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5" r:id="rId1"/>
    <p:sldMasterId id="2147483686" r:id="rId2"/>
    <p:sldMasterId id="2147483744" r:id="rId3"/>
  </p:sldMasterIdLst>
  <p:notesMasterIdLst>
    <p:notesMasterId r:id="rId50"/>
  </p:notesMasterIdLst>
  <p:handoutMasterIdLst>
    <p:handoutMasterId r:id="rId51"/>
  </p:handoutMasterIdLst>
  <p:sldIdLst>
    <p:sldId id="256" r:id="rId4"/>
    <p:sldId id="257" r:id="rId5"/>
    <p:sldId id="258" r:id="rId6"/>
    <p:sldId id="259" r:id="rId7"/>
    <p:sldId id="261" r:id="rId8"/>
    <p:sldId id="304" r:id="rId9"/>
    <p:sldId id="305" r:id="rId10"/>
    <p:sldId id="262" r:id="rId11"/>
    <p:sldId id="260" r:id="rId12"/>
    <p:sldId id="263" r:id="rId13"/>
    <p:sldId id="306" r:id="rId14"/>
    <p:sldId id="265" r:id="rId15"/>
    <p:sldId id="266" r:id="rId16"/>
    <p:sldId id="267" r:id="rId17"/>
    <p:sldId id="268" r:id="rId18"/>
    <p:sldId id="270" r:id="rId19"/>
    <p:sldId id="271" r:id="rId20"/>
    <p:sldId id="272" r:id="rId21"/>
    <p:sldId id="273" r:id="rId22"/>
    <p:sldId id="274" r:id="rId23"/>
    <p:sldId id="275" r:id="rId24"/>
    <p:sldId id="309" r:id="rId25"/>
    <p:sldId id="298" r:id="rId26"/>
    <p:sldId id="299" r:id="rId27"/>
    <p:sldId id="300" r:id="rId28"/>
    <p:sldId id="303" r:id="rId29"/>
    <p:sldId id="277" r:id="rId30"/>
    <p:sldId id="278" r:id="rId31"/>
    <p:sldId id="279" r:id="rId32"/>
    <p:sldId id="281" r:id="rId33"/>
    <p:sldId id="282" r:id="rId34"/>
    <p:sldId id="283" r:id="rId35"/>
    <p:sldId id="284" r:id="rId36"/>
    <p:sldId id="285" r:id="rId37"/>
    <p:sldId id="286" r:id="rId38"/>
    <p:sldId id="287" r:id="rId39"/>
    <p:sldId id="288" r:id="rId40"/>
    <p:sldId id="289" r:id="rId41"/>
    <p:sldId id="290" r:id="rId42"/>
    <p:sldId id="308" r:id="rId43"/>
    <p:sldId id="291" r:id="rId44"/>
    <p:sldId id="292" r:id="rId45"/>
    <p:sldId id="293" r:id="rId46"/>
    <p:sldId id="294" r:id="rId47"/>
    <p:sldId id="295" r:id="rId48"/>
    <p:sldId id="297" r:id="rId49"/>
  </p:sldIdLst>
  <p:sldSz cx="12192000" cy="6858000"/>
  <p:notesSz cx="6669088" cy="97536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elen Evans (Institute of Management and Health)" initials="HE(oMaH" lastIdx="1" clrIdx="0">
    <p:extLst>
      <p:ext uri="{19B8F6BF-5375-455C-9EA6-DF929625EA0E}">
        <p15:presenceInfo xmlns:p15="http://schemas.microsoft.com/office/powerpoint/2012/main" userId="S::h.evans1@uwtsd.ac.uk::d9a8b39e-a9d4-4d81-a719-001f6364ef6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015B6D-23EA-448E-A26D-5BEC8DE4F0B9}" v="10" dt="2025-02-18T16:10:14.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1" autoAdjust="0"/>
    <p:restoredTop sz="91656" autoAdjust="0"/>
  </p:normalViewPr>
  <p:slideViewPr>
    <p:cSldViewPr snapToGrid="0">
      <p:cViewPr varScale="1">
        <p:scale>
          <a:sx n="71" d="100"/>
          <a:sy n="71" d="100"/>
        </p:scale>
        <p:origin x="60" y="500"/>
      </p:cViewPr>
      <p:guideLst/>
    </p:cSldViewPr>
  </p:slideViewPr>
  <p:notesTextViewPr>
    <p:cViewPr>
      <p:scale>
        <a:sx n="1" d="1"/>
        <a:sy n="1" d="1"/>
      </p:scale>
      <p:origin x="0" y="0"/>
    </p:cViewPr>
  </p:notesTextViewPr>
  <p:sorterViewPr>
    <p:cViewPr>
      <p:scale>
        <a:sx n="100" d="100"/>
        <a:sy n="100" d="100"/>
      </p:scale>
      <p:origin x="0" y="-5300"/>
    </p:cViewPr>
  </p:sorter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notesMaster" Target="notesMasters/notesMaster1.xml"/><Relationship Id="rId55"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tableStyles" Target="tableStyles.xml"/><Relationship Id="rId8" Type="http://schemas.openxmlformats.org/officeDocument/2006/relationships/slide" Target="slides/slide5.xml"/><Relationship Id="rId51" Type="http://schemas.openxmlformats.org/officeDocument/2006/relationships/handoutMaster" Target="handoutMasters/handout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microsoft.com/office/2016/11/relationships/changesInfo" Target="changesInfos/changesInfo1.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44015B6D-23EA-448E-A26D-5BEC8DE4F0B9}"/>
    <pc:docChg chg="undo custSel mod addSld delSld modSld sldOrd modNotesMaster modHandout">
      <pc:chgData name="Helen Evans (Institute of Management and Health)" userId="d9a8b39e-a9d4-4d81-a719-001f6364ef6d" providerId="ADAL" clId="{44015B6D-23EA-448E-A26D-5BEC8DE4F0B9}" dt="2025-02-18T16:17:53.300" v="239" actId="47"/>
      <pc:docMkLst>
        <pc:docMk/>
      </pc:docMkLst>
      <pc:sldChg chg="addSp delSp modSp mod addCm delCm">
        <pc:chgData name="Helen Evans (Institute of Management and Health)" userId="d9a8b39e-a9d4-4d81-a719-001f6364ef6d" providerId="ADAL" clId="{44015B6D-23EA-448E-A26D-5BEC8DE4F0B9}" dt="2025-02-18T16:06:02.458" v="192" actId="1592"/>
        <pc:sldMkLst>
          <pc:docMk/>
          <pc:sldMk cId="1581868484" sldId="273"/>
        </pc:sldMkLst>
        <pc:spChg chg="add del mod">
          <ac:chgData name="Helen Evans (Institute of Management and Health)" userId="d9a8b39e-a9d4-4d81-a719-001f6364ef6d" providerId="ADAL" clId="{44015B6D-23EA-448E-A26D-5BEC8DE4F0B9}" dt="2025-02-18T08:38:19.815" v="20" actId="22"/>
          <ac:spMkLst>
            <pc:docMk/>
            <pc:sldMk cId="1581868484" sldId="273"/>
            <ac:spMk id="5" creationId="{B65B8881-6673-450D-97AA-D6E32A00D102}"/>
          </ac:spMkLst>
        </pc:spChg>
        <pc:spChg chg="add mod">
          <ac:chgData name="Helen Evans (Institute of Management and Health)" userId="d9a8b39e-a9d4-4d81-a719-001f6364ef6d" providerId="ADAL" clId="{44015B6D-23EA-448E-A26D-5BEC8DE4F0B9}" dt="2025-02-18T08:39:05.195" v="35" actId="20577"/>
          <ac:spMkLst>
            <pc:docMk/>
            <pc:sldMk cId="1581868484" sldId="273"/>
            <ac:spMk id="7" creationId="{7963AF40-B198-471F-B115-3FBB1366EA5A}"/>
          </ac:spMkLst>
        </pc:spChg>
        <pc:graphicFrameChg chg="mod modGraphic">
          <ac:chgData name="Helen Evans (Institute of Management and Health)" userId="d9a8b39e-a9d4-4d81-a719-001f6364ef6d" providerId="ADAL" clId="{44015B6D-23EA-448E-A26D-5BEC8DE4F0B9}" dt="2025-02-18T08:38:51.613" v="25" actId="26606"/>
          <ac:graphicFrameMkLst>
            <pc:docMk/>
            <pc:sldMk cId="1581868484" sldId="273"/>
            <ac:graphicFrameMk id="20" creationId="{79EE0C33-E6C7-BFBC-0DC8-0F06764CD0F6}"/>
          </ac:graphicFrameMkLst>
        </pc:graphicFrameChg>
      </pc:sldChg>
      <pc:sldChg chg="modSp mod">
        <pc:chgData name="Helen Evans (Institute of Management and Health)" userId="d9a8b39e-a9d4-4d81-a719-001f6364ef6d" providerId="ADAL" clId="{44015B6D-23EA-448E-A26D-5BEC8DE4F0B9}" dt="2025-02-18T08:36:22.925" v="16" actId="1076"/>
        <pc:sldMkLst>
          <pc:docMk/>
          <pc:sldMk cId="3439510154" sldId="274"/>
        </pc:sldMkLst>
        <pc:spChg chg="mod">
          <ac:chgData name="Helen Evans (Institute of Management and Health)" userId="d9a8b39e-a9d4-4d81-a719-001f6364ef6d" providerId="ADAL" clId="{44015B6D-23EA-448E-A26D-5BEC8DE4F0B9}" dt="2025-02-18T08:36:22.925" v="16" actId="1076"/>
          <ac:spMkLst>
            <pc:docMk/>
            <pc:sldMk cId="3439510154" sldId="274"/>
            <ac:spMk id="2" creationId="{40D697B6-D3D0-BA1A-6E79-AE565D3E558D}"/>
          </ac:spMkLst>
        </pc:spChg>
        <pc:spChg chg="mod">
          <ac:chgData name="Helen Evans (Institute of Management and Health)" userId="d9a8b39e-a9d4-4d81-a719-001f6364ef6d" providerId="ADAL" clId="{44015B6D-23EA-448E-A26D-5BEC8DE4F0B9}" dt="2025-02-18T08:36:15.696" v="15" actId="255"/>
          <ac:spMkLst>
            <pc:docMk/>
            <pc:sldMk cId="3439510154" sldId="274"/>
            <ac:spMk id="3" creationId="{65A10B1E-E993-04D7-EBBF-D4524E77B66D}"/>
          </ac:spMkLst>
        </pc:spChg>
      </pc:sldChg>
      <pc:sldChg chg="modSp mod">
        <pc:chgData name="Helen Evans (Institute of Management and Health)" userId="d9a8b39e-a9d4-4d81-a719-001f6364ef6d" providerId="ADAL" clId="{44015B6D-23EA-448E-A26D-5BEC8DE4F0B9}" dt="2025-02-18T15:57:47.839" v="164" actId="20577"/>
        <pc:sldMkLst>
          <pc:docMk/>
          <pc:sldMk cId="3783826123" sldId="275"/>
        </pc:sldMkLst>
        <pc:spChg chg="mod">
          <ac:chgData name="Helen Evans (Institute of Management and Health)" userId="d9a8b39e-a9d4-4d81-a719-001f6364ef6d" providerId="ADAL" clId="{44015B6D-23EA-448E-A26D-5BEC8DE4F0B9}" dt="2025-02-18T15:57:47.839" v="164" actId="20577"/>
          <ac:spMkLst>
            <pc:docMk/>
            <pc:sldMk cId="3783826123" sldId="275"/>
            <ac:spMk id="3" creationId="{8BC2AE7A-63B7-13FD-3050-07951F6C1DFC}"/>
          </ac:spMkLst>
        </pc:spChg>
      </pc:sldChg>
      <pc:sldChg chg="modSp del">
        <pc:chgData name="Helen Evans (Institute of Management and Health)" userId="d9a8b39e-a9d4-4d81-a719-001f6364ef6d" providerId="ADAL" clId="{44015B6D-23EA-448E-A26D-5BEC8DE4F0B9}" dt="2025-02-18T16:08:01.753" v="201" actId="47"/>
        <pc:sldMkLst>
          <pc:docMk/>
          <pc:sldMk cId="1505375667" sldId="276"/>
        </pc:sldMkLst>
        <pc:spChg chg="mod">
          <ac:chgData name="Helen Evans (Institute of Management and Health)" userId="d9a8b39e-a9d4-4d81-a719-001f6364ef6d" providerId="ADAL" clId="{44015B6D-23EA-448E-A26D-5BEC8DE4F0B9}" dt="2025-02-18T15:26:30.238" v="102"/>
          <ac:spMkLst>
            <pc:docMk/>
            <pc:sldMk cId="1505375667" sldId="276"/>
            <ac:spMk id="2" creationId="{A52E6660-EAC2-EDED-28A7-1E4BD8C77CBE}"/>
          </ac:spMkLst>
        </pc:spChg>
        <pc:spChg chg="mod">
          <ac:chgData name="Helen Evans (Institute of Management and Health)" userId="d9a8b39e-a9d4-4d81-a719-001f6364ef6d" providerId="ADAL" clId="{44015B6D-23EA-448E-A26D-5BEC8DE4F0B9}" dt="2025-02-18T15:26:30.238" v="102"/>
          <ac:spMkLst>
            <pc:docMk/>
            <pc:sldMk cId="1505375667" sldId="276"/>
            <ac:spMk id="3" creationId="{4FEAE8BF-1686-BC05-CCDC-223043165318}"/>
          </ac:spMkLst>
        </pc:spChg>
      </pc:sldChg>
      <pc:sldChg chg="modSp mod">
        <pc:chgData name="Helen Evans (Institute of Management and Health)" userId="d9a8b39e-a9d4-4d81-a719-001f6364ef6d" providerId="ADAL" clId="{44015B6D-23EA-448E-A26D-5BEC8DE4F0B9}" dt="2025-02-18T16:09:00.493" v="217" actId="20577"/>
        <pc:sldMkLst>
          <pc:docMk/>
          <pc:sldMk cId="2968427737" sldId="277"/>
        </pc:sldMkLst>
        <pc:spChg chg="mod">
          <ac:chgData name="Helen Evans (Institute of Management and Health)" userId="d9a8b39e-a9d4-4d81-a719-001f6364ef6d" providerId="ADAL" clId="{44015B6D-23EA-448E-A26D-5BEC8DE4F0B9}" dt="2025-02-18T16:09:00.493" v="217" actId="20577"/>
          <ac:spMkLst>
            <pc:docMk/>
            <pc:sldMk cId="2968427737" sldId="277"/>
            <ac:spMk id="2" creationId="{ED6DCF90-55A3-D930-FCB0-182907C3282D}"/>
          </ac:spMkLst>
        </pc:spChg>
        <pc:spChg chg="mod">
          <ac:chgData name="Helen Evans (Institute of Management and Health)" userId="d9a8b39e-a9d4-4d81-a719-001f6364ef6d" providerId="ADAL" clId="{44015B6D-23EA-448E-A26D-5BEC8DE4F0B9}" dt="2025-02-18T15:26:30.238" v="102"/>
          <ac:spMkLst>
            <pc:docMk/>
            <pc:sldMk cId="2968427737" sldId="277"/>
            <ac:spMk id="3" creationId="{FCA19D39-2122-FE92-5F52-A61624ACC28F}"/>
          </ac:spMkLst>
        </pc:spChg>
      </pc:sldChg>
      <pc:sldChg chg="modSp">
        <pc:chgData name="Helen Evans (Institute of Management and Health)" userId="d9a8b39e-a9d4-4d81-a719-001f6364ef6d" providerId="ADAL" clId="{44015B6D-23EA-448E-A26D-5BEC8DE4F0B9}" dt="2025-02-18T15:26:30.238" v="102"/>
        <pc:sldMkLst>
          <pc:docMk/>
          <pc:sldMk cId="3115371019" sldId="278"/>
        </pc:sldMkLst>
        <pc:spChg chg="mod">
          <ac:chgData name="Helen Evans (Institute of Management and Health)" userId="d9a8b39e-a9d4-4d81-a719-001f6364ef6d" providerId="ADAL" clId="{44015B6D-23EA-448E-A26D-5BEC8DE4F0B9}" dt="2025-02-18T15:26:30.238" v="102"/>
          <ac:spMkLst>
            <pc:docMk/>
            <pc:sldMk cId="3115371019" sldId="278"/>
            <ac:spMk id="2" creationId="{997459E9-E30B-24B9-B638-46C66882F2B7}"/>
          </ac:spMkLst>
        </pc:spChg>
        <pc:spChg chg="mod">
          <ac:chgData name="Helen Evans (Institute of Management and Health)" userId="d9a8b39e-a9d4-4d81-a719-001f6364ef6d" providerId="ADAL" clId="{44015B6D-23EA-448E-A26D-5BEC8DE4F0B9}" dt="2025-02-18T15:26:30.238" v="102"/>
          <ac:spMkLst>
            <pc:docMk/>
            <pc:sldMk cId="3115371019" sldId="278"/>
            <ac:spMk id="3" creationId="{4D8AA2BE-46BB-34D9-0E66-FEF4E0D62DC3}"/>
          </ac:spMkLst>
        </pc:spChg>
      </pc:sldChg>
      <pc:sldChg chg="modSp">
        <pc:chgData name="Helen Evans (Institute of Management and Health)" userId="d9a8b39e-a9d4-4d81-a719-001f6364ef6d" providerId="ADAL" clId="{44015B6D-23EA-448E-A26D-5BEC8DE4F0B9}" dt="2025-02-18T15:26:30.238" v="102"/>
        <pc:sldMkLst>
          <pc:docMk/>
          <pc:sldMk cId="2594711205" sldId="279"/>
        </pc:sldMkLst>
        <pc:spChg chg="mod">
          <ac:chgData name="Helen Evans (Institute of Management and Health)" userId="d9a8b39e-a9d4-4d81-a719-001f6364ef6d" providerId="ADAL" clId="{44015B6D-23EA-448E-A26D-5BEC8DE4F0B9}" dt="2025-02-18T15:26:30.238" v="102"/>
          <ac:spMkLst>
            <pc:docMk/>
            <pc:sldMk cId="2594711205" sldId="279"/>
            <ac:spMk id="2" creationId="{4ADDA2F1-03FD-4173-F0F0-DC7912F0542D}"/>
          </ac:spMkLst>
        </pc:spChg>
        <pc:spChg chg="mod">
          <ac:chgData name="Helen Evans (Institute of Management and Health)" userId="d9a8b39e-a9d4-4d81-a719-001f6364ef6d" providerId="ADAL" clId="{44015B6D-23EA-448E-A26D-5BEC8DE4F0B9}" dt="2025-02-18T15:26:30.238" v="102"/>
          <ac:spMkLst>
            <pc:docMk/>
            <pc:sldMk cId="2594711205" sldId="279"/>
            <ac:spMk id="3" creationId="{8D24DA15-EABF-7069-549C-B8B40B3F6998}"/>
          </ac:spMkLst>
        </pc:spChg>
      </pc:sldChg>
      <pc:sldChg chg="delSp modSp del delDesignElem">
        <pc:chgData name="Helen Evans (Institute of Management and Health)" userId="d9a8b39e-a9d4-4d81-a719-001f6364ef6d" providerId="ADAL" clId="{44015B6D-23EA-448E-A26D-5BEC8DE4F0B9}" dt="2025-02-18T16:09:43.461" v="218" actId="47"/>
        <pc:sldMkLst>
          <pc:docMk/>
          <pc:sldMk cId="1317190746" sldId="280"/>
        </pc:sldMkLst>
        <pc:spChg chg="mod">
          <ac:chgData name="Helen Evans (Institute of Management and Health)" userId="d9a8b39e-a9d4-4d81-a719-001f6364ef6d" providerId="ADAL" clId="{44015B6D-23EA-448E-A26D-5BEC8DE4F0B9}" dt="2025-02-18T15:26:30.238" v="102"/>
          <ac:spMkLst>
            <pc:docMk/>
            <pc:sldMk cId="1317190746" sldId="280"/>
            <ac:spMk id="2" creationId="{AF8CF749-9C37-A533-AB39-D3A10A128983}"/>
          </ac:spMkLst>
        </pc:spChg>
        <pc:spChg chg="del">
          <ac:chgData name="Helen Evans (Institute of Management and Health)" userId="d9a8b39e-a9d4-4d81-a719-001f6364ef6d" providerId="ADAL" clId="{44015B6D-23EA-448E-A26D-5BEC8DE4F0B9}" dt="2025-02-18T15:26:16.845" v="97"/>
          <ac:spMkLst>
            <pc:docMk/>
            <pc:sldMk cId="1317190746" sldId="280"/>
            <ac:spMk id="13" creationId="{F9ED434F-8767-46CC-B26B-5AF62FF01E66}"/>
          </ac:spMkLst>
        </pc:spChg>
        <pc:grpChg chg="del">
          <ac:chgData name="Helen Evans (Institute of Management and Health)" userId="d9a8b39e-a9d4-4d81-a719-001f6364ef6d" providerId="ADAL" clId="{44015B6D-23EA-448E-A26D-5BEC8DE4F0B9}" dt="2025-02-18T15:26:16.845" v="97"/>
          <ac:grpSpMkLst>
            <pc:docMk/>
            <pc:sldMk cId="1317190746" sldId="280"/>
            <ac:grpSpMk id="9" creationId="{2F448CB3-7B4F-45D7-B7C0-DF553DF61453}"/>
          </ac:grpSpMkLst>
        </pc:grpChg>
      </pc:sldChg>
      <pc:sldChg chg="modSp">
        <pc:chgData name="Helen Evans (Institute of Management and Health)" userId="d9a8b39e-a9d4-4d81-a719-001f6364ef6d" providerId="ADAL" clId="{44015B6D-23EA-448E-A26D-5BEC8DE4F0B9}" dt="2025-02-18T15:26:30.238" v="102"/>
        <pc:sldMkLst>
          <pc:docMk/>
          <pc:sldMk cId="2725278338" sldId="281"/>
        </pc:sldMkLst>
        <pc:spChg chg="mod">
          <ac:chgData name="Helen Evans (Institute of Management and Health)" userId="d9a8b39e-a9d4-4d81-a719-001f6364ef6d" providerId="ADAL" clId="{44015B6D-23EA-448E-A26D-5BEC8DE4F0B9}" dt="2025-02-18T15:26:30.238" v="102"/>
          <ac:spMkLst>
            <pc:docMk/>
            <pc:sldMk cId="2725278338" sldId="281"/>
            <ac:spMk id="2" creationId="{A4C1924D-B70B-3E9E-5893-5B6B423DAE34}"/>
          </ac:spMkLst>
        </pc:spChg>
      </pc:sldChg>
      <pc:sldChg chg="modSp">
        <pc:chgData name="Helen Evans (Institute of Management and Health)" userId="d9a8b39e-a9d4-4d81-a719-001f6364ef6d" providerId="ADAL" clId="{44015B6D-23EA-448E-A26D-5BEC8DE4F0B9}" dt="2025-02-18T15:26:30.238" v="102"/>
        <pc:sldMkLst>
          <pc:docMk/>
          <pc:sldMk cId="93846964" sldId="282"/>
        </pc:sldMkLst>
        <pc:spChg chg="mod">
          <ac:chgData name="Helen Evans (Institute of Management and Health)" userId="d9a8b39e-a9d4-4d81-a719-001f6364ef6d" providerId="ADAL" clId="{44015B6D-23EA-448E-A26D-5BEC8DE4F0B9}" dt="2025-02-18T15:26:30.238" v="102"/>
          <ac:spMkLst>
            <pc:docMk/>
            <pc:sldMk cId="93846964" sldId="282"/>
            <ac:spMk id="2" creationId="{96E4E02C-0E3B-4AE0-B44D-79C9BE4C659B}"/>
          </ac:spMkLst>
        </pc:spChg>
        <pc:spChg chg="mod">
          <ac:chgData name="Helen Evans (Institute of Management and Health)" userId="d9a8b39e-a9d4-4d81-a719-001f6364ef6d" providerId="ADAL" clId="{44015B6D-23EA-448E-A26D-5BEC8DE4F0B9}" dt="2025-02-18T15:26:30.238" v="102"/>
          <ac:spMkLst>
            <pc:docMk/>
            <pc:sldMk cId="93846964" sldId="282"/>
            <ac:spMk id="3" creationId="{846A17B2-1D84-5EB0-38AD-826DE1D7DC7C}"/>
          </ac:spMkLst>
        </pc:spChg>
      </pc:sldChg>
      <pc:sldChg chg="delSp modSp mod delDesignElem">
        <pc:chgData name="Helen Evans (Institute of Management and Health)" userId="d9a8b39e-a9d4-4d81-a719-001f6364ef6d" providerId="ADAL" clId="{44015B6D-23EA-448E-A26D-5BEC8DE4F0B9}" dt="2025-02-18T16:10:14.475" v="219" actId="207"/>
        <pc:sldMkLst>
          <pc:docMk/>
          <pc:sldMk cId="2014596195" sldId="283"/>
        </pc:sldMkLst>
        <pc:spChg chg="mod">
          <ac:chgData name="Helen Evans (Institute of Management and Health)" userId="d9a8b39e-a9d4-4d81-a719-001f6364ef6d" providerId="ADAL" clId="{44015B6D-23EA-448E-A26D-5BEC8DE4F0B9}" dt="2025-02-18T15:59:38.945" v="166" actId="207"/>
          <ac:spMkLst>
            <pc:docMk/>
            <pc:sldMk cId="2014596195" sldId="283"/>
            <ac:spMk id="2" creationId="{C62F6F39-3700-7E06-26C4-6458569415D6}"/>
          </ac:spMkLst>
        </pc:spChg>
        <pc:spChg chg="del">
          <ac:chgData name="Helen Evans (Institute of Management and Health)" userId="d9a8b39e-a9d4-4d81-a719-001f6364ef6d" providerId="ADAL" clId="{44015B6D-23EA-448E-A26D-5BEC8DE4F0B9}" dt="2025-02-18T15:26:16.845" v="97"/>
          <ac:spMkLst>
            <pc:docMk/>
            <pc:sldMk cId="2014596195" sldId="283"/>
            <ac:spMk id="18" creationId="{CC28BCC9-4093-4FD5-83EB-7EC297F51396}"/>
          </ac:spMkLst>
        </pc:spChg>
        <pc:grpChg chg="del">
          <ac:chgData name="Helen Evans (Institute of Management and Health)" userId="d9a8b39e-a9d4-4d81-a719-001f6364ef6d" providerId="ADAL" clId="{44015B6D-23EA-448E-A26D-5BEC8DE4F0B9}" dt="2025-02-18T15:26:16.845" v="97"/>
          <ac:grpSpMkLst>
            <pc:docMk/>
            <pc:sldMk cId="2014596195" sldId="283"/>
            <ac:grpSpMk id="9" creationId="{08BCF048-8940-4354-B9EC-5AD74E283CE3}"/>
          </ac:grpSpMkLst>
        </pc:grpChg>
        <pc:graphicFrameChg chg="mod">
          <ac:chgData name="Helen Evans (Institute of Management and Health)" userId="d9a8b39e-a9d4-4d81-a719-001f6364ef6d" providerId="ADAL" clId="{44015B6D-23EA-448E-A26D-5BEC8DE4F0B9}" dt="2025-02-18T16:10:14.475" v="219" actId="207"/>
          <ac:graphicFrameMkLst>
            <pc:docMk/>
            <pc:sldMk cId="2014596195" sldId="283"/>
            <ac:graphicFrameMk id="5" creationId="{B2341D7F-1F1E-AF05-7BA8-C3B2C1141A85}"/>
          </ac:graphicFrameMkLst>
        </pc:graphicFrameChg>
      </pc:sldChg>
      <pc:sldChg chg="delSp modSp mod">
        <pc:chgData name="Helen Evans (Institute of Management and Health)" userId="d9a8b39e-a9d4-4d81-a719-001f6364ef6d" providerId="ADAL" clId="{44015B6D-23EA-448E-A26D-5BEC8DE4F0B9}" dt="2025-02-18T16:13:32.878" v="221" actId="14100"/>
        <pc:sldMkLst>
          <pc:docMk/>
          <pc:sldMk cId="1034868096" sldId="287"/>
        </pc:sldMkLst>
        <pc:spChg chg="mod">
          <ac:chgData name="Helen Evans (Institute of Management and Health)" userId="d9a8b39e-a9d4-4d81-a719-001f6364ef6d" providerId="ADAL" clId="{44015B6D-23EA-448E-A26D-5BEC8DE4F0B9}" dt="2025-02-18T16:13:32.878" v="221" actId="14100"/>
          <ac:spMkLst>
            <pc:docMk/>
            <pc:sldMk cId="1034868096" sldId="287"/>
            <ac:spMk id="3" creationId="{D4F3AB8F-C6DD-D3F2-80CB-A371F8BA3C36}"/>
          </ac:spMkLst>
        </pc:spChg>
        <pc:spChg chg="del">
          <ac:chgData name="Helen Evans (Institute of Management and Health)" userId="d9a8b39e-a9d4-4d81-a719-001f6364ef6d" providerId="ADAL" clId="{44015B6D-23EA-448E-A26D-5BEC8DE4F0B9}" dt="2025-02-18T16:13:26.625" v="220" actId="478"/>
          <ac:spMkLst>
            <pc:docMk/>
            <pc:sldMk cId="1034868096" sldId="287"/>
            <ac:spMk id="4" creationId="{7C6CBBA5-A72D-591C-A6D9-5F6D0061B1E6}"/>
          </ac:spMkLst>
        </pc:spChg>
      </pc:sldChg>
      <pc:sldChg chg="modSp mod">
        <pc:chgData name="Helen Evans (Institute of Management and Health)" userId="d9a8b39e-a9d4-4d81-a719-001f6364ef6d" providerId="ADAL" clId="{44015B6D-23EA-448E-A26D-5BEC8DE4F0B9}" dt="2025-02-18T16:14:28.267" v="225" actId="14100"/>
        <pc:sldMkLst>
          <pc:docMk/>
          <pc:sldMk cId="471159738" sldId="290"/>
        </pc:sldMkLst>
        <pc:picChg chg="mod">
          <ac:chgData name="Helen Evans (Institute of Management and Health)" userId="d9a8b39e-a9d4-4d81-a719-001f6364ef6d" providerId="ADAL" clId="{44015B6D-23EA-448E-A26D-5BEC8DE4F0B9}" dt="2025-02-18T16:14:28.267" v="225" actId="14100"/>
          <ac:picMkLst>
            <pc:docMk/>
            <pc:sldMk cId="471159738" sldId="290"/>
            <ac:picMk id="4" creationId="{1A4E8B64-B294-D382-2B9C-0DE3A1E28BE7}"/>
          </ac:picMkLst>
        </pc:picChg>
      </pc:sldChg>
      <pc:sldChg chg="modSp mod">
        <pc:chgData name="Helen Evans (Institute of Management and Health)" userId="d9a8b39e-a9d4-4d81-a719-001f6364ef6d" providerId="ADAL" clId="{44015B6D-23EA-448E-A26D-5BEC8DE4F0B9}" dt="2025-02-18T16:15:13.150" v="226" actId="1076"/>
        <pc:sldMkLst>
          <pc:docMk/>
          <pc:sldMk cId="2598779621" sldId="292"/>
        </pc:sldMkLst>
        <pc:picChg chg="mod">
          <ac:chgData name="Helen Evans (Institute of Management and Health)" userId="d9a8b39e-a9d4-4d81-a719-001f6364ef6d" providerId="ADAL" clId="{44015B6D-23EA-448E-A26D-5BEC8DE4F0B9}" dt="2025-02-18T16:15:13.150" v="226" actId="1076"/>
          <ac:picMkLst>
            <pc:docMk/>
            <pc:sldMk cId="2598779621" sldId="292"/>
            <ac:picMk id="4" creationId="{908EBAD8-A824-1B18-698B-41707ABB0D01}"/>
          </ac:picMkLst>
        </pc:picChg>
      </pc:sldChg>
      <pc:sldChg chg="modSp mod">
        <pc:chgData name="Helen Evans (Institute of Management and Health)" userId="d9a8b39e-a9d4-4d81-a719-001f6364ef6d" providerId="ADAL" clId="{44015B6D-23EA-448E-A26D-5BEC8DE4F0B9}" dt="2025-02-18T16:15:23.665" v="227" actId="1076"/>
        <pc:sldMkLst>
          <pc:docMk/>
          <pc:sldMk cId="3624996984" sldId="293"/>
        </pc:sldMkLst>
        <pc:picChg chg="mod">
          <ac:chgData name="Helen Evans (Institute of Management and Health)" userId="d9a8b39e-a9d4-4d81-a719-001f6364ef6d" providerId="ADAL" clId="{44015B6D-23EA-448E-A26D-5BEC8DE4F0B9}" dt="2025-02-18T16:15:23.665" v="227" actId="1076"/>
          <ac:picMkLst>
            <pc:docMk/>
            <pc:sldMk cId="3624996984" sldId="293"/>
            <ac:picMk id="2" creationId="{8D0071E3-2CDE-1BC3-10CC-FE98D9C519D7}"/>
          </ac:picMkLst>
        </pc:picChg>
      </pc:sldChg>
      <pc:sldChg chg="addSp delSp modSp mod">
        <pc:chgData name="Helen Evans (Institute of Management and Health)" userId="d9a8b39e-a9d4-4d81-a719-001f6364ef6d" providerId="ADAL" clId="{44015B6D-23EA-448E-A26D-5BEC8DE4F0B9}" dt="2025-02-18T08:41:26.395" v="37" actId="26606"/>
        <pc:sldMkLst>
          <pc:docMk/>
          <pc:sldMk cId="231634172" sldId="298"/>
        </pc:sldMkLst>
        <pc:spChg chg="mod">
          <ac:chgData name="Helen Evans (Institute of Management and Health)" userId="d9a8b39e-a9d4-4d81-a719-001f6364ef6d" providerId="ADAL" clId="{44015B6D-23EA-448E-A26D-5BEC8DE4F0B9}" dt="2025-02-18T08:41:26.395" v="37" actId="26606"/>
          <ac:spMkLst>
            <pc:docMk/>
            <pc:sldMk cId="231634172" sldId="298"/>
            <ac:spMk id="2" creationId="{CDE4F9CE-EB1D-4AC6-9B72-703254196031}"/>
          </ac:spMkLst>
        </pc:spChg>
        <pc:spChg chg="mod">
          <ac:chgData name="Helen Evans (Institute of Management and Health)" userId="d9a8b39e-a9d4-4d81-a719-001f6364ef6d" providerId="ADAL" clId="{44015B6D-23EA-448E-A26D-5BEC8DE4F0B9}" dt="2025-02-18T08:41:26.395" v="37" actId="26606"/>
          <ac:spMkLst>
            <pc:docMk/>
            <pc:sldMk cId="231634172" sldId="298"/>
            <ac:spMk id="3" creationId="{12E6DE13-FCB9-49F5-A6FB-5C937475AD2A}"/>
          </ac:spMkLst>
        </pc:spChg>
        <pc:spChg chg="add del">
          <ac:chgData name="Helen Evans (Institute of Management and Health)" userId="d9a8b39e-a9d4-4d81-a719-001f6364ef6d" providerId="ADAL" clId="{44015B6D-23EA-448E-A26D-5BEC8DE4F0B9}" dt="2025-02-18T08:41:26.395" v="37" actId="26606"/>
          <ac:spMkLst>
            <pc:docMk/>
            <pc:sldMk cId="231634172" sldId="298"/>
            <ac:spMk id="10" creationId="{F94AA2BD-2E3F-4B1D-8127-5744B8115311}"/>
          </ac:spMkLst>
        </pc:spChg>
        <pc:spChg chg="add del">
          <ac:chgData name="Helen Evans (Institute of Management and Health)" userId="d9a8b39e-a9d4-4d81-a719-001f6364ef6d" providerId="ADAL" clId="{44015B6D-23EA-448E-A26D-5BEC8DE4F0B9}" dt="2025-02-18T08:41:26.395" v="37" actId="26606"/>
          <ac:spMkLst>
            <pc:docMk/>
            <pc:sldMk cId="231634172" sldId="298"/>
            <ac:spMk id="12" creationId="{4BD02261-2DC8-4AA8-9E16-7751AE892445}"/>
          </ac:spMkLst>
        </pc:spChg>
        <pc:spChg chg="add del">
          <ac:chgData name="Helen Evans (Institute of Management and Health)" userId="d9a8b39e-a9d4-4d81-a719-001f6364ef6d" providerId="ADAL" clId="{44015B6D-23EA-448E-A26D-5BEC8DE4F0B9}" dt="2025-02-18T08:41:26.395" v="37" actId="26606"/>
          <ac:spMkLst>
            <pc:docMk/>
            <pc:sldMk cId="231634172" sldId="298"/>
            <ac:spMk id="14" creationId="{3D752CF2-2291-40B5-B462-C17B174C10BC}"/>
          </ac:spMkLst>
        </pc:spChg>
        <pc:picChg chg="mod">
          <ac:chgData name="Helen Evans (Institute of Management and Health)" userId="d9a8b39e-a9d4-4d81-a719-001f6364ef6d" providerId="ADAL" clId="{44015B6D-23EA-448E-A26D-5BEC8DE4F0B9}" dt="2025-02-18T08:41:26.395" v="37" actId="26606"/>
          <ac:picMkLst>
            <pc:docMk/>
            <pc:sldMk cId="231634172" sldId="298"/>
            <ac:picMk id="5" creationId="{D7F65FF5-A6AA-46DB-993F-96DDC7725E7D}"/>
          </ac:picMkLst>
        </pc:picChg>
      </pc:sldChg>
      <pc:sldChg chg="addSp delSp modSp mod setBg delDesignElem">
        <pc:chgData name="Helen Evans (Institute of Management and Health)" userId="d9a8b39e-a9d4-4d81-a719-001f6364ef6d" providerId="ADAL" clId="{44015B6D-23EA-448E-A26D-5BEC8DE4F0B9}" dt="2025-02-18T15:26:25.062" v="99" actId="27636"/>
        <pc:sldMkLst>
          <pc:docMk/>
          <pc:sldMk cId="3075298610" sldId="299"/>
        </pc:sldMkLst>
        <pc:spChg chg="mod">
          <ac:chgData name="Helen Evans (Institute of Management and Health)" userId="d9a8b39e-a9d4-4d81-a719-001f6364ef6d" providerId="ADAL" clId="{44015B6D-23EA-448E-A26D-5BEC8DE4F0B9}" dt="2025-02-18T08:41:38.956" v="38" actId="26606"/>
          <ac:spMkLst>
            <pc:docMk/>
            <pc:sldMk cId="3075298610" sldId="299"/>
            <ac:spMk id="2" creationId="{CFC8B969-DB4E-4362-BDBD-7DDEEE7AF99C}"/>
          </ac:spMkLst>
        </pc:spChg>
        <pc:spChg chg="mod">
          <ac:chgData name="Helen Evans (Institute of Management and Health)" userId="d9a8b39e-a9d4-4d81-a719-001f6364ef6d" providerId="ADAL" clId="{44015B6D-23EA-448E-A26D-5BEC8DE4F0B9}" dt="2025-02-18T15:26:25.062" v="99" actId="27636"/>
          <ac:spMkLst>
            <pc:docMk/>
            <pc:sldMk cId="3075298610" sldId="299"/>
            <ac:spMk id="3" creationId="{10A2BA3D-BF31-4546-892B-93B1B5F73AF7}"/>
          </ac:spMkLst>
        </pc:spChg>
        <pc:spChg chg="del">
          <ac:chgData name="Helen Evans (Institute of Management and Health)" userId="d9a8b39e-a9d4-4d81-a719-001f6364ef6d" providerId="ADAL" clId="{44015B6D-23EA-448E-A26D-5BEC8DE4F0B9}" dt="2025-02-18T08:41:38.956" v="38" actId="26606"/>
          <ac:spMkLst>
            <pc:docMk/>
            <pc:sldMk cId="3075298610" sldId="299"/>
            <ac:spMk id="21" creationId="{052F6DBF-1805-4FD9-AFA3-C8642175FC96}"/>
          </ac:spMkLst>
        </pc:spChg>
        <pc:spChg chg="del">
          <ac:chgData name="Helen Evans (Institute of Management and Health)" userId="d9a8b39e-a9d4-4d81-a719-001f6364ef6d" providerId="ADAL" clId="{44015B6D-23EA-448E-A26D-5BEC8DE4F0B9}" dt="2025-02-18T08:41:38.956" v="38" actId="26606"/>
          <ac:spMkLst>
            <pc:docMk/>
            <pc:sldMk cId="3075298610" sldId="299"/>
            <ac:spMk id="22" creationId="{CC79B2C4-EF9C-492F-BC64-5300A7A2F2DB}"/>
          </ac:spMkLst>
        </pc:spChg>
        <pc:spChg chg="del">
          <ac:chgData name="Helen Evans (Institute of Management and Health)" userId="d9a8b39e-a9d4-4d81-a719-001f6364ef6d" providerId="ADAL" clId="{44015B6D-23EA-448E-A26D-5BEC8DE4F0B9}" dt="2025-02-18T08:41:38.956" v="38" actId="26606"/>
          <ac:spMkLst>
            <pc:docMk/>
            <pc:sldMk cId="3075298610" sldId="299"/>
            <ac:spMk id="23" creationId="{0599BEDA-CEC9-4E6C-B05D-1353D0F165D9}"/>
          </ac:spMkLst>
        </pc:spChg>
        <pc:spChg chg="add del">
          <ac:chgData name="Helen Evans (Institute of Management and Health)" userId="d9a8b39e-a9d4-4d81-a719-001f6364ef6d" providerId="ADAL" clId="{44015B6D-23EA-448E-A26D-5BEC8DE4F0B9}" dt="2025-02-18T15:26:16.845" v="97"/>
          <ac:spMkLst>
            <pc:docMk/>
            <pc:sldMk cId="3075298610" sldId="299"/>
            <ac:spMk id="28" creationId="{89EA2611-DCBA-4E97-A2B2-9A466E76BDA4}"/>
          </ac:spMkLst>
        </pc:spChg>
        <pc:spChg chg="add del">
          <ac:chgData name="Helen Evans (Institute of Management and Health)" userId="d9a8b39e-a9d4-4d81-a719-001f6364ef6d" providerId="ADAL" clId="{44015B6D-23EA-448E-A26D-5BEC8DE4F0B9}" dt="2025-02-18T15:26:16.845" v="97"/>
          <ac:spMkLst>
            <pc:docMk/>
            <pc:sldMk cId="3075298610" sldId="299"/>
            <ac:spMk id="30" creationId="{BBC615D1-6E12-40EF-915B-316CFDB550D5}"/>
          </ac:spMkLst>
        </pc:spChg>
        <pc:spChg chg="add del">
          <ac:chgData name="Helen Evans (Institute of Management and Health)" userId="d9a8b39e-a9d4-4d81-a719-001f6364ef6d" providerId="ADAL" clId="{44015B6D-23EA-448E-A26D-5BEC8DE4F0B9}" dt="2025-02-18T15:26:16.845" v="97"/>
          <ac:spMkLst>
            <pc:docMk/>
            <pc:sldMk cId="3075298610" sldId="299"/>
            <ac:spMk id="32" creationId="{B9797D36-DE1E-47CD-881A-6C1F5828261B}"/>
          </ac:spMkLst>
        </pc:spChg>
        <pc:spChg chg="add del">
          <ac:chgData name="Helen Evans (Institute of Management and Health)" userId="d9a8b39e-a9d4-4d81-a719-001f6364ef6d" providerId="ADAL" clId="{44015B6D-23EA-448E-A26D-5BEC8DE4F0B9}" dt="2025-02-18T15:26:16.845" v="97"/>
          <ac:spMkLst>
            <pc:docMk/>
            <pc:sldMk cId="3075298610" sldId="299"/>
            <ac:spMk id="34" creationId="{4A2FAF1F-F462-46AF-A9E6-CC93C4E2C359}"/>
          </ac:spMkLst>
        </pc:spChg>
        <pc:spChg chg="add del">
          <ac:chgData name="Helen Evans (Institute of Management and Health)" userId="d9a8b39e-a9d4-4d81-a719-001f6364ef6d" providerId="ADAL" clId="{44015B6D-23EA-448E-A26D-5BEC8DE4F0B9}" dt="2025-02-18T15:26:16.845" v="97"/>
          <ac:spMkLst>
            <pc:docMk/>
            <pc:sldMk cId="3075298610" sldId="299"/>
            <ac:spMk id="36" creationId="{7146BED8-BAE9-42C5-A3DD-7B946445DB8C}"/>
          </ac:spMkLst>
        </pc:spChg>
        <pc:spChg chg="add del">
          <ac:chgData name="Helen Evans (Institute of Management and Health)" userId="d9a8b39e-a9d4-4d81-a719-001f6364ef6d" providerId="ADAL" clId="{44015B6D-23EA-448E-A26D-5BEC8DE4F0B9}" dt="2025-02-18T15:26:16.845" v="97"/>
          <ac:spMkLst>
            <pc:docMk/>
            <pc:sldMk cId="3075298610" sldId="299"/>
            <ac:spMk id="38" creationId="{15765FE8-B62F-41E4-A73C-74C91A8FD945}"/>
          </ac:spMkLst>
        </pc:spChg>
        <pc:picChg chg="mod ord">
          <ac:chgData name="Helen Evans (Institute of Management and Health)" userId="d9a8b39e-a9d4-4d81-a719-001f6364ef6d" providerId="ADAL" clId="{44015B6D-23EA-448E-A26D-5BEC8DE4F0B9}" dt="2025-02-18T08:41:38.956" v="38" actId="26606"/>
          <ac:picMkLst>
            <pc:docMk/>
            <pc:sldMk cId="3075298610" sldId="299"/>
            <ac:picMk id="4" creationId="{D471CCAE-03AF-4DA7-9B81-C6598E7BFA81}"/>
          </ac:picMkLst>
        </pc:picChg>
      </pc:sldChg>
      <pc:sldChg chg="modSp mod">
        <pc:chgData name="Helen Evans (Institute of Management and Health)" userId="d9a8b39e-a9d4-4d81-a719-001f6364ef6d" providerId="ADAL" clId="{44015B6D-23EA-448E-A26D-5BEC8DE4F0B9}" dt="2025-02-18T15:56:33.175" v="118" actId="20577"/>
        <pc:sldMkLst>
          <pc:docMk/>
          <pc:sldMk cId="3862278301" sldId="300"/>
        </pc:sldMkLst>
        <pc:spChg chg="mod">
          <ac:chgData name="Helen Evans (Institute of Management and Health)" userId="d9a8b39e-a9d4-4d81-a719-001f6364ef6d" providerId="ADAL" clId="{44015B6D-23EA-448E-A26D-5BEC8DE4F0B9}" dt="2025-02-18T15:26:30.238" v="102"/>
          <ac:spMkLst>
            <pc:docMk/>
            <pc:sldMk cId="3862278301" sldId="300"/>
            <ac:spMk id="2" creationId="{AF40B6E8-A087-47AB-9076-9A9D7F014215}"/>
          </ac:spMkLst>
        </pc:spChg>
        <pc:spChg chg="mod">
          <ac:chgData name="Helen Evans (Institute of Management and Health)" userId="d9a8b39e-a9d4-4d81-a719-001f6364ef6d" providerId="ADAL" clId="{44015B6D-23EA-448E-A26D-5BEC8DE4F0B9}" dt="2025-02-18T15:56:33.175" v="118" actId="20577"/>
          <ac:spMkLst>
            <pc:docMk/>
            <pc:sldMk cId="3862278301" sldId="300"/>
            <ac:spMk id="3" creationId="{DC3D6C10-0E3A-41B1-AD87-F09AFDACC07D}"/>
          </ac:spMkLst>
        </pc:spChg>
      </pc:sldChg>
      <pc:sldChg chg="modSp del">
        <pc:chgData name="Helen Evans (Institute of Management and Health)" userId="d9a8b39e-a9d4-4d81-a719-001f6364ef6d" providerId="ADAL" clId="{44015B6D-23EA-448E-A26D-5BEC8DE4F0B9}" dt="2025-02-18T15:46:13.041" v="107" actId="47"/>
        <pc:sldMkLst>
          <pc:docMk/>
          <pc:sldMk cId="452443849" sldId="301"/>
        </pc:sldMkLst>
        <pc:spChg chg="mod">
          <ac:chgData name="Helen Evans (Institute of Management and Health)" userId="d9a8b39e-a9d4-4d81-a719-001f6364ef6d" providerId="ADAL" clId="{44015B6D-23EA-448E-A26D-5BEC8DE4F0B9}" dt="2025-02-18T15:26:30.238" v="102"/>
          <ac:spMkLst>
            <pc:docMk/>
            <pc:sldMk cId="452443849" sldId="301"/>
            <ac:spMk id="2" creationId="{90D1425E-B19E-4A7E-A49D-195517AAA70F}"/>
          </ac:spMkLst>
        </pc:spChg>
        <pc:spChg chg="mod">
          <ac:chgData name="Helen Evans (Institute of Management and Health)" userId="d9a8b39e-a9d4-4d81-a719-001f6364ef6d" providerId="ADAL" clId="{44015B6D-23EA-448E-A26D-5BEC8DE4F0B9}" dt="2025-02-18T15:26:30.238" v="102"/>
          <ac:spMkLst>
            <pc:docMk/>
            <pc:sldMk cId="452443849" sldId="301"/>
            <ac:spMk id="3" creationId="{0698ADC6-C4BE-4745-A6C4-B93693D832D2}"/>
          </ac:spMkLst>
        </pc:spChg>
      </pc:sldChg>
      <pc:sldChg chg="delSp modSp del mod delDesignElem">
        <pc:chgData name="Helen Evans (Institute of Management and Health)" userId="d9a8b39e-a9d4-4d81-a719-001f6364ef6d" providerId="ADAL" clId="{44015B6D-23EA-448E-A26D-5BEC8DE4F0B9}" dt="2025-02-18T15:56:26.047" v="116" actId="47"/>
        <pc:sldMkLst>
          <pc:docMk/>
          <pc:sldMk cId="825416272" sldId="302"/>
        </pc:sldMkLst>
        <pc:spChg chg="del mod">
          <ac:chgData name="Helen Evans (Institute of Management and Health)" userId="d9a8b39e-a9d4-4d81-a719-001f6364ef6d" providerId="ADAL" clId="{44015B6D-23EA-448E-A26D-5BEC8DE4F0B9}" dt="2025-02-18T15:26:52.308" v="105" actId="478"/>
          <ac:spMkLst>
            <pc:docMk/>
            <pc:sldMk cId="825416272" sldId="302"/>
            <ac:spMk id="2" creationId="{D96CE39A-06CB-43DD-90DE-55A371F35403}"/>
          </ac:spMkLst>
        </pc:spChg>
        <pc:spChg chg="del">
          <ac:chgData name="Helen Evans (Institute of Management and Health)" userId="d9a8b39e-a9d4-4d81-a719-001f6364ef6d" providerId="ADAL" clId="{44015B6D-23EA-448E-A26D-5BEC8DE4F0B9}" dt="2025-02-18T15:26:16.845" v="97"/>
          <ac:spMkLst>
            <pc:docMk/>
            <pc:sldMk cId="825416272" sldId="302"/>
            <ac:spMk id="18" creationId="{CC28BCC9-4093-4FD5-83EB-7EC297F51396}"/>
          </ac:spMkLst>
        </pc:spChg>
        <pc:grpChg chg="del">
          <ac:chgData name="Helen Evans (Institute of Management and Health)" userId="d9a8b39e-a9d4-4d81-a719-001f6364ef6d" providerId="ADAL" clId="{44015B6D-23EA-448E-A26D-5BEC8DE4F0B9}" dt="2025-02-18T15:26:16.845" v="97"/>
          <ac:grpSpMkLst>
            <pc:docMk/>
            <pc:sldMk cId="825416272" sldId="302"/>
            <ac:grpSpMk id="9" creationId="{08BCF048-8940-4354-B9EC-5AD74E283CE3}"/>
          </ac:grpSpMkLst>
        </pc:grpChg>
        <pc:graphicFrameChg chg="mod">
          <ac:chgData name="Helen Evans (Institute of Management and Health)" userId="d9a8b39e-a9d4-4d81-a719-001f6364ef6d" providerId="ADAL" clId="{44015B6D-23EA-448E-A26D-5BEC8DE4F0B9}" dt="2025-02-18T15:55:30.492" v="108"/>
          <ac:graphicFrameMkLst>
            <pc:docMk/>
            <pc:sldMk cId="825416272" sldId="302"/>
            <ac:graphicFrameMk id="5" creationId="{2EEBB487-3BE4-DA9B-E24B-8EDF8E75D265}"/>
          </ac:graphicFrameMkLst>
        </pc:graphicFrameChg>
      </pc:sldChg>
      <pc:sldChg chg="modSp mod">
        <pc:chgData name="Helen Evans (Institute of Management and Health)" userId="d9a8b39e-a9d4-4d81-a719-001f6364ef6d" providerId="ADAL" clId="{44015B6D-23EA-448E-A26D-5BEC8DE4F0B9}" dt="2025-02-18T16:07:48.234" v="200" actId="20577"/>
        <pc:sldMkLst>
          <pc:docMk/>
          <pc:sldMk cId="2523981421" sldId="303"/>
        </pc:sldMkLst>
        <pc:spChg chg="mod">
          <ac:chgData name="Helen Evans (Institute of Management and Health)" userId="d9a8b39e-a9d4-4d81-a719-001f6364ef6d" providerId="ADAL" clId="{44015B6D-23EA-448E-A26D-5BEC8DE4F0B9}" dt="2025-02-18T15:26:30.238" v="102"/>
          <ac:spMkLst>
            <pc:docMk/>
            <pc:sldMk cId="2523981421" sldId="303"/>
            <ac:spMk id="2" creationId="{3B5B8FF6-FC1A-4F11-987D-2B345E837B57}"/>
          </ac:spMkLst>
        </pc:spChg>
        <pc:spChg chg="mod">
          <ac:chgData name="Helen Evans (Institute of Management and Health)" userId="d9a8b39e-a9d4-4d81-a719-001f6364ef6d" providerId="ADAL" clId="{44015B6D-23EA-448E-A26D-5BEC8DE4F0B9}" dt="2025-02-18T16:07:48.234" v="200" actId="20577"/>
          <ac:spMkLst>
            <pc:docMk/>
            <pc:sldMk cId="2523981421" sldId="303"/>
            <ac:spMk id="3" creationId="{98EF768A-A654-44DA-B971-3D1C48CA9BD9}"/>
          </ac:spMkLst>
        </pc:spChg>
        <pc:picChg chg="mod">
          <ac:chgData name="Helen Evans (Institute of Management and Health)" userId="d9a8b39e-a9d4-4d81-a719-001f6364ef6d" providerId="ADAL" clId="{44015B6D-23EA-448E-A26D-5BEC8DE4F0B9}" dt="2025-02-18T15:27:08.891" v="106" actId="1076"/>
          <ac:picMkLst>
            <pc:docMk/>
            <pc:sldMk cId="2523981421" sldId="303"/>
            <ac:picMk id="5" creationId="{AC2A85FE-B15A-41E1-B72F-9C3E73BCC1EE}"/>
          </ac:picMkLst>
        </pc:picChg>
      </pc:sldChg>
      <pc:sldChg chg="modNotesTx">
        <pc:chgData name="Helen Evans (Institute of Management and Health)" userId="d9a8b39e-a9d4-4d81-a719-001f6364ef6d" providerId="ADAL" clId="{44015B6D-23EA-448E-A26D-5BEC8DE4F0B9}" dt="2025-02-13T13:16:26.211" v="1" actId="20577"/>
        <pc:sldMkLst>
          <pc:docMk/>
          <pc:sldMk cId="2448342505" sldId="306"/>
        </pc:sldMkLst>
      </pc:sldChg>
      <pc:sldChg chg="modSp new del mod">
        <pc:chgData name="Helen Evans (Institute of Management and Health)" userId="d9a8b39e-a9d4-4d81-a719-001f6364ef6d" providerId="ADAL" clId="{44015B6D-23EA-448E-A26D-5BEC8DE4F0B9}" dt="2025-02-18T16:04:57.461" v="190" actId="47"/>
        <pc:sldMkLst>
          <pc:docMk/>
          <pc:sldMk cId="3102802613" sldId="307"/>
        </pc:sldMkLst>
        <pc:spChg chg="mod">
          <ac:chgData name="Helen Evans (Institute of Management and Health)" userId="d9a8b39e-a9d4-4d81-a719-001f6364ef6d" providerId="ADAL" clId="{44015B6D-23EA-448E-A26D-5BEC8DE4F0B9}" dt="2025-02-18T16:04:54.213" v="189" actId="6549"/>
          <ac:spMkLst>
            <pc:docMk/>
            <pc:sldMk cId="3102802613" sldId="307"/>
            <ac:spMk id="3" creationId="{C7B565B2-EA73-40E2-B2A5-30228E315589}"/>
          </ac:spMkLst>
        </pc:spChg>
      </pc:sldChg>
      <pc:sldChg chg="addSp delSp modSp new mod ord setBg modClrScheme chgLayout">
        <pc:chgData name="Helen Evans (Institute of Management and Health)" userId="d9a8b39e-a9d4-4d81-a719-001f6364ef6d" providerId="ADAL" clId="{44015B6D-23EA-448E-A26D-5BEC8DE4F0B9}" dt="2025-02-18T16:17:39.046" v="229"/>
        <pc:sldMkLst>
          <pc:docMk/>
          <pc:sldMk cId="3550915059" sldId="308"/>
        </pc:sldMkLst>
        <pc:spChg chg="add mod ord">
          <ac:chgData name="Helen Evans (Institute of Management and Health)" userId="d9a8b39e-a9d4-4d81-a719-001f6364ef6d" providerId="ADAL" clId="{44015B6D-23EA-448E-A26D-5BEC8DE4F0B9}" dt="2025-02-18T08:43:25.923" v="89" actId="20577"/>
          <ac:spMkLst>
            <pc:docMk/>
            <pc:sldMk cId="3550915059" sldId="308"/>
            <ac:spMk id="4" creationId="{51E94EFB-CB1C-4FFC-8DB1-EAD32BFFF3F6}"/>
          </ac:spMkLst>
        </pc:spChg>
        <pc:spChg chg="add del mod ord">
          <ac:chgData name="Helen Evans (Institute of Management and Health)" userId="d9a8b39e-a9d4-4d81-a719-001f6364ef6d" providerId="ADAL" clId="{44015B6D-23EA-448E-A26D-5BEC8DE4F0B9}" dt="2025-02-18T08:44:13.463" v="90"/>
          <ac:spMkLst>
            <pc:docMk/>
            <pc:sldMk cId="3550915059" sldId="308"/>
            <ac:spMk id="5" creationId="{9E03B6DE-E244-4592-9CB0-0BB0C74C1C46}"/>
          </ac:spMkLst>
        </pc:spChg>
        <pc:spChg chg="add del">
          <ac:chgData name="Helen Evans (Institute of Management and Health)" userId="d9a8b39e-a9d4-4d81-a719-001f6364ef6d" providerId="ADAL" clId="{44015B6D-23EA-448E-A26D-5BEC8DE4F0B9}" dt="2025-02-18T08:42:19.960" v="42" actId="26606"/>
          <ac:spMkLst>
            <pc:docMk/>
            <pc:sldMk cId="3550915059" sldId="308"/>
            <ac:spMk id="8" creationId="{69E6EFEE-6516-482C-B143-F97F9BF89D0E}"/>
          </ac:spMkLst>
        </pc:spChg>
        <pc:spChg chg="add del">
          <ac:chgData name="Helen Evans (Institute of Management and Health)" userId="d9a8b39e-a9d4-4d81-a719-001f6364ef6d" providerId="ADAL" clId="{44015B6D-23EA-448E-A26D-5BEC8DE4F0B9}" dt="2025-02-18T08:42:19.960" v="42" actId="26606"/>
          <ac:spMkLst>
            <pc:docMk/>
            <pc:sldMk cId="3550915059" sldId="308"/>
            <ac:spMk id="10" creationId="{3DF0D2C0-CD0C-470C-8851-D8B2CC417CB9}"/>
          </ac:spMkLst>
        </pc:spChg>
        <pc:picChg chg="add mod">
          <ac:chgData name="Helen Evans (Institute of Management and Health)" userId="d9a8b39e-a9d4-4d81-a719-001f6364ef6d" providerId="ADAL" clId="{44015B6D-23EA-448E-A26D-5BEC8DE4F0B9}" dt="2025-02-18T08:42:38.834" v="43"/>
          <ac:picMkLst>
            <pc:docMk/>
            <pc:sldMk cId="3550915059" sldId="308"/>
            <ac:picMk id="3" creationId="{9CE3656D-AEA4-4E27-90E0-C6999B7946DD}"/>
          </ac:picMkLst>
        </pc:picChg>
        <pc:picChg chg="add mod">
          <ac:chgData name="Helen Evans (Institute of Management and Health)" userId="d9a8b39e-a9d4-4d81-a719-001f6364ef6d" providerId="ADAL" clId="{44015B6D-23EA-448E-A26D-5BEC8DE4F0B9}" dt="2025-02-18T08:44:15.786" v="91" actId="1076"/>
          <ac:picMkLst>
            <pc:docMk/>
            <pc:sldMk cId="3550915059" sldId="308"/>
            <ac:picMk id="6" creationId="{4752B5BB-0589-4257-9C44-9A869665F81E}"/>
          </ac:picMkLst>
        </pc:picChg>
      </pc:sldChg>
      <pc:sldChg chg="modSp new mod ord">
        <pc:chgData name="Helen Evans (Institute of Management and Health)" userId="d9a8b39e-a9d4-4d81-a719-001f6364ef6d" providerId="ADAL" clId="{44015B6D-23EA-448E-A26D-5BEC8DE4F0B9}" dt="2025-02-18T15:57:25.392" v="127"/>
        <pc:sldMkLst>
          <pc:docMk/>
          <pc:sldMk cId="1887548782" sldId="309"/>
        </pc:sldMkLst>
        <pc:spChg chg="mod">
          <ac:chgData name="Helen Evans (Institute of Management and Health)" userId="d9a8b39e-a9d4-4d81-a719-001f6364ef6d" providerId="ADAL" clId="{44015B6D-23EA-448E-A26D-5BEC8DE4F0B9}" dt="2025-02-18T15:56:48.103" v="121" actId="20577"/>
          <ac:spMkLst>
            <pc:docMk/>
            <pc:sldMk cId="1887548782" sldId="309"/>
            <ac:spMk id="2" creationId="{35A3C6B7-ED5E-4E1D-91AC-24628DA25242}"/>
          </ac:spMkLst>
        </pc:spChg>
        <pc:spChg chg="mod">
          <ac:chgData name="Helen Evans (Institute of Management and Health)" userId="d9a8b39e-a9d4-4d81-a719-001f6364ef6d" providerId="ADAL" clId="{44015B6D-23EA-448E-A26D-5BEC8DE4F0B9}" dt="2025-02-18T15:56:22.011" v="115" actId="20577"/>
          <ac:spMkLst>
            <pc:docMk/>
            <pc:sldMk cId="1887548782" sldId="309"/>
            <ac:spMk id="3" creationId="{51EA85A7-9DAE-4D60-B3E8-FC0EE3E848D9}"/>
          </ac:spMkLst>
        </pc:spChg>
      </pc:sldChg>
      <pc:sldChg chg="new del">
        <pc:chgData name="Helen Evans (Institute of Management and Health)" userId="d9a8b39e-a9d4-4d81-a719-001f6364ef6d" providerId="ADAL" clId="{44015B6D-23EA-448E-A26D-5BEC8DE4F0B9}" dt="2025-02-18T08:42:45.745" v="45" actId="680"/>
        <pc:sldMkLst>
          <pc:docMk/>
          <pc:sldMk cId="2313296171" sldId="309"/>
        </pc:sldMkLst>
      </pc:sldChg>
      <pc:sldChg chg="modSp new del mod">
        <pc:chgData name="Helen Evans (Institute of Management and Health)" userId="d9a8b39e-a9d4-4d81-a719-001f6364ef6d" providerId="ADAL" clId="{44015B6D-23EA-448E-A26D-5BEC8DE4F0B9}" dt="2025-02-18T16:17:53.300" v="239" actId="47"/>
        <pc:sldMkLst>
          <pc:docMk/>
          <pc:sldMk cId="5371093" sldId="310"/>
        </pc:sldMkLst>
        <pc:spChg chg="mod">
          <ac:chgData name="Helen Evans (Institute of Management and Health)" userId="d9a8b39e-a9d4-4d81-a719-001f6364ef6d" providerId="ADAL" clId="{44015B6D-23EA-448E-A26D-5BEC8DE4F0B9}" dt="2025-02-18T16:17:50.512" v="238" actId="20577"/>
          <ac:spMkLst>
            <pc:docMk/>
            <pc:sldMk cId="5371093" sldId="310"/>
            <ac:spMk id="2" creationId="{A3FF0C66-7C96-476A-9AD2-026B76F87C49}"/>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ata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ata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diagrams/_rels/drawing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6A1A367-770C-4FC6-8335-E8F02AA931D3}"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D5BE9DF-CA23-4F56-99E5-4A7881E918F6}">
      <dgm:prSet/>
      <dgm:spPr/>
      <dgm:t>
        <a:bodyPr/>
        <a:lstStyle/>
        <a:p>
          <a:r>
            <a:rPr lang="en-GB"/>
            <a:t>Executive summary</a:t>
          </a:r>
          <a:endParaRPr lang="en-US"/>
        </a:p>
      </dgm:t>
    </dgm:pt>
    <dgm:pt modelId="{F38A3AF4-6DAA-421B-98EA-A114D285B850}" type="parTrans" cxnId="{61F44804-27C0-4D5C-9733-5A68EC69CC71}">
      <dgm:prSet/>
      <dgm:spPr/>
      <dgm:t>
        <a:bodyPr/>
        <a:lstStyle/>
        <a:p>
          <a:endParaRPr lang="en-US"/>
        </a:p>
      </dgm:t>
    </dgm:pt>
    <dgm:pt modelId="{708A9284-0509-41E1-ADC1-6BA71F1B358B}" type="sibTrans" cxnId="{61F44804-27C0-4D5C-9733-5A68EC69CC71}">
      <dgm:prSet/>
      <dgm:spPr/>
      <dgm:t>
        <a:bodyPr/>
        <a:lstStyle/>
        <a:p>
          <a:endParaRPr lang="en-US"/>
        </a:p>
      </dgm:t>
    </dgm:pt>
    <dgm:pt modelId="{4488E97A-151D-4EE3-A1FC-0EF1449BEDC1}">
      <dgm:prSet/>
      <dgm:spPr/>
      <dgm:t>
        <a:bodyPr/>
        <a:lstStyle/>
        <a:p>
          <a:r>
            <a:rPr lang="en-GB"/>
            <a:t>Mission and vision</a:t>
          </a:r>
          <a:endParaRPr lang="en-US"/>
        </a:p>
      </dgm:t>
    </dgm:pt>
    <dgm:pt modelId="{2804A77E-E3F4-48FB-A4B2-8C4223D39C4A}" type="parTrans" cxnId="{827FC400-7BFD-41C5-81E3-4462E0905A23}">
      <dgm:prSet/>
      <dgm:spPr/>
      <dgm:t>
        <a:bodyPr/>
        <a:lstStyle/>
        <a:p>
          <a:endParaRPr lang="en-US"/>
        </a:p>
      </dgm:t>
    </dgm:pt>
    <dgm:pt modelId="{7CC0DD7F-E4DE-4482-9032-EE8B0655B238}" type="sibTrans" cxnId="{827FC400-7BFD-41C5-81E3-4462E0905A23}">
      <dgm:prSet/>
      <dgm:spPr/>
      <dgm:t>
        <a:bodyPr/>
        <a:lstStyle/>
        <a:p>
          <a:endParaRPr lang="en-US"/>
        </a:p>
      </dgm:t>
    </dgm:pt>
    <dgm:pt modelId="{F0F234F6-3851-4BAA-879F-C64E1DFF760F}">
      <dgm:prSet/>
      <dgm:spPr/>
      <dgm:t>
        <a:bodyPr/>
        <a:lstStyle/>
        <a:p>
          <a:r>
            <a:rPr lang="en-GB"/>
            <a:t>SWOT/PESTLE</a:t>
          </a:r>
          <a:endParaRPr lang="en-US"/>
        </a:p>
      </dgm:t>
    </dgm:pt>
    <dgm:pt modelId="{AAD9F94E-9278-4964-B1CB-C9D2ACC42931}" type="parTrans" cxnId="{E0FFA751-38B1-474C-854F-67A292B09CE4}">
      <dgm:prSet/>
      <dgm:spPr/>
      <dgm:t>
        <a:bodyPr/>
        <a:lstStyle/>
        <a:p>
          <a:endParaRPr lang="en-US"/>
        </a:p>
      </dgm:t>
    </dgm:pt>
    <dgm:pt modelId="{540ED149-E088-404E-BD04-F00C17BA9413}" type="sibTrans" cxnId="{E0FFA751-38B1-474C-854F-67A292B09CE4}">
      <dgm:prSet/>
      <dgm:spPr/>
      <dgm:t>
        <a:bodyPr/>
        <a:lstStyle/>
        <a:p>
          <a:endParaRPr lang="en-US"/>
        </a:p>
      </dgm:t>
    </dgm:pt>
    <dgm:pt modelId="{4B140F22-D71D-49B5-8A7D-2F1AD7077A56}">
      <dgm:prSet/>
      <dgm:spPr/>
      <dgm:t>
        <a:bodyPr/>
        <a:lstStyle/>
        <a:p>
          <a:r>
            <a:rPr lang="en-GB"/>
            <a:t>Goals, priorities and objectives</a:t>
          </a:r>
          <a:endParaRPr lang="en-US"/>
        </a:p>
      </dgm:t>
    </dgm:pt>
    <dgm:pt modelId="{E5C293BB-0FAB-427A-8535-182BE8F4844D}" type="parTrans" cxnId="{12FE6E51-930E-49C1-A51E-70379C59B684}">
      <dgm:prSet/>
      <dgm:spPr/>
      <dgm:t>
        <a:bodyPr/>
        <a:lstStyle/>
        <a:p>
          <a:endParaRPr lang="en-US"/>
        </a:p>
      </dgm:t>
    </dgm:pt>
    <dgm:pt modelId="{919E36FC-BA4C-4694-9AD1-47CCE75ECB0E}" type="sibTrans" cxnId="{12FE6E51-930E-49C1-A51E-70379C59B684}">
      <dgm:prSet/>
      <dgm:spPr/>
      <dgm:t>
        <a:bodyPr/>
        <a:lstStyle/>
        <a:p>
          <a:endParaRPr lang="en-US"/>
        </a:p>
      </dgm:t>
    </dgm:pt>
    <dgm:pt modelId="{8B984D5E-53EC-471E-8E83-14861AC4D16C}">
      <dgm:prSet/>
      <dgm:spPr/>
      <dgm:t>
        <a:bodyPr/>
        <a:lstStyle/>
        <a:p>
          <a:r>
            <a:rPr lang="en-GB"/>
            <a:t>Could include financial, HR, operational business plans</a:t>
          </a:r>
          <a:endParaRPr lang="en-US"/>
        </a:p>
      </dgm:t>
    </dgm:pt>
    <dgm:pt modelId="{BE3B5E62-B0DB-433F-B353-9B2C31AF603E}" type="parTrans" cxnId="{C9FCC346-BF75-4BDC-AF3D-AE7971240F4E}">
      <dgm:prSet/>
      <dgm:spPr/>
      <dgm:t>
        <a:bodyPr/>
        <a:lstStyle/>
        <a:p>
          <a:endParaRPr lang="en-US"/>
        </a:p>
      </dgm:t>
    </dgm:pt>
    <dgm:pt modelId="{0679EECE-FA3D-4B7C-BB69-5C77260EBA86}" type="sibTrans" cxnId="{C9FCC346-BF75-4BDC-AF3D-AE7971240F4E}">
      <dgm:prSet/>
      <dgm:spPr/>
      <dgm:t>
        <a:bodyPr/>
        <a:lstStyle/>
        <a:p>
          <a:endParaRPr lang="en-US"/>
        </a:p>
      </dgm:t>
    </dgm:pt>
    <dgm:pt modelId="{64CAA783-228F-4CC7-9075-39E51924ED95}" type="pres">
      <dgm:prSet presAssocID="{C6A1A367-770C-4FC6-8335-E8F02AA931D3}" presName="root" presStyleCnt="0">
        <dgm:presLayoutVars>
          <dgm:dir/>
          <dgm:resizeHandles val="exact"/>
        </dgm:presLayoutVars>
      </dgm:prSet>
      <dgm:spPr/>
    </dgm:pt>
    <dgm:pt modelId="{D7F6E382-8CAD-4B53-9C32-C8BDAC41FDDA}" type="pres">
      <dgm:prSet presAssocID="{2D5BE9DF-CA23-4F56-99E5-4A7881E918F6}" presName="compNode" presStyleCnt="0"/>
      <dgm:spPr/>
    </dgm:pt>
    <dgm:pt modelId="{C4E2A671-9B3A-465D-BBAC-2642D44C039A}" type="pres">
      <dgm:prSet presAssocID="{2D5BE9DF-CA23-4F56-99E5-4A7881E918F6}" presName="bgRect" presStyleLbl="bgShp" presStyleIdx="0" presStyleCnt="5"/>
      <dgm:spPr/>
    </dgm:pt>
    <dgm:pt modelId="{70578B2D-BA40-47E8-97E7-964FDF5B1E79}" type="pres">
      <dgm:prSet presAssocID="{2D5BE9DF-CA23-4F56-99E5-4A7881E918F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85360BBD-1E4C-4A80-B0A1-1FC4E0B4C523}" type="pres">
      <dgm:prSet presAssocID="{2D5BE9DF-CA23-4F56-99E5-4A7881E918F6}" presName="spaceRect" presStyleCnt="0"/>
      <dgm:spPr/>
    </dgm:pt>
    <dgm:pt modelId="{47BBCD6C-089D-4042-82CF-419FE4AE873B}" type="pres">
      <dgm:prSet presAssocID="{2D5BE9DF-CA23-4F56-99E5-4A7881E918F6}" presName="parTx" presStyleLbl="revTx" presStyleIdx="0" presStyleCnt="5">
        <dgm:presLayoutVars>
          <dgm:chMax val="0"/>
          <dgm:chPref val="0"/>
        </dgm:presLayoutVars>
      </dgm:prSet>
      <dgm:spPr/>
    </dgm:pt>
    <dgm:pt modelId="{3ABBF4C8-D411-4428-BE52-F5A6A6303D7D}" type="pres">
      <dgm:prSet presAssocID="{708A9284-0509-41E1-ADC1-6BA71F1B358B}" presName="sibTrans" presStyleCnt="0"/>
      <dgm:spPr/>
    </dgm:pt>
    <dgm:pt modelId="{BC7704E1-1C0F-4211-BC72-4361E4C1677C}" type="pres">
      <dgm:prSet presAssocID="{4488E97A-151D-4EE3-A1FC-0EF1449BEDC1}" presName="compNode" presStyleCnt="0"/>
      <dgm:spPr/>
    </dgm:pt>
    <dgm:pt modelId="{7AFA146C-646F-4BE9-BE2F-D0760CA3043F}" type="pres">
      <dgm:prSet presAssocID="{4488E97A-151D-4EE3-A1FC-0EF1449BEDC1}" presName="bgRect" presStyleLbl="bgShp" presStyleIdx="1" presStyleCnt="5"/>
      <dgm:spPr/>
    </dgm:pt>
    <dgm:pt modelId="{A99F3BD9-8A2E-48A9-ABE5-726C3F2BFF92}" type="pres">
      <dgm:prSet presAssocID="{4488E97A-151D-4EE3-A1FC-0EF1449BEDC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FB3E2913-D9F6-43D8-A2BA-6ACC282DA545}" type="pres">
      <dgm:prSet presAssocID="{4488E97A-151D-4EE3-A1FC-0EF1449BEDC1}" presName="spaceRect" presStyleCnt="0"/>
      <dgm:spPr/>
    </dgm:pt>
    <dgm:pt modelId="{2A94B4BC-C781-4FED-BCBA-6032A8305B6F}" type="pres">
      <dgm:prSet presAssocID="{4488E97A-151D-4EE3-A1FC-0EF1449BEDC1}" presName="parTx" presStyleLbl="revTx" presStyleIdx="1" presStyleCnt="5">
        <dgm:presLayoutVars>
          <dgm:chMax val="0"/>
          <dgm:chPref val="0"/>
        </dgm:presLayoutVars>
      </dgm:prSet>
      <dgm:spPr/>
    </dgm:pt>
    <dgm:pt modelId="{AB5D512D-0DB1-4563-8C71-E26D08362AE6}" type="pres">
      <dgm:prSet presAssocID="{7CC0DD7F-E4DE-4482-9032-EE8B0655B238}" presName="sibTrans" presStyleCnt="0"/>
      <dgm:spPr/>
    </dgm:pt>
    <dgm:pt modelId="{D3EEEA34-C173-42C4-8FA8-7D26E86CA1DC}" type="pres">
      <dgm:prSet presAssocID="{F0F234F6-3851-4BAA-879F-C64E1DFF760F}" presName="compNode" presStyleCnt="0"/>
      <dgm:spPr/>
    </dgm:pt>
    <dgm:pt modelId="{D35BFCF3-EC75-4B7A-B608-D986688BCE48}" type="pres">
      <dgm:prSet presAssocID="{F0F234F6-3851-4BAA-879F-C64E1DFF760F}" presName="bgRect" presStyleLbl="bgShp" presStyleIdx="2" presStyleCnt="5"/>
      <dgm:spPr/>
    </dgm:pt>
    <dgm:pt modelId="{FFCFB3D3-A7A0-4A40-9ECE-0B9704F3669E}" type="pres">
      <dgm:prSet presAssocID="{F0F234F6-3851-4BAA-879F-C64E1DFF760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g spray"/>
        </a:ext>
      </dgm:extLst>
    </dgm:pt>
    <dgm:pt modelId="{67608241-5906-43F5-A08D-EE546DD7A52F}" type="pres">
      <dgm:prSet presAssocID="{F0F234F6-3851-4BAA-879F-C64E1DFF760F}" presName="spaceRect" presStyleCnt="0"/>
      <dgm:spPr/>
    </dgm:pt>
    <dgm:pt modelId="{32140923-CCBE-4825-9629-113348AA5135}" type="pres">
      <dgm:prSet presAssocID="{F0F234F6-3851-4BAA-879F-C64E1DFF760F}" presName="parTx" presStyleLbl="revTx" presStyleIdx="2" presStyleCnt="5">
        <dgm:presLayoutVars>
          <dgm:chMax val="0"/>
          <dgm:chPref val="0"/>
        </dgm:presLayoutVars>
      </dgm:prSet>
      <dgm:spPr/>
    </dgm:pt>
    <dgm:pt modelId="{AA77E1C2-A698-475E-A948-7CFBFE4FD950}" type="pres">
      <dgm:prSet presAssocID="{540ED149-E088-404E-BD04-F00C17BA9413}" presName="sibTrans" presStyleCnt="0"/>
      <dgm:spPr/>
    </dgm:pt>
    <dgm:pt modelId="{6953DE56-8A42-43F5-8B84-EF30B3A45372}" type="pres">
      <dgm:prSet presAssocID="{4B140F22-D71D-49B5-8A7D-2F1AD7077A56}" presName="compNode" presStyleCnt="0"/>
      <dgm:spPr/>
    </dgm:pt>
    <dgm:pt modelId="{16CE5182-E1F2-4C69-8AA9-5D9F35F77FD0}" type="pres">
      <dgm:prSet presAssocID="{4B140F22-D71D-49B5-8A7D-2F1AD7077A56}" presName="bgRect" presStyleLbl="bgShp" presStyleIdx="3" presStyleCnt="5"/>
      <dgm:spPr/>
    </dgm:pt>
    <dgm:pt modelId="{3299468F-0D5B-4594-9191-5A4EFEF0AFCC}" type="pres">
      <dgm:prSet presAssocID="{4B140F22-D71D-49B5-8A7D-2F1AD7077A5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List"/>
        </a:ext>
      </dgm:extLst>
    </dgm:pt>
    <dgm:pt modelId="{9D348D5A-9822-4B97-BFB0-08368B35B44C}" type="pres">
      <dgm:prSet presAssocID="{4B140F22-D71D-49B5-8A7D-2F1AD7077A56}" presName="spaceRect" presStyleCnt="0"/>
      <dgm:spPr/>
    </dgm:pt>
    <dgm:pt modelId="{1BC7C91F-582B-44DD-8C01-B6864D7E26F2}" type="pres">
      <dgm:prSet presAssocID="{4B140F22-D71D-49B5-8A7D-2F1AD7077A56}" presName="parTx" presStyleLbl="revTx" presStyleIdx="3" presStyleCnt="5">
        <dgm:presLayoutVars>
          <dgm:chMax val="0"/>
          <dgm:chPref val="0"/>
        </dgm:presLayoutVars>
      </dgm:prSet>
      <dgm:spPr/>
    </dgm:pt>
    <dgm:pt modelId="{B16980AC-0621-43C6-B508-29F74DA1E742}" type="pres">
      <dgm:prSet presAssocID="{919E36FC-BA4C-4694-9AD1-47CCE75ECB0E}" presName="sibTrans" presStyleCnt="0"/>
      <dgm:spPr/>
    </dgm:pt>
    <dgm:pt modelId="{E1BB4B0A-A021-42BF-A45C-7D33FAC3CCB4}" type="pres">
      <dgm:prSet presAssocID="{8B984D5E-53EC-471E-8E83-14861AC4D16C}" presName="compNode" presStyleCnt="0"/>
      <dgm:spPr/>
    </dgm:pt>
    <dgm:pt modelId="{F99C105D-E2D8-4EAD-8507-640311B52B50}" type="pres">
      <dgm:prSet presAssocID="{8B984D5E-53EC-471E-8E83-14861AC4D16C}" presName="bgRect" presStyleLbl="bgShp" presStyleIdx="4" presStyleCnt="5"/>
      <dgm:spPr/>
    </dgm:pt>
    <dgm:pt modelId="{89D52A22-4DA4-4228-BA75-C2983E54BB4B}" type="pres">
      <dgm:prSet presAssocID="{8B984D5E-53EC-471E-8E83-14861AC4D1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44FE137A-0A19-4CC0-9180-CF3836C72483}" type="pres">
      <dgm:prSet presAssocID="{8B984D5E-53EC-471E-8E83-14861AC4D16C}" presName="spaceRect" presStyleCnt="0"/>
      <dgm:spPr/>
    </dgm:pt>
    <dgm:pt modelId="{979F2012-F672-459E-8C75-8170B8708427}" type="pres">
      <dgm:prSet presAssocID="{8B984D5E-53EC-471E-8E83-14861AC4D16C}" presName="parTx" presStyleLbl="revTx" presStyleIdx="4" presStyleCnt="5">
        <dgm:presLayoutVars>
          <dgm:chMax val="0"/>
          <dgm:chPref val="0"/>
        </dgm:presLayoutVars>
      </dgm:prSet>
      <dgm:spPr/>
    </dgm:pt>
  </dgm:ptLst>
  <dgm:cxnLst>
    <dgm:cxn modelId="{827FC400-7BFD-41C5-81E3-4462E0905A23}" srcId="{C6A1A367-770C-4FC6-8335-E8F02AA931D3}" destId="{4488E97A-151D-4EE3-A1FC-0EF1449BEDC1}" srcOrd="1" destOrd="0" parTransId="{2804A77E-E3F4-48FB-A4B2-8C4223D39C4A}" sibTransId="{7CC0DD7F-E4DE-4482-9032-EE8B0655B238}"/>
    <dgm:cxn modelId="{61F44804-27C0-4D5C-9733-5A68EC69CC71}" srcId="{C6A1A367-770C-4FC6-8335-E8F02AA931D3}" destId="{2D5BE9DF-CA23-4F56-99E5-4A7881E918F6}" srcOrd="0" destOrd="0" parTransId="{F38A3AF4-6DAA-421B-98EA-A114D285B850}" sibTransId="{708A9284-0509-41E1-ADC1-6BA71F1B358B}"/>
    <dgm:cxn modelId="{419ABD1D-B6F3-4C8D-BF7A-16A3647528AB}" type="presOf" srcId="{4488E97A-151D-4EE3-A1FC-0EF1449BEDC1}" destId="{2A94B4BC-C781-4FED-BCBA-6032A8305B6F}" srcOrd="0" destOrd="0" presId="urn:microsoft.com/office/officeart/2018/2/layout/IconVerticalSolidList"/>
    <dgm:cxn modelId="{DB9A1A38-FDDF-4B97-BA2F-36A2E6D3345B}" type="presOf" srcId="{4B140F22-D71D-49B5-8A7D-2F1AD7077A56}" destId="{1BC7C91F-582B-44DD-8C01-B6864D7E26F2}" srcOrd="0" destOrd="0" presId="urn:microsoft.com/office/officeart/2018/2/layout/IconVerticalSolidList"/>
    <dgm:cxn modelId="{C9FCC346-BF75-4BDC-AF3D-AE7971240F4E}" srcId="{C6A1A367-770C-4FC6-8335-E8F02AA931D3}" destId="{8B984D5E-53EC-471E-8E83-14861AC4D16C}" srcOrd="4" destOrd="0" parTransId="{BE3B5E62-B0DB-433F-B353-9B2C31AF603E}" sibTransId="{0679EECE-FA3D-4B7C-BB69-5C77260EBA86}"/>
    <dgm:cxn modelId="{12FE6E51-930E-49C1-A51E-70379C59B684}" srcId="{C6A1A367-770C-4FC6-8335-E8F02AA931D3}" destId="{4B140F22-D71D-49B5-8A7D-2F1AD7077A56}" srcOrd="3" destOrd="0" parTransId="{E5C293BB-0FAB-427A-8535-182BE8F4844D}" sibTransId="{919E36FC-BA4C-4694-9AD1-47CCE75ECB0E}"/>
    <dgm:cxn modelId="{E0FFA751-38B1-474C-854F-67A292B09CE4}" srcId="{C6A1A367-770C-4FC6-8335-E8F02AA931D3}" destId="{F0F234F6-3851-4BAA-879F-C64E1DFF760F}" srcOrd="2" destOrd="0" parTransId="{AAD9F94E-9278-4964-B1CB-C9D2ACC42931}" sibTransId="{540ED149-E088-404E-BD04-F00C17BA9413}"/>
    <dgm:cxn modelId="{5AAC867C-AE3D-44EB-9702-ECB61D7FE526}" type="presOf" srcId="{2D5BE9DF-CA23-4F56-99E5-4A7881E918F6}" destId="{47BBCD6C-089D-4042-82CF-419FE4AE873B}" srcOrd="0" destOrd="0" presId="urn:microsoft.com/office/officeart/2018/2/layout/IconVerticalSolidList"/>
    <dgm:cxn modelId="{91C6B6B8-6B72-46BF-924F-8966E0C832D8}" type="presOf" srcId="{F0F234F6-3851-4BAA-879F-C64E1DFF760F}" destId="{32140923-CCBE-4825-9629-113348AA5135}" srcOrd="0" destOrd="0" presId="urn:microsoft.com/office/officeart/2018/2/layout/IconVerticalSolidList"/>
    <dgm:cxn modelId="{535BD5D6-6E57-46E7-89AE-C0B202136BFB}" type="presOf" srcId="{C6A1A367-770C-4FC6-8335-E8F02AA931D3}" destId="{64CAA783-228F-4CC7-9075-39E51924ED95}" srcOrd="0" destOrd="0" presId="urn:microsoft.com/office/officeart/2018/2/layout/IconVerticalSolidList"/>
    <dgm:cxn modelId="{745A89F0-8837-429E-B6BA-089046F82484}" type="presOf" srcId="{8B984D5E-53EC-471E-8E83-14861AC4D16C}" destId="{979F2012-F672-459E-8C75-8170B8708427}" srcOrd="0" destOrd="0" presId="urn:microsoft.com/office/officeart/2018/2/layout/IconVerticalSolidList"/>
    <dgm:cxn modelId="{4869118D-1169-4052-919F-1004CFDC4D9A}" type="presParOf" srcId="{64CAA783-228F-4CC7-9075-39E51924ED95}" destId="{D7F6E382-8CAD-4B53-9C32-C8BDAC41FDDA}" srcOrd="0" destOrd="0" presId="urn:microsoft.com/office/officeart/2018/2/layout/IconVerticalSolidList"/>
    <dgm:cxn modelId="{27D8F526-810F-4F28-A235-C4092A79CF69}" type="presParOf" srcId="{D7F6E382-8CAD-4B53-9C32-C8BDAC41FDDA}" destId="{C4E2A671-9B3A-465D-BBAC-2642D44C039A}" srcOrd="0" destOrd="0" presId="urn:microsoft.com/office/officeart/2018/2/layout/IconVerticalSolidList"/>
    <dgm:cxn modelId="{EB6AC596-AAF7-439C-B385-2A36EF68D412}" type="presParOf" srcId="{D7F6E382-8CAD-4B53-9C32-C8BDAC41FDDA}" destId="{70578B2D-BA40-47E8-97E7-964FDF5B1E79}" srcOrd="1" destOrd="0" presId="urn:microsoft.com/office/officeart/2018/2/layout/IconVerticalSolidList"/>
    <dgm:cxn modelId="{AF58B75C-0B5F-4F07-8300-4FC7BA67F02B}" type="presParOf" srcId="{D7F6E382-8CAD-4B53-9C32-C8BDAC41FDDA}" destId="{85360BBD-1E4C-4A80-B0A1-1FC4E0B4C523}" srcOrd="2" destOrd="0" presId="urn:microsoft.com/office/officeart/2018/2/layout/IconVerticalSolidList"/>
    <dgm:cxn modelId="{1F610AAC-0FF0-414B-A334-7C0072E30DDF}" type="presParOf" srcId="{D7F6E382-8CAD-4B53-9C32-C8BDAC41FDDA}" destId="{47BBCD6C-089D-4042-82CF-419FE4AE873B}" srcOrd="3" destOrd="0" presId="urn:microsoft.com/office/officeart/2018/2/layout/IconVerticalSolidList"/>
    <dgm:cxn modelId="{7040702F-F153-4B6C-9C95-93BD697A94A9}" type="presParOf" srcId="{64CAA783-228F-4CC7-9075-39E51924ED95}" destId="{3ABBF4C8-D411-4428-BE52-F5A6A6303D7D}" srcOrd="1" destOrd="0" presId="urn:microsoft.com/office/officeart/2018/2/layout/IconVerticalSolidList"/>
    <dgm:cxn modelId="{6583C202-ECBE-4EE0-BCF0-035DDBF1AB24}" type="presParOf" srcId="{64CAA783-228F-4CC7-9075-39E51924ED95}" destId="{BC7704E1-1C0F-4211-BC72-4361E4C1677C}" srcOrd="2" destOrd="0" presId="urn:microsoft.com/office/officeart/2018/2/layout/IconVerticalSolidList"/>
    <dgm:cxn modelId="{8E154B80-8C55-412F-8DCB-F211309760A2}" type="presParOf" srcId="{BC7704E1-1C0F-4211-BC72-4361E4C1677C}" destId="{7AFA146C-646F-4BE9-BE2F-D0760CA3043F}" srcOrd="0" destOrd="0" presId="urn:microsoft.com/office/officeart/2018/2/layout/IconVerticalSolidList"/>
    <dgm:cxn modelId="{C754FCDF-7748-459D-83DD-C2EAF8912AF6}" type="presParOf" srcId="{BC7704E1-1C0F-4211-BC72-4361E4C1677C}" destId="{A99F3BD9-8A2E-48A9-ABE5-726C3F2BFF92}" srcOrd="1" destOrd="0" presId="urn:microsoft.com/office/officeart/2018/2/layout/IconVerticalSolidList"/>
    <dgm:cxn modelId="{616D9ADF-478D-4965-AF7C-09F5086075CC}" type="presParOf" srcId="{BC7704E1-1C0F-4211-BC72-4361E4C1677C}" destId="{FB3E2913-D9F6-43D8-A2BA-6ACC282DA545}" srcOrd="2" destOrd="0" presId="urn:microsoft.com/office/officeart/2018/2/layout/IconVerticalSolidList"/>
    <dgm:cxn modelId="{D8EA9524-98E6-44DC-8B55-3293998D75D6}" type="presParOf" srcId="{BC7704E1-1C0F-4211-BC72-4361E4C1677C}" destId="{2A94B4BC-C781-4FED-BCBA-6032A8305B6F}" srcOrd="3" destOrd="0" presId="urn:microsoft.com/office/officeart/2018/2/layout/IconVerticalSolidList"/>
    <dgm:cxn modelId="{5FDD9D95-4EF0-4495-A8B8-E69A81C5CC39}" type="presParOf" srcId="{64CAA783-228F-4CC7-9075-39E51924ED95}" destId="{AB5D512D-0DB1-4563-8C71-E26D08362AE6}" srcOrd="3" destOrd="0" presId="urn:microsoft.com/office/officeart/2018/2/layout/IconVerticalSolidList"/>
    <dgm:cxn modelId="{964FCD61-B107-4C7B-ACCE-B32B206D2439}" type="presParOf" srcId="{64CAA783-228F-4CC7-9075-39E51924ED95}" destId="{D3EEEA34-C173-42C4-8FA8-7D26E86CA1DC}" srcOrd="4" destOrd="0" presId="urn:microsoft.com/office/officeart/2018/2/layout/IconVerticalSolidList"/>
    <dgm:cxn modelId="{3430B571-A6F3-4C22-A707-4215E3AC42DF}" type="presParOf" srcId="{D3EEEA34-C173-42C4-8FA8-7D26E86CA1DC}" destId="{D35BFCF3-EC75-4B7A-B608-D986688BCE48}" srcOrd="0" destOrd="0" presId="urn:microsoft.com/office/officeart/2018/2/layout/IconVerticalSolidList"/>
    <dgm:cxn modelId="{3705E78F-D1BD-4BD9-B246-74250800D798}" type="presParOf" srcId="{D3EEEA34-C173-42C4-8FA8-7D26E86CA1DC}" destId="{FFCFB3D3-A7A0-4A40-9ECE-0B9704F3669E}" srcOrd="1" destOrd="0" presId="urn:microsoft.com/office/officeart/2018/2/layout/IconVerticalSolidList"/>
    <dgm:cxn modelId="{CE9BC7FE-B164-4639-9774-2AFAB532AB5D}" type="presParOf" srcId="{D3EEEA34-C173-42C4-8FA8-7D26E86CA1DC}" destId="{67608241-5906-43F5-A08D-EE546DD7A52F}" srcOrd="2" destOrd="0" presId="urn:microsoft.com/office/officeart/2018/2/layout/IconVerticalSolidList"/>
    <dgm:cxn modelId="{02F26968-B69C-4E60-B739-F2419A23D3B0}" type="presParOf" srcId="{D3EEEA34-C173-42C4-8FA8-7D26E86CA1DC}" destId="{32140923-CCBE-4825-9629-113348AA5135}" srcOrd="3" destOrd="0" presId="urn:microsoft.com/office/officeart/2018/2/layout/IconVerticalSolidList"/>
    <dgm:cxn modelId="{4181AE1A-01E5-4AE7-9982-D52EC91AA1D5}" type="presParOf" srcId="{64CAA783-228F-4CC7-9075-39E51924ED95}" destId="{AA77E1C2-A698-475E-A948-7CFBFE4FD950}" srcOrd="5" destOrd="0" presId="urn:microsoft.com/office/officeart/2018/2/layout/IconVerticalSolidList"/>
    <dgm:cxn modelId="{91150B9B-C842-4556-A26B-A4D79F4A9C06}" type="presParOf" srcId="{64CAA783-228F-4CC7-9075-39E51924ED95}" destId="{6953DE56-8A42-43F5-8B84-EF30B3A45372}" srcOrd="6" destOrd="0" presId="urn:microsoft.com/office/officeart/2018/2/layout/IconVerticalSolidList"/>
    <dgm:cxn modelId="{34190FBD-CF8F-4FF1-A19F-F7FF308BC363}" type="presParOf" srcId="{6953DE56-8A42-43F5-8B84-EF30B3A45372}" destId="{16CE5182-E1F2-4C69-8AA9-5D9F35F77FD0}" srcOrd="0" destOrd="0" presId="urn:microsoft.com/office/officeart/2018/2/layout/IconVerticalSolidList"/>
    <dgm:cxn modelId="{525BFEFD-660F-49C0-889F-17F5F582BA98}" type="presParOf" srcId="{6953DE56-8A42-43F5-8B84-EF30B3A45372}" destId="{3299468F-0D5B-4594-9191-5A4EFEF0AFCC}" srcOrd="1" destOrd="0" presId="urn:microsoft.com/office/officeart/2018/2/layout/IconVerticalSolidList"/>
    <dgm:cxn modelId="{C2E2AE65-92A4-4578-9D12-E3B75BA3D54C}" type="presParOf" srcId="{6953DE56-8A42-43F5-8B84-EF30B3A45372}" destId="{9D348D5A-9822-4B97-BFB0-08368B35B44C}" srcOrd="2" destOrd="0" presId="urn:microsoft.com/office/officeart/2018/2/layout/IconVerticalSolidList"/>
    <dgm:cxn modelId="{CF9F560D-851C-428C-BDAE-53D4F0258234}" type="presParOf" srcId="{6953DE56-8A42-43F5-8B84-EF30B3A45372}" destId="{1BC7C91F-582B-44DD-8C01-B6864D7E26F2}" srcOrd="3" destOrd="0" presId="urn:microsoft.com/office/officeart/2018/2/layout/IconVerticalSolidList"/>
    <dgm:cxn modelId="{899F3E2C-71C5-42D5-B262-BB5485556964}" type="presParOf" srcId="{64CAA783-228F-4CC7-9075-39E51924ED95}" destId="{B16980AC-0621-43C6-B508-29F74DA1E742}" srcOrd="7" destOrd="0" presId="urn:microsoft.com/office/officeart/2018/2/layout/IconVerticalSolidList"/>
    <dgm:cxn modelId="{06714781-2946-4A1F-B508-F8CE414D5FFD}" type="presParOf" srcId="{64CAA783-228F-4CC7-9075-39E51924ED95}" destId="{E1BB4B0A-A021-42BF-A45C-7D33FAC3CCB4}" srcOrd="8" destOrd="0" presId="urn:microsoft.com/office/officeart/2018/2/layout/IconVerticalSolidList"/>
    <dgm:cxn modelId="{6607C09C-E64E-4D0E-89DB-6E561224614C}" type="presParOf" srcId="{E1BB4B0A-A021-42BF-A45C-7D33FAC3CCB4}" destId="{F99C105D-E2D8-4EAD-8507-640311B52B50}" srcOrd="0" destOrd="0" presId="urn:microsoft.com/office/officeart/2018/2/layout/IconVerticalSolidList"/>
    <dgm:cxn modelId="{B33A40E0-AC47-4EEE-9F4F-B62EECE06D8B}" type="presParOf" srcId="{E1BB4B0A-A021-42BF-A45C-7D33FAC3CCB4}" destId="{89D52A22-4DA4-4228-BA75-C2983E54BB4B}" srcOrd="1" destOrd="0" presId="urn:microsoft.com/office/officeart/2018/2/layout/IconVerticalSolidList"/>
    <dgm:cxn modelId="{B268257C-8A61-4E28-9577-564A774519E4}" type="presParOf" srcId="{E1BB4B0A-A021-42BF-A45C-7D33FAC3CCB4}" destId="{44FE137A-0A19-4CC0-9180-CF3836C72483}" srcOrd="2" destOrd="0" presId="urn:microsoft.com/office/officeart/2018/2/layout/IconVerticalSolidList"/>
    <dgm:cxn modelId="{085CBC2E-EB60-43B4-86F6-547A9DDB8E95}" type="presParOf" srcId="{E1BB4B0A-A021-42BF-A45C-7D33FAC3CCB4}" destId="{979F2012-F672-459E-8C75-8170B87084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809E3-A792-414D-B4B5-0B2576B5F6B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3642C24-A3AD-4557-A179-CEE8A5F1EF06}">
      <dgm:prSet/>
      <dgm:spPr/>
      <dgm:t>
        <a:bodyPr/>
        <a:lstStyle/>
        <a:p>
          <a:r>
            <a:rPr lang="en-GB"/>
            <a:t>F</a:t>
          </a:r>
          <a:r>
            <a:rPr lang="en-GB" b="0" i="0"/>
            <a:t>irst described by Peter Senge, where people continuously expand their capabilities to create desired results. </a:t>
          </a:r>
          <a:endParaRPr lang="en-US"/>
        </a:p>
      </dgm:t>
    </dgm:pt>
    <dgm:pt modelId="{CA26C358-39A5-4D27-9FDC-ECE02B95C3F1}" type="parTrans" cxnId="{B724E779-14BF-4B20-92B3-7995C629AAA4}">
      <dgm:prSet/>
      <dgm:spPr/>
      <dgm:t>
        <a:bodyPr/>
        <a:lstStyle/>
        <a:p>
          <a:endParaRPr lang="en-US"/>
        </a:p>
      </dgm:t>
    </dgm:pt>
    <dgm:pt modelId="{A670AF78-9008-47BD-B308-4AB136330D7F}" type="sibTrans" cxnId="{B724E779-14BF-4B20-92B3-7995C629AAA4}">
      <dgm:prSet/>
      <dgm:spPr/>
      <dgm:t>
        <a:bodyPr/>
        <a:lstStyle/>
        <a:p>
          <a:endParaRPr lang="en-US"/>
        </a:p>
      </dgm:t>
    </dgm:pt>
    <dgm:pt modelId="{8CD92B8E-1E99-4B93-AB5F-95ECE5B61516}">
      <dgm:prSet/>
      <dgm:spPr/>
      <dgm:t>
        <a:bodyPr/>
        <a:lstStyle/>
        <a:p>
          <a:r>
            <a:rPr lang="en-GB"/>
            <a:t>C</a:t>
          </a:r>
          <a:r>
            <a:rPr lang="en-GB" b="0" i="0"/>
            <a:t>haracterised by a culture of ongoing learning, adaptation, and knowledge creation at all levels</a:t>
          </a:r>
          <a:endParaRPr lang="en-US"/>
        </a:p>
      </dgm:t>
    </dgm:pt>
    <dgm:pt modelId="{E42CAC09-C148-4801-AC97-B970B10265B7}" type="parTrans" cxnId="{FC388E33-9F63-457E-AE02-821B52038C17}">
      <dgm:prSet/>
      <dgm:spPr/>
      <dgm:t>
        <a:bodyPr/>
        <a:lstStyle/>
        <a:p>
          <a:endParaRPr lang="en-US"/>
        </a:p>
      </dgm:t>
    </dgm:pt>
    <dgm:pt modelId="{9E80930C-D45C-494D-801F-E7B500AB306C}" type="sibTrans" cxnId="{FC388E33-9F63-457E-AE02-821B52038C17}">
      <dgm:prSet/>
      <dgm:spPr/>
      <dgm:t>
        <a:bodyPr/>
        <a:lstStyle/>
        <a:p>
          <a:endParaRPr lang="en-US"/>
        </a:p>
      </dgm:t>
    </dgm:pt>
    <dgm:pt modelId="{26654090-2218-48B7-BB31-12614B1EFBE0}" type="pres">
      <dgm:prSet presAssocID="{5AF809E3-A792-414D-B4B5-0B2576B5F6B4}" presName="hierChild1" presStyleCnt="0">
        <dgm:presLayoutVars>
          <dgm:chPref val="1"/>
          <dgm:dir/>
          <dgm:animOne val="branch"/>
          <dgm:animLvl val="lvl"/>
          <dgm:resizeHandles/>
        </dgm:presLayoutVars>
      </dgm:prSet>
      <dgm:spPr/>
    </dgm:pt>
    <dgm:pt modelId="{6E2AC2C7-A18D-48EC-8746-F973ABC380CF}" type="pres">
      <dgm:prSet presAssocID="{23642C24-A3AD-4557-A179-CEE8A5F1EF06}" presName="hierRoot1" presStyleCnt="0"/>
      <dgm:spPr/>
    </dgm:pt>
    <dgm:pt modelId="{5E5814E9-5B00-42BC-A546-5692F7A71BF7}" type="pres">
      <dgm:prSet presAssocID="{23642C24-A3AD-4557-A179-CEE8A5F1EF06}" presName="composite" presStyleCnt="0"/>
      <dgm:spPr/>
    </dgm:pt>
    <dgm:pt modelId="{BB769FBE-24F8-4B26-8F6C-3D660F9A6C6E}" type="pres">
      <dgm:prSet presAssocID="{23642C24-A3AD-4557-A179-CEE8A5F1EF06}" presName="background" presStyleLbl="node0" presStyleIdx="0" presStyleCnt="2"/>
      <dgm:spPr/>
    </dgm:pt>
    <dgm:pt modelId="{573E03FC-2DFE-445C-A103-2DB10C6BBDCF}" type="pres">
      <dgm:prSet presAssocID="{23642C24-A3AD-4557-A179-CEE8A5F1EF06}" presName="text" presStyleLbl="fgAcc0" presStyleIdx="0" presStyleCnt="2">
        <dgm:presLayoutVars>
          <dgm:chPref val="3"/>
        </dgm:presLayoutVars>
      </dgm:prSet>
      <dgm:spPr/>
    </dgm:pt>
    <dgm:pt modelId="{11213E3F-B604-469E-B9E1-311B3D7C9738}" type="pres">
      <dgm:prSet presAssocID="{23642C24-A3AD-4557-A179-CEE8A5F1EF06}" presName="hierChild2" presStyleCnt="0"/>
      <dgm:spPr/>
    </dgm:pt>
    <dgm:pt modelId="{45609D9C-4088-46BC-9794-D74D5D8B803D}" type="pres">
      <dgm:prSet presAssocID="{8CD92B8E-1E99-4B93-AB5F-95ECE5B61516}" presName="hierRoot1" presStyleCnt="0"/>
      <dgm:spPr/>
    </dgm:pt>
    <dgm:pt modelId="{8CD9FD33-E57C-4791-A44F-D18A9E8A1B79}" type="pres">
      <dgm:prSet presAssocID="{8CD92B8E-1E99-4B93-AB5F-95ECE5B61516}" presName="composite" presStyleCnt="0"/>
      <dgm:spPr/>
    </dgm:pt>
    <dgm:pt modelId="{45B910E5-C504-4282-84D7-4E0F5B2FE957}" type="pres">
      <dgm:prSet presAssocID="{8CD92B8E-1E99-4B93-AB5F-95ECE5B61516}" presName="background" presStyleLbl="node0" presStyleIdx="1" presStyleCnt="2"/>
      <dgm:spPr/>
    </dgm:pt>
    <dgm:pt modelId="{C67AE02F-1E72-4E81-8FDB-BDAF45579D35}" type="pres">
      <dgm:prSet presAssocID="{8CD92B8E-1E99-4B93-AB5F-95ECE5B61516}" presName="text" presStyleLbl="fgAcc0" presStyleIdx="1" presStyleCnt="2">
        <dgm:presLayoutVars>
          <dgm:chPref val="3"/>
        </dgm:presLayoutVars>
      </dgm:prSet>
      <dgm:spPr/>
    </dgm:pt>
    <dgm:pt modelId="{39F3A735-AEC2-4783-BDD9-178DED9A630E}" type="pres">
      <dgm:prSet presAssocID="{8CD92B8E-1E99-4B93-AB5F-95ECE5B61516}" presName="hierChild2" presStyleCnt="0"/>
      <dgm:spPr/>
    </dgm:pt>
  </dgm:ptLst>
  <dgm:cxnLst>
    <dgm:cxn modelId="{96580018-9DE8-49E3-A9D4-CD46B2B4A794}" type="presOf" srcId="{8CD92B8E-1E99-4B93-AB5F-95ECE5B61516}" destId="{C67AE02F-1E72-4E81-8FDB-BDAF45579D35}" srcOrd="0" destOrd="0" presId="urn:microsoft.com/office/officeart/2005/8/layout/hierarchy1"/>
    <dgm:cxn modelId="{FC388E33-9F63-457E-AE02-821B52038C17}" srcId="{5AF809E3-A792-414D-B4B5-0B2576B5F6B4}" destId="{8CD92B8E-1E99-4B93-AB5F-95ECE5B61516}" srcOrd="1" destOrd="0" parTransId="{E42CAC09-C148-4801-AC97-B970B10265B7}" sibTransId="{9E80930C-D45C-494D-801F-E7B500AB306C}"/>
    <dgm:cxn modelId="{DA679265-F04A-492F-B2EA-AC06E4CDD0B6}" type="presOf" srcId="{5AF809E3-A792-414D-B4B5-0B2576B5F6B4}" destId="{26654090-2218-48B7-BB31-12614B1EFBE0}" srcOrd="0" destOrd="0" presId="urn:microsoft.com/office/officeart/2005/8/layout/hierarchy1"/>
    <dgm:cxn modelId="{B724E779-14BF-4B20-92B3-7995C629AAA4}" srcId="{5AF809E3-A792-414D-B4B5-0B2576B5F6B4}" destId="{23642C24-A3AD-4557-A179-CEE8A5F1EF06}" srcOrd="0" destOrd="0" parTransId="{CA26C358-39A5-4D27-9FDC-ECE02B95C3F1}" sibTransId="{A670AF78-9008-47BD-B308-4AB136330D7F}"/>
    <dgm:cxn modelId="{00EA71CA-1014-4C0E-BD36-3F4519DA8B4D}" type="presOf" srcId="{23642C24-A3AD-4557-A179-CEE8A5F1EF06}" destId="{573E03FC-2DFE-445C-A103-2DB10C6BBDCF}" srcOrd="0" destOrd="0" presId="urn:microsoft.com/office/officeart/2005/8/layout/hierarchy1"/>
    <dgm:cxn modelId="{9A3CBCC1-F543-4134-B7A0-23747D2A1406}" type="presParOf" srcId="{26654090-2218-48B7-BB31-12614B1EFBE0}" destId="{6E2AC2C7-A18D-48EC-8746-F973ABC380CF}" srcOrd="0" destOrd="0" presId="urn:microsoft.com/office/officeart/2005/8/layout/hierarchy1"/>
    <dgm:cxn modelId="{2F8CEE88-319A-4FBA-AC05-2E92F7527B82}" type="presParOf" srcId="{6E2AC2C7-A18D-48EC-8746-F973ABC380CF}" destId="{5E5814E9-5B00-42BC-A546-5692F7A71BF7}" srcOrd="0" destOrd="0" presId="urn:microsoft.com/office/officeart/2005/8/layout/hierarchy1"/>
    <dgm:cxn modelId="{1E696435-CD62-4783-9A25-25FAEFF4C7B6}" type="presParOf" srcId="{5E5814E9-5B00-42BC-A546-5692F7A71BF7}" destId="{BB769FBE-24F8-4B26-8F6C-3D660F9A6C6E}" srcOrd="0" destOrd="0" presId="urn:microsoft.com/office/officeart/2005/8/layout/hierarchy1"/>
    <dgm:cxn modelId="{B6FCBF67-A57F-4B68-876D-3AA641B5FAB9}" type="presParOf" srcId="{5E5814E9-5B00-42BC-A546-5692F7A71BF7}" destId="{573E03FC-2DFE-445C-A103-2DB10C6BBDCF}" srcOrd="1" destOrd="0" presId="urn:microsoft.com/office/officeart/2005/8/layout/hierarchy1"/>
    <dgm:cxn modelId="{356412F3-16C8-43F4-934C-897C26570BEF}" type="presParOf" srcId="{6E2AC2C7-A18D-48EC-8746-F973ABC380CF}" destId="{11213E3F-B604-469E-B9E1-311B3D7C9738}" srcOrd="1" destOrd="0" presId="urn:microsoft.com/office/officeart/2005/8/layout/hierarchy1"/>
    <dgm:cxn modelId="{2C810B94-F13D-447A-95C1-11B683700BF1}" type="presParOf" srcId="{26654090-2218-48B7-BB31-12614B1EFBE0}" destId="{45609D9C-4088-46BC-9794-D74D5D8B803D}" srcOrd="1" destOrd="0" presId="urn:microsoft.com/office/officeart/2005/8/layout/hierarchy1"/>
    <dgm:cxn modelId="{6386C69A-DC3E-4034-A48F-8F29935390E5}" type="presParOf" srcId="{45609D9C-4088-46BC-9794-D74D5D8B803D}" destId="{8CD9FD33-E57C-4791-A44F-D18A9E8A1B79}" srcOrd="0" destOrd="0" presId="urn:microsoft.com/office/officeart/2005/8/layout/hierarchy1"/>
    <dgm:cxn modelId="{D728820B-6461-4D52-B9D4-24DFCCD5BD77}" type="presParOf" srcId="{8CD9FD33-E57C-4791-A44F-D18A9E8A1B79}" destId="{45B910E5-C504-4282-84D7-4E0F5B2FE957}" srcOrd="0" destOrd="0" presId="urn:microsoft.com/office/officeart/2005/8/layout/hierarchy1"/>
    <dgm:cxn modelId="{DB9B3059-58D9-430D-A168-99623407C45F}" type="presParOf" srcId="{8CD9FD33-E57C-4791-A44F-D18A9E8A1B79}" destId="{C67AE02F-1E72-4E81-8FDB-BDAF45579D35}" srcOrd="1" destOrd="0" presId="urn:microsoft.com/office/officeart/2005/8/layout/hierarchy1"/>
    <dgm:cxn modelId="{39A5A20E-23B0-4192-A496-B31C57406F81}" type="presParOf" srcId="{45609D9C-4088-46BC-9794-D74D5D8B803D}" destId="{39F3A735-AEC2-4783-BDD9-178DED9A630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B86F4F2-9B2D-4567-B602-283249E2B9C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FDB232D-609C-49CE-9ABD-D1DC5D874838}">
      <dgm:prSet/>
      <dgm:spPr/>
      <dgm:t>
        <a:bodyPr/>
        <a:lstStyle/>
        <a:p>
          <a:pPr>
            <a:lnSpc>
              <a:spcPct val="100000"/>
            </a:lnSpc>
          </a:pPr>
          <a:r>
            <a:rPr lang="en-GB"/>
            <a:t>A roadmap to launch and grow an organisation</a:t>
          </a:r>
          <a:endParaRPr lang="en-US"/>
        </a:p>
      </dgm:t>
    </dgm:pt>
    <dgm:pt modelId="{4B7808EC-E86A-47B9-BCC5-BDE941D8B21F}" type="parTrans" cxnId="{FC6B4CF7-0A46-4BA4-AA7F-3E8A39894130}">
      <dgm:prSet/>
      <dgm:spPr/>
      <dgm:t>
        <a:bodyPr/>
        <a:lstStyle/>
        <a:p>
          <a:endParaRPr lang="en-US"/>
        </a:p>
      </dgm:t>
    </dgm:pt>
    <dgm:pt modelId="{4904985D-CE3F-4C7A-9CD8-5790627514EF}" type="sibTrans" cxnId="{FC6B4CF7-0A46-4BA4-AA7F-3E8A39894130}">
      <dgm:prSet/>
      <dgm:spPr/>
      <dgm:t>
        <a:bodyPr/>
        <a:lstStyle/>
        <a:p>
          <a:pPr>
            <a:lnSpc>
              <a:spcPct val="100000"/>
            </a:lnSpc>
          </a:pPr>
          <a:endParaRPr lang="en-US"/>
        </a:p>
      </dgm:t>
    </dgm:pt>
    <dgm:pt modelId="{96E51FED-9AA1-4912-B29E-B96BE704C489}">
      <dgm:prSet/>
      <dgm:spPr/>
      <dgm:t>
        <a:bodyPr/>
        <a:lstStyle/>
        <a:p>
          <a:pPr>
            <a:lnSpc>
              <a:spcPct val="100000"/>
            </a:lnSpc>
          </a:pPr>
          <a:r>
            <a:rPr lang="en-GB"/>
            <a:t>Align stakeholders around strategic priorities</a:t>
          </a:r>
          <a:endParaRPr lang="en-US"/>
        </a:p>
      </dgm:t>
    </dgm:pt>
    <dgm:pt modelId="{8CEC94B9-D700-47EA-87F6-FE0DCC4920C5}" type="parTrans" cxnId="{170C4873-4AD4-4092-8A8B-FB0E1E5A2B51}">
      <dgm:prSet/>
      <dgm:spPr/>
      <dgm:t>
        <a:bodyPr/>
        <a:lstStyle/>
        <a:p>
          <a:endParaRPr lang="en-US"/>
        </a:p>
      </dgm:t>
    </dgm:pt>
    <dgm:pt modelId="{BA9C2E6F-4AD6-4C90-A1C3-26C666DB21AD}" type="sibTrans" cxnId="{170C4873-4AD4-4092-8A8B-FB0E1E5A2B51}">
      <dgm:prSet/>
      <dgm:spPr/>
      <dgm:t>
        <a:bodyPr/>
        <a:lstStyle/>
        <a:p>
          <a:pPr>
            <a:lnSpc>
              <a:spcPct val="100000"/>
            </a:lnSpc>
          </a:pPr>
          <a:endParaRPr lang="en-US"/>
        </a:p>
      </dgm:t>
    </dgm:pt>
    <dgm:pt modelId="{105380CC-1594-4AB2-B51F-8DACF354332A}">
      <dgm:prSet/>
      <dgm:spPr/>
      <dgm:t>
        <a:bodyPr/>
        <a:lstStyle/>
        <a:p>
          <a:pPr>
            <a:lnSpc>
              <a:spcPct val="100000"/>
            </a:lnSpc>
          </a:pPr>
          <a:r>
            <a:rPr lang="en-GB"/>
            <a:t>Communicates goals, strategies and programmes</a:t>
          </a:r>
          <a:endParaRPr lang="en-US"/>
        </a:p>
      </dgm:t>
    </dgm:pt>
    <dgm:pt modelId="{FABBF9D6-D67B-4530-9BD9-0F3D246AB2B3}" type="parTrans" cxnId="{0C99969A-0CCB-47F9-9901-760E5315D7C9}">
      <dgm:prSet/>
      <dgm:spPr/>
      <dgm:t>
        <a:bodyPr/>
        <a:lstStyle/>
        <a:p>
          <a:endParaRPr lang="en-US"/>
        </a:p>
      </dgm:t>
    </dgm:pt>
    <dgm:pt modelId="{32C1A40F-7EB8-4B1D-82A7-008525B0D8DC}" type="sibTrans" cxnId="{0C99969A-0CCB-47F9-9901-760E5315D7C9}">
      <dgm:prSet/>
      <dgm:spPr/>
      <dgm:t>
        <a:bodyPr/>
        <a:lstStyle/>
        <a:p>
          <a:pPr>
            <a:lnSpc>
              <a:spcPct val="100000"/>
            </a:lnSpc>
          </a:pPr>
          <a:endParaRPr lang="en-US"/>
        </a:p>
      </dgm:t>
    </dgm:pt>
    <dgm:pt modelId="{49379AA1-20F8-4B97-8327-F9B5D41B5A9D}">
      <dgm:prSet/>
      <dgm:spPr/>
      <dgm:t>
        <a:bodyPr/>
        <a:lstStyle/>
        <a:p>
          <a:pPr>
            <a:lnSpc>
              <a:spcPct val="100000"/>
            </a:lnSpc>
          </a:pPr>
          <a:r>
            <a:rPr lang="en-GB"/>
            <a:t>Engages, motivates and retains</a:t>
          </a:r>
          <a:endParaRPr lang="en-US"/>
        </a:p>
      </dgm:t>
    </dgm:pt>
    <dgm:pt modelId="{C29AA084-7944-456F-B617-6051A5A3588A}" type="parTrans" cxnId="{0296FE13-7C9B-4925-882C-A6396321BE34}">
      <dgm:prSet/>
      <dgm:spPr/>
      <dgm:t>
        <a:bodyPr/>
        <a:lstStyle/>
        <a:p>
          <a:endParaRPr lang="en-US"/>
        </a:p>
      </dgm:t>
    </dgm:pt>
    <dgm:pt modelId="{165C659D-108A-4014-8862-18D9C63347DC}" type="sibTrans" cxnId="{0296FE13-7C9B-4925-882C-A6396321BE34}">
      <dgm:prSet/>
      <dgm:spPr/>
      <dgm:t>
        <a:bodyPr/>
        <a:lstStyle/>
        <a:p>
          <a:endParaRPr lang="en-US"/>
        </a:p>
      </dgm:t>
    </dgm:pt>
    <dgm:pt modelId="{3836E643-30B5-49DE-B629-6EFF2F552908}" type="pres">
      <dgm:prSet presAssocID="{4B86F4F2-9B2D-4567-B602-283249E2B9C0}" presName="root" presStyleCnt="0">
        <dgm:presLayoutVars>
          <dgm:dir/>
          <dgm:resizeHandles val="exact"/>
        </dgm:presLayoutVars>
      </dgm:prSet>
      <dgm:spPr/>
    </dgm:pt>
    <dgm:pt modelId="{C685C944-48A7-4AFE-8ACB-AEF363B80898}" type="pres">
      <dgm:prSet presAssocID="{4B86F4F2-9B2D-4567-B602-283249E2B9C0}" presName="container" presStyleCnt="0">
        <dgm:presLayoutVars>
          <dgm:dir/>
          <dgm:resizeHandles val="exact"/>
        </dgm:presLayoutVars>
      </dgm:prSet>
      <dgm:spPr/>
    </dgm:pt>
    <dgm:pt modelId="{702694F9-8FD5-46B9-8717-B75BBE2678C5}" type="pres">
      <dgm:prSet presAssocID="{BFDB232D-609C-49CE-9ABD-D1DC5D874838}" presName="compNode" presStyleCnt="0"/>
      <dgm:spPr/>
    </dgm:pt>
    <dgm:pt modelId="{8B8C8E8B-F837-4253-8D38-FC0A6494A889}" type="pres">
      <dgm:prSet presAssocID="{BFDB232D-609C-49CE-9ABD-D1DC5D874838}" presName="iconBgRect" presStyleLbl="bgShp" presStyleIdx="0" presStyleCnt="4"/>
      <dgm:spPr/>
    </dgm:pt>
    <dgm:pt modelId="{D8E127EF-6B48-4379-8005-DEBEBE19CAE9}" type="pres">
      <dgm:prSet presAssocID="{BFDB232D-609C-49CE-9ABD-D1DC5D87483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1FA8730-726F-4492-9A5D-5C15FCAF5D10}" type="pres">
      <dgm:prSet presAssocID="{BFDB232D-609C-49CE-9ABD-D1DC5D874838}" presName="spaceRect" presStyleCnt="0"/>
      <dgm:spPr/>
    </dgm:pt>
    <dgm:pt modelId="{3A427669-0DEE-49B7-98DC-944D54C449B0}" type="pres">
      <dgm:prSet presAssocID="{BFDB232D-609C-49CE-9ABD-D1DC5D874838}" presName="textRect" presStyleLbl="revTx" presStyleIdx="0" presStyleCnt="4">
        <dgm:presLayoutVars>
          <dgm:chMax val="1"/>
          <dgm:chPref val="1"/>
        </dgm:presLayoutVars>
      </dgm:prSet>
      <dgm:spPr/>
    </dgm:pt>
    <dgm:pt modelId="{4AC278E5-CE6D-42A8-8030-D8160E7ED3D9}" type="pres">
      <dgm:prSet presAssocID="{4904985D-CE3F-4C7A-9CD8-5790627514EF}" presName="sibTrans" presStyleLbl="sibTrans2D1" presStyleIdx="0" presStyleCnt="0"/>
      <dgm:spPr/>
    </dgm:pt>
    <dgm:pt modelId="{B6BDF146-AA3B-4BC4-831F-65062FCFB2CD}" type="pres">
      <dgm:prSet presAssocID="{96E51FED-9AA1-4912-B29E-B96BE704C489}" presName="compNode" presStyleCnt="0"/>
      <dgm:spPr/>
    </dgm:pt>
    <dgm:pt modelId="{30AD09A0-8047-4D35-851B-06F37403BFF9}" type="pres">
      <dgm:prSet presAssocID="{96E51FED-9AA1-4912-B29E-B96BE704C489}" presName="iconBgRect" presStyleLbl="bgShp" presStyleIdx="1" presStyleCnt="4"/>
      <dgm:spPr/>
    </dgm:pt>
    <dgm:pt modelId="{BDE13208-7A77-4575-A61A-CCF8F6A52B78}" type="pres">
      <dgm:prSet presAssocID="{96E51FED-9AA1-4912-B29E-B96BE704C48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9F83460A-1E99-4834-8B78-ACD5EBC3752D}" type="pres">
      <dgm:prSet presAssocID="{96E51FED-9AA1-4912-B29E-B96BE704C489}" presName="spaceRect" presStyleCnt="0"/>
      <dgm:spPr/>
    </dgm:pt>
    <dgm:pt modelId="{037C282A-82BF-417F-AE19-C76634AAB6F2}" type="pres">
      <dgm:prSet presAssocID="{96E51FED-9AA1-4912-B29E-B96BE704C489}" presName="textRect" presStyleLbl="revTx" presStyleIdx="1" presStyleCnt="4">
        <dgm:presLayoutVars>
          <dgm:chMax val="1"/>
          <dgm:chPref val="1"/>
        </dgm:presLayoutVars>
      </dgm:prSet>
      <dgm:spPr/>
    </dgm:pt>
    <dgm:pt modelId="{05BDDF5C-ED36-4AE6-AF68-F9A7309D6D51}" type="pres">
      <dgm:prSet presAssocID="{BA9C2E6F-4AD6-4C90-A1C3-26C666DB21AD}" presName="sibTrans" presStyleLbl="sibTrans2D1" presStyleIdx="0" presStyleCnt="0"/>
      <dgm:spPr/>
    </dgm:pt>
    <dgm:pt modelId="{AFD76FF0-9B4E-4D83-8F28-5BB3DBF809AF}" type="pres">
      <dgm:prSet presAssocID="{105380CC-1594-4AB2-B51F-8DACF354332A}" presName="compNode" presStyleCnt="0"/>
      <dgm:spPr/>
    </dgm:pt>
    <dgm:pt modelId="{A5D11060-630B-4319-A7DA-D80AC1ECEEB8}" type="pres">
      <dgm:prSet presAssocID="{105380CC-1594-4AB2-B51F-8DACF354332A}" presName="iconBgRect" presStyleLbl="bgShp" presStyleIdx="2" presStyleCnt="4"/>
      <dgm:spPr/>
    </dgm:pt>
    <dgm:pt modelId="{5490B5B9-55F2-48D9-AFA1-B178DA4E69C8}" type="pres">
      <dgm:prSet presAssocID="{105380CC-1594-4AB2-B51F-8DACF354332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F6BDB97-F816-4CA0-A663-412017ECEE8B}" type="pres">
      <dgm:prSet presAssocID="{105380CC-1594-4AB2-B51F-8DACF354332A}" presName="spaceRect" presStyleCnt="0"/>
      <dgm:spPr/>
    </dgm:pt>
    <dgm:pt modelId="{22D50A07-8C77-48BB-8C52-31666290AE75}" type="pres">
      <dgm:prSet presAssocID="{105380CC-1594-4AB2-B51F-8DACF354332A}" presName="textRect" presStyleLbl="revTx" presStyleIdx="2" presStyleCnt="4">
        <dgm:presLayoutVars>
          <dgm:chMax val="1"/>
          <dgm:chPref val="1"/>
        </dgm:presLayoutVars>
      </dgm:prSet>
      <dgm:spPr/>
    </dgm:pt>
    <dgm:pt modelId="{9F914AF7-685F-45B2-8434-050AAC0EDEA7}" type="pres">
      <dgm:prSet presAssocID="{32C1A40F-7EB8-4B1D-82A7-008525B0D8DC}" presName="sibTrans" presStyleLbl="sibTrans2D1" presStyleIdx="0" presStyleCnt="0"/>
      <dgm:spPr/>
    </dgm:pt>
    <dgm:pt modelId="{848F1973-2661-4F1E-AEE8-CDFD240A68BB}" type="pres">
      <dgm:prSet presAssocID="{49379AA1-20F8-4B97-8327-F9B5D41B5A9D}" presName="compNode" presStyleCnt="0"/>
      <dgm:spPr/>
    </dgm:pt>
    <dgm:pt modelId="{FBDCB1FA-DE88-4765-BC08-B8DF7F0623DD}" type="pres">
      <dgm:prSet presAssocID="{49379AA1-20F8-4B97-8327-F9B5D41B5A9D}" presName="iconBgRect" presStyleLbl="bgShp" presStyleIdx="3" presStyleCnt="4"/>
      <dgm:spPr/>
    </dgm:pt>
    <dgm:pt modelId="{C3488DE0-DC78-444F-B4A4-CBCBCF0B3AC1}" type="pres">
      <dgm:prSet presAssocID="{49379AA1-20F8-4B97-8327-F9B5D41B5A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eble clef"/>
        </a:ext>
      </dgm:extLst>
    </dgm:pt>
    <dgm:pt modelId="{8528AA26-BB85-4F0D-B4FF-0BC70CB47F6D}" type="pres">
      <dgm:prSet presAssocID="{49379AA1-20F8-4B97-8327-F9B5D41B5A9D}" presName="spaceRect" presStyleCnt="0"/>
      <dgm:spPr/>
    </dgm:pt>
    <dgm:pt modelId="{3C55B14B-6FB3-487E-81E9-396FE3ACA5EC}" type="pres">
      <dgm:prSet presAssocID="{49379AA1-20F8-4B97-8327-F9B5D41B5A9D}" presName="textRect" presStyleLbl="revTx" presStyleIdx="3" presStyleCnt="4">
        <dgm:presLayoutVars>
          <dgm:chMax val="1"/>
          <dgm:chPref val="1"/>
        </dgm:presLayoutVars>
      </dgm:prSet>
      <dgm:spPr/>
    </dgm:pt>
  </dgm:ptLst>
  <dgm:cxnLst>
    <dgm:cxn modelId="{A1955113-805C-49D7-B57C-EFE4662F7C5C}" type="presOf" srcId="{96E51FED-9AA1-4912-B29E-B96BE704C489}" destId="{037C282A-82BF-417F-AE19-C76634AAB6F2}" srcOrd="0" destOrd="0" presId="urn:microsoft.com/office/officeart/2018/2/layout/IconCircleList"/>
    <dgm:cxn modelId="{0296FE13-7C9B-4925-882C-A6396321BE34}" srcId="{4B86F4F2-9B2D-4567-B602-283249E2B9C0}" destId="{49379AA1-20F8-4B97-8327-F9B5D41B5A9D}" srcOrd="3" destOrd="0" parTransId="{C29AA084-7944-456F-B617-6051A5A3588A}" sibTransId="{165C659D-108A-4014-8862-18D9C63347DC}"/>
    <dgm:cxn modelId="{A6410019-3244-4F94-886B-AF64A17AE759}" type="presOf" srcId="{49379AA1-20F8-4B97-8327-F9B5D41B5A9D}" destId="{3C55B14B-6FB3-487E-81E9-396FE3ACA5EC}" srcOrd="0" destOrd="0" presId="urn:microsoft.com/office/officeart/2018/2/layout/IconCircleList"/>
    <dgm:cxn modelId="{5C0B0325-62A1-4FEC-965D-8E0B830B2537}" type="presOf" srcId="{BA9C2E6F-4AD6-4C90-A1C3-26C666DB21AD}" destId="{05BDDF5C-ED36-4AE6-AF68-F9A7309D6D51}" srcOrd="0" destOrd="0" presId="urn:microsoft.com/office/officeart/2018/2/layout/IconCircleList"/>
    <dgm:cxn modelId="{26421326-5E49-4C7D-86F7-1EE36DF16022}" type="presOf" srcId="{105380CC-1594-4AB2-B51F-8DACF354332A}" destId="{22D50A07-8C77-48BB-8C52-31666290AE75}" srcOrd="0" destOrd="0" presId="urn:microsoft.com/office/officeart/2018/2/layout/IconCircleList"/>
    <dgm:cxn modelId="{170C4873-4AD4-4092-8A8B-FB0E1E5A2B51}" srcId="{4B86F4F2-9B2D-4567-B602-283249E2B9C0}" destId="{96E51FED-9AA1-4912-B29E-B96BE704C489}" srcOrd="1" destOrd="0" parTransId="{8CEC94B9-D700-47EA-87F6-FE0DCC4920C5}" sibTransId="{BA9C2E6F-4AD6-4C90-A1C3-26C666DB21AD}"/>
    <dgm:cxn modelId="{59BD1E59-708E-4F41-872A-1B1C7ABD07D7}" type="presOf" srcId="{BFDB232D-609C-49CE-9ABD-D1DC5D874838}" destId="{3A427669-0DEE-49B7-98DC-944D54C449B0}" srcOrd="0" destOrd="0" presId="urn:microsoft.com/office/officeart/2018/2/layout/IconCircleList"/>
    <dgm:cxn modelId="{80889B86-4146-480C-802E-C8723C017877}" type="presOf" srcId="{4904985D-CE3F-4C7A-9CD8-5790627514EF}" destId="{4AC278E5-CE6D-42A8-8030-D8160E7ED3D9}" srcOrd="0" destOrd="0" presId="urn:microsoft.com/office/officeart/2018/2/layout/IconCircleList"/>
    <dgm:cxn modelId="{0C99969A-0CCB-47F9-9901-760E5315D7C9}" srcId="{4B86F4F2-9B2D-4567-B602-283249E2B9C0}" destId="{105380CC-1594-4AB2-B51F-8DACF354332A}" srcOrd="2" destOrd="0" parTransId="{FABBF9D6-D67B-4530-9BD9-0F3D246AB2B3}" sibTransId="{32C1A40F-7EB8-4B1D-82A7-008525B0D8DC}"/>
    <dgm:cxn modelId="{0AEB27A2-EA2D-48F3-A467-874781EA8683}" type="presOf" srcId="{4B86F4F2-9B2D-4567-B602-283249E2B9C0}" destId="{3836E643-30B5-49DE-B629-6EFF2F552908}" srcOrd="0" destOrd="0" presId="urn:microsoft.com/office/officeart/2018/2/layout/IconCircleList"/>
    <dgm:cxn modelId="{49E375AD-CE1E-4AB8-B123-5AE6C870AB26}" type="presOf" srcId="{32C1A40F-7EB8-4B1D-82A7-008525B0D8DC}" destId="{9F914AF7-685F-45B2-8434-050AAC0EDEA7}" srcOrd="0" destOrd="0" presId="urn:microsoft.com/office/officeart/2018/2/layout/IconCircleList"/>
    <dgm:cxn modelId="{FC6B4CF7-0A46-4BA4-AA7F-3E8A39894130}" srcId="{4B86F4F2-9B2D-4567-B602-283249E2B9C0}" destId="{BFDB232D-609C-49CE-9ABD-D1DC5D874838}" srcOrd="0" destOrd="0" parTransId="{4B7808EC-E86A-47B9-BCC5-BDE941D8B21F}" sibTransId="{4904985D-CE3F-4C7A-9CD8-5790627514EF}"/>
    <dgm:cxn modelId="{E2EF346E-CE88-4A79-B1CC-87D9918751D0}" type="presParOf" srcId="{3836E643-30B5-49DE-B629-6EFF2F552908}" destId="{C685C944-48A7-4AFE-8ACB-AEF363B80898}" srcOrd="0" destOrd="0" presId="urn:microsoft.com/office/officeart/2018/2/layout/IconCircleList"/>
    <dgm:cxn modelId="{687F2291-0CDC-4DB3-9BE8-837FEBB6AC1A}" type="presParOf" srcId="{C685C944-48A7-4AFE-8ACB-AEF363B80898}" destId="{702694F9-8FD5-46B9-8717-B75BBE2678C5}" srcOrd="0" destOrd="0" presId="urn:microsoft.com/office/officeart/2018/2/layout/IconCircleList"/>
    <dgm:cxn modelId="{FE8BE7B6-18EA-404A-82C1-0BA6147A08A7}" type="presParOf" srcId="{702694F9-8FD5-46B9-8717-B75BBE2678C5}" destId="{8B8C8E8B-F837-4253-8D38-FC0A6494A889}" srcOrd="0" destOrd="0" presId="urn:microsoft.com/office/officeart/2018/2/layout/IconCircleList"/>
    <dgm:cxn modelId="{9BCB61F2-9FC5-4D11-84A9-23303F9709EA}" type="presParOf" srcId="{702694F9-8FD5-46B9-8717-B75BBE2678C5}" destId="{D8E127EF-6B48-4379-8005-DEBEBE19CAE9}" srcOrd="1" destOrd="0" presId="urn:microsoft.com/office/officeart/2018/2/layout/IconCircleList"/>
    <dgm:cxn modelId="{EB37D28B-A445-4C39-83E2-73FE894D1DA8}" type="presParOf" srcId="{702694F9-8FD5-46B9-8717-B75BBE2678C5}" destId="{71FA8730-726F-4492-9A5D-5C15FCAF5D10}" srcOrd="2" destOrd="0" presId="urn:microsoft.com/office/officeart/2018/2/layout/IconCircleList"/>
    <dgm:cxn modelId="{7562F75F-10FE-41D5-B8CE-91CF22F06677}" type="presParOf" srcId="{702694F9-8FD5-46B9-8717-B75BBE2678C5}" destId="{3A427669-0DEE-49B7-98DC-944D54C449B0}" srcOrd="3" destOrd="0" presId="urn:microsoft.com/office/officeart/2018/2/layout/IconCircleList"/>
    <dgm:cxn modelId="{2CF91850-D77B-46FE-AD93-ED5A833C0F90}" type="presParOf" srcId="{C685C944-48A7-4AFE-8ACB-AEF363B80898}" destId="{4AC278E5-CE6D-42A8-8030-D8160E7ED3D9}" srcOrd="1" destOrd="0" presId="urn:microsoft.com/office/officeart/2018/2/layout/IconCircleList"/>
    <dgm:cxn modelId="{250C80E0-F9F4-4740-9CA9-876A20D9A0F4}" type="presParOf" srcId="{C685C944-48A7-4AFE-8ACB-AEF363B80898}" destId="{B6BDF146-AA3B-4BC4-831F-65062FCFB2CD}" srcOrd="2" destOrd="0" presId="urn:microsoft.com/office/officeart/2018/2/layout/IconCircleList"/>
    <dgm:cxn modelId="{BC91BD80-D11D-48CB-AB2A-DFA377C93864}" type="presParOf" srcId="{B6BDF146-AA3B-4BC4-831F-65062FCFB2CD}" destId="{30AD09A0-8047-4D35-851B-06F37403BFF9}" srcOrd="0" destOrd="0" presId="urn:microsoft.com/office/officeart/2018/2/layout/IconCircleList"/>
    <dgm:cxn modelId="{B670F957-7D32-4ED3-BAD6-F8C8049DA123}" type="presParOf" srcId="{B6BDF146-AA3B-4BC4-831F-65062FCFB2CD}" destId="{BDE13208-7A77-4575-A61A-CCF8F6A52B78}" srcOrd="1" destOrd="0" presId="urn:microsoft.com/office/officeart/2018/2/layout/IconCircleList"/>
    <dgm:cxn modelId="{2B309962-98A3-482F-86ED-D0A996C50F7F}" type="presParOf" srcId="{B6BDF146-AA3B-4BC4-831F-65062FCFB2CD}" destId="{9F83460A-1E99-4834-8B78-ACD5EBC3752D}" srcOrd="2" destOrd="0" presId="urn:microsoft.com/office/officeart/2018/2/layout/IconCircleList"/>
    <dgm:cxn modelId="{900CD24B-EE4E-4A19-82CE-A505853B1443}" type="presParOf" srcId="{B6BDF146-AA3B-4BC4-831F-65062FCFB2CD}" destId="{037C282A-82BF-417F-AE19-C76634AAB6F2}" srcOrd="3" destOrd="0" presId="urn:microsoft.com/office/officeart/2018/2/layout/IconCircleList"/>
    <dgm:cxn modelId="{C6873DE3-79DE-463A-A4DE-A7505030F465}" type="presParOf" srcId="{C685C944-48A7-4AFE-8ACB-AEF363B80898}" destId="{05BDDF5C-ED36-4AE6-AF68-F9A7309D6D51}" srcOrd="3" destOrd="0" presId="urn:microsoft.com/office/officeart/2018/2/layout/IconCircleList"/>
    <dgm:cxn modelId="{639BBF82-6EE0-4685-9475-8BB98EC2933C}" type="presParOf" srcId="{C685C944-48A7-4AFE-8ACB-AEF363B80898}" destId="{AFD76FF0-9B4E-4D83-8F28-5BB3DBF809AF}" srcOrd="4" destOrd="0" presId="urn:microsoft.com/office/officeart/2018/2/layout/IconCircleList"/>
    <dgm:cxn modelId="{9359B5AB-C091-45EA-858F-977823BE8CDF}" type="presParOf" srcId="{AFD76FF0-9B4E-4D83-8F28-5BB3DBF809AF}" destId="{A5D11060-630B-4319-A7DA-D80AC1ECEEB8}" srcOrd="0" destOrd="0" presId="urn:microsoft.com/office/officeart/2018/2/layout/IconCircleList"/>
    <dgm:cxn modelId="{20DF15E5-3690-40B0-AD89-05D17DC11AD7}" type="presParOf" srcId="{AFD76FF0-9B4E-4D83-8F28-5BB3DBF809AF}" destId="{5490B5B9-55F2-48D9-AFA1-B178DA4E69C8}" srcOrd="1" destOrd="0" presId="urn:microsoft.com/office/officeart/2018/2/layout/IconCircleList"/>
    <dgm:cxn modelId="{B1A412C7-7E30-49E0-AE29-D9042FB4F623}" type="presParOf" srcId="{AFD76FF0-9B4E-4D83-8F28-5BB3DBF809AF}" destId="{8F6BDB97-F816-4CA0-A663-412017ECEE8B}" srcOrd="2" destOrd="0" presId="urn:microsoft.com/office/officeart/2018/2/layout/IconCircleList"/>
    <dgm:cxn modelId="{B3F18C29-F1A5-4509-AD2C-EED5DC2CA6CA}" type="presParOf" srcId="{AFD76FF0-9B4E-4D83-8F28-5BB3DBF809AF}" destId="{22D50A07-8C77-48BB-8C52-31666290AE75}" srcOrd="3" destOrd="0" presId="urn:microsoft.com/office/officeart/2018/2/layout/IconCircleList"/>
    <dgm:cxn modelId="{11202A1F-E1F1-46AD-874A-6491154C84B9}" type="presParOf" srcId="{C685C944-48A7-4AFE-8ACB-AEF363B80898}" destId="{9F914AF7-685F-45B2-8434-050AAC0EDEA7}" srcOrd="5" destOrd="0" presId="urn:microsoft.com/office/officeart/2018/2/layout/IconCircleList"/>
    <dgm:cxn modelId="{34B03E27-1611-489D-A23B-1A46E44FBE6E}" type="presParOf" srcId="{C685C944-48A7-4AFE-8ACB-AEF363B80898}" destId="{848F1973-2661-4F1E-AEE8-CDFD240A68BB}" srcOrd="6" destOrd="0" presId="urn:microsoft.com/office/officeart/2018/2/layout/IconCircleList"/>
    <dgm:cxn modelId="{A8A0936B-7FF5-42C0-8915-B94A9B4A632E}" type="presParOf" srcId="{848F1973-2661-4F1E-AEE8-CDFD240A68BB}" destId="{FBDCB1FA-DE88-4765-BC08-B8DF7F0623DD}" srcOrd="0" destOrd="0" presId="urn:microsoft.com/office/officeart/2018/2/layout/IconCircleList"/>
    <dgm:cxn modelId="{8995AB37-A726-4CEF-A516-F6BC0C1A0EAC}" type="presParOf" srcId="{848F1973-2661-4F1E-AEE8-CDFD240A68BB}" destId="{C3488DE0-DC78-444F-B4A4-CBCBCF0B3AC1}" srcOrd="1" destOrd="0" presId="urn:microsoft.com/office/officeart/2018/2/layout/IconCircleList"/>
    <dgm:cxn modelId="{89B7D421-ED1C-46AA-8DC5-FE2BE6042ADC}" type="presParOf" srcId="{848F1973-2661-4F1E-AEE8-CDFD240A68BB}" destId="{8528AA26-BB85-4F0D-B4FF-0BC70CB47F6D}" srcOrd="2" destOrd="0" presId="urn:microsoft.com/office/officeart/2018/2/layout/IconCircleList"/>
    <dgm:cxn modelId="{3EA41631-6EE6-4F67-AFA9-7DF6ACE1DECA}" type="presParOf" srcId="{848F1973-2661-4F1E-AEE8-CDFD240A68BB}" destId="{3C55B14B-6FB3-487E-81E9-396FE3ACA5E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C2924D-D308-4A57-A5D3-F25B7655752B}" type="doc">
      <dgm:prSet loTypeId="urn:microsoft.com/office/officeart/2016/7/layout/LinearBlockProcessNumbered" loCatId="process" qsTypeId="urn:microsoft.com/office/officeart/2005/8/quickstyle/simple1" qsCatId="simple" csTypeId="urn:microsoft.com/office/officeart/2005/8/colors/accent4_2" csCatId="accent4"/>
      <dgm:spPr/>
      <dgm:t>
        <a:bodyPr/>
        <a:lstStyle/>
        <a:p>
          <a:endParaRPr lang="en-US"/>
        </a:p>
      </dgm:t>
    </dgm:pt>
    <dgm:pt modelId="{7225C04E-21FE-4A25-BAC4-D956BED37CA3}">
      <dgm:prSet/>
      <dgm:spPr/>
      <dgm:t>
        <a:bodyPr/>
        <a:lstStyle/>
        <a:p>
          <a:r>
            <a:rPr lang="en-GB"/>
            <a:t>Evaluate the current learning environment</a:t>
          </a:r>
          <a:endParaRPr lang="en-US"/>
        </a:p>
      </dgm:t>
    </dgm:pt>
    <dgm:pt modelId="{906585DB-4427-45C5-9255-A8A7180FDB41}" type="parTrans" cxnId="{825AE92A-3D61-4785-B99E-BC28EE67ABA0}">
      <dgm:prSet/>
      <dgm:spPr/>
      <dgm:t>
        <a:bodyPr/>
        <a:lstStyle/>
        <a:p>
          <a:endParaRPr lang="en-US"/>
        </a:p>
      </dgm:t>
    </dgm:pt>
    <dgm:pt modelId="{54D11C20-26BB-4A5F-AAF2-4DD3B1ED17DD}" type="sibTrans" cxnId="{825AE92A-3D61-4785-B99E-BC28EE67ABA0}">
      <dgm:prSet phldrT="01" phldr="0"/>
      <dgm:spPr/>
      <dgm:t>
        <a:bodyPr/>
        <a:lstStyle/>
        <a:p>
          <a:r>
            <a:rPr lang="en-US"/>
            <a:t>01</a:t>
          </a:r>
        </a:p>
      </dgm:t>
    </dgm:pt>
    <dgm:pt modelId="{3B5A891A-FDA8-49D1-B25C-0149680F6265}">
      <dgm:prSet/>
      <dgm:spPr/>
      <dgm:t>
        <a:bodyPr/>
        <a:lstStyle/>
        <a:p>
          <a:r>
            <a:rPr lang="en-GB"/>
            <a:t>Design and implement appropriate interventions</a:t>
          </a:r>
          <a:endParaRPr lang="en-US"/>
        </a:p>
      </dgm:t>
    </dgm:pt>
    <dgm:pt modelId="{AD77BE43-97C6-4BA6-A3C9-B6D7F4B1D641}" type="parTrans" cxnId="{3BBB4791-FA93-485B-B36B-910038DF3E2A}">
      <dgm:prSet/>
      <dgm:spPr/>
      <dgm:t>
        <a:bodyPr/>
        <a:lstStyle/>
        <a:p>
          <a:endParaRPr lang="en-US"/>
        </a:p>
      </dgm:t>
    </dgm:pt>
    <dgm:pt modelId="{C9786F24-8480-445D-9E4B-71DF771C96C5}" type="sibTrans" cxnId="{3BBB4791-FA93-485B-B36B-910038DF3E2A}">
      <dgm:prSet phldrT="02" phldr="0"/>
      <dgm:spPr/>
      <dgm:t>
        <a:bodyPr/>
        <a:lstStyle/>
        <a:p>
          <a:r>
            <a:rPr lang="en-US"/>
            <a:t>02</a:t>
          </a:r>
        </a:p>
      </dgm:t>
    </dgm:pt>
    <dgm:pt modelId="{AF91964B-FC7E-4489-8029-3143CB603E1B}">
      <dgm:prSet/>
      <dgm:spPr/>
      <dgm:t>
        <a:bodyPr/>
        <a:lstStyle/>
        <a:p>
          <a:r>
            <a:rPr lang="en-GB"/>
            <a:t>Monitor perceptions and attitudes</a:t>
          </a:r>
          <a:endParaRPr lang="en-US"/>
        </a:p>
      </dgm:t>
    </dgm:pt>
    <dgm:pt modelId="{1B905082-0678-4D44-B814-A9B8BDFBDF5F}" type="parTrans" cxnId="{44966883-95DC-4306-92AC-E676A3A798D9}">
      <dgm:prSet/>
      <dgm:spPr/>
      <dgm:t>
        <a:bodyPr/>
        <a:lstStyle/>
        <a:p>
          <a:endParaRPr lang="en-US"/>
        </a:p>
      </dgm:t>
    </dgm:pt>
    <dgm:pt modelId="{71FBBA74-5557-4EE6-A833-BD09B4A3647F}" type="sibTrans" cxnId="{44966883-95DC-4306-92AC-E676A3A798D9}">
      <dgm:prSet phldrT="03" phldr="0"/>
      <dgm:spPr/>
      <dgm:t>
        <a:bodyPr/>
        <a:lstStyle/>
        <a:p>
          <a:r>
            <a:rPr lang="en-US"/>
            <a:t>03</a:t>
          </a:r>
        </a:p>
      </dgm:t>
    </dgm:pt>
    <dgm:pt modelId="{C50C28DE-4B93-42E4-AF59-54960AD79164}" type="pres">
      <dgm:prSet presAssocID="{6DC2924D-D308-4A57-A5D3-F25B7655752B}" presName="Name0" presStyleCnt="0">
        <dgm:presLayoutVars>
          <dgm:animLvl val="lvl"/>
          <dgm:resizeHandles val="exact"/>
        </dgm:presLayoutVars>
      </dgm:prSet>
      <dgm:spPr/>
    </dgm:pt>
    <dgm:pt modelId="{1D78E5CE-F64B-429B-8A1B-E22DCD75B865}" type="pres">
      <dgm:prSet presAssocID="{7225C04E-21FE-4A25-BAC4-D956BED37CA3}" presName="compositeNode" presStyleCnt="0">
        <dgm:presLayoutVars>
          <dgm:bulletEnabled val="1"/>
        </dgm:presLayoutVars>
      </dgm:prSet>
      <dgm:spPr/>
    </dgm:pt>
    <dgm:pt modelId="{6EF1205F-414D-49DD-ABD5-FEA9B5D20E84}" type="pres">
      <dgm:prSet presAssocID="{7225C04E-21FE-4A25-BAC4-D956BED37CA3}" presName="bgRect" presStyleLbl="alignNode1" presStyleIdx="0" presStyleCnt="3"/>
      <dgm:spPr/>
    </dgm:pt>
    <dgm:pt modelId="{BD88C150-F45A-41F2-B517-0385D2C0B4CC}" type="pres">
      <dgm:prSet presAssocID="{54D11C20-26BB-4A5F-AAF2-4DD3B1ED17DD}" presName="sibTransNodeRect" presStyleLbl="alignNode1" presStyleIdx="0" presStyleCnt="3">
        <dgm:presLayoutVars>
          <dgm:chMax val="0"/>
          <dgm:bulletEnabled val="1"/>
        </dgm:presLayoutVars>
      </dgm:prSet>
      <dgm:spPr/>
    </dgm:pt>
    <dgm:pt modelId="{7C335563-207D-418A-88D3-272C51912F87}" type="pres">
      <dgm:prSet presAssocID="{7225C04E-21FE-4A25-BAC4-D956BED37CA3}" presName="nodeRect" presStyleLbl="alignNode1" presStyleIdx="0" presStyleCnt="3">
        <dgm:presLayoutVars>
          <dgm:bulletEnabled val="1"/>
        </dgm:presLayoutVars>
      </dgm:prSet>
      <dgm:spPr/>
    </dgm:pt>
    <dgm:pt modelId="{2E30FEDD-AE43-41D9-81CC-606451ABF12E}" type="pres">
      <dgm:prSet presAssocID="{54D11C20-26BB-4A5F-AAF2-4DD3B1ED17DD}" presName="sibTrans" presStyleCnt="0"/>
      <dgm:spPr/>
    </dgm:pt>
    <dgm:pt modelId="{3FE37CBB-5304-43C4-8CF3-8CD43F85C03A}" type="pres">
      <dgm:prSet presAssocID="{3B5A891A-FDA8-49D1-B25C-0149680F6265}" presName="compositeNode" presStyleCnt="0">
        <dgm:presLayoutVars>
          <dgm:bulletEnabled val="1"/>
        </dgm:presLayoutVars>
      </dgm:prSet>
      <dgm:spPr/>
    </dgm:pt>
    <dgm:pt modelId="{5B98F199-1BA9-4066-B0A1-7DFC5B469A35}" type="pres">
      <dgm:prSet presAssocID="{3B5A891A-FDA8-49D1-B25C-0149680F6265}" presName="bgRect" presStyleLbl="alignNode1" presStyleIdx="1" presStyleCnt="3"/>
      <dgm:spPr/>
    </dgm:pt>
    <dgm:pt modelId="{374413CF-A9B7-490F-BC84-6F0A224AF541}" type="pres">
      <dgm:prSet presAssocID="{C9786F24-8480-445D-9E4B-71DF771C96C5}" presName="sibTransNodeRect" presStyleLbl="alignNode1" presStyleIdx="1" presStyleCnt="3">
        <dgm:presLayoutVars>
          <dgm:chMax val="0"/>
          <dgm:bulletEnabled val="1"/>
        </dgm:presLayoutVars>
      </dgm:prSet>
      <dgm:spPr/>
    </dgm:pt>
    <dgm:pt modelId="{67A636AD-65D0-4EB0-96DD-B0FD0D720DB9}" type="pres">
      <dgm:prSet presAssocID="{3B5A891A-FDA8-49D1-B25C-0149680F6265}" presName="nodeRect" presStyleLbl="alignNode1" presStyleIdx="1" presStyleCnt="3">
        <dgm:presLayoutVars>
          <dgm:bulletEnabled val="1"/>
        </dgm:presLayoutVars>
      </dgm:prSet>
      <dgm:spPr/>
    </dgm:pt>
    <dgm:pt modelId="{8FDD4DC3-7A93-4E94-9167-CFFBA5EE6F9C}" type="pres">
      <dgm:prSet presAssocID="{C9786F24-8480-445D-9E4B-71DF771C96C5}" presName="sibTrans" presStyleCnt="0"/>
      <dgm:spPr/>
    </dgm:pt>
    <dgm:pt modelId="{B51402C3-8EAB-4CD7-BD4F-54127C8B4BBB}" type="pres">
      <dgm:prSet presAssocID="{AF91964B-FC7E-4489-8029-3143CB603E1B}" presName="compositeNode" presStyleCnt="0">
        <dgm:presLayoutVars>
          <dgm:bulletEnabled val="1"/>
        </dgm:presLayoutVars>
      </dgm:prSet>
      <dgm:spPr/>
    </dgm:pt>
    <dgm:pt modelId="{E9CE7C60-E128-44D5-8190-CAE8D5579A0F}" type="pres">
      <dgm:prSet presAssocID="{AF91964B-FC7E-4489-8029-3143CB603E1B}" presName="bgRect" presStyleLbl="alignNode1" presStyleIdx="2" presStyleCnt="3"/>
      <dgm:spPr/>
    </dgm:pt>
    <dgm:pt modelId="{FBC68F23-B275-428C-B37C-DCC3AC017185}" type="pres">
      <dgm:prSet presAssocID="{71FBBA74-5557-4EE6-A833-BD09B4A3647F}" presName="sibTransNodeRect" presStyleLbl="alignNode1" presStyleIdx="2" presStyleCnt="3">
        <dgm:presLayoutVars>
          <dgm:chMax val="0"/>
          <dgm:bulletEnabled val="1"/>
        </dgm:presLayoutVars>
      </dgm:prSet>
      <dgm:spPr/>
    </dgm:pt>
    <dgm:pt modelId="{E1D96531-31A0-4FAB-BCDA-9CBE9142B604}" type="pres">
      <dgm:prSet presAssocID="{AF91964B-FC7E-4489-8029-3143CB603E1B}" presName="nodeRect" presStyleLbl="alignNode1" presStyleIdx="2" presStyleCnt="3">
        <dgm:presLayoutVars>
          <dgm:bulletEnabled val="1"/>
        </dgm:presLayoutVars>
      </dgm:prSet>
      <dgm:spPr/>
    </dgm:pt>
  </dgm:ptLst>
  <dgm:cxnLst>
    <dgm:cxn modelId="{07CA8204-474D-41A5-8142-37B9B79E3270}" type="presOf" srcId="{AF91964B-FC7E-4489-8029-3143CB603E1B}" destId="{E9CE7C60-E128-44D5-8190-CAE8D5579A0F}" srcOrd="0" destOrd="0" presId="urn:microsoft.com/office/officeart/2016/7/layout/LinearBlockProcessNumbered"/>
    <dgm:cxn modelId="{825AE92A-3D61-4785-B99E-BC28EE67ABA0}" srcId="{6DC2924D-D308-4A57-A5D3-F25B7655752B}" destId="{7225C04E-21FE-4A25-BAC4-D956BED37CA3}" srcOrd="0" destOrd="0" parTransId="{906585DB-4427-45C5-9255-A8A7180FDB41}" sibTransId="{54D11C20-26BB-4A5F-AAF2-4DD3B1ED17DD}"/>
    <dgm:cxn modelId="{1D55635C-2DD7-4901-B03F-778E719AC136}" type="presOf" srcId="{7225C04E-21FE-4A25-BAC4-D956BED37CA3}" destId="{7C335563-207D-418A-88D3-272C51912F87}" srcOrd="1" destOrd="0" presId="urn:microsoft.com/office/officeart/2016/7/layout/LinearBlockProcessNumbered"/>
    <dgm:cxn modelId="{F296695E-4F36-47CF-854C-3734F9CAD391}" type="presOf" srcId="{71FBBA74-5557-4EE6-A833-BD09B4A3647F}" destId="{FBC68F23-B275-428C-B37C-DCC3AC017185}" srcOrd="0" destOrd="0" presId="urn:microsoft.com/office/officeart/2016/7/layout/LinearBlockProcessNumbered"/>
    <dgm:cxn modelId="{EF01B64D-32CE-424F-8364-89D2A34016F8}" type="presOf" srcId="{3B5A891A-FDA8-49D1-B25C-0149680F6265}" destId="{67A636AD-65D0-4EB0-96DD-B0FD0D720DB9}" srcOrd="1" destOrd="0" presId="urn:microsoft.com/office/officeart/2016/7/layout/LinearBlockProcessNumbered"/>
    <dgm:cxn modelId="{6F6EE073-D149-4018-AE96-69D047ED0F5B}" type="presOf" srcId="{C9786F24-8480-445D-9E4B-71DF771C96C5}" destId="{374413CF-A9B7-490F-BC84-6F0A224AF541}" srcOrd="0" destOrd="0" presId="urn:microsoft.com/office/officeart/2016/7/layout/LinearBlockProcessNumbered"/>
    <dgm:cxn modelId="{A1365676-58AC-4781-9188-A7A086A57A32}" type="presOf" srcId="{54D11C20-26BB-4A5F-AAF2-4DD3B1ED17DD}" destId="{BD88C150-F45A-41F2-B517-0385D2C0B4CC}" srcOrd="0" destOrd="0" presId="urn:microsoft.com/office/officeart/2016/7/layout/LinearBlockProcessNumbered"/>
    <dgm:cxn modelId="{44966883-95DC-4306-92AC-E676A3A798D9}" srcId="{6DC2924D-D308-4A57-A5D3-F25B7655752B}" destId="{AF91964B-FC7E-4489-8029-3143CB603E1B}" srcOrd="2" destOrd="0" parTransId="{1B905082-0678-4D44-B814-A9B8BDFBDF5F}" sibTransId="{71FBBA74-5557-4EE6-A833-BD09B4A3647F}"/>
    <dgm:cxn modelId="{3BBB4791-FA93-485B-B36B-910038DF3E2A}" srcId="{6DC2924D-D308-4A57-A5D3-F25B7655752B}" destId="{3B5A891A-FDA8-49D1-B25C-0149680F6265}" srcOrd="1" destOrd="0" parTransId="{AD77BE43-97C6-4BA6-A3C9-B6D7F4B1D641}" sibTransId="{C9786F24-8480-445D-9E4B-71DF771C96C5}"/>
    <dgm:cxn modelId="{4CE064AD-FB4E-4A31-8996-8EECDEDCA944}" type="presOf" srcId="{3B5A891A-FDA8-49D1-B25C-0149680F6265}" destId="{5B98F199-1BA9-4066-B0A1-7DFC5B469A35}" srcOrd="0" destOrd="0" presId="urn:microsoft.com/office/officeart/2016/7/layout/LinearBlockProcessNumbered"/>
    <dgm:cxn modelId="{88EF0EB2-0ECA-4D75-91A2-2718F7F16AC5}" type="presOf" srcId="{7225C04E-21FE-4A25-BAC4-D956BED37CA3}" destId="{6EF1205F-414D-49DD-ABD5-FEA9B5D20E84}" srcOrd="0" destOrd="0" presId="urn:microsoft.com/office/officeart/2016/7/layout/LinearBlockProcessNumbered"/>
    <dgm:cxn modelId="{5D0025BC-7B13-4B3F-A4E7-77F74BFD41D7}" type="presOf" srcId="{6DC2924D-D308-4A57-A5D3-F25B7655752B}" destId="{C50C28DE-4B93-42E4-AF59-54960AD79164}" srcOrd="0" destOrd="0" presId="urn:microsoft.com/office/officeart/2016/7/layout/LinearBlockProcessNumbered"/>
    <dgm:cxn modelId="{18BF48FD-3999-4868-A85D-FF34495918D1}" type="presOf" srcId="{AF91964B-FC7E-4489-8029-3143CB603E1B}" destId="{E1D96531-31A0-4FAB-BCDA-9CBE9142B604}" srcOrd="1" destOrd="0" presId="urn:microsoft.com/office/officeart/2016/7/layout/LinearBlockProcessNumbered"/>
    <dgm:cxn modelId="{CCA9445A-533D-455A-9523-B2C90C50AC26}" type="presParOf" srcId="{C50C28DE-4B93-42E4-AF59-54960AD79164}" destId="{1D78E5CE-F64B-429B-8A1B-E22DCD75B865}" srcOrd="0" destOrd="0" presId="urn:microsoft.com/office/officeart/2016/7/layout/LinearBlockProcessNumbered"/>
    <dgm:cxn modelId="{50263AF9-1CCF-478C-93AB-F566515E7D6C}" type="presParOf" srcId="{1D78E5CE-F64B-429B-8A1B-E22DCD75B865}" destId="{6EF1205F-414D-49DD-ABD5-FEA9B5D20E84}" srcOrd="0" destOrd="0" presId="urn:microsoft.com/office/officeart/2016/7/layout/LinearBlockProcessNumbered"/>
    <dgm:cxn modelId="{FB1445BB-8C69-46A0-85E1-E04EBC9D0DAA}" type="presParOf" srcId="{1D78E5CE-F64B-429B-8A1B-E22DCD75B865}" destId="{BD88C150-F45A-41F2-B517-0385D2C0B4CC}" srcOrd="1" destOrd="0" presId="urn:microsoft.com/office/officeart/2016/7/layout/LinearBlockProcessNumbered"/>
    <dgm:cxn modelId="{153CFE29-8BA4-4D93-AFE6-C0746C56163A}" type="presParOf" srcId="{1D78E5CE-F64B-429B-8A1B-E22DCD75B865}" destId="{7C335563-207D-418A-88D3-272C51912F87}" srcOrd="2" destOrd="0" presId="urn:microsoft.com/office/officeart/2016/7/layout/LinearBlockProcessNumbered"/>
    <dgm:cxn modelId="{8539D86A-6BDC-4413-89F9-52741CFCA31A}" type="presParOf" srcId="{C50C28DE-4B93-42E4-AF59-54960AD79164}" destId="{2E30FEDD-AE43-41D9-81CC-606451ABF12E}" srcOrd="1" destOrd="0" presId="urn:microsoft.com/office/officeart/2016/7/layout/LinearBlockProcessNumbered"/>
    <dgm:cxn modelId="{F7DAD0C4-CB73-4B9B-B21B-360959B38A34}" type="presParOf" srcId="{C50C28DE-4B93-42E4-AF59-54960AD79164}" destId="{3FE37CBB-5304-43C4-8CF3-8CD43F85C03A}" srcOrd="2" destOrd="0" presId="urn:microsoft.com/office/officeart/2016/7/layout/LinearBlockProcessNumbered"/>
    <dgm:cxn modelId="{D9C1D7E1-904B-467F-B457-5FB1B4A54755}" type="presParOf" srcId="{3FE37CBB-5304-43C4-8CF3-8CD43F85C03A}" destId="{5B98F199-1BA9-4066-B0A1-7DFC5B469A35}" srcOrd="0" destOrd="0" presId="urn:microsoft.com/office/officeart/2016/7/layout/LinearBlockProcessNumbered"/>
    <dgm:cxn modelId="{ED2E2A25-CF3C-4C44-A7B9-048D833C519C}" type="presParOf" srcId="{3FE37CBB-5304-43C4-8CF3-8CD43F85C03A}" destId="{374413CF-A9B7-490F-BC84-6F0A224AF541}" srcOrd="1" destOrd="0" presId="urn:microsoft.com/office/officeart/2016/7/layout/LinearBlockProcessNumbered"/>
    <dgm:cxn modelId="{A7011E58-F471-4743-A802-884726759A13}" type="presParOf" srcId="{3FE37CBB-5304-43C4-8CF3-8CD43F85C03A}" destId="{67A636AD-65D0-4EB0-96DD-B0FD0D720DB9}" srcOrd="2" destOrd="0" presId="urn:microsoft.com/office/officeart/2016/7/layout/LinearBlockProcessNumbered"/>
    <dgm:cxn modelId="{EA14E45F-9EFF-4440-BF26-41ED1012768F}" type="presParOf" srcId="{C50C28DE-4B93-42E4-AF59-54960AD79164}" destId="{8FDD4DC3-7A93-4E94-9167-CFFBA5EE6F9C}" srcOrd="3" destOrd="0" presId="urn:microsoft.com/office/officeart/2016/7/layout/LinearBlockProcessNumbered"/>
    <dgm:cxn modelId="{78F0FD40-BB0C-44A4-8702-226ECA77EDF6}" type="presParOf" srcId="{C50C28DE-4B93-42E4-AF59-54960AD79164}" destId="{B51402C3-8EAB-4CD7-BD4F-54127C8B4BBB}" srcOrd="4" destOrd="0" presId="urn:microsoft.com/office/officeart/2016/7/layout/LinearBlockProcessNumbered"/>
    <dgm:cxn modelId="{913D3D90-7880-413B-AAB2-E124C4002E22}" type="presParOf" srcId="{B51402C3-8EAB-4CD7-BD4F-54127C8B4BBB}" destId="{E9CE7C60-E128-44D5-8190-CAE8D5579A0F}" srcOrd="0" destOrd="0" presId="urn:microsoft.com/office/officeart/2016/7/layout/LinearBlockProcessNumbered"/>
    <dgm:cxn modelId="{C0BBD8BB-D63A-4ED3-9D12-9BE703539C8C}" type="presParOf" srcId="{B51402C3-8EAB-4CD7-BD4F-54127C8B4BBB}" destId="{FBC68F23-B275-428C-B37C-DCC3AC017185}" srcOrd="1" destOrd="0" presId="urn:microsoft.com/office/officeart/2016/7/layout/LinearBlockProcessNumbered"/>
    <dgm:cxn modelId="{5E8A3761-5504-426E-9B4A-82A6DAADF1A3}" type="presParOf" srcId="{B51402C3-8EAB-4CD7-BD4F-54127C8B4BBB}" destId="{E1D96531-31A0-4FAB-BCDA-9CBE9142B604}"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62AD481-A6E5-4408-8C8F-DFEEED28E727}"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E857647B-D767-42FA-8D42-4748C60A32AA}">
      <dgm:prSet/>
      <dgm:spPr/>
      <dgm:t>
        <a:bodyPr/>
        <a:lstStyle/>
        <a:p>
          <a:r>
            <a:rPr lang="en-GB" b="0" i="0" dirty="0"/>
            <a:t>Clear, systematic and ongoing identification of how learning and development (L&amp;D) needs relate to performance gaps is key in ensuring effective learning across an organisation.</a:t>
          </a:r>
          <a:endParaRPr lang="en-US" dirty="0"/>
        </a:p>
      </dgm:t>
    </dgm:pt>
    <dgm:pt modelId="{54BA862F-7B5C-408D-B383-9102DFC13192}" type="parTrans" cxnId="{84B3A8E6-112A-4817-A623-328651AD7BF0}">
      <dgm:prSet/>
      <dgm:spPr/>
      <dgm:t>
        <a:bodyPr/>
        <a:lstStyle/>
        <a:p>
          <a:endParaRPr lang="en-US"/>
        </a:p>
      </dgm:t>
    </dgm:pt>
    <dgm:pt modelId="{13D7DC0A-5BDF-4569-8490-27CDB64538A8}" type="sibTrans" cxnId="{84B3A8E6-112A-4817-A623-328651AD7BF0}">
      <dgm:prSet/>
      <dgm:spPr/>
      <dgm:t>
        <a:bodyPr/>
        <a:lstStyle/>
        <a:p>
          <a:endParaRPr lang="en-US"/>
        </a:p>
      </dgm:t>
    </dgm:pt>
    <dgm:pt modelId="{19516EFF-6CC9-4077-83DA-62CFE08F0829}">
      <dgm:prSet/>
      <dgm:spPr/>
      <dgm:t>
        <a:bodyPr/>
        <a:lstStyle/>
        <a:p>
          <a:r>
            <a:rPr lang="en-GB" b="0" i="0"/>
            <a:t>However, the process can be seen as a rigid, box-ticking annual exercise unless it’s aligned with internal and external organisational drivers.</a:t>
          </a:r>
          <a:endParaRPr lang="en-US"/>
        </a:p>
      </dgm:t>
    </dgm:pt>
    <dgm:pt modelId="{F527A4BA-5220-4F44-B838-6BD894E249E7}" type="parTrans" cxnId="{C71E8D09-F274-463B-A332-68603ED10ACD}">
      <dgm:prSet/>
      <dgm:spPr/>
      <dgm:t>
        <a:bodyPr/>
        <a:lstStyle/>
        <a:p>
          <a:endParaRPr lang="en-US"/>
        </a:p>
      </dgm:t>
    </dgm:pt>
    <dgm:pt modelId="{577BA966-0155-4D7E-8DF0-D1C78765714B}" type="sibTrans" cxnId="{C71E8D09-F274-463B-A332-68603ED10ACD}">
      <dgm:prSet/>
      <dgm:spPr/>
      <dgm:t>
        <a:bodyPr/>
        <a:lstStyle/>
        <a:p>
          <a:endParaRPr lang="en-US"/>
        </a:p>
      </dgm:t>
    </dgm:pt>
    <dgm:pt modelId="{513C0636-512A-4826-9676-9612B5E8BFE8}">
      <dgm:prSet/>
      <dgm:spPr/>
      <dgm:t>
        <a:bodyPr/>
        <a:lstStyle/>
        <a:p>
          <a:r>
            <a:rPr lang="en-GB" b="0" i="0"/>
            <a:t>The need for organisational agility means L&amp;D professionals need to constantly align to their organisation’s performance needs.</a:t>
          </a:r>
          <a:endParaRPr lang="en-US"/>
        </a:p>
      </dgm:t>
    </dgm:pt>
    <dgm:pt modelId="{CE96F5FC-AA9E-40D0-8462-86C7EE34E582}" type="parTrans" cxnId="{3DC5AB42-FC62-43CC-9182-F97E45516A49}">
      <dgm:prSet/>
      <dgm:spPr/>
      <dgm:t>
        <a:bodyPr/>
        <a:lstStyle/>
        <a:p>
          <a:endParaRPr lang="en-US"/>
        </a:p>
      </dgm:t>
    </dgm:pt>
    <dgm:pt modelId="{0F9DFF66-4F55-425B-AA93-10A93351EE4C}" type="sibTrans" cxnId="{3DC5AB42-FC62-43CC-9182-F97E45516A49}">
      <dgm:prSet/>
      <dgm:spPr/>
      <dgm:t>
        <a:bodyPr/>
        <a:lstStyle/>
        <a:p>
          <a:endParaRPr lang="en-US"/>
        </a:p>
      </dgm:t>
    </dgm:pt>
    <dgm:pt modelId="{7FEA5D82-2786-4D74-A7B3-988B878C09B2}">
      <dgm:prSet/>
      <dgm:spPr/>
      <dgm:t>
        <a:bodyPr/>
        <a:lstStyle/>
        <a:p>
          <a:endParaRPr lang="en-US" dirty="0"/>
        </a:p>
      </dgm:t>
    </dgm:pt>
    <dgm:pt modelId="{87E3B020-E3C9-4159-A449-EBDA5A85DA16}" type="parTrans" cxnId="{3ED7ACD4-5AE6-4E48-B776-DB1E63E5333B}">
      <dgm:prSet/>
      <dgm:spPr/>
      <dgm:t>
        <a:bodyPr/>
        <a:lstStyle/>
        <a:p>
          <a:endParaRPr lang="en-US"/>
        </a:p>
      </dgm:t>
    </dgm:pt>
    <dgm:pt modelId="{EE3DC629-23AD-4DC7-B583-763227460BBA}" type="sibTrans" cxnId="{3ED7ACD4-5AE6-4E48-B776-DB1E63E5333B}">
      <dgm:prSet/>
      <dgm:spPr/>
      <dgm:t>
        <a:bodyPr/>
        <a:lstStyle/>
        <a:p>
          <a:endParaRPr lang="en-US"/>
        </a:p>
      </dgm:t>
    </dgm:pt>
    <dgm:pt modelId="{056E2E51-F0A7-4444-8F12-45ACAB379E05}" type="pres">
      <dgm:prSet presAssocID="{E62AD481-A6E5-4408-8C8F-DFEEED28E727}" presName="vert0" presStyleCnt="0">
        <dgm:presLayoutVars>
          <dgm:dir/>
          <dgm:animOne val="branch"/>
          <dgm:animLvl val="lvl"/>
        </dgm:presLayoutVars>
      </dgm:prSet>
      <dgm:spPr/>
    </dgm:pt>
    <dgm:pt modelId="{4FA76E1C-907C-496B-B3D3-191A7D8FB067}" type="pres">
      <dgm:prSet presAssocID="{E857647B-D767-42FA-8D42-4748C60A32AA}" presName="thickLine" presStyleLbl="alignNode1" presStyleIdx="0" presStyleCnt="4"/>
      <dgm:spPr/>
    </dgm:pt>
    <dgm:pt modelId="{57589037-5048-4295-84ED-05C5FA3104C6}" type="pres">
      <dgm:prSet presAssocID="{E857647B-D767-42FA-8D42-4748C60A32AA}" presName="horz1" presStyleCnt="0"/>
      <dgm:spPr/>
    </dgm:pt>
    <dgm:pt modelId="{95E6A2C0-03B0-4411-90C6-ACAE6FEF86A9}" type="pres">
      <dgm:prSet presAssocID="{E857647B-D767-42FA-8D42-4748C60A32AA}" presName="tx1" presStyleLbl="revTx" presStyleIdx="0" presStyleCnt="4"/>
      <dgm:spPr/>
    </dgm:pt>
    <dgm:pt modelId="{24E82CB6-E8FE-4818-860B-E3C76C44FF9F}" type="pres">
      <dgm:prSet presAssocID="{E857647B-D767-42FA-8D42-4748C60A32AA}" presName="vert1" presStyleCnt="0"/>
      <dgm:spPr/>
    </dgm:pt>
    <dgm:pt modelId="{92D0DBFB-90CE-4A0D-AB58-182EDA23B571}" type="pres">
      <dgm:prSet presAssocID="{19516EFF-6CC9-4077-83DA-62CFE08F0829}" presName="thickLine" presStyleLbl="alignNode1" presStyleIdx="1" presStyleCnt="4"/>
      <dgm:spPr/>
    </dgm:pt>
    <dgm:pt modelId="{9AFDCAD2-4548-4461-912F-FC1B3E67E203}" type="pres">
      <dgm:prSet presAssocID="{19516EFF-6CC9-4077-83DA-62CFE08F0829}" presName="horz1" presStyleCnt="0"/>
      <dgm:spPr/>
    </dgm:pt>
    <dgm:pt modelId="{AA6F09BD-AA68-417D-A319-EDD8742F01AD}" type="pres">
      <dgm:prSet presAssocID="{19516EFF-6CC9-4077-83DA-62CFE08F0829}" presName="tx1" presStyleLbl="revTx" presStyleIdx="1" presStyleCnt="4"/>
      <dgm:spPr/>
    </dgm:pt>
    <dgm:pt modelId="{C6953AD1-5143-4B72-B10D-9495F25A924A}" type="pres">
      <dgm:prSet presAssocID="{19516EFF-6CC9-4077-83DA-62CFE08F0829}" presName="vert1" presStyleCnt="0"/>
      <dgm:spPr/>
    </dgm:pt>
    <dgm:pt modelId="{02BA1483-8A96-4618-816B-1D2CC287A4EA}" type="pres">
      <dgm:prSet presAssocID="{513C0636-512A-4826-9676-9612B5E8BFE8}" presName="thickLine" presStyleLbl="alignNode1" presStyleIdx="2" presStyleCnt="4"/>
      <dgm:spPr/>
    </dgm:pt>
    <dgm:pt modelId="{1EE5DBF9-FDAB-4675-921A-8E0CFB372C0B}" type="pres">
      <dgm:prSet presAssocID="{513C0636-512A-4826-9676-9612B5E8BFE8}" presName="horz1" presStyleCnt="0"/>
      <dgm:spPr/>
    </dgm:pt>
    <dgm:pt modelId="{E36CBAAB-DAB9-49ED-BFAB-F6B9F529CFE5}" type="pres">
      <dgm:prSet presAssocID="{513C0636-512A-4826-9676-9612B5E8BFE8}" presName="tx1" presStyleLbl="revTx" presStyleIdx="2" presStyleCnt="4"/>
      <dgm:spPr/>
    </dgm:pt>
    <dgm:pt modelId="{41196782-A49F-4F94-9604-8F7E33433A6A}" type="pres">
      <dgm:prSet presAssocID="{513C0636-512A-4826-9676-9612B5E8BFE8}" presName="vert1" presStyleCnt="0"/>
      <dgm:spPr/>
    </dgm:pt>
    <dgm:pt modelId="{5411EB84-5020-48E2-B7C6-D102903EFCD9}" type="pres">
      <dgm:prSet presAssocID="{7FEA5D82-2786-4D74-A7B3-988B878C09B2}" presName="thickLine" presStyleLbl="alignNode1" presStyleIdx="3" presStyleCnt="4"/>
      <dgm:spPr/>
    </dgm:pt>
    <dgm:pt modelId="{CEAC988F-4E83-440E-86DD-9E94745B4BF4}" type="pres">
      <dgm:prSet presAssocID="{7FEA5D82-2786-4D74-A7B3-988B878C09B2}" presName="horz1" presStyleCnt="0"/>
      <dgm:spPr/>
    </dgm:pt>
    <dgm:pt modelId="{2B1CB826-87F9-430B-8E65-0E6AA7EF425D}" type="pres">
      <dgm:prSet presAssocID="{7FEA5D82-2786-4D74-A7B3-988B878C09B2}" presName="tx1" presStyleLbl="revTx" presStyleIdx="3" presStyleCnt="4"/>
      <dgm:spPr/>
    </dgm:pt>
    <dgm:pt modelId="{41EACBC9-B260-4E75-81D2-DE99A993BD56}" type="pres">
      <dgm:prSet presAssocID="{7FEA5D82-2786-4D74-A7B3-988B878C09B2}" presName="vert1" presStyleCnt="0"/>
      <dgm:spPr/>
    </dgm:pt>
  </dgm:ptLst>
  <dgm:cxnLst>
    <dgm:cxn modelId="{C71E8D09-F274-463B-A332-68603ED10ACD}" srcId="{E62AD481-A6E5-4408-8C8F-DFEEED28E727}" destId="{19516EFF-6CC9-4077-83DA-62CFE08F0829}" srcOrd="1" destOrd="0" parTransId="{F527A4BA-5220-4F44-B838-6BD894E249E7}" sibTransId="{577BA966-0155-4D7E-8DF0-D1C78765714B}"/>
    <dgm:cxn modelId="{3DC5AB42-FC62-43CC-9182-F97E45516A49}" srcId="{E62AD481-A6E5-4408-8C8F-DFEEED28E727}" destId="{513C0636-512A-4826-9676-9612B5E8BFE8}" srcOrd="2" destOrd="0" parTransId="{CE96F5FC-AA9E-40D0-8462-86C7EE34E582}" sibTransId="{0F9DFF66-4F55-425B-AA93-10A93351EE4C}"/>
    <dgm:cxn modelId="{D8167493-13C7-4D6C-8264-B9559C53240A}" type="presOf" srcId="{513C0636-512A-4826-9676-9612B5E8BFE8}" destId="{E36CBAAB-DAB9-49ED-BFAB-F6B9F529CFE5}" srcOrd="0" destOrd="0" presId="urn:microsoft.com/office/officeart/2008/layout/LinedList"/>
    <dgm:cxn modelId="{ACF6F9BA-3D23-41A3-ABF0-F71E6E41B9BD}" type="presOf" srcId="{19516EFF-6CC9-4077-83DA-62CFE08F0829}" destId="{AA6F09BD-AA68-417D-A319-EDD8742F01AD}" srcOrd="0" destOrd="0" presId="urn:microsoft.com/office/officeart/2008/layout/LinedList"/>
    <dgm:cxn modelId="{178C80BD-829B-4D0A-A05E-1544F7390A80}" type="presOf" srcId="{E62AD481-A6E5-4408-8C8F-DFEEED28E727}" destId="{056E2E51-F0A7-4444-8F12-45ACAB379E05}" srcOrd="0" destOrd="0" presId="urn:microsoft.com/office/officeart/2008/layout/LinedList"/>
    <dgm:cxn modelId="{E7015BC4-C6EF-43C3-BC27-813DF03C748D}" type="presOf" srcId="{E857647B-D767-42FA-8D42-4748C60A32AA}" destId="{95E6A2C0-03B0-4411-90C6-ACAE6FEF86A9}" srcOrd="0" destOrd="0" presId="urn:microsoft.com/office/officeart/2008/layout/LinedList"/>
    <dgm:cxn modelId="{0584D6D1-469C-485E-96E9-80D3375D2A33}" type="presOf" srcId="{7FEA5D82-2786-4D74-A7B3-988B878C09B2}" destId="{2B1CB826-87F9-430B-8E65-0E6AA7EF425D}" srcOrd="0" destOrd="0" presId="urn:microsoft.com/office/officeart/2008/layout/LinedList"/>
    <dgm:cxn modelId="{3ED7ACD4-5AE6-4E48-B776-DB1E63E5333B}" srcId="{E62AD481-A6E5-4408-8C8F-DFEEED28E727}" destId="{7FEA5D82-2786-4D74-A7B3-988B878C09B2}" srcOrd="3" destOrd="0" parTransId="{87E3B020-E3C9-4159-A449-EBDA5A85DA16}" sibTransId="{EE3DC629-23AD-4DC7-B583-763227460BBA}"/>
    <dgm:cxn modelId="{84B3A8E6-112A-4817-A623-328651AD7BF0}" srcId="{E62AD481-A6E5-4408-8C8F-DFEEED28E727}" destId="{E857647B-D767-42FA-8D42-4748C60A32AA}" srcOrd="0" destOrd="0" parTransId="{54BA862F-7B5C-408D-B383-9102DFC13192}" sibTransId="{13D7DC0A-5BDF-4569-8490-27CDB64538A8}"/>
    <dgm:cxn modelId="{502ADAC8-5DDE-4750-A251-290B6E992557}" type="presParOf" srcId="{056E2E51-F0A7-4444-8F12-45ACAB379E05}" destId="{4FA76E1C-907C-496B-B3D3-191A7D8FB067}" srcOrd="0" destOrd="0" presId="urn:microsoft.com/office/officeart/2008/layout/LinedList"/>
    <dgm:cxn modelId="{E4EB0FC8-1147-4275-91DD-BDB187DCAFDC}" type="presParOf" srcId="{056E2E51-F0A7-4444-8F12-45ACAB379E05}" destId="{57589037-5048-4295-84ED-05C5FA3104C6}" srcOrd="1" destOrd="0" presId="urn:microsoft.com/office/officeart/2008/layout/LinedList"/>
    <dgm:cxn modelId="{2505229B-4944-462A-B28B-DE118BF91DF2}" type="presParOf" srcId="{57589037-5048-4295-84ED-05C5FA3104C6}" destId="{95E6A2C0-03B0-4411-90C6-ACAE6FEF86A9}" srcOrd="0" destOrd="0" presId="urn:microsoft.com/office/officeart/2008/layout/LinedList"/>
    <dgm:cxn modelId="{050BF934-A744-4BB3-B4AB-839C714FB67A}" type="presParOf" srcId="{57589037-5048-4295-84ED-05C5FA3104C6}" destId="{24E82CB6-E8FE-4818-860B-E3C76C44FF9F}" srcOrd="1" destOrd="0" presId="urn:microsoft.com/office/officeart/2008/layout/LinedList"/>
    <dgm:cxn modelId="{EFB14E4C-EC48-4E1B-B7C2-DC98B41D6C0F}" type="presParOf" srcId="{056E2E51-F0A7-4444-8F12-45ACAB379E05}" destId="{92D0DBFB-90CE-4A0D-AB58-182EDA23B571}" srcOrd="2" destOrd="0" presId="urn:microsoft.com/office/officeart/2008/layout/LinedList"/>
    <dgm:cxn modelId="{0610E870-12DB-4FE8-A74A-0D9629040FF2}" type="presParOf" srcId="{056E2E51-F0A7-4444-8F12-45ACAB379E05}" destId="{9AFDCAD2-4548-4461-912F-FC1B3E67E203}" srcOrd="3" destOrd="0" presId="urn:microsoft.com/office/officeart/2008/layout/LinedList"/>
    <dgm:cxn modelId="{DAA31D55-4A02-454C-9C5F-EC4D836D40FF}" type="presParOf" srcId="{9AFDCAD2-4548-4461-912F-FC1B3E67E203}" destId="{AA6F09BD-AA68-417D-A319-EDD8742F01AD}" srcOrd="0" destOrd="0" presId="urn:microsoft.com/office/officeart/2008/layout/LinedList"/>
    <dgm:cxn modelId="{C80B073E-7F79-4372-B32A-8B342F13CD23}" type="presParOf" srcId="{9AFDCAD2-4548-4461-912F-FC1B3E67E203}" destId="{C6953AD1-5143-4B72-B10D-9495F25A924A}" srcOrd="1" destOrd="0" presId="urn:microsoft.com/office/officeart/2008/layout/LinedList"/>
    <dgm:cxn modelId="{FD9ED6FB-588A-4E9B-A787-E580AE54249D}" type="presParOf" srcId="{056E2E51-F0A7-4444-8F12-45ACAB379E05}" destId="{02BA1483-8A96-4618-816B-1D2CC287A4EA}" srcOrd="4" destOrd="0" presId="urn:microsoft.com/office/officeart/2008/layout/LinedList"/>
    <dgm:cxn modelId="{13F433D5-2E61-46C8-AE69-19B9B5761045}" type="presParOf" srcId="{056E2E51-F0A7-4444-8F12-45ACAB379E05}" destId="{1EE5DBF9-FDAB-4675-921A-8E0CFB372C0B}" srcOrd="5" destOrd="0" presId="urn:microsoft.com/office/officeart/2008/layout/LinedList"/>
    <dgm:cxn modelId="{93871EBF-4C30-45F4-AA3C-C9D14E6DD50F}" type="presParOf" srcId="{1EE5DBF9-FDAB-4675-921A-8E0CFB372C0B}" destId="{E36CBAAB-DAB9-49ED-BFAB-F6B9F529CFE5}" srcOrd="0" destOrd="0" presId="urn:microsoft.com/office/officeart/2008/layout/LinedList"/>
    <dgm:cxn modelId="{A1B214BD-9983-45F4-8155-19CEF9287232}" type="presParOf" srcId="{1EE5DBF9-FDAB-4675-921A-8E0CFB372C0B}" destId="{41196782-A49F-4F94-9604-8F7E33433A6A}" srcOrd="1" destOrd="0" presId="urn:microsoft.com/office/officeart/2008/layout/LinedList"/>
    <dgm:cxn modelId="{74692BA2-CCC9-4AE0-BCB4-B888AC6D62D9}" type="presParOf" srcId="{056E2E51-F0A7-4444-8F12-45ACAB379E05}" destId="{5411EB84-5020-48E2-B7C6-D102903EFCD9}" srcOrd="6" destOrd="0" presId="urn:microsoft.com/office/officeart/2008/layout/LinedList"/>
    <dgm:cxn modelId="{F45C618F-24EA-416E-B2EC-0ED5F44E29B9}" type="presParOf" srcId="{056E2E51-F0A7-4444-8F12-45ACAB379E05}" destId="{CEAC988F-4E83-440E-86DD-9E94745B4BF4}" srcOrd="7" destOrd="0" presId="urn:microsoft.com/office/officeart/2008/layout/LinedList"/>
    <dgm:cxn modelId="{61602C1D-54CF-42A9-942A-52F5DA0369E4}" type="presParOf" srcId="{CEAC988F-4E83-440E-86DD-9E94745B4BF4}" destId="{2B1CB826-87F9-430B-8E65-0E6AA7EF425D}" srcOrd="0" destOrd="0" presId="urn:microsoft.com/office/officeart/2008/layout/LinedList"/>
    <dgm:cxn modelId="{0057FB70-9151-45E4-8CF9-64BC4D284703}" type="presParOf" srcId="{CEAC988F-4E83-440E-86DD-9E94745B4BF4}" destId="{41EACBC9-B260-4E75-81D2-DE99A993BD5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0DC556-28B2-48E5-A1EC-A96AF55C5F4C}" type="doc">
      <dgm:prSet loTypeId="urn:microsoft.com/office/officeart/2018/2/layout/IconVerticalSolidList" loCatId="icon" qsTypeId="urn:microsoft.com/office/officeart/2005/8/quickstyle/simple1" qsCatId="simple" csTypeId="urn:microsoft.com/office/officeart/2018/5/colors/Iconchunking_neutralbg_accent6_2" csCatId="accent6" phldr="1"/>
      <dgm:spPr/>
      <dgm:t>
        <a:bodyPr/>
        <a:lstStyle/>
        <a:p>
          <a:endParaRPr lang="en-US"/>
        </a:p>
      </dgm:t>
    </dgm:pt>
    <dgm:pt modelId="{A9D9DB0E-2AE6-460C-B49E-70006C3E9F84}">
      <dgm:prSet/>
      <dgm:spPr/>
      <dgm:t>
        <a:bodyPr/>
        <a:lstStyle/>
        <a:p>
          <a:r>
            <a:rPr lang="en-GB" b="0" i="0"/>
            <a:t>No one has unlimited budgets</a:t>
          </a:r>
          <a:endParaRPr lang="en-US"/>
        </a:p>
      </dgm:t>
    </dgm:pt>
    <dgm:pt modelId="{AE5CD1D0-9DF5-43A1-B452-0397E97CCF2A}" type="parTrans" cxnId="{1E5BDADE-A1DF-4672-BDFD-F26C4D0CC7B7}">
      <dgm:prSet/>
      <dgm:spPr/>
      <dgm:t>
        <a:bodyPr/>
        <a:lstStyle/>
        <a:p>
          <a:endParaRPr lang="en-US"/>
        </a:p>
      </dgm:t>
    </dgm:pt>
    <dgm:pt modelId="{5EDF20A8-A993-4C18-A9FF-CE60C7E9022D}" type="sibTrans" cxnId="{1E5BDADE-A1DF-4672-BDFD-F26C4D0CC7B7}">
      <dgm:prSet/>
      <dgm:spPr/>
      <dgm:t>
        <a:bodyPr/>
        <a:lstStyle/>
        <a:p>
          <a:endParaRPr lang="en-US"/>
        </a:p>
      </dgm:t>
    </dgm:pt>
    <dgm:pt modelId="{E45F1F04-5B22-42CD-9D15-830332C2B1C3}">
      <dgm:prSet/>
      <dgm:spPr/>
      <dgm:t>
        <a:bodyPr/>
        <a:lstStyle/>
        <a:p>
          <a:r>
            <a:rPr lang="en-GB" b="0" i="0"/>
            <a:t>Frequently staffing costs are the highest cost to the business</a:t>
          </a:r>
          <a:endParaRPr lang="en-US"/>
        </a:p>
      </dgm:t>
    </dgm:pt>
    <dgm:pt modelId="{DBDF2E64-A3CC-4C2B-9CDE-4AA840A157B8}" type="parTrans" cxnId="{9178D3FD-4578-442F-B407-9FE92E4EEE14}">
      <dgm:prSet/>
      <dgm:spPr/>
      <dgm:t>
        <a:bodyPr/>
        <a:lstStyle/>
        <a:p>
          <a:endParaRPr lang="en-US"/>
        </a:p>
      </dgm:t>
    </dgm:pt>
    <dgm:pt modelId="{B8A419E8-82E7-4BD4-8A7D-CD837D600C74}" type="sibTrans" cxnId="{9178D3FD-4578-442F-B407-9FE92E4EEE14}">
      <dgm:prSet/>
      <dgm:spPr/>
      <dgm:t>
        <a:bodyPr/>
        <a:lstStyle/>
        <a:p>
          <a:endParaRPr lang="en-US"/>
        </a:p>
      </dgm:t>
    </dgm:pt>
    <dgm:pt modelId="{4CE70F2B-1D6D-410C-819E-705984BFB6F0}">
      <dgm:prSet/>
      <dgm:spPr/>
      <dgm:t>
        <a:bodyPr/>
        <a:lstStyle/>
        <a:p>
          <a:r>
            <a:rPr lang="en-GB" b="0" i="0"/>
            <a:t>Maximising ROI must be a key concern</a:t>
          </a:r>
          <a:endParaRPr lang="en-US"/>
        </a:p>
      </dgm:t>
    </dgm:pt>
    <dgm:pt modelId="{6D52B37E-8B20-423D-9193-ED70B5C89CE6}" type="parTrans" cxnId="{F9C1FD27-FCA6-4193-AAB2-650FB2DDC7CE}">
      <dgm:prSet/>
      <dgm:spPr/>
      <dgm:t>
        <a:bodyPr/>
        <a:lstStyle/>
        <a:p>
          <a:endParaRPr lang="en-US"/>
        </a:p>
      </dgm:t>
    </dgm:pt>
    <dgm:pt modelId="{89974B72-3B63-4B18-BC21-25A9CE221B77}" type="sibTrans" cxnId="{F9C1FD27-FCA6-4193-AAB2-650FB2DDC7CE}">
      <dgm:prSet/>
      <dgm:spPr/>
      <dgm:t>
        <a:bodyPr/>
        <a:lstStyle/>
        <a:p>
          <a:endParaRPr lang="en-US"/>
        </a:p>
      </dgm:t>
    </dgm:pt>
    <dgm:pt modelId="{EA5134A3-0C44-4B85-9003-73261EF77D27}">
      <dgm:prSet/>
      <dgm:spPr/>
      <dgm:t>
        <a:bodyPr/>
        <a:lstStyle/>
        <a:p>
          <a:r>
            <a:rPr lang="en-GB" b="0" i="0"/>
            <a:t>Learning needs will vary considerably: the apprentice is very different to the Chief Executive Officer</a:t>
          </a:r>
          <a:endParaRPr lang="en-US"/>
        </a:p>
      </dgm:t>
    </dgm:pt>
    <dgm:pt modelId="{15A4FC0D-C7EB-4B27-AECE-B5BAF4E0B1D8}" type="parTrans" cxnId="{07F07535-58F3-41CA-A6EC-EE124F34F9DA}">
      <dgm:prSet/>
      <dgm:spPr/>
      <dgm:t>
        <a:bodyPr/>
        <a:lstStyle/>
        <a:p>
          <a:endParaRPr lang="en-US"/>
        </a:p>
      </dgm:t>
    </dgm:pt>
    <dgm:pt modelId="{E7C33310-735B-4E8C-8F99-989FF02A7A95}" type="sibTrans" cxnId="{07F07535-58F3-41CA-A6EC-EE124F34F9DA}">
      <dgm:prSet/>
      <dgm:spPr/>
      <dgm:t>
        <a:bodyPr/>
        <a:lstStyle/>
        <a:p>
          <a:endParaRPr lang="en-US"/>
        </a:p>
      </dgm:t>
    </dgm:pt>
    <dgm:pt modelId="{02872837-3344-4FF2-AE0C-6CE05AAD2EC2}">
      <dgm:prSet/>
      <dgm:spPr/>
      <dgm:t>
        <a:bodyPr/>
        <a:lstStyle/>
        <a:p>
          <a:r>
            <a:rPr lang="en-GB" b="0" i="0"/>
            <a:t>Evidence that this is rarely given enough attention (Clarke 2003)</a:t>
          </a:r>
          <a:endParaRPr lang="en-US"/>
        </a:p>
      </dgm:t>
    </dgm:pt>
    <dgm:pt modelId="{3C091C4E-27BC-467F-AA3B-E78767E80115}" type="parTrans" cxnId="{41B3567E-2998-4F52-829C-C3AE1A4BAEBE}">
      <dgm:prSet/>
      <dgm:spPr/>
      <dgm:t>
        <a:bodyPr/>
        <a:lstStyle/>
        <a:p>
          <a:endParaRPr lang="en-US"/>
        </a:p>
      </dgm:t>
    </dgm:pt>
    <dgm:pt modelId="{927DFF10-31EF-40FA-AA21-64335228F3D6}" type="sibTrans" cxnId="{41B3567E-2998-4F52-829C-C3AE1A4BAEBE}">
      <dgm:prSet/>
      <dgm:spPr/>
      <dgm:t>
        <a:bodyPr/>
        <a:lstStyle/>
        <a:p>
          <a:endParaRPr lang="en-US"/>
        </a:p>
      </dgm:t>
    </dgm:pt>
    <dgm:pt modelId="{60AC9EE3-EBDA-48C8-9CE2-B650427812D6}" type="pres">
      <dgm:prSet presAssocID="{880DC556-28B2-48E5-A1EC-A96AF55C5F4C}" presName="root" presStyleCnt="0">
        <dgm:presLayoutVars>
          <dgm:dir/>
          <dgm:resizeHandles val="exact"/>
        </dgm:presLayoutVars>
      </dgm:prSet>
      <dgm:spPr/>
    </dgm:pt>
    <dgm:pt modelId="{DF6597D9-390A-4980-A8A0-31C920C2D767}" type="pres">
      <dgm:prSet presAssocID="{A9D9DB0E-2AE6-460C-B49E-70006C3E9F84}" presName="compNode" presStyleCnt="0"/>
      <dgm:spPr/>
    </dgm:pt>
    <dgm:pt modelId="{2F171D70-06F3-4040-BA87-AF5843C66D60}" type="pres">
      <dgm:prSet presAssocID="{A9D9DB0E-2AE6-460C-B49E-70006C3E9F84}" presName="bgRect" presStyleLbl="bgShp" presStyleIdx="0" presStyleCnt="5"/>
      <dgm:spPr/>
    </dgm:pt>
    <dgm:pt modelId="{59A28DDA-D4D5-446B-A3D7-9B23D2C931A3}" type="pres">
      <dgm:prSet presAssocID="{A9D9DB0E-2AE6-460C-B49E-70006C3E9F8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F430204D-EF35-4E4A-BDF9-D00F4F3C2845}" type="pres">
      <dgm:prSet presAssocID="{A9D9DB0E-2AE6-460C-B49E-70006C3E9F84}" presName="spaceRect" presStyleCnt="0"/>
      <dgm:spPr/>
    </dgm:pt>
    <dgm:pt modelId="{EF72C3F1-ACE2-4344-BEA6-15C2048B1AAD}" type="pres">
      <dgm:prSet presAssocID="{A9D9DB0E-2AE6-460C-B49E-70006C3E9F84}" presName="parTx" presStyleLbl="revTx" presStyleIdx="0" presStyleCnt="5">
        <dgm:presLayoutVars>
          <dgm:chMax val="0"/>
          <dgm:chPref val="0"/>
        </dgm:presLayoutVars>
      </dgm:prSet>
      <dgm:spPr/>
    </dgm:pt>
    <dgm:pt modelId="{96F46624-8E59-49CF-946B-713EB622D8FA}" type="pres">
      <dgm:prSet presAssocID="{5EDF20A8-A993-4C18-A9FF-CE60C7E9022D}" presName="sibTrans" presStyleCnt="0"/>
      <dgm:spPr/>
    </dgm:pt>
    <dgm:pt modelId="{A8B903AD-D89F-4C0C-8C28-E011930CB189}" type="pres">
      <dgm:prSet presAssocID="{E45F1F04-5B22-42CD-9D15-830332C2B1C3}" presName="compNode" presStyleCnt="0"/>
      <dgm:spPr/>
    </dgm:pt>
    <dgm:pt modelId="{F9F29D44-0A1E-46D3-B30A-E99BF3D82CFC}" type="pres">
      <dgm:prSet presAssocID="{E45F1F04-5B22-42CD-9D15-830332C2B1C3}" presName="bgRect" presStyleLbl="bgShp" presStyleIdx="1" presStyleCnt="5"/>
      <dgm:spPr/>
    </dgm:pt>
    <dgm:pt modelId="{2E79EE4E-B2F6-4EF7-9D70-63301BF514E0}" type="pres">
      <dgm:prSet presAssocID="{E45F1F04-5B22-42CD-9D15-830332C2B1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F5566822-46A7-491F-A8B0-3C940D64FBA7}" type="pres">
      <dgm:prSet presAssocID="{E45F1F04-5B22-42CD-9D15-830332C2B1C3}" presName="spaceRect" presStyleCnt="0"/>
      <dgm:spPr/>
    </dgm:pt>
    <dgm:pt modelId="{914BC1F9-B53E-494A-AC0A-1C07FD14E2AA}" type="pres">
      <dgm:prSet presAssocID="{E45F1F04-5B22-42CD-9D15-830332C2B1C3}" presName="parTx" presStyleLbl="revTx" presStyleIdx="1" presStyleCnt="5">
        <dgm:presLayoutVars>
          <dgm:chMax val="0"/>
          <dgm:chPref val="0"/>
        </dgm:presLayoutVars>
      </dgm:prSet>
      <dgm:spPr/>
    </dgm:pt>
    <dgm:pt modelId="{66E90F59-DCF4-428F-BB87-34B6DCB3FDF2}" type="pres">
      <dgm:prSet presAssocID="{B8A419E8-82E7-4BD4-8A7D-CD837D600C74}" presName="sibTrans" presStyleCnt="0"/>
      <dgm:spPr/>
    </dgm:pt>
    <dgm:pt modelId="{48E2526A-B63A-4FDF-A29F-99D8EB6AE2FB}" type="pres">
      <dgm:prSet presAssocID="{4CE70F2B-1D6D-410C-819E-705984BFB6F0}" presName="compNode" presStyleCnt="0"/>
      <dgm:spPr/>
    </dgm:pt>
    <dgm:pt modelId="{2F1B5185-15C5-4541-A289-B2FDAB9654A9}" type="pres">
      <dgm:prSet presAssocID="{4CE70F2B-1D6D-410C-819E-705984BFB6F0}" presName="bgRect" presStyleLbl="bgShp" presStyleIdx="2" presStyleCnt="5"/>
      <dgm:spPr/>
    </dgm:pt>
    <dgm:pt modelId="{F82B8DD3-92FB-41EF-B96D-7E985B6D0C2F}" type="pres">
      <dgm:prSet presAssocID="{4CE70F2B-1D6D-410C-819E-705984BFB6F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39C85443-A11A-433B-BA57-B0DD6EE4A01E}" type="pres">
      <dgm:prSet presAssocID="{4CE70F2B-1D6D-410C-819E-705984BFB6F0}" presName="spaceRect" presStyleCnt="0"/>
      <dgm:spPr/>
    </dgm:pt>
    <dgm:pt modelId="{2A642078-DD0D-41B9-8119-C645BABF11F5}" type="pres">
      <dgm:prSet presAssocID="{4CE70F2B-1D6D-410C-819E-705984BFB6F0}" presName="parTx" presStyleLbl="revTx" presStyleIdx="2" presStyleCnt="5">
        <dgm:presLayoutVars>
          <dgm:chMax val="0"/>
          <dgm:chPref val="0"/>
        </dgm:presLayoutVars>
      </dgm:prSet>
      <dgm:spPr/>
    </dgm:pt>
    <dgm:pt modelId="{4160728B-104E-4406-A705-EE46E756C780}" type="pres">
      <dgm:prSet presAssocID="{89974B72-3B63-4B18-BC21-25A9CE221B77}" presName="sibTrans" presStyleCnt="0"/>
      <dgm:spPr/>
    </dgm:pt>
    <dgm:pt modelId="{E2134CAE-38AD-4486-8359-4C2DE75FE1B7}" type="pres">
      <dgm:prSet presAssocID="{EA5134A3-0C44-4B85-9003-73261EF77D27}" presName="compNode" presStyleCnt="0"/>
      <dgm:spPr/>
    </dgm:pt>
    <dgm:pt modelId="{2E429C89-23D8-44C0-8A1F-0E215A66ECAE}" type="pres">
      <dgm:prSet presAssocID="{EA5134A3-0C44-4B85-9003-73261EF77D27}" presName="bgRect" presStyleLbl="bgShp" presStyleIdx="3" presStyleCnt="5"/>
      <dgm:spPr/>
    </dgm:pt>
    <dgm:pt modelId="{F30D5C7A-947F-4084-9BDB-080B2D5C3460}" type="pres">
      <dgm:prSet presAssocID="{EA5134A3-0C44-4B85-9003-73261EF77D2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ptain"/>
        </a:ext>
      </dgm:extLst>
    </dgm:pt>
    <dgm:pt modelId="{ECFE43B7-65C3-4FEB-9DCE-B3B75E139065}" type="pres">
      <dgm:prSet presAssocID="{EA5134A3-0C44-4B85-9003-73261EF77D27}" presName="spaceRect" presStyleCnt="0"/>
      <dgm:spPr/>
    </dgm:pt>
    <dgm:pt modelId="{74976EF0-2D61-45B4-B35A-36805DCDF43C}" type="pres">
      <dgm:prSet presAssocID="{EA5134A3-0C44-4B85-9003-73261EF77D27}" presName="parTx" presStyleLbl="revTx" presStyleIdx="3" presStyleCnt="5">
        <dgm:presLayoutVars>
          <dgm:chMax val="0"/>
          <dgm:chPref val="0"/>
        </dgm:presLayoutVars>
      </dgm:prSet>
      <dgm:spPr/>
    </dgm:pt>
    <dgm:pt modelId="{5D760A90-222C-46A6-A8BC-220BE8BFEB6E}" type="pres">
      <dgm:prSet presAssocID="{E7C33310-735B-4E8C-8F99-989FF02A7A95}" presName="sibTrans" presStyleCnt="0"/>
      <dgm:spPr/>
    </dgm:pt>
    <dgm:pt modelId="{AEBC80B1-13DD-4359-842C-F1ECDE87BCDA}" type="pres">
      <dgm:prSet presAssocID="{02872837-3344-4FF2-AE0C-6CE05AAD2EC2}" presName="compNode" presStyleCnt="0"/>
      <dgm:spPr/>
    </dgm:pt>
    <dgm:pt modelId="{4E97F76E-B7B3-4251-97C2-206DE5AA788C}" type="pres">
      <dgm:prSet presAssocID="{02872837-3344-4FF2-AE0C-6CE05AAD2EC2}" presName="bgRect" presStyleLbl="bgShp" presStyleIdx="4" presStyleCnt="5"/>
      <dgm:spPr/>
    </dgm:pt>
    <dgm:pt modelId="{854456D6-3835-4E12-9B7B-7500706DBA4C}" type="pres">
      <dgm:prSet presAssocID="{02872837-3344-4FF2-AE0C-6CE05AAD2EC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F021597F-0109-49B8-B270-DC1296F7E5C2}" type="pres">
      <dgm:prSet presAssocID="{02872837-3344-4FF2-AE0C-6CE05AAD2EC2}" presName="spaceRect" presStyleCnt="0"/>
      <dgm:spPr/>
    </dgm:pt>
    <dgm:pt modelId="{6CB7E8C2-822B-4DEC-8CB4-27807F78F8EF}" type="pres">
      <dgm:prSet presAssocID="{02872837-3344-4FF2-AE0C-6CE05AAD2EC2}" presName="parTx" presStyleLbl="revTx" presStyleIdx="4" presStyleCnt="5">
        <dgm:presLayoutVars>
          <dgm:chMax val="0"/>
          <dgm:chPref val="0"/>
        </dgm:presLayoutVars>
      </dgm:prSet>
      <dgm:spPr/>
    </dgm:pt>
  </dgm:ptLst>
  <dgm:cxnLst>
    <dgm:cxn modelId="{D5EDDD0B-2AE5-44D7-B882-9850A71A28F8}" type="presOf" srcId="{E45F1F04-5B22-42CD-9D15-830332C2B1C3}" destId="{914BC1F9-B53E-494A-AC0A-1C07FD14E2AA}" srcOrd="0" destOrd="0" presId="urn:microsoft.com/office/officeart/2018/2/layout/IconVerticalSolidList"/>
    <dgm:cxn modelId="{F246E81F-882B-4F01-8133-7B5D4824DC59}" type="presOf" srcId="{4CE70F2B-1D6D-410C-819E-705984BFB6F0}" destId="{2A642078-DD0D-41B9-8119-C645BABF11F5}" srcOrd="0" destOrd="0" presId="urn:microsoft.com/office/officeart/2018/2/layout/IconVerticalSolidList"/>
    <dgm:cxn modelId="{F9C1FD27-FCA6-4193-AAB2-650FB2DDC7CE}" srcId="{880DC556-28B2-48E5-A1EC-A96AF55C5F4C}" destId="{4CE70F2B-1D6D-410C-819E-705984BFB6F0}" srcOrd="2" destOrd="0" parTransId="{6D52B37E-8B20-423D-9193-ED70B5C89CE6}" sibTransId="{89974B72-3B63-4B18-BC21-25A9CE221B77}"/>
    <dgm:cxn modelId="{9C1AB129-5F67-44E3-BCCE-30BBD3C67EF6}" type="presOf" srcId="{880DC556-28B2-48E5-A1EC-A96AF55C5F4C}" destId="{60AC9EE3-EBDA-48C8-9CE2-B650427812D6}" srcOrd="0" destOrd="0" presId="urn:microsoft.com/office/officeart/2018/2/layout/IconVerticalSolidList"/>
    <dgm:cxn modelId="{07F07535-58F3-41CA-A6EC-EE124F34F9DA}" srcId="{880DC556-28B2-48E5-A1EC-A96AF55C5F4C}" destId="{EA5134A3-0C44-4B85-9003-73261EF77D27}" srcOrd="3" destOrd="0" parTransId="{15A4FC0D-C7EB-4B27-AECE-B5BAF4E0B1D8}" sibTransId="{E7C33310-735B-4E8C-8F99-989FF02A7A95}"/>
    <dgm:cxn modelId="{866CEC78-0562-41FA-89AD-255D87B223C7}" type="presOf" srcId="{A9D9DB0E-2AE6-460C-B49E-70006C3E9F84}" destId="{EF72C3F1-ACE2-4344-BEA6-15C2048B1AAD}" srcOrd="0" destOrd="0" presId="urn:microsoft.com/office/officeart/2018/2/layout/IconVerticalSolidList"/>
    <dgm:cxn modelId="{41B3567E-2998-4F52-829C-C3AE1A4BAEBE}" srcId="{880DC556-28B2-48E5-A1EC-A96AF55C5F4C}" destId="{02872837-3344-4FF2-AE0C-6CE05AAD2EC2}" srcOrd="4" destOrd="0" parTransId="{3C091C4E-27BC-467F-AA3B-E78767E80115}" sibTransId="{927DFF10-31EF-40FA-AA21-64335228F3D6}"/>
    <dgm:cxn modelId="{98C0AA97-6275-4318-8FCC-76CAD2E33F1F}" type="presOf" srcId="{EA5134A3-0C44-4B85-9003-73261EF77D27}" destId="{74976EF0-2D61-45B4-B35A-36805DCDF43C}" srcOrd="0" destOrd="0" presId="urn:microsoft.com/office/officeart/2018/2/layout/IconVerticalSolidList"/>
    <dgm:cxn modelId="{AC7CA6DB-5C5F-43D1-81B4-F5C46F9E1C4D}" type="presOf" srcId="{02872837-3344-4FF2-AE0C-6CE05AAD2EC2}" destId="{6CB7E8C2-822B-4DEC-8CB4-27807F78F8EF}" srcOrd="0" destOrd="0" presId="urn:microsoft.com/office/officeart/2018/2/layout/IconVerticalSolidList"/>
    <dgm:cxn modelId="{1E5BDADE-A1DF-4672-BDFD-F26C4D0CC7B7}" srcId="{880DC556-28B2-48E5-A1EC-A96AF55C5F4C}" destId="{A9D9DB0E-2AE6-460C-B49E-70006C3E9F84}" srcOrd="0" destOrd="0" parTransId="{AE5CD1D0-9DF5-43A1-B452-0397E97CCF2A}" sibTransId="{5EDF20A8-A993-4C18-A9FF-CE60C7E9022D}"/>
    <dgm:cxn modelId="{9178D3FD-4578-442F-B407-9FE92E4EEE14}" srcId="{880DC556-28B2-48E5-A1EC-A96AF55C5F4C}" destId="{E45F1F04-5B22-42CD-9D15-830332C2B1C3}" srcOrd="1" destOrd="0" parTransId="{DBDF2E64-A3CC-4C2B-9CDE-4AA840A157B8}" sibTransId="{B8A419E8-82E7-4BD4-8A7D-CD837D600C74}"/>
    <dgm:cxn modelId="{A6BC169B-AC5B-4E04-B4FA-497028F6D611}" type="presParOf" srcId="{60AC9EE3-EBDA-48C8-9CE2-B650427812D6}" destId="{DF6597D9-390A-4980-A8A0-31C920C2D767}" srcOrd="0" destOrd="0" presId="urn:microsoft.com/office/officeart/2018/2/layout/IconVerticalSolidList"/>
    <dgm:cxn modelId="{4A6A9D96-E662-42F2-8206-CA177DA3E5F9}" type="presParOf" srcId="{DF6597D9-390A-4980-A8A0-31C920C2D767}" destId="{2F171D70-06F3-4040-BA87-AF5843C66D60}" srcOrd="0" destOrd="0" presId="urn:microsoft.com/office/officeart/2018/2/layout/IconVerticalSolidList"/>
    <dgm:cxn modelId="{D3BC089A-DBCF-4A15-8BF4-DA3BDBC2F15D}" type="presParOf" srcId="{DF6597D9-390A-4980-A8A0-31C920C2D767}" destId="{59A28DDA-D4D5-446B-A3D7-9B23D2C931A3}" srcOrd="1" destOrd="0" presId="urn:microsoft.com/office/officeart/2018/2/layout/IconVerticalSolidList"/>
    <dgm:cxn modelId="{60796D26-F9D4-4743-B149-F8E33A70EBA9}" type="presParOf" srcId="{DF6597D9-390A-4980-A8A0-31C920C2D767}" destId="{F430204D-EF35-4E4A-BDF9-D00F4F3C2845}" srcOrd="2" destOrd="0" presId="urn:microsoft.com/office/officeart/2018/2/layout/IconVerticalSolidList"/>
    <dgm:cxn modelId="{3D676B0A-2E5B-453F-BDDC-3A4B7AAB0EF1}" type="presParOf" srcId="{DF6597D9-390A-4980-A8A0-31C920C2D767}" destId="{EF72C3F1-ACE2-4344-BEA6-15C2048B1AAD}" srcOrd="3" destOrd="0" presId="urn:microsoft.com/office/officeart/2018/2/layout/IconVerticalSolidList"/>
    <dgm:cxn modelId="{19B3704A-1561-4359-8065-7387290F9B09}" type="presParOf" srcId="{60AC9EE3-EBDA-48C8-9CE2-B650427812D6}" destId="{96F46624-8E59-49CF-946B-713EB622D8FA}" srcOrd="1" destOrd="0" presId="urn:microsoft.com/office/officeart/2018/2/layout/IconVerticalSolidList"/>
    <dgm:cxn modelId="{BBB7A988-829B-4385-B4D0-64D8AB9F06F9}" type="presParOf" srcId="{60AC9EE3-EBDA-48C8-9CE2-B650427812D6}" destId="{A8B903AD-D89F-4C0C-8C28-E011930CB189}" srcOrd="2" destOrd="0" presId="urn:microsoft.com/office/officeart/2018/2/layout/IconVerticalSolidList"/>
    <dgm:cxn modelId="{F6EBE266-EE8C-434D-A0A2-03CD1A2849AF}" type="presParOf" srcId="{A8B903AD-D89F-4C0C-8C28-E011930CB189}" destId="{F9F29D44-0A1E-46D3-B30A-E99BF3D82CFC}" srcOrd="0" destOrd="0" presId="urn:microsoft.com/office/officeart/2018/2/layout/IconVerticalSolidList"/>
    <dgm:cxn modelId="{6268D8BE-9410-4ACD-99D3-C9E96A339C05}" type="presParOf" srcId="{A8B903AD-D89F-4C0C-8C28-E011930CB189}" destId="{2E79EE4E-B2F6-4EF7-9D70-63301BF514E0}" srcOrd="1" destOrd="0" presId="urn:microsoft.com/office/officeart/2018/2/layout/IconVerticalSolidList"/>
    <dgm:cxn modelId="{9D34F0A7-CD58-4D60-8271-A17E047BEB6F}" type="presParOf" srcId="{A8B903AD-D89F-4C0C-8C28-E011930CB189}" destId="{F5566822-46A7-491F-A8B0-3C940D64FBA7}" srcOrd="2" destOrd="0" presId="urn:microsoft.com/office/officeart/2018/2/layout/IconVerticalSolidList"/>
    <dgm:cxn modelId="{CCE20C56-6602-4121-A00A-32C859985856}" type="presParOf" srcId="{A8B903AD-D89F-4C0C-8C28-E011930CB189}" destId="{914BC1F9-B53E-494A-AC0A-1C07FD14E2AA}" srcOrd="3" destOrd="0" presId="urn:microsoft.com/office/officeart/2018/2/layout/IconVerticalSolidList"/>
    <dgm:cxn modelId="{B9228ADC-9467-4B12-BC94-ACBE1D15435E}" type="presParOf" srcId="{60AC9EE3-EBDA-48C8-9CE2-B650427812D6}" destId="{66E90F59-DCF4-428F-BB87-34B6DCB3FDF2}" srcOrd="3" destOrd="0" presId="urn:microsoft.com/office/officeart/2018/2/layout/IconVerticalSolidList"/>
    <dgm:cxn modelId="{9B120A9F-BDB1-4BFA-B96A-C621E3F29AC8}" type="presParOf" srcId="{60AC9EE3-EBDA-48C8-9CE2-B650427812D6}" destId="{48E2526A-B63A-4FDF-A29F-99D8EB6AE2FB}" srcOrd="4" destOrd="0" presId="urn:microsoft.com/office/officeart/2018/2/layout/IconVerticalSolidList"/>
    <dgm:cxn modelId="{1112F4B3-A657-4FF3-BD75-516B8A19C2CF}" type="presParOf" srcId="{48E2526A-B63A-4FDF-A29F-99D8EB6AE2FB}" destId="{2F1B5185-15C5-4541-A289-B2FDAB9654A9}" srcOrd="0" destOrd="0" presId="urn:microsoft.com/office/officeart/2018/2/layout/IconVerticalSolidList"/>
    <dgm:cxn modelId="{E77CD1C7-E718-4DF5-8293-0E5229B36732}" type="presParOf" srcId="{48E2526A-B63A-4FDF-A29F-99D8EB6AE2FB}" destId="{F82B8DD3-92FB-41EF-B96D-7E985B6D0C2F}" srcOrd="1" destOrd="0" presId="urn:microsoft.com/office/officeart/2018/2/layout/IconVerticalSolidList"/>
    <dgm:cxn modelId="{3D4E0C1E-62D3-4997-B0EF-8A5E0AF8B138}" type="presParOf" srcId="{48E2526A-B63A-4FDF-A29F-99D8EB6AE2FB}" destId="{39C85443-A11A-433B-BA57-B0DD6EE4A01E}" srcOrd="2" destOrd="0" presId="urn:microsoft.com/office/officeart/2018/2/layout/IconVerticalSolidList"/>
    <dgm:cxn modelId="{30ABB620-EEAF-4DE4-B363-DD89CE5A9524}" type="presParOf" srcId="{48E2526A-B63A-4FDF-A29F-99D8EB6AE2FB}" destId="{2A642078-DD0D-41B9-8119-C645BABF11F5}" srcOrd="3" destOrd="0" presId="urn:microsoft.com/office/officeart/2018/2/layout/IconVerticalSolidList"/>
    <dgm:cxn modelId="{17D965A9-E6E9-4163-B7A9-F8AC92301E9A}" type="presParOf" srcId="{60AC9EE3-EBDA-48C8-9CE2-B650427812D6}" destId="{4160728B-104E-4406-A705-EE46E756C780}" srcOrd="5" destOrd="0" presId="urn:microsoft.com/office/officeart/2018/2/layout/IconVerticalSolidList"/>
    <dgm:cxn modelId="{54E58B7F-278B-4312-8D92-CF4C7A2416DC}" type="presParOf" srcId="{60AC9EE3-EBDA-48C8-9CE2-B650427812D6}" destId="{E2134CAE-38AD-4486-8359-4C2DE75FE1B7}" srcOrd="6" destOrd="0" presId="urn:microsoft.com/office/officeart/2018/2/layout/IconVerticalSolidList"/>
    <dgm:cxn modelId="{0DB56D45-FAA7-4A99-91FF-C18EFCFFDEBF}" type="presParOf" srcId="{E2134CAE-38AD-4486-8359-4C2DE75FE1B7}" destId="{2E429C89-23D8-44C0-8A1F-0E215A66ECAE}" srcOrd="0" destOrd="0" presId="urn:microsoft.com/office/officeart/2018/2/layout/IconVerticalSolidList"/>
    <dgm:cxn modelId="{EFE1C088-7B08-4010-B69E-98B75A95A0EE}" type="presParOf" srcId="{E2134CAE-38AD-4486-8359-4C2DE75FE1B7}" destId="{F30D5C7A-947F-4084-9BDB-080B2D5C3460}" srcOrd="1" destOrd="0" presId="urn:microsoft.com/office/officeart/2018/2/layout/IconVerticalSolidList"/>
    <dgm:cxn modelId="{6F31F4E6-9561-4724-81A2-4F2D6578D186}" type="presParOf" srcId="{E2134CAE-38AD-4486-8359-4C2DE75FE1B7}" destId="{ECFE43B7-65C3-4FEB-9DCE-B3B75E139065}" srcOrd="2" destOrd="0" presId="urn:microsoft.com/office/officeart/2018/2/layout/IconVerticalSolidList"/>
    <dgm:cxn modelId="{DBF4E76D-3746-4DBC-A70E-AE76ABA08654}" type="presParOf" srcId="{E2134CAE-38AD-4486-8359-4C2DE75FE1B7}" destId="{74976EF0-2D61-45B4-B35A-36805DCDF43C}" srcOrd="3" destOrd="0" presId="urn:microsoft.com/office/officeart/2018/2/layout/IconVerticalSolidList"/>
    <dgm:cxn modelId="{4713FC84-F0D8-4457-849A-25DF46026602}" type="presParOf" srcId="{60AC9EE3-EBDA-48C8-9CE2-B650427812D6}" destId="{5D760A90-222C-46A6-A8BC-220BE8BFEB6E}" srcOrd="7" destOrd="0" presId="urn:microsoft.com/office/officeart/2018/2/layout/IconVerticalSolidList"/>
    <dgm:cxn modelId="{235452A2-1203-4771-B7A3-9CBC6A81DA67}" type="presParOf" srcId="{60AC9EE3-EBDA-48C8-9CE2-B650427812D6}" destId="{AEBC80B1-13DD-4359-842C-F1ECDE87BCDA}" srcOrd="8" destOrd="0" presId="urn:microsoft.com/office/officeart/2018/2/layout/IconVerticalSolidList"/>
    <dgm:cxn modelId="{A455A00F-E202-4E67-9E5B-D10D79F38A9C}" type="presParOf" srcId="{AEBC80B1-13DD-4359-842C-F1ECDE87BCDA}" destId="{4E97F76E-B7B3-4251-97C2-206DE5AA788C}" srcOrd="0" destOrd="0" presId="urn:microsoft.com/office/officeart/2018/2/layout/IconVerticalSolidList"/>
    <dgm:cxn modelId="{D984A793-8CD0-47A6-9E25-8A124CA3ABE2}" type="presParOf" srcId="{AEBC80B1-13DD-4359-842C-F1ECDE87BCDA}" destId="{854456D6-3835-4E12-9B7B-7500706DBA4C}" srcOrd="1" destOrd="0" presId="urn:microsoft.com/office/officeart/2018/2/layout/IconVerticalSolidList"/>
    <dgm:cxn modelId="{55A3C1A0-EE8E-4E59-B95E-EEC1F05CAC8D}" type="presParOf" srcId="{AEBC80B1-13DD-4359-842C-F1ECDE87BCDA}" destId="{F021597F-0109-49B8-B270-DC1296F7E5C2}" srcOrd="2" destOrd="0" presId="urn:microsoft.com/office/officeart/2018/2/layout/IconVerticalSolidList"/>
    <dgm:cxn modelId="{78EA4245-D393-4BC5-B7AD-3ACDFC32B75D}" type="presParOf" srcId="{AEBC80B1-13DD-4359-842C-F1ECDE87BCDA}" destId="{6CB7E8C2-822B-4DEC-8CB4-27807F78F8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B390B6-466A-45E1-B07E-848624F6BF7C}"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A9DF6A0-F4C2-4000-AE3A-C92CE9C3FDC3}">
      <dgm:prSet custT="1"/>
      <dgm:spPr/>
      <dgm:t>
        <a:bodyPr/>
        <a:lstStyle/>
        <a:p>
          <a:pPr>
            <a:lnSpc>
              <a:spcPct val="100000"/>
            </a:lnSpc>
          </a:pPr>
          <a:r>
            <a:rPr lang="en-GB" sz="2000" b="0" i="0"/>
            <a:t>Information-gathering and analysis </a:t>
          </a:r>
        </a:p>
        <a:p>
          <a:pPr>
            <a:lnSpc>
              <a:spcPct val="100000"/>
            </a:lnSpc>
          </a:pPr>
          <a:r>
            <a:rPr lang="en-GB" sz="1600" b="0" i="0"/>
            <a:t>(Iqbal &amp; Khan 2011; Leat &amp; Lovel 1997)</a:t>
          </a:r>
          <a:endParaRPr lang="en-US" sz="1600"/>
        </a:p>
      </dgm:t>
    </dgm:pt>
    <dgm:pt modelId="{DC557ECA-5757-4E78-8C75-CDE41C609EB9}" type="parTrans" cxnId="{7AFDBDC6-BDC5-4B6C-AD13-957D51D18240}">
      <dgm:prSet/>
      <dgm:spPr/>
      <dgm:t>
        <a:bodyPr/>
        <a:lstStyle/>
        <a:p>
          <a:endParaRPr lang="en-US"/>
        </a:p>
      </dgm:t>
    </dgm:pt>
    <dgm:pt modelId="{6CCA32EF-7FD7-4FFC-B0C0-01C2770EA7D8}" type="sibTrans" cxnId="{7AFDBDC6-BDC5-4B6C-AD13-957D51D18240}">
      <dgm:prSet/>
      <dgm:spPr/>
      <dgm:t>
        <a:bodyPr/>
        <a:lstStyle/>
        <a:p>
          <a:endParaRPr lang="en-US"/>
        </a:p>
      </dgm:t>
    </dgm:pt>
    <dgm:pt modelId="{84C0A8C9-C9D1-40D3-B1A7-DB6AAE463BE3}">
      <dgm:prSet/>
      <dgm:spPr/>
      <dgm:t>
        <a:bodyPr/>
        <a:lstStyle/>
        <a:p>
          <a:pPr>
            <a:lnSpc>
              <a:spcPct val="100000"/>
            </a:lnSpc>
          </a:pPr>
          <a:r>
            <a:rPr lang="en-GB" b="0" i="0" dirty="0"/>
            <a:t>Diagnostic stage: seeking data and insights about employee capability</a:t>
          </a:r>
          <a:endParaRPr lang="en-US" dirty="0"/>
        </a:p>
      </dgm:t>
    </dgm:pt>
    <dgm:pt modelId="{C78E1538-9A08-4C8B-BD39-B38DF4422ECB}" type="parTrans" cxnId="{1E386C3F-37E5-477E-B649-C592746CEEE6}">
      <dgm:prSet/>
      <dgm:spPr/>
      <dgm:t>
        <a:bodyPr/>
        <a:lstStyle/>
        <a:p>
          <a:endParaRPr lang="en-US"/>
        </a:p>
      </dgm:t>
    </dgm:pt>
    <dgm:pt modelId="{0AF9D057-88D9-495B-BC30-DC82121224EC}" type="sibTrans" cxnId="{1E386C3F-37E5-477E-B649-C592746CEEE6}">
      <dgm:prSet/>
      <dgm:spPr/>
      <dgm:t>
        <a:bodyPr/>
        <a:lstStyle/>
        <a:p>
          <a:endParaRPr lang="en-US"/>
        </a:p>
      </dgm:t>
    </dgm:pt>
    <dgm:pt modelId="{CA312ACF-0ABF-451E-893F-A8EF1BFFCAD4}" type="pres">
      <dgm:prSet presAssocID="{E4B390B6-466A-45E1-B07E-848624F6BF7C}" presName="root" presStyleCnt="0">
        <dgm:presLayoutVars>
          <dgm:dir/>
          <dgm:resizeHandles val="exact"/>
        </dgm:presLayoutVars>
      </dgm:prSet>
      <dgm:spPr/>
    </dgm:pt>
    <dgm:pt modelId="{E7C0FD23-B7F5-49F6-B370-7FC1A67DC101}" type="pres">
      <dgm:prSet presAssocID="{DA9DF6A0-F4C2-4000-AE3A-C92CE9C3FDC3}" presName="compNode" presStyleCnt="0"/>
      <dgm:spPr/>
    </dgm:pt>
    <dgm:pt modelId="{2A323F22-CB83-464F-A646-274CCFCF57F6}" type="pres">
      <dgm:prSet presAssocID="{DA9DF6A0-F4C2-4000-AE3A-C92CE9C3FDC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5EC1C9C6-09A0-4D51-8EE1-66D005D6F4C8}" type="pres">
      <dgm:prSet presAssocID="{DA9DF6A0-F4C2-4000-AE3A-C92CE9C3FDC3}" presName="spaceRect" presStyleCnt="0"/>
      <dgm:spPr/>
    </dgm:pt>
    <dgm:pt modelId="{9EDB1DE3-6581-48A0-9323-1DA5319090EB}" type="pres">
      <dgm:prSet presAssocID="{DA9DF6A0-F4C2-4000-AE3A-C92CE9C3FDC3}" presName="textRect" presStyleLbl="revTx" presStyleIdx="0" presStyleCnt="2">
        <dgm:presLayoutVars>
          <dgm:chMax val="1"/>
          <dgm:chPref val="1"/>
        </dgm:presLayoutVars>
      </dgm:prSet>
      <dgm:spPr/>
    </dgm:pt>
    <dgm:pt modelId="{262C7EE2-1818-41B9-8DB5-B40A7AB1337D}" type="pres">
      <dgm:prSet presAssocID="{6CCA32EF-7FD7-4FFC-B0C0-01C2770EA7D8}" presName="sibTrans" presStyleCnt="0"/>
      <dgm:spPr/>
    </dgm:pt>
    <dgm:pt modelId="{861E0371-7889-4C41-9DB0-3C3168539D94}" type="pres">
      <dgm:prSet presAssocID="{84C0A8C9-C9D1-40D3-B1A7-DB6AAE463BE3}" presName="compNode" presStyleCnt="0"/>
      <dgm:spPr/>
    </dgm:pt>
    <dgm:pt modelId="{EF72835D-1DD2-47F8-88B3-37D707A78640}" type="pres">
      <dgm:prSet presAssocID="{84C0A8C9-C9D1-40D3-B1A7-DB6AAE463BE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ze"/>
        </a:ext>
      </dgm:extLst>
    </dgm:pt>
    <dgm:pt modelId="{A5299328-EDC6-45E8-B471-E72BD1B451F4}" type="pres">
      <dgm:prSet presAssocID="{84C0A8C9-C9D1-40D3-B1A7-DB6AAE463BE3}" presName="spaceRect" presStyleCnt="0"/>
      <dgm:spPr/>
    </dgm:pt>
    <dgm:pt modelId="{D7205C3E-A030-4191-9311-0051759F9F7C}" type="pres">
      <dgm:prSet presAssocID="{84C0A8C9-C9D1-40D3-B1A7-DB6AAE463BE3}" presName="textRect" presStyleLbl="revTx" presStyleIdx="1" presStyleCnt="2">
        <dgm:presLayoutVars>
          <dgm:chMax val="1"/>
          <dgm:chPref val="1"/>
        </dgm:presLayoutVars>
      </dgm:prSet>
      <dgm:spPr/>
    </dgm:pt>
  </dgm:ptLst>
  <dgm:cxnLst>
    <dgm:cxn modelId="{1E386C3F-37E5-477E-B649-C592746CEEE6}" srcId="{E4B390B6-466A-45E1-B07E-848624F6BF7C}" destId="{84C0A8C9-C9D1-40D3-B1A7-DB6AAE463BE3}" srcOrd="1" destOrd="0" parTransId="{C78E1538-9A08-4C8B-BD39-B38DF4422ECB}" sibTransId="{0AF9D057-88D9-495B-BC30-DC82121224EC}"/>
    <dgm:cxn modelId="{6649BE5D-57AC-47BA-AEF3-B63C7DAC445F}" type="presOf" srcId="{E4B390B6-466A-45E1-B07E-848624F6BF7C}" destId="{CA312ACF-0ABF-451E-893F-A8EF1BFFCAD4}" srcOrd="0" destOrd="0" presId="urn:microsoft.com/office/officeart/2018/2/layout/IconLabelList"/>
    <dgm:cxn modelId="{F9F55154-5A02-4BA5-BE4D-40B9FA9C3AE9}" type="presOf" srcId="{84C0A8C9-C9D1-40D3-B1A7-DB6AAE463BE3}" destId="{D7205C3E-A030-4191-9311-0051759F9F7C}" srcOrd="0" destOrd="0" presId="urn:microsoft.com/office/officeart/2018/2/layout/IconLabelList"/>
    <dgm:cxn modelId="{7AFDBDC6-BDC5-4B6C-AD13-957D51D18240}" srcId="{E4B390B6-466A-45E1-B07E-848624F6BF7C}" destId="{DA9DF6A0-F4C2-4000-AE3A-C92CE9C3FDC3}" srcOrd="0" destOrd="0" parTransId="{DC557ECA-5757-4E78-8C75-CDE41C609EB9}" sibTransId="{6CCA32EF-7FD7-4FFC-B0C0-01C2770EA7D8}"/>
    <dgm:cxn modelId="{BC86F6D7-5AAE-4387-B6CF-23B0DE6156E2}" type="presOf" srcId="{DA9DF6A0-F4C2-4000-AE3A-C92CE9C3FDC3}" destId="{9EDB1DE3-6581-48A0-9323-1DA5319090EB}" srcOrd="0" destOrd="0" presId="urn:microsoft.com/office/officeart/2018/2/layout/IconLabelList"/>
    <dgm:cxn modelId="{C09C4963-3061-407B-AEA4-F1DBAFA8DE34}" type="presParOf" srcId="{CA312ACF-0ABF-451E-893F-A8EF1BFFCAD4}" destId="{E7C0FD23-B7F5-49F6-B370-7FC1A67DC101}" srcOrd="0" destOrd="0" presId="urn:microsoft.com/office/officeart/2018/2/layout/IconLabelList"/>
    <dgm:cxn modelId="{1D4A09D4-661D-41E2-A1FD-FE9DD1E447E5}" type="presParOf" srcId="{E7C0FD23-B7F5-49F6-B370-7FC1A67DC101}" destId="{2A323F22-CB83-464F-A646-274CCFCF57F6}" srcOrd="0" destOrd="0" presId="urn:microsoft.com/office/officeart/2018/2/layout/IconLabelList"/>
    <dgm:cxn modelId="{B66EE04A-8603-4835-81B7-8131A8D44B2D}" type="presParOf" srcId="{E7C0FD23-B7F5-49F6-B370-7FC1A67DC101}" destId="{5EC1C9C6-09A0-4D51-8EE1-66D005D6F4C8}" srcOrd="1" destOrd="0" presId="urn:microsoft.com/office/officeart/2018/2/layout/IconLabelList"/>
    <dgm:cxn modelId="{4AD61416-62BD-4DAF-B997-47705B8A463D}" type="presParOf" srcId="{E7C0FD23-B7F5-49F6-B370-7FC1A67DC101}" destId="{9EDB1DE3-6581-48A0-9323-1DA5319090EB}" srcOrd="2" destOrd="0" presId="urn:microsoft.com/office/officeart/2018/2/layout/IconLabelList"/>
    <dgm:cxn modelId="{C9367DDA-7FEE-4576-9E3D-E019AC6354C9}" type="presParOf" srcId="{CA312ACF-0ABF-451E-893F-A8EF1BFFCAD4}" destId="{262C7EE2-1818-41B9-8DB5-B40A7AB1337D}" srcOrd="1" destOrd="0" presId="urn:microsoft.com/office/officeart/2018/2/layout/IconLabelList"/>
    <dgm:cxn modelId="{4E55E045-631C-4F43-AAA3-B4F6AFAB720F}" type="presParOf" srcId="{CA312ACF-0ABF-451E-893F-A8EF1BFFCAD4}" destId="{861E0371-7889-4C41-9DB0-3C3168539D94}" srcOrd="2" destOrd="0" presId="urn:microsoft.com/office/officeart/2018/2/layout/IconLabelList"/>
    <dgm:cxn modelId="{6D9178A6-60B7-4566-8603-B5DE98B58DD6}" type="presParOf" srcId="{861E0371-7889-4C41-9DB0-3C3168539D94}" destId="{EF72835D-1DD2-47F8-88B3-37D707A78640}" srcOrd="0" destOrd="0" presId="urn:microsoft.com/office/officeart/2018/2/layout/IconLabelList"/>
    <dgm:cxn modelId="{759A5E94-CC9C-4A7C-ACD2-986C0AA6291E}" type="presParOf" srcId="{861E0371-7889-4C41-9DB0-3C3168539D94}" destId="{A5299328-EDC6-45E8-B471-E72BD1B451F4}" srcOrd="1" destOrd="0" presId="urn:microsoft.com/office/officeart/2018/2/layout/IconLabelList"/>
    <dgm:cxn modelId="{84AE2356-42D4-4E13-A28A-18382D10BB4C}" type="presParOf" srcId="{861E0371-7889-4C41-9DB0-3C3168539D94}" destId="{D7205C3E-A030-4191-9311-0051759F9F7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4350C8-A67F-4CFE-9130-0B95F16DE73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DCE65F1-71D4-4E4D-A0BE-570E04AA861B}">
      <dgm:prSet/>
      <dgm:spPr/>
      <dgm:t>
        <a:bodyPr/>
        <a:lstStyle/>
        <a:p>
          <a:r>
            <a:rPr lang="en-GB" b="0" i="0" dirty="0">
              <a:solidFill>
                <a:schemeClr val="tx1">
                  <a:lumMod val="75000"/>
                  <a:lumOff val="25000"/>
                </a:schemeClr>
              </a:solidFill>
            </a:rPr>
            <a:t>Once we have identified training and skills needs, we can plan how to fill the gap</a:t>
          </a:r>
          <a:endParaRPr lang="en-US" dirty="0">
            <a:solidFill>
              <a:schemeClr val="tx1">
                <a:lumMod val="75000"/>
                <a:lumOff val="25000"/>
              </a:schemeClr>
            </a:solidFill>
          </a:endParaRPr>
        </a:p>
      </dgm:t>
    </dgm:pt>
    <dgm:pt modelId="{7EB6D68E-8151-4ADF-9533-AF51FAAC199C}" type="parTrans" cxnId="{2C949869-28ED-44CB-BEE5-B6E5DFDC2C3F}">
      <dgm:prSet/>
      <dgm:spPr/>
      <dgm:t>
        <a:bodyPr/>
        <a:lstStyle/>
        <a:p>
          <a:endParaRPr lang="en-US"/>
        </a:p>
      </dgm:t>
    </dgm:pt>
    <dgm:pt modelId="{C0B50410-D31C-4A57-A604-8F69F5825DD3}" type="sibTrans" cxnId="{2C949869-28ED-44CB-BEE5-B6E5DFDC2C3F}">
      <dgm:prSet/>
      <dgm:spPr/>
      <dgm:t>
        <a:bodyPr/>
        <a:lstStyle/>
        <a:p>
          <a:endParaRPr lang="en-US"/>
        </a:p>
      </dgm:t>
    </dgm:pt>
    <dgm:pt modelId="{1FC0939B-7026-4C63-816E-D72AB554F69F}">
      <dgm:prSet/>
      <dgm:spPr/>
      <dgm:t>
        <a:bodyPr/>
        <a:lstStyle/>
        <a:p>
          <a:r>
            <a:rPr lang="en-GB" b="0" i="0" dirty="0"/>
            <a:t>This will take the form of a learning plan for the organisation</a:t>
          </a:r>
          <a:endParaRPr lang="en-US" dirty="0"/>
        </a:p>
      </dgm:t>
    </dgm:pt>
    <dgm:pt modelId="{359AF559-46D7-4547-8010-A618D3769802}" type="parTrans" cxnId="{7CD93A85-E237-4B4E-BB92-FB4030CB9EB5}">
      <dgm:prSet/>
      <dgm:spPr/>
      <dgm:t>
        <a:bodyPr/>
        <a:lstStyle/>
        <a:p>
          <a:endParaRPr lang="en-US"/>
        </a:p>
      </dgm:t>
    </dgm:pt>
    <dgm:pt modelId="{D8817CD2-4678-4E9B-BA78-D2DBD1B17C19}" type="sibTrans" cxnId="{7CD93A85-E237-4B4E-BB92-FB4030CB9EB5}">
      <dgm:prSet/>
      <dgm:spPr/>
      <dgm:t>
        <a:bodyPr/>
        <a:lstStyle/>
        <a:p>
          <a:endParaRPr lang="en-US"/>
        </a:p>
      </dgm:t>
    </dgm:pt>
    <dgm:pt modelId="{1B1A71E7-E21C-4360-BF4E-7A04DD51D376}">
      <dgm:prSet/>
      <dgm:spPr/>
      <dgm:t>
        <a:bodyPr/>
        <a:lstStyle/>
        <a:p>
          <a:r>
            <a:rPr lang="en-GB" b="0" i="0" dirty="0"/>
            <a:t>Technology has had a huge impact on how this skills gap is filled</a:t>
          </a:r>
          <a:endParaRPr lang="en-US" dirty="0"/>
        </a:p>
      </dgm:t>
    </dgm:pt>
    <dgm:pt modelId="{DF14DA07-160A-48D6-96C4-BC56CBE7AD89}" type="parTrans" cxnId="{9CBD13DF-C1B6-4A8D-B163-0AF97E2FDE30}">
      <dgm:prSet/>
      <dgm:spPr/>
      <dgm:t>
        <a:bodyPr/>
        <a:lstStyle/>
        <a:p>
          <a:endParaRPr lang="en-US"/>
        </a:p>
      </dgm:t>
    </dgm:pt>
    <dgm:pt modelId="{EB18C4A0-B2D3-48F6-8169-2890B6B30AD6}" type="sibTrans" cxnId="{9CBD13DF-C1B6-4A8D-B163-0AF97E2FDE30}">
      <dgm:prSet/>
      <dgm:spPr/>
      <dgm:t>
        <a:bodyPr/>
        <a:lstStyle/>
        <a:p>
          <a:endParaRPr lang="en-US"/>
        </a:p>
      </dgm:t>
    </dgm:pt>
    <dgm:pt modelId="{7E381994-3F79-4170-94F3-986082B379EF}" type="pres">
      <dgm:prSet presAssocID="{A14350C8-A67F-4CFE-9130-0B95F16DE735}" presName="root" presStyleCnt="0">
        <dgm:presLayoutVars>
          <dgm:dir/>
          <dgm:resizeHandles val="exact"/>
        </dgm:presLayoutVars>
      </dgm:prSet>
      <dgm:spPr/>
    </dgm:pt>
    <dgm:pt modelId="{CA9F5FF6-2CC1-42A7-90BE-D9822EDA987E}" type="pres">
      <dgm:prSet presAssocID="{BDCE65F1-71D4-4E4D-A0BE-570E04AA861B}" presName="compNode" presStyleCnt="0"/>
      <dgm:spPr/>
    </dgm:pt>
    <dgm:pt modelId="{6A302719-C6EA-4F7D-A7B0-A5DEA03E3A88}" type="pres">
      <dgm:prSet presAssocID="{BDCE65F1-71D4-4E4D-A0BE-570E04AA861B}" presName="bgRect" presStyleLbl="bgShp" presStyleIdx="0" presStyleCnt="3"/>
      <dgm:spPr/>
    </dgm:pt>
    <dgm:pt modelId="{F6824F60-679B-41B6-940E-BFBDD96C095F}" type="pres">
      <dgm:prSet presAssocID="{BDCE65F1-71D4-4E4D-A0BE-570E04AA86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A372E6F-706E-4611-92E2-85A5B082FB76}" type="pres">
      <dgm:prSet presAssocID="{BDCE65F1-71D4-4E4D-A0BE-570E04AA861B}" presName="spaceRect" presStyleCnt="0"/>
      <dgm:spPr/>
    </dgm:pt>
    <dgm:pt modelId="{B8B39DC7-D1B3-4496-A219-3FCB734D8412}" type="pres">
      <dgm:prSet presAssocID="{BDCE65F1-71D4-4E4D-A0BE-570E04AA861B}" presName="parTx" presStyleLbl="revTx" presStyleIdx="0" presStyleCnt="3">
        <dgm:presLayoutVars>
          <dgm:chMax val="0"/>
          <dgm:chPref val="0"/>
        </dgm:presLayoutVars>
      </dgm:prSet>
      <dgm:spPr/>
    </dgm:pt>
    <dgm:pt modelId="{354B2331-C4D4-49F4-BE68-4ADB3438D3F9}" type="pres">
      <dgm:prSet presAssocID="{C0B50410-D31C-4A57-A604-8F69F5825DD3}" presName="sibTrans" presStyleCnt="0"/>
      <dgm:spPr/>
    </dgm:pt>
    <dgm:pt modelId="{0540856C-C15E-401A-BB94-5FE89B64ADC5}" type="pres">
      <dgm:prSet presAssocID="{1FC0939B-7026-4C63-816E-D72AB554F69F}" presName="compNode" presStyleCnt="0"/>
      <dgm:spPr/>
    </dgm:pt>
    <dgm:pt modelId="{81E93B40-D415-43F6-8134-5E3D59AE85D0}" type="pres">
      <dgm:prSet presAssocID="{1FC0939B-7026-4C63-816E-D72AB554F69F}" presName="bgRect" presStyleLbl="bgShp" presStyleIdx="1" presStyleCnt="3"/>
      <dgm:spPr/>
    </dgm:pt>
    <dgm:pt modelId="{6803CE10-77C2-48C7-A5FC-6629A2442C0C}" type="pres">
      <dgm:prSet presAssocID="{1FC0939B-7026-4C63-816E-D72AB554F6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33039CD-2CEF-4A66-B116-6A9ED058F17D}" type="pres">
      <dgm:prSet presAssocID="{1FC0939B-7026-4C63-816E-D72AB554F69F}" presName="spaceRect" presStyleCnt="0"/>
      <dgm:spPr/>
    </dgm:pt>
    <dgm:pt modelId="{4BACD831-C586-4BA1-85B4-A42C7669D482}" type="pres">
      <dgm:prSet presAssocID="{1FC0939B-7026-4C63-816E-D72AB554F69F}" presName="parTx" presStyleLbl="revTx" presStyleIdx="1" presStyleCnt="3">
        <dgm:presLayoutVars>
          <dgm:chMax val="0"/>
          <dgm:chPref val="0"/>
        </dgm:presLayoutVars>
      </dgm:prSet>
      <dgm:spPr/>
    </dgm:pt>
    <dgm:pt modelId="{7A7B371F-D777-484C-95C1-871C6E50664B}" type="pres">
      <dgm:prSet presAssocID="{D8817CD2-4678-4E9B-BA78-D2DBD1B17C19}" presName="sibTrans" presStyleCnt="0"/>
      <dgm:spPr/>
    </dgm:pt>
    <dgm:pt modelId="{0724FB19-FDF3-4CF5-88EC-CCD8C3984299}" type="pres">
      <dgm:prSet presAssocID="{1B1A71E7-E21C-4360-BF4E-7A04DD51D376}" presName="compNode" presStyleCnt="0"/>
      <dgm:spPr/>
    </dgm:pt>
    <dgm:pt modelId="{594E7C6F-38BA-43C3-B4D4-516228AE0A87}" type="pres">
      <dgm:prSet presAssocID="{1B1A71E7-E21C-4360-BF4E-7A04DD51D376}" presName="bgRect" presStyleLbl="bgShp" presStyleIdx="2" presStyleCnt="3"/>
      <dgm:spPr/>
    </dgm:pt>
    <dgm:pt modelId="{13D40610-2A11-42C6-929B-F3A3F258881B}" type="pres">
      <dgm:prSet presAssocID="{1B1A71E7-E21C-4360-BF4E-7A04DD51D3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C5D8EF1B-843E-40E5-AE39-8A74CF271407}" type="pres">
      <dgm:prSet presAssocID="{1B1A71E7-E21C-4360-BF4E-7A04DD51D376}" presName="spaceRect" presStyleCnt="0"/>
      <dgm:spPr/>
    </dgm:pt>
    <dgm:pt modelId="{CCED08DF-2DE9-4359-991B-7F7A42DFAA26}" type="pres">
      <dgm:prSet presAssocID="{1B1A71E7-E21C-4360-BF4E-7A04DD51D376}" presName="parTx" presStyleLbl="revTx" presStyleIdx="2" presStyleCnt="3">
        <dgm:presLayoutVars>
          <dgm:chMax val="0"/>
          <dgm:chPref val="0"/>
        </dgm:presLayoutVars>
      </dgm:prSet>
      <dgm:spPr/>
    </dgm:pt>
  </dgm:ptLst>
  <dgm:cxnLst>
    <dgm:cxn modelId="{8B7AD018-D1B8-49DB-BC9B-1B30FFCDDB3E}" type="presOf" srcId="{1B1A71E7-E21C-4360-BF4E-7A04DD51D376}" destId="{CCED08DF-2DE9-4359-991B-7F7A42DFAA26}" srcOrd="0" destOrd="0" presId="urn:microsoft.com/office/officeart/2018/2/layout/IconVerticalSolidList"/>
    <dgm:cxn modelId="{31A76736-132A-4092-BCE7-87C1F1F0918D}" type="presOf" srcId="{A14350C8-A67F-4CFE-9130-0B95F16DE735}" destId="{7E381994-3F79-4170-94F3-986082B379EF}" srcOrd="0" destOrd="0" presId="urn:microsoft.com/office/officeart/2018/2/layout/IconVerticalSolidList"/>
    <dgm:cxn modelId="{9901AE62-D83F-4C21-A4ED-E0CD8080731A}" type="presOf" srcId="{BDCE65F1-71D4-4E4D-A0BE-570E04AA861B}" destId="{B8B39DC7-D1B3-4496-A219-3FCB734D8412}" srcOrd="0" destOrd="0" presId="urn:microsoft.com/office/officeart/2018/2/layout/IconVerticalSolidList"/>
    <dgm:cxn modelId="{2C949869-28ED-44CB-BEE5-B6E5DFDC2C3F}" srcId="{A14350C8-A67F-4CFE-9130-0B95F16DE735}" destId="{BDCE65F1-71D4-4E4D-A0BE-570E04AA861B}" srcOrd="0" destOrd="0" parTransId="{7EB6D68E-8151-4ADF-9533-AF51FAAC199C}" sibTransId="{C0B50410-D31C-4A57-A604-8F69F5825DD3}"/>
    <dgm:cxn modelId="{7CD93A85-E237-4B4E-BB92-FB4030CB9EB5}" srcId="{A14350C8-A67F-4CFE-9130-0B95F16DE735}" destId="{1FC0939B-7026-4C63-816E-D72AB554F69F}" srcOrd="1" destOrd="0" parTransId="{359AF559-46D7-4547-8010-A618D3769802}" sibTransId="{D8817CD2-4678-4E9B-BA78-D2DBD1B17C19}"/>
    <dgm:cxn modelId="{9CBD13DF-C1B6-4A8D-B163-0AF97E2FDE30}" srcId="{A14350C8-A67F-4CFE-9130-0B95F16DE735}" destId="{1B1A71E7-E21C-4360-BF4E-7A04DD51D376}" srcOrd="2" destOrd="0" parTransId="{DF14DA07-160A-48D6-96C4-BC56CBE7AD89}" sibTransId="{EB18C4A0-B2D3-48F6-8169-2890B6B30AD6}"/>
    <dgm:cxn modelId="{C58C18FE-AFB1-4663-BF90-9B97DF2A2A0F}" type="presOf" srcId="{1FC0939B-7026-4C63-816E-D72AB554F69F}" destId="{4BACD831-C586-4BA1-85B4-A42C7669D482}" srcOrd="0" destOrd="0" presId="urn:microsoft.com/office/officeart/2018/2/layout/IconVerticalSolidList"/>
    <dgm:cxn modelId="{B8F626A8-5C5B-46EC-BD6F-4EE9DCEA7D7D}" type="presParOf" srcId="{7E381994-3F79-4170-94F3-986082B379EF}" destId="{CA9F5FF6-2CC1-42A7-90BE-D9822EDA987E}" srcOrd="0" destOrd="0" presId="urn:microsoft.com/office/officeart/2018/2/layout/IconVerticalSolidList"/>
    <dgm:cxn modelId="{714A04F8-AA11-41F6-B417-C4CFA78AE26C}" type="presParOf" srcId="{CA9F5FF6-2CC1-42A7-90BE-D9822EDA987E}" destId="{6A302719-C6EA-4F7D-A7B0-A5DEA03E3A88}" srcOrd="0" destOrd="0" presId="urn:microsoft.com/office/officeart/2018/2/layout/IconVerticalSolidList"/>
    <dgm:cxn modelId="{AF50AD72-27FC-497D-A4B1-418F3B2A849B}" type="presParOf" srcId="{CA9F5FF6-2CC1-42A7-90BE-D9822EDA987E}" destId="{F6824F60-679B-41B6-940E-BFBDD96C095F}" srcOrd="1" destOrd="0" presId="urn:microsoft.com/office/officeart/2018/2/layout/IconVerticalSolidList"/>
    <dgm:cxn modelId="{EF48E796-5866-4960-BB15-F031E37C9799}" type="presParOf" srcId="{CA9F5FF6-2CC1-42A7-90BE-D9822EDA987E}" destId="{EA372E6F-706E-4611-92E2-85A5B082FB76}" srcOrd="2" destOrd="0" presId="urn:microsoft.com/office/officeart/2018/2/layout/IconVerticalSolidList"/>
    <dgm:cxn modelId="{FA852B55-4874-4308-AD89-E31184C1D4A5}" type="presParOf" srcId="{CA9F5FF6-2CC1-42A7-90BE-D9822EDA987E}" destId="{B8B39DC7-D1B3-4496-A219-3FCB734D8412}" srcOrd="3" destOrd="0" presId="urn:microsoft.com/office/officeart/2018/2/layout/IconVerticalSolidList"/>
    <dgm:cxn modelId="{11A409B3-7CE5-4C8A-815E-6436805ED022}" type="presParOf" srcId="{7E381994-3F79-4170-94F3-986082B379EF}" destId="{354B2331-C4D4-49F4-BE68-4ADB3438D3F9}" srcOrd="1" destOrd="0" presId="urn:microsoft.com/office/officeart/2018/2/layout/IconVerticalSolidList"/>
    <dgm:cxn modelId="{CAD77265-51A7-498D-A1DC-B594E1932115}" type="presParOf" srcId="{7E381994-3F79-4170-94F3-986082B379EF}" destId="{0540856C-C15E-401A-BB94-5FE89B64ADC5}" srcOrd="2" destOrd="0" presId="urn:microsoft.com/office/officeart/2018/2/layout/IconVerticalSolidList"/>
    <dgm:cxn modelId="{A49A4A3F-EF8E-485E-97B9-9502CF9B0289}" type="presParOf" srcId="{0540856C-C15E-401A-BB94-5FE89B64ADC5}" destId="{81E93B40-D415-43F6-8134-5E3D59AE85D0}" srcOrd="0" destOrd="0" presId="urn:microsoft.com/office/officeart/2018/2/layout/IconVerticalSolidList"/>
    <dgm:cxn modelId="{81B71303-0BDF-4E2E-B038-81DDE4D76DD6}" type="presParOf" srcId="{0540856C-C15E-401A-BB94-5FE89B64ADC5}" destId="{6803CE10-77C2-48C7-A5FC-6629A2442C0C}" srcOrd="1" destOrd="0" presId="urn:microsoft.com/office/officeart/2018/2/layout/IconVerticalSolidList"/>
    <dgm:cxn modelId="{185C483A-EA21-49A6-A3F4-01176FBE9FD2}" type="presParOf" srcId="{0540856C-C15E-401A-BB94-5FE89B64ADC5}" destId="{F33039CD-2CEF-4A66-B116-6A9ED058F17D}" srcOrd="2" destOrd="0" presId="urn:microsoft.com/office/officeart/2018/2/layout/IconVerticalSolidList"/>
    <dgm:cxn modelId="{AB5F2D4E-A139-49BA-A70F-9D047591FBE8}" type="presParOf" srcId="{0540856C-C15E-401A-BB94-5FE89B64ADC5}" destId="{4BACD831-C586-4BA1-85B4-A42C7669D482}" srcOrd="3" destOrd="0" presId="urn:microsoft.com/office/officeart/2018/2/layout/IconVerticalSolidList"/>
    <dgm:cxn modelId="{4F1E7A66-CBE7-4536-BFFB-873ED3C9AAA0}" type="presParOf" srcId="{7E381994-3F79-4170-94F3-986082B379EF}" destId="{7A7B371F-D777-484C-95C1-871C6E50664B}" srcOrd="3" destOrd="0" presId="urn:microsoft.com/office/officeart/2018/2/layout/IconVerticalSolidList"/>
    <dgm:cxn modelId="{2C478000-3784-40CC-87E2-5D02D9C71CAA}" type="presParOf" srcId="{7E381994-3F79-4170-94F3-986082B379EF}" destId="{0724FB19-FDF3-4CF5-88EC-CCD8C3984299}" srcOrd="4" destOrd="0" presId="urn:microsoft.com/office/officeart/2018/2/layout/IconVerticalSolidList"/>
    <dgm:cxn modelId="{E4DC8FC3-4CCF-4E8F-9578-C7641B5B18CD}" type="presParOf" srcId="{0724FB19-FDF3-4CF5-88EC-CCD8C3984299}" destId="{594E7C6F-38BA-43C3-B4D4-516228AE0A87}" srcOrd="0" destOrd="0" presId="urn:microsoft.com/office/officeart/2018/2/layout/IconVerticalSolidList"/>
    <dgm:cxn modelId="{1CB00C65-7387-4AD5-9BD6-613E060C331C}" type="presParOf" srcId="{0724FB19-FDF3-4CF5-88EC-CCD8C3984299}" destId="{13D40610-2A11-42C6-929B-F3A3F258881B}" srcOrd="1" destOrd="0" presId="urn:microsoft.com/office/officeart/2018/2/layout/IconVerticalSolidList"/>
    <dgm:cxn modelId="{C75C521C-A085-44E9-88CC-6DBADFE4FEF2}" type="presParOf" srcId="{0724FB19-FDF3-4CF5-88EC-CCD8C3984299}" destId="{C5D8EF1B-843E-40E5-AE39-8A74CF271407}" srcOrd="2" destOrd="0" presId="urn:microsoft.com/office/officeart/2018/2/layout/IconVerticalSolidList"/>
    <dgm:cxn modelId="{78013BD5-AFC9-4FCA-A8C4-CE4241E3AF64}" type="presParOf" srcId="{0724FB19-FDF3-4CF5-88EC-CCD8C3984299}" destId="{CCED08DF-2DE9-4359-991B-7F7A42DFAA2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E2A671-9B3A-465D-BBAC-2642D44C039A}">
      <dsp:nvSpPr>
        <dsp:cNvPr id="0" name=""/>
        <dsp:cNvSpPr/>
      </dsp:nvSpPr>
      <dsp:spPr>
        <a:xfrm>
          <a:off x="0" y="430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78B2D-BA40-47E8-97E7-964FDF5B1E79}">
      <dsp:nvSpPr>
        <dsp:cNvPr id="0" name=""/>
        <dsp:cNvSpPr/>
      </dsp:nvSpPr>
      <dsp:spPr>
        <a:xfrm>
          <a:off x="277554" y="210753"/>
          <a:ext cx="504644" cy="504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BBCD6C-089D-4042-82CF-419FE4AE873B}">
      <dsp:nvSpPr>
        <dsp:cNvPr id="0" name=""/>
        <dsp:cNvSpPr/>
      </dsp:nvSpPr>
      <dsp:spPr>
        <a:xfrm>
          <a:off x="1059754" y="430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Executive summary</a:t>
          </a:r>
          <a:endParaRPr lang="en-US" sz="1900" kern="1200"/>
        </a:p>
      </dsp:txBody>
      <dsp:txXfrm>
        <a:off x="1059754" y="4307"/>
        <a:ext cx="5304469" cy="917536"/>
      </dsp:txXfrm>
    </dsp:sp>
    <dsp:sp modelId="{7AFA146C-646F-4BE9-BE2F-D0760CA3043F}">
      <dsp:nvSpPr>
        <dsp:cNvPr id="0" name=""/>
        <dsp:cNvSpPr/>
      </dsp:nvSpPr>
      <dsp:spPr>
        <a:xfrm>
          <a:off x="0" y="115122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9F3BD9-8A2E-48A9-ABE5-726C3F2BFF92}">
      <dsp:nvSpPr>
        <dsp:cNvPr id="0" name=""/>
        <dsp:cNvSpPr/>
      </dsp:nvSpPr>
      <dsp:spPr>
        <a:xfrm>
          <a:off x="277554" y="1357673"/>
          <a:ext cx="504644" cy="504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4B4BC-C781-4FED-BCBA-6032A8305B6F}">
      <dsp:nvSpPr>
        <dsp:cNvPr id="0" name=""/>
        <dsp:cNvSpPr/>
      </dsp:nvSpPr>
      <dsp:spPr>
        <a:xfrm>
          <a:off x="1059754" y="115122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Mission and vision</a:t>
          </a:r>
          <a:endParaRPr lang="en-US" sz="1900" kern="1200"/>
        </a:p>
      </dsp:txBody>
      <dsp:txXfrm>
        <a:off x="1059754" y="1151227"/>
        <a:ext cx="5304469" cy="917536"/>
      </dsp:txXfrm>
    </dsp:sp>
    <dsp:sp modelId="{D35BFCF3-EC75-4B7A-B608-D986688BCE48}">
      <dsp:nvSpPr>
        <dsp:cNvPr id="0" name=""/>
        <dsp:cNvSpPr/>
      </dsp:nvSpPr>
      <dsp:spPr>
        <a:xfrm>
          <a:off x="0" y="2298147"/>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CFB3D3-A7A0-4A40-9ECE-0B9704F3669E}">
      <dsp:nvSpPr>
        <dsp:cNvPr id="0" name=""/>
        <dsp:cNvSpPr/>
      </dsp:nvSpPr>
      <dsp:spPr>
        <a:xfrm>
          <a:off x="277554" y="2504593"/>
          <a:ext cx="504644" cy="504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140923-CCBE-4825-9629-113348AA5135}">
      <dsp:nvSpPr>
        <dsp:cNvPr id="0" name=""/>
        <dsp:cNvSpPr/>
      </dsp:nvSpPr>
      <dsp:spPr>
        <a:xfrm>
          <a:off x="1059754" y="2298147"/>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SWOT/PESTLE</a:t>
          </a:r>
          <a:endParaRPr lang="en-US" sz="1900" kern="1200"/>
        </a:p>
      </dsp:txBody>
      <dsp:txXfrm>
        <a:off x="1059754" y="2298147"/>
        <a:ext cx="5304469" cy="917536"/>
      </dsp:txXfrm>
    </dsp:sp>
    <dsp:sp modelId="{16CE5182-E1F2-4C69-8AA9-5D9F35F77FD0}">
      <dsp:nvSpPr>
        <dsp:cNvPr id="0" name=""/>
        <dsp:cNvSpPr/>
      </dsp:nvSpPr>
      <dsp:spPr>
        <a:xfrm>
          <a:off x="0" y="344506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9468F-0D5B-4594-9191-5A4EFEF0AFCC}">
      <dsp:nvSpPr>
        <dsp:cNvPr id="0" name=""/>
        <dsp:cNvSpPr/>
      </dsp:nvSpPr>
      <dsp:spPr>
        <a:xfrm>
          <a:off x="277554" y="3651513"/>
          <a:ext cx="504644" cy="504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C7C91F-582B-44DD-8C01-B6864D7E26F2}">
      <dsp:nvSpPr>
        <dsp:cNvPr id="0" name=""/>
        <dsp:cNvSpPr/>
      </dsp:nvSpPr>
      <dsp:spPr>
        <a:xfrm>
          <a:off x="1059754" y="344506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Goals, priorities and objectives</a:t>
          </a:r>
          <a:endParaRPr lang="en-US" sz="1900" kern="1200"/>
        </a:p>
      </dsp:txBody>
      <dsp:txXfrm>
        <a:off x="1059754" y="3445068"/>
        <a:ext cx="5304469" cy="917536"/>
      </dsp:txXfrm>
    </dsp:sp>
    <dsp:sp modelId="{F99C105D-E2D8-4EAD-8507-640311B52B50}">
      <dsp:nvSpPr>
        <dsp:cNvPr id="0" name=""/>
        <dsp:cNvSpPr/>
      </dsp:nvSpPr>
      <dsp:spPr>
        <a:xfrm>
          <a:off x="0" y="4591988"/>
          <a:ext cx="6364224" cy="9175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52A22-4DA4-4228-BA75-C2983E54BB4B}">
      <dsp:nvSpPr>
        <dsp:cNvPr id="0" name=""/>
        <dsp:cNvSpPr/>
      </dsp:nvSpPr>
      <dsp:spPr>
        <a:xfrm>
          <a:off x="277554" y="4798433"/>
          <a:ext cx="504644" cy="50464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9F2012-F672-459E-8C75-8170B8708427}">
      <dsp:nvSpPr>
        <dsp:cNvPr id="0" name=""/>
        <dsp:cNvSpPr/>
      </dsp:nvSpPr>
      <dsp:spPr>
        <a:xfrm>
          <a:off x="1059754" y="4591988"/>
          <a:ext cx="5304469" cy="91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106" tIns="97106" rIns="97106" bIns="97106" numCol="1" spcCol="1270" anchor="ctr" anchorCtr="0">
          <a:noAutofit/>
        </a:bodyPr>
        <a:lstStyle/>
        <a:p>
          <a:pPr marL="0" lvl="0" indent="0" algn="l" defTabSz="844550">
            <a:lnSpc>
              <a:spcPct val="90000"/>
            </a:lnSpc>
            <a:spcBef>
              <a:spcPct val="0"/>
            </a:spcBef>
            <a:spcAft>
              <a:spcPct val="35000"/>
            </a:spcAft>
            <a:buNone/>
          </a:pPr>
          <a:r>
            <a:rPr lang="en-GB" sz="1900" kern="1200"/>
            <a:t>Could include financial, HR, operational business plans</a:t>
          </a:r>
          <a:endParaRPr lang="en-US" sz="1900" kern="1200"/>
        </a:p>
      </dsp:txBody>
      <dsp:txXfrm>
        <a:off x="1059754" y="4591988"/>
        <a:ext cx="5304469" cy="9175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69FBE-24F8-4B26-8F6C-3D660F9A6C6E}">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E03FC-2DFE-445C-A103-2DB10C6BBDCF}">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a:t>
          </a:r>
          <a:r>
            <a:rPr lang="en-GB" sz="2900" b="0" i="0" kern="1200"/>
            <a:t>irst described by Peter Senge, where people continuously expand their capabilities to create desired results. </a:t>
          </a:r>
          <a:endParaRPr lang="en-US" sz="2900" kern="1200"/>
        </a:p>
      </dsp:txBody>
      <dsp:txXfrm>
        <a:off x="585701" y="1069830"/>
        <a:ext cx="4337991" cy="2693452"/>
      </dsp:txXfrm>
    </dsp:sp>
    <dsp:sp modelId="{45B910E5-C504-4282-84D7-4E0F5B2FE957}">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7AE02F-1E72-4E81-8FDB-BDAF45579D35}">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a:t>
          </a:r>
          <a:r>
            <a:rPr lang="en-GB" sz="2900" b="0" i="0" kern="1200"/>
            <a:t>haracterised by a culture of ongoing learning, adaptation, and knowledge creation at all levels</a:t>
          </a:r>
          <a:endParaRPr lang="en-US" sz="2900" kern="1200"/>
        </a:p>
      </dsp:txBody>
      <dsp:txXfrm>
        <a:off x="6092527" y="1069830"/>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C8E8B-F837-4253-8D38-FC0A6494A889}">
      <dsp:nvSpPr>
        <dsp:cNvPr id="0" name=""/>
        <dsp:cNvSpPr/>
      </dsp:nvSpPr>
      <dsp:spPr>
        <a:xfrm>
          <a:off x="212335" y="472457"/>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E127EF-6B48-4379-8005-DEBEBE19CAE9}">
      <dsp:nvSpPr>
        <dsp:cNvPr id="0" name=""/>
        <dsp:cNvSpPr/>
      </dsp:nvSpPr>
      <dsp:spPr>
        <a:xfrm>
          <a:off x="492877" y="752999"/>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27669-0DEE-49B7-98DC-944D54C449B0}">
      <dsp:nvSpPr>
        <dsp:cNvPr id="0" name=""/>
        <dsp:cNvSpPr/>
      </dsp:nvSpPr>
      <dsp:spPr>
        <a:xfrm>
          <a:off x="1834517" y="472457"/>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 roadmap to launch and grow an organisation</a:t>
          </a:r>
          <a:endParaRPr lang="en-US" sz="2400" kern="1200"/>
        </a:p>
      </dsp:txBody>
      <dsp:txXfrm>
        <a:off x="1834517" y="472457"/>
        <a:ext cx="3148942" cy="1335915"/>
      </dsp:txXfrm>
    </dsp:sp>
    <dsp:sp modelId="{30AD09A0-8047-4D35-851B-06F37403BFF9}">
      <dsp:nvSpPr>
        <dsp:cNvPr id="0" name=""/>
        <dsp:cNvSpPr/>
      </dsp:nvSpPr>
      <dsp:spPr>
        <a:xfrm>
          <a:off x="5532139" y="472457"/>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E13208-7A77-4575-A61A-CCF8F6A52B78}">
      <dsp:nvSpPr>
        <dsp:cNvPr id="0" name=""/>
        <dsp:cNvSpPr/>
      </dsp:nvSpPr>
      <dsp:spPr>
        <a:xfrm>
          <a:off x="5812681" y="752999"/>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7C282A-82BF-417F-AE19-C76634AAB6F2}">
      <dsp:nvSpPr>
        <dsp:cNvPr id="0" name=""/>
        <dsp:cNvSpPr/>
      </dsp:nvSpPr>
      <dsp:spPr>
        <a:xfrm>
          <a:off x="7154322" y="472457"/>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Align stakeholders around strategic priorities</a:t>
          </a:r>
          <a:endParaRPr lang="en-US" sz="2400" kern="1200"/>
        </a:p>
      </dsp:txBody>
      <dsp:txXfrm>
        <a:off x="7154322" y="472457"/>
        <a:ext cx="3148942" cy="1335915"/>
      </dsp:txXfrm>
    </dsp:sp>
    <dsp:sp modelId="{A5D11060-630B-4319-A7DA-D80AC1ECEEB8}">
      <dsp:nvSpPr>
        <dsp:cNvPr id="0" name=""/>
        <dsp:cNvSpPr/>
      </dsp:nvSpPr>
      <dsp:spPr>
        <a:xfrm>
          <a:off x="212335" y="2549151"/>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90B5B9-55F2-48D9-AFA1-B178DA4E69C8}">
      <dsp:nvSpPr>
        <dsp:cNvPr id="0" name=""/>
        <dsp:cNvSpPr/>
      </dsp:nvSpPr>
      <dsp:spPr>
        <a:xfrm>
          <a:off x="492877" y="2829693"/>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D50A07-8C77-48BB-8C52-31666290AE75}">
      <dsp:nvSpPr>
        <dsp:cNvPr id="0" name=""/>
        <dsp:cNvSpPr/>
      </dsp:nvSpPr>
      <dsp:spPr>
        <a:xfrm>
          <a:off x="1834517" y="254915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Communicates goals, strategies and programmes</a:t>
          </a:r>
          <a:endParaRPr lang="en-US" sz="2400" kern="1200"/>
        </a:p>
      </dsp:txBody>
      <dsp:txXfrm>
        <a:off x="1834517" y="2549151"/>
        <a:ext cx="3148942" cy="1335915"/>
      </dsp:txXfrm>
    </dsp:sp>
    <dsp:sp modelId="{FBDCB1FA-DE88-4765-BC08-B8DF7F0623DD}">
      <dsp:nvSpPr>
        <dsp:cNvPr id="0" name=""/>
        <dsp:cNvSpPr/>
      </dsp:nvSpPr>
      <dsp:spPr>
        <a:xfrm>
          <a:off x="5532139" y="2549151"/>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488DE0-DC78-444F-B4A4-CBCBCF0B3AC1}">
      <dsp:nvSpPr>
        <dsp:cNvPr id="0" name=""/>
        <dsp:cNvSpPr/>
      </dsp:nvSpPr>
      <dsp:spPr>
        <a:xfrm>
          <a:off x="5812681" y="2829693"/>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55B14B-6FB3-487E-81E9-396FE3ACA5EC}">
      <dsp:nvSpPr>
        <dsp:cNvPr id="0" name=""/>
        <dsp:cNvSpPr/>
      </dsp:nvSpPr>
      <dsp:spPr>
        <a:xfrm>
          <a:off x="7154322" y="254915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Engages, motivates and retains</a:t>
          </a:r>
          <a:endParaRPr lang="en-US" sz="2400" kern="1200"/>
        </a:p>
      </dsp:txBody>
      <dsp:txXfrm>
        <a:off x="7154322" y="2549151"/>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1205F-414D-49DD-ABD5-FEA9B5D20E84}">
      <dsp:nvSpPr>
        <dsp:cNvPr id="0" name=""/>
        <dsp:cNvSpPr/>
      </dsp:nvSpPr>
      <dsp:spPr>
        <a:xfrm>
          <a:off x="532" y="1477363"/>
          <a:ext cx="2155447" cy="258653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2910" tIns="0" rIns="212910" bIns="330200" numCol="1" spcCol="1270" anchor="t" anchorCtr="0">
          <a:noAutofit/>
        </a:bodyPr>
        <a:lstStyle/>
        <a:p>
          <a:pPr marL="0" lvl="0" indent="0" algn="l" defTabSz="933450">
            <a:lnSpc>
              <a:spcPct val="90000"/>
            </a:lnSpc>
            <a:spcBef>
              <a:spcPct val="0"/>
            </a:spcBef>
            <a:spcAft>
              <a:spcPct val="35000"/>
            </a:spcAft>
            <a:buNone/>
          </a:pPr>
          <a:r>
            <a:rPr lang="en-GB" sz="2100" kern="1200"/>
            <a:t>Evaluate the current learning environment</a:t>
          </a:r>
          <a:endParaRPr lang="en-US" sz="2100" kern="1200"/>
        </a:p>
      </dsp:txBody>
      <dsp:txXfrm>
        <a:off x="532" y="2511978"/>
        <a:ext cx="2155447" cy="1551922"/>
      </dsp:txXfrm>
    </dsp:sp>
    <dsp:sp modelId="{BD88C150-F45A-41F2-B517-0385D2C0B4CC}">
      <dsp:nvSpPr>
        <dsp:cNvPr id="0" name=""/>
        <dsp:cNvSpPr/>
      </dsp:nvSpPr>
      <dsp:spPr>
        <a:xfrm>
          <a:off x="532" y="1477363"/>
          <a:ext cx="2155447" cy="103461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2910" tIns="165100" rIns="212910" bIns="165100" numCol="1" spcCol="1270" anchor="ctr" anchorCtr="0">
          <a:noAutofit/>
        </a:bodyPr>
        <a:lstStyle/>
        <a:p>
          <a:pPr marL="0" lvl="0" indent="0" algn="l" defTabSz="2222500">
            <a:lnSpc>
              <a:spcPct val="90000"/>
            </a:lnSpc>
            <a:spcBef>
              <a:spcPct val="0"/>
            </a:spcBef>
            <a:spcAft>
              <a:spcPct val="35000"/>
            </a:spcAft>
            <a:buNone/>
          </a:pPr>
          <a:r>
            <a:rPr lang="en-US" sz="5000" kern="1200"/>
            <a:t>01</a:t>
          </a:r>
        </a:p>
      </dsp:txBody>
      <dsp:txXfrm>
        <a:off x="532" y="1477363"/>
        <a:ext cx="2155447" cy="1034615"/>
      </dsp:txXfrm>
    </dsp:sp>
    <dsp:sp modelId="{5B98F199-1BA9-4066-B0A1-7DFC5B469A35}">
      <dsp:nvSpPr>
        <dsp:cNvPr id="0" name=""/>
        <dsp:cNvSpPr/>
      </dsp:nvSpPr>
      <dsp:spPr>
        <a:xfrm>
          <a:off x="2328416" y="1477363"/>
          <a:ext cx="2155447" cy="258653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2910" tIns="0" rIns="212910" bIns="330200" numCol="1" spcCol="1270" anchor="t" anchorCtr="0">
          <a:noAutofit/>
        </a:bodyPr>
        <a:lstStyle/>
        <a:p>
          <a:pPr marL="0" lvl="0" indent="0" algn="l" defTabSz="933450">
            <a:lnSpc>
              <a:spcPct val="90000"/>
            </a:lnSpc>
            <a:spcBef>
              <a:spcPct val="0"/>
            </a:spcBef>
            <a:spcAft>
              <a:spcPct val="35000"/>
            </a:spcAft>
            <a:buNone/>
          </a:pPr>
          <a:r>
            <a:rPr lang="en-GB" sz="2100" kern="1200"/>
            <a:t>Design and implement appropriate interventions</a:t>
          </a:r>
          <a:endParaRPr lang="en-US" sz="2100" kern="1200"/>
        </a:p>
      </dsp:txBody>
      <dsp:txXfrm>
        <a:off x="2328416" y="2511978"/>
        <a:ext cx="2155447" cy="1551922"/>
      </dsp:txXfrm>
    </dsp:sp>
    <dsp:sp modelId="{374413CF-A9B7-490F-BC84-6F0A224AF541}">
      <dsp:nvSpPr>
        <dsp:cNvPr id="0" name=""/>
        <dsp:cNvSpPr/>
      </dsp:nvSpPr>
      <dsp:spPr>
        <a:xfrm>
          <a:off x="2328416" y="1477363"/>
          <a:ext cx="2155447" cy="103461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2910" tIns="165100" rIns="212910" bIns="165100" numCol="1" spcCol="1270" anchor="ctr" anchorCtr="0">
          <a:noAutofit/>
        </a:bodyPr>
        <a:lstStyle/>
        <a:p>
          <a:pPr marL="0" lvl="0" indent="0" algn="l" defTabSz="2222500">
            <a:lnSpc>
              <a:spcPct val="90000"/>
            </a:lnSpc>
            <a:spcBef>
              <a:spcPct val="0"/>
            </a:spcBef>
            <a:spcAft>
              <a:spcPct val="35000"/>
            </a:spcAft>
            <a:buNone/>
          </a:pPr>
          <a:r>
            <a:rPr lang="en-US" sz="5000" kern="1200"/>
            <a:t>02</a:t>
          </a:r>
        </a:p>
      </dsp:txBody>
      <dsp:txXfrm>
        <a:off x="2328416" y="1477363"/>
        <a:ext cx="2155447" cy="1034615"/>
      </dsp:txXfrm>
    </dsp:sp>
    <dsp:sp modelId="{E9CE7C60-E128-44D5-8190-CAE8D5579A0F}">
      <dsp:nvSpPr>
        <dsp:cNvPr id="0" name=""/>
        <dsp:cNvSpPr/>
      </dsp:nvSpPr>
      <dsp:spPr>
        <a:xfrm>
          <a:off x="4656299" y="1477363"/>
          <a:ext cx="2155447" cy="258653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2910" tIns="0" rIns="212910" bIns="330200" numCol="1" spcCol="1270" anchor="t" anchorCtr="0">
          <a:noAutofit/>
        </a:bodyPr>
        <a:lstStyle/>
        <a:p>
          <a:pPr marL="0" lvl="0" indent="0" algn="l" defTabSz="933450">
            <a:lnSpc>
              <a:spcPct val="90000"/>
            </a:lnSpc>
            <a:spcBef>
              <a:spcPct val="0"/>
            </a:spcBef>
            <a:spcAft>
              <a:spcPct val="35000"/>
            </a:spcAft>
            <a:buNone/>
          </a:pPr>
          <a:r>
            <a:rPr lang="en-GB" sz="2100" kern="1200"/>
            <a:t>Monitor perceptions and attitudes</a:t>
          </a:r>
          <a:endParaRPr lang="en-US" sz="2100" kern="1200"/>
        </a:p>
      </dsp:txBody>
      <dsp:txXfrm>
        <a:off x="4656299" y="2511978"/>
        <a:ext cx="2155447" cy="1551922"/>
      </dsp:txXfrm>
    </dsp:sp>
    <dsp:sp modelId="{FBC68F23-B275-428C-B37C-DCC3AC017185}">
      <dsp:nvSpPr>
        <dsp:cNvPr id="0" name=""/>
        <dsp:cNvSpPr/>
      </dsp:nvSpPr>
      <dsp:spPr>
        <a:xfrm>
          <a:off x="4656299" y="1477363"/>
          <a:ext cx="2155447" cy="103461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12910" tIns="165100" rIns="212910" bIns="165100" numCol="1" spcCol="1270" anchor="ctr" anchorCtr="0">
          <a:noAutofit/>
        </a:bodyPr>
        <a:lstStyle/>
        <a:p>
          <a:pPr marL="0" lvl="0" indent="0" algn="l" defTabSz="2222500">
            <a:lnSpc>
              <a:spcPct val="90000"/>
            </a:lnSpc>
            <a:spcBef>
              <a:spcPct val="0"/>
            </a:spcBef>
            <a:spcAft>
              <a:spcPct val="35000"/>
            </a:spcAft>
            <a:buNone/>
          </a:pPr>
          <a:r>
            <a:rPr lang="en-US" sz="5000" kern="1200"/>
            <a:t>03</a:t>
          </a:r>
        </a:p>
      </dsp:txBody>
      <dsp:txXfrm>
        <a:off x="4656299" y="1477363"/>
        <a:ext cx="2155447" cy="10346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A76E1C-907C-496B-B3D3-191A7D8FB067}">
      <dsp:nvSpPr>
        <dsp:cNvPr id="0" name=""/>
        <dsp:cNvSpPr/>
      </dsp:nvSpPr>
      <dsp:spPr>
        <a:xfrm>
          <a:off x="0" y="0"/>
          <a:ext cx="681228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E6A2C0-03B0-4411-90C6-ACAE6FEF86A9}">
      <dsp:nvSpPr>
        <dsp:cNvPr id="0" name=""/>
        <dsp:cNvSpPr/>
      </dsp:nvSpPr>
      <dsp:spPr>
        <a:xfrm>
          <a:off x="0" y="0"/>
          <a:ext cx="6812280" cy="1385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dirty="0"/>
            <a:t>Clear, systematic and ongoing identification of how learning and development (L&amp;D) needs relate to performance gaps is key in ensuring effective learning across an organisation.</a:t>
          </a:r>
          <a:endParaRPr lang="en-US" sz="2100" kern="1200" dirty="0"/>
        </a:p>
      </dsp:txBody>
      <dsp:txXfrm>
        <a:off x="0" y="0"/>
        <a:ext cx="6812280" cy="1385316"/>
      </dsp:txXfrm>
    </dsp:sp>
    <dsp:sp modelId="{92D0DBFB-90CE-4A0D-AB58-182EDA23B571}">
      <dsp:nvSpPr>
        <dsp:cNvPr id="0" name=""/>
        <dsp:cNvSpPr/>
      </dsp:nvSpPr>
      <dsp:spPr>
        <a:xfrm>
          <a:off x="0" y="1385316"/>
          <a:ext cx="681228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6F09BD-AA68-417D-A319-EDD8742F01AD}">
      <dsp:nvSpPr>
        <dsp:cNvPr id="0" name=""/>
        <dsp:cNvSpPr/>
      </dsp:nvSpPr>
      <dsp:spPr>
        <a:xfrm>
          <a:off x="0" y="1385316"/>
          <a:ext cx="6812280" cy="1385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However, the process can be seen as a rigid, box-ticking annual exercise unless it’s aligned with internal and external organisational drivers.</a:t>
          </a:r>
          <a:endParaRPr lang="en-US" sz="2100" kern="1200"/>
        </a:p>
      </dsp:txBody>
      <dsp:txXfrm>
        <a:off x="0" y="1385316"/>
        <a:ext cx="6812280" cy="1385316"/>
      </dsp:txXfrm>
    </dsp:sp>
    <dsp:sp modelId="{02BA1483-8A96-4618-816B-1D2CC287A4EA}">
      <dsp:nvSpPr>
        <dsp:cNvPr id="0" name=""/>
        <dsp:cNvSpPr/>
      </dsp:nvSpPr>
      <dsp:spPr>
        <a:xfrm>
          <a:off x="0" y="2770632"/>
          <a:ext cx="681228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6CBAAB-DAB9-49ED-BFAB-F6B9F529CFE5}">
      <dsp:nvSpPr>
        <dsp:cNvPr id="0" name=""/>
        <dsp:cNvSpPr/>
      </dsp:nvSpPr>
      <dsp:spPr>
        <a:xfrm>
          <a:off x="0" y="2770632"/>
          <a:ext cx="6812280" cy="1385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b="0" i="0" kern="1200"/>
            <a:t>The need for organisational agility means L&amp;D professionals need to constantly align to their organisation’s performance needs.</a:t>
          </a:r>
          <a:endParaRPr lang="en-US" sz="2100" kern="1200"/>
        </a:p>
      </dsp:txBody>
      <dsp:txXfrm>
        <a:off x="0" y="2770632"/>
        <a:ext cx="6812280" cy="1385316"/>
      </dsp:txXfrm>
    </dsp:sp>
    <dsp:sp modelId="{5411EB84-5020-48E2-B7C6-D102903EFCD9}">
      <dsp:nvSpPr>
        <dsp:cNvPr id="0" name=""/>
        <dsp:cNvSpPr/>
      </dsp:nvSpPr>
      <dsp:spPr>
        <a:xfrm>
          <a:off x="0" y="4155948"/>
          <a:ext cx="681228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CB826-87F9-430B-8E65-0E6AA7EF425D}">
      <dsp:nvSpPr>
        <dsp:cNvPr id="0" name=""/>
        <dsp:cNvSpPr/>
      </dsp:nvSpPr>
      <dsp:spPr>
        <a:xfrm>
          <a:off x="0" y="4155948"/>
          <a:ext cx="6812280" cy="1385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p>
      </dsp:txBody>
      <dsp:txXfrm>
        <a:off x="0" y="4155948"/>
        <a:ext cx="6812280" cy="13853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71D70-06F3-4040-BA87-AF5843C66D60}">
      <dsp:nvSpPr>
        <dsp:cNvPr id="0" name=""/>
        <dsp:cNvSpPr/>
      </dsp:nvSpPr>
      <dsp:spPr>
        <a:xfrm>
          <a:off x="0" y="4329"/>
          <a:ext cx="6812280" cy="922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A28DDA-D4D5-446B-A3D7-9B23D2C931A3}">
      <dsp:nvSpPr>
        <dsp:cNvPr id="0" name=""/>
        <dsp:cNvSpPr/>
      </dsp:nvSpPr>
      <dsp:spPr>
        <a:xfrm>
          <a:off x="278935" y="211801"/>
          <a:ext cx="507155" cy="5071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72C3F1-ACE2-4344-BEA6-15C2048B1AAD}">
      <dsp:nvSpPr>
        <dsp:cNvPr id="0" name=""/>
        <dsp:cNvSpPr/>
      </dsp:nvSpPr>
      <dsp:spPr>
        <a:xfrm>
          <a:off x="1065026" y="4329"/>
          <a:ext cx="5747253" cy="92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89" tIns="97589" rIns="97589" bIns="97589" numCol="1" spcCol="1270" anchor="ctr" anchorCtr="0">
          <a:noAutofit/>
        </a:bodyPr>
        <a:lstStyle/>
        <a:p>
          <a:pPr marL="0" lvl="0" indent="0" algn="l" defTabSz="755650">
            <a:lnSpc>
              <a:spcPct val="90000"/>
            </a:lnSpc>
            <a:spcBef>
              <a:spcPct val="0"/>
            </a:spcBef>
            <a:spcAft>
              <a:spcPct val="35000"/>
            </a:spcAft>
            <a:buNone/>
          </a:pPr>
          <a:r>
            <a:rPr lang="en-GB" sz="1700" b="0" i="0" kern="1200"/>
            <a:t>No one has unlimited budgets</a:t>
          </a:r>
          <a:endParaRPr lang="en-US" sz="1700" kern="1200"/>
        </a:p>
      </dsp:txBody>
      <dsp:txXfrm>
        <a:off x="1065026" y="4329"/>
        <a:ext cx="5747253" cy="922100"/>
      </dsp:txXfrm>
    </dsp:sp>
    <dsp:sp modelId="{F9F29D44-0A1E-46D3-B30A-E99BF3D82CFC}">
      <dsp:nvSpPr>
        <dsp:cNvPr id="0" name=""/>
        <dsp:cNvSpPr/>
      </dsp:nvSpPr>
      <dsp:spPr>
        <a:xfrm>
          <a:off x="0" y="1156955"/>
          <a:ext cx="6812280" cy="922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79EE4E-B2F6-4EF7-9D70-63301BF514E0}">
      <dsp:nvSpPr>
        <dsp:cNvPr id="0" name=""/>
        <dsp:cNvSpPr/>
      </dsp:nvSpPr>
      <dsp:spPr>
        <a:xfrm>
          <a:off x="278935" y="1364428"/>
          <a:ext cx="507155" cy="5071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4BC1F9-B53E-494A-AC0A-1C07FD14E2AA}">
      <dsp:nvSpPr>
        <dsp:cNvPr id="0" name=""/>
        <dsp:cNvSpPr/>
      </dsp:nvSpPr>
      <dsp:spPr>
        <a:xfrm>
          <a:off x="1065026" y="1156955"/>
          <a:ext cx="5747253" cy="92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89" tIns="97589" rIns="97589" bIns="97589" numCol="1" spcCol="1270" anchor="ctr" anchorCtr="0">
          <a:noAutofit/>
        </a:bodyPr>
        <a:lstStyle/>
        <a:p>
          <a:pPr marL="0" lvl="0" indent="0" algn="l" defTabSz="755650">
            <a:lnSpc>
              <a:spcPct val="90000"/>
            </a:lnSpc>
            <a:spcBef>
              <a:spcPct val="0"/>
            </a:spcBef>
            <a:spcAft>
              <a:spcPct val="35000"/>
            </a:spcAft>
            <a:buNone/>
          </a:pPr>
          <a:r>
            <a:rPr lang="en-GB" sz="1700" b="0" i="0" kern="1200"/>
            <a:t>Frequently staffing costs are the highest cost to the business</a:t>
          </a:r>
          <a:endParaRPr lang="en-US" sz="1700" kern="1200"/>
        </a:p>
      </dsp:txBody>
      <dsp:txXfrm>
        <a:off x="1065026" y="1156955"/>
        <a:ext cx="5747253" cy="922100"/>
      </dsp:txXfrm>
    </dsp:sp>
    <dsp:sp modelId="{2F1B5185-15C5-4541-A289-B2FDAB9654A9}">
      <dsp:nvSpPr>
        <dsp:cNvPr id="0" name=""/>
        <dsp:cNvSpPr/>
      </dsp:nvSpPr>
      <dsp:spPr>
        <a:xfrm>
          <a:off x="0" y="2309581"/>
          <a:ext cx="6812280" cy="922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B8DD3-92FB-41EF-B96D-7E985B6D0C2F}">
      <dsp:nvSpPr>
        <dsp:cNvPr id="0" name=""/>
        <dsp:cNvSpPr/>
      </dsp:nvSpPr>
      <dsp:spPr>
        <a:xfrm>
          <a:off x="278935" y="2517054"/>
          <a:ext cx="507155" cy="5071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642078-DD0D-41B9-8119-C645BABF11F5}">
      <dsp:nvSpPr>
        <dsp:cNvPr id="0" name=""/>
        <dsp:cNvSpPr/>
      </dsp:nvSpPr>
      <dsp:spPr>
        <a:xfrm>
          <a:off x="1065026" y="2309581"/>
          <a:ext cx="5747253" cy="92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89" tIns="97589" rIns="97589" bIns="97589" numCol="1" spcCol="1270" anchor="ctr" anchorCtr="0">
          <a:noAutofit/>
        </a:bodyPr>
        <a:lstStyle/>
        <a:p>
          <a:pPr marL="0" lvl="0" indent="0" algn="l" defTabSz="755650">
            <a:lnSpc>
              <a:spcPct val="90000"/>
            </a:lnSpc>
            <a:spcBef>
              <a:spcPct val="0"/>
            </a:spcBef>
            <a:spcAft>
              <a:spcPct val="35000"/>
            </a:spcAft>
            <a:buNone/>
          </a:pPr>
          <a:r>
            <a:rPr lang="en-GB" sz="1700" b="0" i="0" kern="1200"/>
            <a:t>Maximising ROI must be a key concern</a:t>
          </a:r>
          <a:endParaRPr lang="en-US" sz="1700" kern="1200"/>
        </a:p>
      </dsp:txBody>
      <dsp:txXfrm>
        <a:off x="1065026" y="2309581"/>
        <a:ext cx="5747253" cy="922100"/>
      </dsp:txXfrm>
    </dsp:sp>
    <dsp:sp modelId="{2E429C89-23D8-44C0-8A1F-0E215A66ECAE}">
      <dsp:nvSpPr>
        <dsp:cNvPr id="0" name=""/>
        <dsp:cNvSpPr/>
      </dsp:nvSpPr>
      <dsp:spPr>
        <a:xfrm>
          <a:off x="0" y="3462207"/>
          <a:ext cx="6812280" cy="922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D5C7A-947F-4084-9BDB-080B2D5C3460}">
      <dsp:nvSpPr>
        <dsp:cNvPr id="0" name=""/>
        <dsp:cNvSpPr/>
      </dsp:nvSpPr>
      <dsp:spPr>
        <a:xfrm>
          <a:off x="278935" y="3669680"/>
          <a:ext cx="507155" cy="5071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976EF0-2D61-45B4-B35A-36805DCDF43C}">
      <dsp:nvSpPr>
        <dsp:cNvPr id="0" name=""/>
        <dsp:cNvSpPr/>
      </dsp:nvSpPr>
      <dsp:spPr>
        <a:xfrm>
          <a:off x="1065026" y="3462207"/>
          <a:ext cx="5747253" cy="92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89" tIns="97589" rIns="97589" bIns="97589" numCol="1" spcCol="1270" anchor="ctr" anchorCtr="0">
          <a:noAutofit/>
        </a:bodyPr>
        <a:lstStyle/>
        <a:p>
          <a:pPr marL="0" lvl="0" indent="0" algn="l" defTabSz="755650">
            <a:lnSpc>
              <a:spcPct val="90000"/>
            </a:lnSpc>
            <a:spcBef>
              <a:spcPct val="0"/>
            </a:spcBef>
            <a:spcAft>
              <a:spcPct val="35000"/>
            </a:spcAft>
            <a:buNone/>
          </a:pPr>
          <a:r>
            <a:rPr lang="en-GB" sz="1700" b="0" i="0" kern="1200"/>
            <a:t>Learning needs will vary considerably: the apprentice is very different to the Chief Executive Officer</a:t>
          </a:r>
          <a:endParaRPr lang="en-US" sz="1700" kern="1200"/>
        </a:p>
      </dsp:txBody>
      <dsp:txXfrm>
        <a:off x="1065026" y="3462207"/>
        <a:ext cx="5747253" cy="922100"/>
      </dsp:txXfrm>
    </dsp:sp>
    <dsp:sp modelId="{4E97F76E-B7B3-4251-97C2-206DE5AA788C}">
      <dsp:nvSpPr>
        <dsp:cNvPr id="0" name=""/>
        <dsp:cNvSpPr/>
      </dsp:nvSpPr>
      <dsp:spPr>
        <a:xfrm>
          <a:off x="0" y="4614833"/>
          <a:ext cx="6812280" cy="922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4456D6-3835-4E12-9B7B-7500706DBA4C}">
      <dsp:nvSpPr>
        <dsp:cNvPr id="0" name=""/>
        <dsp:cNvSpPr/>
      </dsp:nvSpPr>
      <dsp:spPr>
        <a:xfrm>
          <a:off x="278935" y="4822306"/>
          <a:ext cx="507155" cy="5071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B7E8C2-822B-4DEC-8CB4-27807F78F8EF}">
      <dsp:nvSpPr>
        <dsp:cNvPr id="0" name=""/>
        <dsp:cNvSpPr/>
      </dsp:nvSpPr>
      <dsp:spPr>
        <a:xfrm>
          <a:off x="1065026" y="4614833"/>
          <a:ext cx="5747253" cy="922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89" tIns="97589" rIns="97589" bIns="97589" numCol="1" spcCol="1270" anchor="ctr" anchorCtr="0">
          <a:noAutofit/>
        </a:bodyPr>
        <a:lstStyle/>
        <a:p>
          <a:pPr marL="0" lvl="0" indent="0" algn="l" defTabSz="755650">
            <a:lnSpc>
              <a:spcPct val="90000"/>
            </a:lnSpc>
            <a:spcBef>
              <a:spcPct val="0"/>
            </a:spcBef>
            <a:spcAft>
              <a:spcPct val="35000"/>
            </a:spcAft>
            <a:buNone/>
          </a:pPr>
          <a:r>
            <a:rPr lang="en-GB" sz="1700" b="0" i="0" kern="1200"/>
            <a:t>Evidence that this is rarely given enough attention (Clarke 2003)</a:t>
          </a:r>
          <a:endParaRPr lang="en-US" sz="1700" kern="1200"/>
        </a:p>
      </dsp:txBody>
      <dsp:txXfrm>
        <a:off x="1065026" y="4614833"/>
        <a:ext cx="5747253" cy="9221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23F22-CB83-464F-A646-274CCFCF57F6}">
      <dsp:nvSpPr>
        <dsp:cNvPr id="0" name=""/>
        <dsp:cNvSpPr/>
      </dsp:nvSpPr>
      <dsp:spPr>
        <a:xfrm>
          <a:off x="837356" y="1126958"/>
          <a:ext cx="1306125" cy="1306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DB1DE3-6581-48A0-9323-1DA5319090EB}">
      <dsp:nvSpPr>
        <dsp:cNvPr id="0" name=""/>
        <dsp:cNvSpPr/>
      </dsp:nvSpPr>
      <dsp:spPr>
        <a:xfrm>
          <a:off x="39168" y="2882228"/>
          <a:ext cx="2902500"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b="0" i="0" kern="1200"/>
            <a:t>Information-gathering and analysis </a:t>
          </a:r>
        </a:p>
        <a:p>
          <a:pPr marL="0" lvl="0" indent="0" algn="ctr" defTabSz="889000">
            <a:lnSpc>
              <a:spcPct val="100000"/>
            </a:lnSpc>
            <a:spcBef>
              <a:spcPct val="0"/>
            </a:spcBef>
            <a:spcAft>
              <a:spcPct val="35000"/>
            </a:spcAft>
            <a:buNone/>
          </a:pPr>
          <a:r>
            <a:rPr lang="en-GB" sz="1600" b="0" i="0" kern="1200"/>
            <a:t>(Iqbal &amp; Khan 2011; Leat &amp; Lovel 1997)</a:t>
          </a:r>
          <a:endParaRPr lang="en-US" sz="1600" kern="1200"/>
        </a:p>
      </dsp:txBody>
      <dsp:txXfrm>
        <a:off x="39168" y="2882228"/>
        <a:ext cx="2902500" cy="1237500"/>
      </dsp:txXfrm>
    </dsp:sp>
    <dsp:sp modelId="{EF72835D-1DD2-47F8-88B3-37D707A78640}">
      <dsp:nvSpPr>
        <dsp:cNvPr id="0" name=""/>
        <dsp:cNvSpPr/>
      </dsp:nvSpPr>
      <dsp:spPr>
        <a:xfrm>
          <a:off x="4247793" y="1126958"/>
          <a:ext cx="1306125" cy="1306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205C3E-A030-4191-9311-0051759F9F7C}">
      <dsp:nvSpPr>
        <dsp:cNvPr id="0" name=""/>
        <dsp:cNvSpPr/>
      </dsp:nvSpPr>
      <dsp:spPr>
        <a:xfrm>
          <a:off x="3449606" y="2882228"/>
          <a:ext cx="2902500"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pPr>
          <a:r>
            <a:rPr lang="en-GB" sz="1900" b="0" i="0" kern="1200" dirty="0"/>
            <a:t>Diagnostic stage: seeking data and insights about employee capability</a:t>
          </a:r>
          <a:endParaRPr lang="en-US" sz="1900" kern="1200" dirty="0"/>
        </a:p>
      </dsp:txBody>
      <dsp:txXfrm>
        <a:off x="3449606" y="2882228"/>
        <a:ext cx="2902500" cy="1237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02719-C6EA-4F7D-A7B0-A5DEA03E3A88}">
      <dsp:nvSpPr>
        <dsp:cNvPr id="0" name=""/>
        <dsp:cNvSpPr/>
      </dsp:nvSpPr>
      <dsp:spPr>
        <a:xfrm>
          <a:off x="0" y="640"/>
          <a:ext cx="6391275" cy="14986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24F60-679B-41B6-940E-BFBDD96C095F}">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B39DC7-D1B3-4496-A219-3FCB734D8412}">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111250">
            <a:lnSpc>
              <a:spcPct val="90000"/>
            </a:lnSpc>
            <a:spcBef>
              <a:spcPct val="0"/>
            </a:spcBef>
            <a:spcAft>
              <a:spcPct val="35000"/>
            </a:spcAft>
            <a:buNone/>
          </a:pPr>
          <a:r>
            <a:rPr lang="en-GB" sz="2500" b="0" i="0" kern="1200" dirty="0">
              <a:solidFill>
                <a:schemeClr val="tx1">
                  <a:lumMod val="75000"/>
                  <a:lumOff val="25000"/>
                </a:schemeClr>
              </a:solidFill>
            </a:rPr>
            <a:t>Once we have identified training and skills needs, we can plan how to fill the gap</a:t>
          </a:r>
          <a:endParaRPr lang="en-US" sz="2500" kern="1200" dirty="0">
            <a:solidFill>
              <a:schemeClr val="tx1">
                <a:lumMod val="75000"/>
                <a:lumOff val="25000"/>
              </a:schemeClr>
            </a:solidFill>
          </a:endParaRPr>
        </a:p>
      </dsp:txBody>
      <dsp:txXfrm>
        <a:off x="1730984" y="640"/>
        <a:ext cx="4660290" cy="1498687"/>
      </dsp:txXfrm>
    </dsp:sp>
    <dsp:sp modelId="{81E93B40-D415-43F6-8134-5E3D59AE85D0}">
      <dsp:nvSpPr>
        <dsp:cNvPr id="0" name=""/>
        <dsp:cNvSpPr/>
      </dsp:nvSpPr>
      <dsp:spPr>
        <a:xfrm>
          <a:off x="0" y="1873999"/>
          <a:ext cx="6391275" cy="14986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03CE10-77C2-48C7-A5FC-6629A2442C0C}">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ACD831-C586-4BA1-85B4-A42C7669D482}">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111250">
            <a:lnSpc>
              <a:spcPct val="90000"/>
            </a:lnSpc>
            <a:spcBef>
              <a:spcPct val="0"/>
            </a:spcBef>
            <a:spcAft>
              <a:spcPct val="35000"/>
            </a:spcAft>
            <a:buNone/>
          </a:pPr>
          <a:r>
            <a:rPr lang="en-GB" sz="2500" b="0" i="0" kern="1200" dirty="0"/>
            <a:t>This will take the form of a learning plan for the organisation</a:t>
          </a:r>
          <a:endParaRPr lang="en-US" sz="2500" kern="1200" dirty="0"/>
        </a:p>
      </dsp:txBody>
      <dsp:txXfrm>
        <a:off x="1730984" y="1873999"/>
        <a:ext cx="4660290" cy="1498687"/>
      </dsp:txXfrm>
    </dsp:sp>
    <dsp:sp modelId="{594E7C6F-38BA-43C3-B4D4-516228AE0A87}">
      <dsp:nvSpPr>
        <dsp:cNvPr id="0" name=""/>
        <dsp:cNvSpPr/>
      </dsp:nvSpPr>
      <dsp:spPr>
        <a:xfrm>
          <a:off x="0" y="3747359"/>
          <a:ext cx="6391275" cy="14986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40610-2A11-42C6-929B-F3A3F258881B}">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ED08DF-2DE9-4359-991B-7F7A42DFAA26}">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1111250">
            <a:lnSpc>
              <a:spcPct val="90000"/>
            </a:lnSpc>
            <a:spcBef>
              <a:spcPct val="0"/>
            </a:spcBef>
            <a:spcAft>
              <a:spcPct val="35000"/>
            </a:spcAft>
            <a:buNone/>
          </a:pPr>
          <a:r>
            <a:rPr lang="en-GB" sz="2500" b="0" i="0" kern="1200" dirty="0"/>
            <a:t>Technology has had a huge impact on how this skills gap is filled</a:t>
          </a:r>
          <a:endParaRPr lang="en-US" sz="2500" kern="1200" dirty="0"/>
        </a:p>
      </dsp:txBody>
      <dsp:txXfrm>
        <a:off x="1730984" y="3747359"/>
        <a:ext cx="4660290" cy="14986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B5A6B9A-9D3B-4590-9BD1-C40B6381C9F8}"/>
              </a:ext>
            </a:extLst>
          </p:cNvPr>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39317B-0CB6-40EB-9E68-0A105491AFBB}"/>
              </a:ext>
            </a:extLst>
          </p:cNvPr>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AFC19EB-6FBC-45A8-8158-B1F69188592C}" type="datetime1">
              <a:rPr lang="en-GB" smtClean="0"/>
              <a:t>18/02/2025</a:t>
            </a:fld>
            <a:endParaRPr lang="en-GB" dirty="0"/>
          </a:p>
        </p:txBody>
      </p:sp>
      <p:sp>
        <p:nvSpPr>
          <p:cNvPr id="4" name="Footer Placeholder 3">
            <a:extLst>
              <a:ext uri="{FF2B5EF4-FFF2-40B4-BE49-F238E27FC236}">
                <a16:creationId xmlns:a16="http://schemas.microsoft.com/office/drawing/2014/main" id="{5E1645FF-BFBB-45AC-B5C8-585FF774F777}"/>
              </a:ext>
            </a:extLst>
          </p:cNvPr>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BB714C0-EFFC-4844-80C1-17032055154B}"/>
              </a:ext>
            </a:extLst>
          </p:cNvPr>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CAFA82C-F8B6-4735-A8D7-5B85FB7E05BC}" type="slidenum">
              <a:rPr lang="en-GB" smtClean="0"/>
              <a:t>‹#›</a:t>
            </a:fld>
            <a:endParaRPr lang="en-GB"/>
          </a:p>
        </p:txBody>
      </p:sp>
    </p:spTree>
    <p:extLst>
      <p:ext uri="{BB962C8B-B14F-4D97-AF65-F5344CB8AC3E}">
        <p14:creationId xmlns:p14="http://schemas.microsoft.com/office/powerpoint/2010/main" val="3859716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C54419C-010B-4E67-896F-FF715D1B196E}" type="datetime1">
              <a:rPr lang="en-GB" noProof="0" smtClean="0"/>
              <a:pPr/>
              <a:t>18/02/2025</a:t>
            </a:fld>
            <a:endParaRPr lang="en-GB" noProof="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D272999-C585-4931-BDB4-1F8E49B2156F}" type="slidenum">
              <a:rPr lang="en-GB" noProof="0" smtClean="0"/>
              <a:t>‹#›</a:t>
            </a:fld>
            <a:endParaRPr lang="en-GB" noProof="0"/>
          </a:p>
        </p:txBody>
      </p:sp>
    </p:spTree>
    <p:extLst>
      <p:ext uri="{BB962C8B-B14F-4D97-AF65-F5344CB8AC3E}">
        <p14:creationId xmlns:p14="http://schemas.microsoft.com/office/powerpoint/2010/main" val="403472546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D272999-C585-4931-BDB4-1F8E49B2156F}" type="slidenum">
              <a:rPr lang="en-GB" smtClean="0"/>
              <a:t>1</a:t>
            </a:fld>
            <a:endParaRPr lang="en-GB"/>
          </a:p>
        </p:txBody>
      </p:sp>
    </p:spTree>
    <p:extLst>
      <p:ext uri="{BB962C8B-B14F-4D97-AF65-F5344CB8AC3E}">
        <p14:creationId xmlns:p14="http://schemas.microsoft.com/office/powerpoint/2010/main" val="66325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00000"/>
                </a:solidFill>
                <a:effectLst/>
                <a:latin typeface="EuclidCircularB"/>
              </a:rPr>
              <a:t>Leadership</a:t>
            </a:r>
          </a:p>
          <a:p>
            <a:pPr algn="l"/>
            <a:r>
              <a:rPr lang="en-GB" b="0" i="0" dirty="0">
                <a:solidFill>
                  <a:srgbClr val="1A1A1A"/>
                </a:solidFill>
                <a:effectLst/>
                <a:latin typeface="EuclidCircularB"/>
              </a:rPr>
              <a:t>First and foremost, leaders in a learning organization are learners themselves. They set the example for others and facilitate the learning environment, as well as learning processes and practices.</a:t>
            </a:r>
          </a:p>
          <a:p>
            <a:pPr algn="l"/>
            <a:r>
              <a:rPr lang="en-GB" b="0" i="0" dirty="0">
                <a:solidFill>
                  <a:srgbClr val="1A1A1A"/>
                </a:solidFill>
                <a:effectLst/>
                <a:latin typeface="EuclidCircularB"/>
              </a:rPr>
              <a:t>Research supports the use of transformational and transactional leadership styles in a learning organization. Transformational leaders inspire others and build relationships with followers to develop them. They pay attention to power dynamics, sharing their power and enabling others to think and act more independently. Transactional leaders provide rewards and punishments to help reach goals. Though not mentioned in the model, I have seen many other styles work in a learning organization, such as authentic or servant leadership. These have the added benefit of more explicitly considering a moral framework for leadership. Overall, leaders are essential in helping create and facilitate a learning organization.</a:t>
            </a:r>
          </a:p>
          <a:p>
            <a:pPr algn="l"/>
            <a:r>
              <a:rPr lang="en-GB" b="1" i="0" dirty="0">
                <a:solidFill>
                  <a:srgbClr val="000000"/>
                </a:solidFill>
                <a:effectLst/>
                <a:latin typeface="EuclidCircularB"/>
              </a:rPr>
              <a:t>Over To You</a:t>
            </a:r>
          </a:p>
          <a:p>
            <a:pPr algn="l"/>
            <a:r>
              <a:rPr lang="en-GB" b="0" i="0" dirty="0">
                <a:solidFill>
                  <a:srgbClr val="1A1A1A"/>
                </a:solidFill>
                <a:effectLst/>
                <a:latin typeface="EuclidCircularB"/>
              </a:rPr>
              <a:t>How have you experienced learning organizations? Do you agree that they help learning initiatives succeed? What else might you add to the model from your research or experience</a:t>
            </a:r>
            <a:r>
              <a:rPr lang="en-GB" b="0" i="0">
                <a:solidFill>
                  <a:srgbClr val="1A1A1A"/>
                </a:solidFill>
                <a:effectLst/>
                <a:latin typeface="EuclidCircularB"/>
              </a:rPr>
              <a:t>? </a:t>
            </a:r>
            <a:endParaRPr lang="en-GB" dirty="0"/>
          </a:p>
        </p:txBody>
      </p:sp>
      <p:sp>
        <p:nvSpPr>
          <p:cNvPr id="4" name="Slide Number Placeholder 3"/>
          <p:cNvSpPr>
            <a:spLocks noGrp="1"/>
          </p:cNvSpPr>
          <p:nvPr>
            <p:ph type="sldNum" sz="quarter" idx="5"/>
          </p:nvPr>
        </p:nvSpPr>
        <p:spPr/>
        <p:txBody>
          <a:bodyPr/>
          <a:lstStyle/>
          <a:p>
            <a:fld id="{DD272999-C585-4931-BDB4-1F8E49B2156F}" type="slidenum">
              <a:rPr lang="en-GB" noProof="0" smtClean="0"/>
              <a:t>11</a:t>
            </a:fld>
            <a:endParaRPr lang="en-GB" noProof="0"/>
          </a:p>
        </p:txBody>
      </p:sp>
    </p:spTree>
    <p:extLst>
      <p:ext uri="{BB962C8B-B14F-4D97-AF65-F5344CB8AC3E}">
        <p14:creationId xmlns:p14="http://schemas.microsoft.com/office/powerpoint/2010/main" val="1584706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272999-C585-4931-BDB4-1F8E49B2156F}" type="slidenum">
              <a:rPr lang="en-GB" noProof="0" smtClean="0"/>
              <a:t>16</a:t>
            </a:fld>
            <a:endParaRPr lang="en-GB" noProof="0"/>
          </a:p>
        </p:txBody>
      </p:sp>
    </p:spTree>
    <p:extLst>
      <p:ext uri="{BB962C8B-B14F-4D97-AF65-F5344CB8AC3E}">
        <p14:creationId xmlns:p14="http://schemas.microsoft.com/office/powerpoint/2010/main" val="951833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D1D1D"/>
                </a:solidFill>
                <a:effectLst/>
                <a:latin typeface="InterNew"/>
              </a:rPr>
              <a:t>Verifying employee credentials can be a slow, manual process, and it’s not always </a:t>
            </a:r>
            <a:r>
              <a:rPr lang="en-GB" b="0" i="0" dirty="0" err="1">
                <a:solidFill>
                  <a:srgbClr val="1D1D1D"/>
                </a:solidFill>
                <a:effectLst/>
                <a:latin typeface="InterNew"/>
              </a:rPr>
              <a:t>foolproof</a:t>
            </a:r>
            <a:r>
              <a:rPr lang="en-GB" b="0" i="0" dirty="0">
                <a:solidFill>
                  <a:srgbClr val="1D1D1D"/>
                </a:solidFill>
                <a:effectLst/>
                <a:latin typeface="InterNew"/>
              </a:rPr>
              <a:t>. Traditional certificates can be lost, altered, or even faked, creating a risk for organizations. Blockchain technology offers a better way.</a:t>
            </a:r>
          </a:p>
          <a:p>
            <a:pPr algn="l"/>
            <a:r>
              <a:rPr lang="en-GB" b="0" i="0" dirty="0">
                <a:solidFill>
                  <a:srgbClr val="1D1D1D"/>
                </a:solidFill>
                <a:effectLst/>
                <a:latin typeface="InterNew"/>
              </a:rPr>
              <a:t>With blockchain, credentials are stored on a secure, decentralized network, making them tamper-proof and instantly verifiable. Once a certification is issued, it’s recorded on the blockchain, ensuring it can’t be altered or forged. For organizations, this means faster and more reliable verification  no more chasing down certificates or relying on outdated databases.</a:t>
            </a:r>
          </a:p>
          <a:p>
            <a:pPr algn="l"/>
            <a:r>
              <a:rPr lang="en-GB" b="0" i="0" dirty="0">
                <a:solidFill>
                  <a:srgbClr val="1D1D1D"/>
                </a:solidFill>
                <a:effectLst/>
                <a:latin typeface="InterNew"/>
              </a:rPr>
              <a:t>Blockchain also empowers employees to own their credentials through digital wallets. These wallets allow individuals to share verified certifications with employers, clients, or licensing bodies in seconds. It’s a portable portfolio of skills that stays with the employee throughout their career.</a:t>
            </a:r>
          </a:p>
          <a:p>
            <a:pPr algn="l"/>
            <a:r>
              <a:rPr lang="en-GB" b="0" i="0" dirty="0">
                <a:solidFill>
                  <a:srgbClr val="1D1D1D"/>
                </a:solidFill>
                <a:effectLst/>
                <a:latin typeface="InterNew"/>
              </a:rPr>
              <a:t>Here’s why blockchain is a game-changer:</a:t>
            </a:r>
          </a:p>
          <a:p>
            <a:pPr algn="l">
              <a:buFont typeface="Arial" panose="020B0604020202020204" pitchFamily="34" charset="0"/>
              <a:buChar char="•"/>
            </a:pPr>
            <a:r>
              <a:rPr lang="en-GB" b="1" i="0" dirty="0">
                <a:solidFill>
                  <a:srgbClr val="1D1D1D"/>
                </a:solidFill>
                <a:effectLst/>
                <a:latin typeface="InterNew"/>
              </a:rPr>
              <a:t>Fraud prevention:</a:t>
            </a:r>
            <a:r>
              <a:rPr lang="en-GB" b="0" i="0" dirty="0">
                <a:solidFill>
                  <a:srgbClr val="1D1D1D"/>
                </a:solidFill>
                <a:effectLst/>
                <a:latin typeface="InterNew"/>
              </a:rPr>
              <a:t> Credentials are immutable and trustworthy</a:t>
            </a:r>
          </a:p>
          <a:p>
            <a:pPr algn="l">
              <a:buFont typeface="Arial" panose="020B0604020202020204" pitchFamily="34" charset="0"/>
              <a:buChar char="•"/>
            </a:pPr>
            <a:r>
              <a:rPr lang="en-GB" b="1" i="0" dirty="0">
                <a:solidFill>
                  <a:srgbClr val="1D1D1D"/>
                </a:solidFill>
                <a:effectLst/>
                <a:latin typeface="InterNew"/>
              </a:rPr>
              <a:t>Instant verification:</a:t>
            </a:r>
            <a:r>
              <a:rPr lang="en-GB" b="0" i="0" dirty="0">
                <a:solidFill>
                  <a:srgbClr val="1D1D1D"/>
                </a:solidFill>
                <a:effectLst/>
                <a:latin typeface="InterNew"/>
              </a:rPr>
              <a:t> Saves time for HR and compliance teams</a:t>
            </a:r>
          </a:p>
          <a:p>
            <a:pPr algn="l">
              <a:buFont typeface="Arial" panose="020B0604020202020204" pitchFamily="34" charset="0"/>
              <a:buChar char="•"/>
            </a:pPr>
            <a:r>
              <a:rPr lang="en-GB" b="1" i="0" dirty="0">
                <a:solidFill>
                  <a:srgbClr val="1D1D1D"/>
                </a:solidFill>
                <a:effectLst/>
                <a:latin typeface="InterNew"/>
              </a:rPr>
              <a:t>Employee empowerment:</a:t>
            </a:r>
            <a:r>
              <a:rPr lang="en-GB" b="0" i="0" dirty="0">
                <a:solidFill>
                  <a:srgbClr val="1D1D1D"/>
                </a:solidFill>
                <a:effectLst/>
                <a:latin typeface="InterNew"/>
              </a:rPr>
              <a:t> Certifications are portable and secure</a:t>
            </a:r>
          </a:p>
          <a:p>
            <a:endParaRPr lang="en-GB" dirty="0"/>
          </a:p>
        </p:txBody>
      </p:sp>
      <p:sp>
        <p:nvSpPr>
          <p:cNvPr id="4" name="Slide Number Placeholder 3"/>
          <p:cNvSpPr>
            <a:spLocks noGrp="1"/>
          </p:cNvSpPr>
          <p:nvPr>
            <p:ph type="sldNum" sz="quarter" idx="5"/>
          </p:nvPr>
        </p:nvSpPr>
        <p:spPr/>
        <p:txBody>
          <a:bodyPr/>
          <a:lstStyle/>
          <a:p>
            <a:fld id="{DD272999-C585-4931-BDB4-1F8E49B2156F}" type="slidenum">
              <a:rPr lang="en-GB" noProof="0" smtClean="0"/>
              <a:t>23</a:t>
            </a:fld>
            <a:endParaRPr lang="en-GB" noProof="0"/>
          </a:p>
        </p:txBody>
      </p:sp>
    </p:spTree>
    <p:extLst>
      <p:ext uri="{BB962C8B-B14F-4D97-AF65-F5344CB8AC3E}">
        <p14:creationId xmlns:p14="http://schemas.microsoft.com/office/powerpoint/2010/main" val="757406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2/18/2025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8957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86864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2/18/2025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44652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23334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82045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2/18/2025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6588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2/18/2025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6226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2/18/2025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0319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2/18/2025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76498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2/18/2025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25529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2/18/2025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456488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91275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08108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2/18/2025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0608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pPr rtl="0"/>
            <a:fld id="{66226CF3-8F39-4466-AAB4-C44B91920D46}" type="datetime1">
              <a:rPr lang="en-GB" noProof="0" smtClean="0"/>
              <a:t>18/02/2025</a:t>
            </a:fld>
            <a:endParaRPr lang="en-GB" noProof="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68799044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rtl="0"/>
            <a:fld id="{6581D501-BD47-47FC-8F1B-30736704360D}" type="datetime1">
              <a:rPr lang="en-GB" noProof="0" smtClean="0"/>
              <a:t>18/02/2025</a:t>
            </a:fld>
            <a:endParaRPr lang="en-GB" noProof="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623265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918049020"/>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169785778"/>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9" name="Slide Number Placeholder 8"/>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276630079"/>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5" name="Slide Number Placeholder 4"/>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300558356"/>
      </p:ext>
    </p:extLst>
  </p:cSld>
  <p:clrMapOvr>
    <a:masterClrMapping/>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4" name="Slide Number Placeholder 3"/>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958878133"/>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575329546"/>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186304586"/>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692399900"/>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rtl="0"/>
            <a:fld id="{66226CF3-8F39-4466-AAB4-C44B91920D46}" type="datetime1">
              <a:rPr lang="en-GB" noProof="0" smtClean="0"/>
              <a:t>18/02/2025</a:t>
            </a:fld>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63884329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jp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2/18/2025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163913389"/>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2/18/2025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634454346"/>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2" r:id="rId3"/>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02AC24A9-CCB6-4F8D-B8DB-C2F3692CFA5A}" type="datetimeFigureOut">
              <a:rPr lang="en-US" smtClean="0"/>
              <a:t>2/18/2025</a:t>
            </a:fld>
            <a:endParaRPr 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1340151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eytGwxdN4vE?feature=oembed"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1.jp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hyperlink" Target="https://www.cipd.org/uk/knowledge/reports/learning-at-work/" TargetMode="External"/><Relationship Id="rId2" Type="http://schemas.openxmlformats.org/officeDocument/2006/relationships/diagramData" Target="../diagrams/data7.xml"/><Relationship Id="rId1" Type="http://schemas.openxmlformats.org/officeDocument/2006/relationships/slideLayout" Target="../slideLayouts/slideLayout1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www.talentlms.com/" TargetMode="Externa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www.cipd.org/uk/knowledge/case-studies/itsu/" TargetMode="Externa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4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image" Target="../media/image6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035A011-74FE-C578-389A-AFA4A9A65D52}"/>
              </a:ext>
            </a:extLst>
          </p:cNvPr>
          <p:cNvPicPr>
            <a:picLocks noChangeAspect="1"/>
          </p:cNvPicPr>
          <p:nvPr/>
        </p:nvPicPr>
        <p:blipFill rotWithShape="1">
          <a:blip r:embed="rId3"/>
          <a:srcRect l="16216" r="20581" b="-4"/>
          <a:stretch/>
        </p:blipFill>
        <p:spPr>
          <a:xfrm>
            <a:off x="-2" y="10"/>
            <a:ext cx="8668512" cy="6857990"/>
          </a:xfrm>
          <a:prstGeom prst="rect">
            <a:avLst/>
          </a:prstGeom>
        </p:spPr>
      </p:pic>
      <p:sp>
        <p:nvSpPr>
          <p:cNvPr id="11"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848600" y="1122363"/>
            <a:ext cx="4023360" cy="3204134"/>
          </a:xfrm>
        </p:spPr>
        <p:txBody>
          <a:bodyPr rtlCol="0" anchor="b">
            <a:normAutofit/>
          </a:bodyPr>
          <a:lstStyle/>
          <a:p>
            <a:r>
              <a:rPr lang="en-GB" sz="4800">
                <a:solidFill>
                  <a:schemeClr val="bg1"/>
                </a:solidFill>
              </a:rPr>
              <a:t>Leading and Developing People</a:t>
            </a:r>
            <a:endParaRPr lang="en-US" sz="4800">
              <a:solidFill>
                <a:schemeClr val="bg1"/>
              </a:solidFill>
            </a:endParaRPr>
          </a:p>
        </p:txBody>
      </p:sp>
      <p:sp>
        <p:nvSpPr>
          <p:cNvPr id="3" name="Subtitle 2"/>
          <p:cNvSpPr>
            <a:spLocks noGrp="1"/>
          </p:cNvSpPr>
          <p:nvPr>
            <p:ph type="subTitle" idx="1"/>
          </p:nvPr>
        </p:nvSpPr>
        <p:spPr>
          <a:xfrm>
            <a:off x="7848600" y="4872922"/>
            <a:ext cx="4023360" cy="1208141"/>
          </a:xfrm>
        </p:spPr>
        <p:txBody>
          <a:bodyPr rtlCol="0">
            <a:normAutofit/>
          </a:bodyPr>
          <a:lstStyle/>
          <a:p>
            <a:r>
              <a:rPr lang="en-GB" sz="2000">
                <a:solidFill>
                  <a:schemeClr val="bg1"/>
                </a:solidFill>
              </a:rPr>
              <a:t>The Role of Learning &amp; Development in achieving competitive advantage</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9002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EAA3DB-B6CF-8C61-D1B0-2AB6C19CB95E}"/>
              </a:ext>
            </a:extLst>
          </p:cNvPr>
          <p:cNvSpPr>
            <a:spLocks noGrp="1"/>
          </p:cNvSpPr>
          <p:nvPr>
            <p:ph type="title"/>
          </p:nvPr>
        </p:nvSpPr>
        <p:spPr>
          <a:xfrm>
            <a:off x="411480" y="987552"/>
            <a:ext cx="4485861" cy="1088136"/>
          </a:xfrm>
        </p:spPr>
        <p:txBody>
          <a:bodyPr anchor="b">
            <a:normAutofit/>
          </a:bodyPr>
          <a:lstStyle/>
          <a:p>
            <a:r>
              <a:rPr lang="en-GB" sz="3400"/>
              <a:t>Introduction</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168DBCE-82E6-9844-1582-55E6AA8D26BE}"/>
              </a:ext>
            </a:extLst>
          </p:cNvPr>
          <p:cNvSpPr>
            <a:spLocks noGrp="1"/>
          </p:cNvSpPr>
          <p:nvPr>
            <p:ph idx="1"/>
          </p:nvPr>
        </p:nvSpPr>
        <p:spPr>
          <a:xfrm>
            <a:off x="411479" y="2688336"/>
            <a:ext cx="4498848" cy="3584448"/>
          </a:xfrm>
        </p:spPr>
        <p:txBody>
          <a:bodyPr vert="horz" lIns="91440" tIns="45720" rIns="91440" bIns="45720" rtlCol="0" anchor="t">
            <a:normAutofit/>
          </a:bodyPr>
          <a:lstStyle/>
          <a:p>
            <a:r>
              <a:rPr lang="en-GB" sz="1700" dirty="0"/>
              <a:t>In previous sessions, we have talked about competitive advantage</a:t>
            </a:r>
            <a:endParaRPr lang="en-US" sz="1700" dirty="0"/>
          </a:p>
          <a:p>
            <a:r>
              <a:rPr lang="en-GB" sz="1700" dirty="0"/>
              <a:t>Learning and Development is a team of people </a:t>
            </a:r>
          </a:p>
          <a:p>
            <a:r>
              <a:rPr lang="en-GB" sz="1700" dirty="0"/>
              <a:t>They will produce a learning and development strategy</a:t>
            </a:r>
          </a:p>
          <a:p>
            <a:r>
              <a:rPr lang="en-GB" sz="1700" dirty="0"/>
              <a:t>This may be part of the firm's HR or People strategy</a:t>
            </a:r>
          </a:p>
        </p:txBody>
      </p:sp>
      <p:pic>
        <p:nvPicPr>
          <p:cNvPr id="5" name="Picture 4" descr="White bulbs with a yellow one standing out">
            <a:extLst>
              <a:ext uri="{FF2B5EF4-FFF2-40B4-BE49-F238E27FC236}">
                <a16:creationId xmlns:a16="http://schemas.microsoft.com/office/drawing/2014/main" id="{9C3C9C75-9448-4BEF-6BFF-E8C0182B0518}"/>
              </a:ext>
            </a:extLst>
          </p:cNvPr>
          <p:cNvPicPr>
            <a:picLocks noChangeAspect="1"/>
          </p:cNvPicPr>
          <p:nvPr/>
        </p:nvPicPr>
        <p:blipFill rotWithShape="1">
          <a:blip r:embed="rId2"/>
          <a:srcRect l="26503" r="6592" b="-3"/>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95253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2E16E4-4B39-69F3-B12D-BE86461C33B3}"/>
              </a:ext>
            </a:extLst>
          </p:cNvPr>
          <p:cNvSpPr>
            <a:spLocks noGrp="1"/>
          </p:cNvSpPr>
          <p:nvPr>
            <p:ph type="title"/>
          </p:nvPr>
        </p:nvSpPr>
        <p:spPr>
          <a:xfrm>
            <a:off x="7255564" y="834888"/>
            <a:ext cx="4314645" cy="1268958"/>
          </a:xfrm>
        </p:spPr>
        <p:txBody>
          <a:bodyPr anchor="b">
            <a:normAutofit/>
          </a:bodyPr>
          <a:lstStyle/>
          <a:p>
            <a:r>
              <a:rPr lang="en-GB" sz="3200"/>
              <a:t>What is a HRM strategy?</a:t>
            </a:r>
          </a:p>
        </p:txBody>
      </p:sp>
      <p:pic>
        <p:nvPicPr>
          <p:cNvPr id="5" name="Picture 4" descr="Hands-on top of each other">
            <a:extLst>
              <a:ext uri="{FF2B5EF4-FFF2-40B4-BE49-F238E27FC236}">
                <a16:creationId xmlns:a16="http://schemas.microsoft.com/office/drawing/2014/main" id="{D64D3920-AB33-0299-ACB5-F76576B84F60}"/>
              </a:ext>
            </a:extLst>
          </p:cNvPr>
          <p:cNvPicPr>
            <a:picLocks noChangeAspect="1"/>
          </p:cNvPicPr>
          <p:nvPr/>
        </p:nvPicPr>
        <p:blipFill rotWithShape="1">
          <a:blip r:embed="rId2"/>
          <a:srcRect l="49870" r="7372" b="-2"/>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1" name="Rectangle 10">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572" y="2240371"/>
            <a:ext cx="42062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6C86327-BEF8-F689-771C-6ED224AC6DA7}"/>
              </a:ext>
            </a:extLst>
          </p:cNvPr>
          <p:cNvSpPr>
            <a:spLocks noGrp="1"/>
          </p:cNvSpPr>
          <p:nvPr>
            <p:ph idx="1"/>
          </p:nvPr>
        </p:nvSpPr>
        <p:spPr>
          <a:xfrm>
            <a:off x="7255563" y="2557587"/>
            <a:ext cx="4314645" cy="3717317"/>
          </a:xfrm>
        </p:spPr>
        <p:txBody>
          <a:bodyPr vert="horz" lIns="91440" tIns="45720" rIns="91440" bIns="45720" rtlCol="0" anchor="t">
            <a:normAutofit/>
          </a:bodyPr>
          <a:lstStyle/>
          <a:p>
            <a:r>
              <a:rPr lang="en-GB" sz="1700"/>
              <a:t>Coherent framework for people to be hired, managed and developed</a:t>
            </a:r>
          </a:p>
          <a:p>
            <a:r>
              <a:rPr lang="en-GB" sz="1700"/>
              <a:t>Support long-term goals</a:t>
            </a:r>
          </a:p>
          <a:p>
            <a:r>
              <a:rPr lang="en-GB" sz="1700"/>
              <a:t>Ensures that the right behaviours and people management will be in place</a:t>
            </a:r>
          </a:p>
          <a:p>
            <a:r>
              <a:rPr lang="en-GB" sz="1700"/>
              <a:t>It will cover things like structure, quality, culture, values and commitment</a:t>
            </a:r>
          </a:p>
          <a:p>
            <a:r>
              <a:rPr lang="en-GB" sz="1700"/>
              <a:t>Today, we will look mainly at the role of L&amp;D</a:t>
            </a:r>
          </a:p>
        </p:txBody>
      </p:sp>
    </p:spTree>
    <p:extLst>
      <p:ext uri="{BB962C8B-B14F-4D97-AF65-F5344CB8AC3E}">
        <p14:creationId xmlns:p14="http://schemas.microsoft.com/office/powerpoint/2010/main" val="3912485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C28A69-9B26-45AC-AFF7-719A7A50A0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7625BA-C136-96FB-2378-4F20443A5C1B}"/>
              </a:ext>
            </a:extLst>
          </p:cNvPr>
          <p:cNvSpPr>
            <a:spLocks noGrp="1"/>
          </p:cNvSpPr>
          <p:nvPr>
            <p:ph type="title"/>
          </p:nvPr>
        </p:nvSpPr>
        <p:spPr>
          <a:xfrm>
            <a:off x="7145654" y="991443"/>
            <a:ext cx="4646295" cy="1087819"/>
          </a:xfrm>
        </p:spPr>
        <p:txBody>
          <a:bodyPr anchor="b">
            <a:normAutofit/>
          </a:bodyPr>
          <a:lstStyle/>
          <a:p>
            <a:r>
              <a:rPr lang="en-GB" sz="3400" dirty="0"/>
              <a:t>Developing People </a:t>
            </a:r>
          </a:p>
        </p:txBody>
      </p:sp>
      <p:pic>
        <p:nvPicPr>
          <p:cNvPr id="5" name="Picture 4" descr="White puzzle with one red piece">
            <a:extLst>
              <a:ext uri="{FF2B5EF4-FFF2-40B4-BE49-F238E27FC236}">
                <a16:creationId xmlns:a16="http://schemas.microsoft.com/office/drawing/2014/main" id="{FA9FB898-3BDF-5F7E-BF7A-6B5C1F3D108A}"/>
              </a:ext>
            </a:extLst>
          </p:cNvPr>
          <p:cNvPicPr>
            <a:picLocks noChangeAspect="1"/>
          </p:cNvPicPr>
          <p:nvPr/>
        </p:nvPicPr>
        <p:blipFill rotWithShape="1">
          <a:blip r:embed="rId2"/>
          <a:srcRect l="23393" r="21747" b="-2"/>
          <a:stretch/>
        </p:blipFill>
        <p:spPr>
          <a:xfrm>
            <a:off x="20" y="-1"/>
            <a:ext cx="6688434" cy="6858000"/>
          </a:xfrm>
          <a:prstGeom prst="rect">
            <a:avLst/>
          </a:prstGeom>
        </p:spPr>
      </p:pic>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383398"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55" y="2285541"/>
            <a:ext cx="457200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9BEB9A-AF79-A1FA-6EB8-DB4A6630E453}"/>
              </a:ext>
            </a:extLst>
          </p:cNvPr>
          <p:cNvSpPr>
            <a:spLocks noGrp="1"/>
          </p:cNvSpPr>
          <p:nvPr>
            <p:ph idx="1"/>
          </p:nvPr>
        </p:nvSpPr>
        <p:spPr>
          <a:xfrm>
            <a:off x="7145654" y="2684095"/>
            <a:ext cx="4646295" cy="3492868"/>
          </a:xfrm>
        </p:spPr>
        <p:txBody>
          <a:bodyPr vert="horz" lIns="91440" tIns="45720" rIns="91440" bIns="45720" rtlCol="0">
            <a:normAutofit/>
          </a:bodyPr>
          <a:lstStyle/>
          <a:p>
            <a:r>
              <a:rPr lang="en-GB" sz="1700" dirty="0"/>
              <a:t>Complex and evolving area of study</a:t>
            </a:r>
            <a:endParaRPr lang="en-US" sz="1700" dirty="0"/>
          </a:p>
          <a:p>
            <a:r>
              <a:rPr lang="en-GB" sz="1700" dirty="0"/>
              <a:t>Originated in early 1990s (HRM)</a:t>
            </a:r>
          </a:p>
          <a:p>
            <a:r>
              <a:rPr lang="en-GB" sz="1700" dirty="0"/>
              <a:t>The undertaking of all those activities affecting the behaviour of individuals in their efforts to formulate and implement the strategic needs of the business (Schuler)</a:t>
            </a:r>
          </a:p>
          <a:p>
            <a:endParaRPr lang="en-GB" sz="1700" dirty="0"/>
          </a:p>
        </p:txBody>
      </p:sp>
    </p:spTree>
    <p:extLst>
      <p:ext uri="{BB962C8B-B14F-4D97-AF65-F5344CB8AC3E}">
        <p14:creationId xmlns:p14="http://schemas.microsoft.com/office/powerpoint/2010/main" val="1193549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333C05-00B6-0520-D84C-1BE8AE423D87}"/>
              </a:ext>
            </a:extLst>
          </p:cNvPr>
          <p:cNvSpPr>
            <a:spLocks noGrp="1"/>
          </p:cNvSpPr>
          <p:nvPr>
            <p:ph type="title"/>
          </p:nvPr>
        </p:nvSpPr>
        <p:spPr>
          <a:xfrm>
            <a:off x="621792" y="1161288"/>
            <a:ext cx="3602736" cy="4526280"/>
          </a:xfrm>
        </p:spPr>
        <p:txBody>
          <a:bodyPr>
            <a:normAutofit/>
          </a:bodyPr>
          <a:lstStyle/>
          <a:p>
            <a:r>
              <a:rPr lang="en-GB" dirty="0"/>
              <a:t>Key components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DEFB01A-89C1-205B-3DFC-7C981E5788F3}"/>
              </a:ext>
            </a:extLst>
          </p:cNvPr>
          <p:cNvGraphicFramePr>
            <a:graphicFrameLocks noGrp="1"/>
          </p:cNvGraphicFramePr>
          <p:nvPr>
            <p:ph idx="1"/>
            <p:extLst>
              <p:ext uri="{D42A27DB-BD31-4B8C-83A1-F6EECF244321}">
                <p14:modId xmlns:p14="http://schemas.microsoft.com/office/powerpoint/2010/main" val="2477628794"/>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28171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9C927-2531-4D71-93CE-E658822928E8}"/>
              </a:ext>
            </a:extLst>
          </p:cNvPr>
          <p:cNvSpPr>
            <a:spLocks noGrp="1"/>
          </p:cNvSpPr>
          <p:nvPr>
            <p:ph type="title"/>
          </p:nvPr>
        </p:nvSpPr>
        <p:spPr>
          <a:xfrm>
            <a:off x="841248" y="256032"/>
            <a:ext cx="10506456" cy="1014984"/>
          </a:xfrm>
        </p:spPr>
        <p:txBody>
          <a:bodyPr anchor="b">
            <a:normAutofit/>
          </a:bodyPr>
          <a:lstStyle/>
          <a:p>
            <a:r>
              <a:rPr lang="en-GB" b="0">
                <a:latin typeface="fkGroteskNeue"/>
              </a:rPr>
              <a:t>The “learning organisation” </a:t>
            </a:r>
            <a:endParaRPr lang="en-GB"/>
          </a:p>
        </p:txBody>
      </p:sp>
      <p:sp>
        <p:nvSpPr>
          <p:cNvPr id="2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Content Placeholder 2">
            <a:extLst>
              <a:ext uri="{FF2B5EF4-FFF2-40B4-BE49-F238E27FC236}">
                <a16:creationId xmlns:a16="http://schemas.microsoft.com/office/drawing/2014/main" id="{FCC050D9-0002-91BD-6792-18DD880B38CD}"/>
              </a:ext>
            </a:extLst>
          </p:cNvPr>
          <p:cNvGraphicFramePr>
            <a:graphicFrameLocks noGrp="1"/>
          </p:cNvGraphicFramePr>
          <p:nvPr>
            <p:ph idx="1"/>
            <p:extLst>
              <p:ext uri="{D42A27DB-BD31-4B8C-83A1-F6EECF244321}">
                <p14:modId xmlns:p14="http://schemas.microsoft.com/office/powerpoint/2010/main" val="39498249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6898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6E48D-64CC-47D2-B5ED-03D7577B43E6}"/>
              </a:ext>
            </a:extLst>
          </p:cNvPr>
          <p:cNvSpPr>
            <a:spLocks noGrp="1"/>
          </p:cNvSpPr>
          <p:nvPr>
            <p:ph type="title"/>
          </p:nvPr>
        </p:nvSpPr>
        <p:spPr/>
        <p:txBody>
          <a:bodyPr/>
          <a:lstStyle/>
          <a:p>
            <a:r>
              <a:rPr lang="en-GB"/>
              <a:t>Senge’s Five Disciplines Model </a:t>
            </a:r>
            <a:endParaRPr lang="en-GB" dirty="0"/>
          </a:p>
        </p:txBody>
      </p:sp>
      <p:sp>
        <p:nvSpPr>
          <p:cNvPr id="3" name="Content Placeholder 2">
            <a:extLst>
              <a:ext uri="{FF2B5EF4-FFF2-40B4-BE49-F238E27FC236}">
                <a16:creationId xmlns:a16="http://schemas.microsoft.com/office/drawing/2014/main" id="{05AC0877-76BB-4149-92D7-E2C3464E158A}"/>
              </a:ext>
            </a:extLst>
          </p:cNvPr>
          <p:cNvSpPr>
            <a:spLocks noGrp="1"/>
          </p:cNvSpPr>
          <p:nvPr>
            <p:ph idx="1"/>
          </p:nvPr>
        </p:nvSpPr>
        <p:spPr>
          <a:xfrm>
            <a:off x="487680" y="2042160"/>
            <a:ext cx="10796016" cy="4130040"/>
          </a:xfrm>
        </p:spPr>
        <p:txBody>
          <a:bodyPr>
            <a:normAutofit fontScale="62500" lnSpcReduction="20000"/>
          </a:bodyPr>
          <a:lstStyle/>
          <a:p>
            <a:pPr marL="0" indent="0">
              <a:buNone/>
            </a:pPr>
            <a:r>
              <a:rPr lang="en-GB" dirty="0"/>
              <a:t>Senge promoted the concept of a learning organisation </a:t>
            </a:r>
          </a:p>
          <a:p>
            <a:pPr marL="0" indent="0">
              <a:buNone/>
            </a:pPr>
            <a:r>
              <a:rPr lang="en-GB" dirty="0"/>
              <a:t>These disciplines encourage continuous learning and adaptation, fostering innovation and long-term success.</a:t>
            </a:r>
          </a:p>
          <a:p>
            <a:endParaRPr lang="en-GB" dirty="0"/>
          </a:p>
          <a:p>
            <a:r>
              <a:rPr lang="en-GB" dirty="0"/>
              <a:t>Five key disciplines:</a:t>
            </a:r>
          </a:p>
          <a:p>
            <a:pPr lvl="1"/>
            <a:r>
              <a:rPr lang="en-GB" b="1" dirty="0"/>
              <a:t>Personal Mastery: </a:t>
            </a:r>
            <a:r>
              <a:rPr lang="en-GB" dirty="0"/>
              <a:t>Continuous self-improvement and learning.</a:t>
            </a:r>
          </a:p>
          <a:p>
            <a:pPr lvl="1"/>
            <a:r>
              <a:rPr lang="en-GB" b="1" dirty="0"/>
              <a:t>Mental Models: </a:t>
            </a:r>
            <a:r>
              <a:rPr lang="en-GB" dirty="0"/>
              <a:t>Challenging assumptions and refining understanding.</a:t>
            </a:r>
          </a:p>
          <a:p>
            <a:pPr lvl="1"/>
            <a:r>
              <a:rPr lang="en-GB" b="1" dirty="0"/>
              <a:t>Shared Vision</a:t>
            </a:r>
            <a:r>
              <a:rPr lang="en-GB" dirty="0"/>
              <a:t>: Building a collective, aligned vision for the future.</a:t>
            </a:r>
          </a:p>
          <a:p>
            <a:pPr lvl="1"/>
            <a:r>
              <a:rPr lang="en-GB" b="1" dirty="0"/>
              <a:t>Team Learning</a:t>
            </a:r>
            <a:r>
              <a:rPr lang="en-GB" dirty="0"/>
              <a:t>: Fostering group collaboration and shared insights.</a:t>
            </a:r>
          </a:p>
          <a:p>
            <a:pPr lvl="1"/>
            <a:r>
              <a:rPr lang="en-GB" b="1" dirty="0"/>
              <a:t>Systems Thinking</a:t>
            </a:r>
            <a:r>
              <a:rPr lang="en-GB" dirty="0"/>
              <a:t>: Understanding interconnections and seeing the organisation holistically.</a:t>
            </a:r>
          </a:p>
          <a:p>
            <a:pPr marL="457200" lvl="1" indent="0">
              <a:buNone/>
            </a:pPr>
            <a:endParaRPr lang="en-GB" dirty="0"/>
          </a:p>
          <a:p>
            <a:pPr marL="0" indent="0">
              <a:buNone/>
            </a:pPr>
            <a:r>
              <a:rPr lang="en-GB" dirty="0"/>
              <a:t>This model provides a framework for cultivating a learning culture, promoting adaptability, and fostering innovation </a:t>
            </a:r>
          </a:p>
          <a:p>
            <a:pPr marL="0" indent="0" algn="r">
              <a:buNone/>
            </a:pPr>
            <a:endParaRPr lang="en-GB" dirty="0"/>
          </a:p>
          <a:p>
            <a:pPr marL="0" indent="0" algn="r">
              <a:buNone/>
            </a:pPr>
            <a:r>
              <a:rPr lang="en-GB" i="1" dirty="0"/>
              <a:t>(Senge, P.M., 1990. *The Fifth Discipline: The Art &amp; Practice of the Learning Organization*).</a:t>
            </a:r>
          </a:p>
          <a:p>
            <a:endParaRPr lang="en-GB" dirty="0"/>
          </a:p>
        </p:txBody>
      </p:sp>
    </p:spTree>
    <p:extLst>
      <p:ext uri="{BB962C8B-B14F-4D97-AF65-F5344CB8AC3E}">
        <p14:creationId xmlns:p14="http://schemas.microsoft.com/office/powerpoint/2010/main" val="473891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C4275EDB-A676-C1DD-194E-A19AF471C95D}"/>
              </a:ext>
            </a:extLst>
          </p:cNvPr>
          <p:cNvPicPr>
            <a:picLocks noChangeAspect="1"/>
          </p:cNvPicPr>
          <p:nvPr/>
        </p:nvPicPr>
        <p:blipFill rotWithShape="1">
          <a:blip r:embed="rId2"/>
          <a:srcRect l="2210" r="13417" b="-1"/>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59F15C-130C-ACAB-61D7-7F1280620A80}"/>
              </a:ext>
            </a:extLst>
          </p:cNvPr>
          <p:cNvSpPr>
            <a:spLocks noGrp="1"/>
          </p:cNvSpPr>
          <p:nvPr>
            <p:ph type="title"/>
          </p:nvPr>
        </p:nvSpPr>
        <p:spPr>
          <a:xfrm>
            <a:off x="371094" y="1161288"/>
            <a:ext cx="3438144" cy="1124712"/>
          </a:xfrm>
        </p:spPr>
        <p:txBody>
          <a:bodyPr anchor="b">
            <a:normAutofit/>
          </a:bodyPr>
          <a:lstStyle/>
          <a:p>
            <a:r>
              <a:rPr lang="en-GB" sz="2800"/>
              <a:t>L&amp;D Strategy</a:t>
            </a:r>
          </a:p>
        </p:txBody>
      </p:sp>
      <p:sp>
        <p:nvSpPr>
          <p:cNvPr id="24" name="Rectangle 2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5A70D4-46E4-5C6B-5DD9-C6F37D5225CE}"/>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GB" sz="1700"/>
              <a:t>Sets out the workforce capabilities, skills and competencies</a:t>
            </a:r>
          </a:p>
          <a:p>
            <a:r>
              <a:rPr lang="en-GB" sz="1700"/>
              <a:t>Seeks to balance the supply and demand of the above</a:t>
            </a:r>
          </a:p>
          <a:p>
            <a:r>
              <a:rPr lang="en-GB" sz="1700"/>
              <a:t>How the organisation will meet future skills needs</a:t>
            </a:r>
          </a:p>
        </p:txBody>
      </p:sp>
    </p:spTree>
    <p:extLst>
      <p:ext uri="{BB962C8B-B14F-4D97-AF65-F5344CB8AC3E}">
        <p14:creationId xmlns:p14="http://schemas.microsoft.com/office/powerpoint/2010/main" val="1556053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7FBA0-640A-9FA5-9C23-60C9E72F8FA5}"/>
              </a:ext>
            </a:extLst>
          </p:cNvPr>
          <p:cNvSpPr>
            <a:spLocks noGrp="1"/>
          </p:cNvSpPr>
          <p:nvPr>
            <p:ph type="title"/>
          </p:nvPr>
        </p:nvSpPr>
        <p:spPr>
          <a:xfrm>
            <a:off x="841248" y="256032"/>
            <a:ext cx="10506456" cy="1014984"/>
          </a:xfrm>
        </p:spPr>
        <p:txBody>
          <a:bodyPr anchor="b">
            <a:normAutofit/>
          </a:bodyPr>
          <a:lstStyle/>
          <a:p>
            <a:r>
              <a:rPr lang="en-GB"/>
              <a:t>What is a strategy?</a:t>
            </a:r>
            <a:endParaRPr lang="en-GB" dirty="0"/>
          </a:p>
        </p:txBody>
      </p:sp>
      <p:sp>
        <p:nvSpPr>
          <p:cNvPr id="25"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FEBA6A7-1ABA-E9E2-38FF-8D2DB1F68CBA}"/>
              </a:ext>
            </a:extLst>
          </p:cNvPr>
          <p:cNvGraphicFramePr>
            <a:graphicFrameLocks noGrp="1"/>
          </p:cNvGraphicFramePr>
          <p:nvPr>
            <p:ph idx="1"/>
            <p:extLst>
              <p:ext uri="{D42A27DB-BD31-4B8C-83A1-F6EECF244321}">
                <p14:modId xmlns:p14="http://schemas.microsoft.com/office/powerpoint/2010/main" val="172521511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688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90F385-83D2-8617-2B1E-E6B3EE395A3F}"/>
              </a:ext>
            </a:extLst>
          </p:cNvPr>
          <p:cNvSpPr>
            <a:spLocks noGrp="1"/>
          </p:cNvSpPr>
          <p:nvPr>
            <p:ph type="title"/>
          </p:nvPr>
        </p:nvSpPr>
        <p:spPr>
          <a:xfrm>
            <a:off x="5080216" y="1076324"/>
            <a:ext cx="6272784" cy="1535051"/>
          </a:xfrm>
        </p:spPr>
        <p:txBody>
          <a:bodyPr anchor="b">
            <a:normAutofit/>
          </a:bodyPr>
          <a:lstStyle/>
          <a:p>
            <a:r>
              <a:rPr lang="en-GB" sz="5200"/>
              <a:t>Learning Cultures</a:t>
            </a:r>
          </a:p>
        </p:txBody>
      </p:sp>
      <p:pic>
        <p:nvPicPr>
          <p:cNvPr id="5" name="Picture 4" descr="Abstract blurred public library with bookshelves">
            <a:extLst>
              <a:ext uri="{FF2B5EF4-FFF2-40B4-BE49-F238E27FC236}">
                <a16:creationId xmlns:a16="http://schemas.microsoft.com/office/drawing/2014/main" id="{2616E517-A2CD-815C-902F-E1800FCF159C}"/>
              </a:ext>
            </a:extLst>
          </p:cNvPr>
          <p:cNvPicPr>
            <a:picLocks noChangeAspect="1"/>
          </p:cNvPicPr>
          <p:nvPr/>
        </p:nvPicPr>
        <p:blipFill rotWithShape="1">
          <a:blip r:embed="rId2"/>
          <a:srcRect l="16959" r="39190" b="-1"/>
          <a:stretch/>
        </p:blipFill>
        <p:spPr>
          <a:xfrm>
            <a:off x="20" y="10"/>
            <a:ext cx="4505305" cy="6857990"/>
          </a:xfrm>
          <a:prstGeom prst="rect">
            <a:avLst/>
          </a:prstGeom>
        </p:spPr>
      </p:pic>
      <p:sp>
        <p:nvSpPr>
          <p:cNvPr id="22"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CA7BD7D-1525-AFEE-CA21-F66195E99637}"/>
              </a:ext>
            </a:extLst>
          </p:cNvPr>
          <p:cNvSpPr>
            <a:spLocks noGrp="1"/>
          </p:cNvSpPr>
          <p:nvPr>
            <p:ph idx="1"/>
          </p:nvPr>
        </p:nvSpPr>
        <p:spPr>
          <a:xfrm>
            <a:off x="5080216" y="3351276"/>
            <a:ext cx="6272784" cy="2825686"/>
          </a:xfrm>
        </p:spPr>
        <p:txBody>
          <a:bodyPr vert="horz" lIns="91440" tIns="45720" rIns="91440" bIns="45720" rtlCol="0">
            <a:normAutofit/>
          </a:bodyPr>
          <a:lstStyle/>
          <a:p>
            <a:r>
              <a:rPr lang="en-GB" sz="1800"/>
              <a:t>A learning culture is one where learning is encouraged across every level of the organisation</a:t>
            </a:r>
          </a:p>
          <a:p>
            <a:r>
              <a:rPr lang="en-GB" sz="1800"/>
              <a:t>It is where people enjoy and value learning</a:t>
            </a:r>
          </a:p>
          <a:p>
            <a:r>
              <a:rPr lang="en-GB" sz="1800"/>
              <a:t>People have many opportunities to learn</a:t>
            </a:r>
          </a:p>
          <a:p>
            <a:r>
              <a:rPr lang="en-GB" sz="1800"/>
              <a:t>People are encouraged to ask questions and challenge the way things are done</a:t>
            </a:r>
          </a:p>
          <a:p>
            <a:r>
              <a:rPr lang="en-GB" sz="1800"/>
              <a:t>Self-reflection is supported and encouraged</a:t>
            </a:r>
          </a:p>
          <a:p>
            <a:endParaRPr lang="en-GB" sz="1800"/>
          </a:p>
          <a:p>
            <a:endParaRPr lang="en-GB" sz="1800"/>
          </a:p>
        </p:txBody>
      </p:sp>
    </p:spTree>
    <p:extLst>
      <p:ext uri="{BB962C8B-B14F-4D97-AF65-F5344CB8AC3E}">
        <p14:creationId xmlns:p14="http://schemas.microsoft.com/office/powerpoint/2010/main" val="1059121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87269-D52D-4CE4-AF4E-DFEC2A216185}"/>
              </a:ext>
            </a:extLst>
          </p:cNvPr>
          <p:cNvSpPr>
            <a:spLocks noGrp="1"/>
          </p:cNvSpPr>
          <p:nvPr>
            <p:ph type="title"/>
          </p:nvPr>
        </p:nvSpPr>
        <p:spPr/>
        <p:txBody>
          <a:bodyPr/>
          <a:lstStyle/>
          <a:p>
            <a:r>
              <a:rPr lang="en-GB" dirty="0"/>
              <a:t>Forging a learning culture </a:t>
            </a:r>
          </a:p>
        </p:txBody>
      </p:sp>
      <p:pic>
        <p:nvPicPr>
          <p:cNvPr id="4" name="Content Placeholder 3">
            <a:extLst>
              <a:ext uri="{FF2B5EF4-FFF2-40B4-BE49-F238E27FC236}">
                <a16:creationId xmlns:a16="http://schemas.microsoft.com/office/drawing/2014/main" id="{8E86CAD2-D358-49B1-A6D9-74CC1D08B5C4}"/>
              </a:ext>
            </a:extLst>
          </p:cNvPr>
          <p:cNvPicPr>
            <a:picLocks noGrp="1" noChangeAspect="1"/>
          </p:cNvPicPr>
          <p:nvPr>
            <p:ph idx="1"/>
          </p:nvPr>
        </p:nvPicPr>
        <p:blipFill>
          <a:blip r:embed="rId3"/>
          <a:stretch>
            <a:fillRect/>
          </a:stretch>
        </p:blipFill>
        <p:spPr>
          <a:xfrm>
            <a:off x="2281645" y="1632526"/>
            <a:ext cx="6375102" cy="4861891"/>
          </a:xfrm>
          <a:prstGeom prst="rect">
            <a:avLst/>
          </a:prstGeom>
        </p:spPr>
      </p:pic>
    </p:spTree>
    <p:extLst>
      <p:ext uri="{BB962C8B-B14F-4D97-AF65-F5344CB8AC3E}">
        <p14:creationId xmlns:p14="http://schemas.microsoft.com/office/powerpoint/2010/main" val="24483425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FC5689-A59B-A8E9-1A34-7AE006CB6529}"/>
              </a:ext>
            </a:extLst>
          </p:cNvPr>
          <p:cNvSpPr>
            <a:spLocks noGrp="1"/>
          </p:cNvSpPr>
          <p:nvPr>
            <p:ph type="title"/>
          </p:nvPr>
        </p:nvSpPr>
        <p:spPr>
          <a:xfrm>
            <a:off x="659234" y="957447"/>
            <a:ext cx="3383280" cy="4943105"/>
          </a:xfrm>
        </p:spPr>
        <p:txBody>
          <a:bodyPr anchor="ctr">
            <a:normAutofit/>
          </a:bodyPr>
          <a:lstStyle/>
          <a:p>
            <a:r>
              <a:rPr lang="en-GB" dirty="0"/>
              <a:t>Building a learning culture</a:t>
            </a:r>
          </a:p>
        </p:txBody>
      </p:sp>
      <p:sp>
        <p:nvSpPr>
          <p:cNvPr id="22" name="Rectangle 2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E37A161-D7DD-9F5B-920C-046407D084B6}"/>
              </a:ext>
            </a:extLst>
          </p:cNvPr>
          <p:cNvGraphicFramePr>
            <a:graphicFrameLocks noGrp="1"/>
          </p:cNvGraphicFramePr>
          <p:nvPr>
            <p:ph idx="1"/>
            <p:extLst>
              <p:ext uri="{D42A27DB-BD31-4B8C-83A1-F6EECF244321}">
                <p14:modId xmlns:p14="http://schemas.microsoft.com/office/powerpoint/2010/main" val="2291777256"/>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5417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65485-8859-A4E7-3F93-168286EDFE13}"/>
              </a:ext>
            </a:extLst>
          </p:cNvPr>
          <p:cNvSpPr>
            <a:spLocks noGrp="1"/>
          </p:cNvSpPr>
          <p:nvPr>
            <p:ph type="title"/>
          </p:nvPr>
        </p:nvSpPr>
        <p:spPr>
          <a:xfrm>
            <a:off x="841248" y="685800"/>
            <a:ext cx="10506456" cy="1157005"/>
          </a:xfrm>
        </p:spPr>
        <p:txBody>
          <a:bodyPr anchor="b">
            <a:normAutofit/>
          </a:bodyPr>
          <a:lstStyle/>
          <a:p>
            <a:r>
              <a:rPr lang="en-GB" sz="3700"/>
              <a:t>Pick an organisation of your choice</a:t>
            </a:r>
            <a:br>
              <a:rPr lang="en-GB" sz="3700"/>
            </a:br>
            <a:r>
              <a:rPr lang="en-GB" sz="3700"/>
              <a:t>60 minutes</a:t>
            </a:r>
          </a:p>
        </p:txBody>
      </p:sp>
      <p:sp>
        <p:nvSpPr>
          <p:cNvPr id="13" name="Rectangle 12">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Online Media 3" title="3 Companies with Great Learning Cultures | Nigel Paine">
            <a:hlinkClick r:id="" action="ppaction://media"/>
            <a:extLst>
              <a:ext uri="{FF2B5EF4-FFF2-40B4-BE49-F238E27FC236}">
                <a16:creationId xmlns:a16="http://schemas.microsoft.com/office/drawing/2014/main" id="{0DAC66BF-7ACA-C4D4-3A70-7BFDC0A55C25}"/>
              </a:ext>
            </a:extLst>
          </p:cNvPr>
          <p:cNvPicPr>
            <a:picLocks noRot="1" noChangeAspect="1"/>
          </p:cNvPicPr>
          <p:nvPr>
            <a:videoFile r:link="rId1"/>
          </p:nvPr>
        </p:nvPicPr>
        <p:blipFill>
          <a:blip r:embed="rId3"/>
          <a:stretch>
            <a:fillRect/>
          </a:stretch>
        </p:blipFill>
        <p:spPr>
          <a:xfrm>
            <a:off x="838200" y="2401134"/>
            <a:ext cx="6486133" cy="3665184"/>
          </a:xfrm>
          <a:prstGeom prst="rect">
            <a:avLst/>
          </a:prstGeom>
        </p:spPr>
      </p:pic>
      <p:sp>
        <p:nvSpPr>
          <p:cNvPr id="5" name="TextBox 4">
            <a:extLst>
              <a:ext uri="{FF2B5EF4-FFF2-40B4-BE49-F238E27FC236}">
                <a16:creationId xmlns:a16="http://schemas.microsoft.com/office/drawing/2014/main" id="{9BEB6EC0-A649-95E2-D56E-ABDED51CF539}"/>
              </a:ext>
            </a:extLst>
          </p:cNvPr>
          <p:cNvSpPr txBox="1"/>
          <p:nvPr/>
        </p:nvSpPr>
        <p:spPr>
          <a:xfrm>
            <a:off x="7706296" y="2540307"/>
            <a:ext cx="2721719" cy="1771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2628">
              <a:spcAft>
                <a:spcPts val="600"/>
              </a:spcAft>
            </a:pPr>
            <a:r>
              <a:rPr lang="en-GB" sz="1750" kern="1200" dirty="0">
                <a:latin typeface="+mn-lt"/>
                <a:ea typeface="+mn-ea"/>
                <a:cs typeface="+mn-cs"/>
              </a:rPr>
              <a:t>Microsoft</a:t>
            </a:r>
          </a:p>
          <a:p>
            <a:pPr defTabSz="452628">
              <a:spcAft>
                <a:spcPts val="600"/>
              </a:spcAft>
            </a:pPr>
            <a:endParaRPr lang="en-GB" sz="1782" kern="1200">
              <a:solidFill>
                <a:schemeClr val="tx1"/>
              </a:solidFill>
              <a:latin typeface="+mn-lt"/>
              <a:ea typeface="+mn-ea"/>
              <a:cs typeface="+mn-cs"/>
            </a:endParaRPr>
          </a:p>
          <a:p>
            <a:pPr defTabSz="452628">
              <a:spcAft>
                <a:spcPts val="600"/>
              </a:spcAft>
            </a:pPr>
            <a:r>
              <a:rPr lang="en-GB" sz="1750" kern="1200" dirty="0">
                <a:latin typeface="+mn-lt"/>
                <a:ea typeface="+mn-ea"/>
                <a:cs typeface="+mn-cs"/>
              </a:rPr>
              <a:t>WD40</a:t>
            </a:r>
            <a:endParaRPr lang="en-GB" sz="1750" kern="1200" dirty="0">
              <a:latin typeface="+mn-lt"/>
            </a:endParaRPr>
          </a:p>
          <a:p>
            <a:pPr defTabSz="452628">
              <a:spcAft>
                <a:spcPts val="600"/>
              </a:spcAft>
            </a:pPr>
            <a:endParaRPr lang="en-GB" sz="1782" kern="1200">
              <a:solidFill>
                <a:schemeClr val="tx1"/>
              </a:solidFill>
              <a:latin typeface="+mn-lt"/>
              <a:ea typeface="+mn-ea"/>
              <a:cs typeface="+mn-cs"/>
            </a:endParaRPr>
          </a:p>
          <a:p>
            <a:pPr defTabSz="452628">
              <a:spcAft>
                <a:spcPts val="600"/>
              </a:spcAft>
            </a:pPr>
            <a:r>
              <a:rPr lang="en-GB" sz="1750" kern="1200" dirty="0">
                <a:latin typeface="+mn-lt"/>
                <a:ea typeface="+mn-ea"/>
                <a:cs typeface="+mn-cs"/>
              </a:rPr>
              <a:t>HT2</a:t>
            </a:r>
            <a:endParaRPr lang="en-GB" sz="1750" dirty="0"/>
          </a:p>
        </p:txBody>
      </p:sp>
      <p:sp>
        <p:nvSpPr>
          <p:cNvPr id="6" name="TextBox 5">
            <a:extLst>
              <a:ext uri="{FF2B5EF4-FFF2-40B4-BE49-F238E27FC236}">
                <a16:creationId xmlns:a16="http://schemas.microsoft.com/office/drawing/2014/main" id="{552C737D-7A8D-992C-C900-E41C7B3EB6BA}"/>
              </a:ext>
            </a:extLst>
          </p:cNvPr>
          <p:cNvSpPr txBox="1"/>
          <p:nvPr/>
        </p:nvSpPr>
        <p:spPr>
          <a:xfrm>
            <a:off x="7767838" y="5074115"/>
            <a:ext cx="3576818" cy="6412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2628">
              <a:spcAft>
                <a:spcPts val="600"/>
              </a:spcAft>
            </a:pPr>
            <a:r>
              <a:rPr lang="en-GB" sz="1782" kern="1200">
                <a:solidFill>
                  <a:schemeClr val="tx1"/>
                </a:solidFill>
                <a:latin typeface="+mn-lt"/>
                <a:ea typeface="+mn-ea"/>
                <a:cs typeface="+mn-cs"/>
              </a:rPr>
              <a:t>What can we learn from these companies and their approach?</a:t>
            </a:r>
            <a:endParaRPr lang="en-US"/>
          </a:p>
        </p:txBody>
      </p:sp>
    </p:spTree>
    <p:extLst>
      <p:ext uri="{BB962C8B-B14F-4D97-AF65-F5344CB8AC3E}">
        <p14:creationId xmlns:p14="http://schemas.microsoft.com/office/powerpoint/2010/main" val="4124549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FC609-96BD-77B2-7D63-80C6A25D3828}"/>
              </a:ext>
            </a:extLst>
          </p:cNvPr>
          <p:cNvSpPr>
            <a:spLocks noGrp="1"/>
          </p:cNvSpPr>
          <p:nvPr>
            <p:ph type="title"/>
          </p:nvPr>
        </p:nvSpPr>
        <p:spPr>
          <a:xfrm>
            <a:off x="5080216" y="1076324"/>
            <a:ext cx="6272784" cy="1535051"/>
          </a:xfrm>
        </p:spPr>
        <p:txBody>
          <a:bodyPr anchor="b">
            <a:normAutofit/>
          </a:bodyPr>
          <a:lstStyle/>
          <a:p>
            <a:r>
              <a:rPr lang="en-GB" sz="5200"/>
              <a:t>Benefits of effective learning</a:t>
            </a:r>
          </a:p>
        </p:txBody>
      </p:sp>
      <p:pic>
        <p:nvPicPr>
          <p:cNvPr id="5" name="Picture 4" descr="Light bulb on yellow background with sketched light beams and cord">
            <a:extLst>
              <a:ext uri="{FF2B5EF4-FFF2-40B4-BE49-F238E27FC236}">
                <a16:creationId xmlns:a16="http://schemas.microsoft.com/office/drawing/2014/main" id="{AD3A5808-E0EB-0322-7C09-942E08295053}"/>
              </a:ext>
            </a:extLst>
          </p:cNvPr>
          <p:cNvPicPr>
            <a:picLocks noChangeAspect="1"/>
          </p:cNvPicPr>
          <p:nvPr/>
        </p:nvPicPr>
        <p:blipFill rotWithShape="1">
          <a:blip r:embed="rId2"/>
          <a:srcRect l="50954" r="8630" b="3"/>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AC2EA5-67A4-A1F0-2822-67F8C2BFE0FF}"/>
              </a:ext>
            </a:extLst>
          </p:cNvPr>
          <p:cNvSpPr>
            <a:spLocks noGrp="1"/>
          </p:cNvSpPr>
          <p:nvPr>
            <p:ph idx="1"/>
          </p:nvPr>
        </p:nvSpPr>
        <p:spPr>
          <a:xfrm>
            <a:off x="5080216" y="3351276"/>
            <a:ext cx="6272784" cy="2825686"/>
          </a:xfrm>
        </p:spPr>
        <p:txBody>
          <a:bodyPr vert="horz" lIns="91440" tIns="45720" rIns="91440" bIns="45720" rtlCol="0">
            <a:normAutofit/>
          </a:bodyPr>
          <a:lstStyle/>
          <a:p>
            <a:r>
              <a:rPr lang="en-GB" sz="1800"/>
              <a:t>Attracts and retains skilled people</a:t>
            </a:r>
          </a:p>
          <a:p>
            <a:r>
              <a:rPr lang="en-GB" sz="1800"/>
              <a:t>Improves employee engagement and motivation</a:t>
            </a:r>
          </a:p>
          <a:p>
            <a:r>
              <a:rPr lang="en-GB" sz="1800"/>
              <a:t>Helps develop and nurture future leaders</a:t>
            </a:r>
          </a:p>
          <a:p>
            <a:r>
              <a:rPr lang="en-GB" sz="1800"/>
              <a:t>Improves employee performance and productivity</a:t>
            </a:r>
          </a:p>
          <a:p>
            <a:r>
              <a:rPr lang="en-GB" sz="1800"/>
              <a:t>Provides a company with competitive advantage</a:t>
            </a:r>
          </a:p>
        </p:txBody>
      </p:sp>
    </p:spTree>
    <p:extLst>
      <p:ext uri="{BB962C8B-B14F-4D97-AF65-F5344CB8AC3E}">
        <p14:creationId xmlns:p14="http://schemas.microsoft.com/office/powerpoint/2010/main" val="1946430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Rectangle 31">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Magnifying glass on clear background">
            <a:extLst>
              <a:ext uri="{FF2B5EF4-FFF2-40B4-BE49-F238E27FC236}">
                <a16:creationId xmlns:a16="http://schemas.microsoft.com/office/drawing/2014/main" id="{09D1C2C2-3FCC-EDD6-34FF-A42342135FAD}"/>
              </a:ext>
            </a:extLst>
          </p:cNvPr>
          <p:cNvPicPr>
            <a:picLocks noChangeAspect="1"/>
          </p:cNvPicPr>
          <p:nvPr/>
        </p:nvPicPr>
        <p:blipFill rotWithShape="1">
          <a:blip r:embed="rId2"/>
          <a:srcRect l="15628" r="-1" b="-1"/>
          <a:stretch/>
        </p:blipFill>
        <p:spPr>
          <a:xfrm>
            <a:off x="-2" y="10"/>
            <a:ext cx="8668512" cy="6857990"/>
          </a:xfrm>
          <a:prstGeom prst="rect">
            <a:avLst/>
          </a:prstGeom>
        </p:spPr>
      </p:pic>
      <p:sp>
        <p:nvSpPr>
          <p:cNvPr id="34" name="Rectangle 33">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90C236-B1BE-5B35-E247-54851A9ACFBC}"/>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4800"/>
              <a:t>How do we identify learning needs?</a:t>
            </a:r>
          </a:p>
        </p:txBody>
      </p:sp>
      <p:sp>
        <p:nvSpPr>
          <p:cNvPr id="36" name="Rectangle 35">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2">
              <a:lumMod val="25000"/>
              <a:lumOff val="75000"/>
            </a:schemeClr>
          </a:solidFill>
          <a:ln w="3175">
            <a:solidFill>
              <a:schemeClr val="tx2">
                <a:lumMod val="25000"/>
                <a:lumOff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4846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EB2EF-9D85-C6F1-F547-1FD820C8C95A}"/>
              </a:ext>
            </a:extLst>
          </p:cNvPr>
          <p:cNvSpPr>
            <a:spLocks noGrp="1"/>
          </p:cNvSpPr>
          <p:nvPr>
            <p:ph type="title"/>
          </p:nvPr>
        </p:nvSpPr>
        <p:spPr>
          <a:xfrm>
            <a:off x="659234" y="957447"/>
            <a:ext cx="3383280" cy="4943105"/>
          </a:xfrm>
        </p:spPr>
        <p:txBody>
          <a:bodyPr anchor="ctr">
            <a:normAutofit/>
          </a:bodyPr>
          <a:lstStyle/>
          <a:p>
            <a:r>
              <a:rPr lang="en-GB" dirty="0"/>
              <a:t>Learning Needs Analysis</a:t>
            </a:r>
            <a:br>
              <a:rPr lang="en-GB" dirty="0"/>
            </a:br>
            <a:br>
              <a:rPr lang="en-GB" dirty="0"/>
            </a:br>
            <a:r>
              <a:rPr lang="en-GB" sz="1800" b="0" i="0" dirty="0"/>
              <a:t>(CIPD, 2023)</a:t>
            </a:r>
            <a:br>
              <a:rPr lang="en-US" dirty="0"/>
            </a:br>
            <a:endParaRPr lang="en-US" dirty="0"/>
          </a:p>
        </p:txBody>
      </p:sp>
      <p:sp>
        <p:nvSpPr>
          <p:cNvPr id="8" name="Rectangle 1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3CE2F5F4-AFCD-6266-B090-965537898FF3}"/>
              </a:ext>
            </a:extLst>
          </p:cNvPr>
          <p:cNvGraphicFramePr>
            <a:graphicFrameLocks noGrp="1"/>
          </p:cNvGraphicFramePr>
          <p:nvPr>
            <p:ph idx="1"/>
            <p:extLst>
              <p:ext uri="{D42A27DB-BD31-4B8C-83A1-F6EECF244321}">
                <p14:modId xmlns:p14="http://schemas.microsoft.com/office/powerpoint/2010/main" val="2347025565"/>
              </p:ext>
            </p:extLst>
          </p:nvPr>
        </p:nvGraphicFramePr>
        <p:xfrm>
          <a:off x="3874443" y="1814866"/>
          <a:ext cx="6812280" cy="5541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4" name="Picture 33" descr="Student constructing electric prototype">
            <a:extLst>
              <a:ext uri="{FF2B5EF4-FFF2-40B4-BE49-F238E27FC236}">
                <a16:creationId xmlns:a16="http://schemas.microsoft.com/office/drawing/2014/main" id="{0D3175C9-EE28-4B8A-BEC1-DE748950F44C}"/>
              </a:ext>
            </a:extLst>
          </p:cNvPr>
          <p:cNvPicPr>
            <a:picLocks noChangeAspect="1"/>
          </p:cNvPicPr>
          <p:nvPr/>
        </p:nvPicPr>
        <p:blipFill>
          <a:blip r:embed="rId8"/>
          <a:stretch>
            <a:fillRect/>
          </a:stretch>
        </p:blipFill>
        <p:spPr>
          <a:xfrm>
            <a:off x="800596" y="4619836"/>
            <a:ext cx="1690055" cy="1865845"/>
          </a:xfrm>
          <a:prstGeom prst="rect">
            <a:avLst/>
          </a:prstGeom>
        </p:spPr>
      </p:pic>
    </p:spTree>
    <p:extLst>
      <p:ext uri="{BB962C8B-B14F-4D97-AF65-F5344CB8AC3E}">
        <p14:creationId xmlns:p14="http://schemas.microsoft.com/office/powerpoint/2010/main" val="3554216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7FB83-B8FF-CD2F-47F8-8A05266613B8}"/>
              </a:ext>
            </a:extLst>
          </p:cNvPr>
          <p:cNvSpPr>
            <a:spLocks noGrp="1"/>
          </p:cNvSpPr>
          <p:nvPr>
            <p:ph type="title"/>
          </p:nvPr>
        </p:nvSpPr>
        <p:spPr>
          <a:xfrm>
            <a:off x="994087" y="1130603"/>
            <a:ext cx="3342442" cy="4596794"/>
          </a:xfrm>
        </p:spPr>
        <p:txBody>
          <a:bodyPr anchor="ctr">
            <a:normAutofit/>
          </a:bodyPr>
          <a:lstStyle/>
          <a:p>
            <a:r>
              <a:rPr lang="en-GB" sz="3200" dirty="0"/>
              <a:t>Definition</a:t>
            </a:r>
            <a:endParaRPr lang="en-US" sz="3200" dirty="0"/>
          </a:p>
        </p:txBody>
      </p:sp>
      <p:sp>
        <p:nvSpPr>
          <p:cNvPr id="3" name="Content Placeholder 2">
            <a:extLst>
              <a:ext uri="{FF2B5EF4-FFF2-40B4-BE49-F238E27FC236}">
                <a16:creationId xmlns:a16="http://schemas.microsoft.com/office/drawing/2014/main" id="{C75350FC-4748-A160-DBEB-B03B7076CFCA}"/>
              </a:ext>
            </a:extLst>
          </p:cNvPr>
          <p:cNvSpPr>
            <a:spLocks noGrp="1"/>
          </p:cNvSpPr>
          <p:nvPr>
            <p:ph idx="1"/>
          </p:nvPr>
        </p:nvSpPr>
        <p:spPr>
          <a:xfrm>
            <a:off x="4519749" y="1012279"/>
            <a:ext cx="6914605" cy="5954325"/>
          </a:xfrm>
        </p:spPr>
        <p:txBody>
          <a:bodyPr vert="horz" lIns="91440" tIns="45720" rIns="91440" bIns="45720" rtlCol="0" anchor="ctr">
            <a:normAutofit/>
          </a:bodyPr>
          <a:lstStyle/>
          <a:p>
            <a:r>
              <a:rPr lang="en-GB" sz="2000" dirty="0"/>
              <a:t>“The process of identifying and reviewing the work-related learning needs of the employees"  </a:t>
            </a:r>
          </a:p>
          <a:p>
            <a:pPr marL="0" indent="0" algn="r">
              <a:buNone/>
            </a:pPr>
            <a:r>
              <a:rPr lang="en-GB" sz="2000" dirty="0"/>
              <a:t>(Harrison &amp; </a:t>
            </a:r>
            <a:r>
              <a:rPr lang="en-GB" sz="2000" dirty="0" err="1"/>
              <a:t>Auluck</a:t>
            </a:r>
            <a:r>
              <a:rPr lang="en-GB" sz="2000" dirty="0"/>
              <a:t>)</a:t>
            </a:r>
          </a:p>
          <a:p>
            <a:r>
              <a:rPr lang="en-GB" sz="2000" dirty="0"/>
              <a:t>" A generic term used to cover the processes of identifying what successful task, job or role performance looks like, and what is needed from individuals in order to achieve those results“</a:t>
            </a:r>
          </a:p>
          <a:p>
            <a:pPr marL="0" indent="0" algn="r">
              <a:buNone/>
            </a:pPr>
            <a:r>
              <a:rPr lang="en-GB" sz="2000" dirty="0"/>
              <a:t> (Harrison, 2009)</a:t>
            </a:r>
          </a:p>
          <a:p>
            <a:r>
              <a:rPr lang="en-GB" sz="2000" dirty="0"/>
              <a:t>Iqbal &amp; Khan (2011) found lots of different terms in operation and suggests that the term “competence” defines outstanding performance.</a:t>
            </a:r>
          </a:p>
          <a:p>
            <a:endParaRPr lang="en-GB" sz="2000" dirty="0"/>
          </a:p>
        </p:txBody>
      </p:sp>
    </p:spTree>
    <p:extLst>
      <p:ext uri="{BB962C8B-B14F-4D97-AF65-F5344CB8AC3E}">
        <p14:creationId xmlns:p14="http://schemas.microsoft.com/office/powerpoint/2010/main" val="873110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E4FE9-CED7-1047-B11E-A5408616E65C}"/>
              </a:ext>
            </a:extLst>
          </p:cNvPr>
          <p:cNvSpPr>
            <a:spLocks noGrp="1"/>
          </p:cNvSpPr>
          <p:nvPr>
            <p:ph type="title"/>
          </p:nvPr>
        </p:nvSpPr>
        <p:spPr>
          <a:xfrm>
            <a:off x="659234" y="957447"/>
            <a:ext cx="3383280" cy="4943105"/>
          </a:xfrm>
        </p:spPr>
        <p:txBody>
          <a:bodyPr anchor="ctr">
            <a:normAutofit/>
          </a:bodyPr>
          <a:lstStyle/>
          <a:p>
            <a:r>
              <a:rPr lang="en-GB" dirty="0"/>
              <a:t>Importance</a:t>
            </a:r>
          </a:p>
        </p:txBody>
      </p:sp>
      <p:sp>
        <p:nvSpPr>
          <p:cNvPr id="12" name="Rectangle 1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AEB8DB9-AAC0-C49B-8206-BD4A45B541D7}"/>
              </a:ext>
            </a:extLst>
          </p:cNvPr>
          <p:cNvGraphicFramePr>
            <a:graphicFrameLocks noGrp="1"/>
          </p:cNvGraphicFramePr>
          <p:nvPr>
            <p:ph idx="1"/>
            <p:extLst>
              <p:ext uri="{D42A27DB-BD31-4B8C-83A1-F6EECF244321}">
                <p14:modId xmlns:p14="http://schemas.microsoft.com/office/powerpoint/2010/main" val="2577710679"/>
              </p:ext>
            </p:extLst>
          </p:nvPr>
        </p:nvGraphicFramePr>
        <p:xfrm>
          <a:off x="3891861" y="839506"/>
          <a:ext cx="6812280"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8112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277BD-E629-105A-DBBE-DE708447037D}"/>
              </a:ext>
            </a:extLst>
          </p:cNvPr>
          <p:cNvSpPr>
            <a:spLocks noGrp="1"/>
          </p:cNvSpPr>
          <p:nvPr>
            <p:ph type="title"/>
          </p:nvPr>
        </p:nvSpPr>
        <p:spPr>
          <a:xfrm>
            <a:off x="1154955" y="973667"/>
            <a:ext cx="2942210" cy="4833745"/>
          </a:xfrm>
        </p:spPr>
        <p:txBody>
          <a:bodyPr>
            <a:normAutofit/>
          </a:bodyPr>
          <a:lstStyle/>
          <a:p>
            <a:r>
              <a:rPr lang="en-GB" dirty="0"/>
              <a:t>Process</a:t>
            </a:r>
          </a:p>
        </p:txBody>
      </p:sp>
      <p:graphicFrame>
        <p:nvGraphicFramePr>
          <p:cNvPr id="20" name="Content Placeholder 2">
            <a:extLst>
              <a:ext uri="{FF2B5EF4-FFF2-40B4-BE49-F238E27FC236}">
                <a16:creationId xmlns:a16="http://schemas.microsoft.com/office/drawing/2014/main" id="{79EE0C33-E6C7-BFBC-0DC8-0F06764CD0F6}"/>
              </a:ext>
            </a:extLst>
          </p:cNvPr>
          <p:cNvGraphicFramePr>
            <a:graphicFrameLocks noGrp="1"/>
          </p:cNvGraphicFramePr>
          <p:nvPr>
            <p:ph idx="1"/>
            <p:extLst>
              <p:ext uri="{D42A27DB-BD31-4B8C-83A1-F6EECF244321}">
                <p14:modId xmlns:p14="http://schemas.microsoft.com/office/powerpoint/2010/main" val="232248512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7963AF40-B198-471F-B115-3FBB1366EA5A}"/>
              </a:ext>
            </a:extLst>
          </p:cNvPr>
          <p:cNvSpPr txBox="1"/>
          <p:nvPr/>
        </p:nvSpPr>
        <p:spPr>
          <a:xfrm>
            <a:off x="1154955" y="5655336"/>
            <a:ext cx="10222693" cy="646331"/>
          </a:xfrm>
          <a:prstGeom prst="rect">
            <a:avLst/>
          </a:prstGeom>
          <a:noFill/>
        </p:spPr>
        <p:txBody>
          <a:bodyPr wrap="square">
            <a:spAutoFit/>
          </a:bodyPr>
          <a:lstStyle/>
          <a:p>
            <a:r>
              <a:rPr lang="en-GB" b="1" i="0" dirty="0">
                <a:effectLst/>
                <a:latin typeface="Museo"/>
                <a:hlinkClick r:id="rId7" tooltip="2023 Learning at work report"/>
              </a:rPr>
              <a:t>The </a:t>
            </a:r>
            <a:r>
              <a:rPr lang="en-GB" b="1" i="0" dirty="0" err="1">
                <a:effectLst/>
                <a:latin typeface="Museo"/>
                <a:hlinkClick r:id="rId7" tooltip="2023 Learning at work report"/>
              </a:rPr>
              <a:t>Cipd</a:t>
            </a:r>
            <a:r>
              <a:rPr lang="en-GB" b="1" i="0" dirty="0">
                <a:effectLst/>
                <a:latin typeface="Museo"/>
                <a:hlinkClick r:id="rId7" tooltip="2023 Learning at work report"/>
              </a:rPr>
              <a:t> 2023 Learning at Work report</a:t>
            </a:r>
            <a:r>
              <a:rPr lang="en-GB" b="0" i="0" dirty="0">
                <a:solidFill>
                  <a:srgbClr val="202020"/>
                </a:solidFill>
                <a:effectLst/>
                <a:latin typeface="Museo"/>
              </a:rPr>
              <a:t> offers an opportunity to benchmark the workplace skills gaps in organisations.</a:t>
            </a:r>
            <a:endParaRPr lang="en-GB" dirty="0"/>
          </a:p>
        </p:txBody>
      </p:sp>
    </p:spTree>
    <p:extLst>
      <p:ext uri="{BB962C8B-B14F-4D97-AF65-F5344CB8AC3E}">
        <p14:creationId xmlns:p14="http://schemas.microsoft.com/office/powerpoint/2010/main" val="1581868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697B6-D3D0-BA1A-6E79-AE565D3E558D}"/>
              </a:ext>
            </a:extLst>
          </p:cNvPr>
          <p:cNvSpPr>
            <a:spLocks noGrp="1"/>
          </p:cNvSpPr>
          <p:nvPr>
            <p:ph type="title"/>
          </p:nvPr>
        </p:nvSpPr>
        <p:spPr>
          <a:xfrm>
            <a:off x="93647" y="760655"/>
            <a:ext cx="5302210" cy="4596794"/>
          </a:xfrm>
        </p:spPr>
        <p:txBody>
          <a:bodyPr anchor="ctr">
            <a:normAutofit/>
          </a:bodyPr>
          <a:lstStyle/>
          <a:p>
            <a:r>
              <a:rPr lang="en-GB" sz="3200" dirty="0"/>
              <a:t>More on process</a:t>
            </a:r>
          </a:p>
        </p:txBody>
      </p:sp>
      <p:sp>
        <p:nvSpPr>
          <p:cNvPr id="3" name="Content Placeholder 2">
            <a:extLst>
              <a:ext uri="{FF2B5EF4-FFF2-40B4-BE49-F238E27FC236}">
                <a16:creationId xmlns:a16="http://schemas.microsoft.com/office/drawing/2014/main" id="{65A10B1E-E993-04D7-EBBF-D4524E77B66D}"/>
              </a:ext>
            </a:extLst>
          </p:cNvPr>
          <p:cNvSpPr>
            <a:spLocks noGrp="1"/>
          </p:cNvSpPr>
          <p:nvPr>
            <p:ph idx="1"/>
          </p:nvPr>
        </p:nvSpPr>
        <p:spPr>
          <a:xfrm>
            <a:off x="4516159" y="437513"/>
            <a:ext cx="6276532" cy="5954325"/>
          </a:xfrm>
        </p:spPr>
        <p:txBody>
          <a:bodyPr vert="horz" lIns="91440" tIns="45720" rIns="91440" bIns="45720" rtlCol="0" anchor="ctr">
            <a:normAutofit/>
          </a:bodyPr>
          <a:lstStyle/>
          <a:p>
            <a:r>
              <a:rPr lang="en-GB" sz="2000" dirty="0">
                <a:latin typeface="+mj-lt"/>
              </a:rPr>
              <a:t>Implies there is an element of "ideal performance" by which someone is compared (</a:t>
            </a:r>
            <a:r>
              <a:rPr lang="en-GB" sz="2000" dirty="0" err="1">
                <a:latin typeface="+mj-lt"/>
              </a:rPr>
              <a:t>Leat</a:t>
            </a:r>
            <a:r>
              <a:rPr lang="en-GB" sz="2000" dirty="0">
                <a:latin typeface="+mj-lt"/>
              </a:rPr>
              <a:t> &amp; Lovell 1997)</a:t>
            </a:r>
          </a:p>
          <a:p>
            <a:r>
              <a:rPr lang="en-GB" sz="2000" dirty="0">
                <a:latin typeface="+mj-lt"/>
              </a:rPr>
              <a:t>Commonly used analysis methods can be time-consuming, resource-intensive and or require expertise </a:t>
            </a:r>
          </a:p>
          <a:p>
            <a:r>
              <a:rPr lang="en-GB" sz="2000" dirty="0">
                <a:latin typeface="+mj-lt"/>
              </a:rPr>
              <a:t>Most organisations follow their own less systematic processes based on tradition, office politics and various internal and external pressures (Anderson, 1994)</a:t>
            </a:r>
          </a:p>
          <a:p>
            <a:r>
              <a:rPr lang="en-GB" sz="2000" dirty="0">
                <a:latin typeface="+mj-lt"/>
              </a:rPr>
              <a:t>Often comes down to individual wants rather than objectively defined learning needs</a:t>
            </a:r>
          </a:p>
          <a:p>
            <a:r>
              <a:rPr lang="en-GB" sz="2000" b="0" i="0" dirty="0">
                <a:solidFill>
                  <a:srgbClr val="202020"/>
                </a:solidFill>
                <a:effectLst/>
                <a:latin typeface="+mj-lt"/>
              </a:rPr>
              <a:t>L&amp;D professionals may wish to take advantage of analytic approaches using 'big data' which can provide more insight. </a:t>
            </a:r>
          </a:p>
          <a:p>
            <a:endParaRPr lang="en-GB" sz="2000" dirty="0"/>
          </a:p>
        </p:txBody>
      </p:sp>
    </p:spTree>
    <p:extLst>
      <p:ext uri="{BB962C8B-B14F-4D97-AF65-F5344CB8AC3E}">
        <p14:creationId xmlns:p14="http://schemas.microsoft.com/office/powerpoint/2010/main" val="34395101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700D0-3DC6-40EC-9A34-05EF518A971C}"/>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Let's discuss individual training needs</a:t>
            </a:r>
          </a:p>
        </p:txBody>
      </p:sp>
      <p:sp>
        <p:nvSpPr>
          <p:cNvPr id="3" name="Content Placeholder 2">
            <a:extLst>
              <a:ext uri="{FF2B5EF4-FFF2-40B4-BE49-F238E27FC236}">
                <a16:creationId xmlns:a16="http://schemas.microsoft.com/office/drawing/2014/main" id="{8BC2AE7A-63B7-13FD-3050-07951F6C1DFC}"/>
              </a:ext>
            </a:extLst>
          </p:cNvPr>
          <p:cNvSpPr>
            <a:spLocks noGrp="1"/>
          </p:cNvSpPr>
          <p:nvPr>
            <p:ph idx="1"/>
          </p:nvPr>
        </p:nvSpPr>
        <p:spPr>
          <a:xfrm>
            <a:off x="4678424" y="1059025"/>
            <a:ext cx="5302189" cy="4739950"/>
          </a:xfrm>
        </p:spPr>
        <p:txBody>
          <a:bodyPr vert="horz" lIns="91440" tIns="45720" rIns="91440" bIns="45720" rtlCol="0" anchor="ctr">
            <a:normAutofit/>
          </a:bodyPr>
          <a:lstStyle/>
          <a:p>
            <a:r>
              <a:rPr lang="en-GB" dirty="0">
                <a:solidFill>
                  <a:schemeClr val="tx1"/>
                </a:solidFill>
              </a:rPr>
              <a:t>Recruitment:</a:t>
            </a:r>
          </a:p>
          <a:p>
            <a:pPr lvl="1">
              <a:buFont typeface="Courier New" charset="2"/>
              <a:buChar char="o"/>
            </a:pPr>
            <a:r>
              <a:rPr lang="en-GB" dirty="0">
                <a:solidFill>
                  <a:schemeClr val="tx1"/>
                </a:solidFill>
              </a:rPr>
              <a:t>New starter – when can training needs be identified?</a:t>
            </a:r>
          </a:p>
          <a:p>
            <a:pPr lvl="1">
              <a:buFont typeface="Courier New" charset="2"/>
              <a:buChar char="o"/>
            </a:pPr>
            <a:r>
              <a:rPr lang="en-GB" dirty="0">
                <a:solidFill>
                  <a:schemeClr val="tx1"/>
                </a:solidFill>
              </a:rPr>
              <a:t>What is the impact on performance if they are undefined or unmet?</a:t>
            </a:r>
          </a:p>
          <a:p>
            <a:pPr lvl="1">
              <a:buFont typeface="Courier New" charset="2"/>
              <a:buChar char="o"/>
            </a:pPr>
            <a:r>
              <a:rPr lang="en-GB" dirty="0">
                <a:solidFill>
                  <a:schemeClr val="tx1"/>
                </a:solidFill>
              </a:rPr>
              <a:t>Who is responsible for this?</a:t>
            </a:r>
          </a:p>
          <a:p>
            <a:pPr lvl="1">
              <a:buFont typeface="Courier New" charset="2"/>
              <a:buChar char="o"/>
            </a:pPr>
            <a:r>
              <a:rPr lang="en-GB" dirty="0"/>
              <a:t>How long does this process last..? </a:t>
            </a:r>
            <a:endParaRPr lang="en-GB" dirty="0">
              <a:solidFill>
                <a:schemeClr val="tx1"/>
              </a:solidFill>
            </a:endParaRPr>
          </a:p>
        </p:txBody>
      </p:sp>
    </p:spTree>
    <p:extLst>
      <p:ext uri="{BB962C8B-B14F-4D97-AF65-F5344CB8AC3E}">
        <p14:creationId xmlns:p14="http://schemas.microsoft.com/office/powerpoint/2010/main" val="3783826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3C6B7-ED5E-4E1D-91AC-24628DA25242}"/>
              </a:ext>
            </a:extLst>
          </p:cNvPr>
          <p:cNvSpPr>
            <a:spLocks noGrp="1"/>
          </p:cNvSpPr>
          <p:nvPr>
            <p:ph type="title"/>
          </p:nvPr>
        </p:nvSpPr>
        <p:spPr/>
        <p:txBody>
          <a:bodyPr/>
          <a:lstStyle/>
          <a:p>
            <a:r>
              <a:rPr lang="en-GB" dirty="0"/>
              <a:t>L&amp;D</a:t>
            </a:r>
          </a:p>
        </p:txBody>
      </p:sp>
      <p:sp>
        <p:nvSpPr>
          <p:cNvPr id="3" name="Content Placeholder 2">
            <a:extLst>
              <a:ext uri="{FF2B5EF4-FFF2-40B4-BE49-F238E27FC236}">
                <a16:creationId xmlns:a16="http://schemas.microsoft.com/office/drawing/2014/main" id="{51EA85A7-9DAE-4D60-B3E8-FC0EE3E848D9}"/>
              </a:ext>
            </a:extLst>
          </p:cNvPr>
          <p:cNvSpPr>
            <a:spLocks noGrp="1"/>
          </p:cNvSpPr>
          <p:nvPr>
            <p:ph idx="1"/>
          </p:nvPr>
        </p:nvSpPr>
        <p:spPr/>
        <p:txBody>
          <a:bodyPr>
            <a:normAutofit fontScale="92500" lnSpcReduction="20000"/>
          </a:bodyPr>
          <a:lstStyle/>
          <a:p>
            <a:r>
              <a:rPr lang="en-GB" b="1" i="0" dirty="0"/>
              <a:t>Adopt Blended Learning Approaches</a:t>
            </a:r>
            <a:br>
              <a:rPr lang="en-GB" b="0" i="0" dirty="0"/>
            </a:br>
            <a:r>
              <a:rPr lang="en-GB" b="0" i="0" dirty="0"/>
              <a:t>Combine online modules with in-person workshops. A multinational corporation that adopted this approach saw a 60% improvement in leadership effectiveness among frontline managers over a year</a:t>
            </a:r>
          </a:p>
          <a:p>
            <a:r>
              <a:rPr lang="en-GB" b="1" dirty="0"/>
              <a:t>Utilise</a:t>
            </a:r>
            <a:r>
              <a:rPr lang="en-GB" b="1" i="0" dirty="0"/>
              <a:t> Data Analytics</a:t>
            </a:r>
            <a:br>
              <a:rPr lang="en-GB" b="0" i="0" dirty="0"/>
            </a:br>
            <a:r>
              <a:rPr lang="en-GB" b="0" i="0" dirty="0"/>
              <a:t>Orgs, should invest in data analytics tools to track employee performance and learning preferences. This allows organisations to design programs that align with business goals and satisfy personal growth aspirations</a:t>
            </a:r>
            <a:endParaRPr lang="en-US" dirty="0"/>
          </a:p>
          <a:p>
            <a:endParaRPr lang="en-US" dirty="0"/>
          </a:p>
          <a:p>
            <a:endParaRPr lang="en-US" dirty="0"/>
          </a:p>
          <a:p>
            <a:endParaRPr lang="en-GB" dirty="0"/>
          </a:p>
          <a:p>
            <a:endParaRPr lang="en-GB" dirty="0"/>
          </a:p>
        </p:txBody>
      </p:sp>
    </p:spTree>
    <p:extLst>
      <p:ext uri="{BB962C8B-B14F-4D97-AF65-F5344CB8AC3E}">
        <p14:creationId xmlns:p14="http://schemas.microsoft.com/office/powerpoint/2010/main" val="18875487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F9CE-EB1D-4AC6-9B72-703254196031}"/>
              </a:ext>
            </a:extLst>
          </p:cNvPr>
          <p:cNvSpPr>
            <a:spLocks noGrp="1"/>
          </p:cNvSpPr>
          <p:nvPr>
            <p:ph type="title"/>
          </p:nvPr>
        </p:nvSpPr>
        <p:spPr/>
        <p:txBody>
          <a:bodyPr>
            <a:normAutofit/>
          </a:bodyPr>
          <a:lstStyle/>
          <a:p>
            <a:pPr>
              <a:lnSpc>
                <a:spcPct val="90000"/>
              </a:lnSpc>
            </a:pPr>
            <a:r>
              <a:rPr lang="en-GB" sz="2000" b="0" i="0">
                <a:effectLst/>
                <a:latin typeface="fkGroteskNeue"/>
              </a:rPr>
              <a:t>Organisations can effectively integrate technology into their learning and development programs through several key strategies:</a:t>
            </a:r>
            <a:endParaRPr lang="en-GB" sz="2000"/>
          </a:p>
        </p:txBody>
      </p:sp>
      <p:sp>
        <p:nvSpPr>
          <p:cNvPr id="3" name="Content Placeholder 2">
            <a:extLst>
              <a:ext uri="{FF2B5EF4-FFF2-40B4-BE49-F238E27FC236}">
                <a16:creationId xmlns:a16="http://schemas.microsoft.com/office/drawing/2014/main" id="{12E6DE13-FCB9-49F5-A6FB-5C937475AD2A}"/>
              </a:ext>
            </a:extLst>
          </p:cNvPr>
          <p:cNvSpPr>
            <a:spLocks noGrp="1"/>
          </p:cNvSpPr>
          <p:nvPr>
            <p:ph idx="1"/>
          </p:nvPr>
        </p:nvSpPr>
        <p:spPr>
          <a:xfrm>
            <a:off x="5980954" y="2603500"/>
            <a:ext cx="5211979" cy="3416300"/>
          </a:xfrm>
        </p:spPr>
        <p:txBody>
          <a:bodyPr anchor="ctr">
            <a:normAutofit fontScale="85000" lnSpcReduction="20000"/>
          </a:bodyPr>
          <a:lstStyle/>
          <a:p>
            <a:pPr>
              <a:lnSpc>
                <a:spcPct val="90000"/>
              </a:lnSpc>
            </a:pPr>
            <a:r>
              <a:rPr lang="en-GB" b="0" i="0">
                <a:effectLst/>
                <a:latin typeface="fkGroteskNeue"/>
              </a:rPr>
              <a:t>Implement Learning Experience Platforms (LXPs) and Adaptive Learning Technology</a:t>
            </a:r>
            <a:br>
              <a:rPr lang="en-GB" b="0" i="0">
                <a:effectLst/>
                <a:latin typeface="fkGroteskNeue"/>
              </a:rPr>
            </a:br>
            <a:r>
              <a:rPr lang="en-GB" b="0" i="0">
                <a:effectLst/>
                <a:latin typeface="fkGroteskNeue"/>
              </a:rPr>
              <a:t>LXPs provide personalised learning paths for employees, similar to how Netflix recommends content based on viewing habits. </a:t>
            </a:r>
          </a:p>
          <a:p>
            <a:pPr>
              <a:lnSpc>
                <a:spcPct val="90000"/>
              </a:lnSpc>
            </a:pPr>
            <a:r>
              <a:rPr lang="en-GB" b="0" i="0">
                <a:effectLst/>
                <a:latin typeface="fkGroteskNeue"/>
              </a:rPr>
              <a:t>These platforms curate learning experiences tailored to individual roles, interests, and progress </a:t>
            </a:r>
          </a:p>
          <a:p>
            <a:pPr>
              <a:lnSpc>
                <a:spcPct val="90000"/>
              </a:lnSpc>
            </a:pPr>
            <a:r>
              <a:rPr lang="en-GB" b="0" i="0">
                <a:effectLst/>
                <a:latin typeface="fkGroteskNeue"/>
              </a:rPr>
              <a:t>Adaptive Learning Technology goes a step further by adjusting content in real-time based on employee performance, ensuring targeted support and filling knowledge gaps.</a:t>
            </a:r>
          </a:p>
          <a:p>
            <a:pPr>
              <a:lnSpc>
                <a:spcPct val="90000"/>
              </a:lnSpc>
            </a:pPr>
            <a:endParaRPr lang="en-GB"/>
          </a:p>
        </p:txBody>
      </p:sp>
      <p:pic>
        <p:nvPicPr>
          <p:cNvPr id="5" name="Picture 4">
            <a:extLst>
              <a:ext uri="{FF2B5EF4-FFF2-40B4-BE49-F238E27FC236}">
                <a16:creationId xmlns:a16="http://schemas.microsoft.com/office/drawing/2014/main" id="{D7F65FF5-A6AA-46DB-993F-96DDC7725E7D}"/>
              </a:ext>
            </a:extLst>
          </p:cNvPr>
          <p:cNvPicPr>
            <a:picLocks noChangeAspect="1"/>
          </p:cNvPicPr>
          <p:nvPr/>
        </p:nvPicPr>
        <p:blipFill>
          <a:blip r:embed="rId3"/>
          <a:srcRect t="3301" r="4" b="4"/>
          <a:stretch/>
        </p:blipFill>
        <p:spPr>
          <a:xfrm>
            <a:off x="1151466" y="2308860"/>
            <a:ext cx="4624493" cy="3878579"/>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31634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8B969-DB4E-4362-BDBD-7DDEEE7AF99C}"/>
              </a:ext>
            </a:extLst>
          </p:cNvPr>
          <p:cNvSpPr>
            <a:spLocks noGrp="1"/>
          </p:cNvSpPr>
          <p:nvPr>
            <p:ph type="title"/>
          </p:nvPr>
        </p:nvSpPr>
        <p:spPr>
          <a:xfrm>
            <a:off x="639098" y="629265"/>
            <a:ext cx="6072776" cy="1622322"/>
          </a:xfrm>
        </p:spPr>
        <p:txBody>
          <a:bodyPr>
            <a:normAutofit/>
          </a:bodyPr>
          <a:lstStyle/>
          <a:p>
            <a:r>
              <a:rPr lang="en-GB" b="0" i="0">
                <a:solidFill>
                  <a:srgbClr val="FFFFFF"/>
                </a:solidFill>
                <a:effectLst/>
                <a:latin typeface="fkGroteskNeue"/>
              </a:rPr>
              <a:t> Immersive Technologies</a:t>
            </a:r>
            <a:endParaRPr lang="en-GB">
              <a:solidFill>
                <a:srgbClr val="FFFFFF"/>
              </a:solidFill>
            </a:endParaRPr>
          </a:p>
        </p:txBody>
      </p:sp>
      <p:sp>
        <p:nvSpPr>
          <p:cNvPr id="3" name="Content Placeholder 2">
            <a:extLst>
              <a:ext uri="{FF2B5EF4-FFF2-40B4-BE49-F238E27FC236}">
                <a16:creationId xmlns:a16="http://schemas.microsoft.com/office/drawing/2014/main" id="{10A2BA3D-BF31-4546-892B-93B1B5F73AF7}"/>
              </a:ext>
            </a:extLst>
          </p:cNvPr>
          <p:cNvSpPr>
            <a:spLocks noGrp="1"/>
          </p:cNvSpPr>
          <p:nvPr>
            <p:ph idx="1"/>
          </p:nvPr>
        </p:nvSpPr>
        <p:spPr>
          <a:xfrm>
            <a:off x="639098" y="2418735"/>
            <a:ext cx="6072776" cy="3811740"/>
          </a:xfrm>
        </p:spPr>
        <p:txBody>
          <a:bodyPr anchor="ctr">
            <a:normAutofit fontScale="77500" lnSpcReduction="20000"/>
          </a:bodyPr>
          <a:lstStyle/>
          <a:p>
            <a:r>
              <a:rPr lang="en-GB" b="0" i="0">
                <a:solidFill>
                  <a:srgbClr val="FFFFFF"/>
                </a:solidFill>
                <a:effectLst/>
                <a:latin typeface="fkGroteskNeue"/>
              </a:rPr>
              <a:t>Virtual Reality (VR) and Augmented Reality (AR) can create engaging, practical learning experiences. </a:t>
            </a:r>
            <a:endParaRPr lang="en-GB">
              <a:solidFill>
                <a:srgbClr val="FFFFFF"/>
              </a:solidFill>
              <a:latin typeface="fkGroteskNeue"/>
            </a:endParaRPr>
          </a:p>
          <a:p>
            <a:r>
              <a:rPr lang="en-GB" b="0" i="0">
                <a:solidFill>
                  <a:srgbClr val="FFFFFF"/>
                </a:solidFill>
                <a:effectLst/>
                <a:latin typeface="fkGroteskNeue"/>
              </a:rPr>
              <a:t>Examples – </a:t>
            </a:r>
          </a:p>
          <a:p>
            <a:pPr lvl="1"/>
            <a:r>
              <a:rPr lang="en-GB" b="0" i="0" dirty="0">
                <a:solidFill>
                  <a:srgbClr val="FFFFFF"/>
                </a:solidFill>
                <a:effectLst/>
                <a:latin typeface="fkGroteskNeue"/>
              </a:rPr>
              <a:t>Walmart incorporated VR into its training program, resulting in a 10% increase in customer satisfaction ratings within three months. </a:t>
            </a:r>
          </a:p>
          <a:p>
            <a:pPr lvl="1"/>
            <a:r>
              <a:rPr lang="en-GB" b="0" i="0" dirty="0">
                <a:solidFill>
                  <a:srgbClr val="FFFFFF"/>
                </a:solidFill>
                <a:effectLst/>
                <a:latin typeface="fkGroteskNeue"/>
              </a:rPr>
              <a:t>Siemens also introduced a VR training program, leading to a 30% increase in employee confidence when tackling complex projects.</a:t>
            </a:r>
          </a:p>
          <a:p>
            <a:endParaRPr lang="en-GB">
              <a:solidFill>
                <a:srgbClr val="FFFFFF"/>
              </a:solidFill>
            </a:endParaRPr>
          </a:p>
          <a:p>
            <a:endParaRPr lang="en-GB">
              <a:solidFill>
                <a:srgbClr val="FFFFFF"/>
              </a:solidFill>
            </a:endParaRPr>
          </a:p>
          <a:p>
            <a:endParaRPr lang="en-GB">
              <a:solidFill>
                <a:srgbClr val="FFFFFF"/>
              </a:solidFill>
            </a:endParaRPr>
          </a:p>
          <a:p>
            <a:endParaRPr lang="en-GB">
              <a:solidFill>
                <a:srgbClr val="FFFFFF"/>
              </a:solidFill>
            </a:endParaRPr>
          </a:p>
        </p:txBody>
      </p:sp>
      <p:pic>
        <p:nvPicPr>
          <p:cNvPr id="4" name="Picture 3">
            <a:extLst>
              <a:ext uri="{FF2B5EF4-FFF2-40B4-BE49-F238E27FC236}">
                <a16:creationId xmlns:a16="http://schemas.microsoft.com/office/drawing/2014/main" id="{D471CCAE-03AF-4DA7-9B81-C6598E7BFA81}"/>
              </a:ext>
            </a:extLst>
          </p:cNvPr>
          <p:cNvPicPr>
            <a:picLocks noChangeAspect="1"/>
          </p:cNvPicPr>
          <p:nvPr/>
        </p:nvPicPr>
        <p:blipFill>
          <a:blip r:embed="rId2"/>
          <a:srcRect l="27954" r="27954"/>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Tree>
    <p:extLst>
      <p:ext uri="{BB962C8B-B14F-4D97-AF65-F5344CB8AC3E}">
        <p14:creationId xmlns:p14="http://schemas.microsoft.com/office/powerpoint/2010/main" val="3075298610"/>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0B6E8-A087-47AB-9076-9A9D7F014215}"/>
              </a:ext>
            </a:extLst>
          </p:cNvPr>
          <p:cNvSpPr>
            <a:spLocks noGrp="1"/>
          </p:cNvSpPr>
          <p:nvPr>
            <p:ph type="title"/>
          </p:nvPr>
        </p:nvSpPr>
        <p:spPr/>
        <p:txBody>
          <a:bodyPr/>
          <a:lstStyle/>
          <a:p>
            <a:r>
              <a:rPr lang="en-GB" b="0" i="0" dirty="0">
                <a:effectLst/>
                <a:latin typeface="fkGroteskNeue"/>
              </a:rPr>
              <a:t>Artificial Intelligence (AI)</a:t>
            </a:r>
            <a:endParaRPr lang="en-GB" dirty="0"/>
          </a:p>
        </p:txBody>
      </p:sp>
      <p:sp>
        <p:nvSpPr>
          <p:cNvPr id="3" name="Content Placeholder 2">
            <a:extLst>
              <a:ext uri="{FF2B5EF4-FFF2-40B4-BE49-F238E27FC236}">
                <a16:creationId xmlns:a16="http://schemas.microsoft.com/office/drawing/2014/main" id="{DC3D6C10-0E3A-41B1-AD87-F09AFDACC07D}"/>
              </a:ext>
            </a:extLst>
          </p:cNvPr>
          <p:cNvSpPr>
            <a:spLocks noGrp="1"/>
          </p:cNvSpPr>
          <p:nvPr>
            <p:ph idx="1"/>
          </p:nvPr>
        </p:nvSpPr>
        <p:spPr/>
        <p:txBody>
          <a:bodyPr/>
          <a:lstStyle/>
          <a:p>
            <a:r>
              <a:rPr lang="en-GB" b="0" i="0" dirty="0">
                <a:effectLst/>
                <a:latin typeface="fkGroteskNeue"/>
              </a:rPr>
              <a:t>AI-driven personalised learning paths can significantly enhance employee engagement. IBM implemented AI-powered personalised learning, resulting in a 50% increase in employee engagement with training materials</a:t>
            </a:r>
          </a:p>
          <a:p>
            <a:r>
              <a:rPr lang="en-GB" b="0" i="0" dirty="0">
                <a:effectLst/>
                <a:latin typeface="fkGroteskNeue"/>
              </a:rPr>
              <a:t>AI can also be used to determine a learner's role, create personal development goals, and suggest next steps in training</a:t>
            </a:r>
          </a:p>
          <a:p>
            <a:endParaRPr lang="en-GB" dirty="0"/>
          </a:p>
        </p:txBody>
      </p:sp>
    </p:spTree>
    <p:extLst>
      <p:ext uri="{BB962C8B-B14F-4D97-AF65-F5344CB8AC3E}">
        <p14:creationId xmlns:p14="http://schemas.microsoft.com/office/powerpoint/2010/main" val="38622783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B8FF6-FC1A-4F11-987D-2B345E837B57}"/>
              </a:ext>
            </a:extLst>
          </p:cNvPr>
          <p:cNvSpPr>
            <a:spLocks noGrp="1"/>
          </p:cNvSpPr>
          <p:nvPr>
            <p:ph type="title"/>
          </p:nvPr>
        </p:nvSpPr>
        <p:spPr/>
        <p:txBody>
          <a:bodyPr/>
          <a:lstStyle/>
          <a:p>
            <a:r>
              <a:rPr lang="en-GB" dirty="0"/>
              <a:t>Gamification </a:t>
            </a:r>
          </a:p>
        </p:txBody>
      </p:sp>
      <p:sp>
        <p:nvSpPr>
          <p:cNvPr id="3" name="Content Placeholder 2">
            <a:extLst>
              <a:ext uri="{FF2B5EF4-FFF2-40B4-BE49-F238E27FC236}">
                <a16:creationId xmlns:a16="http://schemas.microsoft.com/office/drawing/2014/main" id="{98EF768A-A654-44DA-B971-3D1C48CA9BD9}"/>
              </a:ext>
            </a:extLst>
          </p:cNvPr>
          <p:cNvSpPr>
            <a:spLocks noGrp="1"/>
          </p:cNvSpPr>
          <p:nvPr>
            <p:ph idx="1"/>
          </p:nvPr>
        </p:nvSpPr>
        <p:spPr/>
        <p:txBody>
          <a:bodyPr>
            <a:normAutofit fontScale="77500" lnSpcReduction="20000"/>
          </a:bodyPr>
          <a:lstStyle/>
          <a:p>
            <a:r>
              <a:rPr lang="en-GB" b="0" i="0" dirty="0" err="1">
                <a:solidFill>
                  <a:srgbClr val="343A40"/>
                </a:solidFill>
                <a:effectLst/>
                <a:latin typeface="Roboto" panose="02000000000000000000" pitchFamily="2" charset="0"/>
              </a:rPr>
              <a:t>TalentLMS</a:t>
            </a:r>
            <a:r>
              <a:rPr lang="en-GB" b="0" i="0" dirty="0">
                <a:solidFill>
                  <a:srgbClr val="343A40"/>
                </a:solidFill>
                <a:effectLst/>
                <a:latin typeface="Roboto" panose="02000000000000000000" pitchFamily="2" charset="0"/>
              </a:rPr>
              <a:t>, reports 79% of employees stated they would be more productive if their work was more game-like. </a:t>
            </a:r>
          </a:p>
          <a:p>
            <a:r>
              <a:rPr lang="en-GB" b="0" i="0" dirty="0">
                <a:solidFill>
                  <a:srgbClr val="343A40"/>
                </a:solidFill>
                <a:effectLst/>
                <a:latin typeface="Roboto" panose="02000000000000000000" pitchFamily="2" charset="0"/>
              </a:rPr>
              <a:t>This newfound enthusiasm leads to a notable increase in productivity; companies that employed gamification strategies saw a 14% increase in employee engagement &amp; 20% boost in performance </a:t>
            </a:r>
          </a:p>
          <a:p>
            <a:r>
              <a:rPr lang="en-GB" b="0" i="0" dirty="0">
                <a:solidFill>
                  <a:srgbClr val="343A40"/>
                </a:solidFill>
                <a:effectLst/>
                <a:latin typeface="Roboto" panose="02000000000000000000" pitchFamily="2" charset="0"/>
              </a:rPr>
              <a:t>Gamification not only transforms mundane tasks into motivational challenges but also fosters a culture of continuous learning and collaboration.</a:t>
            </a:r>
          </a:p>
          <a:p>
            <a:endParaRPr lang="en-GB" dirty="0">
              <a:solidFill>
                <a:srgbClr val="343A40"/>
              </a:solidFill>
              <a:latin typeface="Roboto" panose="02000000000000000000" pitchFamily="2" charset="0"/>
            </a:endParaRPr>
          </a:p>
          <a:p>
            <a:r>
              <a:rPr lang="en-GB" dirty="0">
                <a:hlinkClick r:id="rId2"/>
              </a:rPr>
              <a:t>https://www.talentlms.com/</a:t>
            </a:r>
            <a:r>
              <a:rPr lang="en-GB" dirty="0"/>
              <a:t> </a:t>
            </a:r>
          </a:p>
        </p:txBody>
      </p:sp>
      <p:pic>
        <p:nvPicPr>
          <p:cNvPr id="5" name="Picture 4">
            <a:extLst>
              <a:ext uri="{FF2B5EF4-FFF2-40B4-BE49-F238E27FC236}">
                <a16:creationId xmlns:a16="http://schemas.microsoft.com/office/drawing/2014/main" id="{AC2A85FE-B15A-41E1-B72F-9C3E73BCC1EE}"/>
              </a:ext>
            </a:extLst>
          </p:cNvPr>
          <p:cNvPicPr>
            <a:picLocks noChangeAspect="1"/>
          </p:cNvPicPr>
          <p:nvPr/>
        </p:nvPicPr>
        <p:blipFill>
          <a:blip r:embed="rId3"/>
          <a:stretch>
            <a:fillRect/>
          </a:stretch>
        </p:blipFill>
        <p:spPr>
          <a:xfrm>
            <a:off x="7362613" y="4338107"/>
            <a:ext cx="2514600" cy="733425"/>
          </a:xfrm>
          <a:prstGeom prst="rect">
            <a:avLst/>
          </a:prstGeom>
        </p:spPr>
      </p:pic>
    </p:spTree>
    <p:extLst>
      <p:ext uri="{BB962C8B-B14F-4D97-AF65-F5344CB8AC3E}">
        <p14:creationId xmlns:p14="http://schemas.microsoft.com/office/powerpoint/2010/main" val="2523981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DCF90-55A3-D930-FCB0-182907C3282D}"/>
              </a:ext>
            </a:extLst>
          </p:cNvPr>
          <p:cNvSpPr>
            <a:spLocks noGrp="1"/>
          </p:cNvSpPr>
          <p:nvPr>
            <p:ph type="title"/>
          </p:nvPr>
        </p:nvSpPr>
        <p:spPr/>
        <p:txBody>
          <a:bodyPr>
            <a:normAutofit/>
          </a:bodyPr>
          <a:lstStyle/>
          <a:p>
            <a:r>
              <a:rPr lang="en-GB" dirty="0"/>
              <a:t>HOW &amp; WHAT Levels of LNA</a:t>
            </a:r>
          </a:p>
        </p:txBody>
      </p:sp>
      <p:sp>
        <p:nvSpPr>
          <p:cNvPr id="3" name="Content Placeholder 2">
            <a:extLst>
              <a:ext uri="{FF2B5EF4-FFF2-40B4-BE49-F238E27FC236}">
                <a16:creationId xmlns:a16="http://schemas.microsoft.com/office/drawing/2014/main" id="{FCA19D39-2122-FE92-5F52-A61624ACC28F}"/>
              </a:ext>
            </a:extLst>
          </p:cNvPr>
          <p:cNvSpPr>
            <a:spLocks noGrp="1"/>
          </p:cNvSpPr>
          <p:nvPr>
            <p:ph idx="1"/>
          </p:nvPr>
        </p:nvSpPr>
        <p:spPr/>
        <p:txBody>
          <a:bodyPr vert="horz" lIns="91440" tIns="45720" rIns="91440" bIns="45720" rtlCol="0" anchor="t">
            <a:normAutofit lnSpcReduction="10000"/>
          </a:bodyPr>
          <a:lstStyle/>
          <a:p>
            <a:r>
              <a:rPr lang="en-GB" dirty="0"/>
              <a:t>Earliest (and most common) approach is the three-tiered system (McGehee &amp; Thayer, 1961) which analyses needs at organisational, occupational and individual level</a:t>
            </a:r>
          </a:p>
          <a:p>
            <a:r>
              <a:rPr lang="en-GB" dirty="0"/>
              <a:t>Organisational-level learning needs are of two types: a synopsis of all needs, and those required by everyone.</a:t>
            </a:r>
          </a:p>
          <a:p>
            <a:r>
              <a:rPr lang="en-GB" dirty="0"/>
              <a:t>All jobs have specific requirements and demands</a:t>
            </a:r>
          </a:p>
          <a:p>
            <a:r>
              <a:rPr lang="en-GB" dirty="0"/>
              <a:t>Clear link between job analysis and learning needs analysis</a:t>
            </a:r>
          </a:p>
        </p:txBody>
      </p:sp>
    </p:spTree>
    <p:extLst>
      <p:ext uri="{BB962C8B-B14F-4D97-AF65-F5344CB8AC3E}">
        <p14:creationId xmlns:p14="http://schemas.microsoft.com/office/powerpoint/2010/main" val="29684277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459E9-E30B-24B9-B638-46C66882F2B7}"/>
              </a:ext>
            </a:extLst>
          </p:cNvPr>
          <p:cNvSpPr>
            <a:spLocks noGrp="1"/>
          </p:cNvSpPr>
          <p:nvPr>
            <p:ph type="title"/>
          </p:nvPr>
        </p:nvSpPr>
        <p:spPr/>
        <p:txBody>
          <a:bodyPr/>
          <a:lstStyle/>
          <a:p>
            <a:r>
              <a:rPr lang="en-GB" dirty="0"/>
              <a:t>Underpinning activities </a:t>
            </a:r>
          </a:p>
        </p:txBody>
      </p:sp>
      <p:sp>
        <p:nvSpPr>
          <p:cNvPr id="3" name="Content Placeholder 2">
            <a:extLst>
              <a:ext uri="{FF2B5EF4-FFF2-40B4-BE49-F238E27FC236}">
                <a16:creationId xmlns:a16="http://schemas.microsoft.com/office/drawing/2014/main" id="{4D8AA2BE-46BB-34D9-0E66-FEF4E0D62DC3}"/>
              </a:ext>
            </a:extLst>
          </p:cNvPr>
          <p:cNvSpPr>
            <a:spLocks noGrp="1"/>
          </p:cNvSpPr>
          <p:nvPr>
            <p:ph idx="1"/>
          </p:nvPr>
        </p:nvSpPr>
        <p:spPr/>
        <p:txBody>
          <a:bodyPr vert="horz" lIns="91440" tIns="45720" rIns="91440" bIns="45720" rtlCol="0" anchor="t">
            <a:normAutofit/>
          </a:bodyPr>
          <a:lstStyle/>
          <a:p>
            <a:r>
              <a:rPr lang="en-GB" dirty="0"/>
              <a:t>Organisational analysis: </a:t>
            </a:r>
          </a:p>
          <a:p>
            <a:pPr lvl="1">
              <a:buFont typeface="Courier New" charset="2"/>
              <a:buChar char="o"/>
            </a:pPr>
            <a:r>
              <a:rPr lang="en-GB" dirty="0"/>
              <a:t>Establish strategic-level commitment</a:t>
            </a:r>
          </a:p>
          <a:p>
            <a:pPr lvl="1">
              <a:buFont typeface="Courier New" charset="2"/>
              <a:buChar char="o"/>
            </a:pPr>
            <a:r>
              <a:rPr lang="en-GB" dirty="0"/>
              <a:t>Stakeholder support</a:t>
            </a:r>
          </a:p>
          <a:p>
            <a:pPr lvl="1">
              <a:buFont typeface="Courier New" charset="2"/>
              <a:buChar char="o"/>
            </a:pPr>
            <a:r>
              <a:rPr lang="en-GB" dirty="0"/>
              <a:t>Agree goals and resources</a:t>
            </a:r>
          </a:p>
          <a:p>
            <a:pPr lvl="1">
              <a:buFont typeface="Courier New" charset="2"/>
              <a:buChar char="o"/>
            </a:pPr>
            <a:r>
              <a:rPr lang="en-GB"/>
              <a:t>Determine business priorities </a:t>
            </a:r>
          </a:p>
          <a:p>
            <a:pPr lvl="1">
              <a:buFont typeface="Courier New" charset="2"/>
              <a:buChar char="o"/>
            </a:pPr>
            <a:r>
              <a:rPr lang="en-GB" dirty="0"/>
              <a:t>Identify internal and external constraints </a:t>
            </a:r>
          </a:p>
        </p:txBody>
      </p:sp>
    </p:spTree>
    <p:extLst>
      <p:ext uri="{BB962C8B-B14F-4D97-AF65-F5344CB8AC3E}">
        <p14:creationId xmlns:p14="http://schemas.microsoft.com/office/powerpoint/2010/main" val="31153710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DA2F1-03FD-4173-F0F0-DC7912F0542D}"/>
              </a:ext>
            </a:extLst>
          </p:cNvPr>
          <p:cNvSpPr>
            <a:spLocks noGrp="1"/>
          </p:cNvSpPr>
          <p:nvPr>
            <p:ph type="title"/>
          </p:nvPr>
        </p:nvSpPr>
        <p:spPr/>
        <p:txBody>
          <a:bodyPr/>
          <a:lstStyle/>
          <a:p>
            <a:r>
              <a:rPr lang="en-GB" dirty="0"/>
              <a:t>Job analysis</a:t>
            </a:r>
          </a:p>
        </p:txBody>
      </p:sp>
      <p:sp>
        <p:nvSpPr>
          <p:cNvPr id="3" name="Content Placeholder 2">
            <a:extLst>
              <a:ext uri="{FF2B5EF4-FFF2-40B4-BE49-F238E27FC236}">
                <a16:creationId xmlns:a16="http://schemas.microsoft.com/office/drawing/2014/main" id="{8D24DA15-EABF-7069-549C-B8B40B3F6998}"/>
              </a:ext>
            </a:extLst>
          </p:cNvPr>
          <p:cNvSpPr>
            <a:spLocks noGrp="1"/>
          </p:cNvSpPr>
          <p:nvPr>
            <p:ph idx="1"/>
          </p:nvPr>
        </p:nvSpPr>
        <p:spPr/>
        <p:txBody>
          <a:bodyPr vert="horz" lIns="91440" tIns="45720" rIns="91440" bIns="45720" rtlCol="0" anchor="t">
            <a:normAutofit/>
          </a:bodyPr>
          <a:lstStyle/>
          <a:p>
            <a:r>
              <a:rPr lang="en-GB" dirty="0"/>
              <a:t>Job analysis</a:t>
            </a:r>
          </a:p>
          <a:p>
            <a:pPr lvl="1">
              <a:buFont typeface="Courier New" charset="2"/>
              <a:buChar char="o"/>
            </a:pPr>
            <a:r>
              <a:rPr lang="en-GB"/>
              <a:t>Identify target roles/areas</a:t>
            </a:r>
          </a:p>
          <a:p>
            <a:pPr lvl="1">
              <a:buFont typeface="Courier New" charset="2"/>
              <a:buChar char="o"/>
            </a:pPr>
            <a:r>
              <a:rPr lang="en-GB"/>
              <a:t>Identify relevant tasks</a:t>
            </a:r>
          </a:p>
          <a:p>
            <a:pPr lvl="1">
              <a:buFont typeface="Courier New" charset="2"/>
              <a:buChar char="o"/>
            </a:pPr>
            <a:r>
              <a:rPr lang="en-GB" dirty="0"/>
              <a:t>Identify related Knowledge, skills and attitudes</a:t>
            </a:r>
          </a:p>
        </p:txBody>
      </p:sp>
    </p:spTree>
    <p:extLst>
      <p:ext uri="{BB962C8B-B14F-4D97-AF65-F5344CB8AC3E}">
        <p14:creationId xmlns:p14="http://schemas.microsoft.com/office/powerpoint/2010/main" val="25947112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1924D-B70B-3E9E-5893-5B6B423DAE34}"/>
              </a:ext>
            </a:extLst>
          </p:cNvPr>
          <p:cNvSpPr>
            <a:spLocks noGrp="1"/>
          </p:cNvSpPr>
          <p:nvPr>
            <p:ph type="title"/>
          </p:nvPr>
        </p:nvSpPr>
        <p:spPr/>
        <p:txBody>
          <a:bodyPr/>
          <a:lstStyle/>
          <a:p>
            <a:r>
              <a:rPr lang="en-GB" dirty="0"/>
              <a:t>Data Sources</a:t>
            </a:r>
          </a:p>
        </p:txBody>
      </p:sp>
      <p:graphicFrame>
        <p:nvGraphicFramePr>
          <p:cNvPr id="4" name="Content Placeholder 3">
            <a:extLst>
              <a:ext uri="{FF2B5EF4-FFF2-40B4-BE49-F238E27FC236}">
                <a16:creationId xmlns:a16="http://schemas.microsoft.com/office/drawing/2014/main" id="{7A145CB5-0CE4-AEC5-1F4C-13BB4A22365F}"/>
              </a:ext>
            </a:extLst>
          </p:cNvPr>
          <p:cNvGraphicFramePr>
            <a:graphicFrameLocks noGrp="1"/>
          </p:cNvGraphicFramePr>
          <p:nvPr>
            <p:ph idx="1"/>
          </p:nvPr>
        </p:nvGraphicFramePr>
        <p:xfrm>
          <a:off x="21566" y="-21566"/>
          <a:ext cx="12175020" cy="6971883"/>
        </p:xfrm>
        <a:graphic>
          <a:graphicData uri="http://schemas.openxmlformats.org/drawingml/2006/table">
            <a:tbl>
              <a:tblPr firstRow="1" bandRow="1">
                <a:tableStyleId>{5C22544A-7EE6-4342-B048-85BDC9FD1C3A}</a:tableStyleId>
              </a:tblPr>
              <a:tblGrid>
                <a:gridCol w="4058340">
                  <a:extLst>
                    <a:ext uri="{9D8B030D-6E8A-4147-A177-3AD203B41FA5}">
                      <a16:colId xmlns:a16="http://schemas.microsoft.com/office/drawing/2014/main" val="190819431"/>
                    </a:ext>
                  </a:extLst>
                </a:gridCol>
                <a:gridCol w="4058340">
                  <a:extLst>
                    <a:ext uri="{9D8B030D-6E8A-4147-A177-3AD203B41FA5}">
                      <a16:colId xmlns:a16="http://schemas.microsoft.com/office/drawing/2014/main" val="3969516643"/>
                    </a:ext>
                  </a:extLst>
                </a:gridCol>
                <a:gridCol w="4058340">
                  <a:extLst>
                    <a:ext uri="{9D8B030D-6E8A-4147-A177-3AD203B41FA5}">
                      <a16:colId xmlns:a16="http://schemas.microsoft.com/office/drawing/2014/main" val="2977134771"/>
                    </a:ext>
                  </a:extLst>
                </a:gridCol>
              </a:tblGrid>
              <a:tr h="577209">
                <a:tc>
                  <a:txBody>
                    <a:bodyPr/>
                    <a:lstStyle/>
                    <a:p>
                      <a:r>
                        <a:rPr lang="en-GB" dirty="0"/>
                        <a:t>Data Source</a:t>
                      </a:r>
                    </a:p>
                  </a:txBody>
                  <a:tcPr/>
                </a:tc>
                <a:tc>
                  <a:txBody>
                    <a:bodyPr/>
                    <a:lstStyle/>
                    <a:p>
                      <a:r>
                        <a:rPr lang="en-GB" dirty="0"/>
                        <a:t>Purpose</a:t>
                      </a:r>
                    </a:p>
                  </a:txBody>
                  <a:tcPr/>
                </a:tc>
                <a:tc>
                  <a:txBody>
                    <a:bodyPr/>
                    <a:lstStyle/>
                    <a:p>
                      <a:r>
                        <a:rPr lang="en-GB" dirty="0"/>
                        <a:t>Key considerations</a:t>
                      </a:r>
                    </a:p>
                  </a:txBody>
                  <a:tcPr/>
                </a:tc>
                <a:extLst>
                  <a:ext uri="{0D108BD9-81ED-4DB2-BD59-A6C34878D82A}">
                    <a16:rowId xmlns:a16="http://schemas.microsoft.com/office/drawing/2014/main" val="79892141"/>
                  </a:ext>
                </a:extLst>
              </a:tr>
              <a:tr h="577209">
                <a:tc>
                  <a:txBody>
                    <a:bodyPr/>
                    <a:lstStyle/>
                    <a:p>
                      <a:r>
                        <a:rPr lang="en-GB" dirty="0"/>
                        <a:t>Organisational goals</a:t>
                      </a:r>
                    </a:p>
                  </a:txBody>
                  <a:tcPr/>
                </a:tc>
                <a:tc>
                  <a:txBody>
                    <a:bodyPr/>
                    <a:lstStyle/>
                    <a:p>
                      <a:r>
                        <a:rPr lang="en-GB" dirty="0"/>
                        <a:t>Provide direction</a:t>
                      </a:r>
                    </a:p>
                  </a:txBody>
                  <a:tcPr/>
                </a:tc>
                <a:tc>
                  <a:txBody>
                    <a:bodyPr/>
                    <a:lstStyle/>
                    <a:p>
                      <a:r>
                        <a:rPr lang="en-GB" dirty="0"/>
                        <a:t>Link may not be obvious</a:t>
                      </a:r>
                    </a:p>
                  </a:txBody>
                  <a:tcPr/>
                </a:tc>
                <a:extLst>
                  <a:ext uri="{0D108BD9-81ED-4DB2-BD59-A6C34878D82A}">
                    <a16:rowId xmlns:a16="http://schemas.microsoft.com/office/drawing/2014/main" val="4100971607"/>
                  </a:ext>
                </a:extLst>
              </a:tr>
              <a:tr h="996996">
                <a:tc>
                  <a:txBody>
                    <a:bodyPr/>
                    <a:lstStyle/>
                    <a:p>
                      <a:r>
                        <a:rPr lang="en-GB" dirty="0"/>
                        <a:t>HR plan</a:t>
                      </a:r>
                    </a:p>
                  </a:txBody>
                  <a:tcPr/>
                </a:tc>
                <a:tc>
                  <a:txBody>
                    <a:bodyPr/>
                    <a:lstStyle/>
                    <a:p>
                      <a:r>
                        <a:rPr lang="en-GB" dirty="0"/>
                        <a:t>Understand demographic data</a:t>
                      </a:r>
                    </a:p>
                  </a:txBody>
                  <a:tcPr/>
                </a:tc>
                <a:tc>
                  <a:txBody>
                    <a:bodyPr/>
                    <a:lstStyle/>
                    <a:p>
                      <a:r>
                        <a:rPr lang="en-GB" dirty="0"/>
                        <a:t>Accuracy of data</a:t>
                      </a:r>
                    </a:p>
                  </a:txBody>
                  <a:tcPr/>
                </a:tc>
                <a:extLst>
                  <a:ext uri="{0D108BD9-81ED-4DB2-BD59-A6C34878D82A}">
                    <a16:rowId xmlns:a16="http://schemas.microsoft.com/office/drawing/2014/main" val="1831523570"/>
                  </a:ext>
                </a:extLst>
              </a:tr>
              <a:tr h="1101944">
                <a:tc>
                  <a:txBody>
                    <a:bodyPr/>
                    <a:lstStyle/>
                    <a:p>
                      <a:r>
                        <a:rPr lang="en-GB" dirty="0"/>
                        <a:t>Organisational climate</a:t>
                      </a:r>
                    </a:p>
                  </a:txBody>
                  <a:tcPr/>
                </a:tc>
                <a:tc>
                  <a:txBody>
                    <a:bodyPr/>
                    <a:lstStyle/>
                    <a:p>
                      <a:r>
                        <a:rPr lang="en-GB" dirty="0"/>
                        <a:t>Culture</a:t>
                      </a:r>
                    </a:p>
                  </a:txBody>
                  <a:tcPr/>
                </a:tc>
                <a:tc>
                  <a:txBody>
                    <a:bodyPr/>
                    <a:lstStyle/>
                    <a:p>
                      <a:r>
                        <a:rPr lang="en-GB" dirty="0"/>
                        <a:t>(grievances, disciplinaries, turnover, absence info, complaints_</a:t>
                      </a:r>
                    </a:p>
                  </a:txBody>
                  <a:tcPr/>
                </a:tc>
                <a:extLst>
                  <a:ext uri="{0D108BD9-81ED-4DB2-BD59-A6C34878D82A}">
                    <a16:rowId xmlns:a16="http://schemas.microsoft.com/office/drawing/2014/main" val="4192305956"/>
                  </a:ext>
                </a:extLst>
              </a:tr>
              <a:tr h="559717">
                <a:tc>
                  <a:txBody>
                    <a:bodyPr/>
                    <a:lstStyle/>
                    <a:p>
                      <a:r>
                        <a:rPr lang="en-GB" dirty="0"/>
                        <a:t>Efficiency indices</a:t>
                      </a:r>
                    </a:p>
                  </a:txBody>
                  <a:tcPr/>
                </a:tc>
                <a:tc>
                  <a:txBody>
                    <a:bodyPr/>
                    <a:lstStyle/>
                    <a:p>
                      <a:r>
                        <a:rPr lang="en-GB" dirty="0"/>
                        <a:t>Gap in performance</a:t>
                      </a:r>
                    </a:p>
                  </a:txBody>
                  <a:tcPr/>
                </a:tc>
                <a:tc>
                  <a:txBody>
                    <a:bodyPr/>
                    <a:lstStyle/>
                    <a:p>
                      <a:r>
                        <a:rPr lang="en-GB" dirty="0"/>
                        <a:t>Real-time info can be valuable to understand issues</a:t>
                      </a:r>
                    </a:p>
                  </a:txBody>
                  <a:tcPr/>
                </a:tc>
                <a:extLst>
                  <a:ext uri="{0D108BD9-81ED-4DB2-BD59-A6C34878D82A}">
                    <a16:rowId xmlns:a16="http://schemas.microsoft.com/office/drawing/2014/main" val="1766258533"/>
                  </a:ext>
                </a:extLst>
              </a:tr>
              <a:tr h="577209">
                <a:tc>
                  <a:txBody>
                    <a:bodyPr/>
                    <a:lstStyle/>
                    <a:p>
                      <a:r>
                        <a:rPr lang="en-GB" dirty="0"/>
                        <a:t>Exit interviews</a:t>
                      </a:r>
                    </a:p>
                  </a:txBody>
                  <a:tcPr/>
                </a:tc>
                <a:tc>
                  <a:txBody>
                    <a:bodyPr/>
                    <a:lstStyle/>
                    <a:p>
                      <a:r>
                        <a:rPr lang="en-GB" dirty="0"/>
                        <a:t>Insight</a:t>
                      </a:r>
                    </a:p>
                  </a:txBody>
                  <a:tcPr/>
                </a:tc>
                <a:tc>
                  <a:txBody>
                    <a:bodyPr/>
                    <a:lstStyle/>
                    <a:p>
                      <a:r>
                        <a:rPr lang="en-GB" dirty="0"/>
                        <a:t>Sensitivity of issues raised</a:t>
                      </a:r>
                    </a:p>
                  </a:txBody>
                  <a:tcPr/>
                </a:tc>
                <a:extLst>
                  <a:ext uri="{0D108BD9-81ED-4DB2-BD59-A6C34878D82A}">
                    <a16:rowId xmlns:a16="http://schemas.microsoft.com/office/drawing/2014/main" val="1237512448"/>
                  </a:ext>
                </a:extLst>
              </a:tr>
              <a:tr h="996996">
                <a:tc>
                  <a:txBody>
                    <a:bodyPr/>
                    <a:lstStyle/>
                    <a:p>
                      <a:r>
                        <a:rPr lang="en-GB" dirty="0"/>
                        <a:t>Appraisals</a:t>
                      </a:r>
                    </a:p>
                  </a:txBody>
                  <a:tcPr/>
                </a:tc>
                <a:tc>
                  <a:txBody>
                    <a:bodyPr/>
                    <a:lstStyle/>
                    <a:p>
                      <a:r>
                        <a:rPr lang="en-GB" dirty="0"/>
                        <a:t>Future development needs</a:t>
                      </a:r>
                    </a:p>
                  </a:txBody>
                  <a:tcPr/>
                </a:tc>
                <a:tc>
                  <a:txBody>
                    <a:bodyPr/>
                    <a:lstStyle/>
                    <a:p>
                      <a:r>
                        <a:rPr lang="en-GB" dirty="0"/>
                        <a:t>Bias</a:t>
                      </a:r>
                    </a:p>
                  </a:txBody>
                  <a:tcPr/>
                </a:tc>
                <a:extLst>
                  <a:ext uri="{0D108BD9-81ED-4DB2-BD59-A6C34878D82A}">
                    <a16:rowId xmlns:a16="http://schemas.microsoft.com/office/drawing/2014/main" val="2913315532"/>
                  </a:ext>
                </a:extLst>
              </a:tr>
              <a:tr h="962014">
                <a:tc>
                  <a:txBody>
                    <a:bodyPr/>
                    <a:lstStyle/>
                    <a:p>
                      <a:r>
                        <a:rPr lang="en-GB" dirty="0"/>
                        <a:t>Competency frameworks</a:t>
                      </a:r>
                    </a:p>
                  </a:txBody>
                  <a:tcPr/>
                </a:tc>
                <a:tc>
                  <a:txBody>
                    <a:bodyPr/>
                    <a:lstStyle/>
                    <a:p>
                      <a:r>
                        <a:rPr lang="en-GB" dirty="0"/>
                        <a:t>Behavioural needs</a:t>
                      </a:r>
                    </a:p>
                  </a:txBody>
                  <a:tcPr/>
                </a:tc>
                <a:tc>
                  <a:txBody>
                    <a:bodyPr/>
                    <a:lstStyle/>
                    <a:p>
                      <a:r>
                        <a:rPr lang="en-GB" dirty="0"/>
                        <a:t>Can help poor performers understand issues</a:t>
                      </a:r>
                    </a:p>
                  </a:txBody>
                  <a:tcPr/>
                </a:tc>
                <a:extLst>
                  <a:ext uri="{0D108BD9-81ED-4DB2-BD59-A6C34878D82A}">
                    <a16:rowId xmlns:a16="http://schemas.microsoft.com/office/drawing/2014/main" val="3822512945"/>
                  </a:ext>
                </a:extLst>
              </a:tr>
              <a:tr h="542226">
                <a:tc>
                  <a:txBody>
                    <a:bodyPr/>
                    <a:lstStyle/>
                    <a:p>
                      <a:r>
                        <a:rPr lang="en-GB" dirty="0"/>
                        <a:t>Development centres</a:t>
                      </a:r>
                    </a:p>
                  </a:txBody>
                  <a:tcPr/>
                </a:tc>
                <a:tc>
                  <a:txBody>
                    <a:bodyPr/>
                    <a:lstStyle/>
                    <a:p>
                      <a:r>
                        <a:rPr lang="en-GB" dirty="0"/>
                        <a:t>Development needs</a:t>
                      </a:r>
                    </a:p>
                  </a:txBody>
                  <a:tcPr/>
                </a:tc>
                <a:tc>
                  <a:txBody>
                    <a:bodyPr/>
                    <a:lstStyle/>
                    <a:p>
                      <a:r>
                        <a:rPr lang="en-GB" dirty="0"/>
                        <a:t>Can be expensive</a:t>
                      </a:r>
                    </a:p>
                  </a:txBody>
                  <a:tcPr/>
                </a:tc>
                <a:extLst>
                  <a:ext uri="{0D108BD9-81ED-4DB2-BD59-A6C34878D82A}">
                    <a16:rowId xmlns:a16="http://schemas.microsoft.com/office/drawing/2014/main" val="1917890123"/>
                  </a:ext>
                </a:extLst>
              </a:tr>
            </a:tbl>
          </a:graphicData>
        </a:graphic>
      </p:graphicFrame>
    </p:spTree>
    <p:extLst>
      <p:ext uri="{BB962C8B-B14F-4D97-AF65-F5344CB8AC3E}">
        <p14:creationId xmlns:p14="http://schemas.microsoft.com/office/powerpoint/2010/main" val="27252783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4E02C-0E3B-4AE0-B44D-79C9BE4C659B}"/>
              </a:ext>
            </a:extLst>
          </p:cNvPr>
          <p:cNvSpPr>
            <a:spLocks noGrp="1"/>
          </p:cNvSpPr>
          <p:nvPr>
            <p:ph type="title"/>
          </p:nvPr>
        </p:nvSpPr>
        <p:spPr/>
        <p:txBody>
          <a:bodyPr/>
          <a:lstStyle/>
          <a:p>
            <a:r>
              <a:rPr lang="en-GB" dirty="0"/>
              <a:t>In a smaller organisation (CIPD, 2023)</a:t>
            </a:r>
          </a:p>
        </p:txBody>
      </p:sp>
      <p:sp>
        <p:nvSpPr>
          <p:cNvPr id="3" name="Content Placeholder 2">
            <a:extLst>
              <a:ext uri="{FF2B5EF4-FFF2-40B4-BE49-F238E27FC236}">
                <a16:creationId xmlns:a16="http://schemas.microsoft.com/office/drawing/2014/main" id="{846A17B2-1D84-5EB0-38AD-826DE1D7DC7C}"/>
              </a:ext>
            </a:extLst>
          </p:cNvPr>
          <p:cNvSpPr>
            <a:spLocks noGrp="1"/>
          </p:cNvSpPr>
          <p:nvPr>
            <p:ph idx="1"/>
          </p:nvPr>
        </p:nvSpPr>
        <p:spPr/>
        <p:txBody>
          <a:bodyPr vert="horz" lIns="91440" tIns="45720" rIns="91440" bIns="45720" rtlCol="0" anchor="t">
            <a:normAutofit/>
          </a:bodyPr>
          <a:lstStyle/>
          <a:p>
            <a:r>
              <a:rPr lang="en-GB"/>
              <a:t>Consult with business leaders on how skills gaps are identified and addressed</a:t>
            </a:r>
          </a:p>
          <a:p>
            <a:r>
              <a:rPr lang="en-GB"/>
              <a:t>Fully assessing costs and benefits</a:t>
            </a:r>
          </a:p>
          <a:p>
            <a:r>
              <a:rPr lang="en-GB" dirty="0"/>
              <a:t>Exploring sources of funding/resourcing and government support</a:t>
            </a:r>
          </a:p>
        </p:txBody>
      </p:sp>
    </p:spTree>
    <p:extLst>
      <p:ext uri="{BB962C8B-B14F-4D97-AF65-F5344CB8AC3E}">
        <p14:creationId xmlns:p14="http://schemas.microsoft.com/office/powerpoint/2010/main" val="938469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6F39-3700-7E06-26C4-6458569415D6}"/>
              </a:ext>
            </a:extLst>
          </p:cNvPr>
          <p:cNvSpPr>
            <a:spLocks noGrp="1"/>
          </p:cNvSpPr>
          <p:nvPr>
            <p:ph type="title"/>
          </p:nvPr>
        </p:nvSpPr>
        <p:spPr>
          <a:xfrm>
            <a:off x="1154955" y="1012127"/>
            <a:ext cx="2942210" cy="4833745"/>
          </a:xfrm>
        </p:spPr>
        <p:txBody>
          <a:bodyPr>
            <a:normAutofit/>
          </a:bodyPr>
          <a:lstStyle/>
          <a:p>
            <a:r>
              <a:rPr lang="en-GB" dirty="0">
                <a:solidFill>
                  <a:schemeClr val="tx1">
                    <a:lumMod val="75000"/>
                    <a:lumOff val="25000"/>
                  </a:schemeClr>
                </a:solidFill>
              </a:rPr>
              <a:t>Designing Learning</a:t>
            </a:r>
          </a:p>
        </p:txBody>
      </p:sp>
      <p:graphicFrame>
        <p:nvGraphicFramePr>
          <p:cNvPr id="5" name="Content Placeholder 2">
            <a:extLst>
              <a:ext uri="{FF2B5EF4-FFF2-40B4-BE49-F238E27FC236}">
                <a16:creationId xmlns:a16="http://schemas.microsoft.com/office/drawing/2014/main" id="{B2341D7F-1F1E-AF05-7BA8-C3B2C1141A85}"/>
              </a:ext>
            </a:extLst>
          </p:cNvPr>
          <p:cNvGraphicFramePr>
            <a:graphicFrameLocks noGrp="1"/>
          </p:cNvGraphicFramePr>
          <p:nvPr>
            <p:ph idx="1"/>
            <p:extLst>
              <p:ext uri="{D42A27DB-BD31-4B8C-83A1-F6EECF244321}">
                <p14:modId xmlns:p14="http://schemas.microsoft.com/office/powerpoint/2010/main" val="99221898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145961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477870-C64A-4E35-8F2F-05B7114F3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F44A9-CC80-33E7-850E-74C8A01827CD}"/>
              </a:ext>
            </a:extLst>
          </p:cNvPr>
          <p:cNvSpPr>
            <a:spLocks noGrp="1"/>
          </p:cNvSpPr>
          <p:nvPr>
            <p:ph type="title"/>
          </p:nvPr>
        </p:nvSpPr>
        <p:spPr>
          <a:xfrm>
            <a:off x="612648" y="1078992"/>
            <a:ext cx="6268770" cy="1536192"/>
          </a:xfrm>
        </p:spPr>
        <p:txBody>
          <a:bodyPr anchor="b">
            <a:normAutofit/>
          </a:bodyPr>
          <a:lstStyle/>
          <a:p>
            <a:r>
              <a:rPr lang="en-GB" sz="5200" dirty="0">
                <a:ea typeface="+mj-lt"/>
                <a:cs typeface="+mj-lt"/>
              </a:rPr>
              <a:t>Traditional Individual Learning</a:t>
            </a:r>
            <a:endParaRPr lang="en-US" sz="5200" dirty="0"/>
          </a:p>
          <a:p>
            <a:endParaRPr lang="en-GB" sz="5200"/>
          </a:p>
        </p:txBody>
      </p:sp>
      <p:sp>
        <p:nvSpPr>
          <p:cNvPr id="11" name="Rectangle 1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F5CB48-F7FA-7655-0A06-95B474DE2585}"/>
              </a:ext>
            </a:extLst>
          </p:cNvPr>
          <p:cNvSpPr>
            <a:spLocks noGrp="1"/>
          </p:cNvSpPr>
          <p:nvPr>
            <p:ph idx="1"/>
          </p:nvPr>
        </p:nvSpPr>
        <p:spPr>
          <a:xfrm>
            <a:off x="615458" y="3355848"/>
            <a:ext cx="6268770" cy="2825496"/>
          </a:xfrm>
        </p:spPr>
        <p:txBody>
          <a:bodyPr vert="horz" lIns="91440" tIns="45720" rIns="91440" bIns="45720" rtlCol="0">
            <a:normAutofit/>
          </a:bodyPr>
          <a:lstStyle/>
          <a:p>
            <a:pPr marL="971550" lvl="1" indent="-285750">
              <a:lnSpc>
                <a:spcPct val="100000"/>
              </a:lnSpc>
              <a:buFont typeface="Arial"/>
              <a:buChar char="•"/>
            </a:pPr>
            <a:r>
              <a:rPr lang="en-GB" sz="1500" b="1" dirty="0">
                <a:ea typeface="+mn-lt"/>
                <a:cs typeface="+mn-lt"/>
              </a:rPr>
              <a:t>Behaviourism: </a:t>
            </a:r>
            <a:r>
              <a:rPr lang="en-GB" sz="1500" dirty="0">
                <a:ea typeface="+mn-lt"/>
                <a:cs typeface="+mn-lt"/>
              </a:rPr>
              <a:t>an attempt to explain and understand learning through observing behaviour (and ignoring mental processes).</a:t>
            </a:r>
            <a:endParaRPr lang="en-US" sz="1500" dirty="0"/>
          </a:p>
          <a:p>
            <a:pPr marL="971550" lvl="1" indent="-285750">
              <a:lnSpc>
                <a:spcPct val="100000"/>
              </a:lnSpc>
              <a:buFont typeface="Arial"/>
              <a:buChar char="•"/>
            </a:pPr>
            <a:r>
              <a:rPr lang="en-GB" sz="1500" b="1">
                <a:ea typeface="+mn-lt"/>
                <a:cs typeface="+mn-lt"/>
              </a:rPr>
              <a:t>Cognitive approaches, cybernetics &amp; constructivism: </a:t>
            </a:r>
            <a:r>
              <a:rPr lang="en-GB" sz="1500">
                <a:ea typeface="+mn-lt"/>
                <a:cs typeface="+mn-lt"/>
              </a:rPr>
              <a:t>an attempt to explain and understand learning through the internal (information processing) workings of the mind. </a:t>
            </a:r>
            <a:endParaRPr lang="en-GB" sz="1500"/>
          </a:p>
          <a:p>
            <a:pPr marL="971550" lvl="1" indent="-285750">
              <a:lnSpc>
                <a:spcPct val="100000"/>
              </a:lnSpc>
              <a:buFont typeface="Arial"/>
              <a:buChar char="•"/>
            </a:pPr>
            <a:r>
              <a:rPr lang="en-GB" sz="1500" b="1">
                <a:ea typeface="+mn-lt"/>
                <a:cs typeface="+mn-lt"/>
              </a:rPr>
              <a:t>Social learning: </a:t>
            </a:r>
            <a:r>
              <a:rPr lang="en-GB" sz="1500">
                <a:ea typeface="+mn-lt"/>
                <a:cs typeface="+mn-lt"/>
              </a:rPr>
              <a:t>an attempt to explain and understand learning as an activity situated in (and shaped by) social institutions, social groups and social class.</a:t>
            </a:r>
            <a:endParaRPr lang="en-GB" sz="1500"/>
          </a:p>
          <a:p>
            <a:pPr marL="0" indent="0">
              <a:lnSpc>
                <a:spcPct val="100000"/>
              </a:lnSpc>
              <a:buNone/>
            </a:pPr>
            <a:endParaRPr lang="en-GB" sz="1500"/>
          </a:p>
        </p:txBody>
      </p:sp>
      <p:pic>
        <p:nvPicPr>
          <p:cNvPr id="5" name="Picture 4" descr="Light bulb on yellow background with sketched light beams and cord">
            <a:extLst>
              <a:ext uri="{FF2B5EF4-FFF2-40B4-BE49-F238E27FC236}">
                <a16:creationId xmlns:a16="http://schemas.microsoft.com/office/drawing/2014/main" id="{652BDD26-33F2-BA2E-5244-311406233A36}"/>
              </a:ext>
            </a:extLst>
          </p:cNvPr>
          <p:cNvPicPr>
            <a:picLocks noChangeAspect="1"/>
          </p:cNvPicPr>
          <p:nvPr/>
        </p:nvPicPr>
        <p:blipFill rotWithShape="1">
          <a:blip r:embed="rId2"/>
          <a:srcRect l="50942" r="8617" b="3"/>
          <a:stretch/>
        </p:blipFill>
        <p:spPr>
          <a:xfrm>
            <a:off x="7684006" y="10"/>
            <a:ext cx="4507993" cy="6857990"/>
          </a:xfrm>
          <a:prstGeom prst="rect">
            <a:avLst/>
          </a:prstGeom>
        </p:spPr>
      </p:pic>
    </p:spTree>
    <p:extLst>
      <p:ext uri="{BB962C8B-B14F-4D97-AF65-F5344CB8AC3E}">
        <p14:creationId xmlns:p14="http://schemas.microsoft.com/office/powerpoint/2010/main" val="21640020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F7E32-FA7B-593F-ECED-8497AAD382C0}"/>
              </a:ext>
            </a:extLst>
          </p:cNvPr>
          <p:cNvSpPr>
            <a:spLocks noGrp="1"/>
          </p:cNvSpPr>
          <p:nvPr>
            <p:ph type="title"/>
          </p:nvPr>
        </p:nvSpPr>
        <p:spPr/>
        <p:txBody>
          <a:bodyPr/>
          <a:lstStyle/>
          <a:p>
            <a:r>
              <a:rPr lang="en-GB" dirty="0"/>
              <a:t>Key concepts in Learning Theory</a:t>
            </a:r>
          </a:p>
        </p:txBody>
      </p:sp>
      <p:sp>
        <p:nvSpPr>
          <p:cNvPr id="3" name="Text Placeholder 2">
            <a:extLst>
              <a:ext uri="{FF2B5EF4-FFF2-40B4-BE49-F238E27FC236}">
                <a16:creationId xmlns:a16="http://schemas.microsoft.com/office/drawing/2014/main" id="{BC90BE28-9289-5D13-9164-23A3EC45E2DE}"/>
              </a:ext>
            </a:extLst>
          </p:cNvPr>
          <p:cNvSpPr>
            <a:spLocks noGrp="1"/>
          </p:cNvSpPr>
          <p:nvPr>
            <p:ph type="body" idx="1"/>
          </p:nvPr>
        </p:nvSpPr>
        <p:spPr/>
        <p:txBody>
          <a:bodyPr>
            <a:normAutofit fontScale="85000" lnSpcReduction="10000"/>
          </a:bodyPr>
          <a:lstStyle/>
          <a:p>
            <a:r>
              <a:rPr lang="en-GB" dirty="0"/>
              <a:t>Behaviourism (Guthrie, Hull, Pavlov, Skinner, Thorndike, Tolman, Watson)</a:t>
            </a:r>
          </a:p>
        </p:txBody>
      </p:sp>
      <p:sp>
        <p:nvSpPr>
          <p:cNvPr id="4" name="Content Placeholder 3">
            <a:extLst>
              <a:ext uri="{FF2B5EF4-FFF2-40B4-BE49-F238E27FC236}">
                <a16:creationId xmlns:a16="http://schemas.microsoft.com/office/drawing/2014/main" id="{1E64E091-6BDD-F66C-B0F1-2FF291050F4F}"/>
              </a:ext>
            </a:extLst>
          </p:cNvPr>
          <p:cNvSpPr>
            <a:spLocks noGrp="1"/>
          </p:cNvSpPr>
          <p:nvPr>
            <p:ph sz="half" idx="2"/>
          </p:nvPr>
        </p:nvSpPr>
        <p:spPr/>
        <p:txBody>
          <a:bodyPr vert="horz" lIns="91440" tIns="45720" rIns="91440" bIns="45720" rtlCol="0" anchor="t">
            <a:normAutofit fontScale="92500"/>
          </a:bodyPr>
          <a:lstStyle/>
          <a:p>
            <a:pPr marL="0" indent="0">
              <a:buNone/>
            </a:pPr>
            <a:r>
              <a:rPr lang="en-GB" dirty="0"/>
              <a:t>Through stimuli in the learner's external environment, a change in behaviour can be brought about through training and education</a:t>
            </a:r>
            <a:endParaRPr lang="en-US"/>
          </a:p>
        </p:txBody>
      </p:sp>
      <p:sp>
        <p:nvSpPr>
          <p:cNvPr id="5" name="Text Placeholder 4">
            <a:extLst>
              <a:ext uri="{FF2B5EF4-FFF2-40B4-BE49-F238E27FC236}">
                <a16:creationId xmlns:a16="http://schemas.microsoft.com/office/drawing/2014/main" id="{E8FBFAFD-2E22-5923-521A-306A32078DEF}"/>
              </a:ext>
            </a:extLst>
          </p:cNvPr>
          <p:cNvSpPr>
            <a:spLocks noGrp="1"/>
          </p:cNvSpPr>
          <p:nvPr>
            <p:ph type="body" sz="quarter" idx="3"/>
          </p:nvPr>
        </p:nvSpPr>
        <p:spPr/>
        <p:txBody>
          <a:bodyPr>
            <a:normAutofit fontScale="85000" lnSpcReduction="10000"/>
          </a:bodyPr>
          <a:lstStyle/>
          <a:p>
            <a:r>
              <a:rPr lang="en-GB" dirty="0"/>
              <a:t>Cognitivism (Ausubel, Bruner, Gagne, </a:t>
            </a:r>
            <a:r>
              <a:rPr lang="en-GB" dirty="0" err="1"/>
              <a:t>Koffka</a:t>
            </a:r>
            <a:r>
              <a:rPr lang="en-GB" dirty="0"/>
              <a:t>, Kohler, Lewin)</a:t>
            </a:r>
          </a:p>
        </p:txBody>
      </p:sp>
      <p:sp>
        <p:nvSpPr>
          <p:cNvPr id="6" name="Content Placeholder 5">
            <a:extLst>
              <a:ext uri="{FF2B5EF4-FFF2-40B4-BE49-F238E27FC236}">
                <a16:creationId xmlns:a16="http://schemas.microsoft.com/office/drawing/2014/main" id="{04CD5A65-170B-FA88-669C-C8D1636A8B3A}"/>
              </a:ext>
            </a:extLst>
          </p:cNvPr>
          <p:cNvSpPr>
            <a:spLocks noGrp="1"/>
          </p:cNvSpPr>
          <p:nvPr>
            <p:ph sz="quarter" idx="4"/>
          </p:nvPr>
        </p:nvSpPr>
        <p:spPr/>
        <p:txBody>
          <a:bodyPr vert="horz" lIns="91440" tIns="45720" rIns="91440" bIns="45720" rtlCol="0" anchor="t">
            <a:normAutofit fontScale="92500"/>
          </a:bodyPr>
          <a:lstStyle/>
          <a:p>
            <a:pPr marL="0" indent="0">
              <a:buNone/>
            </a:pPr>
            <a:r>
              <a:rPr lang="en-GB" dirty="0"/>
              <a:t>Grew out Gestalt theory to develop knowledge already gained and to interpret new knowledge through cognitive processes.  It's also about developing capacity and the skills to learn better.  Places importance on experience insights.</a:t>
            </a:r>
          </a:p>
        </p:txBody>
      </p:sp>
    </p:spTree>
    <p:extLst>
      <p:ext uri="{BB962C8B-B14F-4D97-AF65-F5344CB8AC3E}">
        <p14:creationId xmlns:p14="http://schemas.microsoft.com/office/powerpoint/2010/main" val="28621597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E82AC-FD33-3DBE-9848-A253376AA44F}"/>
              </a:ext>
            </a:extLst>
          </p:cNvPr>
          <p:cNvSpPr>
            <a:spLocks noGrp="1"/>
          </p:cNvSpPr>
          <p:nvPr>
            <p:ph type="title"/>
          </p:nvPr>
        </p:nvSpPr>
        <p:spPr/>
        <p:txBody>
          <a:bodyPr/>
          <a:lstStyle/>
          <a:p>
            <a:r>
              <a:rPr lang="en-GB" dirty="0"/>
              <a:t>Key concepts in Learning Theory</a:t>
            </a:r>
          </a:p>
        </p:txBody>
      </p:sp>
      <p:sp>
        <p:nvSpPr>
          <p:cNvPr id="3" name="Content Placeholder 2">
            <a:extLst>
              <a:ext uri="{FF2B5EF4-FFF2-40B4-BE49-F238E27FC236}">
                <a16:creationId xmlns:a16="http://schemas.microsoft.com/office/drawing/2014/main" id="{42D014E1-EDE4-02D8-99FB-A0985C1CAF64}"/>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dirty="0"/>
              <a:t>Humanism (Bloom, Maslow, Rogers)</a:t>
            </a:r>
          </a:p>
          <a:p>
            <a:pPr marL="0" indent="0">
              <a:buNone/>
            </a:pPr>
            <a:r>
              <a:rPr lang="en-GB" dirty="0"/>
              <a:t>Learning is a personal act and a self-actualising process, focusing on affective and cognitive learning needs.</a:t>
            </a:r>
            <a:r>
              <a:rPr lang="en-GB" b="1" dirty="0"/>
              <a:t> Bloom's Taxonomy of Learning Domains</a:t>
            </a:r>
          </a:p>
        </p:txBody>
      </p:sp>
      <p:sp>
        <p:nvSpPr>
          <p:cNvPr id="4" name="Content Placeholder 3">
            <a:extLst>
              <a:ext uri="{FF2B5EF4-FFF2-40B4-BE49-F238E27FC236}">
                <a16:creationId xmlns:a16="http://schemas.microsoft.com/office/drawing/2014/main" id="{25E338D1-A669-24EB-EB7E-180DF55109E7}"/>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r>
              <a:rPr lang="en-GB" b="1" dirty="0"/>
              <a:t>Social Learning (Bandura, Rotter, </a:t>
            </a:r>
            <a:r>
              <a:rPr lang="en-GB" b="1" err="1"/>
              <a:t>Engestrom</a:t>
            </a:r>
            <a:r>
              <a:rPr lang="en-GB" b="1" dirty="0"/>
              <a:t>, Eraut, Lave and Wenger, Salomon </a:t>
            </a:r>
            <a:r>
              <a:rPr lang="en-GB" dirty="0"/>
              <a:t>Learning takes place through interaction with others in a social context. It includes observation of others.  This forms the basis of learning through communities of practice and situated learning such as project groups and action learning</a:t>
            </a:r>
          </a:p>
        </p:txBody>
      </p:sp>
    </p:spTree>
    <p:extLst>
      <p:ext uri="{BB962C8B-B14F-4D97-AF65-F5344CB8AC3E}">
        <p14:creationId xmlns:p14="http://schemas.microsoft.com/office/powerpoint/2010/main" val="3463681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B549-5FEE-7C2C-A76A-78843BF395AF}"/>
              </a:ext>
            </a:extLst>
          </p:cNvPr>
          <p:cNvSpPr>
            <a:spLocks noGrp="1"/>
          </p:cNvSpPr>
          <p:nvPr>
            <p:ph type="title"/>
          </p:nvPr>
        </p:nvSpPr>
        <p:spPr/>
        <p:txBody>
          <a:bodyPr/>
          <a:lstStyle/>
          <a:p>
            <a:r>
              <a:rPr lang="en-GB" dirty="0"/>
              <a:t>Key concepts in Learning Theory</a:t>
            </a:r>
          </a:p>
        </p:txBody>
      </p:sp>
      <p:sp>
        <p:nvSpPr>
          <p:cNvPr id="3" name="Content Placeholder 2">
            <a:extLst>
              <a:ext uri="{FF2B5EF4-FFF2-40B4-BE49-F238E27FC236}">
                <a16:creationId xmlns:a16="http://schemas.microsoft.com/office/drawing/2014/main" id="{D4F3AB8F-C6DD-D3F2-80CB-A371F8BA3C36}"/>
              </a:ext>
            </a:extLst>
          </p:cNvPr>
          <p:cNvSpPr>
            <a:spLocks noGrp="1"/>
          </p:cNvSpPr>
          <p:nvPr>
            <p:ph sz="half" idx="1"/>
          </p:nvPr>
        </p:nvSpPr>
        <p:spPr>
          <a:xfrm>
            <a:off x="1115567" y="2478024"/>
            <a:ext cx="9722761" cy="3694176"/>
          </a:xfrm>
        </p:spPr>
        <p:txBody>
          <a:bodyPr vert="horz" lIns="91440" tIns="45720" rIns="91440" bIns="45720" rtlCol="0" anchor="t">
            <a:normAutofit/>
          </a:bodyPr>
          <a:lstStyle/>
          <a:p>
            <a:pPr marL="0" indent="0">
              <a:buNone/>
            </a:pPr>
            <a:r>
              <a:rPr lang="en-GB" b="1" dirty="0"/>
              <a:t>Constructivist (Candy, Dewey, Piaget, Rogoff, </a:t>
            </a:r>
            <a:r>
              <a:rPr lang="en-GB" b="1" dirty="0" err="1"/>
              <a:t>vonGlasereld</a:t>
            </a:r>
            <a:r>
              <a:rPr lang="en-GB" b="1" dirty="0"/>
              <a:t>, Vygotsky, Boud) </a:t>
            </a:r>
            <a:r>
              <a:rPr lang="en-GB" dirty="0"/>
              <a:t>Requires active participation from the learner.  The learner constructs meaning and knowledge through experiences and reflection.  </a:t>
            </a:r>
          </a:p>
        </p:txBody>
      </p:sp>
    </p:spTree>
    <p:extLst>
      <p:ext uri="{BB962C8B-B14F-4D97-AF65-F5344CB8AC3E}">
        <p14:creationId xmlns:p14="http://schemas.microsoft.com/office/powerpoint/2010/main" val="10348680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6C3B3-971E-0437-BBFF-BE24B44B78B2}"/>
              </a:ext>
            </a:extLst>
          </p:cNvPr>
          <p:cNvSpPr>
            <a:spLocks noGrp="1"/>
          </p:cNvSpPr>
          <p:nvPr>
            <p:ph type="title"/>
          </p:nvPr>
        </p:nvSpPr>
        <p:spPr>
          <a:xfrm>
            <a:off x="5080216" y="1076324"/>
            <a:ext cx="6272784" cy="1535051"/>
          </a:xfrm>
        </p:spPr>
        <p:txBody>
          <a:bodyPr anchor="b">
            <a:normAutofit/>
          </a:bodyPr>
          <a:lstStyle/>
          <a:p>
            <a:r>
              <a:rPr lang="en-GB" sz="5200"/>
              <a:t>Contemporary Individual Learning</a:t>
            </a:r>
          </a:p>
        </p:txBody>
      </p:sp>
      <p:pic>
        <p:nvPicPr>
          <p:cNvPr id="5" name="Picture 4">
            <a:extLst>
              <a:ext uri="{FF2B5EF4-FFF2-40B4-BE49-F238E27FC236}">
                <a16:creationId xmlns:a16="http://schemas.microsoft.com/office/drawing/2014/main" id="{FA343BED-8C17-A457-9C12-244800FA23A8}"/>
              </a:ext>
            </a:extLst>
          </p:cNvPr>
          <p:cNvPicPr>
            <a:picLocks noChangeAspect="1"/>
          </p:cNvPicPr>
          <p:nvPr/>
        </p:nvPicPr>
        <p:blipFill rotWithShape="1">
          <a:blip r:embed="rId2"/>
          <a:srcRect l="34424" r="30933" b="6250"/>
          <a:stretch/>
        </p:blipFill>
        <p:spPr>
          <a:xfrm>
            <a:off x="20" y="10"/>
            <a:ext cx="4505305" cy="6857990"/>
          </a:xfrm>
          <a:prstGeom prst="rect">
            <a:avLst/>
          </a:prstGeom>
        </p:spPr>
      </p:pic>
      <p:sp>
        <p:nvSpPr>
          <p:cNvPr id="1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287147-50FB-88F9-4071-0740DBD30DA7}"/>
              </a:ext>
            </a:extLst>
          </p:cNvPr>
          <p:cNvSpPr>
            <a:spLocks noGrp="1"/>
          </p:cNvSpPr>
          <p:nvPr>
            <p:ph idx="1"/>
          </p:nvPr>
        </p:nvSpPr>
        <p:spPr>
          <a:xfrm>
            <a:off x="5080216" y="3351276"/>
            <a:ext cx="6272784" cy="2825686"/>
          </a:xfrm>
        </p:spPr>
        <p:txBody>
          <a:bodyPr vert="horz" lIns="91440" tIns="45720" rIns="91440" bIns="45720" rtlCol="0">
            <a:normAutofit/>
          </a:bodyPr>
          <a:lstStyle/>
          <a:p>
            <a:pPr marL="971550" lvl="1" indent="-285750">
              <a:lnSpc>
                <a:spcPct val="100000"/>
              </a:lnSpc>
              <a:buFont typeface="Arial"/>
              <a:buChar char="•"/>
            </a:pPr>
            <a:r>
              <a:rPr lang="en-GB" sz="1800" b="1">
                <a:ea typeface="+mn-lt"/>
                <a:cs typeface="+mn-lt"/>
              </a:rPr>
              <a:t>Andragogy: </a:t>
            </a:r>
            <a:r>
              <a:rPr lang="en-GB" sz="1800">
                <a:ea typeface="+mn-lt"/>
                <a:cs typeface="+mn-lt"/>
              </a:rPr>
              <a:t>a set of core adult learning principles that apply to all adult learning situations</a:t>
            </a:r>
            <a:endParaRPr lang="en-US" sz="1800"/>
          </a:p>
          <a:p>
            <a:pPr marL="971550" lvl="1" indent="-285750">
              <a:lnSpc>
                <a:spcPct val="100000"/>
              </a:lnSpc>
              <a:buFont typeface="Arial"/>
              <a:buChar char="•"/>
            </a:pPr>
            <a:r>
              <a:rPr lang="en-GB" sz="1800" b="1">
                <a:ea typeface="+mn-lt"/>
                <a:cs typeface="+mn-lt"/>
              </a:rPr>
              <a:t>Experiential learning: </a:t>
            </a:r>
            <a:r>
              <a:rPr lang="en-GB" sz="1800">
                <a:ea typeface="+mn-lt"/>
                <a:cs typeface="+mn-lt"/>
              </a:rPr>
              <a:t>views learning as a cycle whereby the learner is proactively involved in ‘constructive learning’</a:t>
            </a:r>
            <a:endParaRPr lang="en-GB" sz="1800"/>
          </a:p>
          <a:p>
            <a:pPr marL="971550" lvl="1" indent="-285750">
              <a:lnSpc>
                <a:spcPct val="100000"/>
              </a:lnSpc>
              <a:buFont typeface="Arial"/>
              <a:buChar char="•"/>
            </a:pPr>
            <a:r>
              <a:rPr lang="en-GB" sz="1800" b="1">
                <a:ea typeface="+mn-lt"/>
                <a:cs typeface="+mn-lt"/>
              </a:rPr>
              <a:t>Learning styles: </a:t>
            </a:r>
            <a:r>
              <a:rPr lang="en-GB" sz="1800">
                <a:ea typeface="+mn-lt"/>
                <a:cs typeface="+mn-lt"/>
              </a:rPr>
              <a:t>attempts to classify learners into learning style categories through various instruments</a:t>
            </a:r>
            <a:endParaRPr lang="en-GB" sz="1800"/>
          </a:p>
          <a:p>
            <a:pPr marL="0" indent="0">
              <a:lnSpc>
                <a:spcPct val="100000"/>
              </a:lnSpc>
              <a:buNone/>
            </a:pPr>
            <a:endParaRPr lang="en-GB" sz="1800"/>
          </a:p>
        </p:txBody>
      </p:sp>
    </p:spTree>
    <p:extLst>
      <p:ext uri="{BB962C8B-B14F-4D97-AF65-F5344CB8AC3E}">
        <p14:creationId xmlns:p14="http://schemas.microsoft.com/office/powerpoint/2010/main" val="39332152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682EC-C53A-E9F3-0F15-F0812B7BA199}"/>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Workplace Learning (WPL) </a:t>
            </a:r>
          </a:p>
          <a:p>
            <a:endParaRPr lang="en-US" sz="4800"/>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diagram of a work learning&#10;&#10;Description automatically generated">
            <a:extLst>
              <a:ext uri="{FF2B5EF4-FFF2-40B4-BE49-F238E27FC236}">
                <a16:creationId xmlns:a16="http://schemas.microsoft.com/office/drawing/2014/main" id="{4F8883CC-9F1A-8FEA-0772-2F5AD333A002}"/>
              </a:ext>
            </a:extLst>
          </p:cNvPr>
          <p:cNvPicPr>
            <a:picLocks noGrp="1" noChangeAspect="1"/>
          </p:cNvPicPr>
          <p:nvPr>
            <p:ph idx="1"/>
          </p:nvPr>
        </p:nvPicPr>
        <p:blipFill>
          <a:blip r:embed="rId2"/>
          <a:stretch>
            <a:fillRect/>
          </a:stretch>
        </p:blipFill>
        <p:spPr>
          <a:xfrm>
            <a:off x="4864608" y="957146"/>
            <a:ext cx="6846363" cy="4792453"/>
          </a:xfrm>
          <a:prstGeom prst="rect">
            <a:avLst/>
          </a:prstGeom>
        </p:spPr>
      </p:pic>
    </p:spTree>
    <p:extLst>
      <p:ext uri="{BB962C8B-B14F-4D97-AF65-F5344CB8AC3E}">
        <p14:creationId xmlns:p14="http://schemas.microsoft.com/office/powerpoint/2010/main" val="566728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BA256-1D9C-1F6D-4069-3EBC9204D70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Technology &amp; WPL</a:t>
            </a:r>
          </a:p>
          <a:p>
            <a:endParaRPr lang="en-US" sz="4800"/>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diagram of a diagram&#10;&#10;Description automatically generated">
            <a:extLst>
              <a:ext uri="{FF2B5EF4-FFF2-40B4-BE49-F238E27FC236}">
                <a16:creationId xmlns:a16="http://schemas.microsoft.com/office/drawing/2014/main" id="{1A4E8B64-B294-D382-2B9C-0DE3A1E28BE7}"/>
              </a:ext>
            </a:extLst>
          </p:cNvPr>
          <p:cNvPicPr>
            <a:picLocks noGrp="1" noChangeAspect="1"/>
          </p:cNvPicPr>
          <p:nvPr>
            <p:ph idx="1"/>
          </p:nvPr>
        </p:nvPicPr>
        <p:blipFill>
          <a:blip r:embed="rId2"/>
          <a:stretch>
            <a:fillRect/>
          </a:stretch>
        </p:blipFill>
        <p:spPr>
          <a:xfrm>
            <a:off x="4760260" y="625683"/>
            <a:ext cx="6409764" cy="5990270"/>
          </a:xfrm>
          <a:prstGeom prst="rect">
            <a:avLst/>
          </a:prstGeom>
        </p:spPr>
      </p:pic>
    </p:spTree>
    <p:extLst>
      <p:ext uri="{BB962C8B-B14F-4D97-AF65-F5344CB8AC3E}">
        <p14:creationId xmlns:p14="http://schemas.microsoft.com/office/powerpoint/2010/main" val="4711597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CE3656D-AEA4-4E27-90E0-C6999B7946DD}"/>
              </a:ext>
            </a:extLst>
          </p:cNvPr>
          <p:cNvPicPr>
            <a:picLocks noChangeAspect="1"/>
          </p:cNvPicPr>
          <p:nvPr/>
        </p:nvPicPr>
        <p:blipFill>
          <a:blip r:embed="rId3"/>
          <a:stretch>
            <a:fillRect/>
          </a:stretch>
        </p:blipFill>
        <p:spPr>
          <a:xfrm>
            <a:off x="0" y="1892358"/>
            <a:ext cx="12192000" cy="3073283"/>
          </a:xfrm>
          <a:prstGeom prst="rect">
            <a:avLst/>
          </a:prstGeom>
        </p:spPr>
      </p:pic>
      <p:sp>
        <p:nvSpPr>
          <p:cNvPr id="4" name="Title 3">
            <a:extLst>
              <a:ext uri="{FF2B5EF4-FFF2-40B4-BE49-F238E27FC236}">
                <a16:creationId xmlns:a16="http://schemas.microsoft.com/office/drawing/2014/main" id="{51E94EFB-CB1C-4FFC-8DB1-EAD32BFFF3F6}"/>
              </a:ext>
            </a:extLst>
          </p:cNvPr>
          <p:cNvSpPr>
            <a:spLocks noGrp="1"/>
          </p:cNvSpPr>
          <p:nvPr>
            <p:ph type="title"/>
          </p:nvPr>
        </p:nvSpPr>
        <p:spPr/>
        <p:txBody>
          <a:bodyPr/>
          <a:lstStyle/>
          <a:p>
            <a:r>
              <a:rPr lang="en-GB" dirty="0"/>
              <a:t>Case Study – </a:t>
            </a:r>
            <a:r>
              <a:rPr lang="en-GB" dirty="0" err="1"/>
              <a:t>itsu</a:t>
            </a:r>
            <a:r>
              <a:rPr lang="en-GB" dirty="0"/>
              <a:t> </a:t>
            </a:r>
          </a:p>
        </p:txBody>
      </p:sp>
      <p:pic>
        <p:nvPicPr>
          <p:cNvPr id="6" name="Content Placeholder 5">
            <a:extLst>
              <a:ext uri="{FF2B5EF4-FFF2-40B4-BE49-F238E27FC236}">
                <a16:creationId xmlns:a16="http://schemas.microsoft.com/office/drawing/2014/main" id="{4752B5BB-0589-4257-9C44-9A869665F81E}"/>
              </a:ext>
            </a:extLst>
          </p:cNvPr>
          <p:cNvPicPr>
            <a:picLocks noGrp="1" noChangeAspect="1"/>
          </p:cNvPicPr>
          <p:nvPr>
            <p:ph idx="1"/>
          </p:nvPr>
        </p:nvPicPr>
        <p:blipFill>
          <a:blip r:embed="rId4"/>
          <a:stretch>
            <a:fillRect/>
          </a:stretch>
        </p:blipFill>
        <p:spPr>
          <a:xfrm>
            <a:off x="9315185" y="189177"/>
            <a:ext cx="2219325" cy="2057400"/>
          </a:xfrm>
          <a:prstGeom prst="rect">
            <a:avLst/>
          </a:prstGeom>
        </p:spPr>
      </p:pic>
    </p:spTree>
    <p:extLst>
      <p:ext uri="{BB962C8B-B14F-4D97-AF65-F5344CB8AC3E}">
        <p14:creationId xmlns:p14="http://schemas.microsoft.com/office/powerpoint/2010/main" val="35509150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E2EFD-18E8-08F7-84A1-C36BE8E70614}"/>
              </a:ext>
            </a:extLst>
          </p:cNvPr>
          <p:cNvSpPr>
            <a:spLocks noGrp="1"/>
          </p:cNvSpPr>
          <p:nvPr>
            <p:ph type="title"/>
          </p:nvPr>
        </p:nvSpPr>
        <p:spPr/>
        <p:txBody>
          <a:bodyPr/>
          <a:lstStyle/>
          <a:p>
            <a:endParaRPr lang="en-GB"/>
          </a:p>
        </p:txBody>
      </p:sp>
      <p:pic>
        <p:nvPicPr>
          <p:cNvPr id="4" name="Content Placeholder 3" descr="A diagram of steps to learning&#10;&#10;Description automatically generated">
            <a:extLst>
              <a:ext uri="{FF2B5EF4-FFF2-40B4-BE49-F238E27FC236}">
                <a16:creationId xmlns:a16="http://schemas.microsoft.com/office/drawing/2014/main" id="{18318352-12BF-C53B-0473-E5EFD46A1D55}"/>
              </a:ext>
            </a:extLst>
          </p:cNvPr>
          <p:cNvPicPr>
            <a:picLocks noGrp="1" noChangeAspect="1"/>
          </p:cNvPicPr>
          <p:nvPr>
            <p:ph idx="1"/>
          </p:nvPr>
        </p:nvPicPr>
        <p:blipFill>
          <a:blip r:embed="rId2"/>
          <a:stretch>
            <a:fillRect/>
          </a:stretch>
        </p:blipFill>
        <p:spPr>
          <a:xfrm>
            <a:off x="9811" y="55390"/>
            <a:ext cx="12174691" cy="6805237"/>
          </a:xfrm>
        </p:spPr>
      </p:pic>
    </p:spTree>
    <p:extLst>
      <p:ext uri="{BB962C8B-B14F-4D97-AF65-F5344CB8AC3E}">
        <p14:creationId xmlns:p14="http://schemas.microsoft.com/office/powerpoint/2010/main" val="6796825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D699F-7A87-3385-4F09-54924EEC44B7}"/>
              </a:ext>
            </a:extLst>
          </p:cNvPr>
          <p:cNvSpPr>
            <a:spLocks noGrp="1"/>
          </p:cNvSpPr>
          <p:nvPr>
            <p:ph type="title"/>
          </p:nvPr>
        </p:nvSpPr>
        <p:spPr/>
        <p:txBody>
          <a:bodyPr/>
          <a:lstStyle/>
          <a:p>
            <a:endParaRPr lang="en-GB"/>
          </a:p>
        </p:txBody>
      </p:sp>
      <p:pic>
        <p:nvPicPr>
          <p:cNvPr id="4" name="Content Placeholder 3" descr="A person holding a target&#10;&#10;Description automatically generated">
            <a:extLst>
              <a:ext uri="{FF2B5EF4-FFF2-40B4-BE49-F238E27FC236}">
                <a16:creationId xmlns:a16="http://schemas.microsoft.com/office/drawing/2014/main" id="{908EBAD8-A824-1B18-698B-41707ABB0D01}"/>
              </a:ext>
            </a:extLst>
          </p:cNvPr>
          <p:cNvPicPr>
            <a:picLocks noGrp="1" noChangeAspect="1"/>
          </p:cNvPicPr>
          <p:nvPr>
            <p:ph idx="1"/>
          </p:nvPr>
        </p:nvPicPr>
        <p:blipFill>
          <a:blip r:embed="rId2"/>
          <a:stretch>
            <a:fillRect/>
          </a:stretch>
        </p:blipFill>
        <p:spPr>
          <a:xfrm>
            <a:off x="-14223" y="0"/>
            <a:ext cx="12206223" cy="6810491"/>
          </a:xfrm>
        </p:spPr>
      </p:pic>
    </p:spTree>
    <p:extLst>
      <p:ext uri="{BB962C8B-B14F-4D97-AF65-F5344CB8AC3E}">
        <p14:creationId xmlns:p14="http://schemas.microsoft.com/office/powerpoint/2010/main" val="25987796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paper with black text&#10;&#10;Description automatically generated">
            <a:extLst>
              <a:ext uri="{FF2B5EF4-FFF2-40B4-BE49-F238E27FC236}">
                <a16:creationId xmlns:a16="http://schemas.microsoft.com/office/drawing/2014/main" id="{8D0071E3-2CDE-1BC3-10CC-FE98D9C519D7}"/>
              </a:ext>
            </a:extLst>
          </p:cNvPr>
          <p:cNvPicPr>
            <a:picLocks noChangeAspect="1"/>
          </p:cNvPicPr>
          <p:nvPr/>
        </p:nvPicPr>
        <p:blipFill>
          <a:blip r:embed="rId2"/>
          <a:stretch>
            <a:fillRect/>
          </a:stretch>
        </p:blipFill>
        <p:spPr>
          <a:xfrm>
            <a:off x="-92824" y="-6750"/>
            <a:ext cx="11940000" cy="7027500"/>
          </a:xfrm>
          <a:prstGeom prst="rect">
            <a:avLst/>
          </a:prstGeom>
        </p:spPr>
      </p:pic>
    </p:spTree>
    <p:extLst>
      <p:ext uri="{BB962C8B-B14F-4D97-AF65-F5344CB8AC3E}">
        <p14:creationId xmlns:p14="http://schemas.microsoft.com/office/powerpoint/2010/main" val="36249969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blender&#10;&#10;Description automatically generated">
            <a:extLst>
              <a:ext uri="{FF2B5EF4-FFF2-40B4-BE49-F238E27FC236}">
                <a16:creationId xmlns:a16="http://schemas.microsoft.com/office/drawing/2014/main" id="{6F9E964B-1157-F26E-7FE3-7188774B9E1A}"/>
              </a:ext>
            </a:extLst>
          </p:cNvPr>
          <p:cNvPicPr>
            <a:picLocks noChangeAspect="1"/>
          </p:cNvPicPr>
          <p:nvPr/>
        </p:nvPicPr>
        <p:blipFill>
          <a:blip r:embed="rId2"/>
          <a:stretch>
            <a:fillRect/>
          </a:stretch>
        </p:blipFill>
        <p:spPr>
          <a:xfrm>
            <a:off x="5256" y="5913"/>
            <a:ext cx="12181488" cy="6856685"/>
          </a:xfrm>
          <a:prstGeom prst="rect">
            <a:avLst/>
          </a:prstGeom>
        </p:spPr>
      </p:pic>
    </p:spTree>
    <p:extLst>
      <p:ext uri="{BB962C8B-B14F-4D97-AF65-F5344CB8AC3E}">
        <p14:creationId xmlns:p14="http://schemas.microsoft.com/office/powerpoint/2010/main" val="28812434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child&amp;#39;s profile&#10;&#10;Description automatically generated">
            <a:extLst>
              <a:ext uri="{FF2B5EF4-FFF2-40B4-BE49-F238E27FC236}">
                <a16:creationId xmlns:a16="http://schemas.microsoft.com/office/drawing/2014/main" id="{5471147B-8715-37F1-E1DC-0569C0ED379C}"/>
              </a:ext>
            </a:extLst>
          </p:cNvPr>
          <p:cNvPicPr>
            <a:picLocks noChangeAspect="1"/>
          </p:cNvPicPr>
          <p:nvPr/>
        </p:nvPicPr>
        <p:blipFill>
          <a:blip r:embed="rId2"/>
          <a:stretch>
            <a:fillRect/>
          </a:stretch>
        </p:blipFill>
        <p:spPr>
          <a:xfrm>
            <a:off x="-5254" y="-41384"/>
            <a:ext cx="12186742" cy="7040616"/>
          </a:xfrm>
          <a:prstGeom prst="rect">
            <a:avLst/>
          </a:prstGeom>
        </p:spPr>
      </p:pic>
    </p:spTree>
    <p:extLst>
      <p:ext uri="{BB962C8B-B14F-4D97-AF65-F5344CB8AC3E}">
        <p14:creationId xmlns:p14="http://schemas.microsoft.com/office/powerpoint/2010/main" val="26557961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54F66B-3BF3-4495-BAEE-BEB2B018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EC48AC-BCAE-2641-5C89-2704EE95E5B6}"/>
              </a:ext>
            </a:extLst>
          </p:cNvPr>
          <p:cNvSpPr>
            <a:spLocks noGrp="1"/>
          </p:cNvSpPr>
          <p:nvPr>
            <p:ph type="title"/>
          </p:nvPr>
        </p:nvSpPr>
        <p:spPr>
          <a:xfrm>
            <a:off x="5296874" y="1076324"/>
            <a:ext cx="6272784" cy="1535051"/>
          </a:xfrm>
        </p:spPr>
        <p:txBody>
          <a:bodyPr anchor="b">
            <a:normAutofit/>
          </a:bodyPr>
          <a:lstStyle/>
          <a:p>
            <a:r>
              <a:rPr lang="en-GB" sz="5200"/>
              <a:t>How do you learn?</a:t>
            </a:r>
          </a:p>
        </p:txBody>
      </p:sp>
      <p:pic>
        <p:nvPicPr>
          <p:cNvPr id="7" name="Graphic 6" descr="Head with Gears">
            <a:extLst>
              <a:ext uri="{FF2B5EF4-FFF2-40B4-BE49-F238E27FC236}">
                <a16:creationId xmlns:a16="http://schemas.microsoft.com/office/drawing/2014/main" id="{207D6237-E207-CE0E-B747-B63F055F7C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57200" y="1283758"/>
            <a:ext cx="4217332" cy="4217332"/>
          </a:xfrm>
          <a:prstGeom prst="rect">
            <a:avLst/>
          </a:prstGeom>
        </p:spPr>
      </p:pic>
      <p:sp>
        <p:nvSpPr>
          <p:cNvPr id="12" name="Rectangle 11">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34618"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924"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8AE7DE1-3A5E-6142-EE66-0FE09637FEA1}"/>
              </a:ext>
            </a:extLst>
          </p:cNvPr>
          <p:cNvSpPr>
            <a:spLocks noGrp="1"/>
          </p:cNvSpPr>
          <p:nvPr>
            <p:ph idx="1"/>
          </p:nvPr>
        </p:nvSpPr>
        <p:spPr>
          <a:xfrm>
            <a:off x="5296874" y="3351276"/>
            <a:ext cx="6272784" cy="2825686"/>
          </a:xfrm>
        </p:spPr>
        <p:txBody>
          <a:bodyPr vert="horz" lIns="91440" tIns="45720" rIns="91440" bIns="45720" rtlCol="0">
            <a:normAutofit/>
          </a:bodyPr>
          <a:lstStyle/>
          <a:p>
            <a:r>
              <a:rPr lang="en-GB" sz="1800"/>
              <a:t>How best do you learn?</a:t>
            </a:r>
          </a:p>
          <a:p>
            <a:r>
              <a:rPr lang="en-GB" sz="1800" dirty="0"/>
              <a:t>Undertake a piece of reflection, to be posted on Moodle</a:t>
            </a:r>
          </a:p>
          <a:p>
            <a:r>
              <a:rPr lang="en-GB" sz="1800"/>
              <a:t>Identify a work-related skill that you need to develop or improve</a:t>
            </a:r>
          </a:p>
          <a:p>
            <a:r>
              <a:rPr lang="en-GB" sz="1800"/>
              <a:t>How will you acquire this skill?</a:t>
            </a:r>
          </a:p>
          <a:p>
            <a:pPr marL="0" indent="0">
              <a:buNone/>
            </a:pPr>
            <a:endParaRPr lang="en-GB" sz="1800"/>
          </a:p>
        </p:txBody>
      </p:sp>
    </p:spTree>
    <p:extLst>
      <p:ext uri="{BB962C8B-B14F-4D97-AF65-F5344CB8AC3E}">
        <p14:creationId xmlns:p14="http://schemas.microsoft.com/office/powerpoint/2010/main" val="3462870368"/>
      </p:ext>
    </p:extLst>
  </p:cSld>
  <p:clrMapOvr>
    <a:masterClrMapping/>
  </p:clrMapOvr>
</p:sld>
</file>

<file path=ppt/theme/theme1.xml><?xml version="1.0" encoding="utf-8"?>
<a:theme xmlns:a="http://schemas.openxmlformats.org/drawingml/2006/main" name="AccentBoxVTI">
  <a:themeElements>
    <a:clrScheme name="AnalogousFromLightSeedRightStep">
      <a:dk1>
        <a:srgbClr val="000000"/>
      </a:dk1>
      <a:lt1>
        <a:srgbClr val="FFFFFF"/>
      </a:lt1>
      <a:dk2>
        <a:srgbClr val="233A3D"/>
      </a:dk2>
      <a:lt2>
        <a:srgbClr val="E2E5E8"/>
      </a:lt2>
      <a:accent1>
        <a:srgbClr val="BC9C7A"/>
      </a:accent1>
      <a:accent2>
        <a:srgbClr val="A7A36D"/>
      </a:accent2>
      <a:accent3>
        <a:srgbClr val="97A77A"/>
      </a:accent3>
      <a:accent4>
        <a:srgbClr val="80AE72"/>
      </a:accent4>
      <a:accent5>
        <a:srgbClr val="7DAD86"/>
      </a:accent5>
      <a:accent6>
        <a:srgbClr val="72AF96"/>
      </a:accent6>
      <a:hlink>
        <a:srgbClr val="6084A9"/>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AccentBoxVTI">
  <a:themeElements>
    <a:clrScheme name="AnalogousFromRegularSeedRightStep">
      <a:dk1>
        <a:srgbClr val="000000"/>
      </a:dk1>
      <a:lt1>
        <a:srgbClr val="FFFFFF"/>
      </a:lt1>
      <a:dk2>
        <a:srgbClr val="1B311F"/>
      </a:dk2>
      <a:lt2>
        <a:srgbClr val="F1F0F3"/>
      </a:lt2>
      <a:accent1>
        <a:srgbClr val="7EB023"/>
      </a:accent1>
      <a:accent2>
        <a:srgbClr val="3CB617"/>
      </a:accent2>
      <a:accent3>
        <a:srgbClr val="24B941"/>
      </a:accent3>
      <a:accent4>
        <a:srgbClr val="18B778"/>
      </a:accent4>
      <a:accent5>
        <a:srgbClr val="24B1B5"/>
      </a:accent5>
      <a:accent6>
        <a:srgbClr val="1B81D1"/>
      </a:accent6>
      <a:hlink>
        <a:srgbClr val="8660CA"/>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3.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2335</Words>
  <Application>Microsoft Office PowerPoint</Application>
  <PresentationFormat>Widescreen</PresentationFormat>
  <Paragraphs>229</Paragraphs>
  <Slides>46</Slides>
  <Notes>4</Notes>
  <HiddenSlides>0</HiddenSlides>
  <MMClips>1</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46</vt:i4>
      </vt:variant>
    </vt:vector>
  </HeadingPairs>
  <TitlesOfParts>
    <vt:vector size="59" baseType="lpstr">
      <vt:lpstr>EuclidCircularB</vt:lpstr>
      <vt:lpstr>fkGroteskNeue</vt:lpstr>
      <vt:lpstr>InterNew</vt:lpstr>
      <vt:lpstr>Museo</vt:lpstr>
      <vt:lpstr>Myriad Pro</vt:lpstr>
      <vt:lpstr>Arial</vt:lpstr>
      <vt:lpstr>Calibri</vt:lpstr>
      <vt:lpstr>Courier New</vt:lpstr>
      <vt:lpstr>Neue Haas Grotesk Text Pro</vt:lpstr>
      <vt:lpstr>Roboto</vt:lpstr>
      <vt:lpstr>AccentBoxVTI</vt:lpstr>
      <vt:lpstr>AccentBoxVTI</vt:lpstr>
      <vt:lpstr>UWTSD</vt:lpstr>
      <vt:lpstr>Leading and Developing People</vt:lpstr>
      <vt:lpstr>Introduction</vt:lpstr>
      <vt:lpstr>What is a HRM strategy?</vt:lpstr>
      <vt:lpstr>Developing People </vt:lpstr>
      <vt:lpstr>Key components</vt:lpstr>
      <vt:lpstr>The “learning organisation” </vt:lpstr>
      <vt:lpstr>Senge’s Five Disciplines Model </vt:lpstr>
      <vt:lpstr>L&amp;D Strategy</vt:lpstr>
      <vt:lpstr>What is a strategy?</vt:lpstr>
      <vt:lpstr>Learning Cultures</vt:lpstr>
      <vt:lpstr>Forging a learning culture </vt:lpstr>
      <vt:lpstr>Building a learning culture</vt:lpstr>
      <vt:lpstr>Pick an organisation of your choice 60 minutes</vt:lpstr>
      <vt:lpstr>Benefits of effective learning</vt:lpstr>
      <vt:lpstr>How do we identify learning needs?</vt:lpstr>
      <vt:lpstr>Learning Needs Analysis  (CIPD, 2023) </vt:lpstr>
      <vt:lpstr>Definition</vt:lpstr>
      <vt:lpstr>Importance</vt:lpstr>
      <vt:lpstr>Process</vt:lpstr>
      <vt:lpstr>More on process</vt:lpstr>
      <vt:lpstr>Let's discuss individual training needs</vt:lpstr>
      <vt:lpstr>L&amp;D</vt:lpstr>
      <vt:lpstr>Organisations can effectively integrate technology into their learning and development programs through several key strategies:</vt:lpstr>
      <vt:lpstr> Immersive Technologies</vt:lpstr>
      <vt:lpstr>Artificial Intelligence (AI)</vt:lpstr>
      <vt:lpstr>Gamification </vt:lpstr>
      <vt:lpstr>HOW &amp; WHAT Levels of LNA</vt:lpstr>
      <vt:lpstr>Underpinning activities </vt:lpstr>
      <vt:lpstr>Job analysis</vt:lpstr>
      <vt:lpstr>Data Sources</vt:lpstr>
      <vt:lpstr>In a smaller organisation (CIPD, 2023)</vt:lpstr>
      <vt:lpstr>Designing Learning</vt:lpstr>
      <vt:lpstr>Traditional Individual Learning </vt:lpstr>
      <vt:lpstr>Key concepts in Learning Theory</vt:lpstr>
      <vt:lpstr>Key concepts in Learning Theory</vt:lpstr>
      <vt:lpstr>Key concepts in Learning Theory</vt:lpstr>
      <vt:lpstr>Contemporary Individual Learning</vt:lpstr>
      <vt:lpstr>Workplace Learning (WPL)  </vt:lpstr>
      <vt:lpstr>Technology &amp; WPL </vt:lpstr>
      <vt:lpstr>Case Study – itsu </vt:lpstr>
      <vt:lpstr>PowerPoint Presentation</vt:lpstr>
      <vt:lpstr>PowerPoint Presentation</vt:lpstr>
      <vt:lpstr>PowerPoint Presentation</vt:lpstr>
      <vt:lpstr>PowerPoint Presentation</vt:lpstr>
      <vt:lpstr>PowerPoint Presentation</vt:lpstr>
      <vt:lpstr>How do you learn?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Developing People</dc:title>
  <dc:creator>Helen Evans (Institute of Management and Health)</dc:creator>
  <cp:lastModifiedBy>Helen Evans (Institute of Management and Health)</cp:lastModifiedBy>
  <cp:revision>1</cp:revision>
  <cp:lastPrinted>2025-02-18T15:25:24Z</cp:lastPrinted>
  <dcterms:created xsi:type="dcterms:W3CDTF">2025-02-18T08:41:38Z</dcterms:created>
  <dcterms:modified xsi:type="dcterms:W3CDTF">2025-02-18T16:17:55Z</dcterms:modified>
</cp:coreProperties>
</file>