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67F6440-A7E1-4AAD-9085-2B013CC8A859}">
  <a:tblStyle styleId="{C67F6440-A7E1-4AAD-9085-2B013CC8A85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820" y="5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13413e212ac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13413e212ac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13413e212ac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13413e212ac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11" Type="http://schemas.openxmlformats.org/officeDocument/2006/relationships/image" Target="../media/image9.pn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png"/><Relationship Id="rId9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37DAB-63A7-1830-7C2B-F1A6AD75C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1472338"/>
            <a:ext cx="8520600" cy="2293749"/>
          </a:xfrm>
        </p:spPr>
        <p:txBody>
          <a:bodyPr>
            <a:normAutofit fontScale="90000"/>
          </a:bodyPr>
          <a:lstStyle/>
          <a:p>
            <a:r>
              <a:rPr lang="en-IN" dirty="0"/>
              <a:t>Student Name - Alexandra Elena Vlad Student nr-  2118684</a:t>
            </a:r>
            <a:br>
              <a:rPr lang="en-IN" dirty="0"/>
            </a:br>
            <a:r>
              <a:rPr lang="en-IN" dirty="0"/>
              <a:t>Module -Food &amp; Beverage Lecturer Lola Villard</a:t>
            </a:r>
          </a:p>
        </p:txBody>
      </p:sp>
    </p:spTree>
    <p:extLst>
      <p:ext uri="{BB962C8B-B14F-4D97-AF65-F5344CB8AC3E}">
        <p14:creationId xmlns:p14="http://schemas.microsoft.com/office/powerpoint/2010/main" val="3256816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2162425" y="108125"/>
            <a:ext cx="5127900" cy="49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 b="1">
                <a:latin typeface="Times New Roman"/>
                <a:ea typeface="Times New Roman"/>
                <a:cs typeface="Times New Roman"/>
                <a:sym typeface="Times New Roman"/>
              </a:rPr>
              <a:t>Hotel Trinity Menu Card</a:t>
            </a:r>
            <a:endParaRPr sz="25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525150" y="1019425"/>
            <a:ext cx="1884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56" name="Google Shape;56;p13"/>
          <p:cNvGraphicFramePr/>
          <p:nvPr/>
        </p:nvGraphicFramePr>
        <p:xfrm>
          <a:off x="175600" y="1019425"/>
          <a:ext cx="3572900" cy="3357880"/>
        </p:xfrm>
        <a:graphic>
          <a:graphicData uri="http://schemas.openxmlformats.org/drawingml/2006/table">
            <a:tbl>
              <a:tblPr>
                <a:noFill/>
                <a:tableStyleId>{C67F6440-A7E1-4AAD-9085-2B013CC8A859}</a:tableStyleId>
              </a:tblPr>
              <a:tblGrid>
                <a:gridCol w="89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3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8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57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868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Starters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Price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Calories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Wine options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Welsh rarebit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£13.59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460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 - 75cl/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0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Glamorgan sausage (gf)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£18.23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480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Domaine Bousquet Malbec/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Saint-Marc Chardonnay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69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Pan-fried crispy gnocchi (v)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£8.95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510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Glyndwr Red - 75cl/  Quercus Pinot Grigio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95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Conwy mussels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£36.5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580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 - 75cl/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53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Leek &amp; Welsh cheddar cheese croquettes, garlic aioli (v)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£16.5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472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Domaine Bousquet Malbec/ Quercus Pinot Grigio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548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Roast portobello mushroom stuffed (v, vg*)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£14.5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630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 - 75cl/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Saint-Marc Chardonnay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7" name="Google Shape;57;p13"/>
          <p:cNvSpPr txBox="1"/>
          <p:nvPr/>
        </p:nvSpPr>
        <p:spPr>
          <a:xfrm>
            <a:off x="3748500" y="603725"/>
            <a:ext cx="1647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latin typeface="Times New Roman"/>
                <a:ea typeface="Times New Roman"/>
                <a:cs typeface="Times New Roman"/>
                <a:sym typeface="Times New Roman"/>
              </a:rPr>
              <a:t>Time: 6 PM- 10 PM</a:t>
            </a:r>
            <a:endParaRPr sz="12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aphicFrame>
        <p:nvGraphicFramePr>
          <p:cNvPr id="58" name="Google Shape;58;p13"/>
          <p:cNvGraphicFramePr/>
          <p:nvPr/>
        </p:nvGraphicFramePr>
        <p:xfrm>
          <a:off x="5624925" y="1008225"/>
          <a:ext cx="3366675" cy="3321360"/>
        </p:xfrm>
        <a:graphic>
          <a:graphicData uri="http://schemas.openxmlformats.org/drawingml/2006/table">
            <a:tbl>
              <a:tblPr>
                <a:noFill/>
                <a:tableStyleId>{C67F6440-A7E1-4AAD-9085-2B013CC8A859}</a:tableStyleId>
              </a:tblPr>
              <a:tblGrid>
                <a:gridCol w="1946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1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25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Main Courses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Price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Calories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6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Salt marsh lamb at The Swigg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£13.2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590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6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Curried goat with rice and peas at Jamaican Jills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£14.2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610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86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Sirloin steak, pepper sauce, hand-cut chips (gf)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£27.6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545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8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Grilled seabream, romesco sauce, grilled asparagus, crushed new potatoes (gf)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£18.05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680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9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Braised beef short rib, charred cabbage, garlic creamed potatoes, caramelised onion sauce (gf)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£13.57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720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86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Grilled meat platter at The Turkish Kitchen (gf)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£12.35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340</a:t>
                      </a:r>
                      <a:endParaRPr sz="9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59" name="Google Shape;5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24925" y="4347387"/>
            <a:ext cx="834036" cy="636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068103" y="4112899"/>
            <a:ext cx="1389609" cy="105987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042935" y="4403932"/>
            <a:ext cx="834025" cy="675433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144323" y="1019425"/>
            <a:ext cx="1145674" cy="1202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682572" y="4352951"/>
            <a:ext cx="1245426" cy="777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175600" y="4308725"/>
            <a:ext cx="1245426" cy="71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3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235822" y="3455528"/>
            <a:ext cx="901776" cy="675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3"/>
          <p:cNvPicPr preferRelativeResize="0"/>
          <p:nvPr/>
        </p:nvPicPr>
        <p:blipFill rotWithShape="1">
          <a:blip r:embed="rId11">
            <a:alphaModFix/>
          </a:blip>
          <a:srcRect b="14879"/>
          <a:stretch/>
        </p:blipFill>
        <p:spPr>
          <a:xfrm>
            <a:off x="4212550" y="2365613"/>
            <a:ext cx="1016000" cy="937500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3"/>
          <p:cNvSpPr txBox="1"/>
          <p:nvPr/>
        </p:nvSpPr>
        <p:spPr>
          <a:xfrm>
            <a:off x="110175" y="-28825"/>
            <a:ext cx="2394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Contact Details: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Hotel Trinity 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Swansea, South Wales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43/3, St. Engash Lane, Swansea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Phone: +44 54842653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Email: contact@hoteltrinity.com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8" name="Google Shape;68;p13"/>
          <p:cNvSpPr txBox="1"/>
          <p:nvPr/>
        </p:nvSpPr>
        <p:spPr>
          <a:xfrm>
            <a:off x="6977450" y="-13375"/>
            <a:ext cx="2178900" cy="103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Delivery Option: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order to place an online meal order, customers may use the "Hotel trinity" application.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is also the option of paying with cash when the package is delivered.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payment, guests may make use of the hotel trinity wallet.</a:t>
            </a:r>
            <a:endParaRPr sz="700" b="1"/>
          </a:p>
        </p:txBody>
      </p:sp>
      <p:sp>
        <p:nvSpPr>
          <p:cNvPr id="69" name="Google Shape;69;p13"/>
          <p:cNvSpPr txBox="1"/>
          <p:nvPr/>
        </p:nvSpPr>
        <p:spPr>
          <a:xfrm>
            <a:off x="6517150" y="4280575"/>
            <a:ext cx="2937900" cy="80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9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Payment Options:</a:t>
            </a:r>
            <a:endParaRPr sz="9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Paying with a credit or debit card is an option.</a:t>
            </a:r>
            <a:endParaRPr sz="9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Bitcoin is also accepted as a form of payment here.</a:t>
            </a:r>
            <a:endParaRPr sz="9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a separate wallet to pay is also ok.</a:t>
            </a:r>
            <a:endParaRPr sz="1700" b="1"/>
          </a:p>
        </p:txBody>
      </p:sp>
      <p:sp>
        <p:nvSpPr>
          <p:cNvPr id="70" name="Google Shape;70;p13"/>
          <p:cNvSpPr txBox="1"/>
          <p:nvPr/>
        </p:nvSpPr>
        <p:spPr>
          <a:xfrm>
            <a:off x="2090575" y="511325"/>
            <a:ext cx="1389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latin typeface="Times New Roman"/>
                <a:ea typeface="Times New Roman"/>
                <a:cs typeface="Times New Roman"/>
                <a:sym typeface="Times New Roman"/>
              </a:rPr>
              <a:t>30% Off</a:t>
            </a:r>
            <a:endParaRPr sz="2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4"/>
          <p:cNvSpPr txBox="1">
            <a:spLocks noGrp="1"/>
          </p:cNvSpPr>
          <p:nvPr>
            <p:ph type="ctrTitle"/>
          </p:nvPr>
        </p:nvSpPr>
        <p:spPr>
          <a:xfrm>
            <a:off x="2162425" y="108125"/>
            <a:ext cx="5127900" cy="49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 b="1">
                <a:latin typeface="Times New Roman"/>
                <a:ea typeface="Times New Roman"/>
                <a:cs typeface="Times New Roman"/>
                <a:sym typeface="Times New Roman"/>
              </a:rPr>
              <a:t>Hotel Trinity Menu Card</a:t>
            </a:r>
            <a:endParaRPr sz="25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6" name="Google Shape;76;p14"/>
          <p:cNvSpPr txBox="1"/>
          <p:nvPr/>
        </p:nvSpPr>
        <p:spPr>
          <a:xfrm>
            <a:off x="525150" y="1019425"/>
            <a:ext cx="1884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4"/>
          <p:cNvSpPr txBox="1"/>
          <p:nvPr/>
        </p:nvSpPr>
        <p:spPr>
          <a:xfrm>
            <a:off x="3748500" y="603725"/>
            <a:ext cx="1647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>
                <a:latin typeface="Times New Roman"/>
                <a:ea typeface="Times New Roman"/>
                <a:cs typeface="Times New Roman"/>
                <a:sym typeface="Times New Roman"/>
              </a:rPr>
              <a:t>Time: 6 PM- 10 PM</a:t>
            </a:r>
            <a:endParaRPr sz="12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8" name="Google Shape;78;p14"/>
          <p:cNvPicPr preferRelativeResize="0"/>
          <p:nvPr/>
        </p:nvPicPr>
        <p:blipFill rotWithShape="1">
          <a:blip r:embed="rId4">
            <a:alphaModFix/>
          </a:blip>
          <a:srcRect b="14879"/>
          <a:stretch/>
        </p:blipFill>
        <p:spPr>
          <a:xfrm>
            <a:off x="4212550" y="2365613"/>
            <a:ext cx="1016000" cy="93750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4"/>
          <p:cNvSpPr txBox="1"/>
          <p:nvPr/>
        </p:nvSpPr>
        <p:spPr>
          <a:xfrm>
            <a:off x="110175" y="-28825"/>
            <a:ext cx="2394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Contact Details: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Hotel Trinity 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Swansea, South Wales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43/3, St. Engash Lane, Swansea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Phone: +44 54842653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" b="1">
                <a:latin typeface="Times New Roman"/>
                <a:ea typeface="Times New Roman"/>
                <a:cs typeface="Times New Roman"/>
                <a:sym typeface="Times New Roman"/>
              </a:rPr>
              <a:t>Email: contact@hoteltrinity.com</a:t>
            </a:r>
            <a:endParaRPr sz="8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0" name="Google Shape;80;p14"/>
          <p:cNvSpPr txBox="1"/>
          <p:nvPr/>
        </p:nvSpPr>
        <p:spPr>
          <a:xfrm>
            <a:off x="6977450" y="-13375"/>
            <a:ext cx="2178900" cy="103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Delivery Option: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order to place an online meal order, customers may use the "Hotel trinity" application.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There is also the option of paying with cash when the package is delivered.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payment, guests may make use of the hotel trinity wallet.</a:t>
            </a:r>
            <a:endParaRPr sz="700" b="1"/>
          </a:p>
        </p:txBody>
      </p:sp>
      <p:sp>
        <p:nvSpPr>
          <p:cNvPr id="81" name="Google Shape;81;p14"/>
          <p:cNvSpPr txBox="1"/>
          <p:nvPr/>
        </p:nvSpPr>
        <p:spPr>
          <a:xfrm>
            <a:off x="5288375" y="4006950"/>
            <a:ext cx="3069900" cy="86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Payment Options:</a:t>
            </a:r>
            <a:endParaRPr sz="10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Paying with a credit or debit card is an option.</a:t>
            </a:r>
            <a:endParaRPr sz="10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Bitcoin is also accepted as a form of payment here.</a:t>
            </a:r>
            <a:endParaRPr sz="10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a separate wallet to pay is also ok.</a:t>
            </a:r>
            <a:endParaRPr sz="1800" b="1"/>
          </a:p>
        </p:txBody>
      </p:sp>
      <p:sp>
        <p:nvSpPr>
          <p:cNvPr id="82" name="Google Shape;82;p14"/>
          <p:cNvSpPr txBox="1"/>
          <p:nvPr/>
        </p:nvSpPr>
        <p:spPr>
          <a:xfrm>
            <a:off x="2090575" y="511325"/>
            <a:ext cx="1389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latin typeface="Times New Roman"/>
                <a:ea typeface="Times New Roman"/>
                <a:cs typeface="Times New Roman"/>
                <a:sym typeface="Times New Roman"/>
              </a:rPr>
              <a:t>30% Off*</a:t>
            </a:r>
            <a:endParaRPr sz="2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83" name="Google Shape;83;p14"/>
          <p:cNvPicPr preferRelativeResize="0"/>
          <p:nvPr/>
        </p:nvPicPr>
        <p:blipFill rotWithShape="1">
          <a:blip r:embed="rId5">
            <a:alphaModFix/>
          </a:blip>
          <a:srcRect l="28365" r="28649"/>
          <a:stretch/>
        </p:blipFill>
        <p:spPr>
          <a:xfrm>
            <a:off x="3800398" y="858992"/>
            <a:ext cx="587200" cy="1390886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4"/>
          <p:cNvPicPr preferRelativeResize="0"/>
          <p:nvPr/>
        </p:nvPicPr>
        <p:blipFill rotWithShape="1">
          <a:blip r:embed="rId6">
            <a:alphaModFix/>
          </a:blip>
          <a:srcRect l="26811" r="25224"/>
          <a:stretch/>
        </p:blipFill>
        <p:spPr>
          <a:xfrm>
            <a:off x="4712665" y="861363"/>
            <a:ext cx="587210" cy="1246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4"/>
          <p:cNvPicPr preferRelativeResize="0"/>
          <p:nvPr/>
        </p:nvPicPr>
        <p:blipFill rotWithShape="1">
          <a:blip r:embed="rId7">
            <a:alphaModFix/>
          </a:blip>
          <a:srcRect l="33744" t="26521" r="32290" b="24778"/>
          <a:stretch/>
        </p:blipFill>
        <p:spPr>
          <a:xfrm>
            <a:off x="4149752" y="3418876"/>
            <a:ext cx="1080775" cy="157787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86" name="Google Shape;86;p14"/>
          <p:cNvGraphicFramePr/>
          <p:nvPr/>
        </p:nvGraphicFramePr>
        <p:xfrm>
          <a:off x="262575" y="1128713"/>
          <a:ext cx="3333525" cy="1859280"/>
        </p:xfrm>
        <a:graphic>
          <a:graphicData uri="http://schemas.openxmlformats.org/drawingml/2006/table">
            <a:tbl>
              <a:tblPr>
                <a:noFill/>
                <a:tableStyleId>{C67F6440-A7E1-4AAD-9085-2B013CC8A859}</a:tableStyleId>
              </a:tblPr>
              <a:tblGrid>
                <a:gridCol w="240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8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Wines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Price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 - 75cl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£28.95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Quercus Pinot Grigio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£38.95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Glyndwr Red - 75cl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£29.85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Domaine Bousquet Malbec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£54.90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Saint Marc Chardonnay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£46.85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87" name="Google Shape;87;p14"/>
          <p:cNvGraphicFramePr/>
          <p:nvPr/>
        </p:nvGraphicFramePr>
        <p:xfrm>
          <a:off x="198275" y="3177575"/>
          <a:ext cx="3861875" cy="1727200"/>
        </p:xfrm>
        <a:graphic>
          <a:graphicData uri="http://schemas.openxmlformats.org/drawingml/2006/table">
            <a:tbl>
              <a:tblPr>
                <a:noFill/>
                <a:tableStyleId>{C67F6440-A7E1-4AAD-9085-2B013CC8A859}</a:tableStyleId>
              </a:tblPr>
              <a:tblGrid>
                <a:gridCol w="254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8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87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Desserts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Price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Calories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13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Chocolate brownie &amp; chocolate cheesecake (v)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£5.5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720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3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Vanella ice cream (v, vg*)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£4.25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630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13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Cheese Burst chutney &amp; fruit (v, gf*)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£5.25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490</a:t>
                      </a:r>
                      <a:endParaRPr sz="10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8" name="Google Shape;88;p14"/>
          <p:cNvGraphicFramePr/>
          <p:nvPr/>
        </p:nvGraphicFramePr>
        <p:xfrm>
          <a:off x="5563975" y="1108100"/>
          <a:ext cx="3514350" cy="1853830"/>
        </p:xfrm>
        <a:graphic>
          <a:graphicData uri="http://schemas.openxmlformats.org/drawingml/2006/table">
            <a:tbl>
              <a:tblPr>
                <a:noFill/>
                <a:tableStyleId>{C67F6440-A7E1-4AAD-9085-2B013CC8A859}</a:tableStyleId>
              </a:tblPr>
              <a:tblGrid>
                <a:gridCol w="1171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71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55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Sides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Price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Calories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5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Garlic bread (v)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£3.8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180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5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Onion Pakoras (vg)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£3.5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240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5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Mashed Potato (vg, gf)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£7.5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260</a:t>
                      </a:r>
                      <a:endParaRPr sz="1200" b="1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89" name="Google Shape;89;p1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62319" y="3845919"/>
            <a:ext cx="1016000" cy="1150824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4"/>
          <p:cNvSpPr txBox="1"/>
          <p:nvPr/>
        </p:nvSpPr>
        <p:spPr>
          <a:xfrm>
            <a:off x="5501850" y="2967675"/>
            <a:ext cx="1647000" cy="69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 b="1">
                <a:latin typeface="Times New Roman"/>
                <a:ea typeface="Times New Roman"/>
                <a:cs typeface="Times New Roman"/>
                <a:sym typeface="Times New Roman"/>
              </a:rPr>
              <a:t>GF: gluten-free</a:t>
            </a:r>
            <a:endParaRPr sz="11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100" b="1">
                <a:latin typeface="Times New Roman"/>
                <a:ea typeface="Times New Roman"/>
                <a:cs typeface="Times New Roman"/>
                <a:sym typeface="Times New Roman"/>
              </a:rPr>
              <a:t>V: Vegan</a:t>
            </a:r>
            <a:endParaRPr sz="11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b="1">
                <a:latin typeface="Times New Roman"/>
                <a:ea typeface="Times New Roman"/>
                <a:cs typeface="Times New Roman"/>
                <a:sym typeface="Times New Roman"/>
              </a:rPr>
              <a:t>Vg: Vegetarian</a:t>
            </a:r>
            <a:endParaRPr sz="11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1" name="Google Shape;91;p14"/>
          <p:cNvSpPr txBox="1"/>
          <p:nvPr/>
        </p:nvSpPr>
        <p:spPr>
          <a:xfrm>
            <a:off x="5392700" y="4789275"/>
            <a:ext cx="2517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b="1">
                <a:latin typeface="Times New Roman"/>
                <a:ea typeface="Times New Roman"/>
                <a:cs typeface="Times New Roman"/>
                <a:sym typeface="Times New Roman"/>
              </a:rPr>
              <a:t>*Term of Conditions: Order Above £100</a:t>
            </a:r>
            <a:endParaRPr sz="10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2" name="Google Shape;92;p14"/>
          <p:cNvSpPr txBox="1"/>
          <p:nvPr/>
        </p:nvSpPr>
        <p:spPr>
          <a:xfrm>
            <a:off x="5440775" y="473675"/>
            <a:ext cx="13089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>
                <a:latin typeface="Times New Roman"/>
                <a:ea typeface="Times New Roman"/>
                <a:cs typeface="Times New Roman"/>
                <a:sym typeface="Times New Roman"/>
              </a:rPr>
              <a:t>Since 1969</a:t>
            </a:r>
            <a:endParaRPr sz="15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3" name="Google Shape;93;p14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8276725" y="3013235"/>
            <a:ext cx="587200" cy="769951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4"/>
          <p:cNvSpPr txBox="1"/>
          <p:nvPr/>
        </p:nvSpPr>
        <p:spPr>
          <a:xfrm>
            <a:off x="5253675" y="3615375"/>
            <a:ext cx="27069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>
                <a:latin typeface="Times New Roman"/>
                <a:ea typeface="Times New Roman"/>
                <a:cs typeface="Times New Roman"/>
                <a:sym typeface="Times New Roman"/>
              </a:rPr>
              <a:t>Download "Hotel trinity" App</a:t>
            </a:r>
            <a:endParaRPr sz="15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593</Words>
  <Application>Microsoft Office PowerPoint</Application>
  <PresentationFormat>On-screen Show (16:9)</PresentationFormat>
  <Paragraphs>130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Times New Roman</vt:lpstr>
      <vt:lpstr>Simple Light</vt:lpstr>
      <vt:lpstr>Student Name - Alexandra Elena Vlad Student nr-  2118684 Module -Food &amp; Beverage Lecturer Lola Villard</vt:lpstr>
      <vt:lpstr>Hotel Trinity Menu Card</vt:lpstr>
      <vt:lpstr>Hotel Trinity Menu Card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- Alexandra Elena Vlad Student nr-  2118684 Module -Food &amp; Beverage Lecturer Lola Villard</dc:title>
  <cp:lastModifiedBy>Vicky Banik</cp:lastModifiedBy>
  <cp:revision>1</cp:revision>
  <dcterms:modified xsi:type="dcterms:W3CDTF">2022-06-17T09:39:53Z</dcterms:modified>
</cp:coreProperties>
</file>