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88" r:id="rId2"/>
    <p:sldId id="298" r:id="rId3"/>
    <p:sldId id="289" r:id="rId4"/>
    <p:sldId id="290" r:id="rId5"/>
    <p:sldId id="291" r:id="rId6"/>
    <p:sldId id="292" r:id="rId7"/>
    <p:sldId id="293" r:id="rId8"/>
    <p:sldId id="295" r:id="rId9"/>
    <p:sldId id="296" r:id="rId10"/>
    <p:sldId id="29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DA37D80-6434-44D0-A028-1B22A696006F}" styleName="">
    <a:wholeTbl>
      <a:tcTxStyle>
        <a:font>
          <a:latin typeface="+mn-lt"/>
          <a:ea typeface="+mn-ea"/>
          <a:cs typeface="+mn-cs"/>
        </a:font>
        <a:srgbClr val="000000"/>
      </a:tcTxStyle>
      <a:tcStyle>
        <a:tcBdr>
          <a:left>
            <a:ln w="12701" cap="flat" cmpd="sng" algn="ctr">
              <a:solidFill>
                <a:srgbClr val="ED7D31"/>
              </a:solidFill>
              <a:prstDash val="solid"/>
              <a:round/>
              <a:headEnd type="none" w="med" len="med"/>
              <a:tailEnd type="none" w="med" len="med"/>
            </a:ln>
          </a:left>
          <a:right>
            <a:ln w="12701" cap="flat" cmpd="sng" algn="ctr">
              <a:solidFill>
                <a:srgbClr val="ED7D31"/>
              </a:solidFill>
              <a:prstDash val="solid"/>
              <a:round/>
              <a:headEnd type="none" w="med" len="med"/>
              <a:tailEnd type="none" w="med" len="med"/>
            </a:ln>
          </a:right>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tcStyle>
    </a:wholeTbl>
    <a:band1H>
      <a:tcStyle>
        <a:tcBdr/>
        <a:fill>
          <a:solidFill>
            <a:srgbClr val="ED7D31"/>
          </a:solidFill>
        </a:fill>
      </a:tcStyle>
    </a:band1H>
    <a:band1V>
      <a:tcStyle>
        <a:tcBdr/>
        <a:fill>
          <a:solidFill>
            <a:srgbClr val="ED7D3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ED7D31"/>
              </a:solidFill>
              <a:prstDash val="solid"/>
              <a:round/>
              <a:headEnd type="none" w="med" len="med"/>
              <a:tailEnd type="none" w="med" len="med"/>
            </a:ln>
          </a:bottom>
        </a:tcBdr>
      </a:tcStyle>
    </a:firstRow>
  </a:tblStyle>
  <a:tblStyle styleId="{8799B23B-EC83-4686-B30A-512413B5E67A}" styleName="">
    <a:wholeTbl>
      <a:tcTxStyle>
        <a:font>
          <a:latin typeface="+mn-lt"/>
          <a:ea typeface="+mn-ea"/>
          <a:cs typeface="+mn-cs"/>
        </a:font>
        <a:srgbClr val="000000"/>
      </a:tcTxStyle>
      <a:tcStyle>
        <a:tcBdr>
          <a:left>
            <a:ln w="12701" cap="flat" cmpd="sng" algn="ctr">
              <a:solidFill>
                <a:srgbClr val="A5A5A5"/>
              </a:solidFill>
              <a:prstDash val="solid"/>
              <a:round/>
              <a:headEnd type="none" w="med" len="med"/>
              <a:tailEnd type="none" w="med" len="med"/>
            </a:ln>
          </a:left>
          <a:right>
            <a:ln w="12701" cap="flat" cmpd="sng" algn="ctr">
              <a:solidFill>
                <a:srgbClr val="A5A5A5"/>
              </a:solidFill>
              <a:prstDash val="solid"/>
              <a:round/>
              <a:headEnd type="none" w="med" len="med"/>
              <a:tailEnd type="none" w="med" len="med"/>
            </a:ln>
          </a:right>
          <a:top>
            <a:ln w="12701" cap="flat" cmpd="sng" algn="ctr">
              <a:solidFill>
                <a:srgbClr val="A5A5A5"/>
              </a:solidFill>
              <a:prstDash val="solid"/>
              <a:round/>
              <a:headEnd type="none" w="med" len="med"/>
              <a:tailEnd type="none" w="med" len="med"/>
            </a:ln>
          </a:top>
          <a:bottom>
            <a:ln w="12701" cap="flat" cmpd="sng" algn="ctr">
              <a:solidFill>
                <a:srgbClr val="A5A5A5"/>
              </a:solidFill>
              <a:prstDash val="solid"/>
              <a:round/>
              <a:headEnd type="none" w="med" len="med"/>
              <a:tailEnd type="none" w="med" len="med"/>
            </a:ln>
          </a:bottom>
        </a:tcBdr>
      </a:tcStyle>
    </a:wholeTbl>
    <a:band1H>
      <a:tcStyle>
        <a:tcBdr/>
        <a:fill>
          <a:solidFill>
            <a:srgbClr val="A5A5A5"/>
          </a:solidFill>
        </a:fill>
      </a:tcStyle>
    </a:band1H>
    <a:band1V>
      <a:tcStyle>
        <a:tcBdr/>
        <a:fill>
          <a:solidFill>
            <a:srgbClr val="A5A5A5"/>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A5A5A5"/>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A5A5A5"/>
              </a:solidFill>
              <a:prstDash val="solid"/>
              <a:round/>
              <a:headEnd type="none" w="med" len="med"/>
              <a:tailEnd type="none" w="med" len="med"/>
            </a:ln>
          </a:bottom>
        </a:tcBdr>
      </a:tcStyle>
    </a:firstRow>
  </a:tblStyle>
  <a:tblStyle styleId="{0E3FDE45-AF77-4B5C-9715-49D594BDF05E}" styleName="">
    <a:wholeTbl>
      <a:tcTxStyle>
        <a:font>
          <a:latin typeface="+mn-lt"/>
          <a:ea typeface="+mn-ea"/>
          <a:cs typeface="+mn-cs"/>
        </a:font>
        <a:srgbClr val="000000"/>
      </a:tcTxStyle>
      <a:tcStyle>
        <a:tcBdr>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tcStyle>
    </a:wholeTbl>
    <a:band1H>
      <a:tcStyle>
        <a:tcBdr/>
        <a:fill>
          <a:solidFill>
            <a:srgbClr val="ED7D31"/>
          </a:solidFill>
        </a:fill>
      </a:tcStyle>
    </a:band1H>
    <a:band2H>
      <a:tcStyle>
        <a:tcBdr/>
      </a:tcStyle>
    </a:band2H>
    <a:band1V>
      <a:tcStyle>
        <a:tcBdr/>
        <a:fill>
          <a:solidFill>
            <a:srgbClr val="ED7D3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ED7D31"/>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ED7D31"/>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870A85-597D-2538-7739-6786D596F82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27A76C2-8FB9-2C19-4EC9-8F89C71AA3D5}"/>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36A52D-1354-4FF4-B36C-7481254917C5}" type="datetime1">
              <a:rPr lang="en-US"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10/20/2025</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3C92FA82-9EA7-C5AF-5648-2D20D967C0EA}"/>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8A1E9510-4454-7EB8-624E-AE935BFC3416}"/>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ACC5EF-9F79-46F7-9ACB-C7837F6774CD}"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3557586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16A00E-4DED-6A3F-CD35-EFEC577AF87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BFA31F6D-A75B-B6F6-27AD-F61D797011A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DFC3C34A-BE67-4D37-8798-9CF02C639193}" type="datetime1">
              <a:rPr lang="en-US"/>
              <a:pPr lvl="0"/>
              <a:t>10/20/2025</a:t>
            </a:fld>
            <a:endParaRPr lang="en-US"/>
          </a:p>
        </p:txBody>
      </p:sp>
      <p:sp>
        <p:nvSpPr>
          <p:cNvPr id="4" name="Slide Image Placeholder 3">
            <a:extLst>
              <a:ext uri="{FF2B5EF4-FFF2-40B4-BE49-F238E27FC236}">
                <a16:creationId xmlns:a16="http://schemas.microsoft.com/office/drawing/2014/main" id="{12DB098F-9D72-08D0-C7D0-852D435BE18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FA4360F-8DE2-07F9-8863-E02924089140}"/>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17E414E-C7D6-A60A-EE53-82281D7CF4A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AE236042-F7DE-199D-7602-DF3551D0066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F0FDAD9F-57D0-4ECD-9485-485A4E34EE5D}" type="slidenum">
              <a:t>‹#›</a:t>
            </a:fld>
            <a:endParaRPr lang="en-US"/>
          </a:p>
        </p:txBody>
      </p:sp>
    </p:spTree>
    <p:extLst>
      <p:ext uri="{BB962C8B-B14F-4D97-AF65-F5344CB8AC3E}">
        <p14:creationId xmlns:p14="http://schemas.microsoft.com/office/powerpoint/2010/main" val="267230010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rgbClr val="EED6AA">
            <a:alpha val="40000"/>
          </a:srgbClr>
        </a:solidFill>
        <a:effectLst/>
      </p:bgPr>
    </p:bg>
    <p:spTree>
      <p:nvGrpSpPr>
        <p:cNvPr id="1" name=""/>
        <p:cNvGrpSpPr/>
        <p:nvPr/>
      </p:nvGrpSpPr>
      <p:grpSpPr>
        <a:xfrm>
          <a:off x="0" y="0"/>
          <a:ext cx="0" cy="0"/>
          <a:chOff x="0" y="0"/>
          <a:chExt cx="0" cy="0"/>
        </a:xfrm>
      </p:grpSpPr>
      <p:sp>
        <p:nvSpPr>
          <p:cNvPr id="2" name="Rounded Rectangle 9">
            <a:extLst>
              <a:ext uri="{FF2B5EF4-FFF2-40B4-BE49-F238E27FC236}">
                <a16:creationId xmlns:a16="http://schemas.microsoft.com/office/drawing/2014/main" id="{11A8BC0E-938F-CDD2-A26B-06A8B4B93347}"/>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5677953A-1331-D844-21CD-3FC67D04F803}"/>
              </a:ext>
            </a:extLst>
          </p:cNvPr>
          <p:cNvSpPr txBox="1">
            <a:spLocks noGrp="1"/>
          </p:cNvSpPr>
          <p:nvPr>
            <p:ph type="title"/>
          </p:nvPr>
        </p:nvSpPr>
        <p:spPr>
          <a:xfrm>
            <a:off x="731520" y="1645920"/>
            <a:ext cx="7772400" cy="4572000"/>
          </a:xfrm>
        </p:spPr>
        <p:txBody>
          <a:bodyPr anchor="b"/>
          <a:lstStyle>
            <a:lvl1pP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BEFF85E0-D4EA-C4A2-FACB-B5FFD29FD625}"/>
              </a:ext>
            </a:extLst>
          </p:cNvPr>
          <p:cNvSpPr txBox="1">
            <a:spLocks noGrp="1"/>
          </p:cNvSpPr>
          <p:nvPr>
            <p:ph type="subTitle" idx="4294967295"/>
          </p:nvPr>
        </p:nvSpPr>
        <p:spPr>
          <a:xfrm>
            <a:off x="731520" y="731520"/>
            <a:ext cx="6858000" cy="731520"/>
          </a:xfrm>
        </p:spPr>
        <p:txBody>
          <a:bodyPr/>
          <a:lstStyle>
            <a:lvl1pPr marL="0" indent="0">
              <a:lnSpc>
                <a:spcPct val="90000"/>
              </a:lnSpc>
              <a:spcBef>
                <a:spcPts val="1000"/>
              </a:spcBef>
              <a:buNone/>
              <a:defRPr sz="2400"/>
            </a:lvl1pPr>
          </a:lstStyle>
          <a:p>
            <a:pPr lvl="0"/>
            <a:r>
              <a:rPr lang="en-GB"/>
              <a:t>Click to edit Master subtitle style</a:t>
            </a:r>
            <a:endParaRPr lang="en-US"/>
          </a:p>
        </p:txBody>
      </p:sp>
      <p:grpSp>
        <p:nvGrpSpPr>
          <p:cNvPr id="5" name="Group 1">
            <a:extLst>
              <a:ext uri="{FF2B5EF4-FFF2-40B4-BE49-F238E27FC236}">
                <a16:creationId xmlns:a16="http://schemas.microsoft.com/office/drawing/2014/main" id="{D11214D4-27DB-BB48-CD0D-33013D968DDB}"/>
              </a:ext>
            </a:extLst>
          </p:cNvPr>
          <p:cNvGrpSpPr/>
          <p:nvPr/>
        </p:nvGrpSpPr>
        <p:grpSpPr>
          <a:xfrm>
            <a:off x="8208408" y="591440"/>
            <a:ext cx="3257061" cy="3329430"/>
            <a:chOff x="8208408" y="591440"/>
            <a:chExt cx="3257061" cy="3329430"/>
          </a:xfrm>
        </p:grpSpPr>
        <p:pic>
          <p:nvPicPr>
            <p:cNvPr id="6" name="Graphic 2">
              <a:extLst>
                <a:ext uri="{FF2B5EF4-FFF2-40B4-BE49-F238E27FC236}">
                  <a16:creationId xmlns:a16="http://schemas.microsoft.com/office/drawing/2014/main" id="{72F0677B-B6F9-1556-04A9-09695BAF61B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8341926">
              <a:off x="9062182" y="855032"/>
              <a:ext cx="2057610" cy="2724153"/>
            </a:xfrm>
            <a:prstGeom prst="rect">
              <a:avLst/>
            </a:prstGeom>
            <a:noFill/>
            <a:ln cap="flat">
              <a:noFill/>
            </a:ln>
          </p:spPr>
        </p:pic>
        <p:pic>
          <p:nvPicPr>
            <p:cNvPr id="7" name="Graphic 3">
              <a:extLst>
                <a:ext uri="{FF2B5EF4-FFF2-40B4-BE49-F238E27FC236}">
                  <a16:creationId xmlns:a16="http://schemas.microsoft.com/office/drawing/2014/main" id="{35D9070C-A4CF-69EB-EBF3-DA57ED2D824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1767579">
              <a:off x="9958785" y="669422"/>
              <a:ext cx="529785" cy="550167"/>
            </a:xfrm>
            <a:prstGeom prst="rect">
              <a:avLst/>
            </a:prstGeom>
            <a:noFill/>
            <a:ln cap="flat">
              <a:noFill/>
            </a:ln>
          </p:spPr>
        </p:pic>
        <p:pic>
          <p:nvPicPr>
            <p:cNvPr id="8" name="Graphic 4">
              <a:extLst>
                <a:ext uri="{FF2B5EF4-FFF2-40B4-BE49-F238E27FC236}">
                  <a16:creationId xmlns:a16="http://schemas.microsoft.com/office/drawing/2014/main" id="{D55F91CF-C47A-1E32-82F2-AB281966C53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682825" y="628147"/>
              <a:ext cx="782644" cy="812746"/>
            </a:xfrm>
            <a:prstGeom prst="rect">
              <a:avLst/>
            </a:prstGeom>
            <a:noFill/>
            <a:ln cap="flat">
              <a:noFill/>
            </a:ln>
          </p:spPr>
        </p:pic>
        <p:pic>
          <p:nvPicPr>
            <p:cNvPr id="9" name="Graphic 7">
              <a:extLst>
                <a:ext uri="{FF2B5EF4-FFF2-40B4-BE49-F238E27FC236}">
                  <a16:creationId xmlns:a16="http://schemas.microsoft.com/office/drawing/2014/main" id="{19A1D401-6EF3-4028-14E7-5736CF65631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252101" flipH="1">
              <a:off x="8208408" y="591440"/>
              <a:ext cx="782644" cy="812746"/>
            </a:xfrm>
            <a:prstGeom prst="rect">
              <a:avLst/>
            </a:prstGeom>
            <a:noFill/>
            <a:ln cap="flat">
              <a:noFill/>
            </a:ln>
          </p:spPr>
        </p:pic>
        <p:pic>
          <p:nvPicPr>
            <p:cNvPr id="10" name="Graphic 8">
              <a:extLst>
                <a:ext uri="{FF2B5EF4-FFF2-40B4-BE49-F238E27FC236}">
                  <a16:creationId xmlns:a16="http://schemas.microsoft.com/office/drawing/2014/main" id="{B2897EEA-FDBC-8D36-DDF6-8C2E444B4B2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3566586">
              <a:off x="10873748" y="3366836"/>
              <a:ext cx="543583" cy="564486"/>
            </a:xfrm>
            <a:prstGeom prst="rect">
              <a:avLst/>
            </a:prstGeom>
            <a:noFill/>
            <a:ln cap="flat">
              <a:noFill/>
            </a:ln>
          </p:spPr>
        </p:pic>
      </p:grpSp>
    </p:spTree>
    <p:extLst>
      <p:ext uri="{BB962C8B-B14F-4D97-AF65-F5344CB8AC3E}">
        <p14:creationId xmlns:p14="http://schemas.microsoft.com/office/powerpoint/2010/main" val="16284308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6">
            <a:extLst>
              <a:ext uri="{FF2B5EF4-FFF2-40B4-BE49-F238E27FC236}">
                <a16:creationId xmlns:a16="http://schemas.microsoft.com/office/drawing/2014/main" id="{2BBAFF83-8D61-1ADE-5B14-CFF7EF08D76A}"/>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BFB5EF83-794B-9E2C-99FC-6CBFF474032F}"/>
              </a:ext>
            </a:extLst>
          </p:cNvPr>
          <p:cNvSpPr txBox="1">
            <a:spLocks noGrp="1"/>
          </p:cNvSpPr>
          <p:nvPr>
            <p:ph type="title"/>
          </p:nvPr>
        </p:nvSpPr>
        <p:spPr>
          <a:xfrm>
            <a:off x="731520" y="731520"/>
            <a:ext cx="4937760" cy="4023360"/>
          </a:xfrm>
        </p:spPr>
        <p:txBody>
          <a:bodyPr lIns="0" tIns="0" rIns="0" bIns="0"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35578BB0-FC59-4973-6387-3B53529CD483}"/>
              </a:ext>
            </a:extLst>
          </p:cNvPr>
          <p:cNvSpPr txBox="1">
            <a:spLocks noGrp="1"/>
          </p:cNvSpPr>
          <p:nvPr>
            <p:ph idx="1"/>
          </p:nvPr>
        </p:nvSpPr>
        <p:spPr>
          <a:xfrm>
            <a:off x="6099048" y="731520"/>
            <a:ext cx="5303520" cy="4023360"/>
          </a:xfrm>
        </p:spPr>
        <p:txBody>
          <a:bodyPr anchor="ct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45C00984-22C8-CC43-1A47-D542E51CFF36}"/>
              </a:ext>
            </a:extLst>
          </p:cNvPr>
          <p:cNvSpPr txBox="1">
            <a:spLocks noGrp="1"/>
          </p:cNvSpPr>
          <p:nvPr>
            <p:ph type="dt" sz="half" idx="7"/>
          </p:nvPr>
        </p:nvSpPr>
        <p:spPr/>
        <p:txBody>
          <a:bodyPr/>
          <a:lstStyle>
            <a:lvl1pPr>
              <a:defRPr/>
            </a:lvl1pPr>
          </a:lstStyle>
          <a:p>
            <a:pPr lvl="0"/>
            <a:fld id="{49947084-34B8-4869-87F2-F8E09DF38788}" type="datetime1">
              <a:rPr lang="en-US"/>
              <a:pPr lvl="0"/>
              <a:t>10/20/2025</a:t>
            </a:fld>
            <a:endParaRPr lang="en-US"/>
          </a:p>
        </p:txBody>
      </p:sp>
      <p:sp>
        <p:nvSpPr>
          <p:cNvPr id="6" name="Footer Placeholder 4">
            <a:extLst>
              <a:ext uri="{FF2B5EF4-FFF2-40B4-BE49-F238E27FC236}">
                <a16:creationId xmlns:a16="http://schemas.microsoft.com/office/drawing/2014/main" id="{DC5DF64C-5FD6-9E30-5E76-774B3B97CB8C}"/>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6AD5F444-FA4B-EEE7-5DD5-FF2A1CE04B86}"/>
              </a:ext>
            </a:extLst>
          </p:cNvPr>
          <p:cNvSpPr txBox="1">
            <a:spLocks noGrp="1"/>
          </p:cNvSpPr>
          <p:nvPr>
            <p:ph type="sldNum" sz="quarter" idx="8"/>
          </p:nvPr>
        </p:nvSpPr>
        <p:spPr/>
        <p:txBody>
          <a:bodyPr/>
          <a:lstStyle>
            <a:lvl1pPr>
              <a:defRPr/>
            </a:lvl1pPr>
          </a:lstStyle>
          <a:p>
            <a:pPr lvl="0"/>
            <a:fld id="{277E4A29-49A5-4A57-92C6-6158B1217058}" type="slidenum">
              <a:t>‹#›</a:t>
            </a:fld>
            <a:endParaRPr lang="en-US"/>
          </a:p>
        </p:txBody>
      </p:sp>
      <p:pic>
        <p:nvPicPr>
          <p:cNvPr id="8" name="Graphic 7">
            <a:extLst>
              <a:ext uri="{FF2B5EF4-FFF2-40B4-BE49-F238E27FC236}">
                <a16:creationId xmlns:a16="http://schemas.microsoft.com/office/drawing/2014/main" id="{C9C1E7C1-8D88-908A-0610-1AEF325B43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9421" y="4920980"/>
            <a:ext cx="10913162" cy="1371600"/>
          </a:xfrm>
          <a:prstGeom prst="rect">
            <a:avLst/>
          </a:prstGeom>
          <a:noFill/>
          <a:ln cap="flat">
            <a:noFill/>
          </a:ln>
        </p:spPr>
      </p:pic>
    </p:spTree>
    <p:extLst>
      <p:ext uri="{BB962C8B-B14F-4D97-AF65-F5344CB8AC3E}">
        <p14:creationId xmlns:p14="http://schemas.microsoft.com/office/powerpoint/2010/main" val="27009414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 subtitle">
    <p:spTree>
      <p:nvGrpSpPr>
        <p:cNvPr id="1" name=""/>
        <p:cNvGrpSpPr/>
        <p:nvPr/>
      </p:nvGrpSpPr>
      <p:grpSpPr>
        <a:xfrm>
          <a:off x="0" y="0"/>
          <a:ext cx="0" cy="0"/>
          <a:chOff x="0" y="0"/>
          <a:chExt cx="0" cy="0"/>
        </a:xfrm>
      </p:grpSpPr>
      <p:sp>
        <p:nvSpPr>
          <p:cNvPr id="2" name="Rounded Rectangle 6">
            <a:extLst>
              <a:ext uri="{FF2B5EF4-FFF2-40B4-BE49-F238E27FC236}">
                <a16:creationId xmlns:a16="http://schemas.microsoft.com/office/drawing/2014/main" id="{294C388F-A7C9-A702-E04C-D414C6586BF3}"/>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C38E9EDA-8729-BFB7-97A2-02B1FDFA2BA5}"/>
              </a:ext>
            </a:extLst>
          </p:cNvPr>
          <p:cNvSpPr txBox="1">
            <a:spLocks noGrp="1"/>
          </p:cNvSpPr>
          <p:nvPr>
            <p:ph type="title"/>
          </p:nvPr>
        </p:nvSpPr>
        <p:spPr>
          <a:xfrm>
            <a:off x="5029200" y="1737360"/>
            <a:ext cx="6400800" cy="3383280"/>
          </a:xfrm>
        </p:spPr>
        <p:txBody>
          <a:bodyPr anchor="b"/>
          <a:lstStyle>
            <a:lvl1pP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DB3B55A5-E711-0B01-39E6-575519C438CA}"/>
              </a:ext>
            </a:extLst>
          </p:cNvPr>
          <p:cNvSpPr txBox="1">
            <a:spLocks noGrp="1"/>
          </p:cNvSpPr>
          <p:nvPr>
            <p:ph type="subTitle" idx="4294967295"/>
          </p:nvPr>
        </p:nvSpPr>
        <p:spPr>
          <a:xfrm>
            <a:off x="5029200" y="5394960"/>
            <a:ext cx="6400800" cy="914400"/>
          </a:xfrm>
        </p:spPr>
        <p:txBody>
          <a:bodyPr/>
          <a:lstStyle>
            <a:lvl1pPr marL="0" indent="0">
              <a:buNone/>
              <a:defRPr sz="2400"/>
            </a:lvl1pPr>
          </a:lstStyle>
          <a:p>
            <a:pPr lvl="0"/>
            <a:r>
              <a:rPr lang="en-GB"/>
              <a:t>Click to edit Master subtitle style</a:t>
            </a:r>
            <a:endParaRPr lang="en-US"/>
          </a:p>
        </p:txBody>
      </p:sp>
      <p:grpSp>
        <p:nvGrpSpPr>
          <p:cNvPr id="5" name="Group 15">
            <a:extLst>
              <a:ext uri="{FF2B5EF4-FFF2-40B4-BE49-F238E27FC236}">
                <a16:creationId xmlns:a16="http://schemas.microsoft.com/office/drawing/2014/main" id="{B83AEE64-F3D8-58C9-AA6E-FCDF30C410E4}"/>
              </a:ext>
            </a:extLst>
          </p:cNvPr>
          <p:cNvGrpSpPr/>
          <p:nvPr/>
        </p:nvGrpSpPr>
        <p:grpSpPr>
          <a:xfrm>
            <a:off x="577222" y="507263"/>
            <a:ext cx="3844651" cy="3928902"/>
            <a:chOff x="577222" y="507263"/>
            <a:chExt cx="3844651" cy="3928902"/>
          </a:xfrm>
        </p:grpSpPr>
        <p:sp>
          <p:nvSpPr>
            <p:cNvPr id="6" name="Oval 12">
              <a:extLst>
                <a:ext uri="{FF2B5EF4-FFF2-40B4-BE49-F238E27FC236}">
                  <a16:creationId xmlns:a16="http://schemas.microsoft.com/office/drawing/2014/main" id="{F9E04F99-BB47-8175-D610-A43C1DA13E10}"/>
                </a:ext>
              </a:extLst>
            </p:cNvPr>
            <p:cNvSpPr/>
            <p:nvPr/>
          </p:nvSpPr>
          <p:spPr>
            <a:xfrm>
              <a:off x="1080674" y="1043266"/>
              <a:ext cx="2856896" cy="28568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2829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7" name="Graphic 14">
              <a:extLst>
                <a:ext uri="{FF2B5EF4-FFF2-40B4-BE49-F238E27FC236}">
                  <a16:creationId xmlns:a16="http://schemas.microsoft.com/office/drawing/2014/main" id="{1B84473B-DA8A-810E-BC51-3AA802C2D17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96138">
              <a:off x="577222" y="2728800"/>
              <a:ext cx="2583134" cy="1466103"/>
            </a:xfrm>
            <a:prstGeom prst="rect">
              <a:avLst/>
            </a:prstGeom>
            <a:noFill/>
            <a:ln cap="flat">
              <a:noFill/>
            </a:ln>
          </p:spPr>
        </p:pic>
        <p:pic>
          <p:nvPicPr>
            <p:cNvPr id="8" name="Graphic 11">
              <a:extLst>
                <a:ext uri="{FF2B5EF4-FFF2-40B4-BE49-F238E27FC236}">
                  <a16:creationId xmlns:a16="http://schemas.microsoft.com/office/drawing/2014/main" id="{3381F367-BAD1-AB08-6314-E71639B7D8C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96362" y="507263"/>
              <a:ext cx="3825511" cy="3928902"/>
            </a:xfrm>
            <a:prstGeom prst="rect">
              <a:avLst/>
            </a:prstGeom>
            <a:noFill/>
            <a:ln cap="flat">
              <a:noFill/>
            </a:ln>
          </p:spPr>
        </p:pic>
      </p:grpSp>
    </p:spTree>
    <p:extLst>
      <p:ext uri="{BB962C8B-B14F-4D97-AF65-F5344CB8AC3E}">
        <p14:creationId xmlns:p14="http://schemas.microsoft.com/office/powerpoint/2010/main" val="2550010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and content 02">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6">
            <a:extLst>
              <a:ext uri="{FF2B5EF4-FFF2-40B4-BE49-F238E27FC236}">
                <a16:creationId xmlns:a16="http://schemas.microsoft.com/office/drawing/2014/main" id="{DD40852B-6F21-63DA-A28F-AA6369EEF5BA}"/>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Graphic 7">
            <a:extLst>
              <a:ext uri="{FF2B5EF4-FFF2-40B4-BE49-F238E27FC236}">
                <a16:creationId xmlns:a16="http://schemas.microsoft.com/office/drawing/2014/main" id="{D781DCA0-DCE0-E9B3-11BE-23DBC886A8A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799991" flipH="1">
            <a:off x="639422" y="731520"/>
            <a:ext cx="10913162" cy="1371600"/>
          </a:xfrm>
          <a:prstGeom prst="rect">
            <a:avLst/>
          </a:prstGeom>
          <a:noFill/>
          <a:ln cap="flat">
            <a:noFill/>
          </a:ln>
        </p:spPr>
      </p:pic>
      <p:sp>
        <p:nvSpPr>
          <p:cNvPr id="4" name="Title 1">
            <a:extLst>
              <a:ext uri="{FF2B5EF4-FFF2-40B4-BE49-F238E27FC236}">
                <a16:creationId xmlns:a16="http://schemas.microsoft.com/office/drawing/2014/main" id="{D21C3E02-BB5F-02E3-CAF7-07244EF606DF}"/>
              </a:ext>
            </a:extLst>
          </p:cNvPr>
          <p:cNvSpPr txBox="1">
            <a:spLocks noGrp="1"/>
          </p:cNvSpPr>
          <p:nvPr>
            <p:ph type="title"/>
          </p:nvPr>
        </p:nvSpPr>
        <p:spPr>
          <a:xfrm>
            <a:off x="731520" y="2203703"/>
            <a:ext cx="4937760" cy="4023360"/>
          </a:xfrm>
        </p:spPr>
        <p:txBody>
          <a:bodyPr lIns="0" tIns="0" rIns="0" bIns="0" anchorCtr="1"/>
          <a:lstStyle>
            <a:lvl1pPr algn="ctr">
              <a:defRPr sz="3600"/>
            </a:lvl1pPr>
          </a:lstStyle>
          <a:p>
            <a:pPr lvl="0"/>
            <a:r>
              <a:rPr lang="en-GB"/>
              <a:t>Click to edit Master title style</a:t>
            </a:r>
            <a:endParaRPr lang="en-US"/>
          </a:p>
        </p:txBody>
      </p:sp>
      <p:sp>
        <p:nvSpPr>
          <p:cNvPr id="5" name="Content Placeholder 2">
            <a:extLst>
              <a:ext uri="{FF2B5EF4-FFF2-40B4-BE49-F238E27FC236}">
                <a16:creationId xmlns:a16="http://schemas.microsoft.com/office/drawing/2014/main" id="{69A4BA22-6CC7-4244-B80C-6719646DB1EE}"/>
              </a:ext>
            </a:extLst>
          </p:cNvPr>
          <p:cNvSpPr txBox="1">
            <a:spLocks noGrp="1"/>
          </p:cNvSpPr>
          <p:nvPr>
            <p:ph idx="4294967295"/>
          </p:nvPr>
        </p:nvSpPr>
        <p:spPr>
          <a:xfrm>
            <a:off x="6099048" y="2203703"/>
            <a:ext cx="5303520" cy="4023360"/>
          </a:xfrm>
        </p:spPr>
        <p:txBody>
          <a:bodyPr anchor="ct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47265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 subtitle + picture">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FD5F1051-ADCA-730C-AD0A-55FAA551BEA0}"/>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96A43FF-54DB-255E-BC40-7D2956F39159}"/>
              </a:ext>
            </a:extLst>
          </p:cNvPr>
          <p:cNvSpPr txBox="1">
            <a:spLocks noGrp="1"/>
          </p:cNvSpPr>
          <p:nvPr>
            <p:ph type="title"/>
          </p:nvPr>
        </p:nvSpPr>
        <p:spPr>
          <a:xfrm>
            <a:off x="5029200" y="1737360"/>
            <a:ext cx="6400800" cy="3383280"/>
          </a:xfrm>
        </p:spPr>
        <p:txBody>
          <a:bodyPr anchor="b"/>
          <a:lstStyle>
            <a:lvl1pPr>
              <a:defRPr sz="48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94C85ABD-8398-50FB-048A-9DF971D17360}"/>
              </a:ext>
            </a:extLst>
          </p:cNvPr>
          <p:cNvSpPr txBox="1">
            <a:spLocks noGrp="1"/>
          </p:cNvSpPr>
          <p:nvPr>
            <p:ph type="subTitle" idx="4294967295"/>
          </p:nvPr>
        </p:nvSpPr>
        <p:spPr>
          <a:xfrm>
            <a:off x="5029200" y="5394960"/>
            <a:ext cx="6400800" cy="731520"/>
          </a:xfrm>
        </p:spPr>
        <p:txBody>
          <a:bodyPr/>
          <a:lstStyle>
            <a:lvl1pPr marL="0" indent="0">
              <a:spcBef>
                <a:spcPts val="0"/>
              </a:spcBef>
              <a:buNone/>
              <a:defRPr sz="2400"/>
            </a:lvl1pPr>
          </a:lstStyle>
          <a:p>
            <a:pPr lvl="0"/>
            <a:r>
              <a:rPr lang="en-GB"/>
              <a:t>Click to edit Master subtitle style</a:t>
            </a:r>
            <a:endParaRPr lang="en-US"/>
          </a:p>
        </p:txBody>
      </p:sp>
      <p:sp>
        <p:nvSpPr>
          <p:cNvPr id="5" name="Picture Placeholder 9">
            <a:extLst>
              <a:ext uri="{FF2B5EF4-FFF2-40B4-BE49-F238E27FC236}">
                <a16:creationId xmlns:a16="http://schemas.microsoft.com/office/drawing/2014/main" id="{2B08E398-6DA6-7172-3DA6-8DDD1A254816}"/>
              </a:ext>
            </a:extLst>
          </p:cNvPr>
          <p:cNvSpPr txBox="1">
            <a:spLocks noGrp="1"/>
          </p:cNvSpPr>
          <p:nvPr>
            <p:ph type="pic" idx="4294967295"/>
          </p:nvPr>
        </p:nvSpPr>
        <p:spPr>
          <a:xfrm>
            <a:off x="731520" y="685800"/>
            <a:ext cx="3840480" cy="5486400"/>
          </a:xfrm>
        </p:spPr>
        <p:txBody>
          <a:bodyPr>
            <a:noAutofit/>
          </a:bodyPr>
          <a:lstStyle>
            <a:lvl1pPr marL="0" indent="0">
              <a:buNone/>
              <a:defRPr/>
            </a:lvl1pPr>
          </a:lstStyle>
          <a:p>
            <a:pPr lvl="0"/>
            <a:r>
              <a:rPr lang="en-GB"/>
              <a:t>Click icon to add picture</a:t>
            </a:r>
            <a:endParaRPr lang="en-US"/>
          </a:p>
        </p:txBody>
      </p:sp>
      <p:grpSp>
        <p:nvGrpSpPr>
          <p:cNvPr id="6" name="Group 11">
            <a:extLst>
              <a:ext uri="{FF2B5EF4-FFF2-40B4-BE49-F238E27FC236}">
                <a16:creationId xmlns:a16="http://schemas.microsoft.com/office/drawing/2014/main" id="{0EB7DC87-F36E-73B6-6249-F2E8F051DFBB}"/>
              </a:ext>
            </a:extLst>
          </p:cNvPr>
          <p:cNvGrpSpPr/>
          <p:nvPr/>
        </p:nvGrpSpPr>
        <p:grpSpPr>
          <a:xfrm>
            <a:off x="5151774" y="718865"/>
            <a:ext cx="6448688" cy="1109935"/>
            <a:chOff x="5151774" y="718865"/>
            <a:chExt cx="6448688" cy="1109935"/>
          </a:xfrm>
        </p:grpSpPr>
        <p:pic>
          <p:nvPicPr>
            <p:cNvPr id="7" name="Graphic 10">
              <a:extLst>
                <a:ext uri="{FF2B5EF4-FFF2-40B4-BE49-F238E27FC236}">
                  <a16:creationId xmlns:a16="http://schemas.microsoft.com/office/drawing/2014/main" id="{AC4E8886-B140-8A08-1AC4-CF7A5A100ED0}"/>
                </a:ext>
              </a:extLst>
            </p:cNvPr>
            <p:cNvPicPr>
              <a:picLocks noChangeAspect="1"/>
            </p:cNvPicPr>
            <p:nvPr/>
          </p:nvPicPr>
          <p:blipFill>
            <a:blip r:embed="rId2">
              <a:extLst>
                <a:ext uri="{96DAC541-7B7A-43D3-8B79-37D633B846F1}">
                  <asvg:svgBlip xmlns:asvg="http://schemas.microsoft.com/office/drawing/2016/SVG/main" r:embed="rId3"/>
                </a:ext>
              </a:extLst>
            </a:blip>
            <a:srcRect l="33966" r="30980"/>
            <a:stretch>
              <a:fillRect/>
            </a:stretch>
          </p:blipFill>
          <p:spPr>
            <a:xfrm rot="10799991" flipH="1">
              <a:off x="5151774" y="731520"/>
              <a:ext cx="3060405" cy="1097280"/>
            </a:xfrm>
            <a:prstGeom prst="rect">
              <a:avLst/>
            </a:prstGeom>
            <a:noFill/>
            <a:ln cap="flat">
              <a:noFill/>
            </a:ln>
          </p:spPr>
        </p:pic>
        <p:pic>
          <p:nvPicPr>
            <p:cNvPr id="8" name="Graphic 12">
              <a:extLst>
                <a:ext uri="{FF2B5EF4-FFF2-40B4-BE49-F238E27FC236}">
                  <a16:creationId xmlns:a16="http://schemas.microsoft.com/office/drawing/2014/main" id="{851945F7-A122-2928-FE2D-4AF55DBD3B31}"/>
                </a:ext>
              </a:extLst>
            </p:cNvPr>
            <p:cNvPicPr>
              <a:picLocks noChangeAspect="1"/>
            </p:cNvPicPr>
            <p:nvPr/>
          </p:nvPicPr>
          <p:blipFill>
            <a:blip r:embed="rId2">
              <a:extLst>
                <a:ext uri="{96DAC541-7B7A-43D3-8B79-37D633B846F1}">
                  <asvg:svgBlip xmlns:asvg="http://schemas.microsoft.com/office/drawing/2016/SVG/main" r:embed="rId3"/>
                </a:ext>
              </a:extLst>
            </a:blip>
            <a:srcRect l="67374"/>
            <a:stretch>
              <a:fillRect/>
            </a:stretch>
          </p:blipFill>
          <p:spPr>
            <a:xfrm rot="10799991" flipH="1">
              <a:off x="8752079" y="731520"/>
              <a:ext cx="2848383" cy="1097280"/>
            </a:xfrm>
            <a:prstGeom prst="rect">
              <a:avLst/>
            </a:prstGeom>
            <a:noFill/>
            <a:ln cap="flat">
              <a:noFill/>
            </a:ln>
          </p:spPr>
        </p:pic>
        <p:pic>
          <p:nvPicPr>
            <p:cNvPr id="9" name="Graphic 13">
              <a:extLst>
                <a:ext uri="{FF2B5EF4-FFF2-40B4-BE49-F238E27FC236}">
                  <a16:creationId xmlns:a16="http://schemas.microsoft.com/office/drawing/2014/main" id="{48A8A3E9-9A99-43C6-D3C7-0922859BFF1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1001917">
              <a:off x="8148576" y="718865"/>
              <a:ext cx="716633" cy="744202"/>
            </a:xfrm>
            <a:prstGeom prst="rect">
              <a:avLst/>
            </a:prstGeom>
            <a:noFill/>
            <a:ln cap="flat">
              <a:noFill/>
            </a:ln>
          </p:spPr>
        </p:pic>
      </p:grpSp>
    </p:spTree>
    <p:extLst>
      <p:ext uri="{BB962C8B-B14F-4D97-AF65-F5344CB8AC3E}">
        <p14:creationId xmlns:p14="http://schemas.microsoft.com/office/powerpoint/2010/main" val="2844861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01">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BE77D9D0-AF4C-2E82-FEF3-F7F8F3196B1A}"/>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388157A9-2CE7-84A8-82CB-3DF43909EE81}"/>
              </a:ext>
            </a:extLst>
          </p:cNvPr>
          <p:cNvSpPr txBox="1">
            <a:spLocks noGrp="1"/>
          </p:cNvSpPr>
          <p:nvPr>
            <p:ph type="title"/>
          </p:nvPr>
        </p:nvSpPr>
        <p:spPr>
          <a:xfrm>
            <a:off x="731520" y="731520"/>
            <a:ext cx="10698480" cy="1097280"/>
          </a:xfrm>
        </p:spPr>
        <p:txBody>
          <a:bodyPr anchor="b"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E2FE8E6-492F-A562-AD79-DB768E93E6CF}"/>
              </a:ext>
            </a:extLst>
          </p:cNvPr>
          <p:cNvSpPr txBox="1">
            <a:spLocks noGrp="1"/>
          </p:cNvSpPr>
          <p:nvPr>
            <p:ph idx="4294967295"/>
          </p:nvPr>
        </p:nvSpPr>
        <p:spPr>
          <a:xfrm>
            <a:off x="749808" y="2340864"/>
            <a:ext cx="3849624" cy="3840480"/>
          </a:xfrm>
        </p:spPr>
        <p:txBody>
          <a:bodyPr lIns="0" tIns="0" rIns="0" bIns="0"/>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13">
            <a:extLst>
              <a:ext uri="{FF2B5EF4-FFF2-40B4-BE49-F238E27FC236}">
                <a16:creationId xmlns:a16="http://schemas.microsoft.com/office/drawing/2014/main" id="{9C20142A-D777-5A47-4674-FB70632FB106}"/>
              </a:ext>
            </a:extLst>
          </p:cNvPr>
          <p:cNvSpPr txBox="1">
            <a:spLocks noGrp="1"/>
          </p:cNvSpPr>
          <p:nvPr>
            <p:ph type="body" idx="4294967295"/>
          </p:nvPr>
        </p:nvSpPr>
        <p:spPr>
          <a:xfrm>
            <a:off x="5549895" y="2341558"/>
            <a:ext cx="5815583" cy="452435"/>
          </a:xfrm>
        </p:spPr>
        <p:txBody>
          <a:bodyPr lIns="0" tIns="0" rIns="0" bIns="0">
            <a:noAutofit/>
          </a:bodyPr>
          <a:lstStyle>
            <a:lvl1pPr marL="0" indent="0">
              <a:spcBef>
                <a:spcPts val="0"/>
              </a:spcBef>
              <a:buNone/>
              <a:defRPr sz="1800"/>
            </a:lvl1pPr>
          </a:lstStyle>
          <a:p>
            <a:pPr lvl="0"/>
            <a:r>
              <a:rPr lang="en-GB"/>
              <a:t>Click to edit Master text styles</a:t>
            </a:r>
          </a:p>
        </p:txBody>
      </p:sp>
      <p:sp>
        <p:nvSpPr>
          <p:cNvPr id="6" name="Content Placeholder 2">
            <a:extLst>
              <a:ext uri="{FF2B5EF4-FFF2-40B4-BE49-F238E27FC236}">
                <a16:creationId xmlns:a16="http://schemas.microsoft.com/office/drawing/2014/main" id="{D10EA2AC-7808-72F7-FA86-A84D636C9EB5}"/>
              </a:ext>
            </a:extLst>
          </p:cNvPr>
          <p:cNvSpPr txBox="1">
            <a:spLocks noGrp="1"/>
          </p:cNvSpPr>
          <p:nvPr>
            <p:ph idx="4294967295"/>
          </p:nvPr>
        </p:nvSpPr>
        <p:spPr>
          <a:xfrm>
            <a:off x="5550408" y="2794680"/>
            <a:ext cx="5696712" cy="3532967"/>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4">
            <a:extLst>
              <a:ext uri="{FF2B5EF4-FFF2-40B4-BE49-F238E27FC236}">
                <a16:creationId xmlns:a16="http://schemas.microsoft.com/office/drawing/2014/main" id="{AAE0530B-CCDF-942F-96A9-C97ED65E1A9F}"/>
              </a:ext>
            </a:extLst>
          </p:cNvPr>
          <p:cNvSpPr txBox="1">
            <a:spLocks noGrp="1"/>
          </p:cNvSpPr>
          <p:nvPr>
            <p:ph type="dt" sz="half" idx="7"/>
          </p:nvPr>
        </p:nvSpPr>
        <p:spPr/>
        <p:txBody>
          <a:bodyPr/>
          <a:lstStyle>
            <a:lvl1pPr>
              <a:defRPr/>
            </a:lvl1pPr>
          </a:lstStyle>
          <a:p>
            <a:pPr lvl="0"/>
            <a:fld id="{1375B59C-970B-40D1-A815-AD2256910B2C}" type="datetime1">
              <a:rPr lang="en-US"/>
              <a:pPr lvl="0"/>
              <a:t>10/20/2025</a:t>
            </a:fld>
            <a:endParaRPr lang="en-US"/>
          </a:p>
        </p:txBody>
      </p:sp>
      <p:sp>
        <p:nvSpPr>
          <p:cNvPr id="8" name="Footer Placeholder 5">
            <a:extLst>
              <a:ext uri="{FF2B5EF4-FFF2-40B4-BE49-F238E27FC236}">
                <a16:creationId xmlns:a16="http://schemas.microsoft.com/office/drawing/2014/main" id="{8E345D10-0765-4BC5-7C37-0002EC539571}"/>
              </a:ext>
            </a:extLst>
          </p:cNvPr>
          <p:cNvSpPr txBox="1">
            <a:spLocks noGrp="1"/>
          </p:cNvSpPr>
          <p:nvPr>
            <p:ph type="ftr" sz="quarter" idx="9"/>
          </p:nvPr>
        </p:nvSpPr>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CF4C8FCC-7D04-B7BD-F59C-E88ACBA02328}"/>
              </a:ext>
            </a:extLst>
          </p:cNvPr>
          <p:cNvSpPr txBox="1">
            <a:spLocks noGrp="1"/>
          </p:cNvSpPr>
          <p:nvPr>
            <p:ph type="sldNum" sz="quarter" idx="8"/>
          </p:nvPr>
        </p:nvSpPr>
        <p:spPr/>
        <p:txBody>
          <a:bodyPr/>
          <a:lstStyle>
            <a:lvl1pPr>
              <a:defRPr/>
            </a:lvl1pPr>
          </a:lstStyle>
          <a:p>
            <a:pPr lvl="0"/>
            <a:fld id="{9633AA1E-F689-4F54-AD1D-8EDAA3B05F97}" type="slidenum">
              <a:t>‹#›</a:t>
            </a:fld>
            <a:endParaRPr lang="en-US"/>
          </a:p>
        </p:txBody>
      </p:sp>
      <p:cxnSp>
        <p:nvCxnSpPr>
          <p:cNvPr id="10" name="Straight Connector 8">
            <a:extLst>
              <a:ext uri="{FF2B5EF4-FFF2-40B4-BE49-F238E27FC236}">
                <a16:creationId xmlns:a16="http://schemas.microsoft.com/office/drawing/2014/main" id="{4523D2A1-A786-6E18-791C-5EE5408396A8}"/>
              </a:ext>
            </a:extLst>
          </p:cNvPr>
          <p:cNvCxnSpPr/>
          <p:nvPr/>
        </p:nvCxnSpPr>
        <p:spPr>
          <a:xfrm>
            <a:off x="5043949" y="2342235"/>
            <a:ext cx="0" cy="3843123"/>
          </a:xfrm>
          <a:prstGeom prst="straightConnector1">
            <a:avLst/>
          </a:prstGeom>
          <a:noFill/>
          <a:ln w="38103" cap="rnd">
            <a:solidFill>
              <a:srgbClr val="E6EBE7">
                <a:alpha val="50000"/>
              </a:srgbClr>
            </a:solidFill>
            <a:prstDash val="solid"/>
            <a:miter/>
          </a:ln>
        </p:spPr>
      </p:cxnSp>
    </p:spTree>
    <p:extLst>
      <p:ext uri="{BB962C8B-B14F-4D97-AF65-F5344CB8AC3E}">
        <p14:creationId xmlns:p14="http://schemas.microsoft.com/office/powerpoint/2010/main" val="615649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ontent + picture ">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3">
            <a:extLst>
              <a:ext uri="{FF2B5EF4-FFF2-40B4-BE49-F238E27FC236}">
                <a16:creationId xmlns:a16="http://schemas.microsoft.com/office/drawing/2014/main" id="{45DB6B5F-0F9F-182B-413D-B7078F3521C5}"/>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DA7101EA-FBD8-418D-48B0-055D6AFF6F71}"/>
              </a:ext>
            </a:extLst>
          </p:cNvPr>
          <p:cNvSpPr txBox="1">
            <a:spLocks noGrp="1"/>
          </p:cNvSpPr>
          <p:nvPr>
            <p:ph type="title"/>
          </p:nvPr>
        </p:nvSpPr>
        <p:spPr>
          <a:xfrm>
            <a:off x="731520" y="1554480"/>
            <a:ext cx="6400800" cy="2103120"/>
          </a:xfrm>
        </p:spPr>
        <p:txBody>
          <a:bodyPr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F955CA8-F7F4-231D-1BF9-75E14E7C3B94}"/>
              </a:ext>
            </a:extLst>
          </p:cNvPr>
          <p:cNvSpPr txBox="1">
            <a:spLocks noGrp="1"/>
          </p:cNvSpPr>
          <p:nvPr>
            <p:ph idx="4294967295"/>
          </p:nvPr>
        </p:nvSpPr>
        <p:spPr>
          <a:xfrm>
            <a:off x="731520" y="3840480"/>
            <a:ext cx="6400800" cy="22860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Picture Placeholder 9">
            <a:extLst>
              <a:ext uri="{FF2B5EF4-FFF2-40B4-BE49-F238E27FC236}">
                <a16:creationId xmlns:a16="http://schemas.microsoft.com/office/drawing/2014/main" id="{2E917C0B-4B9F-45AC-EECE-794645B8AEE6}"/>
              </a:ext>
            </a:extLst>
          </p:cNvPr>
          <p:cNvSpPr txBox="1">
            <a:spLocks noGrp="1"/>
          </p:cNvSpPr>
          <p:nvPr>
            <p:ph type="pic" idx="4294967295"/>
          </p:nvPr>
        </p:nvSpPr>
        <p:spPr>
          <a:xfrm>
            <a:off x="7580375" y="685800"/>
            <a:ext cx="3840480" cy="5486400"/>
          </a:xfrm>
        </p:spPr>
        <p:txBody>
          <a:bodyPr>
            <a:noAutofit/>
          </a:bodyPr>
          <a:lstStyle>
            <a:lvl1pPr marL="0" indent="0">
              <a:buNone/>
              <a:defRPr/>
            </a:lvl1pPr>
          </a:lstStyle>
          <a:p>
            <a:pPr lvl="0"/>
            <a:r>
              <a:rPr lang="en-GB"/>
              <a:t>Click icon to add picture</a:t>
            </a:r>
            <a:endParaRPr lang="en-US"/>
          </a:p>
        </p:txBody>
      </p:sp>
      <p:sp>
        <p:nvSpPr>
          <p:cNvPr id="6" name="Date Placeholder 4">
            <a:extLst>
              <a:ext uri="{FF2B5EF4-FFF2-40B4-BE49-F238E27FC236}">
                <a16:creationId xmlns:a16="http://schemas.microsoft.com/office/drawing/2014/main" id="{F378E38A-C3D6-3281-7B8F-95515A99C01C}"/>
              </a:ext>
            </a:extLst>
          </p:cNvPr>
          <p:cNvSpPr txBox="1">
            <a:spLocks noGrp="1"/>
          </p:cNvSpPr>
          <p:nvPr>
            <p:ph type="dt" sz="half" idx="7"/>
          </p:nvPr>
        </p:nvSpPr>
        <p:spPr/>
        <p:txBody>
          <a:bodyPr/>
          <a:lstStyle>
            <a:lvl1pPr>
              <a:defRPr/>
            </a:lvl1pPr>
          </a:lstStyle>
          <a:p>
            <a:pPr lvl="0"/>
            <a:fld id="{FE4AA965-9974-4D27-B086-4937E8E25A55}" type="datetime1">
              <a:rPr lang="en-US"/>
              <a:pPr lvl="0"/>
              <a:t>10/20/2025</a:t>
            </a:fld>
            <a:endParaRPr lang="en-US"/>
          </a:p>
        </p:txBody>
      </p:sp>
      <p:sp>
        <p:nvSpPr>
          <p:cNvPr id="7" name="Footer Placeholder 5">
            <a:extLst>
              <a:ext uri="{FF2B5EF4-FFF2-40B4-BE49-F238E27FC236}">
                <a16:creationId xmlns:a16="http://schemas.microsoft.com/office/drawing/2014/main" id="{B8BA470E-0DD6-D376-C3FE-5725BD6811EA}"/>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53087B43-238A-B840-7E15-354A397E89E8}"/>
              </a:ext>
            </a:extLst>
          </p:cNvPr>
          <p:cNvSpPr txBox="1">
            <a:spLocks noGrp="1"/>
          </p:cNvSpPr>
          <p:nvPr>
            <p:ph type="sldNum" sz="quarter" idx="8"/>
          </p:nvPr>
        </p:nvSpPr>
        <p:spPr/>
        <p:txBody>
          <a:bodyPr/>
          <a:lstStyle>
            <a:lvl1pPr>
              <a:defRPr/>
            </a:lvl1pPr>
          </a:lstStyle>
          <a:p>
            <a:pPr lvl="0"/>
            <a:fld id="{C6F80EE7-D3F7-4A1A-9517-608A0913B586}" type="slidenum">
              <a:t>‹#›</a:t>
            </a:fld>
            <a:endParaRPr lang="en-US"/>
          </a:p>
        </p:txBody>
      </p:sp>
      <p:pic>
        <p:nvPicPr>
          <p:cNvPr id="9" name="Graphic 11">
            <a:extLst>
              <a:ext uri="{FF2B5EF4-FFF2-40B4-BE49-F238E27FC236}">
                <a16:creationId xmlns:a16="http://schemas.microsoft.com/office/drawing/2014/main" id="{C7CCA52E-9178-0DEC-2FA3-5CFE96B7BD2C}"/>
              </a:ext>
            </a:extLst>
          </p:cNvPr>
          <p:cNvPicPr>
            <a:picLocks noChangeAspect="1"/>
          </p:cNvPicPr>
          <p:nvPr/>
        </p:nvPicPr>
        <p:blipFill>
          <a:blip r:embed="rId2">
            <a:extLst>
              <a:ext uri="{96DAC541-7B7A-43D3-8B79-37D633B846F1}">
                <asvg:svgBlip xmlns:asvg="http://schemas.microsoft.com/office/drawing/2016/SVG/main" r:embed="rId3"/>
              </a:ext>
            </a:extLst>
          </a:blip>
          <a:srcRect l="32738" r="35243"/>
          <a:stretch>
            <a:fillRect/>
          </a:stretch>
        </p:blipFill>
        <p:spPr>
          <a:xfrm>
            <a:off x="740234" y="470266"/>
            <a:ext cx="2562496" cy="1005840"/>
          </a:xfrm>
          <a:prstGeom prst="rect">
            <a:avLst/>
          </a:prstGeom>
          <a:noFill/>
          <a:ln cap="flat">
            <a:noFill/>
          </a:ln>
        </p:spPr>
      </p:pic>
    </p:spTree>
    <p:extLst>
      <p:ext uri="{BB962C8B-B14F-4D97-AF65-F5344CB8AC3E}">
        <p14:creationId xmlns:p14="http://schemas.microsoft.com/office/powerpoint/2010/main" val="2710817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ntent 02">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94E76938-B0B6-B6F0-3AB7-A2DCB4B82CEA}"/>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AB682221-27B3-2F36-C270-3591158265A8}"/>
              </a:ext>
            </a:extLst>
          </p:cNvPr>
          <p:cNvSpPr txBox="1">
            <a:spLocks noGrp="1"/>
          </p:cNvSpPr>
          <p:nvPr>
            <p:ph type="title"/>
          </p:nvPr>
        </p:nvSpPr>
        <p:spPr>
          <a:xfrm>
            <a:off x="731520" y="731520"/>
            <a:ext cx="10698480" cy="1097280"/>
          </a:xfrm>
        </p:spPr>
        <p:txBody>
          <a:bodyPr anchor="b"/>
          <a:lstStyle>
            <a:lvl1pP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112C136E-520A-49D8-CB6B-C95706B02081}"/>
              </a:ext>
            </a:extLst>
          </p:cNvPr>
          <p:cNvSpPr txBox="1">
            <a:spLocks noGrp="1"/>
          </p:cNvSpPr>
          <p:nvPr>
            <p:ph idx="4294967295"/>
          </p:nvPr>
        </p:nvSpPr>
        <p:spPr>
          <a:xfrm>
            <a:off x="731520" y="2377440"/>
            <a:ext cx="4846320" cy="2011680"/>
          </a:xfrm>
        </p:spPr>
        <p:txBody>
          <a:bodyPr/>
          <a:lstStyle>
            <a:lvl1pPr marL="0" indent="0">
              <a:buNone/>
              <a:defRPr sz="1800"/>
            </a:lvl1pPr>
            <a:lvl2pPr>
              <a:buClr>
                <a:srgbClr val="CC3059"/>
              </a:buClr>
              <a:buSzPct val="90000"/>
              <a:defRPr/>
            </a:lvl2pPr>
            <a:lvl3pPr>
              <a:buClr>
                <a:srgbClr val="CC3059"/>
              </a:buClr>
              <a:buSzPct val="90000"/>
              <a:defRPr/>
            </a:lvl3pPr>
            <a:lvl4pPr>
              <a:buClr>
                <a:srgbClr val="CC3059"/>
              </a:buClr>
              <a:buSzPct val="90000"/>
              <a:defRPr/>
            </a:lvl4pPr>
            <a:lvl5pPr>
              <a:buClr>
                <a:srgbClr val="CC3059"/>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1C19164F-A5B8-2FB6-DE54-EFEAB01C2654}"/>
              </a:ext>
            </a:extLst>
          </p:cNvPr>
          <p:cNvSpPr txBox="1">
            <a:spLocks noGrp="1"/>
          </p:cNvSpPr>
          <p:nvPr>
            <p:ph idx="4294967295"/>
          </p:nvPr>
        </p:nvSpPr>
        <p:spPr>
          <a:xfrm>
            <a:off x="6492240" y="2377440"/>
            <a:ext cx="4846320" cy="2011680"/>
          </a:xfrm>
        </p:spPr>
        <p:txBody>
          <a:bodyPr/>
          <a:lstStyle>
            <a:lvl1pPr marL="0" indent="0">
              <a:buNone/>
              <a:defRPr sz="1800"/>
            </a:lvl1pPr>
            <a:lvl2pPr>
              <a:buClr>
                <a:srgbClr val="CC3059"/>
              </a:buClr>
              <a:buSzPct val="90000"/>
              <a:defRPr/>
            </a:lvl2pPr>
            <a:lvl3pPr>
              <a:buClr>
                <a:srgbClr val="CC3059"/>
              </a:buClr>
              <a:buSzPct val="90000"/>
              <a:defRPr/>
            </a:lvl3pPr>
            <a:lvl4pPr>
              <a:buClr>
                <a:srgbClr val="CC3059"/>
              </a:buClr>
              <a:buSzPct val="90000"/>
              <a:defRPr/>
            </a:lvl4pPr>
            <a:lvl5pPr>
              <a:buClr>
                <a:srgbClr val="CC3059"/>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5CC9203E-E93F-D74A-69E3-CC133322D402}"/>
              </a:ext>
            </a:extLst>
          </p:cNvPr>
          <p:cNvSpPr txBox="1">
            <a:spLocks noGrp="1"/>
          </p:cNvSpPr>
          <p:nvPr>
            <p:ph type="dt" sz="half" idx="7"/>
          </p:nvPr>
        </p:nvSpPr>
        <p:spPr/>
        <p:txBody>
          <a:bodyPr/>
          <a:lstStyle>
            <a:lvl1pPr>
              <a:defRPr/>
            </a:lvl1pPr>
          </a:lstStyle>
          <a:p>
            <a:pPr lvl="0"/>
            <a:fld id="{AECE5E02-7A42-498C-BAB8-0DF528509502}" type="datetime1">
              <a:rPr lang="en-US"/>
              <a:pPr lvl="0"/>
              <a:t>10/20/2025</a:t>
            </a:fld>
            <a:endParaRPr lang="en-US"/>
          </a:p>
        </p:txBody>
      </p:sp>
      <p:sp>
        <p:nvSpPr>
          <p:cNvPr id="7" name="Footer Placeholder 5">
            <a:extLst>
              <a:ext uri="{FF2B5EF4-FFF2-40B4-BE49-F238E27FC236}">
                <a16:creationId xmlns:a16="http://schemas.microsoft.com/office/drawing/2014/main" id="{F273A926-F289-B8EC-B849-1C02EA0BC673}"/>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0D97C4CB-82FA-B48F-2948-EC4787CB7AF5}"/>
              </a:ext>
            </a:extLst>
          </p:cNvPr>
          <p:cNvSpPr txBox="1">
            <a:spLocks noGrp="1"/>
          </p:cNvSpPr>
          <p:nvPr>
            <p:ph type="sldNum" sz="quarter" idx="8"/>
          </p:nvPr>
        </p:nvSpPr>
        <p:spPr/>
        <p:txBody>
          <a:bodyPr/>
          <a:lstStyle>
            <a:lvl1pPr>
              <a:defRPr/>
            </a:lvl1pPr>
          </a:lstStyle>
          <a:p>
            <a:pPr lvl="0"/>
            <a:fld id="{3F7C9F3D-38A2-49D5-8762-CAE276F9B507}" type="slidenum">
              <a:t>‹#›</a:t>
            </a:fld>
            <a:endParaRPr lang="en-US"/>
          </a:p>
        </p:txBody>
      </p:sp>
      <p:pic>
        <p:nvPicPr>
          <p:cNvPr id="9" name="Graphic 8">
            <a:extLst>
              <a:ext uri="{FF2B5EF4-FFF2-40B4-BE49-F238E27FC236}">
                <a16:creationId xmlns:a16="http://schemas.microsoft.com/office/drawing/2014/main" id="{C8B7A615-7E3F-8992-C975-7234C03CD12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9421" y="4920980"/>
            <a:ext cx="10913162" cy="1371600"/>
          </a:xfrm>
          <a:prstGeom prst="rect">
            <a:avLst/>
          </a:prstGeom>
          <a:noFill/>
          <a:ln cap="flat">
            <a:noFill/>
          </a:ln>
        </p:spPr>
      </p:pic>
    </p:spTree>
    <p:extLst>
      <p:ext uri="{BB962C8B-B14F-4D97-AF65-F5344CB8AC3E}">
        <p14:creationId xmlns:p14="http://schemas.microsoft.com/office/powerpoint/2010/main" val="3858936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ntent 03">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3">
            <a:extLst>
              <a:ext uri="{FF2B5EF4-FFF2-40B4-BE49-F238E27FC236}">
                <a16:creationId xmlns:a16="http://schemas.microsoft.com/office/drawing/2014/main" id="{9EC137FC-F2C5-0225-33C1-DD5C3445C2CD}"/>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86BD7C0E-0C9F-2DCD-9A14-137EF65B383C}"/>
              </a:ext>
            </a:extLst>
          </p:cNvPr>
          <p:cNvSpPr txBox="1">
            <a:spLocks noGrp="1"/>
          </p:cNvSpPr>
          <p:nvPr>
            <p:ph type="title"/>
          </p:nvPr>
        </p:nvSpPr>
        <p:spPr>
          <a:xfrm>
            <a:off x="731520" y="731520"/>
            <a:ext cx="10698480" cy="1097280"/>
          </a:xfrm>
        </p:spPr>
        <p:txBody>
          <a:bodyPr anchor="b"/>
          <a:lstStyle>
            <a:lvl1pP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C7C7A2D5-9F01-7841-D831-E0C29D9B01AD}"/>
              </a:ext>
            </a:extLst>
          </p:cNvPr>
          <p:cNvSpPr txBox="1">
            <a:spLocks noGrp="1"/>
          </p:cNvSpPr>
          <p:nvPr>
            <p:ph idx="4294967295"/>
          </p:nvPr>
        </p:nvSpPr>
        <p:spPr>
          <a:xfrm>
            <a:off x="841248" y="2377440"/>
            <a:ext cx="2834640" cy="36576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Content Placeholder 2">
            <a:extLst>
              <a:ext uri="{FF2B5EF4-FFF2-40B4-BE49-F238E27FC236}">
                <a16:creationId xmlns:a16="http://schemas.microsoft.com/office/drawing/2014/main" id="{E6E8AE66-94DE-FE7B-184C-B680EA382773}"/>
              </a:ext>
            </a:extLst>
          </p:cNvPr>
          <p:cNvSpPr txBox="1">
            <a:spLocks noGrp="1"/>
          </p:cNvSpPr>
          <p:nvPr>
            <p:ph idx="4294967295"/>
          </p:nvPr>
        </p:nvSpPr>
        <p:spPr>
          <a:xfrm>
            <a:off x="4361688" y="2377440"/>
            <a:ext cx="6986016" cy="36576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969D8637-EC1D-4497-DE34-4E8662B0DD75}"/>
              </a:ext>
            </a:extLst>
          </p:cNvPr>
          <p:cNvSpPr txBox="1">
            <a:spLocks noGrp="1"/>
          </p:cNvSpPr>
          <p:nvPr>
            <p:ph type="dt" sz="half" idx="7"/>
          </p:nvPr>
        </p:nvSpPr>
        <p:spPr/>
        <p:txBody>
          <a:bodyPr/>
          <a:lstStyle>
            <a:lvl1pPr>
              <a:defRPr/>
            </a:lvl1pPr>
          </a:lstStyle>
          <a:p>
            <a:pPr lvl="0"/>
            <a:fld id="{3F51097A-24A9-4CE9-90B9-9C2E32CFCDA2}" type="datetime1">
              <a:rPr lang="en-US"/>
              <a:pPr lvl="0"/>
              <a:t>10/20/2025</a:t>
            </a:fld>
            <a:endParaRPr lang="en-US"/>
          </a:p>
        </p:txBody>
      </p:sp>
      <p:sp>
        <p:nvSpPr>
          <p:cNvPr id="7" name="Footer Placeholder 5">
            <a:extLst>
              <a:ext uri="{FF2B5EF4-FFF2-40B4-BE49-F238E27FC236}">
                <a16:creationId xmlns:a16="http://schemas.microsoft.com/office/drawing/2014/main" id="{C5675337-AF42-4949-5DA2-93BCC1E70D3C}"/>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4EA43583-C650-A3B6-14C4-ACD0B489D4A7}"/>
              </a:ext>
            </a:extLst>
          </p:cNvPr>
          <p:cNvSpPr txBox="1">
            <a:spLocks noGrp="1"/>
          </p:cNvSpPr>
          <p:nvPr>
            <p:ph type="sldNum" sz="quarter" idx="8"/>
          </p:nvPr>
        </p:nvSpPr>
        <p:spPr/>
        <p:txBody>
          <a:bodyPr/>
          <a:lstStyle>
            <a:lvl1pPr>
              <a:defRPr/>
            </a:lvl1pPr>
          </a:lstStyle>
          <a:p>
            <a:pPr lvl="0"/>
            <a:fld id="{DA3C03CB-7101-4B55-8849-5F347873C3B0}" type="slidenum">
              <a:t>‹#›</a:t>
            </a:fld>
            <a:endParaRPr lang="en-US"/>
          </a:p>
        </p:txBody>
      </p:sp>
    </p:spTree>
    <p:extLst>
      <p:ext uri="{BB962C8B-B14F-4D97-AF65-F5344CB8AC3E}">
        <p14:creationId xmlns:p14="http://schemas.microsoft.com/office/powerpoint/2010/main" val="4196412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ontent 03">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3">
            <a:extLst>
              <a:ext uri="{FF2B5EF4-FFF2-40B4-BE49-F238E27FC236}">
                <a16:creationId xmlns:a16="http://schemas.microsoft.com/office/drawing/2014/main" id="{802CB781-B40A-59BF-C12C-49955FFFA194}"/>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008A349-D04C-B582-5552-E513323C297C}"/>
              </a:ext>
            </a:extLst>
          </p:cNvPr>
          <p:cNvSpPr txBox="1">
            <a:spLocks noGrp="1"/>
          </p:cNvSpPr>
          <p:nvPr>
            <p:ph type="title"/>
          </p:nvPr>
        </p:nvSpPr>
        <p:spPr>
          <a:xfrm>
            <a:off x="731520" y="731520"/>
            <a:ext cx="10698480" cy="1097280"/>
          </a:xfrm>
        </p:spPr>
        <p:txBody>
          <a:bodyPr anchor="b" anchorCtr="1"/>
          <a:lstStyle>
            <a:lvl1pPr algn="ct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723AB9B6-473C-B172-9B8A-85357C988E1E}"/>
              </a:ext>
            </a:extLst>
          </p:cNvPr>
          <p:cNvSpPr txBox="1">
            <a:spLocks noGrp="1"/>
          </p:cNvSpPr>
          <p:nvPr>
            <p:ph idx="4294967295"/>
          </p:nvPr>
        </p:nvSpPr>
        <p:spPr>
          <a:xfrm>
            <a:off x="841248" y="2377440"/>
            <a:ext cx="10515600" cy="3657600"/>
          </a:xfrm>
        </p:spPr>
        <p:txBody>
          <a:bodyPr/>
          <a:lstStyle>
            <a:lvl1pPr marL="457200" indent="-457200">
              <a:buClr>
                <a:srgbClr val="CC3059"/>
              </a:buClr>
              <a:buSzPct val="90000"/>
              <a:defRPr sz="1800"/>
            </a:lvl1pPr>
            <a:lvl2pPr marL="914400">
              <a:buClr>
                <a:srgbClr val="CC3059"/>
              </a:buClr>
              <a:buSzPct val="90000"/>
              <a:defRPr sz="1600"/>
            </a:lvl2pPr>
            <a:lvl3pPr marL="1371600">
              <a:buClr>
                <a:srgbClr val="CC3059"/>
              </a:buClr>
              <a:buSzPct val="90000"/>
              <a:defRPr sz="1600"/>
            </a:lvl3pPr>
            <a:lvl4pPr marL="1828800">
              <a:buClr>
                <a:srgbClr val="CC3059"/>
              </a:buClr>
              <a:buSzPct val="90000"/>
              <a:defRPr sz="1600"/>
            </a:lvl4pPr>
            <a:lvl5pPr marL="2286000">
              <a:buClr>
                <a:srgbClr val="CC3059"/>
              </a:buClr>
              <a:buSzPct val="90000"/>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2924B91-C0FE-B757-68D5-A8D1DA55EEB5}"/>
              </a:ext>
            </a:extLst>
          </p:cNvPr>
          <p:cNvSpPr txBox="1">
            <a:spLocks noGrp="1"/>
          </p:cNvSpPr>
          <p:nvPr>
            <p:ph type="dt" sz="half" idx="7"/>
          </p:nvPr>
        </p:nvSpPr>
        <p:spPr/>
        <p:txBody>
          <a:bodyPr/>
          <a:lstStyle>
            <a:lvl1pPr>
              <a:defRPr/>
            </a:lvl1pPr>
          </a:lstStyle>
          <a:p>
            <a:pPr lvl="0"/>
            <a:fld id="{AB14042D-EFF9-42B4-95EE-915F87C9E2C7}" type="datetime1">
              <a:rPr lang="en-US"/>
              <a:pPr lvl="0"/>
              <a:t>10/20/2025</a:t>
            </a:fld>
            <a:endParaRPr lang="en-US"/>
          </a:p>
        </p:txBody>
      </p:sp>
      <p:sp>
        <p:nvSpPr>
          <p:cNvPr id="6" name="Footer Placeholder 5">
            <a:extLst>
              <a:ext uri="{FF2B5EF4-FFF2-40B4-BE49-F238E27FC236}">
                <a16:creationId xmlns:a16="http://schemas.microsoft.com/office/drawing/2014/main" id="{06A60B11-B9E5-5081-EDC1-99BB1103DCC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E232F1E-C776-6FA0-7780-E4D530098176}"/>
              </a:ext>
            </a:extLst>
          </p:cNvPr>
          <p:cNvSpPr txBox="1">
            <a:spLocks noGrp="1"/>
          </p:cNvSpPr>
          <p:nvPr>
            <p:ph type="sldNum" sz="quarter" idx="8"/>
          </p:nvPr>
        </p:nvSpPr>
        <p:spPr/>
        <p:txBody>
          <a:bodyPr/>
          <a:lstStyle>
            <a:lvl1pPr>
              <a:defRPr/>
            </a:lvl1pPr>
          </a:lstStyle>
          <a:p>
            <a:pPr lvl="0"/>
            <a:fld id="{9BF7B1D5-77FD-4A54-B440-13ECD3349D22}" type="slidenum">
              <a:t>‹#›</a:t>
            </a:fld>
            <a:endParaRPr lang="en-US"/>
          </a:p>
        </p:txBody>
      </p:sp>
    </p:spTree>
    <p:extLst>
      <p:ext uri="{BB962C8B-B14F-4D97-AF65-F5344CB8AC3E}">
        <p14:creationId xmlns:p14="http://schemas.microsoft.com/office/powerpoint/2010/main" val="1837459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 picture">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297A4841-A021-D06A-7A9B-453C224B8027}"/>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6B08B059-809A-0765-909B-408416FBA67E}"/>
              </a:ext>
            </a:extLst>
          </p:cNvPr>
          <p:cNvSpPr txBox="1">
            <a:spLocks noGrp="1"/>
          </p:cNvSpPr>
          <p:nvPr>
            <p:ph type="title"/>
          </p:nvPr>
        </p:nvSpPr>
        <p:spPr>
          <a:xfrm>
            <a:off x="731520" y="2560320"/>
            <a:ext cx="6400800" cy="3657600"/>
          </a:xfrm>
        </p:spPr>
        <p:txBody>
          <a:bodyPr anchor="b"/>
          <a:lstStyle>
            <a:lvl1pPr>
              <a:defRPr sz="4800"/>
            </a:lvl1pPr>
          </a:lstStyle>
          <a:p>
            <a:pPr lvl="0"/>
            <a:r>
              <a:rPr lang="en-GB"/>
              <a:t>Click to edit Master title style</a:t>
            </a:r>
            <a:endParaRPr lang="en-US"/>
          </a:p>
        </p:txBody>
      </p:sp>
      <p:sp>
        <p:nvSpPr>
          <p:cNvPr id="4" name="Picture Placeholder 9">
            <a:extLst>
              <a:ext uri="{FF2B5EF4-FFF2-40B4-BE49-F238E27FC236}">
                <a16:creationId xmlns:a16="http://schemas.microsoft.com/office/drawing/2014/main" id="{5547832F-F969-FB91-54E3-D256852B2C93}"/>
              </a:ext>
            </a:extLst>
          </p:cNvPr>
          <p:cNvSpPr txBox="1">
            <a:spLocks noGrp="1"/>
          </p:cNvSpPr>
          <p:nvPr>
            <p:ph type="pic" idx="4294967295"/>
          </p:nvPr>
        </p:nvSpPr>
        <p:spPr>
          <a:xfrm>
            <a:off x="7415783" y="685800"/>
            <a:ext cx="3840480" cy="5486400"/>
          </a:xfrm>
        </p:spPr>
        <p:txBody>
          <a:bodyPr>
            <a:noAutofit/>
          </a:bodyPr>
          <a:lstStyle>
            <a:lvl1pPr marL="0" indent="0">
              <a:buNone/>
              <a:defRPr/>
            </a:lvl1pPr>
          </a:lstStyle>
          <a:p>
            <a:pPr lvl="0"/>
            <a:r>
              <a:rPr lang="en-GB"/>
              <a:t>Click icon to add picture</a:t>
            </a:r>
            <a:endParaRPr lang="en-US"/>
          </a:p>
        </p:txBody>
      </p:sp>
      <p:grpSp>
        <p:nvGrpSpPr>
          <p:cNvPr id="5" name="Group 3">
            <a:extLst>
              <a:ext uri="{FF2B5EF4-FFF2-40B4-BE49-F238E27FC236}">
                <a16:creationId xmlns:a16="http://schemas.microsoft.com/office/drawing/2014/main" id="{2C033396-384C-13AC-200E-39D545DEF847}"/>
              </a:ext>
            </a:extLst>
          </p:cNvPr>
          <p:cNvGrpSpPr/>
          <p:nvPr/>
        </p:nvGrpSpPr>
        <p:grpSpPr>
          <a:xfrm>
            <a:off x="585316" y="663488"/>
            <a:ext cx="1483815" cy="1489422"/>
            <a:chOff x="585316" y="663488"/>
            <a:chExt cx="1483815" cy="1489422"/>
          </a:xfrm>
        </p:grpSpPr>
        <p:pic>
          <p:nvPicPr>
            <p:cNvPr id="6" name="Graphic 18">
              <a:extLst>
                <a:ext uri="{FF2B5EF4-FFF2-40B4-BE49-F238E27FC236}">
                  <a16:creationId xmlns:a16="http://schemas.microsoft.com/office/drawing/2014/main" id="{ED4F3D10-85B6-722E-C2F2-6B8938EE76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9155442">
              <a:off x="705725" y="1750629"/>
              <a:ext cx="387385" cy="402281"/>
            </a:xfrm>
            <a:prstGeom prst="rect">
              <a:avLst/>
            </a:prstGeom>
            <a:noFill/>
            <a:ln cap="flat">
              <a:noFill/>
            </a:ln>
          </p:spPr>
        </p:pic>
        <p:pic>
          <p:nvPicPr>
            <p:cNvPr id="7" name="Graphic 19">
              <a:extLst>
                <a:ext uri="{FF2B5EF4-FFF2-40B4-BE49-F238E27FC236}">
                  <a16:creationId xmlns:a16="http://schemas.microsoft.com/office/drawing/2014/main" id="{C47E8866-FA3A-6925-C01C-B2718B5CAB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3410994">
              <a:off x="585316" y="663488"/>
              <a:ext cx="442551" cy="459577"/>
            </a:xfrm>
            <a:prstGeom prst="rect">
              <a:avLst/>
            </a:prstGeom>
            <a:noFill/>
            <a:ln cap="flat">
              <a:noFill/>
            </a:ln>
          </p:spPr>
        </p:pic>
        <p:pic>
          <p:nvPicPr>
            <p:cNvPr id="8" name="Graphic 20">
              <a:extLst>
                <a:ext uri="{FF2B5EF4-FFF2-40B4-BE49-F238E27FC236}">
                  <a16:creationId xmlns:a16="http://schemas.microsoft.com/office/drawing/2014/main" id="{DC928EB5-36BB-0A2E-FE72-6E7D7899242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7532440">
              <a:off x="1244699" y="783750"/>
              <a:ext cx="808878" cy="839986"/>
            </a:xfrm>
            <a:prstGeom prst="rect">
              <a:avLst/>
            </a:prstGeom>
            <a:noFill/>
            <a:ln cap="flat">
              <a:noFill/>
            </a:ln>
          </p:spPr>
        </p:pic>
      </p:grpSp>
    </p:spTree>
    <p:extLst>
      <p:ext uri="{BB962C8B-B14F-4D97-AF65-F5344CB8AC3E}">
        <p14:creationId xmlns:p14="http://schemas.microsoft.com/office/powerpoint/2010/main" val="2697520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wo content 04">
    <p:bg>
      <p:bgPr>
        <a:solidFill>
          <a:srgbClr val="B5C2B6">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EBBE6E02-3B22-F222-2858-082785788A09}"/>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B5C2B6">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EF42F60E-29E4-A071-6C9D-99AE687A52B8}"/>
              </a:ext>
            </a:extLst>
          </p:cNvPr>
          <p:cNvSpPr txBox="1">
            <a:spLocks noGrp="1"/>
          </p:cNvSpPr>
          <p:nvPr>
            <p:ph type="title"/>
          </p:nvPr>
        </p:nvSpPr>
        <p:spPr>
          <a:xfrm>
            <a:off x="731520" y="731520"/>
            <a:ext cx="10698480" cy="1097280"/>
          </a:xfrm>
        </p:spPr>
        <p:txBody>
          <a:bodyPr anchor="b"/>
          <a:lstStyle>
            <a:lvl1pPr>
              <a:defRPr sz="3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3FD0B327-870C-F34F-1A7A-E927ABA17DDB}"/>
              </a:ext>
            </a:extLst>
          </p:cNvPr>
          <p:cNvSpPr txBox="1">
            <a:spLocks noGrp="1"/>
          </p:cNvSpPr>
          <p:nvPr>
            <p:ph idx="4294967295"/>
          </p:nvPr>
        </p:nvSpPr>
        <p:spPr>
          <a:xfrm>
            <a:off x="731520" y="2340864"/>
            <a:ext cx="5486400" cy="3749039"/>
          </a:xfrm>
        </p:spPr>
        <p:txBody>
          <a:bodyPr/>
          <a:lstStyle>
            <a:lvl1pPr marL="512064" indent="-512064">
              <a:buClr>
                <a:srgbClr val="000000"/>
              </a:buClr>
              <a:buFont typeface="Perpetua Titling MT"/>
              <a:buAutoNum type="arabicPeriod"/>
              <a:defRPr sz="1800"/>
            </a:lvl1pPr>
            <a:lvl2pPr marL="1028700" indent="-342900">
              <a:buClr>
                <a:srgbClr val="000000"/>
              </a:buClr>
              <a:buFont typeface="Perpetua Titling MT"/>
              <a:buAutoNum type="alphaLcPeriod"/>
              <a:defRPr sz="1600"/>
            </a:lvl2pPr>
            <a:lvl3pPr marL="1543050" indent="-400050">
              <a:buClr>
                <a:srgbClr val="000000"/>
              </a:buClr>
              <a:buFont typeface="Perpetua Titling MT"/>
              <a:buAutoNum type="romanLcPeriod"/>
              <a:defRPr sz="1600"/>
            </a:lvl3pPr>
            <a:lvl4pPr marL="1943100" indent="-342900">
              <a:buClr>
                <a:srgbClr val="000000"/>
              </a:buClr>
              <a:buFont typeface="Perpetua Titling MT"/>
              <a:buAutoNum type="arabicParenR"/>
              <a:defRPr sz="1600"/>
            </a:lvl4pPr>
            <a:lvl5pPr marL="2400300" indent="-342900">
              <a:buClr>
                <a:srgbClr val="000000"/>
              </a:buClr>
              <a:buFont typeface="Perpetua Titling MT"/>
              <a:buAutoNum type="alphaLcParen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2">
            <a:extLst>
              <a:ext uri="{FF2B5EF4-FFF2-40B4-BE49-F238E27FC236}">
                <a16:creationId xmlns:a16="http://schemas.microsoft.com/office/drawing/2014/main" id="{7963391D-77EA-F8C2-CDAE-E6EBE5501ACC}"/>
              </a:ext>
            </a:extLst>
          </p:cNvPr>
          <p:cNvSpPr txBox="1">
            <a:spLocks noGrp="1"/>
          </p:cNvSpPr>
          <p:nvPr>
            <p:ph idx="4294967295"/>
          </p:nvPr>
        </p:nvSpPr>
        <p:spPr>
          <a:xfrm>
            <a:off x="6885432" y="2340864"/>
            <a:ext cx="2834640" cy="3840480"/>
          </a:xfrm>
        </p:spPr>
        <p:txBody>
          <a:bodyPr/>
          <a:lstStyle>
            <a:lvl1pPr marL="0" indent="0">
              <a:buNone/>
              <a:defRPr sz="1800"/>
            </a:lvl1pPr>
            <a:lvl2pPr marL="457200">
              <a:buClr>
                <a:srgbClr val="CC3059"/>
              </a:buClr>
              <a:buSzPct val="90000"/>
              <a:defRPr sz="1600"/>
            </a:lvl2pPr>
            <a:lvl3pPr marL="914400">
              <a:buClr>
                <a:srgbClr val="CC3059"/>
              </a:buClr>
              <a:buSzPct val="90000"/>
              <a:defRPr sz="1600"/>
            </a:lvl3pPr>
            <a:lvl4pPr marL="1371600">
              <a:buClr>
                <a:srgbClr val="CC3059"/>
              </a:buClr>
              <a:buSzPct val="90000"/>
              <a:defRPr sz="1600"/>
            </a:lvl4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Date Placeholder 4">
            <a:extLst>
              <a:ext uri="{FF2B5EF4-FFF2-40B4-BE49-F238E27FC236}">
                <a16:creationId xmlns:a16="http://schemas.microsoft.com/office/drawing/2014/main" id="{E62ABBD7-E8DA-9334-7002-E1DE1791798E}"/>
              </a:ext>
            </a:extLst>
          </p:cNvPr>
          <p:cNvSpPr txBox="1">
            <a:spLocks noGrp="1"/>
          </p:cNvSpPr>
          <p:nvPr>
            <p:ph type="dt" sz="half" idx="7"/>
          </p:nvPr>
        </p:nvSpPr>
        <p:spPr/>
        <p:txBody>
          <a:bodyPr/>
          <a:lstStyle>
            <a:lvl1pPr>
              <a:defRPr/>
            </a:lvl1pPr>
          </a:lstStyle>
          <a:p>
            <a:pPr lvl="0"/>
            <a:fld id="{84F5905B-029D-4485-8AC5-1581B45B4A3B}" type="datetime1">
              <a:rPr lang="en-US"/>
              <a:pPr lvl="0"/>
              <a:t>10/20/2025</a:t>
            </a:fld>
            <a:endParaRPr lang="en-US"/>
          </a:p>
        </p:txBody>
      </p:sp>
      <p:sp>
        <p:nvSpPr>
          <p:cNvPr id="7" name="Footer Placeholder 5">
            <a:extLst>
              <a:ext uri="{FF2B5EF4-FFF2-40B4-BE49-F238E27FC236}">
                <a16:creationId xmlns:a16="http://schemas.microsoft.com/office/drawing/2014/main" id="{03F7F734-3618-FA5E-B047-8232A684B60F}"/>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444DD32F-3BFE-F3E2-2D2E-1D2123564072}"/>
              </a:ext>
            </a:extLst>
          </p:cNvPr>
          <p:cNvSpPr txBox="1">
            <a:spLocks noGrp="1"/>
          </p:cNvSpPr>
          <p:nvPr>
            <p:ph type="sldNum" sz="quarter" idx="8"/>
          </p:nvPr>
        </p:nvSpPr>
        <p:spPr/>
        <p:txBody>
          <a:bodyPr/>
          <a:lstStyle>
            <a:lvl1pPr>
              <a:defRPr/>
            </a:lvl1pPr>
          </a:lstStyle>
          <a:p>
            <a:pPr lvl="0"/>
            <a:fld id="{A7C23B23-10CB-428E-B2C0-53EA062A20FF}" type="slidenum">
              <a:t>‹#›</a:t>
            </a:fld>
            <a:endParaRPr lang="en-US"/>
          </a:p>
        </p:txBody>
      </p:sp>
      <p:cxnSp>
        <p:nvCxnSpPr>
          <p:cNvPr id="9" name="Straight Connector 2">
            <a:extLst>
              <a:ext uri="{FF2B5EF4-FFF2-40B4-BE49-F238E27FC236}">
                <a16:creationId xmlns:a16="http://schemas.microsoft.com/office/drawing/2014/main" id="{6C29F696-D60F-422E-D3EA-912905802D5F}"/>
              </a:ext>
            </a:extLst>
          </p:cNvPr>
          <p:cNvCxnSpPr/>
          <p:nvPr/>
        </p:nvCxnSpPr>
        <p:spPr>
          <a:xfrm>
            <a:off x="6478853" y="2342235"/>
            <a:ext cx="0" cy="3843123"/>
          </a:xfrm>
          <a:prstGeom prst="straightConnector1">
            <a:avLst/>
          </a:prstGeom>
          <a:noFill/>
          <a:ln w="38103" cap="rnd">
            <a:solidFill>
              <a:srgbClr val="E6EBE7">
                <a:alpha val="50000"/>
              </a:srgbClr>
            </a:solidFill>
            <a:prstDash val="solid"/>
            <a:miter/>
          </a:ln>
        </p:spPr>
      </p:cxnSp>
      <p:pic>
        <p:nvPicPr>
          <p:cNvPr id="10" name="Graphic 3">
            <a:extLst>
              <a:ext uri="{FF2B5EF4-FFF2-40B4-BE49-F238E27FC236}">
                <a16:creationId xmlns:a16="http://schemas.microsoft.com/office/drawing/2014/main" id="{C411B9E0-C61F-F962-31D7-A6D724543737}"/>
              </a:ext>
            </a:extLst>
          </p:cNvPr>
          <p:cNvPicPr>
            <a:picLocks noChangeAspect="1"/>
          </p:cNvPicPr>
          <p:nvPr/>
        </p:nvPicPr>
        <p:blipFill>
          <a:blip r:embed="rId2">
            <a:extLst>
              <a:ext uri="{96DAC541-7B7A-43D3-8B79-37D633B846F1}">
                <asvg:svgBlip xmlns:asvg="http://schemas.microsoft.com/office/drawing/2016/SVG/main" r:embed="rId3"/>
              </a:ext>
            </a:extLst>
          </a:blip>
          <a:srcRect l="69293"/>
          <a:stretch>
            <a:fillRect/>
          </a:stretch>
        </p:blipFill>
        <p:spPr>
          <a:xfrm rot="16200004">
            <a:off x="9209324" y="2954215"/>
            <a:ext cx="3351111" cy="1371600"/>
          </a:xfrm>
          <a:prstGeom prst="rect">
            <a:avLst/>
          </a:prstGeom>
          <a:noFill/>
          <a:ln cap="flat">
            <a:noFill/>
          </a:ln>
        </p:spPr>
      </p:pic>
      <p:pic>
        <p:nvPicPr>
          <p:cNvPr id="11" name="Graphic 10">
            <a:extLst>
              <a:ext uri="{FF2B5EF4-FFF2-40B4-BE49-F238E27FC236}">
                <a16:creationId xmlns:a16="http://schemas.microsoft.com/office/drawing/2014/main" id="{B9C0EA93-E1B2-9F62-ACD4-16791B1EACA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5533699" flipH="1">
            <a:off x="10582145" y="593460"/>
            <a:ext cx="831783" cy="863778"/>
          </a:xfrm>
          <a:prstGeom prst="rect">
            <a:avLst/>
          </a:prstGeom>
          <a:noFill/>
          <a:ln cap="flat">
            <a:noFill/>
          </a:ln>
        </p:spPr>
      </p:pic>
      <p:pic>
        <p:nvPicPr>
          <p:cNvPr id="12" name="Graphic 12">
            <a:extLst>
              <a:ext uri="{FF2B5EF4-FFF2-40B4-BE49-F238E27FC236}">
                <a16:creationId xmlns:a16="http://schemas.microsoft.com/office/drawing/2014/main" id="{8D14A64F-F959-BE9C-9C02-3FBC93D3790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6866308">
            <a:off x="10582146" y="5416298"/>
            <a:ext cx="831783" cy="863778"/>
          </a:xfrm>
          <a:prstGeom prst="rect">
            <a:avLst/>
          </a:prstGeom>
          <a:noFill/>
          <a:ln cap="flat">
            <a:noFill/>
          </a:ln>
        </p:spPr>
      </p:pic>
    </p:spTree>
    <p:extLst>
      <p:ext uri="{BB962C8B-B14F-4D97-AF65-F5344CB8AC3E}">
        <p14:creationId xmlns:p14="http://schemas.microsoft.com/office/powerpoint/2010/main" val="2535502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04">
    <p:bg>
      <p:bgPr>
        <a:solidFill>
          <a:srgbClr val="EED6AA">
            <a:alpha val="40000"/>
          </a:srgbClr>
        </a:solidFill>
        <a:effectLst/>
      </p:bgPr>
    </p:bg>
    <p:spTree>
      <p:nvGrpSpPr>
        <p:cNvPr id="1" name=""/>
        <p:cNvGrpSpPr/>
        <p:nvPr/>
      </p:nvGrpSpPr>
      <p:grpSpPr>
        <a:xfrm>
          <a:off x="0" y="0"/>
          <a:ext cx="0" cy="0"/>
          <a:chOff x="0" y="0"/>
          <a:chExt cx="0" cy="0"/>
        </a:xfrm>
      </p:grpSpPr>
      <p:sp>
        <p:nvSpPr>
          <p:cNvPr id="2" name="Rounded Rectangle 7">
            <a:extLst>
              <a:ext uri="{FF2B5EF4-FFF2-40B4-BE49-F238E27FC236}">
                <a16:creationId xmlns:a16="http://schemas.microsoft.com/office/drawing/2014/main" id="{5800B913-B7DE-E558-B1FD-0E6B9C2F4C61}"/>
              </a:ext>
            </a:extLst>
          </p:cNvPr>
          <p:cNvSpPr/>
          <p:nvPr/>
        </p:nvSpPr>
        <p:spPr>
          <a:xfrm>
            <a:off x="309560" y="274320"/>
            <a:ext cx="11572875" cy="6309360"/>
          </a:xfrm>
          <a:custGeom>
            <a:avLst/>
            <a:gdLst>
              <a:gd name="f0" fmla="val 10800000"/>
              <a:gd name="f1" fmla="val 5400000"/>
              <a:gd name="f2" fmla="val 16200000"/>
              <a:gd name="f3" fmla="val w"/>
              <a:gd name="f4" fmla="val h"/>
              <a:gd name="f5" fmla="val ss"/>
              <a:gd name="f6" fmla="val 0"/>
              <a:gd name="f7" fmla="*/ 5419351 1 1725033"/>
              <a:gd name="f8" fmla="val 45"/>
              <a:gd name="f9" fmla="val 1136"/>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EED6AA">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002706B2-E383-8E05-433C-E1DC4BAADE65}"/>
              </a:ext>
            </a:extLst>
          </p:cNvPr>
          <p:cNvSpPr txBox="1">
            <a:spLocks noGrp="1"/>
          </p:cNvSpPr>
          <p:nvPr>
            <p:ph type="title"/>
          </p:nvPr>
        </p:nvSpPr>
        <p:spPr>
          <a:xfrm>
            <a:off x="731520" y="731520"/>
            <a:ext cx="5303520" cy="4023360"/>
          </a:xfrm>
        </p:spPr>
        <p:txBody>
          <a:bodyPr lIns="0" rIns="0" anchorCtr="1"/>
          <a:lstStyle>
            <a:lvl1pPr algn="ctr">
              <a:defRPr sz="4600"/>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37593C43-622E-F39D-54B4-665DF81A4A89}"/>
              </a:ext>
            </a:extLst>
          </p:cNvPr>
          <p:cNvSpPr txBox="1">
            <a:spLocks noGrp="1"/>
          </p:cNvSpPr>
          <p:nvPr>
            <p:ph idx="1"/>
          </p:nvPr>
        </p:nvSpPr>
        <p:spPr>
          <a:xfrm>
            <a:off x="6099048" y="731520"/>
            <a:ext cx="5303520" cy="4023360"/>
          </a:xfrm>
        </p:spPr>
        <p:txBody>
          <a:bodyPr anchor="ctr"/>
          <a:lstStyle>
            <a:lvl1pPr marL="0" indent="0">
              <a:buNone/>
              <a:defRPr sz="2000"/>
            </a:lvl1pPr>
            <a:lvl2pPr>
              <a:buClr>
                <a:srgbClr val="CC3059"/>
              </a:buClr>
              <a:buSzPct val="90000"/>
              <a:defRPr/>
            </a:lvl2pPr>
            <a:lvl3pPr>
              <a:buClr>
                <a:srgbClr val="CC3059"/>
              </a:buClr>
              <a:buSzPct val="90000"/>
              <a:defRPr/>
            </a:lvl3pPr>
            <a:lvl4pPr>
              <a:buClr>
                <a:srgbClr val="CC3059"/>
              </a:buClr>
              <a:buSzPct val="90000"/>
              <a:defRPr/>
            </a:lvl4pPr>
            <a:lvl5pPr>
              <a:buClr>
                <a:srgbClr val="CC3059"/>
              </a:buClr>
              <a:buSzPct val="9000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Graphic 6">
            <a:extLst>
              <a:ext uri="{FF2B5EF4-FFF2-40B4-BE49-F238E27FC236}">
                <a16:creationId xmlns:a16="http://schemas.microsoft.com/office/drawing/2014/main" id="{C3B4F03F-0F83-E2DA-E4FA-A4A9F77DCD1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9421" y="4920980"/>
            <a:ext cx="10913162" cy="1371600"/>
          </a:xfrm>
          <a:prstGeom prst="rect">
            <a:avLst/>
          </a:prstGeom>
          <a:noFill/>
          <a:ln cap="flat">
            <a:noFill/>
          </a:ln>
        </p:spPr>
      </p:pic>
    </p:spTree>
    <p:extLst>
      <p:ext uri="{BB962C8B-B14F-4D97-AF65-F5344CB8AC3E}">
        <p14:creationId xmlns:p14="http://schemas.microsoft.com/office/powerpoint/2010/main" val="125937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ED6AA">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609D63-2286-918D-0C44-36E95B48198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C7EDAF4-7BA7-EF7F-51D8-1EC559E70FA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8411B0-CB5F-2909-8764-023C2B78120F}"/>
              </a:ext>
            </a:extLst>
          </p:cNvPr>
          <p:cNvSpPr txBox="1">
            <a:spLocks noGrp="1"/>
          </p:cNvSpPr>
          <p:nvPr>
            <p:ph type="dt" sz="half" idx="2"/>
          </p:nvPr>
        </p:nvSpPr>
        <p:spPr>
          <a:xfrm>
            <a:off x="838203" y="6254340"/>
            <a:ext cx="2743200" cy="228600"/>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800" b="0" i="0" u="none" strike="noStrike" kern="1200" cap="none" spc="0" baseline="0">
                <a:solidFill>
                  <a:srgbClr val="898989"/>
                </a:solidFill>
                <a:uFillTx/>
                <a:latin typeface="Aptos"/>
              </a:defRPr>
            </a:lvl1pPr>
          </a:lstStyle>
          <a:p>
            <a:pPr lvl="0"/>
            <a:fld id="{9D1201E5-A207-4BC2-9BDA-1CF3DFF2D464}" type="datetime1">
              <a:rPr lang="en-US"/>
              <a:pPr lvl="0"/>
              <a:t>10/20/2025</a:t>
            </a:fld>
            <a:endParaRPr lang="en-US"/>
          </a:p>
        </p:txBody>
      </p:sp>
      <p:sp>
        <p:nvSpPr>
          <p:cNvPr id="5" name="Footer Placeholder 4">
            <a:extLst>
              <a:ext uri="{FF2B5EF4-FFF2-40B4-BE49-F238E27FC236}">
                <a16:creationId xmlns:a16="http://schemas.microsoft.com/office/drawing/2014/main" id="{7DCF19B1-E580-0521-67D0-E4FEEBC6D5A0}"/>
              </a:ext>
            </a:extLst>
          </p:cNvPr>
          <p:cNvSpPr txBox="1">
            <a:spLocks noGrp="1"/>
          </p:cNvSpPr>
          <p:nvPr>
            <p:ph type="ftr" sz="quarter" idx="3"/>
          </p:nvPr>
        </p:nvSpPr>
        <p:spPr>
          <a:xfrm>
            <a:off x="4038603" y="6254340"/>
            <a:ext cx="4114800" cy="228600"/>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800" b="0" i="0" u="none" strike="noStrike" kern="1200" cap="none" spc="0" baseline="0">
                <a:solidFill>
                  <a:srgbClr val="898989"/>
                </a:solidFill>
                <a:uFillTx/>
                <a:latin typeface="Aptos"/>
              </a:defRPr>
            </a:lvl1pPr>
          </a:lstStyle>
          <a:p>
            <a:pPr lvl="0"/>
            <a:endParaRPr lang="en-US"/>
          </a:p>
        </p:txBody>
      </p:sp>
      <p:sp>
        <p:nvSpPr>
          <p:cNvPr id="6" name="Slide Number Placeholder 5">
            <a:extLst>
              <a:ext uri="{FF2B5EF4-FFF2-40B4-BE49-F238E27FC236}">
                <a16:creationId xmlns:a16="http://schemas.microsoft.com/office/drawing/2014/main" id="{4D8B2D71-9A17-9E67-A4B6-46140CFF6D93}"/>
              </a:ext>
            </a:extLst>
          </p:cNvPr>
          <p:cNvSpPr txBox="1">
            <a:spLocks noGrp="1"/>
          </p:cNvSpPr>
          <p:nvPr>
            <p:ph type="sldNum" sz="quarter" idx="4"/>
          </p:nvPr>
        </p:nvSpPr>
        <p:spPr>
          <a:xfrm>
            <a:off x="10936937" y="6254340"/>
            <a:ext cx="416856" cy="228600"/>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898989"/>
                </a:solidFill>
                <a:uFillTx/>
                <a:latin typeface="Aptos"/>
              </a:defRPr>
            </a:lvl1pPr>
          </a:lstStyle>
          <a:p>
            <a:pPr lvl="0"/>
            <a:fld id="{51F58C06-48A8-49EF-8DD2-41C99448DD4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marL="0" marR="0" lvl="0" indent="0" algn="l" defTabSz="914400" rtl="0" fontAlgn="auto" hangingPunct="1">
        <a:lnSpc>
          <a:spcPct val="90000"/>
        </a:lnSpc>
        <a:spcBef>
          <a:spcPts val="0"/>
        </a:spcBef>
        <a:spcAft>
          <a:spcPts val="0"/>
        </a:spcAft>
        <a:buNone/>
        <a:tabLst/>
        <a:defRPr lang="en-GB" sz="2400" b="0" i="0" u="none" strike="noStrike" kern="1200" cap="none" spc="150" baseline="0">
          <a:solidFill>
            <a:srgbClr val="000000"/>
          </a:solidFill>
          <a:uFillTx/>
          <a:latin typeface="Perpetua Titling MT"/>
          <a:ea typeface="Meiryo UI" pitchFamily="34"/>
        </a:defRPr>
      </a:lvl1pPr>
    </p:titleStyle>
    <p:bodyStyle>
      <a:lvl1pPr marL="228600" marR="0" lvl="0" indent="-228600" algn="l" defTabSz="914400" rtl="0" fontAlgn="auto" hangingPunct="1">
        <a:lnSpc>
          <a:spcPct val="100000"/>
        </a:lnSpc>
        <a:spcBef>
          <a:spcPts val="1500"/>
        </a:spcBef>
        <a:spcAft>
          <a:spcPts val="0"/>
        </a:spcAft>
        <a:buSzPct val="100000"/>
        <a:buFont typeface="Arial" pitchFamily="34"/>
        <a:buChar char="•"/>
        <a:tabLst/>
        <a:defRPr lang="en-GB" sz="1500" b="0" i="0" u="none" strike="noStrike" kern="1200" cap="none" spc="0" baseline="0">
          <a:solidFill>
            <a:srgbClr val="000000"/>
          </a:solidFill>
          <a:uFillTx/>
          <a:latin typeface="Aptos"/>
          <a:ea typeface="Meiryo UI" pitchFamily="34"/>
        </a:defRPr>
      </a:lvl1pPr>
      <a:lvl2pPr marL="685800" marR="0" lvl="1" indent="-228600" algn="l" defTabSz="914400" rtl="0" fontAlgn="auto" hangingPunct="1">
        <a:lnSpc>
          <a:spcPct val="100000"/>
        </a:lnSpc>
        <a:spcBef>
          <a:spcPts val="1500"/>
        </a:spcBef>
        <a:spcAft>
          <a:spcPts val="0"/>
        </a:spcAft>
        <a:buSzPct val="100000"/>
        <a:buFont typeface="Arial" pitchFamily="34"/>
        <a:buChar char="•"/>
        <a:tabLst/>
        <a:defRPr lang="en-GB" sz="1500" b="0" i="0" u="none" strike="noStrike" kern="1200" cap="none" spc="0" baseline="0">
          <a:solidFill>
            <a:srgbClr val="000000"/>
          </a:solidFill>
          <a:uFillTx/>
          <a:latin typeface="Aptos"/>
          <a:ea typeface="Meiryo UI" pitchFamily="34"/>
        </a:defRPr>
      </a:lvl2pPr>
      <a:lvl3pPr marL="1143000" marR="0" lvl="2" indent="-228600" algn="l" defTabSz="914400" rtl="0" fontAlgn="auto" hangingPunct="1">
        <a:lnSpc>
          <a:spcPct val="100000"/>
        </a:lnSpc>
        <a:spcBef>
          <a:spcPts val="1500"/>
        </a:spcBef>
        <a:spcAft>
          <a:spcPts val="0"/>
        </a:spcAft>
        <a:buSzPct val="100000"/>
        <a:buFont typeface="Arial" pitchFamily="34"/>
        <a:buChar char="•"/>
        <a:tabLst/>
        <a:defRPr lang="en-GB" sz="1400" b="0" i="0" u="none" strike="noStrike" kern="1200" cap="none" spc="0" baseline="0">
          <a:solidFill>
            <a:srgbClr val="000000"/>
          </a:solidFill>
          <a:uFillTx/>
          <a:latin typeface="Aptos"/>
          <a:ea typeface="Meiryo UI" pitchFamily="34"/>
        </a:defRPr>
      </a:lvl3pPr>
      <a:lvl4pPr marL="1600200" marR="0" lvl="3" indent="-228600" algn="l" defTabSz="914400" rtl="0" fontAlgn="auto" hangingPunct="1">
        <a:lnSpc>
          <a:spcPct val="100000"/>
        </a:lnSpc>
        <a:spcBef>
          <a:spcPts val="1500"/>
        </a:spcBef>
        <a:spcAft>
          <a:spcPts val="0"/>
        </a:spcAft>
        <a:buSzPct val="100000"/>
        <a:buFont typeface="Arial" pitchFamily="34"/>
        <a:buChar char="•"/>
        <a:tabLst/>
        <a:defRPr lang="en-GB" sz="1400" b="0" i="0" u="none" strike="noStrike" kern="1200" cap="none" spc="0" baseline="0">
          <a:solidFill>
            <a:srgbClr val="000000"/>
          </a:solidFill>
          <a:uFillTx/>
          <a:latin typeface="Aptos"/>
          <a:ea typeface="Meiryo UI" pitchFamily="34"/>
        </a:defRPr>
      </a:lvl4pPr>
      <a:lvl5pPr marL="2057400" marR="0" lvl="4" indent="-228600" algn="l" defTabSz="914400" rtl="0" fontAlgn="auto" hangingPunct="1">
        <a:lnSpc>
          <a:spcPct val="100000"/>
        </a:lnSpc>
        <a:spcBef>
          <a:spcPts val="1500"/>
        </a:spcBef>
        <a:spcAft>
          <a:spcPts val="0"/>
        </a:spcAft>
        <a:buSzPct val="100000"/>
        <a:buFont typeface="Arial" pitchFamily="34"/>
        <a:buChar char="•"/>
        <a:tabLst/>
        <a:defRPr lang="en-GB" sz="1400" b="0" i="0" u="none" strike="noStrike" kern="1200" cap="none" spc="0" baseline="0">
          <a:solidFill>
            <a:srgbClr val="000000"/>
          </a:solidFill>
          <a:uFillTx/>
          <a:latin typeface="Aptos"/>
          <a:ea typeface="Meiryo UI" pitchFamily="34"/>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www.presentationskills.me/advantages-and-disadvantages-of-powerpoin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hyperlink" Target="https://www.alltechnerd.com/advantages-and-disadvantages-of-new-outloo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esentationskills.me/advantages-and-disadvantages-of-powerpoint/" TargetMode="External"/><Relationship Id="rId2" Type="http://schemas.openxmlformats.org/officeDocument/2006/relationships/hyperlink" Target="https://www.alltechnerd.com/advantages-and-disadvantages-of-new-outloo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33">
    <p:bg>
      <p:bgPr>
        <a:solidFill>
          <a:srgbClr val="EED6AA">
            <a:alpha val="40000"/>
          </a:srgbClr>
        </a:solidFill>
        <a:effectLst/>
      </p:bgPr>
    </p:bg>
    <p:spTree>
      <p:nvGrpSpPr>
        <p:cNvPr id="1" name=""/>
        <p:cNvGrpSpPr/>
        <p:nvPr/>
      </p:nvGrpSpPr>
      <p:grpSpPr>
        <a:xfrm>
          <a:off x="0" y="0"/>
          <a:ext cx="0" cy="0"/>
          <a:chOff x="0" y="0"/>
          <a:chExt cx="0" cy="0"/>
        </a:xfrm>
      </p:grpSpPr>
      <p:sp>
        <p:nvSpPr>
          <p:cNvPr id="2" name="Title 16">
            <a:extLst>
              <a:ext uri="{FF2B5EF4-FFF2-40B4-BE49-F238E27FC236}">
                <a16:creationId xmlns:a16="http://schemas.microsoft.com/office/drawing/2014/main" id="{CBF9312B-426F-C5DA-1306-DB03B3E32237}"/>
              </a:ext>
            </a:extLst>
          </p:cNvPr>
          <p:cNvSpPr txBox="1">
            <a:spLocks noGrp="1"/>
          </p:cNvSpPr>
          <p:nvPr>
            <p:ph type="title"/>
          </p:nvPr>
        </p:nvSpPr>
        <p:spPr>
          <a:xfrm>
            <a:off x="386553" y="540821"/>
            <a:ext cx="9261939" cy="1278029"/>
          </a:xfrm>
        </p:spPr>
        <p:txBody>
          <a:bodyPr lIns="0" tIns="0" rIns="0" bIns="0"/>
          <a:lstStyle/>
          <a:p>
            <a:pPr lvl="0"/>
            <a:r>
              <a:rPr lang="en-US" sz="2800" b="1" u="sng"/>
              <a:t>Digital technology, tools and techniques to enhance at sunrise residential care home </a:t>
            </a:r>
          </a:p>
        </p:txBody>
      </p:sp>
      <p:sp>
        <p:nvSpPr>
          <p:cNvPr id="3" name="Subtitle 20">
            <a:extLst>
              <a:ext uri="{FF2B5EF4-FFF2-40B4-BE49-F238E27FC236}">
                <a16:creationId xmlns:a16="http://schemas.microsoft.com/office/drawing/2014/main" id="{9307F5AD-16DB-A00C-DF0A-D4D915AE6B80}"/>
              </a:ext>
            </a:extLst>
          </p:cNvPr>
          <p:cNvSpPr txBox="1">
            <a:spLocks noGrp="1"/>
          </p:cNvSpPr>
          <p:nvPr>
            <p:ph type="subTitle" idx="4294967295"/>
          </p:nvPr>
        </p:nvSpPr>
        <p:spPr>
          <a:xfrm>
            <a:off x="549508" y="4929813"/>
            <a:ext cx="6858000" cy="731520"/>
          </a:xfrm>
        </p:spPr>
        <p:txBody>
          <a:bodyPr lIns="0" tIns="0" rIns="0" bIns="0">
            <a:noAutofit/>
          </a:bodyPr>
          <a:lstStyle/>
          <a:p>
            <a:pPr marL="0" lvl="0" indent="0">
              <a:lnSpc>
                <a:spcPct val="90000"/>
              </a:lnSpc>
              <a:spcBef>
                <a:spcPts val="1000"/>
              </a:spcBef>
              <a:buNone/>
            </a:pPr>
            <a:r>
              <a:rPr lang="en-US" sz="1600">
                <a:latin typeface="Arial" pitchFamily="34"/>
                <a:cs typeface="Arial" pitchFamily="34"/>
              </a:rPr>
              <a:t>Jennifer Balazova &amp;</a:t>
            </a:r>
          </a:p>
          <a:p>
            <a:pPr marL="0" lvl="0" indent="0">
              <a:lnSpc>
                <a:spcPct val="90000"/>
              </a:lnSpc>
              <a:spcBef>
                <a:spcPts val="1000"/>
              </a:spcBef>
              <a:buNone/>
            </a:pPr>
            <a:r>
              <a:rPr lang="en-US" sz="1600">
                <a:latin typeface="Arial" pitchFamily="34"/>
                <a:cs typeface="Arial" pitchFamily="34"/>
              </a:rPr>
              <a:t>Natasha Rose Ilsley</a:t>
            </a:r>
          </a:p>
          <a:p>
            <a:pPr marL="0" lvl="0" indent="0">
              <a:lnSpc>
                <a:spcPct val="90000"/>
              </a:lnSpc>
              <a:spcBef>
                <a:spcPts val="1000"/>
              </a:spcBef>
              <a:buNone/>
            </a:pPr>
            <a:r>
              <a:rPr lang="en-US" sz="1600">
                <a:latin typeface="Arial" pitchFamily="34"/>
                <a:cs typeface="Arial" pitchFamily="34"/>
              </a:rPr>
              <a:t>Health and social care level 4 LCHS4007</a:t>
            </a:r>
          </a:p>
          <a:p>
            <a:pPr marL="0" lvl="0" indent="0">
              <a:lnSpc>
                <a:spcPct val="90000"/>
              </a:lnSpc>
              <a:spcBef>
                <a:spcPts val="1000"/>
              </a:spcBef>
              <a:buNone/>
            </a:pPr>
            <a:r>
              <a:rPr lang="en-US" sz="1600">
                <a:latin typeface="Arial" pitchFamily="34"/>
                <a:cs typeface="Arial" pitchFamily="34"/>
              </a:rPr>
              <a:t>Lecturer: Markus Klingelfuss </a:t>
            </a:r>
          </a:p>
        </p:txBody>
      </p:sp>
      <p:pic>
        <p:nvPicPr>
          <p:cNvPr id="4" name="Picture 2" descr="A nurse helping an old person with a walker&#10;&#10;AI-generated content may be incorrect.">
            <a:extLst>
              <a:ext uri="{FF2B5EF4-FFF2-40B4-BE49-F238E27FC236}">
                <a16:creationId xmlns:a16="http://schemas.microsoft.com/office/drawing/2014/main" id="{BEF3E0F5-789B-4540-F158-AF262C17502C}"/>
              </a:ext>
            </a:extLst>
          </p:cNvPr>
          <p:cNvPicPr>
            <a:picLocks noChangeAspect="1"/>
          </p:cNvPicPr>
          <p:nvPr/>
        </p:nvPicPr>
        <p:blipFill>
          <a:blip r:embed="rId2"/>
          <a:stretch>
            <a:fillRect/>
          </a:stretch>
        </p:blipFill>
        <p:spPr>
          <a:xfrm>
            <a:off x="7983480" y="3361407"/>
            <a:ext cx="2693602" cy="1542556"/>
          </a:xfrm>
          <a:prstGeom prst="rect">
            <a:avLst/>
          </a:prstGeom>
          <a:noFill/>
          <a:ln cap="flat">
            <a:noFill/>
          </a:ln>
        </p:spPr>
      </p:pic>
      <p:pic>
        <p:nvPicPr>
          <p:cNvPr id="5" name="Picture 4" descr="A person holding a cane and smiling to a person&#10;&#10;AI-generated content may be incorrect.">
            <a:extLst>
              <a:ext uri="{FF2B5EF4-FFF2-40B4-BE49-F238E27FC236}">
                <a16:creationId xmlns:a16="http://schemas.microsoft.com/office/drawing/2014/main" id="{F086B79E-5E67-2F9F-82ED-C84ED084B7A6}"/>
              </a:ext>
            </a:extLst>
          </p:cNvPr>
          <p:cNvPicPr>
            <a:picLocks noChangeAspect="1"/>
          </p:cNvPicPr>
          <p:nvPr/>
        </p:nvPicPr>
        <p:blipFill>
          <a:blip r:embed="rId3"/>
          <a:stretch>
            <a:fillRect/>
          </a:stretch>
        </p:blipFill>
        <p:spPr>
          <a:xfrm>
            <a:off x="9931609" y="4903963"/>
            <a:ext cx="1869765" cy="1542556"/>
          </a:xfrm>
          <a:prstGeom prst="rect">
            <a:avLst/>
          </a:prstGeom>
          <a:noFill/>
          <a:ln cap="flat">
            <a:noFill/>
          </a:ln>
        </p:spPr>
      </p:pic>
      <p:pic>
        <p:nvPicPr>
          <p:cNvPr id="6" name="Picture 6" descr="A couple of old people standing in front of a nursing home&#10;&#10;AI-generated content may be incorrect.">
            <a:extLst>
              <a:ext uri="{FF2B5EF4-FFF2-40B4-BE49-F238E27FC236}">
                <a16:creationId xmlns:a16="http://schemas.microsoft.com/office/drawing/2014/main" id="{FAFBB22A-31E5-D769-43F5-02BE8C5C937A}"/>
              </a:ext>
            </a:extLst>
          </p:cNvPr>
          <p:cNvPicPr>
            <a:picLocks noChangeAspect="1"/>
          </p:cNvPicPr>
          <p:nvPr/>
        </p:nvPicPr>
        <p:blipFill>
          <a:blip r:embed="rId4"/>
          <a:stretch>
            <a:fillRect/>
          </a:stretch>
        </p:blipFill>
        <p:spPr>
          <a:xfrm>
            <a:off x="7376153" y="4903963"/>
            <a:ext cx="2555455" cy="1528639"/>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B9D8E3A1-E764-34FF-02AA-3B49C7930D57}"/>
              </a:ext>
            </a:extLst>
          </p:cNvPr>
          <p:cNvSpPr txBox="1"/>
          <p:nvPr/>
        </p:nvSpPr>
        <p:spPr>
          <a:xfrm>
            <a:off x="4441752" y="447973"/>
            <a:ext cx="6097767"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rial" pitchFamily="34"/>
                <a:cs typeface="Arial" pitchFamily="34"/>
              </a:rPr>
              <a:t>Introduction</a:t>
            </a:r>
            <a:endParaRPr lang="en-GB" sz="2800" b="1" i="0" u="none" strike="noStrike" kern="1200" cap="none" spc="0" baseline="0">
              <a:solidFill>
                <a:srgbClr val="000000"/>
              </a:solidFill>
              <a:uFillTx/>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sp>
        <p:nvSpPr>
          <p:cNvPr id="2" name="TextBox 18">
            <a:extLst>
              <a:ext uri="{FF2B5EF4-FFF2-40B4-BE49-F238E27FC236}">
                <a16:creationId xmlns:a16="http://schemas.microsoft.com/office/drawing/2014/main" id="{DED29EDB-BAAB-AC4F-8B76-30CD5FFEA121}"/>
              </a:ext>
            </a:extLst>
          </p:cNvPr>
          <p:cNvSpPr txBox="1"/>
          <p:nvPr/>
        </p:nvSpPr>
        <p:spPr>
          <a:xfrm>
            <a:off x="346612" y="1284027"/>
            <a:ext cx="5118518"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The document is  a user-friendly connection that makes it handy for users. Some could say it is time saving and convenient, moreover power point can be shared and saved easily through online platforms &amp; cloud storage that allows you to cooperate with other users.</a:t>
            </a:r>
          </a:p>
        </p:txBody>
      </p:sp>
      <p:sp>
        <p:nvSpPr>
          <p:cNvPr id="3" name="TextBox 4">
            <a:extLst>
              <a:ext uri="{FF2B5EF4-FFF2-40B4-BE49-F238E27FC236}">
                <a16:creationId xmlns:a16="http://schemas.microsoft.com/office/drawing/2014/main" id="{6DB182CD-EC7E-0088-FACD-789D08D5A01E}"/>
              </a:ext>
            </a:extLst>
          </p:cNvPr>
          <p:cNvSpPr txBox="1"/>
          <p:nvPr/>
        </p:nvSpPr>
        <p:spPr>
          <a:xfrm>
            <a:off x="530681" y="465365"/>
            <a:ext cx="2955468"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ptos"/>
              </a:rPr>
              <a:t>PowerPoint</a:t>
            </a:r>
            <a:r>
              <a:rPr lang="en-GB" sz="1800" b="0" i="0" u="none" strike="noStrike" kern="1200" cap="none" spc="0" baseline="0">
                <a:solidFill>
                  <a:srgbClr val="000000"/>
                </a:solidFill>
                <a:uFillTx/>
                <a:latin typeface="Aptos"/>
              </a:rPr>
              <a:t> </a:t>
            </a:r>
          </a:p>
        </p:txBody>
      </p:sp>
      <p:sp>
        <p:nvSpPr>
          <p:cNvPr id="4" name="TextBox 5">
            <a:extLst>
              <a:ext uri="{FF2B5EF4-FFF2-40B4-BE49-F238E27FC236}">
                <a16:creationId xmlns:a16="http://schemas.microsoft.com/office/drawing/2014/main" id="{3FF9DB99-6974-1762-3F5D-A9C80845D48C}"/>
              </a:ext>
            </a:extLst>
          </p:cNvPr>
          <p:cNvSpPr txBox="1"/>
          <p:nvPr/>
        </p:nvSpPr>
        <p:spPr>
          <a:xfrm>
            <a:off x="6678164" y="3995681"/>
            <a:ext cx="4848240" cy="2862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Why is power point useful in a care home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Power point enhances the staff  development in a care home by delivering a clear training and structured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Way. Techniques, support consistent learning to ensure the staff gain practical  knowledge that improves resident care and overall team performance.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8B1EBCE-439C-B5F8-FA5C-2533D1EA173E}"/>
              </a:ext>
            </a:extLst>
          </p:cNvPr>
          <p:cNvSpPr txBox="1"/>
          <p:nvPr/>
        </p:nvSpPr>
        <p:spPr>
          <a:xfrm>
            <a:off x="4532241" y="383225"/>
            <a:ext cx="3768919"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rial" pitchFamily="34"/>
                <a:cs typeface="Arial" pitchFamily="34"/>
              </a:rPr>
              <a:t>PowerPoint</a:t>
            </a:r>
          </a:p>
        </p:txBody>
      </p:sp>
      <p:sp>
        <p:nvSpPr>
          <p:cNvPr id="3" name="TextBox 4">
            <a:extLst>
              <a:ext uri="{FF2B5EF4-FFF2-40B4-BE49-F238E27FC236}">
                <a16:creationId xmlns:a16="http://schemas.microsoft.com/office/drawing/2014/main" id="{8EFBE790-02B8-8D9E-3D71-BA71ED67C18B}"/>
              </a:ext>
            </a:extLst>
          </p:cNvPr>
          <p:cNvSpPr txBox="1"/>
          <p:nvPr/>
        </p:nvSpPr>
        <p:spPr>
          <a:xfrm>
            <a:off x="285951" y="1028343"/>
            <a:ext cx="9145133" cy="480131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ptos"/>
              </a:rPr>
              <a:t>Cons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r>
              <a:rPr lang="en-GB" sz="1800" b="0" i="0" u="none" strike="noStrike" kern="0" cap="none" spc="0" baseline="0">
                <a:solidFill>
                  <a:srgbClr val="000000"/>
                </a:solidFill>
                <a:uFillTx/>
                <a:latin typeface="Aptos"/>
              </a:rPr>
              <a:t>The disadvantages of power point it can overwhelm the audience with the information they might feel pressure to include details on each slides ,so its important to priories  the key point/ information to keep the content focused and preventing the audience to be overwhelmed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rPr>
              <a:t> Although there has been some technical  difficulties and compatibility issues can now and then glitch while using power point . As a presenter who is speaking and has lack of expression to the audience it might impact negatively on the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rPr>
              <a:t>While presenting it’s important to deliver it to be engaging for the audience as some can be dull and repetitive. To catch their attention, use stray telling, integrate  multimedia elements and  presentation format.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17 Advantages And Disadvantages Of PowerPoint - PresentationSkills.me</a:t>
            </a:r>
            <a:endParaRPr lang="en-GB" sz="1800" b="0" i="0" u="none" strike="noStrike" kern="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extBox 5">
            <a:extLst>
              <a:ext uri="{FF2B5EF4-FFF2-40B4-BE49-F238E27FC236}">
                <a16:creationId xmlns:a16="http://schemas.microsoft.com/office/drawing/2014/main" id="{6CB3186F-541E-7C62-46E0-F91198B8E050}"/>
              </a:ext>
            </a:extLst>
          </p:cNvPr>
          <p:cNvSpPr txBox="1"/>
          <p:nvPr/>
        </p:nvSpPr>
        <p:spPr>
          <a:xfrm>
            <a:off x="9509760" y="1906039"/>
            <a:ext cx="123245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BF1F3ADC-2D89-4E8E-F022-DBA0A3C94810}"/>
              </a:ext>
            </a:extLst>
          </p:cNvPr>
          <p:cNvSpPr txBox="1"/>
          <p:nvPr/>
        </p:nvSpPr>
        <p:spPr>
          <a:xfrm>
            <a:off x="550231" y="575559"/>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PowerPoint pros </a:t>
            </a:r>
            <a:endParaRPr lang="en-GB" sz="1200" b="0" i="0" u="sng" strike="noStrike" kern="1200" cap="none" spc="0" baseline="0">
              <a:solidFill>
                <a:srgbClr val="000000"/>
              </a:solidFill>
              <a:uFillTx/>
              <a:latin typeface="Arial" pitchFamily="34"/>
              <a:cs typeface="Arial" pitchFamily="34"/>
            </a:endParaRPr>
          </a:p>
        </p:txBody>
      </p:sp>
      <p:sp>
        <p:nvSpPr>
          <p:cNvPr id="3" name="TextBox 6">
            <a:extLst>
              <a:ext uri="{FF2B5EF4-FFF2-40B4-BE49-F238E27FC236}">
                <a16:creationId xmlns:a16="http://schemas.microsoft.com/office/drawing/2014/main" id="{7460113D-E992-0D92-A917-E1A4BBD171AF}"/>
              </a:ext>
            </a:extLst>
          </p:cNvPr>
          <p:cNvSpPr txBox="1"/>
          <p:nvPr/>
        </p:nvSpPr>
        <p:spPr>
          <a:xfrm>
            <a:off x="358847" y="1177408"/>
            <a:ext cx="8200357" cy="397031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PowerPoint is a useful document that can be used for presentations as they are easy to understand , update and share.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The document is a user-friendly connections that makes it handy for users , it shows a different variety of  designs , fonts, templates , colour and graphical elements that can grab the audience attention which makes it more interesting.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Some could say it is time saving and convenient  as it provides pre- designed templates, colours that you can change to your desire , saves a lot of time decorating and  editing, power point allows you to add videos , audio clips and images so you can have appeal slides.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Moreover, power point presentation can be shared and saved easily through online platforms &amp;cloud storage that allows you to cooperate with other users .</a:t>
            </a:r>
          </a:p>
        </p:txBody>
      </p:sp>
      <p:sp>
        <p:nvSpPr>
          <p:cNvPr id="4" name="TextBox 8">
            <a:extLst>
              <a:ext uri="{FF2B5EF4-FFF2-40B4-BE49-F238E27FC236}">
                <a16:creationId xmlns:a16="http://schemas.microsoft.com/office/drawing/2014/main" id="{AB52D612-C174-15D4-8ACD-97F9E5142F97}"/>
              </a:ext>
            </a:extLst>
          </p:cNvPr>
          <p:cNvSpPr txBox="1"/>
          <p:nvPr/>
        </p:nvSpPr>
        <p:spPr>
          <a:xfrm>
            <a:off x="358847" y="5840080"/>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https://youtu.be/rgKVOlOakOI?si=GAfTpNvbOtgMCmU2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7">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3725AA9B-DA62-8C93-7D2E-48593AD6C6C7}"/>
              </a:ext>
            </a:extLst>
          </p:cNvPr>
          <p:cNvSpPr txBox="1"/>
          <p:nvPr/>
        </p:nvSpPr>
        <p:spPr>
          <a:xfrm>
            <a:off x="380116" y="1382234"/>
            <a:ext cx="11624044" cy="341631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is a organised inbox that can separate  emails/ messages in case you want focuses on the main  things.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users can create sections of their important emails to the less urgent ones into folders which reduces cluttering. It allows users to locate messages automatically into folders by the date and sender.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The document is handy because it shares calendars ,emails and book meetings so users can access it easily , it makes it quicker to manage the messages and contacts in one 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Furthermore, it sets reminders  if you’ve missed something that you forgot. While using the document it,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Shows the users name in the message / email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Name is highlighted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While receiving messages there will be a @ indicating they are mentioned by their name </a:t>
            </a:r>
          </a:p>
        </p:txBody>
      </p:sp>
      <p:sp>
        <p:nvSpPr>
          <p:cNvPr id="3" name="TextBox 6">
            <a:extLst>
              <a:ext uri="{FF2B5EF4-FFF2-40B4-BE49-F238E27FC236}">
                <a16:creationId xmlns:a16="http://schemas.microsoft.com/office/drawing/2014/main" id="{BC5F6822-E7A5-70F8-A8CF-DE9D2B50CF38}"/>
              </a:ext>
            </a:extLst>
          </p:cNvPr>
          <p:cNvSpPr txBox="1"/>
          <p:nvPr/>
        </p:nvSpPr>
        <p:spPr>
          <a:xfrm>
            <a:off x="528971" y="394810"/>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Outlook pros </a:t>
            </a:r>
          </a:p>
        </p:txBody>
      </p:sp>
      <p:sp>
        <p:nvSpPr>
          <p:cNvPr id="4" name="TextBox 8">
            <a:extLst>
              <a:ext uri="{FF2B5EF4-FFF2-40B4-BE49-F238E27FC236}">
                <a16:creationId xmlns:a16="http://schemas.microsoft.com/office/drawing/2014/main" id="{FAA3260A-3E45-33B9-32F0-8870740CE28B}"/>
              </a:ext>
            </a:extLst>
          </p:cNvPr>
          <p:cNvSpPr txBox="1"/>
          <p:nvPr/>
        </p:nvSpPr>
        <p:spPr>
          <a:xfrm>
            <a:off x="528971" y="6278526"/>
            <a:ext cx="1039066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New Outlook 2025: Advantages &amp; Disadvantages You Must Know Before Switching | All Tech Nerd</a:t>
            </a:r>
            <a:endParaRPr lang="en-GB" sz="1800" b="0" i="0" u="none" strike="noStrike" kern="1200" cap="none" spc="0" baseline="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53916E36-12C3-49FB-99A6-0460CC51EAE4}"/>
              </a:ext>
            </a:extLst>
          </p:cNvPr>
          <p:cNvSpPr txBox="1"/>
          <p:nvPr/>
        </p:nvSpPr>
        <p:spPr>
          <a:xfrm>
            <a:off x="528971" y="564925"/>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Outlook cons </a:t>
            </a:r>
          </a:p>
        </p:txBody>
      </p:sp>
      <p:sp>
        <p:nvSpPr>
          <p:cNvPr id="3" name="TextBox 6">
            <a:extLst>
              <a:ext uri="{FF2B5EF4-FFF2-40B4-BE49-F238E27FC236}">
                <a16:creationId xmlns:a16="http://schemas.microsoft.com/office/drawing/2014/main" id="{CE8051FB-A1FB-64B4-C966-5A19E343E078}"/>
              </a:ext>
            </a:extLst>
          </p:cNvPr>
          <p:cNvSpPr txBox="1"/>
          <p:nvPr/>
        </p:nvSpPr>
        <p:spPr>
          <a:xfrm>
            <a:off x="326952" y="1582341"/>
            <a:ext cx="8742624"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can't open personal storage table /files restricting the access to the post data also Integration with Microsoft tools can be difficult for some users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Disadvantes of outlook can include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Internet connection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Lack of features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Overwhelming attaching saved emails/ messages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subscription is per every user as you must pay every month via credit card/ debit card. Some users may have financial difficulties with this. Another disadvantage are syncing problems with emails , contacts and calendars might not work smoothly with mobile devices ,also can overwhelm beginners with the features like ( emails or attachment).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40">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F8B25A4A-FE96-016C-4430-196008F63376}"/>
              </a:ext>
            </a:extLst>
          </p:cNvPr>
          <p:cNvSpPr txBox="1"/>
          <p:nvPr/>
        </p:nvSpPr>
        <p:spPr>
          <a:xfrm>
            <a:off x="486442" y="479867"/>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Millennials and Gen z</a:t>
            </a:r>
          </a:p>
        </p:txBody>
      </p:sp>
      <p:pic>
        <p:nvPicPr>
          <p:cNvPr id="3" name="Picture 2" descr="Millennials Age Range">
            <a:extLst>
              <a:ext uri="{FF2B5EF4-FFF2-40B4-BE49-F238E27FC236}">
                <a16:creationId xmlns:a16="http://schemas.microsoft.com/office/drawing/2014/main" id="{95685521-6527-95B5-CF3A-1A13695464CD}"/>
              </a:ext>
            </a:extLst>
          </p:cNvPr>
          <p:cNvPicPr>
            <a:picLocks noChangeAspect="1"/>
          </p:cNvPicPr>
          <p:nvPr/>
        </p:nvPicPr>
        <p:blipFill>
          <a:blip r:embed="rId2"/>
          <a:srcRect/>
          <a:stretch>
            <a:fillRect/>
          </a:stretch>
        </p:blipFill>
        <p:spPr>
          <a:xfrm>
            <a:off x="7357765" y="320926"/>
            <a:ext cx="4384438" cy="3999311"/>
          </a:xfrm>
          <a:prstGeom prst="rect">
            <a:avLst/>
          </a:prstGeom>
          <a:noFill/>
          <a:ln cap="flat">
            <a:noFill/>
          </a:ln>
        </p:spPr>
      </p:pic>
      <p:sp>
        <p:nvSpPr>
          <p:cNvPr id="4" name="TextBox 7">
            <a:extLst>
              <a:ext uri="{FF2B5EF4-FFF2-40B4-BE49-F238E27FC236}">
                <a16:creationId xmlns:a16="http://schemas.microsoft.com/office/drawing/2014/main" id="{7442CE91-9CE2-55A1-6357-D6E79405528B}"/>
              </a:ext>
            </a:extLst>
          </p:cNvPr>
          <p:cNvSpPr txBox="1"/>
          <p:nvPr/>
        </p:nvSpPr>
        <p:spPr>
          <a:xfrm>
            <a:off x="354137" y="849203"/>
            <a:ext cx="7184349" cy="42473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Both generations have grew up in platforms like ( TikTok, Instagram , YouTube).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They are most likely both use online tools like Microsoft 365 or online power point  ; usually gen z’s use bold colours and creative layouts influencing the slides away from looking corporate- looking. These generations use authentic voices and story telling which means power point is more narrative driven to audiences.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Millennials use a bigger portion of work force and gen z enters quick.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Outlook might influence gen z’s to type/ write formal than their usual form of texting/dm.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Overall power point  and outlook affect gen z’s to interact in teamwork and present ideas effectively, as they grew up with technology, so they are confident using these documents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41">
    <p:spTree>
      <p:nvGrpSpPr>
        <p:cNvPr id="1" name=""/>
        <p:cNvGrpSpPr/>
        <p:nvPr/>
      </p:nvGrpSpPr>
      <p:grpSpPr>
        <a:xfrm>
          <a:off x="0" y="0"/>
          <a:ext cx="0" cy="0"/>
          <a:chOff x="0" y="0"/>
          <a:chExt cx="0" cy="0"/>
        </a:xfrm>
      </p:grpSpPr>
      <p:sp>
        <p:nvSpPr>
          <p:cNvPr id="2" name="TextBox 6">
            <a:extLst>
              <a:ext uri="{FF2B5EF4-FFF2-40B4-BE49-F238E27FC236}">
                <a16:creationId xmlns:a16="http://schemas.microsoft.com/office/drawing/2014/main" id="{AF35BD61-EDFE-F440-2BA0-5A3D01E72FF9}"/>
              </a:ext>
            </a:extLst>
          </p:cNvPr>
          <p:cNvSpPr txBox="1"/>
          <p:nvPr/>
        </p:nvSpPr>
        <p:spPr>
          <a:xfrm>
            <a:off x="276450" y="648583"/>
            <a:ext cx="13024887" cy="495520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000000"/>
                </a:solidFill>
                <a:uFillTx/>
                <a:latin typeface="Arial" pitchFamily="34"/>
                <a:cs typeface="Arial" pitchFamily="34"/>
              </a:rPr>
              <a:t>How to improve digital skills in a care home</a:t>
            </a:r>
            <a:endParaRPr lang="en-GB" sz="2800" b="1" i="0" u="sng"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sng" strike="noStrike" kern="1200" cap="none" spc="0" baseline="0">
              <a:solidFill>
                <a:srgbClr val="000000"/>
              </a:solidFill>
              <a:uFillTx/>
              <a:latin typeface="Arial"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Digital </a:t>
            </a:r>
            <a:r>
              <a:rPr lang="en-GB" sz="1800" b="0" i="0" u="none" strike="noStrike" kern="1200" cap="none" spc="0" baseline="0">
                <a:solidFill>
                  <a:srgbClr val="000000"/>
                </a:solidFill>
                <a:uFillTx/>
                <a:latin typeface="Arial" pitchFamily="34"/>
                <a:cs typeface="Arial" pitchFamily="34"/>
              </a:rPr>
              <a:t>records can reveal trends helping to improve care quality and allocate recourses     effectively.</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Formal &amp; informal training like online courses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Appoint a digital champions to support colleagues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Using digital platforms for communications and care planning.</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Digital safety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Check the persons email address correctly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Don’t click on links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Regularly back up important files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Keep devices locked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Install software updates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Report/stolen devices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Strong passwords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Never share logins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Two factor authentication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Avoid saving passwords in browsers </a:t>
            </a:r>
          </a:p>
        </p:txBody>
      </p:sp>
      <p:pic>
        <p:nvPicPr>
          <p:cNvPr id="3" name="Picture 8" descr="A computer monitor with a hand holding a mouse&#10;&#10;AI-generated content may be incorrect.">
            <a:extLst>
              <a:ext uri="{FF2B5EF4-FFF2-40B4-BE49-F238E27FC236}">
                <a16:creationId xmlns:a16="http://schemas.microsoft.com/office/drawing/2014/main" id="{A026C651-9036-5BCF-419F-946DB8799AE7}"/>
              </a:ext>
            </a:extLst>
          </p:cNvPr>
          <p:cNvPicPr>
            <a:picLocks noChangeAspect="1"/>
          </p:cNvPicPr>
          <p:nvPr/>
        </p:nvPicPr>
        <p:blipFill>
          <a:blip r:embed="rId2"/>
          <a:stretch>
            <a:fillRect/>
          </a:stretch>
        </p:blipFill>
        <p:spPr>
          <a:xfrm>
            <a:off x="7639711" y="4348712"/>
            <a:ext cx="3895709" cy="2275365"/>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42">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7C73DD36-5E93-1BF0-3888-B2C498B3093E}"/>
              </a:ext>
            </a:extLst>
          </p:cNvPr>
          <p:cNvSpPr txBox="1"/>
          <p:nvPr/>
        </p:nvSpPr>
        <p:spPr>
          <a:xfrm>
            <a:off x="486442" y="3843479"/>
            <a:ext cx="9816504"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&lt;iframe width="560" height="315" src="https://www.youtube.com/embed/rgKVOlOakOI?si=qduXFydRPw4c61-X" title="YouTube video player" frameborder="0" allow="accelerometer; autoplay; clipboard-write; encrypted-media; gyroscope; picture-in-picture; web-share" referrerpolicy="strict-origin-when-cross-origin" allowfullscreen&gt;&lt;/iframe&gt;</a:t>
            </a:r>
          </a:p>
        </p:txBody>
      </p:sp>
      <p:sp>
        <p:nvSpPr>
          <p:cNvPr id="3" name="TextBox 6">
            <a:extLst>
              <a:ext uri="{FF2B5EF4-FFF2-40B4-BE49-F238E27FC236}">
                <a16:creationId xmlns:a16="http://schemas.microsoft.com/office/drawing/2014/main" id="{CC3F94E9-D12C-6206-8433-5DCD1DFEECEF}"/>
              </a:ext>
            </a:extLst>
          </p:cNvPr>
          <p:cNvSpPr txBox="1"/>
          <p:nvPr/>
        </p:nvSpPr>
        <p:spPr>
          <a:xfrm>
            <a:off x="486442" y="2413842"/>
            <a:ext cx="609776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New Outlook 2025: Advantages &amp; Disadvantages You Must Know Before Switching | All Tech Nerd</a:t>
            </a:r>
            <a:endParaRPr lang="en-GB" sz="1800" b="0" i="0" u="none" strike="noStrike" kern="1200" cap="none" spc="0" baseline="0">
              <a:solidFill>
                <a:srgbClr val="000000"/>
              </a:solidFill>
              <a:uFillTx/>
              <a:latin typeface="Aptos"/>
            </a:endParaRPr>
          </a:p>
        </p:txBody>
      </p:sp>
      <p:sp>
        <p:nvSpPr>
          <p:cNvPr id="4" name="TextBox 8">
            <a:extLst>
              <a:ext uri="{FF2B5EF4-FFF2-40B4-BE49-F238E27FC236}">
                <a16:creationId xmlns:a16="http://schemas.microsoft.com/office/drawing/2014/main" id="{D643E15F-F89C-724C-D13B-384BDF99FE50}"/>
              </a:ext>
            </a:extLst>
          </p:cNvPr>
          <p:cNvSpPr txBox="1"/>
          <p:nvPr/>
        </p:nvSpPr>
        <p:spPr>
          <a:xfrm>
            <a:off x="486442" y="3197153"/>
            <a:ext cx="609776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3">
                  <a:extLst>
                    <a:ext uri="{A12FA001-AC4F-418D-AE19-62706E023703}">
                      <ahyp:hlinkClr xmlns:ahyp="http://schemas.microsoft.com/office/drawing/2018/hyperlinkcolor" val="tx"/>
                    </a:ext>
                  </a:extLst>
                </a:hlinkClick>
              </a:rPr>
              <a:t>17 Advantages And Disadvantages Of PowerPoint - PresentationSkills.me</a:t>
            </a:r>
            <a:endParaRPr lang="en-GB" sz="1800" b="0" i="0" u="none" strike="noStrike" kern="1200" cap="none" spc="0" baseline="0">
              <a:solidFill>
                <a:srgbClr val="000000"/>
              </a:solidFill>
              <a:uFillTx/>
              <a:latin typeface="Aptos"/>
            </a:endParaRPr>
          </a:p>
        </p:txBody>
      </p:sp>
      <p:sp>
        <p:nvSpPr>
          <p:cNvPr id="5" name="TextBox 10">
            <a:extLst>
              <a:ext uri="{FF2B5EF4-FFF2-40B4-BE49-F238E27FC236}">
                <a16:creationId xmlns:a16="http://schemas.microsoft.com/office/drawing/2014/main" id="{44DCCD87-8611-4563-A772-323872DBC872}"/>
              </a:ext>
            </a:extLst>
          </p:cNvPr>
          <p:cNvSpPr txBox="1"/>
          <p:nvPr/>
        </p:nvSpPr>
        <p:spPr>
          <a:xfrm>
            <a:off x="486442" y="1537188"/>
            <a:ext cx="6097767"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hlinkClick r:id="rId3">
                  <a:extLst>
                    <a:ext uri="{A12FA001-AC4F-418D-AE19-62706E023703}">
                      <ahyp:hlinkClr xmlns:ahyp="http://schemas.microsoft.com/office/drawing/2018/hyperlinkcolor" val="tx"/>
                    </a:ext>
                  </a:extLst>
                </a:hlinkClick>
              </a:rPr>
              <a:t>17 Advantages And Disadvantages Of PowerPoint - PresentationSkills.me</a:t>
            </a:r>
            <a:endParaRPr lang="en-GB" sz="1800" b="0" i="0" u="none" strike="noStrike" kern="1200" cap="none" spc="0" baseline="0">
              <a:solidFill>
                <a:srgbClr val="000000"/>
              </a:solidFill>
              <a:uFillTx/>
              <a:latin typeface="Aptos"/>
            </a:endParaRPr>
          </a:p>
        </p:txBody>
      </p:sp>
      <p:sp>
        <p:nvSpPr>
          <p:cNvPr id="6" name="TextBox 12">
            <a:extLst>
              <a:ext uri="{FF2B5EF4-FFF2-40B4-BE49-F238E27FC236}">
                <a16:creationId xmlns:a16="http://schemas.microsoft.com/office/drawing/2014/main" id="{F0E6C224-C5AA-7B46-9409-907881068DBD}"/>
              </a:ext>
            </a:extLst>
          </p:cNvPr>
          <p:cNvSpPr txBox="1"/>
          <p:nvPr/>
        </p:nvSpPr>
        <p:spPr>
          <a:xfrm>
            <a:off x="337587" y="540556"/>
            <a:ext cx="609776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sng" strike="noStrike" kern="1200" cap="none" spc="0" baseline="0">
                <a:solidFill>
                  <a:srgbClr val="000000"/>
                </a:solidFill>
                <a:uFillTx/>
                <a:latin typeface="Arial" pitchFamily="34"/>
                <a:cs typeface="Arial" pitchFamily="34"/>
              </a:rPr>
              <a:t>References</a:t>
            </a:r>
            <a:endParaRPr lang="en-GB" sz="18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Creative Gradient ">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Digital%20technology,%20tools%20and%20techniques%20to%20enhance%20new%20one</Template>
  <TotalTime>0</TotalTime>
  <Words>1008</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Calibri</vt:lpstr>
      <vt:lpstr>Perpetua Titling MT</vt:lpstr>
      <vt:lpstr>Creative Gradient </vt:lpstr>
      <vt:lpstr>Digital technology, tools and techniques to enhance at sunrise residential care home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Balazova (2506899)</dc:creator>
  <cp:lastModifiedBy>Marianne Brooks</cp:lastModifiedBy>
  <cp:revision>1</cp:revision>
  <dcterms:created xsi:type="dcterms:W3CDTF">2025-10-10T20:37:16Z</dcterms:created>
  <dcterms:modified xsi:type="dcterms:W3CDTF">2025-10-20T09:47:09Z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