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5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A244CC-EFFC-49BB-975E-7170C28C24CA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6568E3-E35D-4266-8BF0-6B02E26B77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Respiratory system: lungs, bronchi, alveoli</a:t>
          </a:r>
        </a:p>
      </dgm:t>
    </dgm:pt>
    <dgm:pt modelId="{D5171E58-D2B4-44BA-B927-F4D2347A3E29}" type="parTrans" cxnId="{B9F82764-AE18-4E9D-BEDE-981B60298FAA}">
      <dgm:prSet/>
      <dgm:spPr/>
      <dgm:t>
        <a:bodyPr/>
        <a:lstStyle/>
        <a:p>
          <a:endParaRPr lang="en-US"/>
        </a:p>
      </dgm:t>
    </dgm:pt>
    <dgm:pt modelId="{CDD6ED9A-77FC-4CA7-AF6C-9F81A7F6EF0D}" type="sibTrans" cxnId="{B9F82764-AE18-4E9D-BEDE-981B60298FAA}">
      <dgm:prSet/>
      <dgm:spPr/>
      <dgm:t>
        <a:bodyPr/>
        <a:lstStyle/>
        <a:p>
          <a:endParaRPr lang="en-US"/>
        </a:p>
      </dgm:t>
    </dgm:pt>
    <dgm:pt modelId="{0D91B39D-8EC1-457E-8BF7-8CE99076912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Gas exchange occurs in alveoli</a:t>
          </a:r>
        </a:p>
      </dgm:t>
    </dgm:pt>
    <dgm:pt modelId="{1A318957-9474-4388-9CA5-E2B7A61EFB3F}" type="parTrans" cxnId="{5055C314-4D6D-45C2-A464-1FBD26B878DB}">
      <dgm:prSet/>
      <dgm:spPr/>
      <dgm:t>
        <a:bodyPr/>
        <a:lstStyle/>
        <a:p>
          <a:endParaRPr lang="en-US"/>
        </a:p>
      </dgm:t>
    </dgm:pt>
    <dgm:pt modelId="{43434B49-1706-4D99-9EB7-09C7EC8858EF}" type="sibTrans" cxnId="{5055C314-4D6D-45C2-A464-1FBD26B878DB}">
      <dgm:prSet/>
      <dgm:spPr/>
      <dgm:t>
        <a:bodyPr/>
        <a:lstStyle/>
        <a:p>
          <a:endParaRPr lang="en-US"/>
        </a:p>
      </dgm:t>
    </dgm:pt>
    <dgm:pt modelId="{AF972590-FD30-4FF0-846A-FF3EA220417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Diaphragm and intercostal muscles regulate breathing</a:t>
          </a:r>
        </a:p>
      </dgm:t>
    </dgm:pt>
    <dgm:pt modelId="{7EE12F87-3967-486D-B29A-7F3DEBBB0A62}" type="parTrans" cxnId="{346D6E18-A69A-440E-8E14-C0152A60D5D4}">
      <dgm:prSet/>
      <dgm:spPr/>
      <dgm:t>
        <a:bodyPr/>
        <a:lstStyle/>
        <a:p>
          <a:endParaRPr lang="en-US"/>
        </a:p>
      </dgm:t>
    </dgm:pt>
    <dgm:pt modelId="{D658155A-DA24-431B-9ACF-8CD8197DDE7B}" type="sibTrans" cxnId="{346D6E18-A69A-440E-8E14-C0152A60D5D4}">
      <dgm:prSet/>
      <dgm:spPr/>
      <dgm:t>
        <a:bodyPr/>
        <a:lstStyle/>
        <a:p>
          <a:endParaRPr lang="en-US"/>
        </a:p>
      </dgm:t>
    </dgm:pt>
    <dgm:pt modelId="{647221A6-0AEC-4948-8B92-221FD1DB552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Normal function: oxygen intake, CO₂ removal</a:t>
          </a:r>
        </a:p>
      </dgm:t>
    </dgm:pt>
    <dgm:pt modelId="{26BCB99A-1AD6-4DE0-9B04-0ECEC855CE2A}" type="parTrans" cxnId="{769631C7-A5BB-41CA-9BF8-42D29A00A81D}">
      <dgm:prSet/>
      <dgm:spPr/>
      <dgm:t>
        <a:bodyPr/>
        <a:lstStyle/>
        <a:p>
          <a:endParaRPr lang="en-US"/>
        </a:p>
      </dgm:t>
    </dgm:pt>
    <dgm:pt modelId="{E04E3B93-EC60-4859-BDF6-80BCE2A3AB7C}" type="sibTrans" cxnId="{769631C7-A5BB-41CA-9BF8-42D29A00A81D}">
      <dgm:prSet/>
      <dgm:spPr/>
      <dgm:t>
        <a:bodyPr/>
        <a:lstStyle/>
        <a:p>
          <a:endParaRPr lang="en-US"/>
        </a:p>
      </dgm:t>
    </dgm:pt>
    <dgm:pt modelId="{783CFBC9-834A-46BA-BE5C-8ED968590DD7}" type="pres">
      <dgm:prSet presAssocID="{C4A244CC-EFFC-49BB-975E-7170C28C24CA}" presName="root" presStyleCnt="0">
        <dgm:presLayoutVars>
          <dgm:dir/>
          <dgm:resizeHandles val="exact"/>
        </dgm:presLayoutVars>
      </dgm:prSet>
      <dgm:spPr/>
    </dgm:pt>
    <dgm:pt modelId="{6D04F868-5D62-403C-AAF2-76BDAA3A98C7}" type="pres">
      <dgm:prSet presAssocID="{516568E3-E35D-4266-8BF0-6B02E26B77AE}" presName="compNode" presStyleCnt="0"/>
      <dgm:spPr/>
    </dgm:pt>
    <dgm:pt modelId="{8085DB84-5D7F-4F39-83F9-95764F3B7401}" type="pres">
      <dgm:prSet presAssocID="{516568E3-E35D-4266-8BF0-6B02E26B77AE}" presName="iconBgRect" presStyleLbl="bgShp" presStyleIdx="0" presStyleCnt="4"/>
      <dgm:spPr/>
    </dgm:pt>
    <dgm:pt modelId="{E0F83474-E44E-4F2B-8B09-A6FE80ED202C}" type="pres">
      <dgm:prSet presAssocID="{516568E3-E35D-4266-8BF0-6B02E26B77A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A1FCC02A-215B-4FF0-84E9-3E4692EE0FBC}" type="pres">
      <dgm:prSet presAssocID="{516568E3-E35D-4266-8BF0-6B02E26B77AE}" presName="spaceRect" presStyleCnt="0"/>
      <dgm:spPr/>
    </dgm:pt>
    <dgm:pt modelId="{E2A0725D-30A2-47E7-8E7D-FABE3709EA37}" type="pres">
      <dgm:prSet presAssocID="{516568E3-E35D-4266-8BF0-6B02E26B77AE}" presName="textRect" presStyleLbl="revTx" presStyleIdx="0" presStyleCnt="4">
        <dgm:presLayoutVars>
          <dgm:chMax val="1"/>
          <dgm:chPref val="1"/>
        </dgm:presLayoutVars>
      </dgm:prSet>
      <dgm:spPr/>
    </dgm:pt>
    <dgm:pt modelId="{F0F99B23-AC62-4F9B-9102-0B4073F44A75}" type="pres">
      <dgm:prSet presAssocID="{CDD6ED9A-77FC-4CA7-AF6C-9F81A7F6EF0D}" presName="sibTrans" presStyleCnt="0"/>
      <dgm:spPr/>
    </dgm:pt>
    <dgm:pt modelId="{4937B5FF-B3AC-4014-A029-45FEC263F42C}" type="pres">
      <dgm:prSet presAssocID="{0D91B39D-8EC1-457E-8BF7-8CE990769126}" presName="compNode" presStyleCnt="0"/>
      <dgm:spPr/>
    </dgm:pt>
    <dgm:pt modelId="{7C160B23-3EE0-41DB-8D70-94162225DA4A}" type="pres">
      <dgm:prSet presAssocID="{0D91B39D-8EC1-457E-8BF7-8CE990769126}" presName="iconBgRect" presStyleLbl="bgShp" presStyleIdx="1" presStyleCnt="4"/>
      <dgm:spPr/>
    </dgm:pt>
    <dgm:pt modelId="{C40C9859-929F-4C55-AE13-C9D0C169A9F6}" type="pres">
      <dgm:prSet presAssocID="{0D91B39D-8EC1-457E-8BF7-8CE99076912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309809D7-BD9D-40F0-8229-3A4E09EF506F}" type="pres">
      <dgm:prSet presAssocID="{0D91B39D-8EC1-457E-8BF7-8CE990769126}" presName="spaceRect" presStyleCnt="0"/>
      <dgm:spPr/>
    </dgm:pt>
    <dgm:pt modelId="{33A828DD-7CAD-4258-9A27-ABFC07419415}" type="pres">
      <dgm:prSet presAssocID="{0D91B39D-8EC1-457E-8BF7-8CE990769126}" presName="textRect" presStyleLbl="revTx" presStyleIdx="1" presStyleCnt="4">
        <dgm:presLayoutVars>
          <dgm:chMax val="1"/>
          <dgm:chPref val="1"/>
        </dgm:presLayoutVars>
      </dgm:prSet>
      <dgm:spPr/>
    </dgm:pt>
    <dgm:pt modelId="{FDC90A94-94D2-4793-BBE7-D1478DCD42DD}" type="pres">
      <dgm:prSet presAssocID="{43434B49-1706-4D99-9EB7-09C7EC8858EF}" presName="sibTrans" presStyleCnt="0"/>
      <dgm:spPr/>
    </dgm:pt>
    <dgm:pt modelId="{1D7922B8-1151-4DED-9179-425F46317FEE}" type="pres">
      <dgm:prSet presAssocID="{AF972590-FD30-4FF0-846A-FF3EA2204178}" presName="compNode" presStyleCnt="0"/>
      <dgm:spPr/>
    </dgm:pt>
    <dgm:pt modelId="{6C535B5F-5C71-4E7C-9C7F-46EDF2D4DA6A}" type="pres">
      <dgm:prSet presAssocID="{AF972590-FD30-4FF0-846A-FF3EA2204178}" presName="iconBgRect" presStyleLbl="bgShp" presStyleIdx="2" presStyleCnt="4"/>
      <dgm:spPr/>
    </dgm:pt>
    <dgm:pt modelId="{F06B22EE-B799-4FEA-960B-C4960D0489E2}" type="pres">
      <dgm:prSet presAssocID="{AF972590-FD30-4FF0-846A-FF3EA220417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61478561-D1A9-471A-B604-7F2E2CD59CA2}" type="pres">
      <dgm:prSet presAssocID="{AF972590-FD30-4FF0-846A-FF3EA2204178}" presName="spaceRect" presStyleCnt="0"/>
      <dgm:spPr/>
    </dgm:pt>
    <dgm:pt modelId="{B00F2145-DCAD-4B1E-B3B1-73E7067CA857}" type="pres">
      <dgm:prSet presAssocID="{AF972590-FD30-4FF0-846A-FF3EA2204178}" presName="textRect" presStyleLbl="revTx" presStyleIdx="2" presStyleCnt="4">
        <dgm:presLayoutVars>
          <dgm:chMax val="1"/>
          <dgm:chPref val="1"/>
        </dgm:presLayoutVars>
      </dgm:prSet>
      <dgm:spPr/>
    </dgm:pt>
    <dgm:pt modelId="{54866114-8820-44E3-9AF6-7FF9561810CB}" type="pres">
      <dgm:prSet presAssocID="{D658155A-DA24-431B-9ACF-8CD8197DDE7B}" presName="sibTrans" presStyleCnt="0"/>
      <dgm:spPr/>
    </dgm:pt>
    <dgm:pt modelId="{BD0E2814-8579-442D-9F46-805F3FEAA97A}" type="pres">
      <dgm:prSet presAssocID="{647221A6-0AEC-4948-8B92-221FD1DB5527}" presName="compNode" presStyleCnt="0"/>
      <dgm:spPr/>
    </dgm:pt>
    <dgm:pt modelId="{6E8BD78B-2FE1-42AF-A7FF-4F7B7EA7065D}" type="pres">
      <dgm:prSet presAssocID="{647221A6-0AEC-4948-8B92-221FD1DB5527}" presName="iconBgRect" presStyleLbl="bgShp" presStyleIdx="3" presStyleCnt="4"/>
      <dgm:spPr/>
    </dgm:pt>
    <dgm:pt modelId="{AB15505A-876E-4A32-A390-AB90446EA1C1}" type="pres">
      <dgm:prSet presAssocID="{647221A6-0AEC-4948-8B92-221FD1DB552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rcles with Lines"/>
        </a:ext>
      </dgm:extLst>
    </dgm:pt>
    <dgm:pt modelId="{1913FB00-D79E-41D0-88AC-B79A52CBED7B}" type="pres">
      <dgm:prSet presAssocID="{647221A6-0AEC-4948-8B92-221FD1DB5527}" presName="spaceRect" presStyleCnt="0"/>
      <dgm:spPr/>
    </dgm:pt>
    <dgm:pt modelId="{7AB6D820-CCFA-4131-9F33-FC6D36884EF7}" type="pres">
      <dgm:prSet presAssocID="{647221A6-0AEC-4948-8B92-221FD1DB552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055C314-4D6D-45C2-A464-1FBD26B878DB}" srcId="{C4A244CC-EFFC-49BB-975E-7170C28C24CA}" destId="{0D91B39D-8EC1-457E-8BF7-8CE990769126}" srcOrd="1" destOrd="0" parTransId="{1A318957-9474-4388-9CA5-E2B7A61EFB3F}" sibTransId="{43434B49-1706-4D99-9EB7-09C7EC8858EF}"/>
    <dgm:cxn modelId="{346D6E18-A69A-440E-8E14-C0152A60D5D4}" srcId="{C4A244CC-EFFC-49BB-975E-7170C28C24CA}" destId="{AF972590-FD30-4FF0-846A-FF3EA2204178}" srcOrd="2" destOrd="0" parTransId="{7EE12F87-3967-486D-B29A-7F3DEBBB0A62}" sibTransId="{D658155A-DA24-431B-9ACF-8CD8197DDE7B}"/>
    <dgm:cxn modelId="{6968E418-A12C-4AF1-AF34-1291517CABEA}" type="presOf" srcId="{647221A6-0AEC-4948-8B92-221FD1DB5527}" destId="{7AB6D820-CCFA-4131-9F33-FC6D36884EF7}" srcOrd="0" destOrd="0" presId="urn:microsoft.com/office/officeart/2018/5/layout/IconCircleLabelList"/>
    <dgm:cxn modelId="{B9F82764-AE18-4E9D-BEDE-981B60298FAA}" srcId="{C4A244CC-EFFC-49BB-975E-7170C28C24CA}" destId="{516568E3-E35D-4266-8BF0-6B02E26B77AE}" srcOrd="0" destOrd="0" parTransId="{D5171E58-D2B4-44BA-B927-F4D2347A3E29}" sibTransId="{CDD6ED9A-77FC-4CA7-AF6C-9F81A7F6EF0D}"/>
    <dgm:cxn modelId="{769631C7-A5BB-41CA-9BF8-42D29A00A81D}" srcId="{C4A244CC-EFFC-49BB-975E-7170C28C24CA}" destId="{647221A6-0AEC-4948-8B92-221FD1DB5527}" srcOrd="3" destOrd="0" parTransId="{26BCB99A-1AD6-4DE0-9B04-0ECEC855CE2A}" sibTransId="{E04E3B93-EC60-4859-BDF6-80BCE2A3AB7C}"/>
    <dgm:cxn modelId="{0C1AFEE0-94B2-4557-B3FC-205E68F9BE82}" type="presOf" srcId="{C4A244CC-EFFC-49BB-975E-7170C28C24CA}" destId="{783CFBC9-834A-46BA-BE5C-8ED968590DD7}" srcOrd="0" destOrd="0" presId="urn:microsoft.com/office/officeart/2018/5/layout/IconCircleLabelList"/>
    <dgm:cxn modelId="{EF4C13EC-D673-45A6-92E3-450A24543316}" type="presOf" srcId="{516568E3-E35D-4266-8BF0-6B02E26B77AE}" destId="{E2A0725D-30A2-47E7-8E7D-FABE3709EA37}" srcOrd="0" destOrd="0" presId="urn:microsoft.com/office/officeart/2018/5/layout/IconCircleLabelList"/>
    <dgm:cxn modelId="{FD6B67F6-7AE0-4419-A9E3-E595ACD09AA2}" type="presOf" srcId="{AF972590-FD30-4FF0-846A-FF3EA2204178}" destId="{B00F2145-DCAD-4B1E-B3B1-73E7067CA857}" srcOrd="0" destOrd="0" presId="urn:microsoft.com/office/officeart/2018/5/layout/IconCircleLabelList"/>
    <dgm:cxn modelId="{FD0FF2FE-518A-436F-BACA-DDCEDEDAB42F}" type="presOf" srcId="{0D91B39D-8EC1-457E-8BF7-8CE990769126}" destId="{33A828DD-7CAD-4258-9A27-ABFC07419415}" srcOrd="0" destOrd="0" presId="urn:microsoft.com/office/officeart/2018/5/layout/IconCircleLabelList"/>
    <dgm:cxn modelId="{E705CA81-1536-4428-8DE1-113898E285E9}" type="presParOf" srcId="{783CFBC9-834A-46BA-BE5C-8ED968590DD7}" destId="{6D04F868-5D62-403C-AAF2-76BDAA3A98C7}" srcOrd="0" destOrd="0" presId="urn:microsoft.com/office/officeart/2018/5/layout/IconCircleLabelList"/>
    <dgm:cxn modelId="{F9260580-C347-451E-9814-430BAA72E41A}" type="presParOf" srcId="{6D04F868-5D62-403C-AAF2-76BDAA3A98C7}" destId="{8085DB84-5D7F-4F39-83F9-95764F3B7401}" srcOrd="0" destOrd="0" presId="urn:microsoft.com/office/officeart/2018/5/layout/IconCircleLabelList"/>
    <dgm:cxn modelId="{687390B3-0B3C-4310-9EB5-9AA3C1BAF731}" type="presParOf" srcId="{6D04F868-5D62-403C-AAF2-76BDAA3A98C7}" destId="{E0F83474-E44E-4F2B-8B09-A6FE80ED202C}" srcOrd="1" destOrd="0" presId="urn:microsoft.com/office/officeart/2018/5/layout/IconCircleLabelList"/>
    <dgm:cxn modelId="{AAA86E36-9424-4034-B44E-5786EB3FB887}" type="presParOf" srcId="{6D04F868-5D62-403C-AAF2-76BDAA3A98C7}" destId="{A1FCC02A-215B-4FF0-84E9-3E4692EE0FBC}" srcOrd="2" destOrd="0" presId="urn:microsoft.com/office/officeart/2018/5/layout/IconCircleLabelList"/>
    <dgm:cxn modelId="{64D11D7D-5615-4DBF-A5F1-B2352EC1F6AC}" type="presParOf" srcId="{6D04F868-5D62-403C-AAF2-76BDAA3A98C7}" destId="{E2A0725D-30A2-47E7-8E7D-FABE3709EA37}" srcOrd="3" destOrd="0" presId="urn:microsoft.com/office/officeart/2018/5/layout/IconCircleLabelList"/>
    <dgm:cxn modelId="{3F6298DE-7FA8-41A2-B5B6-F8B984124A3D}" type="presParOf" srcId="{783CFBC9-834A-46BA-BE5C-8ED968590DD7}" destId="{F0F99B23-AC62-4F9B-9102-0B4073F44A75}" srcOrd="1" destOrd="0" presId="urn:microsoft.com/office/officeart/2018/5/layout/IconCircleLabelList"/>
    <dgm:cxn modelId="{759C9C1D-1BC0-4EA2-8E82-9B2556F7493E}" type="presParOf" srcId="{783CFBC9-834A-46BA-BE5C-8ED968590DD7}" destId="{4937B5FF-B3AC-4014-A029-45FEC263F42C}" srcOrd="2" destOrd="0" presId="urn:microsoft.com/office/officeart/2018/5/layout/IconCircleLabelList"/>
    <dgm:cxn modelId="{38B06E92-009B-4B46-8A7B-AD44B1174EA5}" type="presParOf" srcId="{4937B5FF-B3AC-4014-A029-45FEC263F42C}" destId="{7C160B23-3EE0-41DB-8D70-94162225DA4A}" srcOrd="0" destOrd="0" presId="urn:microsoft.com/office/officeart/2018/5/layout/IconCircleLabelList"/>
    <dgm:cxn modelId="{0AE733F0-E4DB-487D-956C-6D7E4653C506}" type="presParOf" srcId="{4937B5FF-B3AC-4014-A029-45FEC263F42C}" destId="{C40C9859-929F-4C55-AE13-C9D0C169A9F6}" srcOrd="1" destOrd="0" presId="urn:microsoft.com/office/officeart/2018/5/layout/IconCircleLabelList"/>
    <dgm:cxn modelId="{66FFA7FC-B57F-44FC-B5E5-A7540AC63CD0}" type="presParOf" srcId="{4937B5FF-B3AC-4014-A029-45FEC263F42C}" destId="{309809D7-BD9D-40F0-8229-3A4E09EF506F}" srcOrd="2" destOrd="0" presId="urn:microsoft.com/office/officeart/2018/5/layout/IconCircleLabelList"/>
    <dgm:cxn modelId="{1FFDF9C7-25C5-4A61-9D90-5E1DA5F79E7B}" type="presParOf" srcId="{4937B5FF-B3AC-4014-A029-45FEC263F42C}" destId="{33A828DD-7CAD-4258-9A27-ABFC07419415}" srcOrd="3" destOrd="0" presId="urn:microsoft.com/office/officeart/2018/5/layout/IconCircleLabelList"/>
    <dgm:cxn modelId="{B449633C-6758-4F64-B881-E7B7B6E8AFD8}" type="presParOf" srcId="{783CFBC9-834A-46BA-BE5C-8ED968590DD7}" destId="{FDC90A94-94D2-4793-BBE7-D1478DCD42DD}" srcOrd="3" destOrd="0" presId="urn:microsoft.com/office/officeart/2018/5/layout/IconCircleLabelList"/>
    <dgm:cxn modelId="{505D9E21-F632-422F-A7DF-745EDFABD226}" type="presParOf" srcId="{783CFBC9-834A-46BA-BE5C-8ED968590DD7}" destId="{1D7922B8-1151-4DED-9179-425F46317FEE}" srcOrd="4" destOrd="0" presId="urn:microsoft.com/office/officeart/2018/5/layout/IconCircleLabelList"/>
    <dgm:cxn modelId="{C37A1F67-B807-42B4-9CB4-727D1CF1D42E}" type="presParOf" srcId="{1D7922B8-1151-4DED-9179-425F46317FEE}" destId="{6C535B5F-5C71-4E7C-9C7F-46EDF2D4DA6A}" srcOrd="0" destOrd="0" presId="urn:microsoft.com/office/officeart/2018/5/layout/IconCircleLabelList"/>
    <dgm:cxn modelId="{6C5D255F-B155-4C47-91F2-0B8F65762950}" type="presParOf" srcId="{1D7922B8-1151-4DED-9179-425F46317FEE}" destId="{F06B22EE-B799-4FEA-960B-C4960D0489E2}" srcOrd="1" destOrd="0" presId="urn:microsoft.com/office/officeart/2018/5/layout/IconCircleLabelList"/>
    <dgm:cxn modelId="{EE5D00EC-D7CE-4C54-A26E-7FE2EB1C81E6}" type="presParOf" srcId="{1D7922B8-1151-4DED-9179-425F46317FEE}" destId="{61478561-D1A9-471A-B604-7F2E2CD59CA2}" srcOrd="2" destOrd="0" presId="urn:microsoft.com/office/officeart/2018/5/layout/IconCircleLabelList"/>
    <dgm:cxn modelId="{87E93E85-1E44-4F0D-B428-E6247079D76B}" type="presParOf" srcId="{1D7922B8-1151-4DED-9179-425F46317FEE}" destId="{B00F2145-DCAD-4B1E-B3B1-73E7067CA857}" srcOrd="3" destOrd="0" presId="urn:microsoft.com/office/officeart/2018/5/layout/IconCircleLabelList"/>
    <dgm:cxn modelId="{A91CE0DF-6EEC-4494-87D6-EB36024730ED}" type="presParOf" srcId="{783CFBC9-834A-46BA-BE5C-8ED968590DD7}" destId="{54866114-8820-44E3-9AF6-7FF9561810CB}" srcOrd="5" destOrd="0" presId="urn:microsoft.com/office/officeart/2018/5/layout/IconCircleLabelList"/>
    <dgm:cxn modelId="{4160CDFB-006B-444A-96D8-F5F22AF5C3BF}" type="presParOf" srcId="{783CFBC9-834A-46BA-BE5C-8ED968590DD7}" destId="{BD0E2814-8579-442D-9F46-805F3FEAA97A}" srcOrd="6" destOrd="0" presId="urn:microsoft.com/office/officeart/2018/5/layout/IconCircleLabelList"/>
    <dgm:cxn modelId="{BEB58EC3-A201-4717-8480-D971307E6FCF}" type="presParOf" srcId="{BD0E2814-8579-442D-9F46-805F3FEAA97A}" destId="{6E8BD78B-2FE1-42AF-A7FF-4F7B7EA7065D}" srcOrd="0" destOrd="0" presId="urn:microsoft.com/office/officeart/2018/5/layout/IconCircleLabelList"/>
    <dgm:cxn modelId="{29DFF1FB-17BC-482C-9337-F758DC9ED377}" type="presParOf" srcId="{BD0E2814-8579-442D-9F46-805F3FEAA97A}" destId="{AB15505A-876E-4A32-A390-AB90446EA1C1}" srcOrd="1" destOrd="0" presId="urn:microsoft.com/office/officeart/2018/5/layout/IconCircleLabelList"/>
    <dgm:cxn modelId="{BE631C77-7B9B-4E99-B1B0-7B859C9B578F}" type="presParOf" srcId="{BD0E2814-8579-442D-9F46-805F3FEAA97A}" destId="{1913FB00-D79E-41D0-88AC-B79A52CBED7B}" srcOrd="2" destOrd="0" presId="urn:microsoft.com/office/officeart/2018/5/layout/IconCircleLabelList"/>
    <dgm:cxn modelId="{401ECE45-1A29-4082-85E7-9C132F5E62FD}" type="presParOf" srcId="{BD0E2814-8579-442D-9F46-805F3FEAA97A}" destId="{7AB6D820-CCFA-4131-9F33-FC6D36884EF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BB6142-EB60-4EBD-ABBE-373CB0D9210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28D99C-B480-474D-A3B9-9CF853D79E98}">
      <dgm:prSet/>
      <dgm:spPr/>
      <dgm:t>
        <a:bodyPr/>
        <a:lstStyle/>
        <a:p>
          <a:r>
            <a:rPr lang="en-US"/>
            <a:t>• Airway obstruction due to inflammation</a:t>
          </a:r>
        </a:p>
      </dgm:t>
    </dgm:pt>
    <dgm:pt modelId="{6FA7BEA3-D121-47C8-83B0-149C09B02B2D}" type="parTrans" cxnId="{EFDE7E4E-791E-45C1-96B1-060DD6566481}">
      <dgm:prSet/>
      <dgm:spPr/>
      <dgm:t>
        <a:bodyPr/>
        <a:lstStyle/>
        <a:p>
          <a:endParaRPr lang="en-US"/>
        </a:p>
      </dgm:t>
    </dgm:pt>
    <dgm:pt modelId="{2DD62D1D-8493-457A-AD78-7D7CCAB2885A}" type="sibTrans" cxnId="{EFDE7E4E-791E-45C1-96B1-060DD6566481}">
      <dgm:prSet/>
      <dgm:spPr/>
      <dgm:t>
        <a:bodyPr/>
        <a:lstStyle/>
        <a:p>
          <a:endParaRPr lang="en-US"/>
        </a:p>
      </dgm:t>
    </dgm:pt>
    <dgm:pt modelId="{BA903771-27C9-4DB9-82B2-AD73D4017467}">
      <dgm:prSet/>
      <dgm:spPr/>
      <dgm:t>
        <a:bodyPr/>
        <a:lstStyle/>
        <a:p>
          <a:r>
            <a:rPr lang="en-US"/>
            <a:t>• Damaged alveoli reduce gas exchange</a:t>
          </a:r>
        </a:p>
      </dgm:t>
    </dgm:pt>
    <dgm:pt modelId="{FD981C4E-753C-49EF-83C7-A6ED9AC61F89}" type="parTrans" cxnId="{0DA0F12B-A110-4453-837B-7EA5399B94E9}">
      <dgm:prSet/>
      <dgm:spPr/>
      <dgm:t>
        <a:bodyPr/>
        <a:lstStyle/>
        <a:p>
          <a:endParaRPr lang="en-US"/>
        </a:p>
      </dgm:t>
    </dgm:pt>
    <dgm:pt modelId="{C59C7CEE-8E90-4611-957B-4E9B341237CD}" type="sibTrans" cxnId="{0DA0F12B-A110-4453-837B-7EA5399B94E9}">
      <dgm:prSet/>
      <dgm:spPr/>
      <dgm:t>
        <a:bodyPr/>
        <a:lstStyle/>
        <a:p>
          <a:endParaRPr lang="en-US"/>
        </a:p>
      </dgm:t>
    </dgm:pt>
    <dgm:pt modelId="{C4B4431F-78F1-4852-A8B7-924C805ABE50}">
      <dgm:prSet/>
      <dgm:spPr/>
      <dgm:t>
        <a:bodyPr/>
        <a:lstStyle/>
        <a:p>
          <a:r>
            <a:rPr lang="en-US"/>
            <a:t>• Increased mucus narrows airways</a:t>
          </a:r>
        </a:p>
      </dgm:t>
    </dgm:pt>
    <dgm:pt modelId="{90FDD1BB-27D8-4704-9D86-E8EB21EBEBE5}" type="parTrans" cxnId="{9B18A621-F6D7-4343-9ABF-ABE785389467}">
      <dgm:prSet/>
      <dgm:spPr/>
      <dgm:t>
        <a:bodyPr/>
        <a:lstStyle/>
        <a:p>
          <a:endParaRPr lang="en-US"/>
        </a:p>
      </dgm:t>
    </dgm:pt>
    <dgm:pt modelId="{EA57D35B-D03D-43BA-935A-9E98FDC7EFA7}" type="sibTrans" cxnId="{9B18A621-F6D7-4343-9ABF-ABE785389467}">
      <dgm:prSet/>
      <dgm:spPr/>
      <dgm:t>
        <a:bodyPr/>
        <a:lstStyle/>
        <a:p>
          <a:endParaRPr lang="en-US"/>
        </a:p>
      </dgm:t>
    </dgm:pt>
    <dgm:pt modelId="{21C4E165-2C68-4BFA-B849-B1E21E747CE9}">
      <dgm:prSet/>
      <dgm:spPr/>
      <dgm:t>
        <a:bodyPr/>
        <a:lstStyle/>
        <a:p>
          <a:r>
            <a:rPr lang="en-US"/>
            <a:t>• Leads to hypoxia, respiratory fatigue</a:t>
          </a:r>
        </a:p>
      </dgm:t>
    </dgm:pt>
    <dgm:pt modelId="{12808DAE-3ECD-4056-85AA-493F15E3B34C}" type="parTrans" cxnId="{73CE85D2-4F1B-4348-9F36-1098CD9CC276}">
      <dgm:prSet/>
      <dgm:spPr/>
      <dgm:t>
        <a:bodyPr/>
        <a:lstStyle/>
        <a:p>
          <a:endParaRPr lang="en-US"/>
        </a:p>
      </dgm:t>
    </dgm:pt>
    <dgm:pt modelId="{7EE10E10-A167-4C92-BB3B-A7F6299FC90D}" type="sibTrans" cxnId="{73CE85D2-4F1B-4348-9F36-1098CD9CC276}">
      <dgm:prSet/>
      <dgm:spPr/>
      <dgm:t>
        <a:bodyPr/>
        <a:lstStyle/>
        <a:p>
          <a:endParaRPr lang="en-US"/>
        </a:p>
      </dgm:t>
    </dgm:pt>
    <dgm:pt modelId="{82716175-F3EF-4D72-AF50-702F637A2FFE}" type="pres">
      <dgm:prSet presAssocID="{35BB6142-EB60-4EBD-ABBE-373CB0D92109}" presName="root" presStyleCnt="0">
        <dgm:presLayoutVars>
          <dgm:dir/>
          <dgm:resizeHandles val="exact"/>
        </dgm:presLayoutVars>
      </dgm:prSet>
      <dgm:spPr/>
    </dgm:pt>
    <dgm:pt modelId="{85AE57E6-E141-42DF-8727-C2CF5EE41F57}" type="pres">
      <dgm:prSet presAssocID="{FC28D99C-B480-474D-A3B9-9CF853D79E98}" presName="compNode" presStyleCnt="0"/>
      <dgm:spPr/>
    </dgm:pt>
    <dgm:pt modelId="{3E3F9BF3-B650-4D2A-990B-D5A2EB468775}" type="pres">
      <dgm:prSet presAssocID="{FC28D99C-B480-474D-A3B9-9CF853D79E98}" presName="bgRect" presStyleLbl="bgShp" presStyleIdx="0" presStyleCnt="4"/>
      <dgm:spPr/>
    </dgm:pt>
    <dgm:pt modelId="{AD9ABC25-D9F1-4B6C-8318-470EAFB315FE}" type="pres">
      <dgm:prSet presAssocID="{FC28D99C-B480-474D-A3B9-9CF853D79E9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B092CF7-D923-4C92-8CEA-7085646185CB}" type="pres">
      <dgm:prSet presAssocID="{FC28D99C-B480-474D-A3B9-9CF853D79E98}" presName="spaceRect" presStyleCnt="0"/>
      <dgm:spPr/>
    </dgm:pt>
    <dgm:pt modelId="{AD9F946B-A1AD-44BB-9BAC-4ACD98A85643}" type="pres">
      <dgm:prSet presAssocID="{FC28D99C-B480-474D-A3B9-9CF853D79E98}" presName="parTx" presStyleLbl="revTx" presStyleIdx="0" presStyleCnt="4">
        <dgm:presLayoutVars>
          <dgm:chMax val="0"/>
          <dgm:chPref val="0"/>
        </dgm:presLayoutVars>
      </dgm:prSet>
      <dgm:spPr/>
    </dgm:pt>
    <dgm:pt modelId="{C12D6C1A-174A-4744-85EA-E4BD2A47E71F}" type="pres">
      <dgm:prSet presAssocID="{2DD62D1D-8493-457A-AD78-7D7CCAB2885A}" presName="sibTrans" presStyleCnt="0"/>
      <dgm:spPr/>
    </dgm:pt>
    <dgm:pt modelId="{DBC2C09A-A83D-44E0-B0AC-CD818402C318}" type="pres">
      <dgm:prSet presAssocID="{BA903771-27C9-4DB9-82B2-AD73D4017467}" presName="compNode" presStyleCnt="0"/>
      <dgm:spPr/>
    </dgm:pt>
    <dgm:pt modelId="{2F386CD0-3F58-41EB-8599-CB88DDCE0511}" type="pres">
      <dgm:prSet presAssocID="{BA903771-27C9-4DB9-82B2-AD73D4017467}" presName="bgRect" presStyleLbl="bgShp" presStyleIdx="1" presStyleCnt="4"/>
      <dgm:spPr/>
    </dgm:pt>
    <dgm:pt modelId="{217B2FEF-DE38-45C9-A6D1-A29684D2427A}" type="pres">
      <dgm:prSet presAssocID="{BA903771-27C9-4DB9-82B2-AD73D401746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450BDE6-5A60-42B0-9092-3563962F9C20}" type="pres">
      <dgm:prSet presAssocID="{BA903771-27C9-4DB9-82B2-AD73D4017467}" presName="spaceRect" presStyleCnt="0"/>
      <dgm:spPr/>
    </dgm:pt>
    <dgm:pt modelId="{1854EBBA-D635-41F8-96A4-0F07F6739732}" type="pres">
      <dgm:prSet presAssocID="{BA903771-27C9-4DB9-82B2-AD73D4017467}" presName="parTx" presStyleLbl="revTx" presStyleIdx="1" presStyleCnt="4">
        <dgm:presLayoutVars>
          <dgm:chMax val="0"/>
          <dgm:chPref val="0"/>
        </dgm:presLayoutVars>
      </dgm:prSet>
      <dgm:spPr/>
    </dgm:pt>
    <dgm:pt modelId="{72998F8C-7A5D-4EC3-ABA7-22D2CAC05CAC}" type="pres">
      <dgm:prSet presAssocID="{C59C7CEE-8E90-4611-957B-4E9B341237CD}" presName="sibTrans" presStyleCnt="0"/>
      <dgm:spPr/>
    </dgm:pt>
    <dgm:pt modelId="{DAF18579-B133-4095-8875-9FC08916CE2C}" type="pres">
      <dgm:prSet presAssocID="{C4B4431F-78F1-4852-A8B7-924C805ABE50}" presName="compNode" presStyleCnt="0"/>
      <dgm:spPr/>
    </dgm:pt>
    <dgm:pt modelId="{512025DD-31EB-43C2-802B-F8ED8266009B}" type="pres">
      <dgm:prSet presAssocID="{C4B4431F-78F1-4852-A8B7-924C805ABE50}" presName="bgRect" presStyleLbl="bgShp" presStyleIdx="2" presStyleCnt="4"/>
      <dgm:spPr/>
    </dgm:pt>
    <dgm:pt modelId="{7643DE3A-0932-49B6-8D5B-5585156A6B68}" type="pres">
      <dgm:prSet presAssocID="{C4B4431F-78F1-4852-A8B7-924C805ABE5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6C9ED3EA-F943-4CDE-BB79-0A607594B205}" type="pres">
      <dgm:prSet presAssocID="{C4B4431F-78F1-4852-A8B7-924C805ABE50}" presName="spaceRect" presStyleCnt="0"/>
      <dgm:spPr/>
    </dgm:pt>
    <dgm:pt modelId="{C8D797B6-30FF-4C6A-B950-80499527179E}" type="pres">
      <dgm:prSet presAssocID="{C4B4431F-78F1-4852-A8B7-924C805ABE50}" presName="parTx" presStyleLbl="revTx" presStyleIdx="2" presStyleCnt="4">
        <dgm:presLayoutVars>
          <dgm:chMax val="0"/>
          <dgm:chPref val="0"/>
        </dgm:presLayoutVars>
      </dgm:prSet>
      <dgm:spPr/>
    </dgm:pt>
    <dgm:pt modelId="{6056F655-A717-4D3B-85FF-7DE46861C94C}" type="pres">
      <dgm:prSet presAssocID="{EA57D35B-D03D-43BA-935A-9E98FDC7EFA7}" presName="sibTrans" presStyleCnt="0"/>
      <dgm:spPr/>
    </dgm:pt>
    <dgm:pt modelId="{C9DFA1CE-680F-4486-AFC6-89098991EA0A}" type="pres">
      <dgm:prSet presAssocID="{21C4E165-2C68-4BFA-B849-B1E21E747CE9}" presName="compNode" presStyleCnt="0"/>
      <dgm:spPr/>
    </dgm:pt>
    <dgm:pt modelId="{153D12E8-42A6-4224-B870-6D15CBA4DEC0}" type="pres">
      <dgm:prSet presAssocID="{21C4E165-2C68-4BFA-B849-B1E21E747CE9}" presName="bgRect" presStyleLbl="bgShp" presStyleIdx="3" presStyleCnt="4"/>
      <dgm:spPr/>
    </dgm:pt>
    <dgm:pt modelId="{A55F080A-2109-4BA3-9921-FAE10AE984D7}" type="pres">
      <dgm:prSet presAssocID="{21C4E165-2C68-4BFA-B849-B1E21E747CE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760E0ED5-419F-4F09-B7D5-A78091060111}" type="pres">
      <dgm:prSet presAssocID="{21C4E165-2C68-4BFA-B849-B1E21E747CE9}" presName="spaceRect" presStyleCnt="0"/>
      <dgm:spPr/>
    </dgm:pt>
    <dgm:pt modelId="{08E6FE3F-A11B-4084-8C0B-A7D33BC01FA9}" type="pres">
      <dgm:prSet presAssocID="{21C4E165-2C68-4BFA-B849-B1E21E747CE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B18A621-F6D7-4343-9ABF-ABE785389467}" srcId="{35BB6142-EB60-4EBD-ABBE-373CB0D92109}" destId="{C4B4431F-78F1-4852-A8B7-924C805ABE50}" srcOrd="2" destOrd="0" parTransId="{90FDD1BB-27D8-4704-9D86-E8EB21EBEBE5}" sibTransId="{EA57D35B-D03D-43BA-935A-9E98FDC7EFA7}"/>
    <dgm:cxn modelId="{0DA0F12B-A110-4453-837B-7EA5399B94E9}" srcId="{35BB6142-EB60-4EBD-ABBE-373CB0D92109}" destId="{BA903771-27C9-4DB9-82B2-AD73D4017467}" srcOrd="1" destOrd="0" parTransId="{FD981C4E-753C-49EF-83C7-A6ED9AC61F89}" sibTransId="{C59C7CEE-8E90-4611-957B-4E9B341237CD}"/>
    <dgm:cxn modelId="{EFDE7E4E-791E-45C1-96B1-060DD6566481}" srcId="{35BB6142-EB60-4EBD-ABBE-373CB0D92109}" destId="{FC28D99C-B480-474D-A3B9-9CF853D79E98}" srcOrd="0" destOrd="0" parTransId="{6FA7BEA3-D121-47C8-83B0-149C09B02B2D}" sibTransId="{2DD62D1D-8493-457A-AD78-7D7CCAB2885A}"/>
    <dgm:cxn modelId="{CA619C77-6FDD-4EDB-98CB-5502BEF4073E}" type="presOf" srcId="{35BB6142-EB60-4EBD-ABBE-373CB0D92109}" destId="{82716175-F3EF-4D72-AF50-702F637A2FFE}" srcOrd="0" destOrd="0" presId="urn:microsoft.com/office/officeart/2018/2/layout/IconVerticalSolidList"/>
    <dgm:cxn modelId="{A3C1CA91-2964-4B52-AC50-A14374DEF28C}" type="presOf" srcId="{21C4E165-2C68-4BFA-B849-B1E21E747CE9}" destId="{08E6FE3F-A11B-4084-8C0B-A7D33BC01FA9}" srcOrd="0" destOrd="0" presId="urn:microsoft.com/office/officeart/2018/2/layout/IconVerticalSolidList"/>
    <dgm:cxn modelId="{B47F669B-DF2B-4BF7-8524-85A8B261C6AA}" type="presOf" srcId="{C4B4431F-78F1-4852-A8B7-924C805ABE50}" destId="{C8D797B6-30FF-4C6A-B950-80499527179E}" srcOrd="0" destOrd="0" presId="urn:microsoft.com/office/officeart/2018/2/layout/IconVerticalSolidList"/>
    <dgm:cxn modelId="{E9EBC6B6-F26F-4A06-AAA2-58ADDE60DC16}" type="presOf" srcId="{BA903771-27C9-4DB9-82B2-AD73D4017467}" destId="{1854EBBA-D635-41F8-96A4-0F07F6739732}" srcOrd="0" destOrd="0" presId="urn:microsoft.com/office/officeart/2018/2/layout/IconVerticalSolidList"/>
    <dgm:cxn modelId="{73CE85D2-4F1B-4348-9F36-1098CD9CC276}" srcId="{35BB6142-EB60-4EBD-ABBE-373CB0D92109}" destId="{21C4E165-2C68-4BFA-B849-B1E21E747CE9}" srcOrd="3" destOrd="0" parTransId="{12808DAE-3ECD-4056-85AA-493F15E3B34C}" sibTransId="{7EE10E10-A167-4C92-BB3B-A7F6299FC90D}"/>
    <dgm:cxn modelId="{781ACDF7-C58C-4E98-9FB1-12EC17E926D4}" type="presOf" srcId="{FC28D99C-B480-474D-A3B9-9CF853D79E98}" destId="{AD9F946B-A1AD-44BB-9BAC-4ACD98A85643}" srcOrd="0" destOrd="0" presId="urn:microsoft.com/office/officeart/2018/2/layout/IconVerticalSolidList"/>
    <dgm:cxn modelId="{100FFD95-EDF3-4B6E-A861-2004D90065FD}" type="presParOf" srcId="{82716175-F3EF-4D72-AF50-702F637A2FFE}" destId="{85AE57E6-E141-42DF-8727-C2CF5EE41F57}" srcOrd="0" destOrd="0" presId="urn:microsoft.com/office/officeart/2018/2/layout/IconVerticalSolidList"/>
    <dgm:cxn modelId="{2A84BE74-5395-44B9-AC95-273F52C6ECEB}" type="presParOf" srcId="{85AE57E6-E141-42DF-8727-C2CF5EE41F57}" destId="{3E3F9BF3-B650-4D2A-990B-D5A2EB468775}" srcOrd="0" destOrd="0" presId="urn:microsoft.com/office/officeart/2018/2/layout/IconVerticalSolidList"/>
    <dgm:cxn modelId="{E33EAE66-8EC5-4BB2-B90B-FB7FB535546D}" type="presParOf" srcId="{85AE57E6-E141-42DF-8727-C2CF5EE41F57}" destId="{AD9ABC25-D9F1-4B6C-8318-470EAFB315FE}" srcOrd="1" destOrd="0" presId="urn:microsoft.com/office/officeart/2018/2/layout/IconVerticalSolidList"/>
    <dgm:cxn modelId="{098F762E-EA07-4DB9-8535-0A0FD5EAB8AF}" type="presParOf" srcId="{85AE57E6-E141-42DF-8727-C2CF5EE41F57}" destId="{EB092CF7-D923-4C92-8CEA-7085646185CB}" srcOrd="2" destOrd="0" presId="urn:microsoft.com/office/officeart/2018/2/layout/IconVerticalSolidList"/>
    <dgm:cxn modelId="{B62CCD62-CB61-4C91-BEE1-C22005C4464B}" type="presParOf" srcId="{85AE57E6-E141-42DF-8727-C2CF5EE41F57}" destId="{AD9F946B-A1AD-44BB-9BAC-4ACD98A85643}" srcOrd="3" destOrd="0" presId="urn:microsoft.com/office/officeart/2018/2/layout/IconVerticalSolidList"/>
    <dgm:cxn modelId="{C040210F-E8FC-46FF-8A4B-F5D876EE4B46}" type="presParOf" srcId="{82716175-F3EF-4D72-AF50-702F637A2FFE}" destId="{C12D6C1A-174A-4744-85EA-E4BD2A47E71F}" srcOrd="1" destOrd="0" presId="urn:microsoft.com/office/officeart/2018/2/layout/IconVerticalSolidList"/>
    <dgm:cxn modelId="{F6A28EF9-215D-4292-BB45-CF94E2C9543C}" type="presParOf" srcId="{82716175-F3EF-4D72-AF50-702F637A2FFE}" destId="{DBC2C09A-A83D-44E0-B0AC-CD818402C318}" srcOrd="2" destOrd="0" presId="urn:microsoft.com/office/officeart/2018/2/layout/IconVerticalSolidList"/>
    <dgm:cxn modelId="{A9D59006-63C8-4C53-AB1F-D3D9701583E5}" type="presParOf" srcId="{DBC2C09A-A83D-44E0-B0AC-CD818402C318}" destId="{2F386CD0-3F58-41EB-8599-CB88DDCE0511}" srcOrd="0" destOrd="0" presId="urn:microsoft.com/office/officeart/2018/2/layout/IconVerticalSolidList"/>
    <dgm:cxn modelId="{C1D18AB6-785A-4AB3-818F-C03787C76063}" type="presParOf" srcId="{DBC2C09A-A83D-44E0-B0AC-CD818402C318}" destId="{217B2FEF-DE38-45C9-A6D1-A29684D2427A}" srcOrd="1" destOrd="0" presId="urn:microsoft.com/office/officeart/2018/2/layout/IconVerticalSolidList"/>
    <dgm:cxn modelId="{5BBE08AB-75D7-45C6-835F-C06221271748}" type="presParOf" srcId="{DBC2C09A-A83D-44E0-B0AC-CD818402C318}" destId="{4450BDE6-5A60-42B0-9092-3563962F9C20}" srcOrd="2" destOrd="0" presId="urn:microsoft.com/office/officeart/2018/2/layout/IconVerticalSolidList"/>
    <dgm:cxn modelId="{52E853F0-6751-428A-9672-3A5A1BAA0CBD}" type="presParOf" srcId="{DBC2C09A-A83D-44E0-B0AC-CD818402C318}" destId="{1854EBBA-D635-41F8-96A4-0F07F6739732}" srcOrd="3" destOrd="0" presId="urn:microsoft.com/office/officeart/2018/2/layout/IconVerticalSolidList"/>
    <dgm:cxn modelId="{E998FEB2-5A20-4A0D-9C7D-BB65D04D3245}" type="presParOf" srcId="{82716175-F3EF-4D72-AF50-702F637A2FFE}" destId="{72998F8C-7A5D-4EC3-ABA7-22D2CAC05CAC}" srcOrd="3" destOrd="0" presId="urn:microsoft.com/office/officeart/2018/2/layout/IconVerticalSolidList"/>
    <dgm:cxn modelId="{6559514D-5836-40D4-B498-87C5AFBB254F}" type="presParOf" srcId="{82716175-F3EF-4D72-AF50-702F637A2FFE}" destId="{DAF18579-B133-4095-8875-9FC08916CE2C}" srcOrd="4" destOrd="0" presId="urn:microsoft.com/office/officeart/2018/2/layout/IconVerticalSolidList"/>
    <dgm:cxn modelId="{B2F86028-BE28-40C0-8629-D3E6F196C3FD}" type="presParOf" srcId="{DAF18579-B133-4095-8875-9FC08916CE2C}" destId="{512025DD-31EB-43C2-802B-F8ED8266009B}" srcOrd="0" destOrd="0" presId="urn:microsoft.com/office/officeart/2018/2/layout/IconVerticalSolidList"/>
    <dgm:cxn modelId="{534805A9-3E79-4D4B-91AC-831472C2C36E}" type="presParOf" srcId="{DAF18579-B133-4095-8875-9FC08916CE2C}" destId="{7643DE3A-0932-49B6-8D5B-5585156A6B68}" srcOrd="1" destOrd="0" presId="urn:microsoft.com/office/officeart/2018/2/layout/IconVerticalSolidList"/>
    <dgm:cxn modelId="{4CB5D729-F9ED-4132-85C8-0A600D281A8F}" type="presParOf" srcId="{DAF18579-B133-4095-8875-9FC08916CE2C}" destId="{6C9ED3EA-F943-4CDE-BB79-0A607594B205}" srcOrd="2" destOrd="0" presId="urn:microsoft.com/office/officeart/2018/2/layout/IconVerticalSolidList"/>
    <dgm:cxn modelId="{43293F04-CEF1-4ADC-85E9-FA7C64067B07}" type="presParOf" srcId="{DAF18579-B133-4095-8875-9FC08916CE2C}" destId="{C8D797B6-30FF-4C6A-B950-80499527179E}" srcOrd="3" destOrd="0" presId="urn:microsoft.com/office/officeart/2018/2/layout/IconVerticalSolidList"/>
    <dgm:cxn modelId="{6AA546CD-B4C0-4385-965F-93A73F6CD47B}" type="presParOf" srcId="{82716175-F3EF-4D72-AF50-702F637A2FFE}" destId="{6056F655-A717-4D3B-85FF-7DE46861C94C}" srcOrd="5" destOrd="0" presId="urn:microsoft.com/office/officeart/2018/2/layout/IconVerticalSolidList"/>
    <dgm:cxn modelId="{91CE8D85-31B7-4298-BA9C-7FDCA9C1E113}" type="presParOf" srcId="{82716175-F3EF-4D72-AF50-702F637A2FFE}" destId="{C9DFA1CE-680F-4486-AFC6-89098991EA0A}" srcOrd="6" destOrd="0" presId="urn:microsoft.com/office/officeart/2018/2/layout/IconVerticalSolidList"/>
    <dgm:cxn modelId="{016898F8-9936-4C86-B5FB-99227ACE846F}" type="presParOf" srcId="{C9DFA1CE-680F-4486-AFC6-89098991EA0A}" destId="{153D12E8-42A6-4224-B870-6D15CBA4DEC0}" srcOrd="0" destOrd="0" presId="urn:microsoft.com/office/officeart/2018/2/layout/IconVerticalSolidList"/>
    <dgm:cxn modelId="{B40BDEDD-29FB-4A7A-B34D-2D45C8617702}" type="presParOf" srcId="{C9DFA1CE-680F-4486-AFC6-89098991EA0A}" destId="{A55F080A-2109-4BA3-9921-FAE10AE984D7}" srcOrd="1" destOrd="0" presId="urn:microsoft.com/office/officeart/2018/2/layout/IconVerticalSolidList"/>
    <dgm:cxn modelId="{05A1C22A-ED2A-4B43-8FF9-27DB0CC5786D}" type="presParOf" srcId="{C9DFA1CE-680F-4486-AFC6-89098991EA0A}" destId="{760E0ED5-419F-4F09-B7D5-A78091060111}" srcOrd="2" destOrd="0" presId="urn:microsoft.com/office/officeart/2018/2/layout/IconVerticalSolidList"/>
    <dgm:cxn modelId="{FADB0A7E-F594-4BFD-8998-BDAB5554B3C6}" type="presParOf" srcId="{C9DFA1CE-680F-4486-AFC6-89098991EA0A}" destId="{08E6FE3F-A11B-4084-8C0B-A7D33BC01F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80E77F-A1E2-4F6E-A3F4-1C06AA8F660A}" type="doc">
      <dgm:prSet loTypeId="urn:microsoft.com/office/officeart/2005/8/layout/vList5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81CBB3-B734-42A1-8164-812B4B7BB436}">
      <dgm:prSet/>
      <dgm:spPr/>
      <dgm:t>
        <a:bodyPr/>
        <a:lstStyle/>
        <a:p>
          <a:r>
            <a:rPr lang="en-US"/>
            <a:t>• Smoking history: 35 pack-years</a:t>
          </a:r>
        </a:p>
      </dgm:t>
    </dgm:pt>
    <dgm:pt modelId="{0D723122-4E4A-47C7-83C0-A9FBB3A5BE9D}" type="parTrans" cxnId="{53386328-5879-4D39-8689-35DB1EBC0DC5}">
      <dgm:prSet/>
      <dgm:spPr/>
      <dgm:t>
        <a:bodyPr/>
        <a:lstStyle/>
        <a:p>
          <a:endParaRPr lang="en-US"/>
        </a:p>
      </dgm:t>
    </dgm:pt>
    <dgm:pt modelId="{D82A313B-1976-4921-B78E-C9CA06078E2A}" type="sibTrans" cxnId="{53386328-5879-4D39-8689-35DB1EBC0DC5}">
      <dgm:prSet/>
      <dgm:spPr/>
      <dgm:t>
        <a:bodyPr/>
        <a:lstStyle/>
        <a:p>
          <a:endParaRPr lang="en-US"/>
        </a:p>
      </dgm:t>
    </dgm:pt>
    <dgm:pt modelId="{DCE3F618-C38B-4A39-8B1B-2B06FB5DBC9D}">
      <dgm:prSet/>
      <dgm:spPr/>
      <dgm:t>
        <a:bodyPr/>
        <a:lstStyle/>
        <a:p>
          <a:r>
            <a:rPr lang="en-US"/>
            <a:t>• Environmental exposure: Traffic pollution</a:t>
          </a:r>
        </a:p>
      </dgm:t>
    </dgm:pt>
    <dgm:pt modelId="{0D9132A5-AAB1-4617-AE60-8AEF1720699E}" type="parTrans" cxnId="{4261A27C-DB37-45DA-A95F-0937E674B320}">
      <dgm:prSet/>
      <dgm:spPr/>
      <dgm:t>
        <a:bodyPr/>
        <a:lstStyle/>
        <a:p>
          <a:endParaRPr lang="en-US"/>
        </a:p>
      </dgm:t>
    </dgm:pt>
    <dgm:pt modelId="{EAE2FD26-3E90-4673-82AB-1A93C56F8398}" type="sibTrans" cxnId="{4261A27C-DB37-45DA-A95F-0937E674B320}">
      <dgm:prSet/>
      <dgm:spPr/>
      <dgm:t>
        <a:bodyPr/>
        <a:lstStyle/>
        <a:p>
          <a:endParaRPr lang="en-US"/>
        </a:p>
      </dgm:t>
    </dgm:pt>
    <dgm:pt modelId="{778F2C8D-76E2-4257-BC67-3B8BE1DA15AE}">
      <dgm:prSet/>
      <dgm:spPr/>
      <dgm:t>
        <a:bodyPr/>
        <a:lstStyle/>
        <a:p>
          <a:r>
            <a:rPr lang="en-US"/>
            <a:t>• Sedentary lifestyle</a:t>
          </a:r>
        </a:p>
      </dgm:t>
    </dgm:pt>
    <dgm:pt modelId="{DA3B74F3-53D6-420B-98DB-6A1C6EC7C737}" type="parTrans" cxnId="{6C737794-DA5B-4E65-83D7-8C13B752E491}">
      <dgm:prSet/>
      <dgm:spPr/>
      <dgm:t>
        <a:bodyPr/>
        <a:lstStyle/>
        <a:p>
          <a:endParaRPr lang="en-US"/>
        </a:p>
      </dgm:t>
    </dgm:pt>
    <dgm:pt modelId="{AD19FCBD-5EE8-4C43-9E9C-DA67CC78E0C9}" type="sibTrans" cxnId="{6C737794-DA5B-4E65-83D7-8C13B752E491}">
      <dgm:prSet/>
      <dgm:spPr/>
      <dgm:t>
        <a:bodyPr/>
        <a:lstStyle/>
        <a:p>
          <a:endParaRPr lang="en-US"/>
        </a:p>
      </dgm:t>
    </dgm:pt>
    <dgm:pt modelId="{45A1DE5A-1423-47DB-9E99-E61B1D26E16F}">
      <dgm:prSet/>
      <dgm:spPr/>
      <dgm:t>
        <a:bodyPr/>
        <a:lstStyle/>
        <a:p>
          <a:r>
            <a:rPr lang="en-US"/>
            <a:t>• Family history of respiratory disease</a:t>
          </a:r>
        </a:p>
      </dgm:t>
    </dgm:pt>
    <dgm:pt modelId="{B896649A-13A2-4D82-9561-93DDEB1D7158}" type="parTrans" cxnId="{129791AC-887F-4D74-B485-BE228EC8BA3F}">
      <dgm:prSet/>
      <dgm:spPr/>
      <dgm:t>
        <a:bodyPr/>
        <a:lstStyle/>
        <a:p>
          <a:endParaRPr lang="en-US"/>
        </a:p>
      </dgm:t>
    </dgm:pt>
    <dgm:pt modelId="{7ECCA361-43FA-4B2C-8DF5-901EAA150C99}" type="sibTrans" cxnId="{129791AC-887F-4D74-B485-BE228EC8BA3F}">
      <dgm:prSet/>
      <dgm:spPr/>
      <dgm:t>
        <a:bodyPr/>
        <a:lstStyle/>
        <a:p>
          <a:endParaRPr lang="en-US"/>
        </a:p>
      </dgm:t>
    </dgm:pt>
    <dgm:pt modelId="{D81CB7DC-C529-4653-84D9-421F387A35EF}">
      <dgm:prSet/>
      <dgm:spPr/>
      <dgm:t>
        <a:bodyPr/>
        <a:lstStyle/>
        <a:p>
          <a:r>
            <a:rPr lang="en-US"/>
            <a:t>• Poor diet impacting immunity</a:t>
          </a:r>
        </a:p>
      </dgm:t>
    </dgm:pt>
    <dgm:pt modelId="{4275E69F-E970-4A97-A887-B6A4E2B10567}" type="parTrans" cxnId="{ABE3A9A9-0F59-41CB-961A-1A43B7D16E08}">
      <dgm:prSet/>
      <dgm:spPr/>
      <dgm:t>
        <a:bodyPr/>
        <a:lstStyle/>
        <a:p>
          <a:endParaRPr lang="en-US"/>
        </a:p>
      </dgm:t>
    </dgm:pt>
    <dgm:pt modelId="{8305370B-6B16-48E5-9A96-857E84C2E169}" type="sibTrans" cxnId="{ABE3A9A9-0F59-41CB-961A-1A43B7D16E08}">
      <dgm:prSet/>
      <dgm:spPr/>
      <dgm:t>
        <a:bodyPr/>
        <a:lstStyle/>
        <a:p>
          <a:endParaRPr lang="en-US"/>
        </a:p>
      </dgm:t>
    </dgm:pt>
    <dgm:pt modelId="{3E87A0DC-D4FF-4F48-9DFA-16906A97C916}" type="pres">
      <dgm:prSet presAssocID="{4980E77F-A1E2-4F6E-A3F4-1C06AA8F660A}" presName="Name0" presStyleCnt="0">
        <dgm:presLayoutVars>
          <dgm:dir/>
          <dgm:animLvl val="lvl"/>
          <dgm:resizeHandles val="exact"/>
        </dgm:presLayoutVars>
      </dgm:prSet>
      <dgm:spPr/>
    </dgm:pt>
    <dgm:pt modelId="{BC4D96C7-1362-47A3-87E3-CB79AFD7537F}" type="pres">
      <dgm:prSet presAssocID="{0581CBB3-B734-42A1-8164-812B4B7BB436}" presName="linNode" presStyleCnt="0"/>
      <dgm:spPr/>
    </dgm:pt>
    <dgm:pt modelId="{1B6E492B-C2A9-457E-9A06-1DBA4664DF84}" type="pres">
      <dgm:prSet presAssocID="{0581CBB3-B734-42A1-8164-812B4B7BB436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844DD2C9-541C-439B-B9C7-CABB8D552E87}" type="pres">
      <dgm:prSet presAssocID="{D82A313B-1976-4921-B78E-C9CA06078E2A}" presName="sp" presStyleCnt="0"/>
      <dgm:spPr/>
    </dgm:pt>
    <dgm:pt modelId="{66ABCD0C-8F47-4A39-8D3F-E14179259D66}" type="pres">
      <dgm:prSet presAssocID="{DCE3F618-C38B-4A39-8B1B-2B06FB5DBC9D}" presName="linNode" presStyleCnt="0"/>
      <dgm:spPr/>
    </dgm:pt>
    <dgm:pt modelId="{0BF1BB45-1E47-4967-90D9-E4BE9A5BA652}" type="pres">
      <dgm:prSet presAssocID="{DCE3F618-C38B-4A39-8B1B-2B06FB5DBC9D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FBA0543C-6CC9-4D27-9E3E-A2F2E5C66E73}" type="pres">
      <dgm:prSet presAssocID="{EAE2FD26-3E90-4673-82AB-1A93C56F8398}" presName="sp" presStyleCnt="0"/>
      <dgm:spPr/>
    </dgm:pt>
    <dgm:pt modelId="{75295428-FB36-44D3-8753-3D53CBA8C386}" type="pres">
      <dgm:prSet presAssocID="{778F2C8D-76E2-4257-BC67-3B8BE1DA15AE}" presName="linNode" presStyleCnt="0"/>
      <dgm:spPr/>
    </dgm:pt>
    <dgm:pt modelId="{2BAF9A65-33D7-45C3-BA1A-0D5189CAFACE}" type="pres">
      <dgm:prSet presAssocID="{778F2C8D-76E2-4257-BC67-3B8BE1DA15AE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675874B0-DC29-414D-97C5-F32848D36517}" type="pres">
      <dgm:prSet presAssocID="{AD19FCBD-5EE8-4C43-9E9C-DA67CC78E0C9}" presName="sp" presStyleCnt="0"/>
      <dgm:spPr/>
    </dgm:pt>
    <dgm:pt modelId="{7CDBEA2E-F64D-442D-B575-3AA0E467513E}" type="pres">
      <dgm:prSet presAssocID="{45A1DE5A-1423-47DB-9E99-E61B1D26E16F}" presName="linNode" presStyleCnt="0"/>
      <dgm:spPr/>
    </dgm:pt>
    <dgm:pt modelId="{3E82BC81-DC61-459D-A812-DF41298FE6EB}" type="pres">
      <dgm:prSet presAssocID="{45A1DE5A-1423-47DB-9E99-E61B1D26E16F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65A300DB-314C-4DEF-8A3B-521CA2319FCC}" type="pres">
      <dgm:prSet presAssocID="{7ECCA361-43FA-4B2C-8DF5-901EAA150C99}" presName="sp" presStyleCnt="0"/>
      <dgm:spPr/>
    </dgm:pt>
    <dgm:pt modelId="{2989B7A5-95BD-46EF-9E10-DB2F26C8D7D8}" type="pres">
      <dgm:prSet presAssocID="{D81CB7DC-C529-4653-84D9-421F387A35EF}" presName="linNode" presStyleCnt="0"/>
      <dgm:spPr/>
    </dgm:pt>
    <dgm:pt modelId="{2214A0FC-B21A-45BD-BE1A-DA424DE42C69}" type="pres">
      <dgm:prSet presAssocID="{D81CB7DC-C529-4653-84D9-421F387A35EF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53386328-5879-4D39-8689-35DB1EBC0DC5}" srcId="{4980E77F-A1E2-4F6E-A3F4-1C06AA8F660A}" destId="{0581CBB3-B734-42A1-8164-812B4B7BB436}" srcOrd="0" destOrd="0" parTransId="{0D723122-4E4A-47C7-83C0-A9FBB3A5BE9D}" sibTransId="{D82A313B-1976-4921-B78E-C9CA06078E2A}"/>
    <dgm:cxn modelId="{C91BCB2C-D615-446C-8922-8E2A14EECF9C}" type="presOf" srcId="{45A1DE5A-1423-47DB-9E99-E61B1D26E16F}" destId="{3E82BC81-DC61-459D-A812-DF41298FE6EB}" srcOrd="0" destOrd="0" presId="urn:microsoft.com/office/officeart/2005/8/layout/vList5"/>
    <dgm:cxn modelId="{42267337-0775-415C-B77C-D060C1014403}" type="presOf" srcId="{778F2C8D-76E2-4257-BC67-3B8BE1DA15AE}" destId="{2BAF9A65-33D7-45C3-BA1A-0D5189CAFACE}" srcOrd="0" destOrd="0" presId="urn:microsoft.com/office/officeart/2005/8/layout/vList5"/>
    <dgm:cxn modelId="{3795B26D-8661-4B60-85BB-4828ADC3E723}" type="presOf" srcId="{D81CB7DC-C529-4653-84D9-421F387A35EF}" destId="{2214A0FC-B21A-45BD-BE1A-DA424DE42C69}" srcOrd="0" destOrd="0" presId="urn:microsoft.com/office/officeart/2005/8/layout/vList5"/>
    <dgm:cxn modelId="{4261A27C-DB37-45DA-A95F-0937E674B320}" srcId="{4980E77F-A1E2-4F6E-A3F4-1C06AA8F660A}" destId="{DCE3F618-C38B-4A39-8B1B-2B06FB5DBC9D}" srcOrd="1" destOrd="0" parTransId="{0D9132A5-AAB1-4617-AE60-8AEF1720699E}" sibTransId="{EAE2FD26-3E90-4673-82AB-1A93C56F8398}"/>
    <dgm:cxn modelId="{5BD1EE8D-17E0-49BA-B046-85986855CDDE}" type="presOf" srcId="{DCE3F618-C38B-4A39-8B1B-2B06FB5DBC9D}" destId="{0BF1BB45-1E47-4967-90D9-E4BE9A5BA652}" srcOrd="0" destOrd="0" presId="urn:microsoft.com/office/officeart/2005/8/layout/vList5"/>
    <dgm:cxn modelId="{6C737794-DA5B-4E65-83D7-8C13B752E491}" srcId="{4980E77F-A1E2-4F6E-A3F4-1C06AA8F660A}" destId="{778F2C8D-76E2-4257-BC67-3B8BE1DA15AE}" srcOrd="2" destOrd="0" parTransId="{DA3B74F3-53D6-420B-98DB-6A1C6EC7C737}" sibTransId="{AD19FCBD-5EE8-4C43-9E9C-DA67CC78E0C9}"/>
    <dgm:cxn modelId="{ABE3A9A9-0F59-41CB-961A-1A43B7D16E08}" srcId="{4980E77F-A1E2-4F6E-A3F4-1C06AA8F660A}" destId="{D81CB7DC-C529-4653-84D9-421F387A35EF}" srcOrd="4" destOrd="0" parTransId="{4275E69F-E970-4A97-A887-B6A4E2B10567}" sibTransId="{8305370B-6B16-48E5-9A96-857E84C2E169}"/>
    <dgm:cxn modelId="{8E7DCAAA-55B2-45F8-92FF-6540AB9923CE}" type="presOf" srcId="{4980E77F-A1E2-4F6E-A3F4-1C06AA8F660A}" destId="{3E87A0DC-D4FF-4F48-9DFA-16906A97C916}" srcOrd="0" destOrd="0" presId="urn:microsoft.com/office/officeart/2005/8/layout/vList5"/>
    <dgm:cxn modelId="{129791AC-887F-4D74-B485-BE228EC8BA3F}" srcId="{4980E77F-A1E2-4F6E-A3F4-1C06AA8F660A}" destId="{45A1DE5A-1423-47DB-9E99-E61B1D26E16F}" srcOrd="3" destOrd="0" parTransId="{B896649A-13A2-4D82-9561-93DDEB1D7158}" sibTransId="{7ECCA361-43FA-4B2C-8DF5-901EAA150C99}"/>
    <dgm:cxn modelId="{F1A644D7-5280-4AB9-9D6A-13E36495E178}" type="presOf" srcId="{0581CBB3-B734-42A1-8164-812B4B7BB436}" destId="{1B6E492B-C2A9-457E-9A06-1DBA4664DF84}" srcOrd="0" destOrd="0" presId="urn:microsoft.com/office/officeart/2005/8/layout/vList5"/>
    <dgm:cxn modelId="{56B9F2F2-6632-40EF-8B22-F48958FF30F6}" type="presParOf" srcId="{3E87A0DC-D4FF-4F48-9DFA-16906A97C916}" destId="{BC4D96C7-1362-47A3-87E3-CB79AFD7537F}" srcOrd="0" destOrd="0" presId="urn:microsoft.com/office/officeart/2005/8/layout/vList5"/>
    <dgm:cxn modelId="{F5B446F2-D445-4673-948C-53CD37304304}" type="presParOf" srcId="{BC4D96C7-1362-47A3-87E3-CB79AFD7537F}" destId="{1B6E492B-C2A9-457E-9A06-1DBA4664DF84}" srcOrd="0" destOrd="0" presId="urn:microsoft.com/office/officeart/2005/8/layout/vList5"/>
    <dgm:cxn modelId="{313C94CF-857A-4315-A517-FC9D33E347A4}" type="presParOf" srcId="{3E87A0DC-D4FF-4F48-9DFA-16906A97C916}" destId="{844DD2C9-541C-439B-B9C7-CABB8D552E87}" srcOrd="1" destOrd="0" presId="urn:microsoft.com/office/officeart/2005/8/layout/vList5"/>
    <dgm:cxn modelId="{D05363DA-0CDE-4213-8810-9410D0CBE95E}" type="presParOf" srcId="{3E87A0DC-D4FF-4F48-9DFA-16906A97C916}" destId="{66ABCD0C-8F47-4A39-8D3F-E14179259D66}" srcOrd="2" destOrd="0" presId="urn:microsoft.com/office/officeart/2005/8/layout/vList5"/>
    <dgm:cxn modelId="{F5548304-EDA9-4E3B-AC79-C511D1D981E2}" type="presParOf" srcId="{66ABCD0C-8F47-4A39-8D3F-E14179259D66}" destId="{0BF1BB45-1E47-4967-90D9-E4BE9A5BA652}" srcOrd="0" destOrd="0" presId="urn:microsoft.com/office/officeart/2005/8/layout/vList5"/>
    <dgm:cxn modelId="{16BD6CC0-F630-44B0-B90A-459103BACA66}" type="presParOf" srcId="{3E87A0DC-D4FF-4F48-9DFA-16906A97C916}" destId="{FBA0543C-6CC9-4D27-9E3E-A2F2E5C66E73}" srcOrd="3" destOrd="0" presId="urn:microsoft.com/office/officeart/2005/8/layout/vList5"/>
    <dgm:cxn modelId="{BF4B3204-47FA-4030-8310-CEC3248C5578}" type="presParOf" srcId="{3E87A0DC-D4FF-4F48-9DFA-16906A97C916}" destId="{75295428-FB36-44D3-8753-3D53CBA8C386}" srcOrd="4" destOrd="0" presId="urn:microsoft.com/office/officeart/2005/8/layout/vList5"/>
    <dgm:cxn modelId="{7F1FEF84-04AF-4657-9162-1A207BB500A3}" type="presParOf" srcId="{75295428-FB36-44D3-8753-3D53CBA8C386}" destId="{2BAF9A65-33D7-45C3-BA1A-0D5189CAFACE}" srcOrd="0" destOrd="0" presId="urn:microsoft.com/office/officeart/2005/8/layout/vList5"/>
    <dgm:cxn modelId="{17EEFF65-A727-4A86-B3A7-8BDA6C3AABE6}" type="presParOf" srcId="{3E87A0DC-D4FF-4F48-9DFA-16906A97C916}" destId="{675874B0-DC29-414D-97C5-F32848D36517}" srcOrd="5" destOrd="0" presId="urn:microsoft.com/office/officeart/2005/8/layout/vList5"/>
    <dgm:cxn modelId="{242DCA82-E9B5-4F28-A504-E546077EEE31}" type="presParOf" srcId="{3E87A0DC-D4FF-4F48-9DFA-16906A97C916}" destId="{7CDBEA2E-F64D-442D-B575-3AA0E467513E}" srcOrd="6" destOrd="0" presId="urn:microsoft.com/office/officeart/2005/8/layout/vList5"/>
    <dgm:cxn modelId="{9B4153CF-D530-46A8-A2BE-8DE6594FC772}" type="presParOf" srcId="{7CDBEA2E-F64D-442D-B575-3AA0E467513E}" destId="{3E82BC81-DC61-459D-A812-DF41298FE6EB}" srcOrd="0" destOrd="0" presId="urn:microsoft.com/office/officeart/2005/8/layout/vList5"/>
    <dgm:cxn modelId="{6F3FCD1C-04AB-4767-A37E-2EECF62BAA32}" type="presParOf" srcId="{3E87A0DC-D4FF-4F48-9DFA-16906A97C916}" destId="{65A300DB-314C-4DEF-8A3B-521CA2319FCC}" srcOrd="7" destOrd="0" presId="urn:microsoft.com/office/officeart/2005/8/layout/vList5"/>
    <dgm:cxn modelId="{6185F2CA-72BF-40FE-BBD0-A5B27824F6BA}" type="presParOf" srcId="{3E87A0DC-D4FF-4F48-9DFA-16906A97C916}" destId="{2989B7A5-95BD-46EF-9E10-DB2F26C8D7D8}" srcOrd="8" destOrd="0" presId="urn:microsoft.com/office/officeart/2005/8/layout/vList5"/>
    <dgm:cxn modelId="{DDFDE42F-9D0B-40A8-86AE-9362CBA56A46}" type="presParOf" srcId="{2989B7A5-95BD-46EF-9E10-DB2F26C8D7D8}" destId="{2214A0FC-B21A-45BD-BE1A-DA424DE42C6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2B3CF8-29FB-44A9-B286-E9BD024D36C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C0912F6-45DF-4A43-9E80-6224039F2B0B}">
      <dgm:prSet/>
      <dgm:spPr/>
      <dgm:t>
        <a:bodyPr/>
        <a:lstStyle/>
        <a:p>
          <a:r>
            <a:rPr lang="en-US"/>
            <a:t>• Smoking cessation referral</a:t>
          </a:r>
        </a:p>
      </dgm:t>
    </dgm:pt>
    <dgm:pt modelId="{0A6DC50B-BB6E-4C56-8C4E-11514B005F54}" type="parTrans" cxnId="{769464FD-F94C-41B3-9F55-4153BB6E472D}">
      <dgm:prSet/>
      <dgm:spPr/>
      <dgm:t>
        <a:bodyPr/>
        <a:lstStyle/>
        <a:p>
          <a:endParaRPr lang="en-US"/>
        </a:p>
      </dgm:t>
    </dgm:pt>
    <dgm:pt modelId="{6AB58C3C-177D-4E2D-B707-02F7523D65E6}" type="sibTrans" cxnId="{769464FD-F94C-41B3-9F55-4153BB6E472D}">
      <dgm:prSet/>
      <dgm:spPr/>
      <dgm:t>
        <a:bodyPr/>
        <a:lstStyle/>
        <a:p>
          <a:endParaRPr lang="en-US"/>
        </a:p>
      </dgm:t>
    </dgm:pt>
    <dgm:pt modelId="{FD98E833-36D5-48B3-B728-9AD352A9D695}">
      <dgm:prSet/>
      <dgm:spPr/>
      <dgm:t>
        <a:bodyPr/>
        <a:lstStyle/>
        <a:p>
          <a:r>
            <a:rPr lang="en-US"/>
            <a:t>• Pulmonary rehabilitation programme</a:t>
          </a:r>
        </a:p>
      </dgm:t>
    </dgm:pt>
    <dgm:pt modelId="{17BBBA57-C1EF-4A4C-9D3D-F43B8965A68F}" type="parTrans" cxnId="{6C4E0C96-FBAA-4CBF-BE85-7DC2B6B11F2C}">
      <dgm:prSet/>
      <dgm:spPr/>
      <dgm:t>
        <a:bodyPr/>
        <a:lstStyle/>
        <a:p>
          <a:endParaRPr lang="en-US"/>
        </a:p>
      </dgm:t>
    </dgm:pt>
    <dgm:pt modelId="{3B33903E-47F9-424A-9C8E-711F7B666346}" type="sibTrans" cxnId="{6C4E0C96-FBAA-4CBF-BE85-7DC2B6B11F2C}">
      <dgm:prSet/>
      <dgm:spPr/>
      <dgm:t>
        <a:bodyPr/>
        <a:lstStyle/>
        <a:p>
          <a:endParaRPr lang="en-US"/>
        </a:p>
      </dgm:t>
    </dgm:pt>
    <dgm:pt modelId="{2B8F20F7-F394-4550-80B0-A840D75D6899}">
      <dgm:prSet/>
      <dgm:spPr/>
      <dgm:t>
        <a:bodyPr/>
        <a:lstStyle/>
        <a:p>
          <a:r>
            <a:rPr lang="en-US"/>
            <a:t>• Inhaler use education (NICE 2023)</a:t>
          </a:r>
        </a:p>
      </dgm:t>
    </dgm:pt>
    <dgm:pt modelId="{472559E5-5AD9-463B-A87A-8938A93B6C2B}" type="parTrans" cxnId="{217E9CFC-6AEB-4396-9A75-0878281D1778}">
      <dgm:prSet/>
      <dgm:spPr/>
      <dgm:t>
        <a:bodyPr/>
        <a:lstStyle/>
        <a:p>
          <a:endParaRPr lang="en-US"/>
        </a:p>
      </dgm:t>
    </dgm:pt>
    <dgm:pt modelId="{D21F7FD0-C18C-4536-868F-2F1942B85874}" type="sibTrans" cxnId="{217E9CFC-6AEB-4396-9A75-0878281D1778}">
      <dgm:prSet/>
      <dgm:spPr/>
      <dgm:t>
        <a:bodyPr/>
        <a:lstStyle/>
        <a:p>
          <a:endParaRPr lang="en-US"/>
        </a:p>
      </dgm:t>
    </dgm:pt>
    <dgm:pt modelId="{4B531FC2-3515-4168-8606-8832F24A3D3B}">
      <dgm:prSet/>
      <dgm:spPr/>
      <dgm:t>
        <a:bodyPr/>
        <a:lstStyle/>
        <a:p>
          <a:r>
            <a:rPr lang="en-US"/>
            <a:t>• Daily breathing exercises</a:t>
          </a:r>
        </a:p>
      </dgm:t>
    </dgm:pt>
    <dgm:pt modelId="{162B8043-EB90-489A-A374-F55F10FE8ED9}" type="parTrans" cxnId="{493A4A43-13B3-4171-AD52-F1DBB1BE5BA8}">
      <dgm:prSet/>
      <dgm:spPr/>
      <dgm:t>
        <a:bodyPr/>
        <a:lstStyle/>
        <a:p>
          <a:endParaRPr lang="en-US"/>
        </a:p>
      </dgm:t>
    </dgm:pt>
    <dgm:pt modelId="{DA2F5229-5AA7-42A4-8F24-94CC46746288}" type="sibTrans" cxnId="{493A4A43-13B3-4171-AD52-F1DBB1BE5BA8}">
      <dgm:prSet/>
      <dgm:spPr/>
      <dgm:t>
        <a:bodyPr/>
        <a:lstStyle/>
        <a:p>
          <a:endParaRPr lang="en-US"/>
        </a:p>
      </dgm:t>
    </dgm:pt>
    <dgm:pt modelId="{073EE419-A9E6-49D6-AD31-07397798A664}">
      <dgm:prSet/>
      <dgm:spPr/>
      <dgm:t>
        <a:bodyPr/>
        <a:lstStyle/>
        <a:p>
          <a:r>
            <a:rPr lang="en-US"/>
            <a:t>• Physical activity plan</a:t>
          </a:r>
        </a:p>
      </dgm:t>
    </dgm:pt>
    <dgm:pt modelId="{53BDFA7B-90C3-474F-9120-93884E9B77B4}" type="parTrans" cxnId="{A7154C2C-21F0-44EA-960E-6A4FCDF68EAF}">
      <dgm:prSet/>
      <dgm:spPr/>
      <dgm:t>
        <a:bodyPr/>
        <a:lstStyle/>
        <a:p>
          <a:endParaRPr lang="en-US"/>
        </a:p>
      </dgm:t>
    </dgm:pt>
    <dgm:pt modelId="{BFB2D219-5A09-4EF0-B5A8-2FE11C90B7A6}" type="sibTrans" cxnId="{A7154C2C-21F0-44EA-960E-6A4FCDF68EAF}">
      <dgm:prSet/>
      <dgm:spPr/>
      <dgm:t>
        <a:bodyPr/>
        <a:lstStyle/>
        <a:p>
          <a:endParaRPr lang="en-US"/>
        </a:p>
      </dgm:t>
    </dgm:pt>
    <dgm:pt modelId="{176194FE-B7BF-4C93-9864-E0CA26BBF85B}" type="pres">
      <dgm:prSet presAssocID="{E12B3CF8-29FB-44A9-B286-E9BD024D36C6}" presName="linear" presStyleCnt="0">
        <dgm:presLayoutVars>
          <dgm:animLvl val="lvl"/>
          <dgm:resizeHandles val="exact"/>
        </dgm:presLayoutVars>
      </dgm:prSet>
      <dgm:spPr/>
    </dgm:pt>
    <dgm:pt modelId="{CE6764CE-D762-491B-A854-1E7C83353851}" type="pres">
      <dgm:prSet presAssocID="{3C0912F6-45DF-4A43-9E80-6224039F2B0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9C81DF9-B4D9-44AC-A02C-C938100063C3}" type="pres">
      <dgm:prSet presAssocID="{6AB58C3C-177D-4E2D-B707-02F7523D65E6}" presName="spacer" presStyleCnt="0"/>
      <dgm:spPr/>
    </dgm:pt>
    <dgm:pt modelId="{8A6599BB-DED6-44CB-9D8E-C1DB4FE452B0}" type="pres">
      <dgm:prSet presAssocID="{FD98E833-36D5-48B3-B728-9AD352A9D69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C12FEEC-3BB4-4E21-8DD0-42EB9D7B8A29}" type="pres">
      <dgm:prSet presAssocID="{3B33903E-47F9-424A-9C8E-711F7B666346}" presName="spacer" presStyleCnt="0"/>
      <dgm:spPr/>
    </dgm:pt>
    <dgm:pt modelId="{4F9C7E4F-A3C4-4379-867C-E12224CBF6C2}" type="pres">
      <dgm:prSet presAssocID="{2B8F20F7-F394-4550-80B0-A840D75D689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9A9044F-3A6A-4488-9362-0B3AFE263E9D}" type="pres">
      <dgm:prSet presAssocID="{D21F7FD0-C18C-4536-868F-2F1942B85874}" presName="spacer" presStyleCnt="0"/>
      <dgm:spPr/>
    </dgm:pt>
    <dgm:pt modelId="{3D688182-5BBF-45D6-ACB5-45084B32DE55}" type="pres">
      <dgm:prSet presAssocID="{4B531FC2-3515-4168-8606-8832F24A3D3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42E7CC4-104B-4204-BED9-1F1822A20FB2}" type="pres">
      <dgm:prSet presAssocID="{DA2F5229-5AA7-42A4-8F24-94CC46746288}" presName="spacer" presStyleCnt="0"/>
      <dgm:spPr/>
    </dgm:pt>
    <dgm:pt modelId="{261FD5B3-0745-4B9F-96DD-9167B411C953}" type="pres">
      <dgm:prSet presAssocID="{073EE419-A9E6-49D6-AD31-07397798A66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1600511-749E-484D-8B32-7537E5C0178B}" type="presOf" srcId="{2B8F20F7-F394-4550-80B0-A840D75D6899}" destId="{4F9C7E4F-A3C4-4379-867C-E12224CBF6C2}" srcOrd="0" destOrd="0" presId="urn:microsoft.com/office/officeart/2005/8/layout/vList2"/>
    <dgm:cxn modelId="{C660791A-0C3E-4774-A2A0-0D3FD88A2AFC}" type="presOf" srcId="{3C0912F6-45DF-4A43-9E80-6224039F2B0B}" destId="{CE6764CE-D762-491B-A854-1E7C83353851}" srcOrd="0" destOrd="0" presId="urn:microsoft.com/office/officeart/2005/8/layout/vList2"/>
    <dgm:cxn modelId="{A7154C2C-21F0-44EA-960E-6A4FCDF68EAF}" srcId="{E12B3CF8-29FB-44A9-B286-E9BD024D36C6}" destId="{073EE419-A9E6-49D6-AD31-07397798A664}" srcOrd="4" destOrd="0" parTransId="{53BDFA7B-90C3-474F-9120-93884E9B77B4}" sibTransId="{BFB2D219-5A09-4EF0-B5A8-2FE11C90B7A6}"/>
    <dgm:cxn modelId="{56B09E5F-4677-4089-8D7B-9DED84EF90D1}" type="presOf" srcId="{FD98E833-36D5-48B3-B728-9AD352A9D695}" destId="{8A6599BB-DED6-44CB-9D8E-C1DB4FE452B0}" srcOrd="0" destOrd="0" presId="urn:microsoft.com/office/officeart/2005/8/layout/vList2"/>
    <dgm:cxn modelId="{493A4A43-13B3-4171-AD52-F1DBB1BE5BA8}" srcId="{E12B3CF8-29FB-44A9-B286-E9BD024D36C6}" destId="{4B531FC2-3515-4168-8606-8832F24A3D3B}" srcOrd="3" destOrd="0" parTransId="{162B8043-EB90-489A-A374-F55F10FE8ED9}" sibTransId="{DA2F5229-5AA7-42A4-8F24-94CC46746288}"/>
    <dgm:cxn modelId="{45041544-9227-4FDD-B3C7-D8F14657AB97}" type="presOf" srcId="{E12B3CF8-29FB-44A9-B286-E9BD024D36C6}" destId="{176194FE-B7BF-4C93-9864-E0CA26BBF85B}" srcOrd="0" destOrd="0" presId="urn:microsoft.com/office/officeart/2005/8/layout/vList2"/>
    <dgm:cxn modelId="{CFF9C67A-DAC8-4C11-A714-1FDC09CE3162}" type="presOf" srcId="{4B531FC2-3515-4168-8606-8832F24A3D3B}" destId="{3D688182-5BBF-45D6-ACB5-45084B32DE55}" srcOrd="0" destOrd="0" presId="urn:microsoft.com/office/officeart/2005/8/layout/vList2"/>
    <dgm:cxn modelId="{7AA3CB92-C6FC-4B1F-AAD4-98F8609A90CC}" type="presOf" srcId="{073EE419-A9E6-49D6-AD31-07397798A664}" destId="{261FD5B3-0745-4B9F-96DD-9167B411C953}" srcOrd="0" destOrd="0" presId="urn:microsoft.com/office/officeart/2005/8/layout/vList2"/>
    <dgm:cxn modelId="{6C4E0C96-FBAA-4CBF-BE85-7DC2B6B11F2C}" srcId="{E12B3CF8-29FB-44A9-B286-E9BD024D36C6}" destId="{FD98E833-36D5-48B3-B728-9AD352A9D695}" srcOrd="1" destOrd="0" parTransId="{17BBBA57-C1EF-4A4C-9D3D-F43B8965A68F}" sibTransId="{3B33903E-47F9-424A-9C8E-711F7B666346}"/>
    <dgm:cxn modelId="{217E9CFC-6AEB-4396-9A75-0878281D1778}" srcId="{E12B3CF8-29FB-44A9-B286-E9BD024D36C6}" destId="{2B8F20F7-F394-4550-80B0-A840D75D6899}" srcOrd="2" destOrd="0" parTransId="{472559E5-5AD9-463B-A87A-8938A93B6C2B}" sibTransId="{D21F7FD0-C18C-4536-868F-2F1942B85874}"/>
    <dgm:cxn modelId="{769464FD-F94C-41B3-9F55-4153BB6E472D}" srcId="{E12B3CF8-29FB-44A9-B286-E9BD024D36C6}" destId="{3C0912F6-45DF-4A43-9E80-6224039F2B0B}" srcOrd="0" destOrd="0" parTransId="{0A6DC50B-BB6E-4C56-8C4E-11514B005F54}" sibTransId="{6AB58C3C-177D-4E2D-B707-02F7523D65E6}"/>
    <dgm:cxn modelId="{1F00121F-6794-46B4-8362-2FC9CD368F30}" type="presParOf" srcId="{176194FE-B7BF-4C93-9864-E0CA26BBF85B}" destId="{CE6764CE-D762-491B-A854-1E7C83353851}" srcOrd="0" destOrd="0" presId="urn:microsoft.com/office/officeart/2005/8/layout/vList2"/>
    <dgm:cxn modelId="{56B9D0F8-78C5-432A-B294-F3600C0CB308}" type="presParOf" srcId="{176194FE-B7BF-4C93-9864-E0CA26BBF85B}" destId="{D9C81DF9-B4D9-44AC-A02C-C938100063C3}" srcOrd="1" destOrd="0" presId="urn:microsoft.com/office/officeart/2005/8/layout/vList2"/>
    <dgm:cxn modelId="{49239CD0-6923-463D-BE25-27203CAC9652}" type="presParOf" srcId="{176194FE-B7BF-4C93-9864-E0CA26BBF85B}" destId="{8A6599BB-DED6-44CB-9D8E-C1DB4FE452B0}" srcOrd="2" destOrd="0" presId="urn:microsoft.com/office/officeart/2005/8/layout/vList2"/>
    <dgm:cxn modelId="{61963F40-EB0E-46B9-B89C-E3DB2D755C2B}" type="presParOf" srcId="{176194FE-B7BF-4C93-9864-E0CA26BBF85B}" destId="{CC12FEEC-3BB4-4E21-8DD0-42EB9D7B8A29}" srcOrd="3" destOrd="0" presId="urn:microsoft.com/office/officeart/2005/8/layout/vList2"/>
    <dgm:cxn modelId="{FF92FAEB-BA3C-46AD-9AA7-01097B30A356}" type="presParOf" srcId="{176194FE-B7BF-4C93-9864-E0CA26BBF85B}" destId="{4F9C7E4F-A3C4-4379-867C-E12224CBF6C2}" srcOrd="4" destOrd="0" presId="urn:microsoft.com/office/officeart/2005/8/layout/vList2"/>
    <dgm:cxn modelId="{5EBC560E-3FEE-4409-B46B-81593359539E}" type="presParOf" srcId="{176194FE-B7BF-4C93-9864-E0CA26BBF85B}" destId="{99A9044F-3A6A-4488-9362-0B3AFE263E9D}" srcOrd="5" destOrd="0" presId="urn:microsoft.com/office/officeart/2005/8/layout/vList2"/>
    <dgm:cxn modelId="{0D765439-0DCC-4F12-A108-A617837ABE89}" type="presParOf" srcId="{176194FE-B7BF-4C93-9864-E0CA26BBF85B}" destId="{3D688182-5BBF-45D6-ACB5-45084B32DE55}" srcOrd="6" destOrd="0" presId="urn:microsoft.com/office/officeart/2005/8/layout/vList2"/>
    <dgm:cxn modelId="{FA0719A8-784A-4566-BBD7-2AE4A2B009CE}" type="presParOf" srcId="{176194FE-B7BF-4C93-9864-E0CA26BBF85B}" destId="{A42E7CC4-104B-4204-BED9-1F1822A20FB2}" srcOrd="7" destOrd="0" presId="urn:microsoft.com/office/officeart/2005/8/layout/vList2"/>
    <dgm:cxn modelId="{A2809314-3292-4513-B267-C64A1EF52E55}" type="presParOf" srcId="{176194FE-B7BF-4C93-9864-E0CA26BBF85B}" destId="{261FD5B3-0745-4B9F-96DD-9167B411C95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98CC3E-B7AC-40CA-984F-34089B526319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2A4849E-B91F-480F-B93E-DD2D462A09C6}">
      <dgm:prSet/>
      <dgm:spPr/>
      <dgm:t>
        <a:bodyPr/>
        <a:lstStyle/>
        <a:p>
          <a:r>
            <a:rPr lang="en-US"/>
            <a:t>• Regular spirometry (every 6–12 months)</a:t>
          </a:r>
        </a:p>
      </dgm:t>
    </dgm:pt>
    <dgm:pt modelId="{8CC64154-1224-44AE-8209-25B3BE33BB69}" type="parTrans" cxnId="{DB8AAB4C-03D1-4015-973B-5C228C10DD5E}">
      <dgm:prSet/>
      <dgm:spPr/>
      <dgm:t>
        <a:bodyPr/>
        <a:lstStyle/>
        <a:p>
          <a:endParaRPr lang="en-US"/>
        </a:p>
      </dgm:t>
    </dgm:pt>
    <dgm:pt modelId="{F15995B1-B763-41E7-A02C-82C747FF98E7}" type="sibTrans" cxnId="{DB8AAB4C-03D1-4015-973B-5C228C10DD5E}">
      <dgm:prSet/>
      <dgm:spPr/>
      <dgm:t>
        <a:bodyPr/>
        <a:lstStyle/>
        <a:p>
          <a:endParaRPr lang="en-US"/>
        </a:p>
      </dgm:t>
    </dgm:pt>
    <dgm:pt modelId="{9FD36CA1-5F6B-49D6-BE8C-2D187577F45D}">
      <dgm:prSet/>
      <dgm:spPr/>
      <dgm:t>
        <a:bodyPr/>
        <a:lstStyle/>
        <a:p>
          <a:r>
            <a:rPr lang="en-US"/>
            <a:t>• Oxygen saturation checks</a:t>
          </a:r>
        </a:p>
      </dgm:t>
    </dgm:pt>
    <dgm:pt modelId="{F1C7FDE4-8B39-4DBA-8864-A181193D6842}" type="parTrans" cxnId="{135FFE5E-79CC-46E1-AD2A-8DF3975B011B}">
      <dgm:prSet/>
      <dgm:spPr/>
      <dgm:t>
        <a:bodyPr/>
        <a:lstStyle/>
        <a:p>
          <a:endParaRPr lang="en-US"/>
        </a:p>
      </dgm:t>
    </dgm:pt>
    <dgm:pt modelId="{9A7FBB74-1D0D-4350-9CB0-4A9C7D24DB6D}" type="sibTrans" cxnId="{135FFE5E-79CC-46E1-AD2A-8DF3975B011B}">
      <dgm:prSet/>
      <dgm:spPr/>
      <dgm:t>
        <a:bodyPr/>
        <a:lstStyle/>
        <a:p>
          <a:endParaRPr lang="en-US"/>
        </a:p>
      </dgm:t>
    </dgm:pt>
    <dgm:pt modelId="{409266C1-EBC7-4C25-A2C9-CEFE46E8DA35}">
      <dgm:prSet/>
      <dgm:spPr/>
      <dgm:t>
        <a:bodyPr/>
        <a:lstStyle/>
        <a:p>
          <a:r>
            <a:rPr lang="en-US"/>
            <a:t>• Symptom diary tracking cough/breathlessness</a:t>
          </a:r>
        </a:p>
      </dgm:t>
    </dgm:pt>
    <dgm:pt modelId="{CB27CC29-7363-4BDF-96DA-B59BBCD017BD}" type="parTrans" cxnId="{C4D22EAE-8D6A-4FD6-AE71-D12F7FFCB788}">
      <dgm:prSet/>
      <dgm:spPr/>
      <dgm:t>
        <a:bodyPr/>
        <a:lstStyle/>
        <a:p>
          <a:endParaRPr lang="en-US"/>
        </a:p>
      </dgm:t>
    </dgm:pt>
    <dgm:pt modelId="{BDE90E67-2573-438A-BB23-530E22352A8D}" type="sibTrans" cxnId="{C4D22EAE-8D6A-4FD6-AE71-D12F7FFCB788}">
      <dgm:prSet/>
      <dgm:spPr/>
      <dgm:t>
        <a:bodyPr/>
        <a:lstStyle/>
        <a:p>
          <a:endParaRPr lang="en-US"/>
        </a:p>
      </dgm:t>
    </dgm:pt>
    <dgm:pt modelId="{66B13421-5C35-4BF8-8474-F6BD77AAAAB7}">
      <dgm:prSet/>
      <dgm:spPr/>
      <dgm:t>
        <a:bodyPr/>
        <a:lstStyle/>
        <a:p>
          <a:r>
            <a:rPr lang="en-US"/>
            <a:t>• Medication review with GP</a:t>
          </a:r>
        </a:p>
      </dgm:t>
    </dgm:pt>
    <dgm:pt modelId="{E888F1E3-EAF2-428F-9C7E-0618A220CE3D}" type="parTrans" cxnId="{4C7A3AE6-E9CC-43FD-9275-5E261DB9B85A}">
      <dgm:prSet/>
      <dgm:spPr/>
      <dgm:t>
        <a:bodyPr/>
        <a:lstStyle/>
        <a:p>
          <a:endParaRPr lang="en-US"/>
        </a:p>
      </dgm:t>
    </dgm:pt>
    <dgm:pt modelId="{305B2E6D-6B6E-4D1C-B9E1-D1F4580A7CE1}" type="sibTrans" cxnId="{4C7A3AE6-E9CC-43FD-9275-5E261DB9B85A}">
      <dgm:prSet/>
      <dgm:spPr/>
      <dgm:t>
        <a:bodyPr/>
        <a:lstStyle/>
        <a:p>
          <a:endParaRPr lang="en-US"/>
        </a:p>
      </dgm:t>
    </dgm:pt>
    <dgm:pt modelId="{870BAB4D-0F7F-49AA-908A-07F959526BE5}">
      <dgm:prSet/>
      <dgm:spPr/>
      <dgm:t>
        <a:bodyPr/>
        <a:lstStyle/>
        <a:p>
          <a:r>
            <a:rPr lang="en-US"/>
            <a:t>• Early recognition of exacerbation signs</a:t>
          </a:r>
        </a:p>
      </dgm:t>
    </dgm:pt>
    <dgm:pt modelId="{C3C0FD7E-B502-46B8-A5A4-EDCCE8E3FF3E}" type="parTrans" cxnId="{2BFE065A-2F51-4EC3-95DD-147BF16D8530}">
      <dgm:prSet/>
      <dgm:spPr/>
      <dgm:t>
        <a:bodyPr/>
        <a:lstStyle/>
        <a:p>
          <a:endParaRPr lang="en-US"/>
        </a:p>
      </dgm:t>
    </dgm:pt>
    <dgm:pt modelId="{69B62FF4-B6CA-4678-BD61-D90AB447CDD8}" type="sibTrans" cxnId="{2BFE065A-2F51-4EC3-95DD-147BF16D8530}">
      <dgm:prSet/>
      <dgm:spPr/>
      <dgm:t>
        <a:bodyPr/>
        <a:lstStyle/>
        <a:p>
          <a:endParaRPr lang="en-US"/>
        </a:p>
      </dgm:t>
    </dgm:pt>
    <dgm:pt modelId="{15160B29-1D59-4899-9EF9-E8212156FE51}" type="pres">
      <dgm:prSet presAssocID="{8C98CC3E-B7AC-40CA-984F-34089B526319}" presName="linear" presStyleCnt="0">
        <dgm:presLayoutVars>
          <dgm:animLvl val="lvl"/>
          <dgm:resizeHandles val="exact"/>
        </dgm:presLayoutVars>
      </dgm:prSet>
      <dgm:spPr/>
    </dgm:pt>
    <dgm:pt modelId="{FF4E645E-1C46-4954-870F-DD3E5D817F53}" type="pres">
      <dgm:prSet presAssocID="{62A4849E-B91F-480F-B93E-DD2D462A09C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729ABB1-2D4D-4593-B947-1EEC2018FBCA}" type="pres">
      <dgm:prSet presAssocID="{F15995B1-B763-41E7-A02C-82C747FF98E7}" presName="spacer" presStyleCnt="0"/>
      <dgm:spPr/>
    </dgm:pt>
    <dgm:pt modelId="{6BEBBF3A-C3A2-46AB-8A1A-BE1113676983}" type="pres">
      <dgm:prSet presAssocID="{9FD36CA1-5F6B-49D6-BE8C-2D187577F45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62B23EA-9AD7-4A89-ADA6-4DDABF8998BB}" type="pres">
      <dgm:prSet presAssocID="{9A7FBB74-1D0D-4350-9CB0-4A9C7D24DB6D}" presName="spacer" presStyleCnt="0"/>
      <dgm:spPr/>
    </dgm:pt>
    <dgm:pt modelId="{439C6C78-446E-4C9A-BEE3-45597839F963}" type="pres">
      <dgm:prSet presAssocID="{409266C1-EBC7-4C25-A2C9-CEFE46E8DA3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C723AD2-0D21-429B-8988-887F3EEEB584}" type="pres">
      <dgm:prSet presAssocID="{BDE90E67-2573-438A-BB23-530E22352A8D}" presName="spacer" presStyleCnt="0"/>
      <dgm:spPr/>
    </dgm:pt>
    <dgm:pt modelId="{959CC049-3BBD-4C11-907F-AEC51D155677}" type="pres">
      <dgm:prSet presAssocID="{66B13421-5C35-4BF8-8474-F6BD77AAAAB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DA50DDF-AA9A-484D-9283-62C80448AF1F}" type="pres">
      <dgm:prSet presAssocID="{305B2E6D-6B6E-4D1C-B9E1-D1F4580A7CE1}" presName="spacer" presStyleCnt="0"/>
      <dgm:spPr/>
    </dgm:pt>
    <dgm:pt modelId="{FE67D4E0-B9E0-4335-80A4-1A200FE4CAD6}" type="pres">
      <dgm:prSet presAssocID="{870BAB4D-0F7F-49AA-908A-07F959526BE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D592C38-C152-40D9-B2B3-F85105BAB9EA}" type="presOf" srcId="{409266C1-EBC7-4C25-A2C9-CEFE46E8DA35}" destId="{439C6C78-446E-4C9A-BEE3-45597839F963}" srcOrd="0" destOrd="0" presId="urn:microsoft.com/office/officeart/2005/8/layout/vList2"/>
    <dgm:cxn modelId="{135FFE5E-79CC-46E1-AD2A-8DF3975B011B}" srcId="{8C98CC3E-B7AC-40CA-984F-34089B526319}" destId="{9FD36CA1-5F6B-49D6-BE8C-2D187577F45D}" srcOrd="1" destOrd="0" parTransId="{F1C7FDE4-8B39-4DBA-8864-A181193D6842}" sibTransId="{9A7FBB74-1D0D-4350-9CB0-4A9C7D24DB6D}"/>
    <dgm:cxn modelId="{DB8AAB4C-03D1-4015-973B-5C228C10DD5E}" srcId="{8C98CC3E-B7AC-40CA-984F-34089B526319}" destId="{62A4849E-B91F-480F-B93E-DD2D462A09C6}" srcOrd="0" destOrd="0" parTransId="{8CC64154-1224-44AE-8209-25B3BE33BB69}" sibTransId="{F15995B1-B763-41E7-A02C-82C747FF98E7}"/>
    <dgm:cxn modelId="{0FD55D73-4883-4A5D-93BA-E5567A471F4D}" type="presOf" srcId="{8C98CC3E-B7AC-40CA-984F-34089B526319}" destId="{15160B29-1D59-4899-9EF9-E8212156FE51}" srcOrd="0" destOrd="0" presId="urn:microsoft.com/office/officeart/2005/8/layout/vList2"/>
    <dgm:cxn modelId="{FF8B5558-99C5-474F-9D07-BB41114809FC}" type="presOf" srcId="{66B13421-5C35-4BF8-8474-F6BD77AAAAB7}" destId="{959CC049-3BBD-4C11-907F-AEC51D155677}" srcOrd="0" destOrd="0" presId="urn:microsoft.com/office/officeart/2005/8/layout/vList2"/>
    <dgm:cxn modelId="{2BFE065A-2F51-4EC3-95DD-147BF16D8530}" srcId="{8C98CC3E-B7AC-40CA-984F-34089B526319}" destId="{870BAB4D-0F7F-49AA-908A-07F959526BE5}" srcOrd="4" destOrd="0" parTransId="{C3C0FD7E-B502-46B8-A5A4-EDCCE8E3FF3E}" sibTransId="{69B62FF4-B6CA-4678-BD61-D90AB447CDD8}"/>
    <dgm:cxn modelId="{B1870080-63D3-4C36-86F8-8E157D320300}" type="presOf" srcId="{9FD36CA1-5F6B-49D6-BE8C-2D187577F45D}" destId="{6BEBBF3A-C3A2-46AB-8A1A-BE1113676983}" srcOrd="0" destOrd="0" presId="urn:microsoft.com/office/officeart/2005/8/layout/vList2"/>
    <dgm:cxn modelId="{F35AA487-63FA-414A-903D-CBDF30FD3EBF}" type="presOf" srcId="{870BAB4D-0F7F-49AA-908A-07F959526BE5}" destId="{FE67D4E0-B9E0-4335-80A4-1A200FE4CAD6}" srcOrd="0" destOrd="0" presId="urn:microsoft.com/office/officeart/2005/8/layout/vList2"/>
    <dgm:cxn modelId="{55815F8D-C186-46AD-8BC7-9D593CFE8FF3}" type="presOf" srcId="{62A4849E-B91F-480F-B93E-DD2D462A09C6}" destId="{FF4E645E-1C46-4954-870F-DD3E5D817F53}" srcOrd="0" destOrd="0" presId="urn:microsoft.com/office/officeart/2005/8/layout/vList2"/>
    <dgm:cxn modelId="{C4D22EAE-8D6A-4FD6-AE71-D12F7FFCB788}" srcId="{8C98CC3E-B7AC-40CA-984F-34089B526319}" destId="{409266C1-EBC7-4C25-A2C9-CEFE46E8DA35}" srcOrd="2" destOrd="0" parTransId="{CB27CC29-7363-4BDF-96DA-B59BBCD017BD}" sibTransId="{BDE90E67-2573-438A-BB23-530E22352A8D}"/>
    <dgm:cxn modelId="{4C7A3AE6-E9CC-43FD-9275-5E261DB9B85A}" srcId="{8C98CC3E-B7AC-40CA-984F-34089B526319}" destId="{66B13421-5C35-4BF8-8474-F6BD77AAAAB7}" srcOrd="3" destOrd="0" parTransId="{E888F1E3-EAF2-428F-9C7E-0618A220CE3D}" sibTransId="{305B2E6D-6B6E-4D1C-B9E1-D1F4580A7CE1}"/>
    <dgm:cxn modelId="{A753B930-EF09-4C43-A2B4-462B58C17337}" type="presParOf" srcId="{15160B29-1D59-4899-9EF9-E8212156FE51}" destId="{FF4E645E-1C46-4954-870F-DD3E5D817F53}" srcOrd="0" destOrd="0" presId="urn:microsoft.com/office/officeart/2005/8/layout/vList2"/>
    <dgm:cxn modelId="{11F14654-1718-4F9B-8F5A-F5C7787E8093}" type="presParOf" srcId="{15160B29-1D59-4899-9EF9-E8212156FE51}" destId="{B729ABB1-2D4D-4593-B947-1EEC2018FBCA}" srcOrd="1" destOrd="0" presId="urn:microsoft.com/office/officeart/2005/8/layout/vList2"/>
    <dgm:cxn modelId="{DCE62C0D-CA43-491B-8D7B-A6105BFE2777}" type="presParOf" srcId="{15160B29-1D59-4899-9EF9-E8212156FE51}" destId="{6BEBBF3A-C3A2-46AB-8A1A-BE1113676983}" srcOrd="2" destOrd="0" presId="urn:microsoft.com/office/officeart/2005/8/layout/vList2"/>
    <dgm:cxn modelId="{6A5F02EC-F959-441D-A76F-1E45BA723D25}" type="presParOf" srcId="{15160B29-1D59-4899-9EF9-E8212156FE51}" destId="{062B23EA-9AD7-4A89-ADA6-4DDABF8998BB}" srcOrd="3" destOrd="0" presId="urn:microsoft.com/office/officeart/2005/8/layout/vList2"/>
    <dgm:cxn modelId="{4819A565-33AF-4065-A715-740DBAD0C770}" type="presParOf" srcId="{15160B29-1D59-4899-9EF9-E8212156FE51}" destId="{439C6C78-446E-4C9A-BEE3-45597839F963}" srcOrd="4" destOrd="0" presId="urn:microsoft.com/office/officeart/2005/8/layout/vList2"/>
    <dgm:cxn modelId="{4245662F-370E-4071-91E4-18A9478CDF95}" type="presParOf" srcId="{15160B29-1D59-4899-9EF9-E8212156FE51}" destId="{5C723AD2-0D21-429B-8988-887F3EEEB584}" srcOrd="5" destOrd="0" presId="urn:microsoft.com/office/officeart/2005/8/layout/vList2"/>
    <dgm:cxn modelId="{32515B9A-0FE4-41DC-A584-26CF9F6E6CA7}" type="presParOf" srcId="{15160B29-1D59-4899-9EF9-E8212156FE51}" destId="{959CC049-3BBD-4C11-907F-AEC51D155677}" srcOrd="6" destOrd="0" presId="urn:microsoft.com/office/officeart/2005/8/layout/vList2"/>
    <dgm:cxn modelId="{8C09CC35-2A43-42E6-A5C8-DE3C5395CA1A}" type="presParOf" srcId="{15160B29-1D59-4899-9EF9-E8212156FE51}" destId="{5DA50DDF-AA9A-484D-9283-62C80448AF1F}" srcOrd="7" destOrd="0" presId="urn:microsoft.com/office/officeart/2005/8/layout/vList2"/>
    <dgm:cxn modelId="{4D13D261-745F-4E55-841C-D9FB97F15D12}" type="presParOf" srcId="{15160B29-1D59-4899-9EF9-E8212156FE51}" destId="{FE67D4E0-B9E0-4335-80A4-1A200FE4CAD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0AFB505-8249-48A3-98B4-E31F5EFD8120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964A63-6E2B-44E0-994A-92D481048D36}">
      <dgm:prSet/>
      <dgm:spPr/>
      <dgm:t>
        <a:bodyPr/>
        <a:lstStyle/>
        <a:p>
          <a:r>
            <a:rPr lang="en-US"/>
            <a:t>• Person-centred communication</a:t>
          </a:r>
        </a:p>
      </dgm:t>
    </dgm:pt>
    <dgm:pt modelId="{E56AC45B-82AD-41A3-A8BD-1C2EABF97B7A}" type="parTrans" cxnId="{5EAD73CB-C7E0-48E5-B0BD-A1513AA7F629}">
      <dgm:prSet/>
      <dgm:spPr/>
      <dgm:t>
        <a:bodyPr/>
        <a:lstStyle/>
        <a:p>
          <a:endParaRPr lang="en-US"/>
        </a:p>
      </dgm:t>
    </dgm:pt>
    <dgm:pt modelId="{3481CEFA-1D8A-480D-ABB9-EF4B13179FC0}" type="sibTrans" cxnId="{5EAD73CB-C7E0-48E5-B0BD-A1513AA7F629}">
      <dgm:prSet/>
      <dgm:spPr/>
      <dgm:t>
        <a:bodyPr/>
        <a:lstStyle/>
        <a:p>
          <a:endParaRPr lang="en-US"/>
        </a:p>
      </dgm:t>
    </dgm:pt>
    <dgm:pt modelId="{8EA4CCE4-8B6E-4F94-903A-4BFF29F9FD91}">
      <dgm:prSet/>
      <dgm:spPr/>
      <dgm:t>
        <a:bodyPr/>
        <a:lstStyle/>
        <a:p>
          <a:r>
            <a:rPr lang="en-US"/>
            <a:t>• Use of teach-back for inhaler instructions</a:t>
          </a:r>
        </a:p>
      </dgm:t>
    </dgm:pt>
    <dgm:pt modelId="{2AF94EDE-682D-430D-A8BA-3C1758FF358E}" type="parTrans" cxnId="{2ACEAC71-E239-4416-9A09-D6F2FE57365C}">
      <dgm:prSet/>
      <dgm:spPr/>
      <dgm:t>
        <a:bodyPr/>
        <a:lstStyle/>
        <a:p>
          <a:endParaRPr lang="en-US"/>
        </a:p>
      </dgm:t>
    </dgm:pt>
    <dgm:pt modelId="{852D19EC-CC14-4BC6-8B0A-C32131C39CAE}" type="sibTrans" cxnId="{2ACEAC71-E239-4416-9A09-D6F2FE57365C}">
      <dgm:prSet/>
      <dgm:spPr/>
      <dgm:t>
        <a:bodyPr/>
        <a:lstStyle/>
        <a:p>
          <a:endParaRPr lang="en-US"/>
        </a:p>
      </dgm:t>
    </dgm:pt>
    <dgm:pt modelId="{1EC51CE2-2DAD-4BAB-B759-1E300C7FA7D6}">
      <dgm:prSet/>
      <dgm:spPr/>
      <dgm:t>
        <a:bodyPr/>
        <a:lstStyle/>
        <a:p>
          <a:r>
            <a:rPr lang="en-US"/>
            <a:t>• Clear explanation of risks &amp; goals</a:t>
          </a:r>
        </a:p>
      </dgm:t>
    </dgm:pt>
    <dgm:pt modelId="{712CC7BA-69C5-44C6-85B5-E28CF5A772E8}" type="parTrans" cxnId="{678C9AB6-37EF-4725-A8C6-9B23BF71FAE9}">
      <dgm:prSet/>
      <dgm:spPr/>
      <dgm:t>
        <a:bodyPr/>
        <a:lstStyle/>
        <a:p>
          <a:endParaRPr lang="en-US"/>
        </a:p>
      </dgm:t>
    </dgm:pt>
    <dgm:pt modelId="{4824C7BA-1547-4FA7-86F7-E0FAF9F973FA}" type="sibTrans" cxnId="{678C9AB6-37EF-4725-A8C6-9B23BF71FAE9}">
      <dgm:prSet/>
      <dgm:spPr/>
      <dgm:t>
        <a:bodyPr/>
        <a:lstStyle/>
        <a:p>
          <a:endParaRPr lang="en-US"/>
        </a:p>
      </dgm:t>
    </dgm:pt>
    <dgm:pt modelId="{735E5605-3EDC-401E-85AE-2BEB5B3E44D6}">
      <dgm:prSet/>
      <dgm:spPr/>
      <dgm:t>
        <a:bodyPr/>
        <a:lstStyle/>
        <a:p>
          <a:r>
            <a:rPr lang="en-US"/>
            <a:t>• Involving patient in shared decision-making</a:t>
          </a:r>
        </a:p>
      </dgm:t>
    </dgm:pt>
    <dgm:pt modelId="{6183E92C-A572-4E31-BFD8-70EA66A07D65}" type="parTrans" cxnId="{BE59E5E5-BC15-4DD1-8BBD-A213A91A0E06}">
      <dgm:prSet/>
      <dgm:spPr/>
      <dgm:t>
        <a:bodyPr/>
        <a:lstStyle/>
        <a:p>
          <a:endParaRPr lang="en-US"/>
        </a:p>
      </dgm:t>
    </dgm:pt>
    <dgm:pt modelId="{E9D58C12-C2D3-4E26-B879-FE43EAD43D1D}" type="sibTrans" cxnId="{BE59E5E5-BC15-4DD1-8BBD-A213A91A0E06}">
      <dgm:prSet/>
      <dgm:spPr/>
      <dgm:t>
        <a:bodyPr/>
        <a:lstStyle/>
        <a:p>
          <a:endParaRPr lang="en-US"/>
        </a:p>
      </dgm:t>
    </dgm:pt>
    <dgm:pt modelId="{57662E97-9C36-46CC-8B87-944E38EBA907}" type="pres">
      <dgm:prSet presAssocID="{D0AFB505-8249-48A3-98B4-E31F5EFD8120}" presName="diagram" presStyleCnt="0">
        <dgm:presLayoutVars>
          <dgm:dir/>
          <dgm:resizeHandles val="exact"/>
        </dgm:presLayoutVars>
      </dgm:prSet>
      <dgm:spPr/>
    </dgm:pt>
    <dgm:pt modelId="{BE7518FA-3924-46E5-B221-9749FCA67D93}" type="pres">
      <dgm:prSet presAssocID="{E6964A63-6E2B-44E0-994A-92D481048D36}" presName="node" presStyleLbl="node1" presStyleIdx="0" presStyleCnt="4">
        <dgm:presLayoutVars>
          <dgm:bulletEnabled val="1"/>
        </dgm:presLayoutVars>
      </dgm:prSet>
      <dgm:spPr/>
    </dgm:pt>
    <dgm:pt modelId="{BBA40CBD-2126-4DAD-B113-94BB70F6D342}" type="pres">
      <dgm:prSet presAssocID="{3481CEFA-1D8A-480D-ABB9-EF4B13179FC0}" presName="sibTrans" presStyleCnt="0"/>
      <dgm:spPr/>
    </dgm:pt>
    <dgm:pt modelId="{6BC7B891-8D29-472E-AFC7-1119DE5DCEF4}" type="pres">
      <dgm:prSet presAssocID="{8EA4CCE4-8B6E-4F94-903A-4BFF29F9FD91}" presName="node" presStyleLbl="node1" presStyleIdx="1" presStyleCnt="4">
        <dgm:presLayoutVars>
          <dgm:bulletEnabled val="1"/>
        </dgm:presLayoutVars>
      </dgm:prSet>
      <dgm:spPr/>
    </dgm:pt>
    <dgm:pt modelId="{F115387F-FC23-441D-B535-3EDFCBF7526C}" type="pres">
      <dgm:prSet presAssocID="{852D19EC-CC14-4BC6-8B0A-C32131C39CAE}" presName="sibTrans" presStyleCnt="0"/>
      <dgm:spPr/>
    </dgm:pt>
    <dgm:pt modelId="{F40728DC-6E8E-4459-A0C7-F18C2563F9F3}" type="pres">
      <dgm:prSet presAssocID="{1EC51CE2-2DAD-4BAB-B759-1E300C7FA7D6}" presName="node" presStyleLbl="node1" presStyleIdx="2" presStyleCnt="4">
        <dgm:presLayoutVars>
          <dgm:bulletEnabled val="1"/>
        </dgm:presLayoutVars>
      </dgm:prSet>
      <dgm:spPr/>
    </dgm:pt>
    <dgm:pt modelId="{9C084567-77C1-404C-8845-1C093CE12E61}" type="pres">
      <dgm:prSet presAssocID="{4824C7BA-1547-4FA7-86F7-E0FAF9F973FA}" presName="sibTrans" presStyleCnt="0"/>
      <dgm:spPr/>
    </dgm:pt>
    <dgm:pt modelId="{99972A79-5252-4C8A-8DD7-0C2B0D86984B}" type="pres">
      <dgm:prSet presAssocID="{735E5605-3EDC-401E-85AE-2BEB5B3E44D6}" presName="node" presStyleLbl="node1" presStyleIdx="3" presStyleCnt="4">
        <dgm:presLayoutVars>
          <dgm:bulletEnabled val="1"/>
        </dgm:presLayoutVars>
      </dgm:prSet>
      <dgm:spPr/>
    </dgm:pt>
  </dgm:ptLst>
  <dgm:cxnLst>
    <dgm:cxn modelId="{F6B6C904-155F-4235-A850-99B0EBE3B0A9}" type="presOf" srcId="{8EA4CCE4-8B6E-4F94-903A-4BFF29F9FD91}" destId="{6BC7B891-8D29-472E-AFC7-1119DE5DCEF4}" srcOrd="0" destOrd="0" presId="urn:microsoft.com/office/officeart/2005/8/layout/default"/>
    <dgm:cxn modelId="{2ACEAC71-E239-4416-9A09-D6F2FE57365C}" srcId="{D0AFB505-8249-48A3-98B4-E31F5EFD8120}" destId="{8EA4CCE4-8B6E-4F94-903A-4BFF29F9FD91}" srcOrd="1" destOrd="0" parTransId="{2AF94EDE-682D-430D-A8BA-3C1758FF358E}" sibTransId="{852D19EC-CC14-4BC6-8B0A-C32131C39CAE}"/>
    <dgm:cxn modelId="{F8E13B53-F7FE-45E3-9A4D-212C2513D5D9}" type="presOf" srcId="{E6964A63-6E2B-44E0-994A-92D481048D36}" destId="{BE7518FA-3924-46E5-B221-9749FCA67D93}" srcOrd="0" destOrd="0" presId="urn:microsoft.com/office/officeart/2005/8/layout/default"/>
    <dgm:cxn modelId="{6F234C8B-63FA-40A0-9579-7DCF04AF6687}" type="presOf" srcId="{1EC51CE2-2DAD-4BAB-B759-1E300C7FA7D6}" destId="{F40728DC-6E8E-4459-A0C7-F18C2563F9F3}" srcOrd="0" destOrd="0" presId="urn:microsoft.com/office/officeart/2005/8/layout/default"/>
    <dgm:cxn modelId="{3734A0AE-55F7-41C3-996E-01E599C77C3D}" type="presOf" srcId="{D0AFB505-8249-48A3-98B4-E31F5EFD8120}" destId="{57662E97-9C36-46CC-8B87-944E38EBA907}" srcOrd="0" destOrd="0" presId="urn:microsoft.com/office/officeart/2005/8/layout/default"/>
    <dgm:cxn modelId="{678C9AB6-37EF-4725-A8C6-9B23BF71FAE9}" srcId="{D0AFB505-8249-48A3-98B4-E31F5EFD8120}" destId="{1EC51CE2-2DAD-4BAB-B759-1E300C7FA7D6}" srcOrd="2" destOrd="0" parTransId="{712CC7BA-69C5-44C6-85B5-E28CF5A772E8}" sibTransId="{4824C7BA-1547-4FA7-86F7-E0FAF9F973FA}"/>
    <dgm:cxn modelId="{079840BE-B009-4F95-B148-B91093DC0DED}" type="presOf" srcId="{735E5605-3EDC-401E-85AE-2BEB5B3E44D6}" destId="{99972A79-5252-4C8A-8DD7-0C2B0D86984B}" srcOrd="0" destOrd="0" presId="urn:microsoft.com/office/officeart/2005/8/layout/default"/>
    <dgm:cxn modelId="{5EAD73CB-C7E0-48E5-B0BD-A1513AA7F629}" srcId="{D0AFB505-8249-48A3-98B4-E31F5EFD8120}" destId="{E6964A63-6E2B-44E0-994A-92D481048D36}" srcOrd="0" destOrd="0" parTransId="{E56AC45B-82AD-41A3-A8BD-1C2EABF97B7A}" sibTransId="{3481CEFA-1D8A-480D-ABB9-EF4B13179FC0}"/>
    <dgm:cxn modelId="{BE59E5E5-BC15-4DD1-8BBD-A213A91A0E06}" srcId="{D0AFB505-8249-48A3-98B4-E31F5EFD8120}" destId="{735E5605-3EDC-401E-85AE-2BEB5B3E44D6}" srcOrd="3" destOrd="0" parTransId="{6183E92C-A572-4E31-BFD8-70EA66A07D65}" sibTransId="{E9D58C12-C2D3-4E26-B879-FE43EAD43D1D}"/>
    <dgm:cxn modelId="{449A2046-80ED-449F-8720-08526E0CF04D}" type="presParOf" srcId="{57662E97-9C36-46CC-8B87-944E38EBA907}" destId="{BE7518FA-3924-46E5-B221-9749FCA67D93}" srcOrd="0" destOrd="0" presId="urn:microsoft.com/office/officeart/2005/8/layout/default"/>
    <dgm:cxn modelId="{05C34F5C-28E7-43FA-841C-9DE2198C426F}" type="presParOf" srcId="{57662E97-9C36-46CC-8B87-944E38EBA907}" destId="{BBA40CBD-2126-4DAD-B113-94BB70F6D342}" srcOrd="1" destOrd="0" presId="urn:microsoft.com/office/officeart/2005/8/layout/default"/>
    <dgm:cxn modelId="{F7714416-7451-4E39-9659-3462DA63A0DB}" type="presParOf" srcId="{57662E97-9C36-46CC-8B87-944E38EBA907}" destId="{6BC7B891-8D29-472E-AFC7-1119DE5DCEF4}" srcOrd="2" destOrd="0" presId="urn:microsoft.com/office/officeart/2005/8/layout/default"/>
    <dgm:cxn modelId="{CB510C34-E614-48F3-9AF7-D76DAE95B2AE}" type="presParOf" srcId="{57662E97-9C36-46CC-8B87-944E38EBA907}" destId="{F115387F-FC23-441D-B535-3EDFCBF7526C}" srcOrd="3" destOrd="0" presId="urn:microsoft.com/office/officeart/2005/8/layout/default"/>
    <dgm:cxn modelId="{3024573A-F0C3-4510-800E-FE7DD0332BEB}" type="presParOf" srcId="{57662E97-9C36-46CC-8B87-944E38EBA907}" destId="{F40728DC-6E8E-4459-A0C7-F18C2563F9F3}" srcOrd="4" destOrd="0" presId="urn:microsoft.com/office/officeart/2005/8/layout/default"/>
    <dgm:cxn modelId="{0C349ACF-4D8B-4A8C-8BA4-A8A746B217A8}" type="presParOf" srcId="{57662E97-9C36-46CC-8B87-944E38EBA907}" destId="{9C084567-77C1-404C-8845-1C093CE12E61}" srcOrd="5" destOrd="0" presId="urn:microsoft.com/office/officeart/2005/8/layout/default"/>
    <dgm:cxn modelId="{78AEFA58-A12A-47BA-8B80-E86106FFEC69}" type="presParOf" srcId="{57662E97-9C36-46CC-8B87-944E38EBA907}" destId="{99972A79-5252-4C8A-8DD7-0C2B0D86984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FB561F5-277E-40E3-B4A5-3D07CFB9A73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C8AB30-473E-4F2B-9514-D022EA5BE85A}">
      <dgm:prSet/>
      <dgm:spPr/>
      <dgm:t>
        <a:bodyPr/>
        <a:lstStyle/>
        <a:p>
          <a:r>
            <a:rPr lang="en-US"/>
            <a:t>• Respect autonomy: patient chooses pace of change</a:t>
          </a:r>
        </a:p>
      </dgm:t>
    </dgm:pt>
    <dgm:pt modelId="{8299E54E-2538-468B-B1D3-E7A0CCD42E2C}" type="parTrans" cxnId="{C1AC9498-2378-46AD-82C5-5091ED6A8992}">
      <dgm:prSet/>
      <dgm:spPr/>
      <dgm:t>
        <a:bodyPr/>
        <a:lstStyle/>
        <a:p>
          <a:endParaRPr lang="en-US"/>
        </a:p>
      </dgm:t>
    </dgm:pt>
    <dgm:pt modelId="{BA59AF00-4879-4F9A-BF61-BCF69E016F78}" type="sibTrans" cxnId="{C1AC9498-2378-46AD-82C5-5091ED6A8992}">
      <dgm:prSet/>
      <dgm:spPr/>
      <dgm:t>
        <a:bodyPr/>
        <a:lstStyle/>
        <a:p>
          <a:endParaRPr lang="en-US"/>
        </a:p>
      </dgm:t>
    </dgm:pt>
    <dgm:pt modelId="{855B2CFC-4B5B-43B2-90C9-4FD18A78B81A}">
      <dgm:prSet/>
      <dgm:spPr/>
      <dgm:t>
        <a:bodyPr/>
        <a:lstStyle/>
        <a:p>
          <a:r>
            <a:rPr lang="en-US"/>
            <a:t>• Confidentiality maintained</a:t>
          </a:r>
        </a:p>
      </dgm:t>
    </dgm:pt>
    <dgm:pt modelId="{8B2BCA68-89DF-4ACA-9EF1-9A8787660065}" type="parTrans" cxnId="{F26C9E7E-0A9F-44FE-94F2-7431E76146A2}">
      <dgm:prSet/>
      <dgm:spPr/>
      <dgm:t>
        <a:bodyPr/>
        <a:lstStyle/>
        <a:p>
          <a:endParaRPr lang="en-US"/>
        </a:p>
      </dgm:t>
    </dgm:pt>
    <dgm:pt modelId="{93319017-A03F-43AA-BF29-4ED716DFC121}" type="sibTrans" cxnId="{F26C9E7E-0A9F-44FE-94F2-7431E76146A2}">
      <dgm:prSet/>
      <dgm:spPr/>
      <dgm:t>
        <a:bodyPr/>
        <a:lstStyle/>
        <a:p>
          <a:endParaRPr lang="en-US"/>
        </a:p>
      </dgm:t>
    </dgm:pt>
    <dgm:pt modelId="{231A2176-36E9-41DE-AB4F-C87B75D22893}">
      <dgm:prSet/>
      <dgm:spPr/>
      <dgm:t>
        <a:bodyPr/>
        <a:lstStyle/>
        <a:p>
          <a:r>
            <a:rPr lang="en-US"/>
            <a:t>• Non-judgemental smoking support</a:t>
          </a:r>
        </a:p>
      </dgm:t>
    </dgm:pt>
    <dgm:pt modelId="{82F81D3A-0624-4EA8-BCBB-B102C718383E}" type="parTrans" cxnId="{7BB5DA5B-D283-4B29-A861-0E404CC48276}">
      <dgm:prSet/>
      <dgm:spPr/>
      <dgm:t>
        <a:bodyPr/>
        <a:lstStyle/>
        <a:p>
          <a:endParaRPr lang="en-US"/>
        </a:p>
      </dgm:t>
    </dgm:pt>
    <dgm:pt modelId="{56DE25E7-C1AB-433A-896E-7A72BDBC4CF7}" type="sibTrans" cxnId="{7BB5DA5B-D283-4B29-A861-0E404CC48276}">
      <dgm:prSet/>
      <dgm:spPr/>
      <dgm:t>
        <a:bodyPr/>
        <a:lstStyle/>
        <a:p>
          <a:endParaRPr lang="en-US"/>
        </a:p>
      </dgm:t>
    </dgm:pt>
    <dgm:pt modelId="{437D93CA-1B8C-46FC-BE12-699AA90A312F}">
      <dgm:prSet/>
      <dgm:spPr/>
      <dgm:t>
        <a:bodyPr/>
        <a:lstStyle/>
        <a:p>
          <a:r>
            <a:rPr lang="en-US"/>
            <a:t>• Equity: ensure access to services</a:t>
          </a:r>
        </a:p>
      </dgm:t>
    </dgm:pt>
    <dgm:pt modelId="{E9A377EE-D3A5-4101-B978-BEEE7657FEA9}" type="parTrans" cxnId="{645BF599-9323-4202-B63F-C0B54D8B66DF}">
      <dgm:prSet/>
      <dgm:spPr/>
      <dgm:t>
        <a:bodyPr/>
        <a:lstStyle/>
        <a:p>
          <a:endParaRPr lang="en-US"/>
        </a:p>
      </dgm:t>
    </dgm:pt>
    <dgm:pt modelId="{E00CD4AB-09D7-40C5-BBD7-F2D3FFFBECD3}" type="sibTrans" cxnId="{645BF599-9323-4202-B63F-C0B54D8B66DF}">
      <dgm:prSet/>
      <dgm:spPr/>
      <dgm:t>
        <a:bodyPr/>
        <a:lstStyle/>
        <a:p>
          <a:endParaRPr lang="en-US"/>
        </a:p>
      </dgm:t>
    </dgm:pt>
    <dgm:pt modelId="{7DEB938B-82DB-424C-9253-924896BCCCA8}" type="pres">
      <dgm:prSet presAssocID="{5FB561F5-277E-40E3-B4A5-3D07CFB9A730}" presName="linear" presStyleCnt="0">
        <dgm:presLayoutVars>
          <dgm:animLvl val="lvl"/>
          <dgm:resizeHandles val="exact"/>
        </dgm:presLayoutVars>
      </dgm:prSet>
      <dgm:spPr/>
    </dgm:pt>
    <dgm:pt modelId="{515B0025-984E-43C5-ADFA-FA1FECCE45CF}" type="pres">
      <dgm:prSet presAssocID="{D6C8AB30-473E-4F2B-9514-D022EA5BE85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FA13F78-2863-4D2B-B3F4-8A7CCB99C792}" type="pres">
      <dgm:prSet presAssocID="{BA59AF00-4879-4F9A-BF61-BCF69E016F78}" presName="spacer" presStyleCnt="0"/>
      <dgm:spPr/>
    </dgm:pt>
    <dgm:pt modelId="{C93C836B-4C67-491C-8E1A-B481BEDEECCB}" type="pres">
      <dgm:prSet presAssocID="{855B2CFC-4B5B-43B2-90C9-4FD18A78B81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0DA25DB-31D3-45A3-8AAD-FB2C7F4B65E2}" type="pres">
      <dgm:prSet presAssocID="{93319017-A03F-43AA-BF29-4ED716DFC121}" presName="spacer" presStyleCnt="0"/>
      <dgm:spPr/>
    </dgm:pt>
    <dgm:pt modelId="{AC3363F9-68A0-481E-B7A3-E8BB50EB391C}" type="pres">
      <dgm:prSet presAssocID="{231A2176-36E9-41DE-AB4F-C87B75D2289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92F4C37-C7BA-456A-A125-4E9F893C5CD9}" type="pres">
      <dgm:prSet presAssocID="{56DE25E7-C1AB-433A-896E-7A72BDBC4CF7}" presName="spacer" presStyleCnt="0"/>
      <dgm:spPr/>
    </dgm:pt>
    <dgm:pt modelId="{ABE80F51-B754-4AD2-A636-3BBEDC260254}" type="pres">
      <dgm:prSet presAssocID="{437D93CA-1B8C-46FC-BE12-699AA90A31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5802A38-6B5F-482F-9894-86BBFD827737}" type="presOf" srcId="{231A2176-36E9-41DE-AB4F-C87B75D22893}" destId="{AC3363F9-68A0-481E-B7A3-E8BB50EB391C}" srcOrd="0" destOrd="0" presId="urn:microsoft.com/office/officeart/2005/8/layout/vList2"/>
    <dgm:cxn modelId="{7BB5DA5B-D283-4B29-A861-0E404CC48276}" srcId="{5FB561F5-277E-40E3-B4A5-3D07CFB9A730}" destId="{231A2176-36E9-41DE-AB4F-C87B75D22893}" srcOrd="2" destOrd="0" parTransId="{82F81D3A-0624-4EA8-BCBB-B102C718383E}" sibTransId="{56DE25E7-C1AB-433A-896E-7A72BDBC4CF7}"/>
    <dgm:cxn modelId="{AA13E456-B77C-4935-B240-31F6266180C7}" type="presOf" srcId="{5FB561F5-277E-40E3-B4A5-3D07CFB9A730}" destId="{7DEB938B-82DB-424C-9253-924896BCCCA8}" srcOrd="0" destOrd="0" presId="urn:microsoft.com/office/officeart/2005/8/layout/vList2"/>
    <dgm:cxn modelId="{D126F15A-E08B-430B-968F-727DFC5DF131}" type="presOf" srcId="{D6C8AB30-473E-4F2B-9514-D022EA5BE85A}" destId="{515B0025-984E-43C5-ADFA-FA1FECCE45CF}" srcOrd="0" destOrd="0" presId="urn:microsoft.com/office/officeart/2005/8/layout/vList2"/>
    <dgm:cxn modelId="{F26C9E7E-0A9F-44FE-94F2-7431E76146A2}" srcId="{5FB561F5-277E-40E3-B4A5-3D07CFB9A730}" destId="{855B2CFC-4B5B-43B2-90C9-4FD18A78B81A}" srcOrd="1" destOrd="0" parTransId="{8B2BCA68-89DF-4ACA-9EF1-9A8787660065}" sibTransId="{93319017-A03F-43AA-BF29-4ED716DFC121}"/>
    <dgm:cxn modelId="{C1AC9498-2378-46AD-82C5-5091ED6A8992}" srcId="{5FB561F5-277E-40E3-B4A5-3D07CFB9A730}" destId="{D6C8AB30-473E-4F2B-9514-D022EA5BE85A}" srcOrd="0" destOrd="0" parTransId="{8299E54E-2538-468B-B1D3-E7A0CCD42E2C}" sibTransId="{BA59AF00-4879-4F9A-BF61-BCF69E016F78}"/>
    <dgm:cxn modelId="{645BF599-9323-4202-B63F-C0B54D8B66DF}" srcId="{5FB561F5-277E-40E3-B4A5-3D07CFB9A730}" destId="{437D93CA-1B8C-46FC-BE12-699AA90A312F}" srcOrd="3" destOrd="0" parTransId="{E9A377EE-D3A5-4101-B978-BEEE7657FEA9}" sibTransId="{E00CD4AB-09D7-40C5-BBD7-F2D3FFFBECD3}"/>
    <dgm:cxn modelId="{D57F1BA8-C1F5-4544-92EF-0521A47C86C6}" type="presOf" srcId="{437D93CA-1B8C-46FC-BE12-699AA90A312F}" destId="{ABE80F51-B754-4AD2-A636-3BBEDC260254}" srcOrd="0" destOrd="0" presId="urn:microsoft.com/office/officeart/2005/8/layout/vList2"/>
    <dgm:cxn modelId="{787CF7BB-4FA7-4398-A500-C649C1623E8D}" type="presOf" srcId="{855B2CFC-4B5B-43B2-90C9-4FD18A78B81A}" destId="{C93C836B-4C67-491C-8E1A-B481BEDEECCB}" srcOrd="0" destOrd="0" presId="urn:microsoft.com/office/officeart/2005/8/layout/vList2"/>
    <dgm:cxn modelId="{87CB0755-BF01-45B5-94F1-08E628F891C9}" type="presParOf" srcId="{7DEB938B-82DB-424C-9253-924896BCCCA8}" destId="{515B0025-984E-43C5-ADFA-FA1FECCE45CF}" srcOrd="0" destOrd="0" presId="urn:microsoft.com/office/officeart/2005/8/layout/vList2"/>
    <dgm:cxn modelId="{EE793F32-54D7-4F0B-913E-9EDB369F51DE}" type="presParOf" srcId="{7DEB938B-82DB-424C-9253-924896BCCCA8}" destId="{AFA13F78-2863-4D2B-B3F4-8A7CCB99C792}" srcOrd="1" destOrd="0" presId="urn:microsoft.com/office/officeart/2005/8/layout/vList2"/>
    <dgm:cxn modelId="{0B3EC7FF-5A69-4BEE-9519-E6D35CAF9DC5}" type="presParOf" srcId="{7DEB938B-82DB-424C-9253-924896BCCCA8}" destId="{C93C836B-4C67-491C-8E1A-B481BEDEECCB}" srcOrd="2" destOrd="0" presId="urn:microsoft.com/office/officeart/2005/8/layout/vList2"/>
    <dgm:cxn modelId="{E58478D1-BA7D-4F2A-8C63-CC9B2FDD9FC9}" type="presParOf" srcId="{7DEB938B-82DB-424C-9253-924896BCCCA8}" destId="{20DA25DB-31D3-45A3-8AAD-FB2C7F4B65E2}" srcOrd="3" destOrd="0" presId="urn:microsoft.com/office/officeart/2005/8/layout/vList2"/>
    <dgm:cxn modelId="{D4678DA6-87DF-4B68-A63E-4CAE860D099B}" type="presParOf" srcId="{7DEB938B-82DB-424C-9253-924896BCCCA8}" destId="{AC3363F9-68A0-481E-B7A3-E8BB50EB391C}" srcOrd="4" destOrd="0" presId="urn:microsoft.com/office/officeart/2005/8/layout/vList2"/>
    <dgm:cxn modelId="{18D369B4-D5BD-4F6E-B192-500BF2B51FC5}" type="presParOf" srcId="{7DEB938B-82DB-424C-9253-924896BCCCA8}" destId="{292F4C37-C7BA-456A-A125-4E9F893C5CD9}" srcOrd="5" destOrd="0" presId="urn:microsoft.com/office/officeart/2005/8/layout/vList2"/>
    <dgm:cxn modelId="{B2F3481E-47FD-41BE-921D-0B6F12C76A51}" type="presParOf" srcId="{7DEB938B-82DB-424C-9253-924896BCCCA8}" destId="{ABE80F51-B754-4AD2-A636-3BBEDC26025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090A43-81C3-499F-8950-F409BF5842F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4F9CFAE-089C-4029-8FD8-9A1B7671E87A}">
      <dgm:prSet/>
      <dgm:spPr/>
      <dgm:t>
        <a:bodyPr/>
        <a:lstStyle/>
        <a:p>
          <a:r>
            <a:rPr lang="en-US"/>
            <a:t>• COPD affects airway structure &amp; gas exchange</a:t>
          </a:r>
        </a:p>
      </dgm:t>
    </dgm:pt>
    <dgm:pt modelId="{4A6EE663-BC89-4AD3-BA47-07B007C24087}" type="parTrans" cxnId="{24C559A3-1804-4D22-ABD6-AB44C40FD756}">
      <dgm:prSet/>
      <dgm:spPr/>
      <dgm:t>
        <a:bodyPr/>
        <a:lstStyle/>
        <a:p>
          <a:endParaRPr lang="en-US"/>
        </a:p>
      </dgm:t>
    </dgm:pt>
    <dgm:pt modelId="{C2F1E219-D7D1-41DF-A4F3-CB3D7089BEFE}" type="sibTrans" cxnId="{24C559A3-1804-4D22-ABD6-AB44C40FD756}">
      <dgm:prSet/>
      <dgm:spPr/>
      <dgm:t>
        <a:bodyPr/>
        <a:lstStyle/>
        <a:p>
          <a:endParaRPr lang="en-US"/>
        </a:p>
      </dgm:t>
    </dgm:pt>
    <dgm:pt modelId="{33E838BE-A99E-4E08-A54A-40E9E0DBE3E6}">
      <dgm:prSet/>
      <dgm:spPr/>
      <dgm:t>
        <a:bodyPr/>
        <a:lstStyle/>
        <a:p>
          <a:r>
            <a:rPr lang="en-US"/>
            <a:t>• Fictional patient requires holistic, evidence-based care</a:t>
          </a:r>
        </a:p>
      </dgm:t>
    </dgm:pt>
    <dgm:pt modelId="{5C31FBF5-EB94-442D-A6FA-E408E7596723}" type="parTrans" cxnId="{761F5796-6D79-4718-A333-D96E00F10904}">
      <dgm:prSet/>
      <dgm:spPr/>
      <dgm:t>
        <a:bodyPr/>
        <a:lstStyle/>
        <a:p>
          <a:endParaRPr lang="en-US"/>
        </a:p>
      </dgm:t>
    </dgm:pt>
    <dgm:pt modelId="{BC61B468-43E5-4A33-AD71-18938E002936}" type="sibTrans" cxnId="{761F5796-6D79-4718-A333-D96E00F10904}">
      <dgm:prSet/>
      <dgm:spPr/>
      <dgm:t>
        <a:bodyPr/>
        <a:lstStyle/>
        <a:p>
          <a:endParaRPr lang="en-US"/>
        </a:p>
      </dgm:t>
    </dgm:pt>
    <dgm:pt modelId="{97992BE6-C51B-4865-80FE-59235BEC6D71}">
      <dgm:prSet/>
      <dgm:spPr/>
      <dgm:t>
        <a:bodyPr/>
        <a:lstStyle/>
        <a:p>
          <a:r>
            <a:rPr lang="en-US"/>
            <a:t>• Care plan improves safety, independence, and wellbeing</a:t>
          </a:r>
        </a:p>
      </dgm:t>
    </dgm:pt>
    <dgm:pt modelId="{E99E7622-8944-4CEA-AEDC-E6B948EBA348}" type="parTrans" cxnId="{D08C6B77-CFA1-4B7A-A77B-EF30FE431BED}">
      <dgm:prSet/>
      <dgm:spPr/>
      <dgm:t>
        <a:bodyPr/>
        <a:lstStyle/>
        <a:p>
          <a:endParaRPr lang="en-US"/>
        </a:p>
      </dgm:t>
    </dgm:pt>
    <dgm:pt modelId="{5F091324-9A90-4BEF-810C-2FD75A775F01}" type="sibTrans" cxnId="{D08C6B77-CFA1-4B7A-A77B-EF30FE431BED}">
      <dgm:prSet/>
      <dgm:spPr/>
      <dgm:t>
        <a:bodyPr/>
        <a:lstStyle/>
        <a:p>
          <a:endParaRPr lang="en-US"/>
        </a:p>
      </dgm:t>
    </dgm:pt>
    <dgm:pt modelId="{BFA839F7-802D-4E5E-9523-58E7619FF997}" type="pres">
      <dgm:prSet presAssocID="{50090A43-81C3-499F-8950-F409BF5842F8}" presName="linear" presStyleCnt="0">
        <dgm:presLayoutVars>
          <dgm:animLvl val="lvl"/>
          <dgm:resizeHandles val="exact"/>
        </dgm:presLayoutVars>
      </dgm:prSet>
      <dgm:spPr/>
    </dgm:pt>
    <dgm:pt modelId="{29E34796-E4A4-4CD2-BCAB-3C8C6CC3B385}" type="pres">
      <dgm:prSet presAssocID="{F4F9CFAE-089C-4029-8FD8-9A1B7671E87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730B436-872C-48EF-965D-D593F84A3B95}" type="pres">
      <dgm:prSet presAssocID="{C2F1E219-D7D1-41DF-A4F3-CB3D7089BEFE}" presName="spacer" presStyleCnt="0"/>
      <dgm:spPr/>
    </dgm:pt>
    <dgm:pt modelId="{64CE33A4-BF51-4BD9-B5A0-05D27CC3F31F}" type="pres">
      <dgm:prSet presAssocID="{33E838BE-A99E-4E08-A54A-40E9E0DBE3E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B041AC3-E12A-414C-92B7-D3202EED1782}" type="pres">
      <dgm:prSet presAssocID="{BC61B468-43E5-4A33-AD71-18938E002936}" presName="spacer" presStyleCnt="0"/>
      <dgm:spPr/>
    </dgm:pt>
    <dgm:pt modelId="{23A14E3E-E700-40C0-9792-F360B162182E}" type="pres">
      <dgm:prSet presAssocID="{97992BE6-C51B-4865-80FE-59235BEC6D7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AE4FB20-4710-4579-8ACC-4C01AF24D6E3}" type="presOf" srcId="{33E838BE-A99E-4E08-A54A-40E9E0DBE3E6}" destId="{64CE33A4-BF51-4BD9-B5A0-05D27CC3F31F}" srcOrd="0" destOrd="0" presId="urn:microsoft.com/office/officeart/2005/8/layout/vList2"/>
    <dgm:cxn modelId="{E90B2C27-5EBD-4508-97A6-78DB20B6408E}" type="presOf" srcId="{F4F9CFAE-089C-4029-8FD8-9A1B7671E87A}" destId="{29E34796-E4A4-4CD2-BCAB-3C8C6CC3B385}" srcOrd="0" destOrd="0" presId="urn:microsoft.com/office/officeart/2005/8/layout/vList2"/>
    <dgm:cxn modelId="{4C4F6177-ADA7-477B-ACF3-BEB07AD6D341}" type="presOf" srcId="{97992BE6-C51B-4865-80FE-59235BEC6D71}" destId="{23A14E3E-E700-40C0-9792-F360B162182E}" srcOrd="0" destOrd="0" presId="urn:microsoft.com/office/officeart/2005/8/layout/vList2"/>
    <dgm:cxn modelId="{D08C6B77-CFA1-4B7A-A77B-EF30FE431BED}" srcId="{50090A43-81C3-499F-8950-F409BF5842F8}" destId="{97992BE6-C51B-4865-80FE-59235BEC6D71}" srcOrd="2" destOrd="0" parTransId="{E99E7622-8944-4CEA-AEDC-E6B948EBA348}" sibTransId="{5F091324-9A90-4BEF-810C-2FD75A775F01}"/>
    <dgm:cxn modelId="{761F5796-6D79-4718-A333-D96E00F10904}" srcId="{50090A43-81C3-499F-8950-F409BF5842F8}" destId="{33E838BE-A99E-4E08-A54A-40E9E0DBE3E6}" srcOrd="1" destOrd="0" parTransId="{5C31FBF5-EB94-442D-A6FA-E408E7596723}" sibTransId="{BC61B468-43E5-4A33-AD71-18938E002936}"/>
    <dgm:cxn modelId="{24C559A3-1804-4D22-ABD6-AB44C40FD756}" srcId="{50090A43-81C3-499F-8950-F409BF5842F8}" destId="{F4F9CFAE-089C-4029-8FD8-9A1B7671E87A}" srcOrd="0" destOrd="0" parTransId="{4A6EE663-BC89-4AD3-BA47-07B007C24087}" sibTransId="{C2F1E219-D7D1-41DF-A4F3-CB3D7089BEFE}"/>
    <dgm:cxn modelId="{246BAABE-E002-4A2C-8AEF-6CD83B9E817F}" type="presOf" srcId="{50090A43-81C3-499F-8950-F409BF5842F8}" destId="{BFA839F7-802D-4E5E-9523-58E7619FF997}" srcOrd="0" destOrd="0" presId="urn:microsoft.com/office/officeart/2005/8/layout/vList2"/>
    <dgm:cxn modelId="{5C2D3B6E-1D19-49DF-98C0-DAD3C9426956}" type="presParOf" srcId="{BFA839F7-802D-4E5E-9523-58E7619FF997}" destId="{29E34796-E4A4-4CD2-BCAB-3C8C6CC3B385}" srcOrd="0" destOrd="0" presId="urn:microsoft.com/office/officeart/2005/8/layout/vList2"/>
    <dgm:cxn modelId="{A3777F54-7F37-4E8D-8B72-80D9938E4C88}" type="presParOf" srcId="{BFA839F7-802D-4E5E-9523-58E7619FF997}" destId="{3730B436-872C-48EF-965D-D593F84A3B95}" srcOrd="1" destOrd="0" presId="urn:microsoft.com/office/officeart/2005/8/layout/vList2"/>
    <dgm:cxn modelId="{9B6EB3D7-C9AC-4802-A972-B9077AC85FAF}" type="presParOf" srcId="{BFA839F7-802D-4E5E-9523-58E7619FF997}" destId="{64CE33A4-BF51-4BD9-B5A0-05D27CC3F31F}" srcOrd="2" destOrd="0" presId="urn:microsoft.com/office/officeart/2005/8/layout/vList2"/>
    <dgm:cxn modelId="{86F7867E-7D07-428E-AE7F-CB6B706B3B75}" type="presParOf" srcId="{BFA839F7-802D-4E5E-9523-58E7619FF997}" destId="{8B041AC3-E12A-414C-92B7-D3202EED1782}" srcOrd="3" destOrd="0" presId="urn:microsoft.com/office/officeart/2005/8/layout/vList2"/>
    <dgm:cxn modelId="{B619AD84-D9BB-4D89-A928-10B3E571E639}" type="presParOf" srcId="{BFA839F7-802D-4E5E-9523-58E7619FF997}" destId="{23A14E3E-E700-40C0-9792-F360B162182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3C417FB-87BB-4F0B-8EE8-82953DC120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8266F74B-508F-40BD-A10D-0922EE3327F2}">
      <dgm:prSet/>
      <dgm:spPr/>
      <dgm:t>
        <a:bodyPr/>
        <a:lstStyle/>
        <a:p>
          <a:r>
            <a:rPr lang="en-US"/>
            <a:t>• Follow NICE COPD (NG115) guidance</a:t>
          </a:r>
        </a:p>
      </dgm:t>
    </dgm:pt>
    <dgm:pt modelId="{462E12B6-3555-4E49-8034-1067B1840867}" type="parTrans" cxnId="{C02085A9-43F2-46E7-A188-C4427A12DE93}">
      <dgm:prSet/>
      <dgm:spPr/>
      <dgm:t>
        <a:bodyPr/>
        <a:lstStyle/>
        <a:p>
          <a:endParaRPr lang="en-US"/>
        </a:p>
      </dgm:t>
    </dgm:pt>
    <dgm:pt modelId="{AC367E35-E6CB-4DF0-8C74-2746499D097C}" type="sibTrans" cxnId="{C02085A9-43F2-46E7-A188-C4427A12DE93}">
      <dgm:prSet/>
      <dgm:spPr/>
      <dgm:t>
        <a:bodyPr/>
        <a:lstStyle/>
        <a:p>
          <a:endParaRPr lang="en-US"/>
        </a:p>
      </dgm:t>
    </dgm:pt>
    <dgm:pt modelId="{FC930F34-6ED5-4324-B7E7-E48671CCCA71}">
      <dgm:prSet/>
      <dgm:spPr/>
      <dgm:t>
        <a:bodyPr/>
        <a:lstStyle/>
        <a:p>
          <a:r>
            <a:rPr lang="en-US"/>
            <a:t>• Follow NHS Long Term Plan for respiratory care</a:t>
          </a:r>
        </a:p>
      </dgm:t>
    </dgm:pt>
    <dgm:pt modelId="{1F0901FB-09DD-452F-A0D6-3B5505688C0F}" type="parTrans" cxnId="{8FEDDC7D-A4C7-4AD2-9F82-064DF446573F}">
      <dgm:prSet/>
      <dgm:spPr/>
      <dgm:t>
        <a:bodyPr/>
        <a:lstStyle/>
        <a:p>
          <a:endParaRPr lang="en-US"/>
        </a:p>
      </dgm:t>
    </dgm:pt>
    <dgm:pt modelId="{7CF369A7-5130-421D-B2A4-6CBB0FE8C6FB}" type="sibTrans" cxnId="{8FEDDC7D-A4C7-4AD2-9F82-064DF446573F}">
      <dgm:prSet/>
      <dgm:spPr/>
      <dgm:t>
        <a:bodyPr/>
        <a:lstStyle/>
        <a:p>
          <a:endParaRPr lang="en-US"/>
        </a:p>
      </dgm:t>
    </dgm:pt>
    <dgm:pt modelId="{52BBA25D-56FD-4CFB-A297-2566B44565C3}">
      <dgm:prSet/>
      <dgm:spPr/>
      <dgm:t>
        <a:bodyPr/>
        <a:lstStyle/>
        <a:p>
          <a:r>
            <a:rPr lang="en-US"/>
            <a:t>• Use GOLD international COPD standards</a:t>
          </a:r>
        </a:p>
      </dgm:t>
    </dgm:pt>
    <dgm:pt modelId="{D5AB0DE9-8C26-4832-818D-56D3E7787795}" type="parTrans" cxnId="{971094F4-1A12-489C-9531-0A348226C402}">
      <dgm:prSet/>
      <dgm:spPr/>
      <dgm:t>
        <a:bodyPr/>
        <a:lstStyle/>
        <a:p>
          <a:endParaRPr lang="en-US"/>
        </a:p>
      </dgm:t>
    </dgm:pt>
    <dgm:pt modelId="{73A727A5-D9D3-47DB-8738-673E6C13F3B9}" type="sibTrans" cxnId="{971094F4-1A12-489C-9531-0A348226C402}">
      <dgm:prSet/>
      <dgm:spPr/>
      <dgm:t>
        <a:bodyPr/>
        <a:lstStyle/>
        <a:p>
          <a:endParaRPr lang="en-US"/>
        </a:p>
      </dgm:t>
    </dgm:pt>
    <dgm:pt modelId="{A094E532-B96F-45FB-9279-CF9BE5830C1B}" type="pres">
      <dgm:prSet presAssocID="{73C417FB-87BB-4F0B-8EE8-82953DC1208B}" presName="root" presStyleCnt="0">
        <dgm:presLayoutVars>
          <dgm:dir/>
          <dgm:resizeHandles val="exact"/>
        </dgm:presLayoutVars>
      </dgm:prSet>
      <dgm:spPr/>
    </dgm:pt>
    <dgm:pt modelId="{38BB9E79-D663-4219-BEA0-DA1C5A546BC7}" type="pres">
      <dgm:prSet presAssocID="{8266F74B-508F-40BD-A10D-0922EE3327F2}" presName="compNode" presStyleCnt="0"/>
      <dgm:spPr/>
    </dgm:pt>
    <dgm:pt modelId="{315EBA95-E9F8-4519-B3C0-293462685318}" type="pres">
      <dgm:prSet presAssocID="{8266F74B-508F-40BD-A10D-0922EE3327F2}" presName="bgRect" presStyleLbl="bgShp" presStyleIdx="0" presStyleCnt="3"/>
      <dgm:spPr/>
    </dgm:pt>
    <dgm:pt modelId="{421DBBBF-3044-47E9-BF3F-DC8F393900A6}" type="pres">
      <dgm:prSet presAssocID="{8266F74B-508F-40BD-A10D-0922EE3327F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722E9C38-9AE3-4367-B188-3D0A9F0563A7}" type="pres">
      <dgm:prSet presAssocID="{8266F74B-508F-40BD-A10D-0922EE3327F2}" presName="spaceRect" presStyleCnt="0"/>
      <dgm:spPr/>
    </dgm:pt>
    <dgm:pt modelId="{9A130098-11D3-4448-AD3F-CBA1EFF13E10}" type="pres">
      <dgm:prSet presAssocID="{8266F74B-508F-40BD-A10D-0922EE3327F2}" presName="parTx" presStyleLbl="revTx" presStyleIdx="0" presStyleCnt="3">
        <dgm:presLayoutVars>
          <dgm:chMax val="0"/>
          <dgm:chPref val="0"/>
        </dgm:presLayoutVars>
      </dgm:prSet>
      <dgm:spPr/>
    </dgm:pt>
    <dgm:pt modelId="{51933AF2-5C76-4A8B-8776-5F1170F5BAE8}" type="pres">
      <dgm:prSet presAssocID="{AC367E35-E6CB-4DF0-8C74-2746499D097C}" presName="sibTrans" presStyleCnt="0"/>
      <dgm:spPr/>
    </dgm:pt>
    <dgm:pt modelId="{7EBA6E60-2024-453F-A072-C0F635351B82}" type="pres">
      <dgm:prSet presAssocID="{FC930F34-6ED5-4324-B7E7-E48671CCCA71}" presName="compNode" presStyleCnt="0"/>
      <dgm:spPr/>
    </dgm:pt>
    <dgm:pt modelId="{A604A20F-EADD-4E50-9A4C-888A9C873159}" type="pres">
      <dgm:prSet presAssocID="{FC930F34-6ED5-4324-B7E7-E48671CCCA71}" presName="bgRect" presStyleLbl="bgShp" presStyleIdx="1" presStyleCnt="3"/>
      <dgm:spPr/>
    </dgm:pt>
    <dgm:pt modelId="{12D86396-276D-4B44-B187-4D75AE169178}" type="pres">
      <dgm:prSet presAssocID="{FC930F34-6ED5-4324-B7E7-E48671CCCA7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7A9C0CF-3777-42AD-9EB1-0546099BBDD3}" type="pres">
      <dgm:prSet presAssocID="{FC930F34-6ED5-4324-B7E7-E48671CCCA71}" presName="spaceRect" presStyleCnt="0"/>
      <dgm:spPr/>
    </dgm:pt>
    <dgm:pt modelId="{B2346EF3-9F33-47EB-92A3-C6B22CE958C0}" type="pres">
      <dgm:prSet presAssocID="{FC930F34-6ED5-4324-B7E7-E48671CCCA71}" presName="parTx" presStyleLbl="revTx" presStyleIdx="1" presStyleCnt="3">
        <dgm:presLayoutVars>
          <dgm:chMax val="0"/>
          <dgm:chPref val="0"/>
        </dgm:presLayoutVars>
      </dgm:prSet>
      <dgm:spPr/>
    </dgm:pt>
    <dgm:pt modelId="{909CD192-6D58-4C27-BAC7-3F7BCAB206EA}" type="pres">
      <dgm:prSet presAssocID="{7CF369A7-5130-421D-B2A4-6CBB0FE8C6FB}" presName="sibTrans" presStyleCnt="0"/>
      <dgm:spPr/>
    </dgm:pt>
    <dgm:pt modelId="{C43DB59A-81B5-4CF7-AF3B-9D8364A11A4A}" type="pres">
      <dgm:prSet presAssocID="{52BBA25D-56FD-4CFB-A297-2566B44565C3}" presName="compNode" presStyleCnt="0"/>
      <dgm:spPr/>
    </dgm:pt>
    <dgm:pt modelId="{8A00A8FA-B2DC-48EE-B316-25E0956D2C83}" type="pres">
      <dgm:prSet presAssocID="{52BBA25D-56FD-4CFB-A297-2566B44565C3}" presName="bgRect" presStyleLbl="bgShp" presStyleIdx="2" presStyleCnt="3"/>
      <dgm:spPr/>
    </dgm:pt>
    <dgm:pt modelId="{E01AFB1B-24B2-4507-BB49-EB98D5A66D55}" type="pres">
      <dgm:prSet presAssocID="{52BBA25D-56FD-4CFB-A297-2566B44565C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668003A5-9998-4F05-90C5-876A3EBAB3E7}" type="pres">
      <dgm:prSet presAssocID="{52BBA25D-56FD-4CFB-A297-2566B44565C3}" presName="spaceRect" presStyleCnt="0"/>
      <dgm:spPr/>
    </dgm:pt>
    <dgm:pt modelId="{C90EF5C3-4CB1-45C4-9F0B-C56CD28BA310}" type="pres">
      <dgm:prSet presAssocID="{52BBA25D-56FD-4CFB-A297-2566B44565C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2CA721A-8A35-4596-B749-DDCDC2EB771F}" type="presOf" srcId="{8266F74B-508F-40BD-A10D-0922EE3327F2}" destId="{9A130098-11D3-4448-AD3F-CBA1EFF13E10}" srcOrd="0" destOrd="0" presId="urn:microsoft.com/office/officeart/2018/2/layout/IconVerticalSolidList"/>
    <dgm:cxn modelId="{DCEC2A6A-F78D-42A1-8097-B62D014A8DEC}" type="presOf" srcId="{52BBA25D-56FD-4CFB-A297-2566B44565C3}" destId="{C90EF5C3-4CB1-45C4-9F0B-C56CD28BA310}" srcOrd="0" destOrd="0" presId="urn:microsoft.com/office/officeart/2018/2/layout/IconVerticalSolidList"/>
    <dgm:cxn modelId="{25E75174-D193-4F8F-99A8-C46447FB56DB}" type="presOf" srcId="{73C417FB-87BB-4F0B-8EE8-82953DC1208B}" destId="{A094E532-B96F-45FB-9279-CF9BE5830C1B}" srcOrd="0" destOrd="0" presId="urn:microsoft.com/office/officeart/2018/2/layout/IconVerticalSolidList"/>
    <dgm:cxn modelId="{8FEDDC7D-A4C7-4AD2-9F82-064DF446573F}" srcId="{73C417FB-87BB-4F0B-8EE8-82953DC1208B}" destId="{FC930F34-6ED5-4324-B7E7-E48671CCCA71}" srcOrd="1" destOrd="0" parTransId="{1F0901FB-09DD-452F-A0D6-3B5505688C0F}" sibTransId="{7CF369A7-5130-421D-B2A4-6CBB0FE8C6FB}"/>
    <dgm:cxn modelId="{E2C5D87E-E350-4542-BCF8-FF90DAC9AE5E}" type="presOf" srcId="{FC930F34-6ED5-4324-B7E7-E48671CCCA71}" destId="{B2346EF3-9F33-47EB-92A3-C6B22CE958C0}" srcOrd="0" destOrd="0" presId="urn:microsoft.com/office/officeart/2018/2/layout/IconVerticalSolidList"/>
    <dgm:cxn modelId="{C02085A9-43F2-46E7-A188-C4427A12DE93}" srcId="{73C417FB-87BB-4F0B-8EE8-82953DC1208B}" destId="{8266F74B-508F-40BD-A10D-0922EE3327F2}" srcOrd="0" destOrd="0" parTransId="{462E12B6-3555-4E49-8034-1067B1840867}" sibTransId="{AC367E35-E6CB-4DF0-8C74-2746499D097C}"/>
    <dgm:cxn modelId="{971094F4-1A12-489C-9531-0A348226C402}" srcId="{73C417FB-87BB-4F0B-8EE8-82953DC1208B}" destId="{52BBA25D-56FD-4CFB-A297-2566B44565C3}" srcOrd="2" destOrd="0" parTransId="{D5AB0DE9-8C26-4832-818D-56D3E7787795}" sibTransId="{73A727A5-D9D3-47DB-8738-673E6C13F3B9}"/>
    <dgm:cxn modelId="{85A61F63-3660-4239-A00E-106A5B99AD24}" type="presParOf" srcId="{A094E532-B96F-45FB-9279-CF9BE5830C1B}" destId="{38BB9E79-D663-4219-BEA0-DA1C5A546BC7}" srcOrd="0" destOrd="0" presId="urn:microsoft.com/office/officeart/2018/2/layout/IconVerticalSolidList"/>
    <dgm:cxn modelId="{7F9C50B8-9F75-4B9A-B56D-ED6DC28CCE41}" type="presParOf" srcId="{38BB9E79-D663-4219-BEA0-DA1C5A546BC7}" destId="{315EBA95-E9F8-4519-B3C0-293462685318}" srcOrd="0" destOrd="0" presId="urn:microsoft.com/office/officeart/2018/2/layout/IconVerticalSolidList"/>
    <dgm:cxn modelId="{88BE8C07-F246-4447-BAA6-D527EC18ED82}" type="presParOf" srcId="{38BB9E79-D663-4219-BEA0-DA1C5A546BC7}" destId="{421DBBBF-3044-47E9-BF3F-DC8F393900A6}" srcOrd="1" destOrd="0" presId="urn:microsoft.com/office/officeart/2018/2/layout/IconVerticalSolidList"/>
    <dgm:cxn modelId="{4FAC5BB0-ECE2-4659-B513-4AFFFF7C2C52}" type="presParOf" srcId="{38BB9E79-D663-4219-BEA0-DA1C5A546BC7}" destId="{722E9C38-9AE3-4367-B188-3D0A9F0563A7}" srcOrd="2" destOrd="0" presId="urn:microsoft.com/office/officeart/2018/2/layout/IconVerticalSolidList"/>
    <dgm:cxn modelId="{06D38089-851C-4DAD-AD1C-22B7310D39A7}" type="presParOf" srcId="{38BB9E79-D663-4219-BEA0-DA1C5A546BC7}" destId="{9A130098-11D3-4448-AD3F-CBA1EFF13E10}" srcOrd="3" destOrd="0" presId="urn:microsoft.com/office/officeart/2018/2/layout/IconVerticalSolidList"/>
    <dgm:cxn modelId="{F633C3AE-EE23-4534-992C-EA17D5E4EB87}" type="presParOf" srcId="{A094E532-B96F-45FB-9279-CF9BE5830C1B}" destId="{51933AF2-5C76-4A8B-8776-5F1170F5BAE8}" srcOrd="1" destOrd="0" presId="urn:microsoft.com/office/officeart/2018/2/layout/IconVerticalSolidList"/>
    <dgm:cxn modelId="{D7F802BB-8478-4E6A-81F7-78296BE8D238}" type="presParOf" srcId="{A094E532-B96F-45FB-9279-CF9BE5830C1B}" destId="{7EBA6E60-2024-453F-A072-C0F635351B82}" srcOrd="2" destOrd="0" presId="urn:microsoft.com/office/officeart/2018/2/layout/IconVerticalSolidList"/>
    <dgm:cxn modelId="{607C2549-42BC-4B2E-94A5-E27B711B418B}" type="presParOf" srcId="{7EBA6E60-2024-453F-A072-C0F635351B82}" destId="{A604A20F-EADD-4E50-9A4C-888A9C873159}" srcOrd="0" destOrd="0" presId="urn:microsoft.com/office/officeart/2018/2/layout/IconVerticalSolidList"/>
    <dgm:cxn modelId="{C60D7951-BD15-4955-828B-42782D49BF52}" type="presParOf" srcId="{7EBA6E60-2024-453F-A072-C0F635351B82}" destId="{12D86396-276D-4B44-B187-4D75AE169178}" srcOrd="1" destOrd="0" presId="urn:microsoft.com/office/officeart/2018/2/layout/IconVerticalSolidList"/>
    <dgm:cxn modelId="{393491BA-E5AA-4177-B0BC-2009075C5236}" type="presParOf" srcId="{7EBA6E60-2024-453F-A072-C0F635351B82}" destId="{27A9C0CF-3777-42AD-9EB1-0546099BBDD3}" srcOrd="2" destOrd="0" presId="urn:microsoft.com/office/officeart/2018/2/layout/IconVerticalSolidList"/>
    <dgm:cxn modelId="{2B71EC7D-847A-4ADB-AF1D-A555B54B31D4}" type="presParOf" srcId="{7EBA6E60-2024-453F-A072-C0F635351B82}" destId="{B2346EF3-9F33-47EB-92A3-C6B22CE958C0}" srcOrd="3" destOrd="0" presId="urn:microsoft.com/office/officeart/2018/2/layout/IconVerticalSolidList"/>
    <dgm:cxn modelId="{5BDFA1BE-12C5-4890-B2CA-7D0393358E64}" type="presParOf" srcId="{A094E532-B96F-45FB-9279-CF9BE5830C1B}" destId="{909CD192-6D58-4C27-BAC7-3F7BCAB206EA}" srcOrd="3" destOrd="0" presId="urn:microsoft.com/office/officeart/2018/2/layout/IconVerticalSolidList"/>
    <dgm:cxn modelId="{363E3273-EE92-416F-8E2D-F7580847609B}" type="presParOf" srcId="{A094E532-B96F-45FB-9279-CF9BE5830C1B}" destId="{C43DB59A-81B5-4CF7-AF3B-9D8364A11A4A}" srcOrd="4" destOrd="0" presId="urn:microsoft.com/office/officeart/2018/2/layout/IconVerticalSolidList"/>
    <dgm:cxn modelId="{F35751C3-A22A-4253-A6DB-BC97D0F6C5BD}" type="presParOf" srcId="{C43DB59A-81B5-4CF7-AF3B-9D8364A11A4A}" destId="{8A00A8FA-B2DC-48EE-B316-25E0956D2C83}" srcOrd="0" destOrd="0" presId="urn:microsoft.com/office/officeart/2018/2/layout/IconVerticalSolidList"/>
    <dgm:cxn modelId="{DAB61063-3006-4AA7-8BDB-AE3B21C96DE2}" type="presParOf" srcId="{C43DB59A-81B5-4CF7-AF3B-9D8364A11A4A}" destId="{E01AFB1B-24B2-4507-BB49-EB98D5A66D55}" srcOrd="1" destOrd="0" presId="urn:microsoft.com/office/officeart/2018/2/layout/IconVerticalSolidList"/>
    <dgm:cxn modelId="{3970977D-9047-40A3-A8C0-EAF8F0F5FF5B}" type="presParOf" srcId="{C43DB59A-81B5-4CF7-AF3B-9D8364A11A4A}" destId="{668003A5-9998-4F05-90C5-876A3EBAB3E7}" srcOrd="2" destOrd="0" presId="urn:microsoft.com/office/officeart/2018/2/layout/IconVerticalSolidList"/>
    <dgm:cxn modelId="{F261A51D-2397-4EF4-9C07-4419D634D92F}" type="presParOf" srcId="{C43DB59A-81B5-4CF7-AF3B-9D8364A11A4A}" destId="{C90EF5C3-4CB1-45C4-9F0B-C56CD28BA3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85DB84-5D7F-4F39-83F9-95764F3B7401}">
      <dsp:nvSpPr>
        <dsp:cNvPr id="0" name=""/>
        <dsp:cNvSpPr/>
      </dsp:nvSpPr>
      <dsp:spPr>
        <a:xfrm>
          <a:off x="393299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F83474-E44E-4F2B-8B09-A6FE80ED202C}">
      <dsp:nvSpPr>
        <dsp:cNvPr id="0" name=""/>
        <dsp:cNvSpPr/>
      </dsp:nvSpPr>
      <dsp:spPr>
        <a:xfrm>
          <a:off x="627299" y="1416981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A0725D-30A2-47E7-8E7D-FABE3709EA37}">
      <dsp:nvSpPr>
        <dsp:cNvPr id="0" name=""/>
        <dsp:cNvSpPr/>
      </dsp:nvSpPr>
      <dsp:spPr>
        <a:xfrm>
          <a:off x="42299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Respiratory system: lungs, bronchi, alveoli</a:t>
          </a:r>
        </a:p>
      </dsp:txBody>
      <dsp:txXfrm>
        <a:off x="42299" y="2622981"/>
        <a:ext cx="1800000" cy="720000"/>
      </dsp:txXfrm>
    </dsp:sp>
    <dsp:sp modelId="{7C160B23-3EE0-41DB-8D70-94162225DA4A}">
      <dsp:nvSpPr>
        <dsp:cNvPr id="0" name=""/>
        <dsp:cNvSpPr/>
      </dsp:nvSpPr>
      <dsp:spPr>
        <a:xfrm>
          <a:off x="2508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C9859-929F-4C55-AE13-C9D0C169A9F6}">
      <dsp:nvSpPr>
        <dsp:cNvPr id="0" name=""/>
        <dsp:cNvSpPr/>
      </dsp:nvSpPr>
      <dsp:spPr>
        <a:xfrm>
          <a:off x="2742300" y="1416981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A828DD-7CAD-4258-9A27-ABFC07419415}">
      <dsp:nvSpPr>
        <dsp:cNvPr id="0" name=""/>
        <dsp:cNvSpPr/>
      </dsp:nvSpPr>
      <dsp:spPr>
        <a:xfrm>
          <a:off x="2157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Gas exchange occurs in alveoli</a:t>
          </a:r>
        </a:p>
      </dsp:txBody>
      <dsp:txXfrm>
        <a:off x="2157300" y="2622981"/>
        <a:ext cx="1800000" cy="720000"/>
      </dsp:txXfrm>
    </dsp:sp>
    <dsp:sp modelId="{6C535B5F-5C71-4E7C-9C7F-46EDF2D4DA6A}">
      <dsp:nvSpPr>
        <dsp:cNvPr id="0" name=""/>
        <dsp:cNvSpPr/>
      </dsp:nvSpPr>
      <dsp:spPr>
        <a:xfrm>
          <a:off x="4623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B22EE-B799-4FEA-960B-C4960D0489E2}">
      <dsp:nvSpPr>
        <dsp:cNvPr id="0" name=""/>
        <dsp:cNvSpPr/>
      </dsp:nvSpPr>
      <dsp:spPr>
        <a:xfrm>
          <a:off x="4857300" y="1416981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F2145-DCAD-4B1E-B3B1-73E7067CA857}">
      <dsp:nvSpPr>
        <dsp:cNvPr id="0" name=""/>
        <dsp:cNvSpPr/>
      </dsp:nvSpPr>
      <dsp:spPr>
        <a:xfrm>
          <a:off x="4272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Diaphragm and intercostal muscles regulate breathing</a:t>
          </a:r>
        </a:p>
      </dsp:txBody>
      <dsp:txXfrm>
        <a:off x="4272300" y="2622981"/>
        <a:ext cx="1800000" cy="720000"/>
      </dsp:txXfrm>
    </dsp:sp>
    <dsp:sp modelId="{6E8BD78B-2FE1-42AF-A7FF-4F7B7EA7065D}">
      <dsp:nvSpPr>
        <dsp:cNvPr id="0" name=""/>
        <dsp:cNvSpPr/>
      </dsp:nvSpPr>
      <dsp:spPr>
        <a:xfrm>
          <a:off x="6738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15505A-876E-4A32-A390-AB90446EA1C1}">
      <dsp:nvSpPr>
        <dsp:cNvPr id="0" name=""/>
        <dsp:cNvSpPr/>
      </dsp:nvSpPr>
      <dsp:spPr>
        <a:xfrm>
          <a:off x="6972300" y="1416981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6D820-CCFA-4131-9F33-FC6D36884EF7}">
      <dsp:nvSpPr>
        <dsp:cNvPr id="0" name=""/>
        <dsp:cNvSpPr/>
      </dsp:nvSpPr>
      <dsp:spPr>
        <a:xfrm>
          <a:off x="6387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Normal function: oxygen intake, CO₂ removal</a:t>
          </a:r>
        </a:p>
      </dsp:txBody>
      <dsp:txXfrm>
        <a:off x="6387300" y="2622981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3F9BF3-B650-4D2A-990B-D5A2EB468775}">
      <dsp:nvSpPr>
        <dsp:cNvPr id="0" name=""/>
        <dsp:cNvSpPr/>
      </dsp:nvSpPr>
      <dsp:spPr>
        <a:xfrm>
          <a:off x="0" y="2037"/>
          <a:ext cx="4773168" cy="1032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9ABC25-D9F1-4B6C-8318-470EAFB315FE}">
      <dsp:nvSpPr>
        <dsp:cNvPr id="0" name=""/>
        <dsp:cNvSpPr/>
      </dsp:nvSpPr>
      <dsp:spPr>
        <a:xfrm>
          <a:off x="312428" y="234422"/>
          <a:ext cx="568052" cy="5680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F946B-A1AD-44BB-9BAC-4ACD98A85643}">
      <dsp:nvSpPr>
        <dsp:cNvPr id="0" name=""/>
        <dsp:cNvSpPr/>
      </dsp:nvSpPr>
      <dsp:spPr>
        <a:xfrm>
          <a:off x="1192910" y="2037"/>
          <a:ext cx="3580257" cy="1032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07" tIns="109307" rIns="109307" bIns="1093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Airway obstruction due to inflammation</a:t>
          </a:r>
        </a:p>
      </dsp:txBody>
      <dsp:txXfrm>
        <a:off x="1192910" y="2037"/>
        <a:ext cx="3580257" cy="1032822"/>
      </dsp:txXfrm>
    </dsp:sp>
    <dsp:sp modelId="{2F386CD0-3F58-41EB-8599-CB88DDCE0511}">
      <dsp:nvSpPr>
        <dsp:cNvPr id="0" name=""/>
        <dsp:cNvSpPr/>
      </dsp:nvSpPr>
      <dsp:spPr>
        <a:xfrm>
          <a:off x="0" y="1293066"/>
          <a:ext cx="4773168" cy="1032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B2FEF-DE38-45C9-A6D1-A29684D2427A}">
      <dsp:nvSpPr>
        <dsp:cNvPr id="0" name=""/>
        <dsp:cNvSpPr/>
      </dsp:nvSpPr>
      <dsp:spPr>
        <a:xfrm>
          <a:off x="312428" y="1525451"/>
          <a:ext cx="568052" cy="5680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4EBBA-D635-41F8-96A4-0F07F6739732}">
      <dsp:nvSpPr>
        <dsp:cNvPr id="0" name=""/>
        <dsp:cNvSpPr/>
      </dsp:nvSpPr>
      <dsp:spPr>
        <a:xfrm>
          <a:off x="1192910" y="1293066"/>
          <a:ext cx="3580257" cy="1032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07" tIns="109307" rIns="109307" bIns="1093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Damaged alveoli reduce gas exchange</a:t>
          </a:r>
        </a:p>
      </dsp:txBody>
      <dsp:txXfrm>
        <a:off x="1192910" y="1293066"/>
        <a:ext cx="3580257" cy="1032822"/>
      </dsp:txXfrm>
    </dsp:sp>
    <dsp:sp modelId="{512025DD-31EB-43C2-802B-F8ED8266009B}">
      <dsp:nvSpPr>
        <dsp:cNvPr id="0" name=""/>
        <dsp:cNvSpPr/>
      </dsp:nvSpPr>
      <dsp:spPr>
        <a:xfrm>
          <a:off x="0" y="2584094"/>
          <a:ext cx="4773168" cy="1032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3DE3A-0932-49B6-8D5B-5585156A6B68}">
      <dsp:nvSpPr>
        <dsp:cNvPr id="0" name=""/>
        <dsp:cNvSpPr/>
      </dsp:nvSpPr>
      <dsp:spPr>
        <a:xfrm>
          <a:off x="312428" y="2816479"/>
          <a:ext cx="568052" cy="5680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797B6-30FF-4C6A-B950-80499527179E}">
      <dsp:nvSpPr>
        <dsp:cNvPr id="0" name=""/>
        <dsp:cNvSpPr/>
      </dsp:nvSpPr>
      <dsp:spPr>
        <a:xfrm>
          <a:off x="1192910" y="2584094"/>
          <a:ext cx="3580257" cy="1032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07" tIns="109307" rIns="109307" bIns="1093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Increased mucus narrows airways</a:t>
          </a:r>
        </a:p>
      </dsp:txBody>
      <dsp:txXfrm>
        <a:off x="1192910" y="2584094"/>
        <a:ext cx="3580257" cy="1032822"/>
      </dsp:txXfrm>
    </dsp:sp>
    <dsp:sp modelId="{153D12E8-42A6-4224-B870-6D15CBA4DEC0}">
      <dsp:nvSpPr>
        <dsp:cNvPr id="0" name=""/>
        <dsp:cNvSpPr/>
      </dsp:nvSpPr>
      <dsp:spPr>
        <a:xfrm>
          <a:off x="0" y="3875122"/>
          <a:ext cx="4773168" cy="1032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5F080A-2109-4BA3-9921-FAE10AE984D7}">
      <dsp:nvSpPr>
        <dsp:cNvPr id="0" name=""/>
        <dsp:cNvSpPr/>
      </dsp:nvSpPr>
      <dsp:spPr>
        <a:xfrm>
          <a:off x="312428" y="4107507"/>
          <a:ext cx="568052" cy="5680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6FE3F-A11B-4084-8C0B-A7D33BC01FA9}">
      <dsp:nvSpPr>
        <dsp:cNvPr id="0" name=""/>
        <dsp:cNvSpPr/>
      </dsp:nvSpPr>
      <dsp:spPr>
        <a:xfrm>
          <a:off x="1192910" y="3875122"/>
          <a:ext cx="3580257" cy="1032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07" tIns="109307" rIns="109307" bIns="1093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Leads to hypoxia, respiratory fatigue</a:t>
          </a:r>
        </a:p>
      </dsp:txBody>
      <dsp:txXfrm>
        <a:off x="1192910" y="3875122"/>
        <a:ext cx="3580257" cy="10328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6E492B-C2A9-457E-9A06-1DBA4664DF84}">
      <dsp:nvSpPr>
        <dsp:cNvPr id="0" name=""/>
        <dsp:cNvSpPr/>
      </dsp:nvSpPr>
      <dsp:spPr>
        <a:xfrm>
          <a:off x="1631649" y="1628"/>
          <a:ext cx="1835605" cy="7119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Smoking history: 35 pack-years</a:t>
          </a:r>
        </a:p>
      </dsp:txBody>
      <dsp:txXfrm>
        <a:off x="1666402" y="36381"/>
        <a:ext cx="1766099" cy="642409"/>
      </dsp:txXfrm>
    </dsp:sp>
    <dsp:sp modelId="{0BF1BB45-1E47-4967-90D9-E4BE9A5BA652}">
      <dsp:nvSpPr>
        <dsp:cNvPr id="0" name=""/>
        <dsp:cNvSpPr/>
      </dsp:nvSpPr>
      <dsp:spPr>
        <a:xfrm>
          <a:off x="1631649" y="749139"/>
          <a:ext cx="1835605" cy="711915"/>
        </a:xfrm>
        <a:prstGeom prst="round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Environmental exposure: Traffic pollution</a:t>
          </a:r>
        </a:p>
      </dsp:txBody>
      <dsp:txXfrm>
        <a:off x="1666402" y="783892"/>
        <a:ext cx="1766099" cy="642409"/>
      </dsp:txXfrm>
    </dsp:sp>
    <dsp:sp modelId="{2BAF9A65-33D7-45C3-BA1A-0D5189CAFACE}">
      <dsp:nvSpPr>
        <dsp:cNvPr id="0" name=""/>
        <dsp:cNvSpPr/>
      </dsp:nvSpPr>
      <dsp:spPr>
        <a:xfrm>
          <a:off x="1631649" y="1496650"/>
          <a:ext cx="1835605" cy="711915"/>
        </a:xfrm>
        <a:prstGeom prst="round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Sedentary lifestyle</a:t>
          </a:r>
        </a:p>
      </dsp:txBody>
      <dsp:txXfrm>
        <a:off x="1666402" y="1531403"/>
        <a:ext cx="1766099" cy="642409"/>
      </dsp:txXfrm>
    </dsp:sp>
    <dsp:sp modelId="{3E82BC81-DC61-459D-A812-DF41298FE6EB}">
      <dsp:nvSpPr>
        <dsp:cNvPr id="0" name=""/>
        <dsp:cNvSpPr/>
      </dsp:nvSpPr>
      <dsp:spPr>
        <a:xfrm>
          <a:off x="1631649" y="2244162"/>
          <a:ext cx="1835605" cy="711915"/>
        </a:xfrm>
        <a:prstGeom prst="round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Family history of respiratory disease</a:t>
          </a:r>
        </a:p>
      </dsp:txBody>
      <dsp:txXfrm>
        <a:off x="1666402" y="2278915"/>
        <a:ext cx="1766099" cy="642409"/>
      </dsp:txXfrm>
    </dsp:sp>
    <dsp:sp modelId="{2214A0FC-B21A-45BD-BE1A-DA424DE42C69}">
      <dsp:nvSpPr>
        <dsp:cNvPr id="0" name=""/>
        <dsp:cNvSpPr/>
      </dsp:nvSpPr>
      <dsp:spPr>
        <a:xfrm>
          <a:off x="1631649" y="2991673"/>
          <a:ext cx="1835605" cy="711915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Poor diet impacting immunity</a:t>
          </a:r>
        </a:p>
      </dsp:txBody>
      <dsp:txXfrm>
        <a:off x="1666402" y="3026426"/>
        <a:ext cx="1766099" cy="6424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764CE-D762-491B-A854-1E7C83353851}">
      <dsp:nvSpPr>
        <dsp:cNvPr id="0" name=""/>
        <dsp:cNvSpPr/>
      </dsp:nvSpPr>
      <dsp:spPr>
        <a:xfrm>
          <a:off x="0" y="100137"/>
          <a:ext cx="5000124" cy="9931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Smoking cessation referral</a:t>
          </a:r>
        </a:p>
      </dsp:txBody>
      <dsp:txXfrm>
        <a:off x="48481" y="148618"/>
        <a:ext cx="4903162" cy="896166"/>
      </dsp:txXfrm>
    </dsp:sp>
    <dsp:sp modelId="{8A6599BB-DED6-44CB-9D8E-C1DB4FE452B0}">
      <dsp:nvSpPr>
        <dsp:cNvPr id="0" name=""/>
        <dsp:cNvSpPr/>
      </dsp:nvSpPr>
      <dsp:spPr>
        <a:xfrm>
          <a:off x="0" y="1165266"/>
          <a:ext cx="5000124" cy="993128"/>
        </a:xfrm>
        <a:prstGeom prst="round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Pulmonary rehabilitation programme</a:t>
          </a:r>
        </a:p>
      </dsp:txBody>
      <dsp:txXfrm>
        <a:off x="48481" y="1213747"/>
        <a:ext cx="4903162" cy="896166"/>
      </dsp:txXfrm>
    </dsp:sp>
    <dsp:sp modelId="{4F9C7E4F-A3C4-4379-867C-E12224CBF6C2}">
      <dsp:nvSpPr>
        <dsp:cNvPr id="0" name=""/>
        <dsp:cNvSpPr/>
      </dsp:nvSpPr>
      <dsp:spPr>
        <a:xfrm>
          <a:off x="0" y="2230395"/>
          <a:ext cx="5000124" cy="993128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Inhaler use education (NICE 2023)</a:t>
          </a:r>
        </a:p>
      </dsp:txBody>
      <dsp:txXfrm>
        <a:off x="48481" y="2278876"/>
        <a:ext cx="4903162" cy="896166"/>
      </dsp:txXfrm>
    </dsp:sp>
    <dsp:sp modelId="{3D688182-5BBF-45D6-ACB5-45084B32DE55}">
      <dsp:nvSpPr>
        <dsp:cNvPr id="0" name=""/>
        <dsp:cNvSpPr/>
      </dsp:nvSpPr>
      <dsp:spPr>
        <a:xfrm>
          <a:off x="0" y="3295524"/>
          <a:ext cx="5000124" cy="993128"/>
        </a:xfrm>
        <a:prstGeom prst="round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Daily breathing exercises</a:t>
          </a:r>
        </a:p>
      </dsp:txBody>
      <dsp:txXfrm>
        <a:off x="48481" y="3344005"/>
        <a:ext cx="4903162" cy="896166"/>
      </dsp:txXfrm>
    </dsp:sp>
    <dsp:sp modelId="{261FD5B3-0745-4B9F-96DD-9167B411C953}">
      <dsp:nvSpPr>
        <dsp:cNvPr id="0" name=""/>
        <dsp:cNvSpPr/>
      </dsp:nvSpPr>
      <dsp:spPr>
        <a:xfrm>
          <a:off x="0" y="4360653"/>
          <a:ext cx="5000124" cy="993128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Physical activity plan</a:t>
          </a:r>
        </a:p>
      </dsp:txBody>
      <dsp:txXfrm>
        <a:off x="48481" y="4409134"/>
        <a:ext cx="4903162" cy="8961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E645E-1C46-4954-870F-DD3E5D817F53}">
      <dsp:nvSpPr>
        <dsp:cNvPr id="0" name=""/>
        <dsp:cNvSpPr/>
      </dsp:nvSpPr>
      <dsp:spPr>
        <a:xfrm>
          <a:off x="0" y="96709"/>
          <a:ext cx="5000124" cy="994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Regular spirometry (every 6–12 months)</a:t>
          </a:r>
        </a:p>
      </dsp:txBody>
      <dsp:txXfrm>
        <a:off x="48547" y="145256"/>
        <a:ext cx="4903030" cy="897406"/>
      </dsp:txXfrm>
    </dsp:sp>
    <dsp:sp modelId="{6BEBBF3A-C3A2-46AB-8A1A-BE1113676983}">
      <dsp:nvSpPr>
        <dsp:cNvPr id="0" name=""/>
        <dsp:cNvSpPr/>
      </dsp:nvSpPr>
      <dsp:spPr>
        <a:xfrm>
          <a:off x="0" y="1163209"/>
          <a:ext cx="5000124" cy="9945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Oxygen saturation checks</a:t>
          </a:r>
        </a:p>
      </dsp:txBody>
      <dsp:txXfrm>
        <a:off x="48547" y="1211756"/>
        <a:ext cx="4903030" cy="897406"/>
      </dsp:txXfrm>
    </dsp:sp>
    <dsp:sp modelId="{439C6C78-446E-4C9A-BEE3-45597839F963}">
      <dsp:nvSpPr>
        <dsp:cNvPr id="0" name=""/>
        <dsp:cNvSpPr/>
      </dsp:nvSpPr>
      <dsp:spPr>
        <a:xfrm>
          <a:off x="0" y="2229710"/>
          <a:ext cx="5000124" cy="9945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Symptom diary tracking cough/breathlessness</a:t>
          </a:r>
        </a:p>
      </dsp:txBody>
      <dsp:txXfrm>
        <a:off x="48547" y="2278257"/>
        <a:ext cx="4903030" cy="897406"/>
      </dsp:txXfrm>
    </dsp:sp>
    <dsp:sp modelId="{959CC049-3BBD-4C11-907F-AEC51D155677}">
      <dsp:nvSpPr>
        <dsp:cNvPr id="0" name=""/>
        <dsp:cNvSpPr/>
      </dsp:nvSpPr>
      <dsp:spPr>
        <a:xfrm>
          <a:off x="0" y="3296210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Medication review with GP</a:t>
          </a:r>
        </a:p>
      </dsp:txBody>
      <dsp:txXfrm>
        <a:off x="48547" y="3344757"/>
        <a:ext cx="4903030" cy="897406"/>
      </dsp:txXfrm>
    </dsp:sp>
    <dsp:sp modelId="{FE67D4E0-B9E0-4335-80A4-1A200FE4CAD6}">
      <dsp:nvSpPr>
        <dsp:cNvPr id="0" name=""/>
        <dsp:cNvSpPr/>
      </dsp:nvSpPr>
      <dsp:spPr>
        <a:xfrm>
          <a:off x="0" y="4362710"/>
          <a:ext cx="5000124" cy="9945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Early recognition of exacerbation signs</a:t>
          </a:r>
        </a:p>
      </dsp:txBody>
      <dsp:txXfrm>
        <a:off x="48547" y="4411257"/>
        <a:ext cx="4903030" cy="8974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7518FA-3924-46E5-B221-9749FCA67D93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Person-centred communication</a:t>
          </a:r>
        </a:p>
      </dsp:txBody>
      <dsp:txXfrm>
        <a:off x="429570" y="472"/>
        <a:ext cx="3346456" cy="2007873"/>
      </dsp:txXfrm>
    </dsp:sp>
    <dsp:sp modelId="{6BC7B891-8D29-472E-AFC7-1119DE5DCEF4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Use of teach-back for inhaler instructions</a:t>
          </a:r>
        </a:p>
      </dsp:txBody>
      <dsp:txXfrm>
        <a:off x="4110672" y="472"/>
        <a:ext cx="3346456" cy="2007873"/>
      </dsp:txXfrm>
    </dsp:sp>
    <dsp:sp modelId="{F40728DC-6E8E-4459-A0C7-F18C2563F9F3}">
      <dsp:nvSpPr>
        <dsp:cNvPr id="0" name=""/>
        <dsp:cNvSpPr/>
      </dsp:nvSpPr>
      <dsp:spPr>
        <a:xfrm>
          <a:off x="429570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Clear explanation of risks &amp; goals</a:t>
          </a:r>
        </a:p>
      </dsp:txBody>
      <dsp:txXfrm>
        <a:off x="429570" y="2342991"/>
        <a:ext cx="3346456" cy="2007873"/>
      </dsp:txXfrm>
    </dsp:sp>
    <dsp:sp modelId="{99972A79-5252-4C8A-8DD7-0C2B0D86984B}">
      <dsp:nvSpPr>
        <dsp:cNvPr id="0" name=""/>
        <dsp:cNvSpPr/>
      </dsp:nvSpPr>
      <dsp:spPr>
        <a:xfrm>
          <a:off x="4110672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Involving patient in shared decision-making</a:t>
          </a:r>
        </a:p>
      </dsp:txBody>
      <dsp:txXfrm>
        <a:off x="4110672" y="2342991"/>
        <a:ext cx="3346456" cy="200787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5B0025-984E-43C5-ADFA-FA1FECCE45CF}">
      <dsp:nvSpPr>
        <dsp:cNvPr id="0" name=""/>
        <dsp:cNvSpPr/>
      </dsp:nvSpPr>
      <dsp:spPr>
        <a:xfrm>
          <a:off x="0" y="362153"/>
          <a:ext cx="4683949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Respect autonomy: patient chooses pace of change</a:t>
          </a:r>
        </a:p>
      </dsp:txBody>
      <dsp:txXfrm>
        <a:off x="56315" y="418468"/>
        <a:ext cx="4571319" cy="1040990"/>
      </dsp:txXfrm>
    </dsp:sp>
    <dsp:sp modelId="{C93C836B-4C67-491C-8E1A-B481BEDEECCB}">
      <dsp:nvSpPr>
        <dsp:cNvPr id="0" name=""/>
        <dsp:cNvSpPr/>
      </dsp:nvSpPr>
      <dsp:spPr>
        <a:xfrm>
          <a:off x="0" y="1599293"/>
          <a:ext cx="4683949" cy="115362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Confidentiality maintained</a:t>
          </a:r>
        </a:p>
      </dsp:txBody>
      <dsp:txXfrm>
        <a:off x="56315" y="1655608"/>
        <a:ext cx="4571319" cy="1040990"/>
      </dsp:txXfrm>
    </dsp:sp>
    <dsp:sp modelId="{AC3363F9-68A0-481E-B7A3-E8BB50EB391C}">
      <dsp:nvSpPr>
        <dsp:cNvPr id="0" name=""/>
        <dsp:cNvSpPr/>
      </dsp:nvSpPr>
      <dsp:spPr>
        <a:xfrm>
          <a:off x="0" y="2836433"/>
          <a:ext cx="4683949" cy="115362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Non-judgemental smoking support</a:t>
          </a:r>
        </a:p>
      </dsp:txBody>
      <dsp:txXfrm>
        <a:off x="56315" y="2892748"/>
        <a:ext cx="4571319" cy="1040990"/>
      </dsp:txXfrm>
    </dsp:sp>
    <dsp:sp modelId="{ABE80F51-B754-4AD2-A636-3BBEDC260254}">
      <dsp:nvSpPr>
        <dsp:cNvPr id="0" name=""/>
        <dsp:cNvSpPr/>
      </dsp:nvSpPr>
      <dsp:spPr>
        <a:xfrm>
          <a:off x="0" y="4073573"/>
          <a:ext cx="4683949" cy="115362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Equity: ensure access to services</a:t>
          </a:r>
        </a:p>
      </dsp:txBody>
      <dsp:txXfrm>
        <a:off x="56315" y="4129888"/>
        <a:ext cx="4571319" cy="10409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E34796-E4A4-4CD2-BCAB-3C8C6CC3B385}">
      <dsp:nvSpPr>
        <dsp:cNvPr id="0" name=""/>
        <dsp:cNvSpPr/>
      </dsp:nvSpPr>
      <dsp:spPr>
        <a:xfrm>
          <a:off x="0" y="829020"/>
          <a:ext cx="5175384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COPD affects airway structure &amp; gas exchange</a:t>
          </a:r>
        </a:p>
      </dsp:txBody>
      <dsp:txXfrm>
        <a:off x="60199" y="889219"/>
        <a:ext cx="5054986" cy="1112781"/>
      </dsp:txXfrm>
    </dsp:sp>
    <dsp:sp modelId="{64CE33A4-BF51-4BD9-B5A0-05D27CC3F31F}">
      <dsp:nvSpPr>
        <dsp:cNvPr id="0" name=""/>
        <dsp:cNvSpPr/>
      </dsp:nvSpPr>
      <dsp:spPr>
        <a:xfrm>
          <a:off x="0" y="2151480"/>
          <a:ext cx="5175384" cy="123317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Fictional patient requires holistic, evidence-based care</a:t>
          </a:r>
        </a:p>
      </dsp:txBody>
      <dsp:txXfrm>
        <a:off x="60199" y="2211679"/>
        <a:ext cx="5054986" cy="1112781"/>
      </dsp:txXfrm>
    </dsp:sp>
    <dsp:sp modelId="{23A14E3E-E700-40C0-9792-F360B162182E}">
      <dsp:nvSpPr>
        <dsp:cNvPr id="0" name=""/>
        <dsp:cNvSpPr/>
      </dsp:nvSpPr>
      <dsp:spPr>
        <a:xfrm>
          <a:off x="0" y="3473940"/>
          <a:ext cx="5175384" cy="123317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Care plan improves safety, independence, and wellbeing</a:t>
          </a:r>
        </a:p>
      </dsp:txBody>
      <dsp:txXfrm>
        <a:off x="60199" y="3534139"/>
        <a:ext cx="5054986" cy="111278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EBA95-E9F8-4519-B3C0-293462685318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1DBBBF-3044-47E9-BF3F-DC8F393900A6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30098-11D3-4448-AD3F-CBA1EFF13E10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Follow NICE COPD (NG115) guidance</a:t>
          </a:r>
        </a:p>
      </dsp:txBody>
      <dsp:txXfrm>
        <a:off x="1844034" y="682"/>
        <a:ext cx="2839914" cy="1596566"/>
      </dsp:txXfrm>
    </dsp:sp>
    <dsp:sp modelId="{A604A20F-EADD-4E50-9A4C-888A9C873159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D86396-276D-4B44-B187-4D75AE169178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346EF3-9F33-47EB-92A3-C6B22CE958C0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Follow NHS Long Term Plan for respiratory care</a:t>
          </a:r>
        </a:p>
      </dsp:txBody>
      <dsp:txXfrm>
        <a:off x="1844034" y="1996390"/>
        <a:ext cx="2839914" cy="1596566"/>
      </dsp:txXfrm>
    </dsp:sp>
    <dsp:sp modelId="{8A00A8FA-B2DC-48EE-B316-25E0956D2C83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1AFB1B-24B2-4507-BB49-EB98D5A66D55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0EF5C3-4CB1-45C4-9F0B-C56CD28BA310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Use GOLD international COPD standards</a:t>
          </a:r>
        </a:p>
      </dsp:txBody>
      <dsp:txXfrm>
        <a:off x="1844034" y="3992098"/>
        <a:ext cx="2839914" cy="1596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1.png"/><Relationship Id="rId5" Type="http://schemas.openxmlformats.org/officeDocument/2006/relationships/diagramLayout" Target="../diagrams/layout1.xml"/><Relationship Id="rId10" Type="http://schemas.openxmlformats.org/officeDocument/2006/relationships/hyperlink" Target="https://courses.lumenlearning.com/suny-ap2/chapter/the-lungs/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image" Target="../media/image11.jpeg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microsoft.com/office/2007/relationships/media" Target="../media/media12.m4a"/><Relationship Id="rId7" Type="http://schemas.openxmlformats.org/officeDocument/2006/relationships/diagramData" Target="../diagrams/data6.xml"/><Relationship Id="rId12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2.jpeg"/><Relationship Id="rId11" Type="http://schemas.microsoft.com/office/2007/relationships/diagramDrawing" Target="../diagrams/drawing6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6.xml"/><Relationship Id="rId4" Type="http://schemas.openxmlformats.org/officeDocument/2006/relationships/audio" Target="../media/media12.m4a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1051" y="381935"/>
            <a:ext cx="3006438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Care Plan Presentation: Chronic Respiratory Disease (COPD)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420" y="554152"/>
            <a:ext cx="430632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22924" y="518400"/>
            <a:ext cx="3578706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Programme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: BSc Health and Social Care 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Module: Introduction to Physiology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Lecturer: Bianca Sanfilippo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Module code: BMHP5023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Student Name: Laura Hall 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Student ID: 2412817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66E428E0-4D98-543A-E217-CF120926C6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1F971B-1653-D88B-8DBE-01A8A7C3995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149"/>
    </mc:Choice>
    <mc:Fallback>
      <p:transition spd="slow" advTm="18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814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72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10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the Condition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  <a:defRPr sz="1800"/>
            </a:pPr>
            <a:r>
              <a:rPr lang="en-US">
                <a:ea typeface="Calibri"/>
                <a:cs typeface="Calibri"/>
              </a:rPr>
              <a:t> Chronic Obstructive Pulmonary Disease (COPD is chronic </a:t>
            </a:r>
            <a:r>
              <a:rPr lang="en-US" dirty="0">
                <a:ea typeface="Calibri"/>
                <a:cs typeface="Calibri"/>
              </a:rPr>
              <a:t>respiratory  condition causing airflow limitation.</a:t>
            </a:r>
            <a:endParaRPr lang="en-US"/>
          </a:p>
          <a:p>
            <a:pPr algn="ctr">
              <a:defRPr sz="1800"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  <a:defRPr sz="1800"/>
            </a:pPr>
            <a:r>
              <a:rPr lang="en-GB">
                <a:latin typeface="Arial Nova"/>
                <a:ea typeface="Calibri"/>
                <a:cs typeface="Calibri"/>
              </a:rPr>
              <a:t>Includes: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  <a:defRPr sz="1800"/>
            </a:pPr>
            <a:r>
              <a:rPr lang="en-GB" dirty="0">
                <a:latin typeface="Arial Nova"/>
                <a:ea typeface="Calibri"/>
                <a:cs typeface="Calibri"/>
              </a:rPr>
              <a:t>Chronic </a:t>
            </a:r>
            <a:r>
              <a:rPr lang="en-GB">
                <a:latin typeface="Arial Nova"/>
                <a:ea typeface="Calibri"/>
                <a:cs typeface="Calibri"/>
              </a:rPr>
              <a:t>Bronchitis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  <a:defRPr sz="1800"/>
            </a:pPr>
            <a:r>
              <a:rPr lang="en-GB">
                <a:latin typeface="Arial Nova"/>
                <a:ea typeface="Calibri"/>
                <a:cs typeface="Calibri"/>
              </a:rPr>
              <a:t>Emphysema</a:t>
            </a:r>
          </a:p>
          <a:p>
            <a:pPr>
              <a:defRPr sz="1800"/>
            </a:pPr>
            <a:endParaRPr lang="en-GB" dirty="0">
              <a:latin typeface="Arial Nova"/>
            </a:endParaRPr>
          </a:p>
          <a:p>
            <a:pPr marL="0" indent="0">
              <a:buNone/>
              <a:defRPr sz="1800"/>
            </a:pPr>
            <a:r>
              <a:rPr>
                <a:latin typeface="Arial Nova"/>
              </a:rPr>
              <a:t> Key Features: </a:t>
            </a:r>
            <a:endParaRPr lang="en-GB">
              <a:latin typeface="Arial Nova"/>
            </a:endParaRPr>
          </a:p>
          <a:p>
            <a:pPr marL="0" indent="0">
              <a:buNone/>
              <a:defRPr sz="1800"/>
            </a:pPr>
            <a:r>
              <a:rPr>
                <a:latin typeface="Arial Nova"/>
              </a:rPr>
              <a:t>Persistent airflow limitation, chronic inflammation</a:t>
            </a:r>
            <a:endParaRPr>
              <a:latin typeface="Arial Nova"/>
              <a:ea typeface="Calibri"/>
              <a:cs typeface="Calibri"/>
            </a:endParaRPr>
          </a:p>
          <a:p>
            <a:pPr>
              <a:defRPr sz="1800"/>
            </a:pPr>
            <a:endParaRPr lang="en-GB" dirty="0">
              <a:latin typeface="Arial Nova"/>
            </a:endParaRPr>
          </a:p>
          <a:p>
            <a:pPr marL="0" indent="0">
              <a:buNone/>
              <a:defRPr sz="1800"/>
            </a:pPr>
            <a:r>
              <a:rPr>
                <a:latin typeface="Arial Nova"/>
              </a:rPr>
              <a:t> Main Symptoms:</a:t>
            </a:r>
            <a:endParaRPr lang="en-GB">
              <a:latin typeface="Arial Nova"/>
              <a:ea typeface="Calibri"/>
              <a:cs typeface="Calibri"/>
            </a:endParaRPr>
          </a:p>
          <a:p>
            <a:pPr marL="0" indent="0">
              <a:buNone/>
              <a:defRPr sz="1800"/>
            </a:pPr>
            <a:r>
              <a:rPr lang="en-GB" dirty="0">
                <a:latin typeface="Arial Nova"/>
              </a:rPr>
              <a:t> </a:t>
            </a:r>
            <a:r>
              <a:rPr>
                <a:latin typeface="Arial Nova"/>
              </a:rPr>
              <a:t>Dyspnoea, chronic cough, sputum production</a:t>
            </a:r>
          </a:p>
          <a:p>
            <a:pPr marL="0" indent="0">
              <a:buNone/>
              <a:defRPr sz="1800"/>
            </a:pP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  <a:defRPr sz="1800"/>
            </a:pPr>
            <a:r>
              <a:rPr lang="en-GB" dirty="0">
                <a:latin typeface="Arial Nova"/>
                <a:ea typeface="Calibri"/>
                <a:cs typeface="Calibri"/>
              </a:rPr>
              <a:t>COPD is a leading cause of morbidity in the </a:t>
            </a:r>
            <a:r>
              <a:rPr lang="en-GB" dirty="0" err="1">
                <a:latin typeface="Arial Nova"/>
                <a:ea typeface="Calibri"/>
                <a:cs typeface="Calibri"/>
              </a:rPr>
              <a:t>uk</a:t>
            </a:r>
            <a:endParaRPr lang="en-GB">
              <a:latin typeface="Arial Nova"/>
              <a:ea typeface="Calibri"/>
              <a:cs typeface="Calibri"/>
            </a:endParaRPr>
          </a:p>
          <a:p>
            <a:pPr marL="0" indent="0">
              <a:buNone/>
              <a:defRPr sz="1800"/>
            </a:pPr>
            <a:r>
              <a:rPr lang="en-GB">
                <a:latin typeface="Arial Nova"/>
                <a:ea typeface="Calibri"/>
                <a:cs typeface="Calibri"/>
              </a:rPr>
              <a:t>(National Health Service, 2023)</a:t>
            </a:r>
            <a:endParaRPr lang="en-GB" dirty="0">
              <a:latin typeface="Arial Nova"/>
              <a:ea typeface="Calibri"/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88FCA1-4AB5-021F-865C-DDBC0EC8E6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14"/>
    </mc:Choice>
    <mc:Fallback>
      <p:transition spd="slow" advTm="16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Relevant Anatomy &amp; Physiology</a:t>
            </a:r>
          </a:p>
        </p:txBody>
      </p:sp>
      <p:graphicFrame>
        <p:nvGraphicFramePr>
          <p:cNvPr id="130" name="Content Placeholder 2">
            <a:extLst>
              <a:ext uri="{FF2B5EF4-FFF2-40B4-BE49-F238E27FC236}">
                <a16:creationId xmlns:a16="http://schemas.microsoft.com/office/drawing/2014/main" id="{FC0DB346-D975-5B1C-10C6-9CDB27E05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7214624"/>
              </p:ext>
            </p:extLst>
          </p:nvPr>
        </p:nvGraphicFramePr>
        <p:xfrm>
          <a:off x="586596" y="2836653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5" name="Picture 124" descr="A diagram of the lungs&#10;&#10;AI-generated content may be incorrect.">
            <a:extLst>
              <a:ext uri="{FF2B5EF4-FFF2-40B4-BE49-F238E27FC236}">
                <a16:creationId xmlns:a16="http://schemas.microsoft.com/office/drawing/2014/main" id="{E6516BEF-0DBF-6EEA-885A-F895C266927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045699" y="1708807"/>
            <a:ext cx="2621280" cy="1801368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E2596F-6BBF-FE0F-9C65-173AB744D9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51"/>
    </mc:Choice>
    <mc:Fallback>
      <p:transition spd="slow" advTm="15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Impact of COPD on Body Functioning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B2E4FA5-A613-45EE-7B38-6C7E0DB8C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419583"/>
              </p:ext>
            </p:extLst>
          </p:nvPr>
        </p:nvGraphicFramePr>
        <p:xfrm>
          <a:off x="3977640" y="676656"/>
          <a:ext cx="4773168" cy="4909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9" name="TextBox 48">
            <a:extLst>
              <a:ext uri="{FF2B5EF4-FFF2-40B4-BE49-F238E27FC236}">
                <a16:creationId xmlns:a16="http://schemas.microsoft.com/office/drawing/2014/main" id="{3DC3DD32-55E5-41CA-22EF-5E744A10F268}"/>
              </a:ext>
            </a:extLst>
          </p:cNvPr>
          <p:cNvSpPr txBox="1"/>
          <p:nvPr/>
        </p:nvSpPr>
        <p:spPr>
          <a:xfrm>
            <a:off x="4768808" y="6055629"/>
            <a:ext cx="42692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(world Health </a:t>
            </a:r>
            <a:r>
              <a:rPr lang="en-GB">
                <a:ea typeface="Calibri"/>
                <a:cs typeface="Calibri"/>
              </a:rPr>
              <a:t>Organisation, 2023)</a:t>
            </a:r>
            <a:endParaRPr lang="en-GB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96AEF3-06DC-DEF7-4DD7-9A1B24873B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74"/>
    </mc:Choice>
    <mc:Fallback>
      <p:transition spd="slow" advTm="12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Fictional Patient Profile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pPr>
              <a:defRPr sz="1800"/>
            </a:pPr>
            <a:r>
              <a:rPr lang="en-GB" sz="2100"/>
              <a:t>Name: Mr. J (fictional)</a:t>
            </a:r>
          </a:p>
          <a:p>
            <a:pPr>
              <a:defRPr sz="1800"/>
            </a:pPr>
            <a:r>
              <a:rPr lang="en-GB" sz="2100"/>
              <a:t>Age: 62</a:t>
            </a:r>
          </a:p>
          <a:p>
            <a:pPr>
              <a:defRPr sz="1800"/>
            </a:pPr>
            <a:r>
              <a:rPr lang="en-GB" sz="2100"/>
              <a:t>Occupation: Retired bus driver</a:t>
            </a:r>
          </a:p>
          <a:p>
            <a:pPr>
              <a:defRPr sz="1800"/>
            </a:pPr>
            <a:r>
              <a:rPr lang="en-GB" sz="2100"/>
              <a:t>Background: Lives alone, low physical activity</a:t>
            </a:r>
          </a:p>
          <a:p>
            <a:pPr>
              <a:defRPr sz="1800"/>
            </a:pPr>
            <a:r>
              <a:rPr lang="en-GB" sz="2100"/>
              <a:t>Condition: Moderate COPD diagnosed 3 years ago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5D0A50-F5F0-F74E-60AD-6967313B36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73"/>
    </mc:Choice>
    <mc:Fallback>
      <p:transition spd="slow" advTm="13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5299" y="548464"/>
            <a:ext cx="5098906" cy="1675623"/>
          </a:xfrm>
        </p:spPr>
        <p:txBody>
          <a:bodyPr anchor="b">
            <a:normAutofit/>
          </a:bodyPr>
          <a:lstStyle/>
          <a:p>
            <a:r>
              <a:rPr lang="en-GB" sz="3500"/>
              <a:t>Risk Factors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12E013-E967-2275-5B42-83F30DBCDD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507" r="31677" b="-2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395589-ED03-A205-B39C-7A2D8B153E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2375117"/>
              </p:ext>
            </p:extLst>
          </p:nvPr>
        </p:nvGraphicFramePr>
        <p:xfrm>
          <a:off x="3415300" y="2409830"/>
          <a:ext cx="5098904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FFC59D-7125-58E7-311B-FBB33BF306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30"/>
    </mc:Choice>
    <mc:Fallback>
      <p:transition spd="slow" advTm="11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Care Plan: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• Goal: Improve breathing, reduce exacerbations, enhance QOL</a:t>
            </a:r>
          </a:p>
          <a:p>
            <a:pPr>
              <a:defRPr sz="1800"/>
            </a:pPr>
            <a:r>
              <a:t>• Based on NICE COPD Guidelines</a:t>
            </a:r>
          </a:p>
          <a:p>
            <a:pPr>
              <a:defRPr sz="1800"/>
            </a:pPr>
            <a:r>
              <a:t>• Includes lifestyle change, monitoring, medication adherence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63D5DB-AA35-2C25-CC68-37188688FF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09"/>
    </mc:Choice>
    <mc:Fallback>
      <p:transition spd="slow" advTm="11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200">
                <a:solidFill>
                  <a:srgbClr val="FFFFFF"/>
                </a:solidFill>
              </a:rPr>
              <a:t>Care Routine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7C3DA0-AA66-5D4B-6D06-96D3F0799E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745033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33AA02-4B5C-2ED5-BC8B-C9AB403B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04"/>
    </mc:Choice>
    <mc:Fallback>
      <p:transition spd="slow" advTm="9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Monitoring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2923DA-93A2-4FEA-3184-382665B358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350332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161703-843A-10D1-DD66-FAFBD4C9F2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75"/>
    </mc:Choice>
    <mc:Fallback>
      <p:transition spd="slow" advTm="9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39FFBEA-403E-4AA1-3E51-310C01F1134A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1687" t="9091" r="3738" b="-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Communication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256407-6D40-A1E2-267D-30E2D66D7C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443276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5EA778-1577-A1C5-4550-C579C59FEE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4FCDD0-309A-9619-5D89-3BF1F0F9D5A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10"/>
    </mc:Choice>
    <mc:Fallback>
      <p:transition spd="slow" advTm="10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21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3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3300"/>
              <a:t>Ethical Considerations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A87490-0986-B8CB-749A-1C9CB78380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8352023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50E043-35A6-5397-D6CF-027304815F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89"/>
    </mc:Choice>
    <mc:Fallback>
      <p:transition spd="slow" advTm="18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Summary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EC20F5-6146-4B9B-71E8-E92431542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0298706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DF17F4-7FCB-A058-EF8B-1D7854C36A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600"/>
    </mc:Choice>
    <mc:Fallback>
      <p:transition spd="slow" advTm="15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2800"/>
              <a:t>Evidence-Based Recommendations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B255BD-74FC-1F49-8491-06BBC2DA03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9407157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0509E9-5A0A-43DD-3EBA-A042C7D9D8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87"/>
    </mc:Choice>
    <mc:Fallback>
      <p:transition spd="slow" advTm="7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NICE (2023) COPD NG115.</a:t>
            </a:r>
          </a:p>
          <a:p>
            <a:pPr>
              <a:defRPr sz="1800"/>
            </a:pPr>
            <a:r>
              <a:t>NHS (2024) Long Term Plan.</a:t>
            </a:r>
          </a:p>
          <a:p>
            <a:pPr>
              <a:defRPr sz="1800"/>
            </a:pPr>
            <a:r>
              <a:t>British Lung Foundation (2023).</a:t>
            </a:r>
          </a:p>
          <a:p>
            <a:pPr>
              <a:defRPr sz="1800"/>
            </a:pPr>
            <a:r>
              <a:t>GOLD Report (2024).</a:t>
            </a:r>
          </a:p>
          <a:p>
            <a:pPr>
              <a:defRPr sz="1800"/>
            </a:pPr>
            <a:r>
              <a:t>Jones et al. (2022) Respiratory Care.</a:t>
            </a:r>
          </a:p>
          <a:p>
            <a:pPr>
              <a:defRPr sz="1800"/>
            </a:pPr>
            <a:r>
              <a:t>Smith &amp; Brown (2021) Pulmonary Rehab.</a:t>
            </a:r>
          </a:p>
          <a:p>
            <a:pPr>
              <a:defRPr sz="1800"/>
            </a:pPr>
            <a:r>
              <a:t>WHO (2023) Chronic Respiratory Diseases.</a:t>
            </a:r>
          </a:p>
          <a:p>
            <a:pPr>
              <a:defRPr sz="1800"/>
            </a:pPr>
            <a:r>
              <a:t>Turner (2022) Primary Care Respiratory Journal.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492</Words>
  <Application>Microsoft Office PowerPoint</Application>
  <PresentationFormat>On-screen Show (4:3)</PresentationFormat>
  <Paragraphs>92</Paragraphs>
  <Slides>14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Arial Nova</vt:lpstr>
      <vt:lpstr>Calibri</vt:lpstr>
      <vt:lpstr>Office Theme</vt:lpstr>
      <vt:lpstr>Care Plan Presentation: Chronic Respiratory Disease (COPD)</vt:lpstr>
      <vt:lpstr>Introduction to the Condition</vt:lpstr>
      <vt:lpstr>Relevant Anatomy &amp; Physiology</vt:lpstr>
      <vt:lpstr>Impact of COPD on Body Functioning</vt:lpstr>
      <vt:lpstr>Fictional Patient Profile</vt:lpstr>
      <vt:lpstr>Risk Factors</vt:lpstr>
      <vt:lpstr>Care Plan: Overview</vt:lpstr>
      <vt:lpstr>Care Routine Recommendations</vt:lpstr>
      <vt:lpstr>Monitoring Plan</vt:lpstr>
      <vt:lpstr>Communication Strategies</vt:lpstr>
      <vt:lpstr>Ethical Considerations</vt:lpstr>
      <vt:lpstr>Summary</vt:lpstr>
      <vt:lpstr>Evidence-Based Recommendations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lap</dc:creator>
  <cp:keywords/>
  <dc:description>generated using python-pptx</dc:description>
  <cp:lastModifiedBy>Laura Cecilia Hall (2412817)</cp:lastModifiedBy>
  <cp:revision>184</cp:revision>
  <dcterms:created xsi:type="dcterms:W3CDTF">2013-01-27T09:14:16Z</dcterms:created>
  <dcterms:modified xsi:type="dcterms:W3CDTF">2026-05-01T13:10:34Z</dcterms:modified>
  <cp:category/>
</cp:coreProperties>
</file>