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sldIdLst>
    <p:sldId id="260" r:id="rId2"/>
    <p:sldId id="257" r:id="rId3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D2226"/>
    <a:srgbClr val="3CC1D0"/>
    <a:srgbClr val="191E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43" d="100"/>
          <a:sy n="43" d="100"/>
        </p:scale>
        <p:origin x="2264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 useBgFill="1">
        <p:nvSpPr>
          <p:cNvPr id="13" name="Freeform 12"/>
          <p:cNvSpPr/>
          <p:nvPr/>
        </p:nvSpPr>
        <p:spPr>
          <a:xfrm>
            <a:off x="-6351" y="-24459"/>
            <a:ext cx="6565901" cy="9318978"/>
          </a:xfrm>
          <a:custGeom>
            <a:avLst/>
            <a:gdLst/>
            <a:ahLst/>
            <a:cxnLst/>
            <a:rect l="l" t="t" r="r" b="b"/>
            <a:pathLst>
              <a:path w="8754534" h="6451600">
                <a:moveTo>
                  <a:pt x="8373534" y="0"/>
                </a:moveTo>
                <a:lnTo>
                  <a:pt x="8754534" y="5994400"/>
                </a:lnTo>
                <a:lnTo>
                  <a:pt x="0" y="6451600"/>
                </a:lnTo>
                <a:lnTo>
                  <a:pt x="0" y="0"/>
                </a:lnTo>
                <a:lnTo>
                  <a:pt x="8373534" y="0"/>
                </a:lnTo>
                <a:close/>
              </a:path>
            </a:pathLst>
          </a:cu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22"/>
          <p:cNvSpPr/>
          <p:nvPr/>
        </p:nvSpPr>
        <p:spPr>
          <a:xfrm>
            <a:off x="-7784" y="6420556"/>
            <a:ext cx="6348521" cy="2478394"/>
          </a:xfrm>
          <a:custGeom>
            <a:avLst/>
            <a:gdLst/>
            <a:ahLst/>
            <a:cxnLst/>
            <a:rect l="l" t="t" r="r" b="b"/>
            <a:pathLst>
              <a:path w="8428428" h="1878553">
                <a:moveTo>
                  <a:pt x="0" y="438229"/>
                </a:moveTo>
                <a:lnTo>
                  <a:pt x="8343246" y="0"/>
                </a:lnTo>
                <a:lnTo>
                  <a:pt x="8428428" y="1424838"/>
                </a:lnTo>
                <a:lnTo>
                  <a:pt x="7515" y="1878553"/>
                </a:lnTo>
                <a:lnTo>
                  <a:pt x="0" y="438229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28"/>
          <p:cNvSpPr/>
          <p:nvPr/>
        </p:nvSpPr>
        <p:spPr>
          <a:xfrm>
            <a:off x="-2148" y="1"/>
            <a:ext cx="4358426" cy="464555"/>
          </a:xfrm>
          <a:custGeom>
            <a:avLst/>
            <a:gdLst/>
            <a:ahLst/>
            <a:cxnLst/>
            <a:rect l="l" t="t" r="r" b="b"/>
            <a:pathLst>
              <a:path w="5811235" h="321615">
                <a:moveTo>
                  <a:pt x="0" y="0"/>
                </a:moveTo>
                <a:lnTo>
                  <a:pt x="5811235" y="0"/>
                </a:lnTo>
                <a:lnTo>
                  <a:pt x="1" y="321615"/>
                </a:lnTo>
                <a:cubicBezTo>
                  <a:pt x="1" y="214410"/>
                  <a:pt x="0" y="107205"/>
                  <a:pt x="0" y="0"/>
                </a:cubicBez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Freeform 29"/>
          <p:cNvSpPr/>
          <p:nvPr/>
        </p:nvSpPr>
        <p:spPr>
          <a:xfrm rot="21420000">
            <a:off x="-128076" y="307700"/>
            <a:ext cx="6360401" cy="8299789"/>
          </a:xfrm>
          <a:custGeom>
            <a:avLst/>
            <a:gdLst/>
            <a:ahLst/>
            <a:cxnLst/>
            <a:rect l="l" t="t" r="r" b="b"/>
            <a:pathLst>
              <a:path w="11307378" h="5746008">
                <a:moveTo>
                  <a:pt x="11270997" y="0"/>
                </a:moveTo>
                <a:lnTo>
                  <a:pt x="11307378" y="5746008"/>
                </a:lnTo>
                <a:lnTo>
                  <a:pt x="1" y="574313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338562" y="965377"/>
            <a:ext cx="5650143" cy="3996096"/>
          </a:xfrm>
        </p:spPr>
        <p:txBody>
          <a:bodyPr anchor="b">
            <a:norm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415847" y="4978755"/>
            <a:ext cx="5634045" cy="79492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bg1">
                    <a:lumMod val="50000"/>
                  </a:schemeClr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2751803" y="6809461"/>
            <a:ext cx="3455805" cy="1361181"/>
          </a:xfrm>
        </p:spPr>
        <p:txBody>
          <a:bodyPr/>
          <a:lstStyle>
            <a:lvl1pPr algn="ctr">
              <a:defRPr sz="315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9100" y="7156696"/>
            <a:ext cx="2240302" cy="1326521"/>
          </a:xfrm>
        </p:spPr>
        <p:txBody>
          <a:bodyPr vert="horz" lIns="91440" tIns="45720" rIns="91440" bIns="45720" rtlCol="0" anchor="ctr"/>
          <a:lstStyle>
            <a:lvl1pPr algn="r">
              <a:defRPr lang="en-US" sz="3150" dirty="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5551138" y="5517703"/>
            <a:ext cx="510293" cy="720012"/>
          </a:xfrm>
        </p:spPr>
        <p:txBody>
          <a:bodyPr/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  <p:sp>
        <p:nvSpPr>
          <p:cNvPr id="33" name="5-Point Star 32"/>
          <p:cNvSpPr/>
          <p:nvPr/>
        </p:nvSpPr>
        <p:spPr>
          <a:xfrm rot="21420000">
            <a:off x="2341463" y="7304820"/>
            <a:ext cx="386540" cy="74444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03942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385763" y="2980461"/>
            <a:ext cx="5847023" cy="478282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6818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763" y="990602"/>
            <a:ext cx="5847023" cy="4612815"/>
          </a:xfrm>
        </p:spPr>
        <p:txBody>
          <a:bodyPr anchor="b">
            <a:normAutofit/>
          </a:bodyPr>
          <a:lstStyle>
            <a:lvl1pPr algn="l"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5763" y="5405497"/>
            <a:ext cx="5847023" cy="2368331"/>
          </a:xfrm>
        </p:spPr>
        <p:txBody>
          <a:bodyPr anchor="t">
            <a:normAutofit/>
          </a:bodyPr>
          <a:lstStyle>
            <a:lvl1pPr marL="0" indent="0" algn="l">
              <a:buNone/>
              <a:defRPr sz="1500">
                <a:solidFill>
                  <a:schemeClr val="bg1">
                    <a:lumMod val="50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57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85763" y="990600"/>
            <a:ext cx="5848247" cy="16728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385763" y="2980461"/>
            <a:ext cx="2862402" cy="478282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3371609" y="2980461"/>
            <a:ext cx="2861178" cy="478282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560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85763" y="990600"/>
            <a:ext cx="5847023" cy="16728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54677" y="2980461"/>
            <a:ext cx="2693488" cy="98221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95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385764" y="4133614"/>
            <a:ext cx="2862401" cy="3629675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36506" y="2980461"/>
            <a:ext cx="2697503" cy="98221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95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3371608" y="4133614"/>
            <a:ext cx="2862401" cy="3629675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856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652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596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174" y="990600"/>
            <a:ext cx="2321359" cy="2922475"/>
          </a:xfrm>
        </p:spPr>
        <p:txBody>
          <a:bodyPr anchor="b">
            <a:normAutofit/>
          </a:bodyPr>
          <a:lstStyle>
            <a:lvl1pPr algn="ctr"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2838450" y="990602"/>
            <a:ext cx="3394336" cy="67726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90174" y="3913077"/>
            <a:ext cx="2321360" cy="3850214"/>
          </a:xfrm>
        </p:spPr>
        <p:txBody>
          <a:bodyPr anchor="t">
            <a:normAutofit/>
          </a:bodyPr>
          <a:lstStyle>
            <a:lvl1pPr marL="0" indent="0" algn="ctr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542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763" y="990600"/>
            <a:ext cx="3306129" cy="2922475"/>
          </a:xfrm>
        </p:spPr>
        <p:txBody>
          <a:bodyPr anchor="b">
            <a:normAutofit/>
          </a:bodyPr>
          <a:lstStyle>
            <a:lvl1pPr algn="ctr"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60805" y="2"/>
            <a:ext cx="2371981" cy="7325548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5764" y="3913077"/>
            <a:ext cx="3306128" cy="3412473"/>
          </a:xfrm>
        </p:spPr>
        <p:txBody>
          <a:bodyPr anchor="t">
            <a:normAutofit/>
          </a:bodyPr>
          <a:lstStyle>
            <a:lvl1pPr marL="0" indent="0" algn="ctr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6686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763" y="5931370"/>
            <a:ext cx="5847023" cy="8505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5764" y="990601"/>
            <a:ext cx="5845789" cy="4614860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5751" y="6793111"/>
            <a:ext cx="5847035" cy="985793"/>
          </a:xfrm>
        </p:spPr>
        <p:txBody>
          <a:bodyPr anchor="t"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424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764" y="990602"/>
            <a:ext cx="5848258" cy="4614860"/>
          </a:xfrm>
        </p:spPr>
        <p:txBody>
          <a:bodyPr anchor="ctr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5752" y="5931370"/>
            <a:ext cx="5847035" cy="18396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24075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75" y="990600"/>
            <a:ext cx="5357824" cy="4213017"/>
          </a:xfrm>
        </p:spPr>
        <p:txBody>
          <a:bodyPr anchor="ctr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872024" y="5214491"/>
            <a:ext cx="4875725" cy="545665"/>
          </a:xfrm>
        </p:spPr>
        <p:txBody>
          <a:bodyPr anchor="t">
            <a:normAutofit/>
          </a:bodyPr>
          <a:lstStyle>
            <a:lvl1pPr marL="0" indent="0" algn="r">
              <a:buNone/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5763" y="5931371"/>
            <a:ext cx="5848247" cy="183192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03210" y="1282450"/>
            <a:ext cx="342900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922860" y="4198252"/>
            <a:ext cx="342900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56141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763" y="2490014"/>
            <a:ext cx="5847023" cy="3628206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5763" y="6135231"/>
            <a:ext cx="5847023" cy="1647597"/>
          </a:xfrm>
        </p:spPr>
        <p:txBody>
          <a:bodyPr anchor="t"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195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385763" y="990602"/>
            <a:ext cx="5847023" cy="1663949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385764" y="2980460"/>
            <a:ext cx="1861947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385764" y="3812839"/>
            <a:ext cx="1861947" cy="3950452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381975" y="2980460"/>
            <a:ext cx="1861947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2381975" y="3812839"/>
            <a:ext cx="1861947" cy="3950452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370839" y="2980460"/>
            <a:ext cx="1861947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4370839" y="3812839"/>
            <a:ext cx="1861947" cy="3950452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2081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385763" y="990602"/>
            <a:ext cx="5848247" cy="1663949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389160" y="5507703"/>
            <a:ext cx="1861947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165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385751" y="2980462"/>
            <a:ext cx="1861947" cy="2219714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389160" y="6340083"/>
            <a:ext cx="1861947" cy="1423210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383544" y="5507703"/>
            <a:ext cx="1861947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165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382749" y="2980461"/>
            <a:ext cx="1861947" cy="221756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382749" y="6340080"/>
            <a:ext cx="1862741" cy="1423211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370031" y="5507703"/>
            <a:ext cx="1861947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165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4369961" y="2980458"/>
            <a:ext cx="1861947" cy="2220394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4369961" y="6340077"/>
            <a:ext cx="1861947" cy="1423214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353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385763" y="2980461"/>
            <a:ext cx="5847023" cy="478283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8681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58922" y="990602"/>
            <a:ext cx="1273864" cy="67726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385764" y="990602"/>
            <a:ext cx="4446242" cy="6772689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640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14286" y="2"/>
            <a:ext cx="6753010" cy="9597006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5763" y="990602"/>
            <a:ext cx="5848247" cy="166394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5763" y="2980461"/>
            <a:ext cx="5848247" cy="47828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105171" y="8316149"/>
            <a:ext cx="2128838" cy="7200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1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5764" y="8316149"/>
            <a:ext cx="3093592" cy="7200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1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536506" y="8316149"/>
            <a:ext cx="510293" cy="7200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1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936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20" r:id="rId13"/>
    <p:sldLayoutId id="2147483721" r:id="rId14"/>
    <p:sldLayoutId id="2147483722" r:id="rId15"/>
    <p:sldLayoutId id="2147483723" r:id="rId16"/>
    <p:sldLayoutId id="2147483724" r:id="rId1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5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3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2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FF4E5-8490-43F1-850B-CAB28A8051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378629"/>
            <a:ext cx="5473341" cy="2377992"/>
          </a:xfrm>
        </p:spPr>
        <p:txBody>
          <a:bodyPr/>
          <a:lstStyle/>
          <a:p>
            <a:r>
              <a:rPr lang="en-US" sz="5400" dirty="0"/>
              <a:t>Menu Planning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76CDF8-C001-48AA-AB22-83F1896E33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5423" y="3986663"/>
            <a:ext cx="3386066" cy="1584410"/>
          </a:xfrm>
        </p:spPr>
        <p:txBody>
          <a:bodyPr>
            <a:normAutofit/>
          </a:bodyPr>
          <a:lstStyle/>
          <a:p>
            <a:r>
              <a:rPr lang="en-US" sz="2400" dirty="0" err="1"/>
              <a:t>Romel</a:t>
            </a:r>
            <a:r>
              <a:rPr lang="en-US" sz="2400" dirty="0"/>
              <a:t> </a:t>
            </a:r>
            <a:r>
              <a:rPr lang="en-US" sz="2400" dirty="0" err="1"/>
              <a:t>Bidhan</a:t>
            </a:r>
            <a:r>
              <a:rPr lang="en-US" sz="2400" dirty="0"/>
              <a:t> </a:t>
            </a:r>
            <a:r>
              <a:rPr lang="en-US" sz="2400" dirty="0" err="1"/>
              <a:t>Shawjal</a:t>
            </a:r>
            <a:r>
              <a:rPr lang="en-US" sz="2400" dirty="0"/>
              <a:t> </a:t>
            </a:r>
          </a:p>
          <a:p>
            <a:r>
              <a:rPr lang="en-US" sz="2400" dirty="0"/>
              <a:t>Student ID: 2019166</a:t>
            </a:r>
          </a:p>
        </p:txBody>
      </p:sp>
    </p:spTree>
    <p:extLst>
      <p:ext uri="{BB962C8B-B14F-4D97-AF65-F5344CB8AC3E}">
        <p14:creationId xmlns:p14="http://schemas.microsoft.com/office/powerpoint/2010/main" val="2869926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B5E8B77-A0E8-47D0-963B-E4ED8EE2C7B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3500" y="0"/>
            <a:ext cx="6858000" cy="9906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FDCF399-B5D9-4679-808C-F4B06E3D0FA1}"/>
              </a:ext>
            </a:extLst>
          </p:cNvPr>
          <p:cNvSpPr txBox="1"/>
          <p:nvPr/>
        </p:nvSpPr>
        <p:spPr>
          <a:xfrm>
            <a:off x="4591833" y="5266997"/>
            <a:ext cx="221564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050">
                <a:latin typeface="Abadi" panose="020B0604020104020204" pitchFamily="34" charset="0"/>
              </a:rPr>
              <a:t>This Menu is Sunday special</a:t>
            </a:r>
          </a:p>
          <a:p>
            <a:pPr algn="just"/>
            <a:r>
              <a:rPr lang="en-US" sz="1050">
                <a:latin typeface="Abadi" panose="020B0604020104020204" pitchFamily="34" charset="0"/>
              </a:rPr>
              <a:t>Masterchef Genius Mr Robbinhood has prepared the all the items given here.</a:t>
            </a:r>
          </a:p>
          <a:p>
            <a:pPr algn="just"/>
            <a:r>
              <a:rPr lang="en-US" sz="1050">
                <a:latin typeface="Abadi" panose="020B0604020104020204" pitchFamily="34" charset="0"/>
              </a:rPr>
              <a:t>Hope the guests will take the lifetime unforgettable taste from this dish set. For Allergic menu, Communicate with our staffs.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D8997A-1BA9-4190-840B-816D217F9CCD}"/>
              </a:ext>
            </a:extLst>
          </p:cNvPr>
          <p:cNvSpPr txBox="1"/>
          <p:nvPr/>
        </p:nvSpPr>
        <p:spPr>
          <a:xfrm>
            <a:off x="2361519" y="3830022"/>
            <a:ext cx="2379681" cy="2208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600">
              <a:latin typeface="Abadi" panose="020B0604020104020204" pitchFamily="34" charset="0"/>
            </a:endParaRPr>
          </a:p>
          <a:p>
            <a:r>
              <a:rPr lang="en-US" sz="1100"/>
              <a:t>Eggplant Pasta   5</a:t>
            </a:r>
          </a:p>
          <a:p>
            <a:r>
              <a:rPr lang="en-US" sz="900">
                <a:latin typeface="Abadi" panose="020B0604020104020204" pitchFamily="34" charset="0"/>
              </a:rPr>
              <a:t>Tender eggplant breaded </a:t>
            </a:r>
          </a:p>
          <a:p>
            <a:r>
              <a:rPr lang="en-US" sz="900">
                <a:latin typeface="Abadi" panose="020B0604020104020204" pitchFamily="34" charset="0"/>
              </a:rPr>
              <a:t>and pan fried </a:t>
            </a:r>
          </a:p>
          <a:p>
            <a:r>
              <a:rPr lang="en-US" sz="900">
                <a:latin typeface="Abadi" panose="020B0604020104020204" pitchFamily="34" charset="0"/>
              </a:rPr>
              <a:t>withngarlic butter and </a:t>
            </a:r>
          </a:p>
          <a:p>
            <a:r>
              <a:rPr lang="en-US" sz="900">
                <a:latin typeface="Abadi" panose="020B0604020104020204" pitchFamily="34" charset="0"/>
              </a:rPr>
              <a:t>served with speghetti </a:t>
            </a:r>
          </a:p>
          <a:p>
            <a:r>
              <a:rPr lang="en-US" sz="900">
                <a:latin typeface="Abadi" panose="020B0604020104020204" pitchFamily="34" charset="0"/>
              </a:rPr>
              <a:t>in a cream sauce</a:t>
            </a:r>
          </a:p>
          <a:p>
            <a:r>
              <a:rPr lang="en-US" sz="1050">
                <a:latin typeface="+mj-lt"/>
              </a:rPr>
              <a:t>Spaghetti Bolognese  15</a:t>
            </a:r>
          </a:p>
          <a:p>
            <a:r>
              <a:rPr lang="en-US" sz="900">
                <a:latin typeface="Abadi" panose="020B0604020104020204" pitchFamily="34" charset="0"/>
              </a:rPr>
              <a:t>Vegetables with tomato sauce, </a:t>
            </a:r>
          </a:p>
          <a:p>
            <a:r>
              <a:rPr lang="en-US" sz="900">
                <a:latin typeface="Abadi" panose="020B0604020104020204" pitchFamily="34" charset="0"/>
              </a:rPr>
              <a:t>mushrooms, spinach </a:t>
            </a:r>
          </a:p>
          <a:p>
            <a:r>
              <a:rPr lang="en-US" sz="900">
                <a:latin typeface="Abadi" panose="020B0604020104020204" pitchFamily="34" charset="0"/>
              </a:rPr>
              <a:t>and pepperoni, peppers,</a:t>
            </a:r>
          </a:p>
          <a:p>
            <a:r>
              <a:rPr lang="en-US" sz="900">
                <a:latin typeface="Abadi" panose="020B0604020104020204" pitchFamily="34" charset="0"/>
              </a:rPr>
              <a:t>becon, ham, capers, </a:t>
            </a:r>
          </a:p>
          <a:p>
            <a:r>
              <a:rPr lang="en-US" sz="900">
                <a:latin typeface="Abadi" panose="020B0604020104020204" pitchFamily="34" charset="0"/>
              </a:rPr>
              <a:t>olives, chilies</a:t>
            </a:r>
          </a:p>
          <a:p>
            <a:r>
              <a:rPr lang="en-US" sz="900">
                <a:latin typeface="Abadi" panose="020B0604020104020204" pitchFamily="34" charset="0"/>
              </a:rPr>
              <a:t>and garlic butter</a:t>
            </a:r>
          </a:p>
          <a:p>
            <a:endParaRPr lang="en-US" sz="1100">
              <a:latin typeface="Abadi" panose="020B0604020104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8C24C7-D5E4-4B4B-A059-B2EE6504ABF1}"/>
              </a:ext>
            </a:extLst>
          </p:cNvPr>
          <p:cNvSpPr txBox="1"/>
          <p:nvPr/>
        </p:nvSpPr>
        <p:spPr>
          <a:xfrm>
            <a:off x="2357787" y="864989"/>
            <a:ext cx="2483372" cy="34470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/>
              <a:t>Lasange Margarit   15</a:t>
            </a:r>
          </a:p>
          <a:p>
            <a:r>
              <a:rPr lang="en-US" sz="1000">
                <a:latin typeface="Abadi" panose="020B0604020104020204" pitchFamily="34" charset="0"/>
              </a:rPr>
              <a:t>Penne pasta tossed with anchovy,</a:t>
            </a:r>
          </a:p>
          <a:p>
            <a:r>
              <a:rPr lang="en-US" sz="1000">
                <a:latin typeface="Abadi" panose="020B0604020104020204" pitchFamily="34" charset="0"/>
              </a:rPr>
              <a:t>cherry, tomatoes, onions, capers, olives</a:t>
            </a:r>
          </a:p>
          <a:p>
            <a:endParaRPr lang="en-US" sz="1000">
              <a:latin typeface="Abadi" panose="020B0604020104020204" pitchFamily="34" charset="0"/>
            </a:endParaRPr>
          </a:p>
          <a:p>
            <a:r>
              <a:rPr lang="en-US"/>
              <a:t>Zuppa Cel Giorno***  15</a:t>
            </a:r>
          </a:p>
          <a:p>
            <a:r>
              <a:rPr lang="en-US" sz="1200">
                <a:latin typeface="Abadi" panose="020B0604020104020204" pitchFamily="34" charset="0"/>
              </a:rPr>
              <a:t>Freshly homemade soup, with </a:t>
            </a:r>
          </a:p>
          <a:p>
            <a:r>
              <a:rPr lang="en-US" sz="1200">
                <a:latin typeface="Abadi" panose="020B0604020104020204" pitchFamily="34" charset="0"/>
              </a:rPr>
              <a:t>Coriendar leaves and thai leaves.</a:t>
            </a:r>
          </a:p>
          <a:p>
            <a:r>
              <a:rPr lang="en-US" sz="1200">
                <a:latin typeface="Abadi" panose="020B0604020104020204" pitchFamily="34" charset="0"/>
              </a:rPr>
              <a:t>Might allergic to those person </a:t>
            </a:r>
          </a:p>
          <a:p>
            <a:r>
              <a:rPr lang="en-US" sz="1200">
                <a:latin typeface="Abadi" panose="020B0604020104020204" pitchFamily="34" charset="0"/>
              </a:rPr>
              <a:t>Those do not like eggs and milks.</a:t>
            </a:r>
          </a:p>
          <a:p>
            <a:endParaRPr lang="en-US" sz="1200">
              <a:latin typeface="Abadi" panose="020B0604020104020204" pitchFamily="34" charset="0"/>
            </a:endParaRPr>
          </a:p>
          <a:p>
            <a:r>
              <a:rPr lang="en-US" sz="1600">
                <a:latin typeface="+mj-lt"/>
              </a:rPr>
              <a:t>Pasta Goujons****  05</a:t>
            </a:r>
          </a:p>
          <a:p>
            <a:r>
              <a:rPr lang="en-US" sz="1200">
                <a:latin typeface="Abadi" panose="020B0604020104020204" pitchFamily="34" charset="0"/>
              </a:rPr>
              <a:t>Cheese and tomato</a:t>
            </a:r>
          </a:p>
          <a:p>
            <a:r>
              <a:rPr lang="en-US" sz="1200">
                <a:latin typeface="Abadi" panose="020B0604020104020204" pitchFamily="34" charset="0"/>
              </a:rPr>
              <a:t>Choose any three toppings:</a:t>
            </a:r>
          </a:p>
          <a:p>
            <a:r>
              <a:rPr lang="en-US" sz="1200">
                <a:latin typeface="Abadi" panose="020B0604020104020204" pitchFamily="34" charset="0"/>
              </a:rPr>
              <a:t>Ham, Pineapple, </a:t>
            </a:r>
          </a:p>
          <a:p>
            <a:r>
              <a:rPr lang="en-US" sz="1200">
                <a:latin typeface="Abadi" panose="020B0604020104020204" pitchFamily="34" charset="0"/>
              </a:rPr>
              <a:t>Sweet Corn, Tuna, Prawns</a:t>
            </a:r>
          </a:p>
          <a:p>
            <a:r>
              <a:rPr lang="en-US" sz="1200">
                <a:latin typeface="Abadi" panose="020B0604020104020204" pitchFamily="34" charset="0"/>
              </a:rPr>
              <a:t>Salami or Pepperoni</a:t>
            </a:r>
          </a:p>
          <a:p>
            <a:endParaRPr lang="en-US">
              <a:latin typeface="Abadi" panose="020B0604020104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6CDBB45-BD8C-4E4F-944A-E50033099CE7}"/>
              </a:ext>
            </a:extLst>
          </p:cNvPr>
          <p:cNvSpPr/>
          <p:nvPr/>
        </p:nvSpPr>
        <p:spPr>
          <a:xfrm>
            <a:off x="2446488" y="6751116"/>
            <a:ext cx="1838024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/>
              <a:t>Milk Choco Shake     15</a:t>
            </a:r>
          </a:p>
          <a:p>
            <a:endParaRPr lang="en-US" sz="1400"/>
          </a:p>
          <a:p>
            <a:r>
              <a:rPr lang="en-US" sz="1400"/>
              <a:t>Cola Drink (130ml)    05</a:t>
            </a:r>
          </a:p>
          <a:p>
            <a:endParaRPr lang="en-US" sz="1400"/>
          </a:p>
          <a:p>
            <a:r>
              <a:rPr lang="en-US" sz="1200"/>
              <a:t>Apple Juice (220 ml)       05</a:t>
            </a:r>
          </a:p>
          <a:p>
            <a:endParaRPr lang="en-US"/>
          </a:p>
          <a:p>
            <a:r>
              <a:rPr lang="en-US"/>
              <a:t>Side Orders   5</a:t>
            </a:r>
          </a:p>
          <a:p>
            <a:r>
              <a:rPr lang="en-US">
                <a:latin typeface="Abadi" panose="020B0604020104020204" pitchFamily="34" charset="0"/>
              </a:rPr>
              <a:t>Garlic Bread</a:t>
            </a:r>
          </a:p>
          <a:p>
            <a:r>
              <a:rPr lang="en-US">
                <a:latin typeface="Abadi" panose="020B0604020104020204" pitchFamily="34" charset="0"/>
              </a:rPr>
              <a:t>Chips</a:t>
            </a:r>
          </a:p>
          <a:p>
            <a:r>
              <a:rPr lang="en-US">
                <a:latin typeface="Abadi" panose="020B0604020104020204" pitchFamily="34" charset="0"/>
              </a:rPr>
              <a:t>Mixed Salad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DD0A9CE-F849-4F80-8FA0-CA79042C831E}"/>
              </a:ext>
            </a:extLst>
          </p:cNvPr>
          <p:cNvSpPr/>
          <p:nvPr/>
        </p:nvSpPr>
        <p:spPr>
          <a:xfrm>
            <a:off x="2755900" y="5997674"/>
            <a:ext cx="1219200" cy="342900"/>
          </a:xfrm>
          <a:prstGeom prst="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Soft Drinks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6C650D-0655-40C6-BD2E-B67E54CC9DEE}"/>
              </a:ext>
            </a:extLst>
          </p:cNvPr>
          <p:cNvSpPr txBox="1"/>
          <p:nvPr/>
        </p:nvSpPr>
        <p:spPr>
          <a:xfrm>
            <a:off x="2301682" y="395524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1000">
              <a:latin typeface="Abadi" panose="020B0604020104020204" pitchFamily="34" charset="0"/>
            </a:endParaRPr>
          </a:p>
          <a:p>
            <a:endParaRPr lang="en-US">
              <a:latin typeface="Abadi" panose="020B0604020104020204" pitchFamily="34" charset="0"/>
            </a:endParaRPr>
          </a:p>
        </p:txBody>
      </p:sp>
      <p:pic>
        <p:nvPicPr>
          <p:cNvPr id="14" name="Picture 2" descr="Facebook PNG Icons, Facebook Logo PNG And Vector For Free Download - Pngtree">
            <a:extLst>
              <a:ext uri="{FF2B5EF4-FFF2-40B4-BE49-F238E27FC236}">
                <a16:creationId xmlns:a16="http://schemas.microsoft.com/office/drawing/2014/main" id="{E4C0B937-DB29-404F-BD83-6B803AC16B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2391" y="9423874"/>
            <a:ext cx="468434" cy="468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Twitter Logo transparent PNG - StickPNG">
            <a:extLst>
              <a:ext uri="{FF2B5EF4-FFF2-40B4-BE49-F238E27FC236}">
                <a16:creationId xmlns:a16="http://schemas.microsoft.com/office/drawing/2014/main" id="{98624BCF-572D-4A95-8365-2CAC4C65A9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752" y="9355595"/>
            <a:ext cx="536713" cy="536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ACAE2E0-D640-4A0C-8483-F1A8E74BD7F3}"/>
              </a:ext>
            </a:extLst>
          </p:cNvPr>
          <p:cNvSpPr/>
          <p:nvPr/>
        </p:nvSpPr>
        <p:spPr>
          <a:xfrm>
            <a:off x="4954090" y="9657755"/>
            <a:ext cx="1357951" cy="234553"/>
          </a:xfrm>
          <a:prstGeom prst="rect">
            <a:avLst/>
          </a:prstGeom>
          <a:solidFill>
            <a:srgbClr val="20202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/>
              <a:t>Trinityhotel/fb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4CA0067-16C4-45F6-B1A7-BF5ADA381650}"/>
              </a:ext>
            </a:extLst>
          </p:cNvPr>
          <p:cNvSpPr txBox="1"/>
          <p:nvPr/>
        </p:nvSpPr>
        <p:spPr>
          <a:xfrm>
            <a:off x="16837" y="1099542"/>
            <a:ext cx="2289409" cy="36625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>
                <a:solidFill>
                  <a:schemeClr val="bg1"/>
                </a:solidFill>
              </a:rPr>
              <a:t>Marvel Muanchies**  5</a:t>
            </a:r>
          </a:p>
          <a:p>
            <a:r>
              <a:rPr lang="en-US" sz="1000">
                <a:solidFill>
                  <a:schemeClr val="bg1"/>
                </a:solidFill>
                <a:latin typeface="Abadi" panose="020B0604020104020204" pitchFamily="34" charset="0"/>
              </a:rPr>
              <a:t>Chocolate dices shaped with different </a:t>
            </a:r>
          </a:p>
          <a:p>
            <a:r>
              <a:rPr lang="en-US" sz="1000">
                <a:solidFill>
                  <a:schemeClr val="bg1"/>
                </a:solidFill>
                <a:latin typeface="Abadi" panose="020B0604020104020204" pitchFamily="34" charset="0"/>
              </a:rPr>
              <a:t>Cartoon characters. 5 pieces biscuits </a:t>
            </a:r>
          </a:p>
          <a:p>
            <a:r>
              <a:rPr lang="en-US" sz="1000">
                <a:solidFill>
                  <a:schemeClr val="bg1"/>
                </a:solidFill>
                <a:latin typeface="Abadi" panose="020B0604020104020204" pitchFamily="34" charset="0"/>
              </a:rPr>
              <a:t>Served in a plate.</a:t>
            </a:r>
          </a:p>
          <a:p>
            <a:r>
              <a:rPr lang="en-US" sz="1600">
                <a:solidFill>
                  <a:schemeClr val="bg1"/>
                </a:solidFill>
              </a:rPr>
              <a:t>Strawberry Pickle  15</a:t>
            </a:r>
          </a:p>
          <a:p>
            <a:r>
              <a:rPr lang="en-US" sz="1200">
                <a:solidFill>
                  <a:schemeClr val="bg1"/>
                </a:solidFill>
                <a:latin typeface="Abadi" panose="020B0604020104020204" pitchFamily="34" charset="0"/>
              </a:rPr>
              <a:t>Conforming to International </a:t>
            </a:r>
          </a:p>
          <a:p>
            <a:r>
              <a:rPr lang="en-US" sz="1200">
                <a:solidFill>
                  <a:schemeClr val="bg1"/>
                </a:solidFill>
                <a:latin typeface="Abadi" panose="020B0604020104020204" pitchFamily="34" charset="0"/>
              </a:rPr>
              <a:t>Pure food laws. Manufactured</a:t>
            </a:r>
          </a:p>
          <a:p>
            <a:r>
              <a:rPr lang="en-US" sz="1200">
                <a:solidFill>
                  <a:schemeClr val="bg1"/>
                </a:solidFill>
                <a:latin typeface="Abadi" panose="020B0604020104020204" pitchFamily="34" charset="0"/>
              </a:rPr>
              <a:t>Under most hygienic conditions.</a:t>
            </a:r>
          </a:p>
          <a:p>
            <a:r>
              <a:rPr lang="en-US" sz="1200">
                <a:solidFill>
                  <a:schemeClr val="bg1"/>
                </a:solidFill>
                <a:latin typeface="Abadi" panose="020B0604020104020204" pitchFamily="34" charset="0"/>
              </a:rPr>
              <a:t>Untouched by hands. </a:t>
            </a:r>
          </a:p>
          <a:p>
            <a:r>
              <a:rPr lang="en-US" sz="1600">
                <a:solidFill>
                  <a:schemeClr val="bg1"/>
                </a:solidFill>
                <a:latin typeface="+mj-lt"/>
              </a:rPr>
              <a:t>Choco Filla******  05</a:t>
            </a:r>
          </a:p>
          <a:p>
            <a:r>
              <a:rPr lang="en-US" sz="1200">
                <a:solidFill>
                  <a:schemeClr val="bg1"/>
                </a:solidFill>
                <a:latin typeface="Abadi" panose="020B0604020104020204" pitchFamily="34" charset="0"/>
              </a:rPr>
              <a:t>Awesome taste choco filla</a:t>
            </a:r>
          </a:p>
          <a:p>
            <a:r>
              <a:rPr lang="en-US" sz="1200">
                <a:solidFill>
                  <a:schemeClr val="bg1"/>
                </a:solidFill>
                <a:latin typeface="Abadi" panose="020B0604020104020204" pitchFamily="34" charset="0"/>
              </a:rPr>
              <a:t>Biscuits. Three double dop </a:t>
            </a:r>
          </a:p>
          <a:p>
            <a:r>
              <a:rPr lang="en-US" sz="1200">
                <a:solidFill>
                  <a:schemeClr val="bg1"/>
                </a:solidFill>
                <a:latin typeface="Abadi" panose="020B0604020104020204" pitchFamily="34" charset="0"/>
              </a:rPr>
              <a:t>Biscuites served in a plate. </a:t>
            </a:r>
          </a:p>
          <a:p>
            <a:r>
              <a:rPr lang="en-US" sz="1600">
                <a:solidFill>
                  <a:schemeClr val="bg1"/>
                </a:solidFill>
              </a:rPr>
              <a:t>Fish Pie     05</a:t>
            </a:r>
          </a:p>
          <a:p>
            <a:r>
              <a:rPr lang="en-US" sz="1200">
                <a:solidFill>
                  <a:schemeClr val="bg1"/>
                </a:solidFill>
                <a:latin typeface="Abadi" panose="020B0604020104020204" pitchFamily="34" charset="0"/>
              </a:rPr>
              <a:t>Garlic bread, topped with fish </a:t>
            </a:r>
          </a:p>
          <a:p>
            <a:r>
              <a:rPr lang="en-US" sz="1200">
                <a:solidFill>
                  <a:schemeClr val="bg1"/>
                </a:solidFill>
                <a:latin typeface="Abadi" panose="020B0604020104020204" pitchFamily="34" charset="0"/>
              </a:rPr>
              <a:t>Pie. Contains 60gm protien </a:t>
            </a:r>
          </a:p>
          <a:p>
            <a:r>
              <a:rPr lang="en-US" sz="1200">
                <a:solidFill>
                  <a:schemeClr val="bg1"/>
                </a:solidFill>
                <a:latin typeface="Abadi" panose="020B0604020104020204" pitchFamily="34" charset="0"/>
              </a:rPr>
              <a:t>And 20gm iron.</a:t>
            </a:r>
          </a:p>
          <a:p>
            <a:endParaRPr lang="en-US">
              <a:solidFill>
                <a:schemeClr val="bg1"/>
              </a:solidFill>
              <a:latin typeface="Abadi" panose="020B0604020104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8F6685C-976E-4D8A-BAED-0B420AFA3F19}"/>
              </a:ext>
            </a:extLst>
          </p:cNvPr>
          <p:cNvSpPr/>
          <p:nvPr/>
        </p:nvSpPr>
        <p:spPr>
          <a:xfrm>
            <a:off x="362858" y="246743"/>
            <a:ext cx="1306286" cy="39188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/>
              <a:t>Kids Menu</a:t>
            </a:r>
          </a:p>
        </p:txBody>
      </p:sp>
      <p:pic>
        <p:nvPicPr>
          <p:cNvPr id="1026" name="Picture 2" descr="Food Hygiene Rating Scheme - Accueil | Facebook">
            <a:extLst>
              <a:ext uri="{FF2B5EF4-FFF2-40B4-BE49-F238E27FC236}">
                <a16:creationId xmlns:a16="http://schemas.microsoft.com/office/drawing/2014/main" id="{D446E484-DE83-497E-A309-5910333894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4743" y="3017912"/>
            <a:ext cx="1357951" cy="753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915EB82-E7F3-4B5D-95F7-8CC828870D17}"/>
              </a:ext>
            </a:extLst>
          </p:cNvPr>
          <p:cNvSpPr/>
          <p:nvPr/>
        </p:nvSpPr>
        <p:spPr>
          <a:xfrm rot="5400000">
            <a:off x="3427313" y="4735655"/>
            <a:ext cx="1478588" cy="333375"/>
          </a:xfrm>
          <a:prstGeom prst="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Vegan Menu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7784BF5-0E30-4586-937E-F060629F9FED}"/>
              </a:ext>
            </a:extLst>
          </p:cNvPr>
          <p:cNvSpPr/>
          <p:nvPr/>
        </p:nvSpPr>
        <p:spPr>
          <a:xfrm>
            <a:off x="-49676" y="5828615"/>
            <a:ext cx="2185837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/>
              <a:t>Cooper’s Hawk Vineyards (750 ml)  105</a:t>
            </a:r>
          </a:p>
          <a:p>
            <a:r>
              <a:rPr lang="en-US" sz="1000">
                <a:latin typeface="Abadi" panose="020B0604020104020204" pitchFamily="34" charset="0"/>
              </a:rPr>
              <a:t>Scottish branded Wine (1843)</a:t>
            </a:r>
          </a:p>
          <a:p>
            <a:r>
              <a:rPr lang="en-US" sz="1000">
                <a:latin typeface="Abadi" panose="020B0604020104020204" pitchFamily="34" charset="0"/>
              </a:rPr>
              <a:t>.Order Full Bottle at once. Per</a:t>
            </a:r>
          </a:p>
          <a:p>
            <a:r>
              <a:rPr lang="en-US" sz="1000">
                <a:latin typeface="Abadi" panose="020B0604020104020204" pitchFamily="34" charset="0"/>
              </a:rPr>
              <a:t>100 ml, 70ml red wine, 30ml dispenser drink. Wine mainly comprised of grape and sugar with sulfur dioxide.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F806033-4854-4A43-ACD3-E4A5C0372448}"/>
              </a:ext>
            </a:extLst>
          </p:cNvPr>
          <p:cNvSpPr/>
          <p:nvPr/>
        </p:nvSpPr>
        <p:spPr>
          <a:xfrm>
            <a:off x="-76918" y="7105144"/>
            <a:ext cx="2185837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/>
              <a:t>Cheval Blank (750 ml)  115</a:t>
            </a:r>
          </a:p>
          <a:p>
            <a:r>
              <a:rPr lang="en-US" sz="1200">
                <a:latin typeface="Abadi" panose="020B0604020104020204" pitchFamily="34" charset="0"/>
              </a:rPr>
              <a:t>One of the best wine of South America. </a:t>
            </a:r>
          </a:p>
          <a:p>
            <a:r>
              <a:rPr lang="en-US" sz="1200">
                <a:latin typeface="Abadi" panose="020B0604020104020204" pitchFamily="34" charset="0"/>
              </a:rPr>
              <a:t>Imported directly from Mexico.</a:t>
            </a:r>
          </a:p>
          <a:p>
            <a:r>
              <a:rPr lang="en-US" sz="1200">
                <a:latin typeface="Abadi" panose="020B0604020104020204" pitchFamily="34" charset="0"/>
              </a:rPr>
              <a:t>Contains pleasing flavour of Rose, Grape, Sugar. </a:t>
            </a:r>
          </a:p>
          <a:p>
            <a:r>
              <a:rPr lang="en-US" sz="1200"/>
              <a:t>Merlio (750 ml)       85</a:t>
            </a:r>
          </a:p>
          <a:p>
            <a:r>
              <a:rPr lang="en-US" sz="1200">
                <a:latin typeface="Abadi" panose="020B0604020104020204" pitchFamily="34" charset="0"/>
              </a:rPr>
              <a:t>1879 Imported bottle from france, Grape Wine tasted like </a:t>
            </a:r>
          </a:p>
          <a:p>
            <a:r>
              <a:rPr lang="en-US" sz="1200">
                <a:latin typeface="Abadi" panose="020B0604020104020204" pitchFamily="34" charset="0"/>
              </a:rPr>
              <a:t>Hermione. Fortified white wine.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1AC3C6-DCE2-4A5A-80D8-BD2BB517002B}"/>
              </a:ext>
            </a:extLst>
          </p:cNvPr>
          <p:cNvSpPr/>
          <p:nvPr/>
        </p:nvSpPr>
        <p:spPr>
          <a:xfrm>
            <a:off x="530853" y="5298737"/>
            <a:ext cx="1219200" cy="342900"/>
          </a:xfrm>
          <a:prstGeom prst="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Drinks</a:t>
            </a:r>
          </a:p>
        </p:txBody>
      </p:sp>
    </p:spTree>
    <p:extLst>
      <p:ext uri="{BB962C8B-B14F-4D97-AF65-F5344CB8AC3E}">
        <p14:creationId xmlns:p14="http://schemas.microsoft.com/office/powerpoint/2010/main" val="42379697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117</TotalTime>
  <Words>378</Words>
  <Application>Microsoft Office PowerPoint</Application>
  <PresentationFormat>A4 Paper (210x297 mm)</PresentationFormat>
  <Paragraphs>79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Abadi</vt:lpstr>
      <vt:lpstr>Arial</vt:lpstr>
      <vt:lpstr>Impact</vt:lpstr>
      <vt:lpstr>Main Event</vt:lpstr>
      <vt:lpstr>Menu Planning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Fuad Muhtasim</dc:creator>
  <cp:lastModifiedBy>Atikuz Zaman</cp:lastModifiedBy>
  <cp:revision>33</cp:revision>
  <dcterms:created xsi:type="dcterms:W3CDTF">2021-07-08T13:21:22Z</dcterms:created>
  <dcterms:modified xsi:type="dcterms:W3CDTF">2021-11-05T02:18:50Z</dcterms:modified>
</cp:coreProperties>
</file>