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77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2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5.svg"/><Relationship Id="rId4" Type="http://schemas.openxmlformats.org/officeDocument/2006/relationships/image" Target="../media/image17.svg"/><Relationship Id="rId9" Type="http://schemas.openxmlformats.org/officeDocument/2006/relationships/image" Target="../media/image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19.svg"/><Relationship Id="rId4" Type="http://schemas.openxmlformats.org/officeDocument/2006/relationships/image" Target="../media/image25.svg"/><Relationship Id="rId9" Type="http://schemas.openxmlformats.org/officeDocument/2006/relationships/image" Target="../media/image18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54.png"/><Relationship Id="rId7" Type="http://schemas.openxmlformats.org/officeDocument/2006/relationships/image" Target="../media/image50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7.svg"/><Relationship Id="rId4" Type="http://schemas.openxmlformats.org/officeDocument/2006/relationships/image" Target="../media/image55.svg"/><Relationship Id="rId9" Type="http://schemas.openxmlformats.org/officeDocument/2006/relationships/image" Target="../media/image56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8.png"/><Relationship Id="rId7" Type="http://schemas.openxmlformats.org/officeDocument/2006/relationships/image" Target="../media/image70.png"/><Relationship Id="rId12" Type="http://schemas.openxmlformats.org/officeDocument/2006/relationships/image" Target="../media/image75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23.svg"/><Relationship Id="rId11" Type="http://schemas.openxmlformats.org/officeDocument/2006/relationships/image" Target="../media/image74.png"/><Relationship Id="rId5" Type="http://schemas.openxmlformats.org/officeDocument/2006/relationships/image" Target="../media/image22.png"/><Relationship Id="rId10" Type="http://schemas.openxmlformats.org/officeDocument/2006/relationships/image" Target="../media/image73.svg"/><Relationship Id="rId4" Type="http://schemas.openxmlformats.org/officeDocument/2006/relationships/image" Target="../media/image69.svg"/><Relationship Id="rId9" Type="http://schemas.openxmlformats.org/officeDocument/2006/relationships/image" Target="../media/image72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54.png"/><Relationship Id="rId7" Type="http://schemas.openxmlformats.org/officeDocument/2006/relationships/image" Target="../media/image52.png"/><Relationship Id="rId12" Type="http://schemas.openxmlformats.org/officeDocument/2006/relationships/image" Target="../media/image81.sv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77.svg"/><Relationship Id="rId11" Type="http://schemas.openxmlformats.org/officeDocument/2006/relationships/image" Target="../media/image80.png"/><Relationship Id="rId5" Type="http://schemas.openxmlformats.org/officeDocument/2006/relationships/image" Target="../media/image76.png"/><Relationship Id="rId10" Type="http://schemas.openxmlformats.org/officeDocument/2006/relationships/image" Target="../media/image79.svg"/><Relationship Id="rId4" Type="http://schemas.openxmlformats.org/officeDocument/2006/relationships/image" Target="../media/image55.svg"/><Relationship Id="rId9" Type="http://schemas.openxmlformats.org/officeDocument/2006/relationships/image" Target="../media/image78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84.png"/><Relationship Id="rId7" Type="http://schemas.openxmlformats.org/officeDocument/2006/relationships/image" Target="../media/image50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5.svg"/><Relationship Id="rId4" Type="http://schemas.openxmlformats.org/officeDocument/2006/relationships/image" Target="../media/image17.svg"/><Relationship Id="rId9" Type="http://schemas.openxmlformats.org/officeDocument/2006/relationships/image" Target="../media/image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19.svg"/><Relationship Id="rId4" Type="http://schemas.openxmlformats.org/officeDocument/2006/relationships/image" Target="../media/image25.svg"/><Relationship Id="rId9" Type="http://schemas.openxmlformats.org/officeDocument/2006/relationships/image" Target="../media/image1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54.png"/><Relationship Id="rId7" Type="http://schemas.openxmlformats.org/officeDocument/2006/relationships/image" Target="../media/image50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7.svg"/><Relationship Id="rId4" Type="http://schemas.openxmlformats.org/officeDocument/2006/relationships/image" Target="../media/image55.svg"/><Relationship Id="rId9" Type="http://schemas.openxmlformats.org/officeDocument/2006/relationships/image" Target="../media/image56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8.png"/><Relationship Id="rId7" Type="http://schemas.openxmlformats.org/officeDocument/2006/relationships/image" Target="../media/image70.png"/><Relationship Id="rId12" Type="http://schemas.openxmlformats.org/officeDocument/2006/relationships/image" Target="../media/image75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23.svg"/><Relationship Id="rId11" Type="http://schemas.openxmlformats.org/officeDocument/2006/relationships/image" Target="../media/image74.png"/><Relationship Id="rId5" Type="http://schemas.openxmlformats.org/officeDocument/2006/relationships/image" Target="../media/image22.png"/><Relationship Id="rId10" Type="http://schemas.openxmlformats.org/officeDocument/2006/relationships/image" Target="../media/image73.svg"/><Relationship Id="rId4" Type="http://schemas.openxmlformats.org/officeDocument/2006/relationships/image" Target="../media/image69.svg"/><Relationship Id="rId9" Type="http://schemas.openxmlformats.org/officeDocument/2006/relationships/image" Target="../media/image72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54.png"/><Relationship Id="rId7" Type="http://schemas.openxmlformats.org/officeDocument/2006/relationships/image" Target="../media/image52.png"/><Relationship Id="rId12" Type="http://schemas.openxmlformats.org/officeDocument/2006/relationships/image" Target="../media/image81.sv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77.svg"/><Relationship Id="rId11" Type="http://schemas.openxmlformats.org/officeDocument/2006/relationships/image" Target="../media/image80.png"/><Relationship Id="rId5" Type="http://schemas.openxmlformats.org/officeDocument/2006/relationships/image" Target="../media/image76.png"/><Relationship Id="rId10" Type="http://schemas.openxmlformats.org/officeDocument/2006/relationships/image" Target="../media/image79.svg"/><Relationship Id="rId4" Type="http://schemas.openxmlformats.org/officeDocument/2006/relationships/image" Target="../media/image55.svg"/><Relationship Id="rId9" Type="http://schemas.openxmlformats.org/officeDocument/2006/relationships/image" Target="../media/image78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84.png"/><Relationship Id="rId7" Type="http://schemas.openxmlformats.org/officeDocument/2006/relationships/image" Target="../media/image50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5517BD-46BE-4234-AFD5-8777472361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4075803-48C1-419C-8294-3D97BC710ADB}">
      <dgm:prSet/>
      <dgm:spPr/>
      <dgm:t>
        <a:bodyPr/>
        <a:lstStyle/>
        <a:p>
          <a:r>
            <a:rPr lang="en-GB" dirty="0"/>
            <a:t>An ‘entrepreneur’ invests in businesses, to gain a profit (Volery, Mueller &amp; von Siemens, 2015). </a:t>
          </a:r>
          <a:endParaRPr lang="en-US" dirty="0"/>
        </a:p>
      </dgm:t>
    </dgm:pt>
    <dgm:pt modelId="{6AE5BCE3-2F3C-40BA-B46F-6D5FB94691F8}" type="parTrans" cxnId="{E316F539-7568-48FE-9946-712A529A613E}">
      <dgm:prSet/>
      <dgm:spPr/>
      <dgm:t>
        <a:bodyPr/>
        <a:lstStyle/>
        <a:p>
          <a:endParaRPr lang="en-US"/>
        </a:p>
      </dgm:t>
    </dgm:pt>
    <dgm:pt modelId="{B186DF99-DAE6-41FC-B212-B3A0D87555C5}" type="sibTrans" cxnId="{E316F539-7568-48FE-9946-712A529A613E}">
      <dgm:prSet/>
      <dgm:spPr/>
      <dgm:t>
        <a:bodyPr/>
        <a:lstStyle/>
        <a:p>
          <a:endParaRPr lang="en-US"/>
        </a:p>
      </dgm:t>
    </dgm:pt>
    <dgm:pt modelId="{F3EFDAA6-5706-4416-BF8D-289BE5ABF643}">
      <dgm:prSet/>
      <dgm:spPr/>
      <dgm:t>
        <a:bodyPr/>
        <a:lstStyle/>
        <a:p>
          <a:r>
            <a:rPr lang="en-GB" dirty="0"/>
            <a:t>They have good relationships with employees, by working strategically, problem solving, and switching between different tasks and activities. </a:t>
          </a:r>
          <a:endParaRPr lang="en-US" dirty="0"/>
        </a:p>
      </dgm:t>
    </dgm:pt>
    <dgm:pt modelId="{655EB51A-627D-4DF3-A903-FBA1D3B63935}" type="parTrans" cxnId="{25E429B7-7F1A-4AA1-A0B6-4B86A04493C7}">
      <dgm:prSet/>
      <dgm:spPr/>
      <dgm:t>
        <a:bodyPr/>
        <a:lstStyle/>
        <a:p>
          <a:endParaRPr lang="en-US"/>
        </a:p>
      </dgm:t>
    </dgm:pt>
    <dgm:pt modelId="{D3C1B3E6-D680-40E6-B52E-9013B7666BE9}" type="sibTrans" cxnId="{25E429B7-7F1A-4AA1-A0B6-4B86A04493C7}">
      <dgm:prSet/>
      <dgm:spPr/>
      <dgm:t>
        <a:bodyPr/>
        <a:lstStyle/>
        <a:p>
          <a:endParaRPr lang="en-US"/>
        </a:p>
      </dgm:t>
    </dgm:pt>
    <dgm:pt modelId="{7A5F1E06-FD77-4DF6-A769-4F17D6F82BA7}">
      <dgm:prSet/>
      <dgm:spPr/>
      <dgm:t>
        <a:bodyPr/>
        <a:lstStyle/>
        <a:p>
          <a:r>
            <a:rPr lang="en-GB" dirty="0"/>
            <a:t>However they have ranging personalities, characteristics, traits, and motivations (</a:t>
          </a:r>
          <a:r>
            <a:rPr lang="en-GB" dirty="0" err="1"/>
            <a:t>Østergaard</a:t>
          </a:r>
          <a:r>
            <a:rPr lang="en-GB" dirty="0"/>
            <a:t>, 2019)</a:t>
          </a:r>
          <a:endParaRPr lang="en-US" dirty="0"/>
        </a:p>
      </dgm:t>
    </dgm:pt>
    <dgm:pt modelId="{874C4520-630E-4DAE-81F8-05855E54B808}" type="parTrans" cxnId="{FCCEAF5A-2AD5-46E9-A30E-559277B10066}">
      <dgm:prSet/>
      <dgm:spPr/>
      <dgm:t>
        <a:bodyPr/>
        <a:lstStyle/>
        <a:p>
          <a:endParaRPr lang="en-US"/>
        </a:p>
      </dgm:t>
    </dgm:pt>
    <dgm:pt modelId="{761C5F56-89E1-4F8C-A50D-E56F0C0C2E1A}" type="sibTrans" cxnId="{FCCEAF5A-2AD5-46E9-A30E-559277B10066}">
      <dgm:prSet/>
      <dgm:spPr/>
      <dgm:t>
        <a:bodyPr/>
        <a:lstStyle/>
        <a:p>
          <a:endParaRPr lang="en-US"/>
        </a:p>
      </dgm:t>
    </dgm:pt>
    <dgm:pt modelId="{B8B9343E-DA8E-467B-AB70-5A1B134A3ABF}" type="pres">
      <dgm:prSet presAssocID="{EF5517BD-46BE-4234-AFD5-87774723614F}" presName="root" presStyleCnt="0">
        <dgm:presLayoutVars>
          <dgm:dir/>
          <dgm:resizeHandles val="exact"/>
        </dgm:presLayoutVars>
      </dgm:prSet>
      <dgm:spPr/>
    </dgm:pt>
    <dgm:pt modelId="{6B810741-8F5E-4C8A-9CD5-482BB95E3E02}" type="pres">
      <dgm:prSet presAssocID="{B4075803-48C1-419C-8294-3D97BC710ADB}" presName="compNode" presStyleCnt="0"/>
      <dgm:spPr/>
    </dgm:pt>
    <dgm:pt modelId="{2ED02FE0-BA48-4F3B-ACD0-E4DC8E0FE089}" type="pres">
      <dgm:prSet presAssocID="{B4075803-48C1-419C-8294-3D97BC710ADB}" presName="bgRect" presStyleLbl="bgShp" presStyleIdx="0" presStyleCnt="3"/>
      <dgm:spPr/>
    </dgm:pt>
    <dgm:pt modelId="{61F404B3-ABB0-4068-8763-179FDA8CB716}" type="pres">
      <dgm:prSet presAssocID="{B4075803-48C1-419C-8294-3D97BC710AD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8904B3C2-E6BC-4591-8624-7D17C5A3043C}" type="pres">
      <dgm:prSet presAssocID="{B4075803-48C1-419C-8294-3D97BC710ADB}" presName="spaceRect" presStyleCnt="0"/>
      <dgm:spPr/>
    </dgm:pt>
    <dgm:pt modelId="{19FE9165-2C05-4730-8DCA-B32A80C01B22}" type="pres">
      <dgm:prSet presAssocID="{B4075803-48C1-419C-8294-3D97BC710ADB}" presName="parTx" presStyleLbl="revTx" presStyleIdx="0" presStyleCnt="3">
        <dgm:presLayoutVars>
          <dgm:chMax val="0"/>
          <dgm:chPref val="0"/>
        </dgm:presLayoutVars>
      </dgm:prSet>
      <dgm:spPr/>
    </dgm:pt>
    <dgm:pt modelId="{83120A84-D695-4D3E-94E2-523608550148}" type="pres">
      <dgm:prSet presAssocID="{B186DF99-DAE6-41FC-B212-B3A0D87555C5}" presName="sibTrans" presStyleCnt="0"/>
      <dgm:spPr/>
    </dgm:pt>
    <dgm:pt modelId="{F39A9B55-3CC5-45E6-A5A0-739355A26924}" type="pres">
      <dgm:prSet presAssocID="{F3EFDAA6-5706-4416-BF8D-289BE5ABF643}" presName="compNode" presStyleCnt="0"/>
      <dgm:spPr/>
    </dgm:pt>
    <dgm:pt modelId="{D13128D7-ED04-4C4A-A224-31A96A1BB395}" type="pres">
      <dgm:prSet presAssocID="{F3EFDAA6-5706-4416-BF8D-289BE5ABF643}" presName="bgRect" presStyleLbl="bgShp" presStyleIdx="1" presStyleCnt="3"/>
      <dgm:spPr/>
    </dgm:pt>
    <dgm:pt modelId="{11E113F4-D6B2-4120-9B41-4064BEF17850}" type="pres">
      <dgm:prSet presAssocID="{F3EFDAA6-5706-4416-BF8D-289BE5ABF6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59E77E4-A9F2-4003-A9DE-94671FFF6541}" type="pres">
      <dgm:prSet presAssocID="{F3EFDAA6-5706-4416-BF8D-289BE5ABF643}" presName="spaceRect" presStyleCnt="0"/>
      <dgm:spPr/>
    </dgm:pt>
    <dgm:pt modelId="{AF896C92-BE3F-47B6-AA22-75A7C0CD6C04}" type="pres">
      <dgm:prSet presAssocID="{F3EFDAA6-5706-4416-BF8D-289BE5ABF643}" presName="parTx" presStyleLbl="revTx" presStyleIdx="1" presStyleCnt="3">
        <dgm:presLayoutVars>
          <dgm:chMax val="0"/>
          <dgm:chPref val="0"/>
        </dgm:presLayoutVars>
      </dgm:prSet>
      <dgm:spPr/>
    </dgm:pt>
    <dgm:pt modelId="{EB2759C6-1919-44CD-B8BE-77B927C83149}" type="pres">
      <dgm:prSet presAssocID="{D3C1B3E6-D680-40E6-B52E-9013B7666BE9}" presName="sibTrans" presStyleCnt="0"/>
      <dgm:spPr/>
    </dgm:pt>
    <dgm:pt modelId="{E9906554-0A76-4CB0-A274-598D825F9DE9}" type="pres">
      <dgm:prSet presAssocID="{7A5F1E06-FD77-4DF6-A769-4F17D6F82BA7}" presName="compNode" presStyleCnt="0"/>
      <dgm:spPr/>
    </dgm:pt>
    <dgm:pt modelId="{6A744494-15BE-46CB-B3C8-5EE383726B56}" type="pres">
      <dgm:prSet presAssocID="{7A5F1E06-FD77-4DF6-A769-4F17D6F82BA7}" presName="bgRect" presStyleLbl="bgShp" presStyleIdx="2" presStyleCnt="3"/>
      <dgm:spPr/>
    </dgm:pt>
    <dgm:pt modelId="{28BB5B5C-0E42-44B6-915F-B638C790BBAE}" type="pres">
      <dgm:prSet presAssocID="{7A5F1E06-FD77-4DF6-A769-4F17D6F82B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B630DB9-E80D-4EF6-BA19-6E7231B4CA02}" type="pres">
      <dgm:prSet presAssocID="{7A5F1E06-FD77-4DF6-A769-4F17D6F82BA7}" presName="spaceRect" presStyleCnt="0"/>
      <dgm:spPr/>
    </dgm:pt>
    <dgm:pt modelId="{B5E86623-8B3A-4CD7-B3C1-26E16A8DBA5B}" type="pres">
      <dgm:prSet presAssocID="{7A5F1E06-FD77-4DF6-A769-4F17D6F82BA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A3DF10E-BF4D-49C9-AD2A-9D22DA3A25B2}" type="presOf" srcId="{EF5517BD-46BE-4234-AFD5-87774723614F}" destId="{B8B9343E-DA8E-467B-AB70-5A1B134A3ABF}" srcOrd="0" destOrd="0" presId="urn:microsoft.com/office/officeart/2018/2/layout/IconVerticalSolidList"/>
    <dgm:cxn modelId="{E316F539-7568-48FE-9946-712A529A613E}" srcId="{EF5517BD-46BE-4234-AFD5-87774723614F}" destId="{B4075803-48C1-419C-8294-3D97BC710ADB}" srcOrd="0" destOrd="0" parTransId="{6AE5BCE3-2F3C-40BA-B46F-6D5FB94691F8}" sibTransId="{B186DF99-DAE6-41FC-B212-B3A0D87555C5}"/>
    <dgm:cxn modelId="{5CB33A3B-2818-4160-ADE0-69A3AB98A79F}" type="presOf" srcId="{7A5F1E06-FD77-4DF6-A769-4F17D6F82BA7}" destId="{B5E86623-8B3A-4CD7-B3C1-26E16A8DBA5B}" srcOrd="0" destOrd="0" presId="urn:microsoft.com/office/officeart/2018/2/layout/IconVerticalSolidList"/>
    <dgm:cxn modelId="{7222796B-2099-4C0A-9FC6-12B910AE1BD9}" type="presOf" srcId="{B4075803-48C1-419C-8294-3D97BC710ADB}" destId="{19FE9165-2C05-4730-8DCA-B32A80C01B22}" srcOrd="0" destOrd="0" presId="urn:microsoft.com/office/officeart/2018/2/layout/IconVerticalSolidList"/>
    <dgm:cxn modelId="{FCCEAF5A-2AD5-46E9-A30E-559277B10066}" srcId="{EF5517BD-46BE-4234-AFD5-87774723614F}" destId="{7A5F1E06-FD77-4DF6-A769-4F17D6F82BA7}" srcOrd="2" destOrd="0" parTransId="{874C4520-630E-4DAE-81F8-05855E54B808}" sibTransId="{761C5F56-89E1-4F8C-A50D-E56F0C0C2E1A}"/>
    <dgm:cxn modelId="{25E429B7-7F1A-4AA1-A0B6-4B86A04493C7}" srcId="{EF5517BD-46BE-4234-AFD5-87774723614F}" destId="{F3EFDAA6-5706-4416-BF8D-289BE5ABF643}" srcOrd="1" destOrd="0" parTransId="{655EB51A-627D-4DF3-A903-FBA1D3B63935}" sibTransId="{D3C1B3E6-D680-40E6-B52E-9013B7666BE9}"/>
    <dgm:cxn modelId="{83D87AC1-D4B0-4E16-BAA7-63F0B6ED238B}" type="presOf" srcId="{F3EFDAA6-5706-4416-BF8D-289BE5ABF643}" destId="{AF896C92-BE3F-47B6-AA22-75A7C0CD6C04}" srcOrd="0" destOrd="0" presId="urn:microsoft.com/office/officeart/2018/2/layout/IconVerticalSolidList"/>
    <dgm:cxn modelId="{2DBB4A4E-54D9-4999-BD7C-E8F66202A5CE}" type="presParOf" srcId="{B8B9343E-DA8E-467B-AB70-5A1B134A3ABF}" destId="{6B810741-8F5E-4C8A-9CD5-482BB95E3E02}" srcOrd="0" destOrd="0" presId="urn:microsoft.com/office/officeart/2018/2/layout/IconVerticalSolidList"/>
    <dgm:cxn modelId="{CF75FF2A-F0F8-403F-BE65-291FD3D2B8DA}" type="presParOf" srcId="{6B810741-8F5E-4C8A-9CD5-482BB95E3E02}" destId="{2ED02FE0-BA48-4F3B-ACD0-E4DC8E0FE089}" srcOrd="0" destOrd="0" presId="urn:microsoft.com/office/officeart/2018/2/layout/IconVerticalSolidList"/>
    <dgm:cxn modelId="{1AF3FEBF-6455-44D1-8A96-DB7C3EE4D237}" type="presParOf" srcId="{6B810741-8F5E-4C8A-9CD5-482BB95E3E02}" destId="{61F404B3-ABB0-4068-8763-179FDA8CB716}" srcOrd="1" destOrd="0" presId="urn:microsoft.com/office/officeart/2018/2/layout/IconVerticalSolidList"/>
    <dgm:cxn modelId="{C037F3B5-8B11-4AE5-B026-D12E847A658E}" type="presParOf" srcId="{6B810741-8F5E-4C8A-9CD5-482BB95E3E02}" destId="{8904B3C2-E6BC-4591-8624-7D17C5A3043C}" srcOrd="2" destOrd="0" presId="urn:microsoft.com/office/officeart/2018/2/layout/IconVerticalSolidList"/>
    <dgm:cxn modelId="{0C6A4019-BB84-4AB2-950F-BD52CF3A550B}" type="presParOf" srcId="{6B810741-8F5E-4C8A-9CD5-482BB95E3E02}" destId="{19FE9165-2C05-4730-8DCA-B32A80C01B22}" srcOrd="3" destOrd="0" presId="urn:microsoft.com/office/officeart/2018/2/layout/IconVerticalSolidList"/>
    <dgm:cxn modelId="{652EAEFB-E7FB-470E-965B-0491D864E457}" type="presParOf" srcId="{B8B9343E-DA8E-467B-AB70-5A1B134A3ABF}" destId="{83120A84-D695-4D3E-94E2-523608550148}" srcOrd="1" destOrd="0" presId="urn:microsoft.com/office/officeart/2018/2/layout/IconVerticalSolidList"/>
    <dgm:cxn modelId="{E2E078F1-A9C7-49BF-B198-9369EC2769BA}" type="presParOf" srcId="{B8B9343E-DA8E-467B-AB70-5A1B134A3ABF}" destId="{F39A9B55-3CC5-45E6-A5A0-739355A26924}" srcOrd="2" destOrd="0" presId="urn:microsoft.com/office/officeart/2018/2/layout/IconVerticalSolidList"/>
    <dgm:cxn modelId="{D3F064AF-04BB-4D18-B25C-741F8224182D}" type="presParOf" srcId="{F39A9B55-3CC5-45E6-A5A0-739355A26924}" destId="{D13128D7-ED04-4C4A-A224-31A96A1BB395}" srcOrd="0" destOrd="0" presId="urn:microsoft.com/office/officeart/2018/2/layout/IconVerticalSolidList"/>
    <dgm:cxn modelId="{A524384F-E79E-43B9-9AE5-DBBA6CBC1EF6}" type="presParOf" srcId="{F39A9B55-3CC5-45E6-A5A0-739355A26924}" destId="{11E113F4-D6B2-4120-9B41-4064BEF17850}" srcOrd="1" destOrd="0" presId="urn:microsoft.com/office/officeart/2018/2/layout/IconVerticalSolidList"/>
    <dgm:cxn modelId="{80C4C62C-D306-427A-B065-6E67C96A2068}" type="presParOf" srcId="{F39A9B55-3CC5-45E6-A5A0-739355A26924}" destId="{F59E77E4-A9F2-4003-A9DE-94671FFF6541}" srcOrd="2" destOrd="0" presId="urn:microsoft.com/office/officeart/2018/2/layout/IconVerticalSolidList"/>
    <dgm:cxn modelId="{220964E7-B2C3-4306-99CB-CA576B6496AE}" type="presParOf" srcId="{F39A9B55-3CC5-45E6-A5A0-739355A26924}" destId="{AF896C92-BE3F-47B6-AA22-75A7C0CD6C04}" srcOrd="3" destOrd="0" presId="urn:microsoft.com/office/officeart/2018/2/layout/IconVerticalSolidList"/>
    <dgm:cxn modelId="{9C3FA0F5-F43B-46B7-AE6B-D9C756415E54}" type="presParOf" srcId="{B8B9343E-DA8E-467B-AB70-5A1B134A3ABF}" destId="{EB2759C6-1919-44CD-B8BE-77B927C83149}" srcOrd="3" destOrd="0" presId="urn:microsoft.com/office/officeart/2018/2/layout/IconVerticalSolidList"/>
    <dgm:cxn modelId="{089C3206-F09A-4176-ACCD-60749FFA95F5}" type="presParOf" srcId="{B8B9343E-DA8E-467B-AB70-5A1B134A3ABF}" destId="{E9906554-0A76-4CB0-A274-598D825F9DE9}" srcOrd="4" destOrd="0" presId="urn:microsoft.com/office/officeart/2018/2/layout/IconVerticalSolidList"/>
    <dgm:cxn modelId="{4759CA73-3D30-405C-B27D-9742EF84CD23}" type="presParOf" srcId="{E9906554-0A76-4CB0-A274-598D825F9DE9}" destId="{6A744494-15BE-46CB-B3C8-5EE383726B56}" srcOrd="0" destOrd="0" presId="urn:microsoft.com/office/officeart/2018/2/layout/IconVerticalSolidList"/>
    <dgm:cxn modelId="{91F5F18E-5E96-4871-A056-577D2A5069A2}" type="presParOf" srcId="{E9906554-0A76-4CB0-A274-598D825F9DE9}" destId="{28BB5B5C-0E42-44B6-915F-B638C790BBAE}" srcOrd="1" destOrd="0" presId="urn:microsoft.com/office/officeart/2018/2/layout/IconVerticalSolidList"/>
    <dgm:cxn modelId="{587F7095-B8A9-425D-8827-5BFF2D727D2F}" type="presParOf" srcId="{E9906554-0A76-4CB0-A274-598D825F9DE9}" destId="{FB630DB9-E80D-4EF6-BA19-6E7231B4CA02}" srcOrd="2" destOrd="0" presId="urn:microsoft.com/office/officeart/2018/2/layout/IconVerticalSolidList"/>
    <dgm:cxn modelId="{0EE22F98-5A37-417E-9431-FA81C719F442}" type="presParOf" srcId="{E9906554-0A76-4CB0-A274-598D825F9DE9}" destId="{B5E86623-8B3A-4CD7-B3C1-26E16A8DBA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B2FB87-AE19-4C6D-B469-9826E9F6CC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B1CE46-7883-487B-9360-220399AEA980}">
      <dgm:prSet/>
      <dgm:spPr/>
      <dgm:t>
        <a:bodyPr/>
        <a:lstStyle/>
        <a:p>
          <a:r>
            <a:rPr lang="en-GB"/>
            <a:t>An example of an entrepreneur is Bill Gates, </a:t>
          </a:r>
          <a:endParaRPr lang="en-US"/>
        </a:p>
      </dgm:t>
    </dgm:pt>
    <dgm:pt modelId="{D5B4342B-7C92-41FB-9DB3-A836F24123C8}" type="parTrans" cxnId="{1CCACA7B-756D-4135-BC6E-FC3A69E7A811}">
      <dgm:prSet/>
      <dgm:spPr/>
      <dgm:t>
        <a:bodyPr/>
        <a:lstStyle/>
        <a:p>
          <a:endParaRPr lang="en-US"/>
        </a:p>
      </dgm:t>
    </dgm:pt>
    <dgm:pt modelId="{D67B21DF-3C0C-4840-A7AA-F1883BDE6BCD}" type="sibTrans" cxnId="{1CCACA7B-756D-4135-BC6E-FC3A69E7A811}">
      <dgm:prSet/>
      <dgm:spPr/>
      <dgm:t>
        <a:bodyPr/>
        <a:lstStyle/>
        <a:p>
          <a:endParaRPr lang="en-US"/>
        </a:p>
      </dgm:t>
    </dgm:pt>
    <dgm:pt modelId="{5925004D-B598-49A5-904A-E87EAAAF5213}">
      <dgm:prSet/>
      <dgm:spPr/>
      <dgm:t>
        <a:bodyPr/>
        <a:lstStyle/>
        <a:p>
          <a:r>
            <a:rPr lang="en-GB"/>
            <a:t>He found Microsoft Corporation in 1975 for computer software. </a:t>
          </a:r>
          <a:endParaRPr lang="en-US"/>
        </a:p>
      </dgm:t>
    </dgm:pt>
    <dgm:pt modelId="{BF138282-F7DE-4F03-9B0B-54A4BBAFAB15}" type="parTrans" cxnId="{A8E28A84-DF60-49F0-A7A0-861452AD4AA3}">
      <dgm:prSet/>
      <dgm:spPr/>
      <dgm:t>
        <a:bodyPr/>
        <a:lstStyle/>
        <a:p>
          <a:endParaRPr lang="en-US"/>
        </a:p>
      </dgm:t>
    </dgm:pt>
    <dgm:pt modelId="{F3D3A57D-EC85-496D-961E-EF3FE5BD9120}" type="sibTrans" cxnId="{A8E28A84-DF60-49F0-A7A0-861452AD4AA3}">
      <dgm:prSet/>
      <dgm:spPr/>
      <dgm:t>
        <a:bodyPr/>
        <a:lstStyle/>
        <a:p>
          <a:endParaRPr lang="en-US"/>
        </a:p>
      </dgm:t>
    </dgm:pt>
    <dgm:pt modelId="{5F7CF39F-ED64-4159-808C-5CD6934AAD1F}">
      <dgm:prSet/>
      <dgm:spPr/>
      <dgm:t>
        <a:bodyPr/>
        <a:lstStyle/>
        <a:p>
          <a:r>
            <a:rPr lang="en-GB"/>
            <a:t>He is described as a motivated, charismatic, and analytical leader (Shah &amp; Mulla, 2013). </a:t>
          </a:r>
          <a:endParaRPr lang="en-US"/>
        </a:p>
      </dgm:t>
    </dgm:pt>
    <dgm:pt modelId="{454D391A-63F1-4947-A555-5E9526F01C8D}" type="parTrans" cxnId="{A1263A54-CEC1-4059-98A5-4C1E0D46143C}">
      <dgm:prSet/>
      <dgm:spPr/>
      <dgm:t>
        <a:bodyPr/>
        <a:lstStyle/>
        <a:p>
          <a:endParaRPr lang="en-US"/>
        </a:p>
      </dgm:t>
    </dgm:pt>
    <dgm:pt modelId="{7D4374D7-F59E-4338-8448-3FFAC02EFFFC}" type="sibTrans" cxnId="{A1263A54-CEC1-4059-98A5-4C1E0D46143C}">
      <dgm:prSet/>
      <dgm:spPr/>
      <dgm:t>
        <a:bodyPr/>
        <a:lstStyle/>
        <a:p>
          <a:endParaRPr lang="en-US"/>
        </a:p>
      </dgm:t>
    </dgm:pt>
    <dgm:pt modelId="{36C25DC6-1072-4A6A-A2BF-97CC11B78C58}">
      <dgm:prSet/>
      <dgm:spPr/>
      <dgm:t>
        <a:bodyPr/>
        <a:lstStyle/>
        <a:p>
          <a:r>
            <a:rPr lang="en-GB" dirty="0"/>
            <a:t>I am going to discuss Bill Gates’ entrepreneurial characteristics and motivations.</a:t>
          </a:r>
          <a:endParaRPr lang="en-US" dirty="0"/>
        </a:p>
      </dgm:t>
    </dgm:pt>
    <dgm:pt modelId="{BC77B0A5-6E67-4C38-A679-A96F638C0EB6}" type="parTrans" cxnId="{BE3A0A39-9F13-47EC-9557-25637C4A9663}">
      <dgm:prSet/>
      <dgm:spPr/>
      <dgm:t>
        <a:bodyPr/>
        <a:lstStyle/>
        <a:p>
          <a:endParaRPr lang="en-US"/>
        </a:p>
      </dgm:t>
    </dgm:pt>
    <dgm:pt modelId="{4B7BD619-1B99-4039-B2C2-DE47F501404E}" type="sibTrans" cxnId="{BE3A0A39-9F13-47EC-9557-25637C4A9663}">
      <dgm:prSet/>
      <dgm:spPr/>
      <dgm:t>
        <a:bodyPr/>
        <a:lstStyle/>
        <a:p>
          <a:endParaRPr lang="en-US"/>
        </a:p>
      </dgm:t>
    </dgm:pt>
    <dgm:pt modelId="{FD8BE417-B826-4CB7-AEB2-DFF8D79F4CEE}" type="pres">
      <dgm:prSet presAssocID="{F7B2FB87-AE19-4C6D-B469-9826E9F6CC2F}" presName="root" presStyleCnt="0">
        <dgm:presLayoutVars>
          <dgm:dir/>
          <dgm:resizeHandles val="exact"/>
        </dgm:presLayoutVars>
      </dgm:prSet>
      <dgm:spPr/>
    </dgm:pt>
    <dgm:pt modelId="{C74559D1-8003-474C-ACE3-F2504C3156CF}" type="pres">
      <dgm:prSet presAssocID="{CEB1CE46-7883-487B-9360-220399AEA980}" presName="compNode" presStyleCnt="0"/>
      <dgm:spPr/>
    </dgm:pt>
    <dgm:pt modelId="{5E90544C-26F6-44F6-92B4-98599B16B128}" type="pres">
      <dgm:prSet presAssocID="{CEB1CE46-7883-487B-9360-220399AEA980}" presName="bgRect" presStyleLbl="bgShp" presStyleIdx="0" presStyleCnt="4"/>
      <dgm:spPr/>
    </dgm:pt>
    <dgm:pt modelId="{F6492028-13E5-4DF0-8E76-AE7B9EDCDA8E}" type="pres">
      <dgm:prSet presAssocID="{CEB1CE46-7883-487B-9360-220399AEA9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F586341-8633-420C-B6E3-28FDF27FB1E3}" type="pres">
      <dgm:prSet presAssocID="{CEB1CE46-7883-487B-9360-220399AEA980}" presName="spaceRect" presStyleCnt="0"/>
      <dgm:spPr/>
    </dgm:pt>
    <dgm:pt modelId="{BB3E20B8-7B45-46CC-83A3-6DB3CBA481F1}" type="pres">
      <dgm:prSet presAssocID="{CEB1CE46-7883-487B-9360-220399AEA980}" presName="parTx" presStyleLbl="revTx" presStyleIdx="0" presStyleCnt="4">
        <dgm:presLayoutVars>
          <dgm:chMax val="0"/>
          <dgm:chPref val="0"/>
        </dgm:presLayoutVars>
      </dgm:prSet>
      <dgm:spPr/>
    </dgm:pt>
    <dgm:pt modelId="{55936257-F21E-4EC6-9B9B-2A0C77404F02}" type="pres">
      <dgm:prSet presAssocID="{D67B21DF-3C0C-4840-A7AA-F1883BDE6BCD}" presName="sibTrans" presStyleCnt="0"/>
      <dgm:spPr/>
    </dgm:pt>
    <dgm:pt modelId="{5502DEC1-2107-4FCD-9D30-FD5FF7B2BC85}" type="pres">
      <dgm:prSet presAssocID="{5925004D-B598-49A5-904A-E87EAAAF5213}" presName="compNode" presStyleCnt="0"/>
      <dgm:spPr/>
    </dgm:pt>
    <dgm:pt modelId="{D554B449-6E08-4265-9310-681EE4244039}" type="pres">
      <dgm:prSet presAssocID="{5925004D-B598-49A5-904A-E87EAAAF5213}" presName="bgRect" presStyleLbl="bgShp" presStyleIdx="1" presStyleCnt="4"/>
      <dgm:spPr/>
    </dgm:pt>
    <dgm:pt modelId="{A8D681B8-F562-4EAA-9A4F-ADD96598992C}" type="pres">
      <dgm:prSet presAssocID="{5925004D-B598-49A5-904A-E87EAAAF521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615FD9A-A2EB-4E46-8165-ABE49CDACA63}" type="pres">
      <dgm:prSet presAssocID="{5925004D-B598-49A5-904A-E87EAAAF5213}" presName="spaceRect" presStyleCnt="0"/>
      <dgm:spPr/>
    </dgm:pt>
    <dgm:pt modelId="{7DA3C4BD-554E-4D2E-8B9F-C693DBF6A6F3}" type="pres">
      <dgm:prSet presAssocID="{5925004D-B598-49A5-904A-E87EAAAF5213}" presName="parTx" presStyleLbl="revTx" presStyleIdx="1" presStyleCnt="4">
        <dgm:presLayoutVars>
          <dgm:chMax val="0"/>
          <dgm:chPref val="0"/>
        </dgm:presLayoutVars>
      </dgm:prSet>
      <dgm:spPr/>
    </dgm:pt>
    <dgm:pt modelId="{49D1A8C1-8FBA-479F-8C0A-07DF0C675E6A}" type="pres">
      <dgm:prSet presAssocID="{F3D3A57D-EC85-496D-961E-EF3FE5BD9120}" presName="sibTrans" presStyleCnt="0"/>
      <dgm:spPr/>
    </dgm:pt>
    <dgm:pt modelId="{3BE5AC65-84B6-403C-98CB-DB3F736BC4F6}" type="pres">
      <dgm:prSet presAssocID="{5F7CF39F-ED64-4159-808C-5CD6934AAD1F}" presName="compNode" presStyleCnt="0"/>
      <dgm:spPr/>
    </dgm:pt>
    <dgm:pt modelId="{B64EF90E-7757-4558-886B-1B854AC6AFCA}" type="pres">
      <dgm:prSet presAssocID="{5F7CF39F-ED64-4159-808C-5CD6934AAD1F}" presName="bgRect" presStyleLbl="bgShp" presStyleIdx="2" presStyleCnt="4"/>
      <dgm:spPr/>
    </dgm:pt>
    <dgm:pt modelId="{AB62F677-8AFD-49BB-90BB-FCAE643CE6BA}" type="pres">
      <dgm:prSet presAssocID="{5F7CF39F-ED64-4159-808C-5CD6934AAD1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28075702-770B-46D0-8CCD-E04CD813E4CD}" type="pres">
      <dgm:prSet presAssocID="{5F7CF39F-ED64-4159-808C-5CD6934AAD1F}" presName="spaceRect" presStyleCnt="0"/>
      <dgm:spPr/>
    </dgm:pt>
    <dgm:pt modelId="{9CD46F00-C8C5-483E-80A4-39AF88482BE6}" type="pres">
      <dgm:prSet presAssocID="{5F7CF39F-ED64-4159-808C-5CD6934AAD1F}" presName="parTx" presStyleLbl="revTx" presStyleIdx="2" presStyleCnt="4">
        <dgm:presLayoutVars>
          <dgm:chMax val="0"/>
          <dgm:chPref val="0"/>
        </dgm:presLayoutVars>
      </dgm:prSet>
      <dgm:spPr/>
    </dgm:pt>
    <dgm:pt modelId="{C88E1DA3-92C5-4069-B538-6DEBEB516223}" type="pres">
      <dgm:prSet presAssocID="{7D4374D7-F59E-4338-8448-3FFAC02EFFFC}" presName="sibTrans" presStyleCnt="0"/>
      <dgm:spPr/>
    </dgm:pt>
    <dgm:pt modelId="{667D7DF4-F928-4F39-9590-812EDA1ED26A}" type="pres">
      <dgm:prSet presAssocID="{36C25DC6-1072-4A6A-A2BF-97CC11B78C58}" presName="compNode" presStyleCnt="0"/>
      <dgm:spPr/>
    </dgm:pt>
    <dgm:pt modelId="{96EBAEB4-08F5-4349-9F81-8B79ED1D6FD4}" type="pres">
      <dgm:prSet presAssocID="{36C25DC6-1072-4A6A-A2BF-97CC11B78C58}" presName="bgRect" presStyleLbl="bgShp" presStyleIdx="3" presStyleCnt="4"/>
      <dgm:spPr/>
    </dgm:pt>
    <dgm:pt modelId="{AA7C9044-8D2E-4F78-B35D-B04CB7C49381}" type="pres">
      <dgm:prSet presAssocID="{36C25DC6-1072-4A6A-A2BF-97CC11B78C5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43D2C04-BE20-4909-AC53-FAC9776DC2F7}" type="pres">
      <dgm:prSet presAssocID="{36C25DC6-1072-4A6A-A2BF-97CC11B78C58}" presName="spaceRect" presStyleCnt="0"/>
      <dgm:spPr/>
    </dgm:pt>
    <dgm:pt modelId="{629B60A4-403E-4DCC-8305-F28E1337DECF}" type="pres">
      <dgm:prSet presAssocID="{36C25DC6-1072-4A6A-A2BF-97CC11B78C5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8FA014-3C47-45A3-B39F-86C7BF2CB3BF}" type="presOf" srcId="{F7B2FB87-AE19-4C6D-B469-9826E9F6CC2F}" destId="{FD8BE417-B826-4CB7-AEB2-DFF8D79F4CEE}" srcOrd="0" destOrd="0" presId="urn:microsoft.com/office/officeart/2018/2/layout/IconVerticalSolidList"/>
    <dgm:cxn modelId="{3C639819-A1A6-4386-AB12-CD35225DAC17}" type="presOf" srcId="{36C25DC6-1072-4A6A-A2BF-97CC11B78C58}" destId="{629B60A4-403E-4DCC-8305-F28E1337DECF}" srcOrd="0" destOrd="0" presId="urn:microsoft.com/office/officeart/2018/2/layout/IconVerticalSolidList"/>
    <dgm:cxn modelId="{BE3A0A39-9F13-47EC-9557-25637C4A9663}" srcId="{F7B2FB87-AE19-4C6D-B469-9826E9F6CC2F}" destId="{36C25DC6-1072-4A6A-A2BF-97CC11B78C58}" srcOrd="3" destOrd="0" parTransId="{BC77B0A5-6E67-4C38-A679-A96F638C0EB6}" sibTransId="{4B7BD619-1B99-4039-B2C2-DE47F501404E}"/>
    <dgm:cxn modelId="{A1263A54-CEC1-4059-98A5-4C1E0D46143C}" srcId="{F7B2FB87-AE19-4C6D-B469-9826E9F6CC2F}" destId="{5F7CF39F-ED64-4159-808C-5CD6934AAD1F}" srcOrd="2" destOrd="0" parTransId="{454D391A-63F1-4947-A555-5E9526F01C8D}" sibTransId="{7D4374D7-F59E-4338-8448-3FFAC02EFFFC}"/>
    <dgm:cxn modelId="{1CCACA7B-756D-4135-BC6E-FC3A69E7A811}" srcId="{F7B2FB87-AE19-4C6D-B469-9826E9F6CC2F}" destId="{CEB1CE46-7883-487B-9360-220399AEA980}" srcOrd="0" destOrd="0" parTransId="{D5B4342B-7C92-41FB-9DB3-A836F24123C8}" sibTransId="{D67B21DF-3C0C-4840-A7AA-F1883BDE6BCD}"/>
    <dgm:cxn modelId="{A8E28A84-DF60-49F0-A7A0-861452AD4AA3}" srcId="{F7B2FB87-AE19-4C6D-B469-9826E9F6CC2F}" destId="{5925004D-B598-49A5-904A-E87EAAAF5213}" srcOrd="1" destOrd="0" parTransId="{BF138282-F7DE-4F03-9B0B-54A4BBAFAB15}" sibTransId="{F3D3A57D-EC85-496D-961E-EF3FE5BD9120}"/>
    <dgm:cxn modelId="{26A48E9D-9E16-4CD5-BBF2-E36D650DECCC}" type="presOf" srcId="{CEB1CE46-7883-487B-9360-220399AEA980}" destId="{BB3E20B8-7B45-46CC-83A3-6DB3CBA481F1}" srcOrd="0" destOrd="0" presId="urn:microsoft.com/office/officeart/2018/2/layout/IconVerticalSolidList"/>
    <dgm:cxn modelId="{92C75ABC-6CA7-4CEC-BEA9-2A40ABF7C143}" type="presOf" srcId="{5F7CF39F-ED64-4159-808C-5CD6934AAD1F}" destId="{9CD46F00-C8C5-483E-80A4-39AF88482BE6}" srcOrd="0" destOrd="0" presId="urn:microsoft.com/office/officeart/2018/2/layout/IconVerticalSolidList"/>
    <dgm:cxn modelId="{D15E19F2-32BE-479C-AFB4-29908A28FB90}" type="presOf" srcId="{5925004D-B598-49A5-904A-E87EAAAF5213}" destId="{7DA3C4BD-554E-4D2E-8B9F-C693DBF6A6F3}" srcOrd="0" destOrd="0" presId="urn:microsoft.com/office/officeart/2018/2/layout/IconVerticalSolidList"/>
    <dgm:cxn modelId="{F16CD121-E38E-4317-8AA0-EC967977F176}" type="presParOf" srcId="{FD8BE417-B826-4CB7-AEB2-DFF8D79F4CEE}" destId="{C74559D1-8003-474C-ACE3-F2504C3156CF}" srcOrd="0" destOrd="0" presId="urn:microsoft.com/office/officeart/2018/2/layout/IconVerticalSolidList"/>
    <dgm:cxn modelId="{D9D94CD3-580D-41D0-B245-1666D62C4899}" type="presParOf" srcId="{C74559D1-8003-474C-ACE3-F2504C3156CF}" destId="{5E90544C-26F6-44F6-92B4-98599B16B128}" srcOrd="0" destOrd="0" presId="urn:microsoft.com/office/officeart/2018/2/layout/IconVerticalSolidList"/>
    <dgm:cxn modelId="{1A80E149-EFA2-4669-8DB4-8BE7653B9244}" type="presParOf" srcId="{C74559D1-8003-474C-ACE3-F2504C3156CF}" destId="{F6492028-13E5-4DF0-8E76-AE7B9EDCDA8E}" srcOrd="1" destOrd="0" presId="urn:microsoft.com/office/officeart/2018/2/layout/IconVerticalSolidList"/>
    <dgm:cxn modelId="{21C20EFA-323E-4799-A047-9AC33EAB343B}" type="presParOf" srcId="{C74559D1-8003-474C-ACE3-F2504C3156CF}" destId="{AF586341-8633-420C-B6E3-28FDF27FB1E3}" srcOrd="2" destOrd="0" presId="urn:microsoft.com/office/officeart/2018/2/layout/IconVerticalSolidList"/>
    <dgm:cxn modelId="{70F35AF4-F892-4CD7-84C2-543C5FF4DF67}" type="presParOf" srcId="{C74559D1-8003-474C-ACE3-F2504C3156CF}" destId="{BB3E20B8-7B45-46CC-83A3-6DB3CBA481F1}" srcOrd="3" destOrd="0" presId="urn:microsoft.com/office/officeart/2018/2/layout/IconVerticalSolidList"/>
    <dgm:cxn modelId="{1BFC9A62-3E9D-4C1A-8DDE-4F3AE22512CA}" type="presParOf" srcId="{FD8BE417-B826-4CB7-AEB2-DFF8D79F4CEE}" destId="{55936257-F21E-4EC6-9B9B-2A0C77404F02}" srcOrd="1" destOrd="0" presId="urn:microsoft.com/office/officeart/2018/2/layout/IconVerticalSolidList"/>
    <dgm:cxn modelId="{11089079-4CDB-49CB-AA77-EAD3D5892544}" type="presParOf" srcId="{FD8BE417-B826-4CB7-AEB2-DFF8D79F4CEE}" destId="{5502DEC1-2107-4FCD-9D30-FD5FF7B2BC85}" srcOrd="2" destOrd="0" presId="urn:microsoft.com/office/officeart/2018/2/layout/IconVerticalSolidList"/>
    <dgm:cxn modelId="{CD5799C7-99FF-407A-9D69-1336C78C58C5}" type="presParOf" srcId="{5502DEC1-2107-4FCD-9D30-FD5FF7B2BC85}" destId="{D554B449-6E08-4265-9310-681EE4244039}" srcOrd="0" destOrd="0" presId="urn:microsoft.com/office/officeart/2018/2/layout/IconVerticalSolidList"/>
    <dgm:cxn modelId="{22FF1A30-617A-4183-A2D5-45BBC9751842}" type="presParOf" srcId="{5502DEC1-2107-4FCD-9D30-FD5FF7B2BC85}" destId="{A8D681B8-F562-4EAA-9A4F-ADD96598992C}" srcOrd="1" destOrd="0" presId="urn:microsoft.com/office/officeart/2018/2/layout/IconVerticalSolidList"/>
    <dgm:cxn modelId="{E83194CC-C10C-4DDA-B223-8DD466799EDF}" type="presParOf" srcId="{5502DEC1-2107-4FCD-9D30-FD5FF7B2BC85}" destId="{F615FD9A-A2EB-4E46-8165-ABE49CDACA63}" srcOrd="2" destOrd="0" presId="urn:microsoft.com/office/officeart/2018/2/layout/IconVerticalSolidList"/>
    <dgm:cxn modelId="{F3CDAFF4-8FB9-43FF-AD7C-BC8FCDB70618}" type="presParOf" srcId="{5502DEC1-2107-4FCD-9D30-FD5FF7B2BC85}" destId="{7DA3C4BD-554E-4D2E-8B9F-C693DBF6A6F3}" srcOrd="3" destOrd="0" presId="urn:microsoft.com/office/officeart/2018/2/layout/IconVerticalSolidList"/>
    <dgm:cxn modelId="{32A8D3BF-6CD8-4A99-9832-6C3E10A0BC6E}" type="presParOf" srcId="{FD8BE417-B826-4CB7-AEB2-DFF8D79F4CEE}" destId="{49D1A8C1-8FBA-479F-8C0A-07DF0C675E6A}" srcOrd="3" destOrd="0" presId="urn:microsoft.com/office/officeart/2018/2/layout/IconVerticalSolidList"/>
    <dgm:cxn modelId="{16BBC073-1188-4B0F-82A2-1C70476012CE}" type="presParOf" srcId="{FD8BE417-B826-4CB7-AEB2-DFF8D79F4CEE}" destId="{3BE5AC65-84B6-403C-98CB-DB3F736BC4F6}" srcOrd="4" destOrd="0" presId="urn:microsoft.com/office/officeart/2018/2/layout/IconVerticalSolidList"/>
    <dgm:cxn modelId="{FA2693EA-EE09-4FD7-897E-D52342D83A17}" type="presParOf" srcId="{3BE5AC65-84B6-403C-98CB-DB3F736BC4F6}" destId="{B64EF90E-7757-4558-886B-1B854AC6AFCA}" srcOrd="0" destOrd="0" presId="urn:microsoft.com/office/officeart/2018/2/layout/IconVerticalSolidList"/>
    <dgm:cxn modelId="{47E1AB70-9ACE-47B1-9CF9-DD3FBA154265}" type="presParOf" srcId="{3BE5AC65-84B6-403C-98CB-DB3F736BC4F6}" destId="{AB62F677-8AFD-49BB-90BB-FCAE643CE6BA}" srcOrd="1" destOrd="0" presId="urn:microsoft.com/office/officeart/2018/2/layout/IconVerticalSolidList"/>
    <dgm:cxn modelId="{8D41DC4F-D693-4F08-8057-DC53A527B90E}" type="presParOf" srcId="{3BE5AC65-84B6-403C-98CB-DB3F736BC4F6}" destId="{28075702-770B-46D0-8CCD-E04CD813E4CD}" srcOrd="2" destOrd="0" presId="urn:microsoft.com/office/officeart/2018/2/layout/IconVerticalSolidList"/>
    <dgm:cxn modelId="{66D3D888-75F3-45B6-BB89-CE79F27971CC}" type="presParOf" srcId="{3BE5AC65-84B6-403C-98CB-DB3F736BC4F6}" destId="{9CD46F00-C8C5-483E-80A4-39AF88482BE6}" srcOrd="3" destOrd="0" presId="urn:microsoft.com/office/officeart/2018/2/layout/IconVerticalSolidList"/>
    <dgm:cxn modelId="{BC12F0EE-6EB2-4904-BFE0-1A93FA7BD25B}" type="presParOf" srcId="{FD8BE417-B826-4CB7-AEB2-DFF8D79F4CEE}" destId="{C88E1DA3-92C5-4069-B538-6DEBEB516223}" srcOrd="5" destOrd="0" presId="urn:microsoft.com/office/officeart/2018/2/layout/IconVerticalSolidList"/>
    <dgm:cxn modelId="{A910AE2B-E69F-458B-B3C3-A2A531CD607C}" type="presParOf" srcId="{FD8BE417-B826-4CB7-AEB2-DFF8D79F4CEE}" destId="{667D7DF4-F928-4F39-9590-812EDA1ED26A}" srcOrd="6" destOrd="0" presId="urn:microsoft.com/office/officeart/2018/2/layout/IconVerticalSolidList"/>
    <dgm:cxn modelId="{10C918FB-6377-4716-BE83-C5BE08F47633}" type="presParOf" srcId="{667D7DF4-F928-4F39-9590-812EDA1ED26A}" destId="{96EBAEB4-08F5-4349-9F81-8B79ED1D6FD4}" srcOrd="0" destOrd="0" presId="urn:microsoft.com/office/officeart/2018/2/layout/IconVerticalSolidList"/>
    <dgm:cxn modelId="{A31E1B9D-EA84-4239-8D82-965A679198BB}" type="presParOf" srcId="{667D7DF4-F928-4F39-9590-812EDA1ED26A}" destId="{AA7C9044-8D2E-4F78-B35D-B04CB7C49381}" srcOrd="1" destOrd="0" presId="urn:microsoft.com/office/officeart/2018/2/layout/IconVerticalSolidList"/>
    <dgm:cxn modelId="{8DE8CAE7-C515-42CF-BA55-D4098BAB7D99}" type="presParOf" srcId="{667D7DF4-F928-4F39-9590-812EDA1ED26A}" destId="{B43D2C04-BE20-4909-AC53-FAC9776DC2F7}" srcOrd="2" destOrd="0" presId="urn:microsoft.com/office/officeart/2018/2/layout/IconVerticalSolidList"/>
    <dgm:cxn modelId="{E738E979-03BB-4C17-9E5E-E9042808072B}" type="presParOf" srcId="{667D7DF4-F928-4F39-9590-812EDA1ED26A}" destId="{629B60A4-403E-4DCC-8305-F28E1337DE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FB29D2-B888-4CA1-B7BE-89165D06DB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AB7D88B-659B-476F-856B-A27EE1934AA6}">
      <dgm:prSet/>
      <dgm:spPr/>
      <dgm:t>
        <a:bodyPr/>
        <a:lstStyle/>
        <a:p>
          <a:r>
            <a:rPr lang="en-GB" dirty="0"/>
            <a:t>Entrepreneurs must have characteristics including </a:t>
          </a:r>
          <a:r>
            <a:rPr lang="en-GB" b="1" dirty="0"/>
            <a:t>creativity, innovation, management, </a:t>
          </a:r>
          <a:r>
            <a:rPr lang="en-GB" b="0" dirty="0"/>
            <a:t>and</a:t>
          </a:r>
          <a:r>
            <a:rPr lang="en-GB" b="1" dirty="0"/>
            <a:t> risk-taking skills</a:t>
          </a:r>
          <a:r>
            <a:rPr lang="en-GB" dirty="0"/>
            <a:t> (</a:t>
          </a:r>
          <a:r>
            <a:rPr lang="en-GB" dirty="0" err="1"/>
            <a:t>Phonthanukitithaworn</a:t>
          </a:r>
          <a:r>
            <a:rPr lang="en-GB" dirty="0"/>
            <a:t> </a:t>
          </a:r>
          <a:r>
            <a:rPr lang="en-GB" i="1" dirty="0"/>
            <a:t>et al</a:t>
          </a:r>
          <a:r>
            <a:rPr lang="en-GB" dirty="0"/>
            <a:t>., 2019). </a:t>
          </a:r>
          <a:endParaRPr lang="en-US" dirty="0"/>
        </a:p>
      </dgm:t>
    </dgm:pt>
    <dgm:pt modelId="{AA3C1967-DBF0-4BCB-92F2-73E972E6A261}" type="parTrans" cxnId="{F0DE6C31-8156-4BEA-B72B-95E75FE7C777}">
      <dgm:prSet/>
      <dgm:spPr/>
      <dgm:t>
        <a:bodyPr/>
        <a:lstStyle/>
        <a:p>
          <a:endParaRPr lang="en-US"/>
        </a:p>
      </dgm:t>
    </dgm:pt>
    <dgm:pt modelId="{5E5D728E-2FD7-4BEB-93FC-54E401A9F392}" type="sibTrans" cxnId="{F0DE6C31-8156-4BEA-B72B-95E75FE7C777}">
      <dgm:prSet/>
      <dgm:spPr/>
      <dgm:t>
        <a:bodyPr/>
        <a:lstStyle/>
        <a:p>
          <a:endParaRPr lang="en-US"/>
        </a:p>
      </dgm:t>
    </dgm:pt>
    <dgm:pt modelId="{48C12BCB-8820-46B5-AA76-7A810DA65A8D}">
      <dgm:prSet/>
      <dgm:spPr/>
      <dgm:t>
        <a:bodyPr/>
        <a:lstStyle/>
        <a:p>
          <a:r>
            <a:rPr lang="en-GB" dirty="0"/>
            <a:t>Bill Gates focussed on Microsoft, even though computers in households were uncommon in the seventies (</a:t>
          </a:r>
          <a:r>
            <a:rPr lang="en-GB" dirty="0" err="1"/>
            <a:t>GatesNotes</a:t>
          </a:r>
          <a:r>
            <a:rPr lang="en-GB" dirty="0"/>
            <a:t>, 2020).  This shows his risk-taking skills to develop his business. </a:t>
          </a:r>
          <a:endParaRPr lang="en-US" dirty="0"/>
        </a:p>
      </dgm:t>
    </dgm:pt>
    <dgm:pt modelId="{9571BF02-8854-4AC2-A258-8873D4D62695}" type="parTrans" cxnId="{E94DD864-BFA2-4BE1-993F-D1CCF6DF2374}">
      <dgm:prSet/>
      <dgm:spPr/>
      <dgm:t>
        <a:bodyPr/>
        <a:lstStyle/>
        <a:p>
          <a:endParaRPr lang="en-US"/>
        </a:p>
      </dgm:t>
    </dgm:pt>
    <dgm:pt modelId="{327BCC3E-F907-4135-BD05-B660B6CFD230}" type="sibTrans" cxnId="{E94DD864-BFA2-4BE1-993F-D1CCF6DF2374}">
      <dgm:prSet/>
      <dgm:spPr/>
      <dgm:t>
        <a:bodyPr/>
        <a:lstStyle/>
        <a:p>
          <a:endParaRPr lang="en-US"/>
        </a:p>
      </dgm:t>
    </dgm:pt>
    <dgm:pt modelId="{FA3F0F71-0BE8-4E17-8293-D5948346BE4B}">
      <dgm:prSet/>
      <dgm:spPr/>
      <dgm:t>
        <a:bodyPr/>
        <a:lstStyle/>
        <a:p>
          <a:r>
            <a:rPr lang="en-GB" b="1" dirty="0"/>
            <a:t>Innovation</a:t>
          </a:r>
          <a:r>
            <a:rPr lang="en-GB" dirty="0"/>
            <a:t> is another entrepreneurial characteristic. </a:t>
          </a:r>
          <a:endParaRPr lang="en-US" dirty="0"/>
        </a:p>
      </dgm:t>
    </dgm:pt>
    <dgm:pt modelId="{242AC29E-2A0A-4102-A1B6-41D6C476F50E}" type="parTrans" cxnId="{10908755-5143-4437-AF5A-63E758E9204A}">
      <dgm:prSet/>
      <dgm:spPr/>
      <dgm:t>
        <a:bodyPr/>
        <a:lstStyle/>
        <a:p>
          <a:endParaRPr lang="en-US"/>
        </a:p>
      </dgm:t>
    </dgm:pt>
    <dgm:pt modelId="{E6545B35-AD7D-41CE-B0F1-EF9A499A3BF2}" type="sibTrans" cxnId="{10908755-5143-4437-AF5A-63E758E9204A}">
      <dgm:prSet/>
      <dgm:spPr/>
      <dgm:t>
        <a:bodyPr/>
        <a:lstStyle/>
        <a:p>
          <a:endParaRPr lang="en-US"/>
        </a:p>
      </dgm:t>
    </dgm:pt>
    <dgm:pt modelId="{54A41C47-8140-430B-9A7B-57DD7753AFAD}">
      <dgm:prSet/>
      <dgm:spPr/>
      <dgm:t>
        <a:bodyPr/>
        <a:lstStyle/>
        <a:p>
          <a:r>
            <a:rPr lang="en-GB" dirty="0"/>
            <a:t>He worked as part of Microsoft before developing a charity with his wife, because the two organisations are similar in work (</a:t>
          </a:r>
          <a:r>
            <a:rPr lang="en-GB" dirty="0" err="1"/>
            <a:t>GatesNotes</a:t>
          </a:r>
          <a:r>
            <a:rPr lang="en-GB" dirty="0"/>
            <a:t>, 2020). </a:t>
          </a:r>
          <a:endParaRPr lang="en-US" dirty="0"/>
        </a:p>
      </dgm:t>
    </dgm:pt>
    <dgm:pt modelId="{8A1A0D62-F7F3-4BA4-8208-85C1B24222E7}" type="parTrans" cxnId="{491B1CD0-8D49-4A6B-941B-31A54833B497}">
      <dgm:prSet/>
      <dgm:spPr/>
      <dgm:t>
        <a:bodyPr/>
        <a:lstStyle/>
        <a:p>
          <a:endParaRPr lang="en-US"/>
        </a:p>
      </dgm:t>
    </dgm:pt>
    <dgm:pt modelId="{2C3E8DEE-FA91-4F66-A66C-2C82F16AC04A}" type="sibTrans" cxnId="{491B1CD0-8D49-4A6B-941B-31A54833B497}">
      <dgm:prSet/>
      <dgm:spPr/>
      <dgm:t>
        <a:bodyPr/>
        <a:lstStyle/>
        <a:p>
          <a:endParaRPr lang="en-US"/>
        </a:p>
      </dgm:t>
    </dgm:pt>
    <dgm:pt modelId="{1D6B6442-8C0E-4289-9FA4-91212E1354B9}">
      <dgm:prSet/>
      <dgm:spPr/>
      <dgm:t>
        <a:bodyPr/>
        <a:lstStyle/>
        <a:p>
          <a:r>
            <a:rPr lang="en-GB" dirty="0"/>
            <a:t>This shows his commitment and passion to make a business successful and create new businesses.</a:t>
          </a:r>
          <a:endParaRPr lang="en-US" dirty="0"/>
        </a:p>
      </dgm:t>
    </dgm:pt>
    <dgm:pt modelId="{04462694-05DE-46C8-88E3-7040463A4194}" type="parTrans" cxnId="{2836CA70-3891-43C2-AD5E-B527664B4AC5}">
      <dgm:prSet/>
      <dgm:spPr/>
      <dgm:t>
        <a:bodyPr/>
        <a:lstStyle/>
        <a:p>
          <a:endParaRPr lang="en-US"/>
        </a:p>
      </dgm:t>
    </dgm:pt>
    <dgm:pt modelId="{4404316F-9D28-4C58-98BC-2F8F8DA0A9E0}" type="sibTrans" cxnId="{2836CA70-3891-43C2-AD5E-B527664B4AC5}">
      <dgm:prSet/>
      <dgm:spPr/>
      <dgm:t>
        <a:bodyPr/>
        <a:lstStyle/>
        <a:p>
          <a:endParaRPr lang="en-US"/>
        </a:p>
      </dgm:t>
    </dgm:pt>
    <dgm:pt modelId="{5275822B-9D04-4A23-8222-194B73C93C12}" type="pres">
      <dgm:prSet presAssocID="{34FB29D2-B888-4CA1-B7BE-89165D06DB03}" presName="root" presStyleCnt="0">
        <dgm:presLayoutVars>
          <dgm:dir/>
          <dgm:resizeHandles val="exact"/>
        </dgm:presLayoutVars>
      </dgm:prSet>
      <dgm:spPr/>
    </dgm:pt>
    <dgm:pt modelId="{8DAE5AAF-AB19-4493-91D7-17E04B55CEA4}" type="pres">
      <dgm:prSet presAssocID="{9AB7D88B-659B-476F-856B-A27EE1934AA6}" presName="compNode" presStyleCnt="0"/>
      <dgm:spPr/>
    </dgm:pt>
    <dgm:pt modelId="{1A337D2F-270E-4184-91F7-5E8881F3E82D}" type="pres">
      <dgm:prSet presAssocID="{9AB7D88B-659B-476F-856B-A27EE1934AA6}" presName="bgRect" presStyleLbl="bgShp" presStyleIdx="0" presStyleCnt="5"/>
      <dgm:spPr/>
    </dgm:pt>
    <dgm:pt modelId="{7DF2F898-E7D5-4201-AC82-3C515D9893F0}" type="pres">
      <dgm:prSet presAssocID="{9AB7D88B-659B-476F-856B-A27EE1934AA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939F24B-E677-4320-AED0-B00D6744668B}" type="pres">
      <dgm:prSet presAssocID="{9AB7D88B-659B-476F-856B-A27EE1934AA6}" presName="spaceRect" presStyleCnt="0"/>
      <dgm:spPr/>
    </dgm:pt>
    <dgm:pt modelId="{23477BC1-4780-4AD4-85A5-A673E1C24DE0}" type="pres">
      <dgm:prSet presAssocID="{9AB7D88B-659B-476F-856B-A27EE1934AA6}" presName="parTx" presStyleLbl="revTx" presStyleIdx="0" presStyleCnt="5">
        <dgm:presLayoutVars>
          <dgm:chMax val="0"/>
          <dgm:chPref val="0"/>
        </dgm:presLayoutVars>
      </dgm:prSet>
      <dgm:spPr/>
    </dgm:pt>
    <dgm:pt modelId="{5E182E47-3701-4C82-A3EE-0F7F8016516D}" type="pres">
      <dgm:prSet presAssocID="{5E5D728E-2FD7-4BEB-93FC-54E401A9F392}" presName="sibTrans" presStyleCnt="0"/>
      <dgm:spPr/>
    </dgm:pt>
    <dgm:pt modelId="{A9ADB03F-042F-4932-A981-E89531EB2796}" type="pres">
      <dgm:prSet presAssocID="{48C12BCB-8820-46B5-AA76-7A810DA65A8D}" presName="compNode" presStyleCnt="0"/>
      <dgm:spPr/>
    </dgm:pt>
    <dgm:pt modelId="{3637E705-E21A-42D1-B500-0EADEDD6017E}" type="pres">
      <dgm:prSet presAssocID="{48C12BCB-8820-46B5-AA76-7A810DA65A8D}" presName="bgRect" presStyleLbl="bgShp" presStyleIdx="1" presStyleCnt="5"/>
      <dgm:spPr/>
    </dgm:pt>
    <dgm:pt modelId="{B9229FFD-2867-4C3D-943A-125BB568F485}" type="pres">
      <dgm:prSet presAssocID="{48C12BCB-8820-46B5-AA76-7A810DA65A8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2C120A9-0FD8-42A5-8FEB-3D7AB8956D5C}" type="pres">
      <dgm:prSet presAssocID="{48C12BCB-8820-46B5-AA76-7A810DA65A8D}" presName="spaceRect" presStyleCnt="0"/>
      <dgm:spPr/>
    </dgm:pt>
    <dgm:pt modelId="{5DB1E40B-5757-4138-AA57-D0F099450799}" type="pres">
      <dgm:prSet presAssocID="{48C12BCB-8820-46B5-AA76-7A810DA65A8D}" presName="parTx" presStyleLbl="revTx" presStyleIdx="1" presStyleCnt="5">
        <dgm:presLayoutVars>
          <dgm:chMax val="0"/>
          <dgm:chPref val="0"/>
        </dgm:presLayoutVars>
      </dgm:prSet>
      <dgm:spPr/>
    </dgm:pt>
    <dgm:pt modelId="{B5AD6D51-7B7D-4D8D-964D-55F3F3FECFF9}" type="pres">
      <dgm:prSet presAssocID="{327BCC3E-F907-4135-BD05-B660B6CFD230}" presName="sibTrans" presStyleCnt="0"/>
      <dgm:spPr/>
    </dgm:pt>
    <dgm:pt modelId="{8ABA2633-7FBC-4270-9B09-CB244FB662C7}" type="pres">
      <dgm:prSet presAssocID="{FA3F0F71-0BE8-4E17-8293-D5948346BE4B}" presName="compNode" presStyleCnt="0"/>
      <dgm:spPr/>
    </dgm:pt>
    <dgm:pt modelId="{014CD054-9D4E-4825-B705-6DEE30182D7F}" type="pres">
      <dgm:prSet presAssocID="{FA3F0F71-0BE8-4E17-8293-D5948346BE4B}" presName="bgRect" presStyleLbl="bgShp" presStyleIdx="2" presStyleCnt="5"/>
      <dgm:spPr/>
    </dgm:pt>
    <dgm:pt modelId="{BA74D30D-54A1-4902-805C-7F76FD869ACD}" type="pres">
      <dgm:prSet presAssocID="{FA3F0F71-0BE8-4E17-8293-D5948346BE4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2CCA89C-BD47-4C91-81E0-C58B0697CA9B}" type="pres">
      <dgm:prSet presAssocID="{FA3F0F71-0BE8-4E17-8293-D5948346BE4B}" presName="spaceRect" presStyleCnt="0"/>
      <dgm:spPr/>
    </dgm:pt>
    <dgm:pt modelId="{7D51695A-5770-4AAC-B63F-4422EF6AF50F}" type="pres">
      <dgm:prSet presAssocID="{FA3F0F71-0BE8-4E17-8293-D5948346BE4B}" presName="parTx" presStyleLbl="revTx" presStyleIdx="2" presStyleCnt="5">
        <dgm:presLayoutVars>
          <dgm:chMax val="0"/>
          <dgm:chPref val="0"/>
        </dgm:presLayoutVars>
      </dgm:prSet>
      <dgm:spPr/>
    </dgm:pt>
    <dgm:pt modelId="{D3226537-89FA-4E10-A7D1-5F69E224D7A2}" type="pres">
      <dgm:prSet presAssocID="{E6545B35-AD7D-41CE-B0F1-EF9A499A3BF2}" presName="sibTrans" presStyleCnt="0"/>
      <dgm:spPr/>
    </dgm:pt>
    <dgm:pt modelId="{01781876-0FFD-47F4-9280-9584C6B13399}" type="pres">
      <dgm:prSet presAssocID="{54A41C47-8140-430B-9A7B-57DD7753AFAD}" presName="compNode" presStyleCnt="0"/>
      <dgm:spPr/>
    </dgm:pt>
    <dgm:pt modelId="{02548897-7894-4931-B44C-4B084D0FAA2E}" type="pres">
      <dgm:prSet presAssocID="{54A41C47-8140-430B-9A7B-57DD7753AFAD}" presName="bgRect" presStyleLbl="bgShp" presStyleIdx="3" presStyleCnt="5"/>
      <dgm:spPr/>
    </dgm:pt>
    <dgm:pt modelId="{D016E03D-50F9-4F27-8105-790B246F6D30}" type="pres">
      <dgm:prSet presAssocID="{54A41C47-8140-430B-9A7B-57DD7753AFA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F723AB3-7899-4CEB-8AAB-DF66C702BD52}" type="pres">
      <dgm:prSet presAssocID="{54A41C47-8140-430B-9A7B-57DD7753AFAD}" presName="spaceRect" presStyleCnt="0"/>
      <dgm:spPr/>
    </dgm:pt>
    <dgm:pt modelId="{ADDF1A0C-3C08-4EA2-ABCA-B3D802093ECA}" type="pres">
      <dgm:prSet presAssocID="{54A41C47-8140-430B-9A7B-57DD7753AFAD}" presName="parTx" presStyleLbl="revTx" presStyleIdx="3" presStyleCnt="5">
        <dgm:presLayoutVars>
          <dgm:chMax val="0"/>
          <dgm:chPref val="0"/>
        </dgm:presLayoutVars>
      </dgm:prSet>
      <dgm:spPr/>
    </dgm:pt>
    <dgm:pt modelId="{63B0563A-21DA-4DC2-943E-CD35D72D96E9}" type="pres">
      <dgm:prSet presAssocID="{2C3E8DEE-FA91-4F66-A66C-2C82F16AC04A}" presName="sibTrans" presStyleCnt="0"/>
      <dgm:spPr/>
    </dgm:pt>
    <dgm:pt modelId="{268AE7E8-D213-463C-AFFE-3FFBFB51741D}" type="pres">
      <dgm:prSet presAssocID="{1D6B6442-8C0E-4289-9FA4-91212E1354B9}" presName="compNode" presStyleCnt="0"/>
      <dgm:spPr/>
    </dgm:pt>
    <dgm:pt modelId="{7C3BBDCC-B4C8-456E-9193-1DAA74BAE9CD}" type="pres">
      <dgm:prSet presAssocID="{1D6B6442-8C0E-4289-9FA4-91212E1354B9}" presName="bgRect" presStyleLbl="bgShp" presStyleIdx="4" presStyleCnt="5"/>
      <dgm:spPr/>
    </dgm:pt>
    <dgm:pt modelId="{FDD568F7-314D-442C-B69E-59F15DAAE740}" type="pres">
      <dgm:prSet presAssocID="{1D6B6442-8C0E-4289-9FA4-91212E1354B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E49D6CC-DEB6-40B4-9820-94EFFA897901}" type="pres">
      <dgm:prSet presAssocID="{1D6B6442-8C0E-4289-9FA4-91212E1354B9}" presName="spaceRect" presStyleCnt="0"/>
      <dgm:spPr/>
    </dgm:pt>
    <dgm:pt modelId="{E6BA873B-2052-4868-B660-C02D8A9C4D64}" type="pres">
      <dgm:prSet presAssocID="{1D6B6442-8C0E-4289-9FA4-91212E1354B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A054E2E-3A6B-4B75-BD28-7F94D2DF4D7B}" type="presOf" srcId="{FA3F0F71-0BE8-4E17-8293-D5948346BE4B}" destId="{7D51695A-5770-4AAC-B63F-4422EF6AF50F}" srcOrd="0" destOrd="0" presId="urn:microsoft.com/office/officeart/2018/2/layout/IconVerticalSolidList"/>
    <dgm:cxn modelId="{F0DE6C31-8156-4BEA-B72B-95E75FE7C777}" srcId="{34FB29D2-B888-4CA1-B7BE-89165D06DB03}" destId="{9AB7D88B-659B-476F-856B-A27EE1934AA6}" srcOrd="0" destOrd="0" parTransId="{AA3C1967-DBF0-4BCB-92F2-73E972E6A261}" sibTransId="{5E5D728E-2FD7-4BEB-93FC-54E401A9F392}"/>
    <dgm:cxn modelId="{E94DD864-BFA2-4BE1-993F-D1CCF6DF2374}" srcId="{34FB29D2-B888-4CA1-B7BE-89165D06DB03}" destId="{48C12BCB-8820-46B5-AA76-7A810DA65A8D}" srcOrd="1" destOrd="0" parTransId="{9571BF02-8854-4AC2-A258-8873D4D62695}" sibTransId="{327BCC3E-F907-4135-BD05-B660B6CFD230}"/>
    <dgm:cxn modelId="{D8C0DC45-8EE0-417A-B5A8-71B59736A3AE}" type="presOf" srcId="{9AB7D88B-659B-476F-856B-A27EE1934AA6}" destId="{23477BC1-4780-4AD4-85A5-A673E1C24DE0}" srcOrd="0" destOrd="0" presId="urn:microsoft.com/office/officeart/2018/2/layout/IconVerticalSolidList"/>
    <dgm:cxn modelId="{D428EA4D-B06F-45DD-992C-36A909BA80CE}" type="presOf" srcId="{1D6B6442-8C0E-4289-9FA4-91212E1354B9}" destId="{E6BA873B-2052-4868-B660-C02D8A9C4D64}" srcOrd="0" destOrd="0" presId="urn:microsoft.com/office/officeart/2018/2/layout/IconVerticalSolidList"/>
    <dgm:cxn modelId="{2836CA70-3891-43C2-AD5E-B527664B4AC5}" srcId="{34FB29D2-B888-4CA1-B7BE-89165D06DB03}" destId="{1D6B6442-8C0E-4289-9FA4-91212E1354B9}" srcOrd="4" destOrd="0" parTransId="{04462694-05DE-46C8-88E3-7040463A4194}" sibTransId="{4404316F-9D28-4C58-98BC-2F8F8DA0A9E0}"/>
    <dgm:cxn modelId="{10908755-5143-4437-AF5A-63E758E9204A}" srcId="{34FB29D2-B888-4CA1-B7BE-89165D06DB03}" destId="{FA3F0F71-0BE8-4E17-8293-D5948346BE4B}" srcOrd="2" destOrd="0" parTransId="{242AC29E-2A0A-4102-A1B6-41D6C476F50E}" sibTransId="{E6545B35-AD7D-41CE-B0F1-EF9A499A3BF2}"/>
    <dgm:cxn modelId="{10AF90B3-661D-4E99-9C92-7D47F23DA1D3}" type="presOf" srcId="{34FB29D2-B888-4CA1-B7BE-89165D06DB03}" destId="{5275822B-9D04-4A23-8222-194B73C93C12}" srcOrd="0" destOrd="0" presId="urn:microsoft.com/office/officeart/2018/2/layout/IconVerticalSolidList"/>
    <dgm:cxn modelId="{491B1CD0-8D49-4A6B-941B-31A54833B497}" srcId="{34FB29D2-B888-4CA1-B7BE-89165D06DB03}" destId="{54A41C47-8140-430B-9A7B-57DD7753AFAD}" srcOrd="3" destOrd="0" parTransId="{8A1A0D62-F7F3-4BA4-8208-85C1B24222E7}" sibTransId="{2C3E8DEE-FA91-4F66-A66C-2C82F16AC04A}"/>
    <dgm:cxn modelId="{7FC835D8-2BF2-4FBF-8DA9-D291248CA3FF}" type="presOf" srcId="{54A41C47-8140-430B-9A7B-57DD7753AFAD}" destId="{ADDF1A0C-3C08-4EA2-ABCA-B3D802093ECA}" srcOrd="0" destOrd="0" presId="urn:microsoft.com/office/officeart/2018/2/layout/IconVerticalSolidList"/>
    <dgm:cxn modelId="{8B183EFC-3A4A-4A51-B9D8-4CC42E88D247}" type="presOf" srcId="{48C12BCB-8820-46B5-AA76-7A810DA65A8D}" destId="{5DB1E40B-5757-4138-AA57-D0F099450799}" srcOrd="0" destOrd="0" presId="urn:microsoft.com/office/officeart/2018/2/layout/IconVerticalSolidList"/>
    <dgm:cxn modelId="{02C746CC-82A7-4F9C-9626-17BBCC291FAD}" type="presParOf" srcId="{5275822B-9D04-4A23-8222-194B73C93C12}" destId="{8DAE5AAF-AB19-4493-91D7-17E04B55CEA4}" srcOrd="0" destOrd="0" presId="urn:microsoft.com/office/officeart/2018/2/layout/IconVerticalSolidList"/>
    <dgm:cxn modelId="{39B17D54-F87A-45F8-8572-8A4821218674}" type="presParOf" srcId="{8DAE5AAF-AB19-4493-91D7-17E04B55CEA4}" destId="{1A337D2F-270E-4184-91F7-5E8881F3E82D}" srcOrd="0" destOrd="0" presId="urn:microsoft.com/office/officeart/2018/2/layout/IconVerticalSolidList"/>
    <dgm:cxn modelId="{B53F9B1A-020B-4C36-9892-25BDDEF9C56F}" type="presParOf" srcId="{8DAE5AAF-AB19-4493-91D7-17E04B55CEA4}" destId="{7DF2F898-E7D5-4201-AC82-3C515D9893F0}" srcOrd="1" destOrd="0" presId="urn:microsoft.com/office/officeart/2018/2/layout/IconVerticalSolidList"/>
    <dgm:cxn modelId="{592E7959-26B2-4B9C-9B18-ABB23D7DD881}" type="presParOf" srcId="{8DAE5AAF-AB19-4493-91D7-17E04B55CEA4}" destId="{6939F24B-E677-4320-AED0-B00D6744668B}" srcOrd="2" destOrd="0" presId="urn:microsoft.com/office/officeart/2018/2/layout/IconVerticalSolidList"/>
    <dgm:cxn modelId="{F4BC6664-D5F6-4F9D-82BD-359B7BFEFE94}" type="presParOf" srcId="{8DAE5AAF-AB19-4493-91D7-17E04B55CEA4}" destId="{23477BC1-4780-4AD4-85A5-A673E1C24DE0}" srcOrd="3" destOrd="0" presId="urn:microsoft.com/office/officeart/2018/2/layout/IconVerticalSolidList"/>
    <dgm:cxn modelId="{7DE5D8C2-4395-4115-8888-A7C742756079}" type="presParOf" srcId="{5275822B-9D04-4A23-8222-194B73C93C12}" destId="{5E182E47-3701-4C82-A3EE-0F7F8016516D}" srcOrd="1" destOrd="0" presId="urn:microsoft.com/office/officeart/2018/2/layout/IconVerticalSolidList"/>
    <dgm:cxn modelId="{E8450412-D6DC-4C5D-95A5-2907900DD48A}" type="presParOf" srcId="{5275822B-9D04-4A23-8222-194B73C93C12}" destId="{A9ADB03F-042F-4932-A981-E89531EB2796}" srcOrd="2" destOrd="0" presId="urn:microsoft.com/office/officeart/2018/2/layout/IconVerticalSolidList"/>
    <dgm:cxn modelId="{8D159252-2CCF-43AC-937B-2DB81B3FD4A3}" type="presParOf" srcId="{A9ADB03F-042F-4932-A981-E89531EB2796}" destId="{3637E705-E21A-42D1-B500-0EADEDD6017E}" srcOrd="0" destOrd="0" presId="urn:microsoft.com/office/officeart/2018/2/layout/IconVerticalSolidList"/>
    <dgm:cxn modelId="{E5CB4586-2ED7-4695-93D6-8115AFDB61A7}" type="presParOf" srcId="{A9ADB03F-042F-4932-A981-E89531EB2796}" destId="{B9229FFD-2867-4C3D-943A-125BB568F485}" srcOrd="1" destOrd="0" presId="urn:microsoft.com/office/officeart/2018/2/layout/IconVerticalSolidList"/>
    <dgm:cxn modelId="{C93C266E-BBD1-4FDD-ACDD-E3DBF8E216A2}" type="presParOf" srcId="{A9ADB03F-042F-4932-A981-E89531EB2796}" destId="{62C120A9-0FD8-42A5-8FEB-3D7AB8956D5C}" srcOrd="2" destOrd="0" presId="urn:microsoft.com/office/officeart/2018/2/layout/IconVerticalSolidList"/>
    <dgm:cxn modelId="{614297CA-3F07-4F98-A4F4-A03BB0C0FB55}" type="presParOf" srcId="{A9ADB03F-042F-4932-A981-E89531EB2796}" destId="{5DB1E40B-5757-4138-AA57-D0F099450799}" srcOrd="3" destOrd="0" presId="urn:microsoft.com/office/officeart/2018/2/layout/IconVerticalSolidList"/>
    <dgm:cxn modelId="{C59F721D-E920-460A-B34C-6898715E6D4D}" type="presParOf" srcId="{5275822B-9D04-4A23-8222-194B73C93C12}" destId="{B5AD6D51-7B7D-4D8D-964D-55F3F3FECFF9}" srcOrd="3" destOrd="0" presId="urn:microsoft.com/office/officeart/2018/2/layout/IconVerticalSolidList"/>
    <dgm:cxn modelId="{8045AE45-4674-41D7-A6FB-1EC8E2DEADF4}" type="presParOf" srcId="{5275822B-9D04-4A23-8222-194B73C93C12}" destId="{8ABA2633-7FBC-4270-9B09-CB244FB662C7}" srcOrd="4" destOrd="0" presId="urn:microsoft.com/office/officeart/2018/2/layout/IconVerticalSolidList"/>
    <dgm:cxn modelId="{C90917FA-9258-4278-80E1-6FA55B321D30}" type="presParOf" srcId="{8ABA2633-7FBC-4270-9B09-CB244FB662C7}" destId="{014CD054-9D4E-4825-B705-6DEE30182D7F}" srcOrd="0" destOrd="0" presId="urn:microsoft.com/office/officeart/2018/2/layout/IconVerticalSolidList"/>
    <dgm:cxn modelId="{1002CC01-ADFE-4283-AB1A-833C2F9AEC8B}" type="presParOf" srcId="{8ABA2633-7FBC-4270-9B09-CB244FB662C7}" destId="{BA74D30D-54A1-4902-805C-7F76FD869ACD}" srcOrd="1" destOrd="0" presId="urn:microsoft.com/office/officeart/2018/2/layout/IconVerticalSolidList"/>
    <dgm:cxn modelId="{62153B7D-B6AB-42F2-AB48-2E4EE5C1F3F9}" type="presParOf" srcId="{8ABA2633-7FBC-4270-9B09-CB244FB662C7}" destId="{92CCA89C-BD47-4C91-81E0-C58B0697CA9B}" srcOrd="2" destOrd="0" presId="urn:microsoft.com/office/officeart/2018/2/layout/IconVerticalSolidList"/>
    <dgm:cxn modelId="{3A52BBBB-1EF5-4D19-9B1C-1B657E40EAE5}" type="presParOf" srcId="{8ABA2633-7FBC-4270-9B09-CB244FB662C7}" destId="{7D51695A-5770-4AAC-B63F-4422EF6AF50F}" srcOrd="3" destOrd="0" presId="urn:microsoft.com/office/officeart/2018/2/layout/IconVerticalSolidList"/>
    <dgm:cxn modelId="{F644C973-4BCC-49D0-BFA8-DAAD316A65D0}" type="presParOf" srcId="{5275822B-9D04-4A23-8222-194B73C93C12}" destId="{D3226537-89FA-4E10-A7D1-5F69E224D7A2}" srcOrd="5" destOrd="0" presId="urn:microsoft.com/office/officeart/2018/2/layout/IconVerticalSolidList"/>
    <dgm:cxn modelId="{79E49C5B-93FE-4C35-9290-D84B59A5940D}" type="presParOf" srcId="{5275822B-9D04-4A23-8222-194B73C93C12}" destId="{01781876-0FFD-47F4-9280-9584C6B13399}" srcOrd="6" destOrd="0" presId="urn:microsoft.com/office/officeart/2018/2/layout/IconVerticalSolidList"/>
    <dgm:cxn modelId="{1B9F1E58-C1B0-450C-ACC3-0D8920CDB146}" type="presParOf" srcId="{01781876-0FFD-47F4-9280-9584C6B13399}" destId="{02548897-7894-4931-B44C-4B084D0FAA2E}" srcOrd="0" destOrd="0" presId="urn:microsoft.com/office/officeart/2018/2/layout/IconVerticalSolidList"/>
    <dgm:cxn modelId="{D3AC5B22-BE50-4EBF-86D8-BA4B227C8522}" type="presParOf" srcId="{01781876-0FFD-47F4-9280-9584C6B13399}" destId="{D016E03D-50F9-4F27-8105-790B246F6D30}" srcOrd="1" destOrd="0" presId="urn:microsoft.com/office/officeart/2018/2/layout/IconVerticalSolidList"/>
    <dgm:cxn modelId="{D1D11EFC-F2E4-4F72-9F80-90CB11518C29}" type="presParOf" srcId="{01781876-0FFD-47F4-9280-9584C6B13399}" destId="{0F723AB3-7899-4CEB-8AAB-DF66C702BD52}" srcOrd="2" destOrd="0" presId="urn:microsoft.com/office/officeart/2018/2/layout/IconVerticalSolidList"/>
    <dgm:cxn modelId="{F0D5C493-0D66-4568-B87A-1D408F84FF89}" type="presParOf" srcId="{01781876-0FFD-47F4-9280-9584C6B13399}" destId="{ADDF1A0C-3C08-4EA2-ABCA-B3D802093ECA}" srcOrd="3" destOrd="0" presId="urn:microsoft.com/office/officeart/2018/2/layout/IconVerticalSolidList"/>
    <dgm:cxn modelId="{F388F8A9-161A-4EAB-AD22-E691F9341D8B}" type="presParOf" srcId="{5275822B-9D04-4A23-8222-194B73C93C12}" destId="{63B0563A-21DA-4DC2-943E-CD35D72D96E9}" srcOrd="7" destOrd="0" presId="urn:microsoft.com/office/officeart/2018/2/layout/IconVerticalSolidList"/>
    <dgm:cxn modelId="{681DDEBA-2970-4353-8EA0-EC58BA424D72}" type="presParOf" srcId="{5275822B-9D04-4A23-8222-194B73C93C12}" destId="{268AE7E8-D213-463C-AFFE-3FFBFB51741D}" srcOrd="8" destOrd="0" presId="urn:microsoft.com/office/officeart/2018/2/layout/IconVerticalSolidList"/>
    <dgm:cxn modelId="{3998D487-9774-480E-9112-9CB3C9E63054}" type="presParOf" srcId="{268AE7E8-D213-463C-AFFE-3FFBFB51741D}" destId="{7C3BBDCC-B4C8-456E-9193-1DAA74BAE9CD}" srcOrd="0" destOrd="0" presId="urn:microsoft.com/office/officeart/2018/2/layout/IconVerticalSolidList"/>
    <dgm:cxn modelId="{724B255F-D8A0-4238-9EAB-BF280315459E}" type="presParOf" srcId="{268AE7E8-D213-463C-AFFE-3FFBFB51741D}" destId="{FDD568F7-314D-442C-B69E-59F15DAAE740}" srcOrd="1" destOrd="0" presId="urn:microsoft.com/office/officeart/2018/2/layout/IconVerticalSolidList"/>
    <dgm:cxn modelId="{3F543DE6-291A-49EC-A5CE-4A0DC06A8A0A}" type="presParOf" srcId="{268AE7E8-D213-463C-AFFE-3FFBFB51741D}" destId="{9E49D6CC-DEB6-40B4-9820-94EFFA897901}" srcOrd="2" destOrd="0" presId="urn:microsoft.com/office/officeart/2018/2/layout/IconVerticalSolidList"/>
    <dgm:cxn modelId="{2A978E6D-AF29-4D80-AEA8-05948A2E59C1}" type="presParOf" srcId="{268AE7E8-D213-463C-AFFE-3FFBFB51741D}" destId="{E6BA873B-2052-4868-B660-C02D8A9C4D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8BA696-EE96-4A95-B2D3-58ACF67A9B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2A3C26B-6986-4BFF-91D3-DAFF7FA132FC}">
      <dgm:prSet/>
      <dgm:spPr/>
      <dgm:t>
        <a:bodyPr/>
        <a:lstStyle/>
        <a:p>
          <a:r>
            <a:rPr lang="en-GB"/>
            <a:t>Gates is associated with empathy, because he understands his employees’ emotions, and relies on other’s empathy too (Socas, 2018, Gates, 2017) </a:t>
          </a:r>
          <a:endParaRPr lang="en-US"/>
        </a:p>
      </dgm:t>
    </dgm:pt>
    <dgm:pt modelId="{5B86EA33-C758-43B5-A28F-AD7A7B2A6991}" type="parTrans" cxnId="{C910B159-8D1A-4B7D-B8F5-09BD061569B2}">
      <dgm:prSet/>
      <dgm:spPr/>
      <dgm:t>
        <a:bodyPr/>
        <a:lstStyle/>
        <a:p>
          <a:endParaRPr lang="en-US"/>
        </a:p>
      </dgm:t>
    </dgm:pt>
    <dgm:pt modelId="{16EE2643-A55E-4C5C-9130-D916CF4CCCCC}" type="sibTrans" cxnId="{C910B159-8D1A-4B7D-B8F5-09BD061569B2}">
      <dgm:prSet/>
      <dgm:spPr/>
      <dgm:t>
        <a:bodyPr/>
        <a:lstStyle/>
        <a:p>
          <a:endParaRPr lang="en-US"/>
        </a:p>
      </dgm:t>
    </dgm:pt>
    <dgm:pt modelId="{DEFC0F77-9C33-4287-89E1-00D12542E30D}">
      <dgm:prSet/>
      <dgm:spPr/>
      <dgm:t>
        <a:bodyPr/>
        <a:lstStyle/>
        <a:p>
          <a:r>
            <a:rPr lang="en-GB" dirty="0"/>
            <a:t>A business relies on both employees and entrepreneurs. </a:t>
          </a:r>
          <a:endParaRPr lang="en-US" dirty="0"/>
        </a:p>
      </dgm:t>
    </dgm:pt>
    <dgm:pt modelId="{CDD26E78-3584-494C-9DEF-1EC35ABE67EB}" type="parTrans" cxnId="{50D839A1-7BD2-4C8D-858D-FC0493D20E21}">
      <dgm:prSet/>
      <dgm:spPr/>
      <dgm:t>
        <a:bodyPr/>
        <a:lstStyle/>
        <a:p>
          <a:endParaRPr lang="en-US"/>
        </a:p>
      </dgm:t>
    </dgm:pt>
    <dgm:pt modelId="{BB2F7D2E-E14D-4686-A5F1-80406D2750A7}" type="sibTrans" cxnId="{50D839A1-7BD2-4C8D-858D-FC0493D20E21}">
      <dgm:prSet/>
      <dgm:spPr/>
      <dgm:t>
        <a:bodyPr/>
        <a:lstStyle/>
        <a:p>
          <a:endParaRPr lang="en-US"/>
        </a:p>
      </dgm:t>
    </dgm:pt>
    <dgm:pt modelId="{0B28E47D-0D5C-404A-9767-0C9C23B5B242}">
      <dgm:prSet/>
      <dgm:spPr/>
      <dgm:t>
        <a:bodyPr/>
        <a:lstStyle/>
        <a:p>
          <a:r>
            <a:rPr lang="en-GB" dirty="0"/>
            <a:t>Empathy also provides a social bridge between experiences. He often used his experiences to guide others. </a:t>
          </a:r>
          <a:endParaRPr lang="en-US" dirty="0"/>
        </a:p>
      </dgm:t>
    </dgm:pt>
    <dgm:pt modelId="{8BABFE5A-46C5-4CEF-97CF-89E8D39D6D6B}" type="parTrans" cxnId="{20966B66-F234-4475-97EB-D34CEA283CB8}">
      <dgm:prSet/>
      <dgm:spPr/>
      <dgm:t>
        <a:bodyPr/>
        <a:lstStyle/>
        <a:p>
          <a:endParaRPr lang="en-US"/>
        </a:p>
      </dgm:t>
    </dgm:pt>
    <dgm:pt modelId="{B7CEC46A-81E4-4045-A7A4-8074D72F4B46}" type="sibTrans" cxnId="{20966B66-F234-4475-97EB-D34CEA283CB8}">
      <dgm:prSet/>
      <dgm:spPr/>
      <dgm:t>
        <a:bodyPr/>
        <a:lstStyle/>
        <a:p>
          <a:endParaRPr lang="en-US"/>
        </a:p>
      </dgm:t>
    </dgm:pt>
    <dgm:pt modelId="{7A34CA47-1ECB-4B41-AC14-B88618FAAAD6}">
      <dgm:prSet/>
      <dgm:spPr/>
      <dgm:t>
        <a:bodyPr/>
        <a:lstStyle/>
        <a:p>
          <a:r>
            <a:rPr lang="en-GB" dirty="0"/>
            <a:t>The understanding between the leader and employees, boosts work efficiency. </a:t>
          </a:r>
          <a:endParaRPr lang="en-US" dirty="0"/>
        </a:p>
      </dgm:t>
    </dgm:pt>
    <dgm:pt modelId="{D751FDD7-0AF9-4448-B165-ACCBD6C5BB6C}" type="parTrans" cxnId="{3DDA5157-E470-482B-A31E-0F0F4413F01C}">
      <dgm:prSet/>
      <dgm:spPr/>
      <dgm:t>
        <a:bodyPr/>
        <a:lstStyle/>
        <a:p>
          <a:endParaRPr lang="en-US"/>
        </a:p>
      </dgm:t>
    </dgm:pt>
    <dgm:pt modelId="{3BC73A8A-C6A2-4005-A9FF-C35F2FA6311F}" type="sibTrans" cxnId="{3DDA5157-E470-482B-A31E-0F0F4413F01C}">
      <dgm:prSet/>
      <dgm:spPr/>
      <dgm:t>
        <a:bodyPr/>
        <a:lstStyle/>
        <a:p>
          <a:endParaRPr lang="en-US"/>
        </a:p>
      </dgm:t>
    </dgm:pt>
    <dgm:pt modelId="{0A3819CF-9227-4539-BE47-206BF2DB251D}">
      <dgm:prSet/>
      <dgm:spPr/>
      <dgm:t>
        <a:bodyPr/>
        <a:lstStyle/>
        <a:p>
          <a:r>
            <a:rPr lang="en-GB" dirty="0"/>
            <a:t>Empathy is an entrepreneurial skill for Gates, because it boosts his team, successfully impacting the organisation.</a:t>
          </a:r>
          <a:endParaRPr lang="en-US" dirty="0"/>
        </a:p>
      </dgm:t>
    </dgm:pt>
    <dgm:pt modelId="{20A617A9-8701-484E-9AF9-75A701C00287}" type="parTrans" cxnId="{F82C5E94-4E82-4430-BE70-3E696351B1BB}">
      <dgm:prSet/>
      <dgm:spPr/>
      <dgm:t>
        <a:bodyPr/>
        <a:lstStyle/>
        <a:p>
          <a:endParaRPr lang="en-US"/>
        </a:p>
      </dgm:t>
    </dgm:pt>
    <dgm:pt modelId="{BBA3313B-5806-406F-88CC-433C7E16423A}" type="sibTrans" cxnId="{F82C5E94-4E82-4430-BE70-3E696351B1BB}">
      <dgm:prSet/>
      <dgm:spPr/>
      <dgm:t>
        <a:bodyPr/>
        <a:lstStyle/>
        <a:p>
          <a:endParaRPr lang="en-US"/>
        </a:p>
      </dgm:t>
    </dgm:pt>
    <dgm:pt modelId="{4B6426F3-4681-48E4-9968-256BE6001B12}" type="pres">
      <dgm:prSet presAssocID="{688BA696-EE96-4A95-B2D3-58ACF67A9B81}" presName="root" presStyleCnt="0">
        <dgm:presLayoutVars>
          <dgm:dir/>
          <dgm:resizeHandles val="exact"/>
        </dgm:presLayoutVars>
      </dgm:prSet>
      <dgm:spPr/>
    </dgm:pt>
    <dgm:pt modelId="{CFCB77A7-AC8B-4C8F-9968-CCC581E514D9}" type="pres">
      <dgm:prSet presAssocID="{C2A3C26B-6986-4BFF-91D3-DAFF7FA132FC}" presName="compNode" presStyleCnt="0"/>
      <dgm:spPr/>
    </dgm:pt>
    <dgm:pt modelId="{FF1B3241-7715-4042-97B7-37B2B01E6F1D}" type="pres">
      <dgm:prSet presAssocID="{C2A3C26B-6986-4BFF-91D3-DAFF7FA132FC}" presName="bgRect" presStyleLbl="bgShp" presStyleIdx="0" presStyleCnt="5"/>
      <dgm:spPr/>
    </dgm:pt>
    <dgm:pt modelId="{AA644F30-F58C-4EBE-BEAD-55657B2506C2}" type="pres">
      <dgm:prSet presAssocID="{C2A3C26B-6986-4BFF-91D3-DAFF7FA132F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43A3BBDC-74C4-4C9A-842A-D637D1BDAA90}" type="pres">
      <dgm:prSet presAssocID="{C2A3C26B-6986-4BFF-91D3-DAFF7FA132FC}" presName="spaceRect" presStyleCnt="0"/>
      <dgm:spPr/>
    </dgm:pt>
    <dgm:pt modelId="{CF2BFBB2-EEA2-4276-8D2D-78FBD2A4ACED}" type="pres">
      <dgm:prSet presAssocID="{C2A3C26B-6986-4BFF-91D3-DAFF7FA132FC}" presName="parTx" presStyleLbl="revTx" presStyleIdx="0" presStyleCnt="5">
        <dgm:presLayoutVars>
          <dgm:chMax val="0"/>
          <dgm:chPref val="0"/>
        </dgm:presLayoutVars>
      </dgm:prSet>
      <dgm:spPr/>
    </dgm:pt>
    <dgm:pt modelId="{4B416CF7-8197-451B-9241-29621EA6606F}" type="pres">
      <dgm:prSet presAssocID="{16EE2643-A55E-4C5C-9130-D916CF4CCCCC}" presName="sibTrans" presStyleCnt="0"/>
      <dgm:spPr/>
    </dgm:pt>
    <dgm:pt modelId="{3A8D53EB-2767-43C1-BE8B-C5D915AD87D5}" type="pres">
      <dgm:prSet presAssocID="{DEFC0F77-9C33-4287-89E1-00D12542E30D}" presName="compNode" presStyleCnt="0"/>
      <dgm:spPr/>
    </dgm:pt>
    <dgm:pt modelId="{82AE7406-47BB-42B6-8E39-5C26F695FA8F}" type="pres">
      <dgm:prSet presAssocID="{DEFC0F77-9C33-4287-89E1-00D12542E30D}" presName="bgRect" presStyleLbl="bgShp" presStyleIdx="1" presStyleCnt="5"/>
      <dgm:spPr/>
    </dgm:pt>
    <dgm:pt modelId="{E1143351-9540-4425-AFBE-1986A414458C}" type="pres">
      <dgm:prSet presAssocID="{DEFC0F77-9C33-4287-89E1-00D12542E30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8F1678-AF17-452A-A7A6-650651F947BE}" type="pres">
      <dgm:prSet presAssocID="{DEFC0F77-9C33-4287-89E1-00D12542E30D}" presName="spaceRect" presStyleCnt="0"/>
      <dgm:spPr/>
    </dgm:pt>
    <dgm:pt modelId="{938C35F5-1CA8-42F0-A69D-6488E1F6C931}" type="pres">
      <dgm:prSet presAssocID="{DEFC0F77-9C33-4287-89E1-00D12542E30D}" presName="parTx" presStyleLbl="revTx" presStyleIdx="1" presStyleCnt="5">
        <dgm:presLayoutVars>
          <dgm:chMax val="0"/>
          <dgm:chPref val="0"/>
        </dgm:presLayoutVars>
      </dgm:prSet>
      <dgm:spPr/>
    </dgm:pt>
    <dgm:pt modelId="{3DA03724-A4EE-4D51-A1C1-2BD13DADFDB9}" type="pres">
      <dgm:prSet presAssocID="{BB2F7D2E-E14D-4686-A5F1-80406D2750A7}" presName="sibTrans" presStyleCnt="0"/>
      <dgm:spPr/>
    </dgm:pt>
    <dgm:pt modelId="{E2B658A7-DCDE-495D-B943-472B57BAEA87}" type="pres">
      <dgm:prSet presAssocID="{0B28E47D-0D5C-404A-9767-0C9C23B5B242}" presName="compNode" presStyleCnt="0"/>
      <dgm:spPr/>
    </dgm:pt>
    <dgm:pt modelId="{44195845-5FCE-484E-B109-A4B7B3B341A5}" type="pres">
      <dgm:prSet presAssocID="{0B28E47D-0D5C-404A-9767-0C9C23B5B242}" presName="bgRect" presStyleLbl="bgShp" presStyleIdx="2" presStyleCnt="5"/>
      <dgm:spPr/>
    </dgm:pt>
    <dgm:pt modelId="{4A64612D-05FF-4AB6-9F13-7C9D63CAFFA8}" type="pres">
      <dgm:prSet presAssocID="{0B28E47D-0D5C-404A-9767-0C9C23B5B24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DD946DE3-3077-4BC4-A1D2-C59492E64313}" type="pres">
      <dgm:prSet presAssocID="{0B28E47D-0D5C-404A-9767-0C9C23B5B242}" presName="spaceRect" presStyleCnt="0"/>
      <dgm:spPr/>
    </dgm:pt>
    <dgm:pt modelId="{79DCA988-A537-4E93-A562-67FBAD352036}" type="pres">
      <dgm:prSet presAssocID="{0B28E47D-0D5C-404A-9767-0C9C23B5B242}" presName="parTx" presStyleLbl="revTx" presStyleIdx="2" presStyleCnt="5">
        <dgm:presLayoutVars>
          <dgm:chMax val="0"/>
          <dgm:chPref val="0"/>
        </dgm:presLayoutVars>
      </dgm:prSet>
      <dgm:spPr/>
    </dgm:pt>
    <dgm:pt modelId="{FD2C0307-C1CA-459D-8F37-D21B269662EA}" type="pres">
      <dgm:prSet presAssocID="{B7CEC46A-81E4-4045-A7A4-8074D72F4B46}" presName="sibTrans" presStyleCnt="0"/>
      <dgm:spPr/>
    </dgm:pt>
    <dgm:pt modelId="{3308A880-3302-4A2F-9CE8-209616C427CC}" type="pres">
      <dgm:prSet presAssocID="{7A34CA47-1ECB-4B41-AC14-B88618FAAAD6}" presName="compNode" presStyleCnt="0"/>
      <dgm:spPr/>
    </dgm:pt>
    <dgm:pt modelId="{84647E89-28FE-407E-A2C0-5F17CB2DCCB8}" type="pres">
      <dgm:prSet presAssocID="{7A34CA47-1ECB-4B41-AC14-B88618FAAAD6}" presName="bgRect" presStyleLbl="bgShp" presStyleIdx="3" presStyleCnt="5"/>
      <dgm:spPr/>
    </dgm:pt>
    <dgm:pt modelId="{F4EFFB59-2DE3-4D02-9512-F8A2FCD3275B}" type="pres">
      <dgm:prSet presAssocID="{7A34CA47-1ECB-4B41-AC14-B88618FAAAD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A14220E-0DCD-4006-81B8-AC56828DDB55}" type="pres">
      <dgm:prSet presAssocID="{7A34CA47-1ECB-4B41-AC14-B88618FAAAD6}" presName="spaceRect" presStyleCnt="0"/>
      <dgm:spPr/>
    </dgm:pt>
    <dgm:pt modelId="{51DB2CC3-D97E-4ABD-883E-C31829A6482F}" type="pres">
      <dgm:prSet presAssocID="{7A34CA47-1ECB-4B41-AC14-B88618FAAAD6}" presName="parTx" presStyleLbl="revTx" presStyleIdx="3" presStyleCnt="5">
        <dgm:presLayoutVars>
          <dgm:chMax val="0"/>
          <dgm:chPref val="0"/>
        </dgm:presLayoutVars>
      </dgm:prSet>
      <dgm:spPr/>
    </dgm:pt>
    <dgm:pt modelId="{80F1C2FF-AC64-462E-BBFC-AEAB41B755F1}" type="pres">
      <dgm:prSet presAssocID="{3BC73A8A-C6A2-4005-A9FF-C35F2FA6311F}" presName="sibTrans" presStyleCnt="0"/>
      <dgm:spPr/>
    </dgm:pt>
    <dgm:pt modelId="{4C3FE4D1-BE15-43A5-9A98-D89B88ABA4F4}" type="pres">
      <dgm:prSet presAssocID="{0A3819CF-9227-4539-BE47-206BF2DB251D}" presName="compNode" presStyleCnt="0"/>
      <dgm:spPr/>
    </dgm:pt>
    <dgm:pt modelId="{A09B590A-D6F3-4869-8A5F-1969C433D192}" type="pres">
      <dgm:prSet presAssocID="{0A3819CF-9227-4539-BE47-206BF2DB251D}" presName="bgRect" presStyleLbl="bgShp" presStyleIdx="4" presStyleCnt="5"/>
      <dgm:spPr/>
    </dgm:pt>
    <dgm:pt modelId="{B4B28B92-C299-4125-B41A-B4B95CC9E9B5}" type="pres">
      <dgm:prSet presAssocID="{0A3819CF-9227-4539-BE47-206BF2DB251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AE6E2CB-3B4F-43A6-8EED-41F2BD9A0745}" type="pres">
      <dgm:prSet presAssocID="{0A3819CF-9227-4539-BE47-206BF2DB251D}" presName="spaceRect" presStyleCnt="0"/>
      <dgm:spPr/>
    </dgm:pt>
    <dgm:pt modelId="{6E0CDD68-7678-413F-9F96-DF34ABFFF947}" type="pres">
      <dgm:prSet presAssocID="{0A3819CF-9227-4539-BE47-206BF2DB251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ADD1808-E63F-4C65-8425-90917896542D}" type="presOf" srcId="{DEFC0F77-9C33-4287-89E1-00D12542E30D}" destId="{938C35F5-1CA8-42F0-A69D-6488E1F6C931}" srcOrd="0" destOrd="0" presId="urn:microsoft.com/office/officeart/2018/2/layout/IconVerticalSolidList"/>
    <dgm:cxn modelId="{884D1613-C612-4BF4-941A-DBE53E473CDD}" type="presOf" srcId="{7A34CA47-1ECB-4B41-AC14-B88618FAAAD6}" destId="{51DB2CC3-D97E-4ABD-883E-C31829A6482F}" srcOrd="0" destOrd="0" presId="urn:microsoft.com/office/officeart/2018/2/layout/IconVerticalSolidList"/>
    <dgm:cxn modelId="{20966B66-F234-4475-97EB-D34CEA283CB8}" srcId="{688BA696-EE96-4A95-B2D3-58ACF67A9B81}" destId="{0B28E47D-0D5C-404A-9767-0C9C23B5B242}" srcOrd="2" destOrd="0" parTransId="{8BABFE5A-46C5-4CEF-97CF-89E8D39D6D6B}" sibTransId="{B7CEC46A-81E4-4045-A7A4-8074D72F4B46}"/>
    <dgm:cxn modelId="{3DDA5157-E470-482B-A31E-0F0F4413F01C}" srcId="{688BA696-EE96-4A95-B2D3-58ACF67A9B81}" destId="{7A34CA47-1ECB-4B41-AC14-B88618FAAAD6}" srcOrd="3" destOrd="0" parTransId="{D751FDD7-0AF9-4448-B165-ACCBD6C5BB6C}" sibTransId="{3BC73A8A-C6A2-4005-A9FF-C35F2FA6311F}"/>
    <dgm:cxn modelId="{C910B159-8D1A-4B7D-B8F5-09BD061569B2}" srcId="{688BA696-EE96-4A95-B2D3-58ACF67A9B81}" destId="{C2A3C26B-6986-4BFF-91D3-DAFF7FA132FC}" srcOrd="0" destOrd="0" parTransId="{5B86EA33-C758-43B5-A28F-AD7A7B2A6991}" sibTransId="{16EE2643-A55E-4C5C-9130-D916CF4CCCCC}"/>
    <dgm:cxn modelId="{7677757E-DB96-4B12-A911-F3CFD7B9A4E0}" type="presOf" srcId="{C2A3C26B-6986-4BFF-91D3-DAFF7FA132FC}" destId="{CF2BFBB2-EEA2-4276-8D2D-78FBD2A4ACED}" srcOrd="0" destOrd="0" presId="urn:microsoft.com/office/officeart/2018/2/layout/IconVerticalSolidList"/>
    <dgm:cxn modelId="{5481F081-9F03-41C8-BC2A-A5F945505830}" type="presOf" srcId="{0B28E47D-0D5C-404A-9767-0C9C23B5B242}" destId="{79DCA988-A537-4E93-A562-67FBAD352036}" srcOrd="0" destOrd="0" presId="urn:microsoft.com/office/officeart/2018/2/layout/IconVerticalSolidList"/>
    <dgm:cxn modelId="{F82C5E94-4E82-4430-BE70-3E696351B1BB}" srcId="{688BA696-EE96-4A95-B2D3-58ACF67A9B81}" destId="{0A3819CF-9227-4539-BE47-206BF2DB251D}" srcOrd="4" destOrd="0" parTransId="{20A617A9-8701-484E-9AF9-75A701C00287}" sibTransId="{BBA3313B-5806-406F-88CC-433C7E16423A}"/>
    <dgm:cxn modelId="{50D839A1-7BD2-4C8D-858D-FC0493D20E21}" srcId="{688BA696-EE96-4A95-B2D3-58ACF67A9B81}" destId="{DEFC0F77-9C33-4287-89E1-00D12542E30D}" srcOrd="1" destOrd="0" parTransId="{CDD26E78-3584-494C-9DEF-1EC35ABE67EB}" sibTransId="{BB2F7D2E-E14D-4686-A5F1-80406D2750A7}"/>
    <dgm:cxn modelId="{76E2C1BC-0ED1-406A-9C7B-831E7F46B66E}" type="presOf" srcId="{0A3819CF-9227-4539-BE47-206BF2DB251D}" destId="{6E0CDD68-7678-413F-9F96-DF34ABFFF947}" srcOrd="0" destOrd="0" presId="urn:microsoft.com/office/officeart/2018/2/layout/IconVerticalSolidList"/>
    <dgm:cxn modelId="{83DD6ED8-9845-48CA-9670-B891C6B19BE0}" type="presOf" srcId="{688BA696-EE96-4A95-B2D3-58ACF67A9B81}" destId="{4B6426F3-4681-48E4-9968-256BE6001B12}" srcOrd="0" destOrd="0" presId="urn:microsoft.com/office/officeart/2018/2/layout/IconVerticalSolidList"/>
    <dgm:cxn modelId="{E9965396-5CC9-402B-9F23-68C68A59C157}" type="presParOf" srcId="{4B6426F3-4681-48E4-9968-256BE6001B12}" destId="{CFCB77A7-AC8B-4C8F-9968-CCC581E514D9}" srcOrd="0" destOrd="0" presId="urn:microsoft.com/office/officeart/2018/2/layout/IconVerticalSolidList"/>
    <dgm:cxn modelId="{66F3396D-BC70-427E-A789-1C1FD0CD195E}" type="presParOf" srcId="{CFCB77A7-AC8B-4C8F-9968-CCC581E514D9}" destId="{FF1B3241-7715-4042-97B7-37B2B01E6F1D}" srcOrd="0" destOrd="0" presId="urn:microsoft.com/office/officeart/2018/2/layout/IconVerticalSolidList"/>
    <dgm:cxn modelId="{BE026B7D-C654-4DB6-A5C1-5B67AE1DC51B}" type="presParOf" srcId="{CFCB77A7-AC8B-4C8F-9968-CCC581E514D9}" destId="{AA644F30-F58C-4EBE-BEAD-55657B2506C2}" srcOrd="1" destOrd="0" presId="urn:microsoft.com/office/officeart/2018/2/layout/IconVerticalSolidList"/>
    <dgm:cxn modelId="{D1910CD8-9D0F-40AF-846C-E7AA76E940CF}" type="presParOf" srcId="{CFCB77A7-AC8B-4C8F-9968-CCC581E514D9}" destId="{43A3BBDC-74C4-4C9A-842A-D637D1BDAA90}" srcOrd="2" destOrd="0" presId="urn:microsoft.com/office/officeart/2018/2/layout/IconVerticalSolidList"/>
    <dgm:cxn modelId="{B1990EB8-B5BC-4F59-A0EF-7FE39B9CADCE}" type="presParOf" srcId="{CFCB77A7-AC8B-4C8F-9968-CCC581E514D9}" destId="{CF2BFBB2-EEA2-4276-8D2D-78FBD2A4ACED}" srcOrd="3" destOrd="0" presId="urn:microsoft.com/office/officeart/2018/2/layout/IconVerticalSolidList"/>
    <dgm:cxn modelId="{98FE25F8-B1D6-4F34-8899-E8EA7E21882A}" type="presParOf" srcId="{4B6426F3-4681-48E4-9968-256BE6001B12}" destId="{4B416CF7-8197-451B-9241-29621EA6606F}" srcOrd="1" destOrd="0" presId="urn:microsoft.com/office/officeart/2018/2/layout/IconVerticalSolidList"/>
    <dgm:cxn modelId="{5658074A-FB85-4309-8E5C-F130C36E1DF4}" type="presParOf" srcId="{4B6426F3-4681-48E4-9968-256BE6001B12}" destId="{3A8D53EB-2767-43C1-BE8B-C5D915AD87D5}" srcOrd="2" destOrd="0" presId="urn:microsoft.com/office/officeart/2018/2/layout/IconVerticalSolidList"/>
    <dgm:cxn modelId="{C1F18B2D-87F6-4C0E-9300-97351E35B879}" type="presParOf" srcId="{3A8D53EB-2767-43C1-BE8B-C5D915AD87D5}" destId="{82AE7406-47BB-42B6-8E39-5C26F695FA8F}" srcOrd="0" destOrd="0" presId="urn:microsoft.com/office/officeart/2018/2/layout/IconVerticalSolidList"/>
    <dgm:cxn modelId="{4C662E6B-DB97-4921-BAF0-6D19E5BF2D56}" type="presParOf" srcId="{3A8D53EB-2767-43C1-BE8B-C5D915AD87D5}" destId="{E1143351-9540-4425-AFBE-1986A414458C}" srcOrd="1" destOrd="0" presId="urn:microsoft.com/office/officeart/2018/2/layout/IconVerticalSolidList"/>
    <dgm:cxn modelId="{644B1B96-A87B-462C-8FA5-9288FDF2C9F4}" type="presParOf" srcId="{3A8D53EB-2767-43C1-BE8B-C5D915AD87D5}" destId="{9D8F1678-AF17-452A-A7A6-650651F947BE}" srcOrd="2" destOrd="0" presId="urn:microsoft.com/office/officeart/2018/2/layout/IconVerticalSolidList"/>
    <dgm:cxn modelId="{CE576379-0F94-4A89-B121-8F9B96EBD355}" type="presParOf" srcId="{3A8D53EB-2767-43C1-BE8B-C5D915AD87D5}" destId="{938C35F5-1CA8-42F0-A69D-6488E1F6C931}" srcOrd="3" destOrd="0" presId="urn:microsoft.com/office/officeart/2018/2/layout/IconVerticalSolidList"/>
    <dgm:cxn modelId="{A7153F49-C666-4EDA-8A37-47759A3A85CB}" type="presParOf" srcId="{4B6426F3-4681-48E4-9968-256BE6001B12}" destId="{3DA03724-A4EE-4D51-A1C1-2BD13DADFDB9}" srcOrd="3" destOrd="0" presId="urn:microsoft.com/office/officeart/2018/2/layout/IconVerticalSolidList"/>
    <dgm:cxn modelId="{27225B0F-0196-451B-98D2-225373B055C2}" type="presParOf" srcId="{4B6426F3-4681-48E4-9968-256BE6001B12}" destId="{E2B658A7-DCDE-495D-B943-472B57BAEA87}" srcOrd="4" destOrd="0" presId="urn:microsoft.com/office/officeart/2018/2/layout/IconVerticalSolidList"/>
    <dgm:cxn modelId="{92F2A397-1E53-4FE9-A8BF-4DD5B16FCD07}" type="presParOf" srcId="{E2B658A7-DCDE-495D-B943-472B57BAEA87}" destId="{44195845-5FCE-484E-B109-A4B7B3B341A5}" srcOrd="0" destOrd="0" presId="urn:microsoft.com/office/officeart/2018/2/layout/IconVerticalSolidList"/>
    <dgm:cxn modelId="{FD51D8C8-4BB2-4C88-9CE8-05A372167645}" type="presParOf" srcId="{E2B658A7-DCDE-495D-B943-472B57BAEA87}" destId="{4A64612D-05FF-4AB6-9F13-7C9D63CAFFA8}" srcOrd="1" destOrd="0" presId="urn:microsoft.com/office/officeart/2018/2/layout/IconVerticalSolidList"/>
    <dgm:cxn modelId="{11781DE3-AEC2-49D1-BB42-267904418F93}" type="presParOf" srcId="{E2B658A7-DCDE-495D-B943-472B57BAEA87}" destId="{DD946DE3-3077-4BC4-A1D2-C59492E64313}" srcOrd="2" destOrd="0" presId="urn:microsoft.com/office/officeart/2018/2/layout/IconVerticalSolidList"/>
    <dgm:cxn modelId="{C2C6A1D7-7AC8-417D-90AC-F91322936DF4}" type="presParOf" srcId="{E2B658A7-DCDE-495D-B943-472B57BAEA87}" destId="{79DCA988-A537-4E93-A562-67FBAD352036}" srcOrd="3" destOrd="0" presId="urn:microsoft.com/office/officeart/2018/2/layout/IconVerticalSolidList"/>
    <dgm:cxn modelId="{F5F8AEC5-44C5-4E41-B6CB-D9C3E5206A4E}" type="presParOf" srcId="{4B6426F3-4681-48E4-9968-256BE6001B12}" destId="{FD2C0307-C1CA-459D-8F37-D21B269662EA}" srcOrd="5" destOrd="0" presId="urn:microsoft.com/office/officeart/2018/2/layout/IconVerticalSolidList"/>
    <dgm:cxn modelId="{6F2CAB29-2D7B-4BCC-A466-1466D20B8562}" type="presParOf" srcId="{4B6426F3-4681-48E4-9968-256BE6001B12}" destId="{3308A880-3302-4A2F-9CE8-209616C427CC}" srcOrd="6" destOrd="0" presId="urn:microsoft.com/office/officeart/2018/2/layout/IconVerticalSolidList"/>
    <dgm:cxn modelId="{907C5E8C-AC52-45F6-B447-4B89DBC006C2}" type="presParOf" srcId="{3308A880-3302-4A2F-9CE8-209616C427CC}" destId="{84647E89-28FE-407E-A2C0-5F17CB2DCCB8}" srcOrd="0" destOrd="0" presId="urn:microsoft.com/office/officeart/2018/2/layout/IconVerticalSolidList"/>
    <dgm:cxn modelId="{5E61AFE0-5652-41F8-86C3-075143AE57CE}" type="presParOf" srcId="{3308A880-3302-4A2F-9CE8-209616C427CC}" destId="{F4EFFB59-2DE3-4D02-9512-F8A2FCD3275B}" srcOrd="1" destOrd="0" presId="urn:microsoft.com/office/officeart/2018/2/layout/IconVerticalSolidList"/>
    <dgm:cxn modelId="{F269B6AA-3C5C-4E4E-AB41-73E66861DA54}" type="presParOf" srcId="{3308A880-3302-4A2F-9CE8-209616C427CC}" destId="{4A14220E-0DCD-4006-81B8-AC56828DDB55}" srcOrd="2" destOrd="0" presId="urn:microsoft.com/office/officeart/2018/2/layout/IconVerticalSolidList"/>
    <dgm:cxn modelId="{3C25EC2E-8DAF-4C6E-81A8-57BC09E02F61}" type="presParOf" srcId="{3308A880-3302-4A2F-9CE8-209616C427CC}" destId="{51DB2CC3-D97E-4ABD-883E-C31829A6482F}" srcOrd="3" destOrd="0" presId="urn:microsoft.com/office/officeart/2018/2/layout/IconVerticalSolidList"/>
    <dgm:cxn modelId="{53A9B51B-522B-443B-99FA-8024078CFF86}" type="presParOf" srcId="{4B6426F3-4681-48E4-9968-256BE6001B12}" destId="{80F1C2FF-AC64-462E-BBFC-AEAB41B755F1}" srcOrd="7" destOrd="0" presId="urn:microsoft.com/office/officeart/2018/2/layout/IconVerticalSolidList"/>
    <dgm:cxn modelId="{A38E0D0F-5E06-461F-AA21-9C8F745AE99F}" type="presParOf" srcId="{4B6426F3-4681-48E4-9968-256BE6001B12}" destId="{4C3FE4D1-BE15-43A5-9A98-D89B88ABA4F4}" srcOrd="8" destOrd="0" presId="urn:microsoft.com/office/officeart/2018/2/layout/IconVerticalSolidList"/>
    <dgm:cxn modelId="{2788E409-1D2C-4031-83B1-94359BDB9B39}" type="presParOf" srcId="{4C3FE4D1-BE15-43A5-9A98-D89B88ABA4F4}" destId="{A09B590A-D6F3-4869-8A5F-1969C433D192}" srcOrd="0" destOrd="0" presId="urn:microsoft.com/office/officeart/2018/2/layout/IconVerticalSolidList"/>
    <dgm:cxn modelId="{684CD229-B9A8-480A-B248-59E811A525C7}" type="presParOf" srcId="{4C3FE4D1-BE15-43A5-9A98-D89B88ABA4F4}" destId="{B4B28B92-C299-4125-B41A-B4B95CC9E9B5}" srcOrd="1" destOrd="0" presId="urn:microsoft.com/office/officeart/2018/2/layout/IconVerticalSolidList"/>
    <dgm:cxn modelId="{430A7EC8-3B42-4D7A-86A7-07169BF5463C}" type="presParOf" srcId="{4C3FE4D1-BE15-43A5-9A98-D89B88ABA4F4}" destId="{BAE6E2CB-3B4F-43A6-8EED-41F2BD9A0745}" srcOrd="2" destOrd="0" presId="urn:microsoft.com/office/officeart/2018/2/layout/IconVerticalSolidList"/>
    <dgm:cxn modelId="{E98620BF-F02F-48E8-9050-08A8A1BDD3D5}" type="presParOf" srcId="{4C3FE4D1-BE15-43A5-9A98-D89B88ABA4F4}" destId="{6E0CDD68-7678-413F-9F96-DF34ABFFF9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319561-05F7-4241-8D38-C1478C2926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BB36A29-959D-45DE-B4CF-A8EBC1E41F5A}">
      <dgm:prSet/>
      <dgm:spPr/>
      <dgm:t>
        <a:bodyPr/>
        <a:lstStyle/>
        <a:p>
          <a:r>
            <a:rPr lang="en-GB"/>
            <a:t>Other characteristics of entrepreneurs include demographics (Giannantonio &amp; Hurley-Hanson (2016).</a:t>
          </a:r>
          <a:endParaRPr lang="en-US"/>
        </a:p>
      </dgm:t>
    </dgm:pt>
    <dgm:pt modelId="{B1C9B0F1-42E0-4AA2-83D8-9128E8B59750}" type="parTrans" cxnId="{D46EAD08-C4BC-4892-BEA9-6CD69900BD41}">
      <dgm:prSet/>
      <dgm:spPr/>
      <dgm:t>
        <a:bodyPr/>
        <a:lstStyle/>
        <a:p>
          <a:endParaRPr lang="en-US"/>
        </a:p>
      </dgm:t>
    </dgm:pt>
    <dgm:pt modelId="{1F674867-B60A-49FF-BF5B-4CE45A3F7D71}" type="sibTrans" cxnId="{D46EAD08-C4BC-4892-BEA9-6CD69900BD41}">
      <dgm:prSet/>
      <dgm:spPr/>
      <dgm:t>
        <a:bodyPr/>
        <a:lstStyle/>
        <a:p>
          <a:endParaRPr lang="en-US"/>
        </a:p>
      </dgm:t>
    </dgm:pt>
    <dgm:pt modelId="{A8211866-C6CE-4DCD-B1D1-31F6D9601D0A}">
      <dgm:prSet/>
      <dgm:spPr/>
      <dgm:t>
        <a:bodyPr/>
        <a:lstStyle/>
        <a:p>
          <a:r>
            <a:rPr lang="en-GB" b="1"/>
            <a:t>First-born: </a:t>
          </a:r>
          <a:r>
            <a:rPr lang="en-GB"/>
            <a:t>Gates is the second-born but being the only male may have encouraged the characteristics (GatesNotes, 2020). </a:t>
          </a:r>
          <a:endParaRPr lang="en-US"/>
        </a:p>
      </dgm:t>
    </dgm:pt>
    <dgm:pt modelId="{5B233668-879A-474E-9C6F-A40E80427C85}" type="parTrans" cxnId="{531D3E68-5176-43BC-AEA1-A9E6FD6CC512}">
      <dgm:prSet/>
      <dgm:spPr/>
      <dgm:t>
        <a:bodyPr/>
        <a:lstStyle/>
        <a:p>
          <a:endParaRPr lang="en-US"/>
        </a:p>
      </dgm:t>
    </dgm:pt>
    <dgm:pt modelId="{4F34B773-F1A2-4872-95EC-2607152E84A3}" type="sibTrans" cxnId="{531D3E68-5176-43BC-AEA1-A9E6FD6CC512}">
      <dgm:prSet/>
      <dgm:spPr/>
      <dgm:t>
        <a:bodyPr/>
        <a:lstStyle/>
        <a:p>
          <a:endParaRPr lang="en-US"/>
        </a:p>
      </dgm:t>
    </dgm:pt>
    <dgm:pt modelId="{8461C2CC-8951-4045-A795-0A571936521F}">
      <dgm:prSet/>
      <dgm:spPr/>
      <dgm:t>
        <a:bodyPr/>
        <a:lstStyle/>
        <a:p>
          <a:r>
            <a:rPr lang="en-GB" b="1"/>
            <a:t>Male</a:t>
          </a:r>
          <a:r>
            <a:rPr lang="en-GB"/>
            <a:t>: Gates and his business partner were both male</a:t>
          </a:r>
          <a:endParaRPr lang="en-US"/>
        </a:p>
      </dgm:t>
    </dgm:pt>
    <dgm:pt modelId="{35968096-220B-459A-85DF-2183EB487440}" type="parTrans" cxnId="{502B041A-0767-475A-BC63-71D8FF2AE5A5}">
      <dgm:prSet/>
      <dgm:spPr/>
      <dgm:t>
        <a:bodyPr/>
        <a:lstStyle/>
        <a:p>
          <a:endParaRPr lang="en-US"/>
        </a:p>
      </dgm:t>
    </dgm:pt>
    <dgm:pt modelId="{FA9CDA4D-93F6-4FE6-A46E-FA80630ED63D}" type="sibTrans" cxnId="{502B041A-0767-475A-BC63-71D8FF2AE5A5}">
      <dgm:prSet/>
      <dgm:spPr/>
      <dgm:t>
        <a:bodyPr/>
        <a:lstStyle/>
        <a:p>
          <a:endParaRPr lang="en-US"/>
        </a:p>
      </dgm:t>
    </dgm:pt>
    <dgm:pt modelId="{5C176F97-95A9-46AE-8A3E-72673B025EDC}">
      <dgm:prSet/>
      <dgm:spPr/>
      <dgm:t>
        <a:bodyPr/>
        <a:lstStyle/>
        <a:p>
          <a:r>
            <a:rPr lang="en-GB" b="1"/>
            <a:t>Family: </a:t>
          </a:r>
          <a:r>
            <a:rPr lang="en-GB"/>
            <a:t>Gates’ had a supportive family, even when he dropped out of college. </a:t>
          </a:r>
          <a:endParaRPr lang="en-US"/>
        </a:p>
      </dgm:t>
    </dgm:pt>
    <dgm:pt modelId="{65A68C2C-F3F6-42CF-9287-951E6D33B1D5}" type="parTrans" cxnId="{71F3D3A0-67FF-4563-A571-CD1C48F89CD1}">
      <dgm:prSet/>
      <dgm:spPr/>
      <dgm:t>
        <a:bodyPr/>
        <a:lstStyle/>
        <a:p>
          <a:endParaRPr lang="en-US"/>
        </a:p>
      </dgm:t>
    </dgm:pt>
    <dgm:pt modelId="{07D19628-55EF-40BA-A491-F699FFCA0F3B}" type="sibTrans" cxnId="{71F3D3A0-67FF-4563-A571-CD1C48F89CD1}">
      <dgm:prSet/>
      <dgm:spPr/>
      <dgm:t>
        <a:bodyPr/>
        <a:lstStyle/>
        <a:p>
          <a:endParaRPr lang="en-US"/>
        </a:p>
      </dgm:t>
    </dgm:pt>
    <dgm:pt modelId="{3F11F723-0402-48EB-BE15-82E8E7E50B14}">
      <dgm:prSet/>
      <dgm:spPr/>
      <dgm:t>
        <a:bodyPr/>
        <a:lstStyle/>
        <a:p>
          <a:r>
            <a:rPr lang="en-GB" b="1" dirty="0"/>
            <a:t>Work:  </a:t>
          </a:r>
          <a:r>
            <a:rPr lang="en-GB" dirty="0"/>
            <a:t>Gates had seven years of programming experience before creating Microsoft (Gates, 2018)</a:t>
          </a:r>
          <a:endParaRPr lang="en-US" dirty="0"/>
        </a:p>
      </dgm:t>
    </dgm:pt>
    <dgm:pt modelId="{9682CC3D-48E7-4AD3-9D31-BCC4468DBB60}" type="parTrans" cxnId="{8F556C66-E983-413C-A51D-227847B990EA}">
      <dgm:prSet/>
      <dgm:spPr/>
      <dgm:t>
        <a:bodyPr/>
        <a:lstStyle/>
        <a:p>
          <a:endParaRPr lang="en-US"/>
        </a:p>
      </dgm:t>
    </dgm:pt>
    <dgm:pt modelId="{D936A03C-B6E5-40FA-98C9-BDB3E412CC70}" type="sibTrans" cxnId="{8F556C66-E983-413C-A51D-227847B990EA}">
      <dgm:prSet/>
      <dgm:spPr/>
      <dgm:t>
        <a:bodyPr/>
        <a:lstStyle/>
        <a:p>
          <a:endParaRPr lang="en-US"/>
        </a:p>
      </dgm:t>
    </dgm:pt>
    <dgm:pt modelId="{C9F5D4D7-D070-41BE-9133-F65211757721}">
      <dgm:prSet/>
      <dgm:spPr/>
      <dgm:t>
        <a:bodyPr/>
        <a:lstStyle/>
        <a:p>
          <a:r>
            <a:rPr lang="en-GB" dirty="0"/>
            <a:t>This shows that demographical characteristics influenced Gates, because he was supported by his environment</a:t>
          </a:r>
          <a:endParaRPr lang="en-US" dirty="0"/>
        </a:p>
      </dgm:t>
    </dgm:pt>
    <dgm:pt modelId="{E80AA000-97E4-4EE6-A911-7692EAD49377}" type="parTrans" cxnId="{D40C3045-29D6-48C4-BBB9-E0C939EABD1F}">
      <dgm:prSet/>
      <dgm:spPr/>
      <dgm:t>
        <a:bodyPr/>
        <a:lstStyle/>
        <a:p>
          <a:endParaRPr lang="en-US"/>
        </a:p>
      </dgm:t>
    </dgm:pt>
    <dgm:pt modelId="{F475436B-EB5C-4FE7-A8CA-5B6F94027D61}" type="sibTrans" cxnId="{D40C3045-29D6-48C4-BBB9-E0C939EABD1F}">
      <dgm:prSet/>
      <dgm:spPr/>
      <dgm:t>
        <a:bodyPr/>
        <a:lstStyle/>
        <a:p>
          <a:endParaRPr lang="en-US"/>
        </a:p>
      </dgm:t>
    </dgm:pt>
    <dgm:pt modelId="{38D1C806-DA57-4C66-9D4B-3EE5B792E9A7}" type="pres">
      <dgm:prSet presAssocID="{DA319561-05F7-4241-8D38-C1478C29261C}" presName="root" presStyleCnt="0">
        <dgm:presLayoutVars>
          <dgm:dir/>
          <dgm:resizeHandles val="exact"/>
        </dgm:presLayoutVars>
      </dgm:prSet>
      <dgm:spPr/>
    </dgm:pt>
    <dgm:pt modelId="{A1E3152F-4AC3-4954-B243-EED8450D6110}" type="pres">
      <dgm:prSet presAssocID="{1BB36A29-959D-45DE-B4CF-A8EBC1E41F5A}" presName="compNode" presStyleCnt="0"/>
      <dgm:spPr/>
    </dgm:pt>
    <dgm:pt modelId="{4620F6D0-D375-4E58-9750-3218B565EA7E}" type="pres">
      <dgm:prSet presAssocID="{1BB36A29-959D-45DE-B4CF-A8EBC1E41F5A}" presName="bgRect" presStyleLbl="bgShp" presStyleIdx="0" presStyleCnt="6"/>
      <dgm:spPr/>
    </dgm:pt>
    <dgm:pt modelId="{FE9232A8-0DEF-4186-BA91-85C959867C91}" type="pres">
      <dgm:prSet presAssocID="{1BB36A29-959D-45DE-B4CF-A8EBC1E41F5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143048D4-59C3-4530-B726-077F18F315EC}" type="pres">
      <dgm:prSet presAssocID="{1BB36A29-959D-45DE-B4CF-A8EBC1E41F5A}" presName="spaceRect" presStyleCnt="0"/>
      <dgm:spPr/>
    </dgm:pt>
    <dgm:pt modelId="{74E128CA-B128-4F79-802B-EEFFDC475D83}" type="pres">
      <dgm:prSet presAssocID="{1BB36A29-959D-45DE-B4CF-A8EBC1E41F5A}" presName="parTx" presStyleLbl="revTx" presStyleIdx="0" presStyleCnt="6">
        <dgm:presLayoutVars>
          <dgm:chMax val="0"/>
          <dgm:chPref val="0"/>
        </dgm:presLayoutVars>
      </dgm:prSet>
      <dgm:spPr/>
    </dgm:pt>
    <dgm:pt modelId="{7E8DA5CD-902F-41E3-BDF4-4DEFA2965826}" type="pres">
      <dgm:prSet presAssocID="{1F674867-B60A-49FF-BF5B-4CE45A3F7D71}" presName="sibTrans" presStyleCnt="0"/>
      <dgm:spPr/>
    </dgm:pt>
    <dgm:pt modelId="{474B45DF-C9C4-45ED-B0D3-BF00D9F191C9}" type="pres">
      <dgm:prSet presAssocID="{A8211866-C6CE-4DCD-B1D1-31F6D9601D0A}" presName="compNode" presStyleCnt="0"/>
      <dgm:spPr/>
    </dgm:pt>
    <dgm:pt modelId="{8C8F6C21-77FC-4DFB-A6A8-D8C92EF861CB}" type="pres">
      <dgm:prSet presAssocID="{A8211866-C6CE-4DCD-B1D1-31F6D9601D0A}" presName="bgRect" presStyleLbl="bgShp" presStyleIdx="1" presStyleCnt="6"/>
      <dgm:spPr/>
    </dgm:pt>
    <dgm:pt modelId="{6DC1F59A-D37B-4C7B-AC90-8E8E5C9BD599}" type="pres">
      <dgm:prSet presAssocID="{A8211866-C6CE-4DCD-B1D1-31F6D9601D0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929AF669-9738-43FE-AADE-C9486BADDC30}" type="pres">
      <dgm:prSet presAssocID="{A8211866-C6CE-4DCD-B1D1-31F6D9601D0A}" presName="spaceRect" presStyleCnt="0"/>
      <dgm:spPr/>
    </dgm:pt>
    <dgm:pt modelId="{AA6FBB9B-F57B-4E40-9E33-18AB5F50A003}" type="pres">
      <dgm:prSet presAssocID="{A8211866-C6CE-4DCD-B1D1-31F6D9601D0A}" presName="parTx" presStyleLbl="revTx" presStyleIdx="1" presStyleCnt="6">
        <dgm:presLayoutVars>
          <dgm:chMax val="0"/>
          <dgm:chPref val="0"/>
        </dgm:presLayoutVars>
      </dgm:prSet>
      <dgm:spPr/>
    </dgm:pt>
    <dgm:pt modelId="{340488DE-F55E-46BD-96C1-CB552A5C05FF}" type="pres">
      <dgm:prSet presAssocID="{4F34B773-F1A2-4872-95EC-2607152E84A3}" presName="sibTrans" presStyleCnt="0"/>
      <dgm:spPr/>
    </dgm:pt>
    <dgm:pt modelId="{36BACAF5-978B-4610-9C3E-EFEE6A236815}" type="pres">
      <dgm:prSet presAssocID="{8461C2CC-8951-4045-A795-0A571936521F}" presName="compNode" presStyleCnt="0"/>
      <dgm:spPr/>
    </dgm:pt>
    <dgm:pt modelId="{BD6F5FC2-8DC3-44E3-AFA7-9603BF0E3D18}" type="pres">
      <dgm:prSet presAssocID="{8461C2CC-8951-4045-A795-0A571936521F}" presName="bgRect" presStyleLbl="bgShp" presStyleIdx="2" presStyleCnt="6"/>
      <dgm:spPr/>
    </dgm:pt>
    <dgm:pt modelId="{4633C0A4-CD28-4B9E-A4C4-B5FAAD949BFE}" type="pres">
      <dgm:prSet presAssocID="{8461C2CC-8951-4045-A795-0A571936521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9BA411FB-E008-4CC5-9B69-48C20B25A42A}" type="pres">
      <dgm:prSet presAssocID="{8461C2CC-8951-4045-A795-0A571936521F}" presName="spaceRect" presStyleCnt="0"/>
      <dgm:spPr/>
    </dgm:pt>
    <dgm:pt modelId="{25697CE7-01DA-4E1C-BEB2-56B5469844E8}" type="pres">
      <dgm:prSet presAssocID="{8461C2CC-8951-4045-A795-0A571936521F}" presName="parTx" presStyleLbl="revTx" presStyleIdx="2" presStyleCnt="6">
        <dgm:presLayoutVars>
          <dgm:chMax val="0"/>
          <dgm:chPref val="0"/>
        </dgm:presLayoutVars>
      </dgm:prSet>
      <dgm:spPr/>
    </dgm:pt>
    <dgm:pt modelId="{1FC2DFEE-55F8-458D-9270-485396E2A35E}" type="pres">
      <dgm:prSet presAssocID="{FA9CDA4D-93F6-4FE6-A46E-FA80630ED63D}" presName="sibTrans" presStyleCnt="0"/>
      <dgm:spPr/>
    </dgm:pt>
    <dgm:pt modelId="{C4D9C5E0-8CFB-4874-B367-1CA49E90C3E1}" type="pres">
      <dgm:prSet presAssocID="{5C176F97-95A9-46AE-8A3E-72673B025EDC}" presName="compNode" presStyleCnt="0"/>
      <dgm:spPr/>
    </dgm:pt>
    <dgm:pt modelId="{10800156-ACFE-49CE-9F73-20C5F36591EB}" type="pres">
      <dgm:prSet presAssocID="{5C176F97-95A9-46AE-8A3E-72673B025EDC}" presName="bgRect" presStyleLbl="bgShp" presStyleIdx="3" presStyleCnt="6"/>
      <dgm:spPr/>
    </dgm:pt>
    <dgm:pt modelId="{04E9A63B-1E20-4BB3-9707-DD854FF9044C}" type="pres">
      <dgm:prSet presAssocID="{5C176F97-95A9-46AE-8A3E-72673B025ED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D46FE345-9278-4AB7-ABDB-B507E87B983D}" type="pres">
      <dgm:prSet presAssocID="{5C176F97-95A9-46AE-8A3E-72673B025EDC}" presName="spaceRect" presStyleCnt="0"/>
      <dgm:spPr/>
    </dgm:pt>
    <dgm:pt modelId="{8A01BD96-5674-461E-868A-CB9199611701}" type="pres">
      <dgm:prSet presAssocID="{5C176F97-95A9-46AE-8A3E-72673B025EDC}" presName="parTx" presStyleLbl="revTx" presStyleIdx="3" presStyleCnt="6">
        <dgm:presLayoutVars>
          <dgm:chMax val="0"/>
          <dgm:chPref val="0"/>
        </dgm:presLayoutVars>
      </dgm:prSet>
      <dgm:spPr/>
    </dgm:pt>
    <dgm:pt modelId="{6868DE52-4802-46C7-A610-BF33E587E975}" type="pres">
      <dgm:prSet presAssocID="{07D19628-55EF-40BA-A491-F699FFCA0F3B}" presName="sibTrans" presStyleCnt="0"/>
      <dgm:spPr/>
    </dgm:pt>
    <dgm:pt modelId="{57A60BCB-305C-4FEF-A656-F0CAFE892C1D}" type="pres">
      <dgm:prSet presAssocID="{3F11F723-0402-48EB-BE15-82E8E7E50B14}" presName="compNode" presStyleCnt="0"/>
      <dgm:spPr/>
    </dgm:pt>
    <dgm:pt modelId="{8638613C-574C-41BD-A7C3-6EEFA7834BAB}" type="pres">
      <dgm:prSet presAssocID="{3F11F723-0402-48EB-BE15-82E8E7E50B14}" presName="bgRect" presStyleLbl="bgShp" presStyleIdx="4" presStyleCnt="6"/>
      <dgm:spPr/>
    </dgm:pt>
    <dgm:pt modelId="{AD642A2E-0AAE-4EAD-88AF-1324157F002B}" type="pres">
      <dgm:prSet presAssocID="{3F11F723-0402-48EB-BE15-82E8E7E50B1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7"/>
        </a:ext>
      </dgm:extLst>
    </dgm:pt>
    <dgm:pt modelId="{38B5BA41-47CB-493A-AC41-C5EA61351F35}" type="pres">
      <dgm:prSet presAssocID="{3F11F723-0402-48EB-BE15-82E8E7E50B14}" presName="spaceRect" presStyleCnt="0"/>
      <dgm:spPr/>
    </dgm:pt>
    <dgm:pt modelId="{DDCCA31D-1687-4FD8-BACA-6A3D8DCBA6C0}" type="pres">
      <dgm:prSet presAssocID="{3F11F723-0402-48EB-BE15-82E8E7E50B14}" presName="parTx" presStyleLbl="revTx" presStyleIdx="4" presStyleCnt="6">
        <dgm:presLayoutVars>
          <dgm:chMax val="0"/>
          <dgm:chPref val="0"/>
        </dgm:presLayoutVars>
      </dgm:prSet>
      <dgm:spPr/>
    </dgm:pt>
    <dgm:pt modelId="{8406ABE9-4E22-416A-9051-9897903FA961}" type="pres">
      <dgm:prSet presAssocID="{D936A03C-B6E5-40FA-98C9-BDB3E412CC70}" presName="sibTrans" presStyleCnt="0"/>
      <dgm:spPr/>
    </dgm:pt>
    <dgm:pt modelId="{8EA8C90D-A953-4B9A-B109-3DB5D620C316}" type="pres">
      <dgm:prSet presAssocID="{C9F5D4D7-D070-41BE-9133-F65211757721}" presName="compNode" presStyleCnt="0"/>
      <dgm:spPr/>
    </dgm:pt>
    <dgm:pt modelId="{A8A3A94F-F5FE-48CD-90D6-730C58B3577B}" type="pres">
      <dgm:prSet presAssocID="{C9F5D4D7-D070-41BE-9133-F65211757721}" presName="bgRect" presStyleLbl="bgShp" presStyleIdx="5" presStyleCnt="6"/>
      <dgm:spPr/>
    </dgm:pt>
    <dgm:pt modelId="{47AE6722-810A-4595-AB77-085B13E8A68B}" type="pres">
      <dgm:prSet presAssocID="{C9F5D4D7-D070-41BE-9133-F652117577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6C0F1F5C-C954-41BE-977A-10C8D6A6043A}" type="pres">
      <dgm:prSet presAssocID="{C9F5D4D7-D070-41BE-9133-F65211757721}" presName="spaceRect" presStyleCnt="0"/>
      <dgm:spPr/>
    </dgm:pt>
    <dgm:pt modelId="{43824A32-2715-4B66-AF9B-D01E6CEB282D}" type="pres">
      <dgm:prSet presAssocID="{C9F5D4D7-D070-41BE-9133-F6521175772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46EAD08-C4BC-4892-BEA9-6CD69900BD41}" srcId="{DA319561-05F7-4241-8D38-C1478C29261C}" destId="{1BB36A29-959D-45DE-B4CF-A8EBC1E41F5A}" srcOrd="0" destOrd="0" parTransId="{B1C9B0F1-42E0-4AA2-83D8-9128E8B59750}" sibTransId="{1F674867-B60A-49FF-BF5B-4CE45A3F7D71}"/>
    <dgm:cxn modelId="{502B041A-0767-475A-BC63-71D8FF2AE5A5}" srcId="{DA319561-05F7-4241-8D38-C1478C29261C}" destId="{8461C2CC-8951-4045-A795-0A571936521F}" srcOrd="2" destOrd="0" parTransId="{35968096-220B-459A-85DF-2183EB487440}" sibTransId="{FA9CDA4D-93F6-4FE6-A46E-FA80630ED63D}"/>
    <dgm:cxn modelId="{35C14538-0003-41DC-90DE-F80751F5B204}" type="presOf" srcId="{8461C2CC-8951-4045-A795-0A571936521F}" destId="{25697CE7-01DA-4E1C-BEB2-56B5469844E8}" srcOrd="0" destOrd="0" presId="urn:microsoft.com/office/officeart/2018/2/layout/IconVerticalSolidList"/>
    <dgm:cxn modelId="{A12E9E3A-DCCB-4E38-A359-D168D5178DD5}" type="presOf" srcId="{5C176F97-95A9-46AE-8A3E-72673B025EDC}" destId="{8A01BD96-5674-461E-868A-CB9199611701}" srcOrd="0" destOrd="0" presId="urn:microsoft.com/office/officeart/2018/2/layout/IconVerticalSolidList"/>
    <dgm:cxn modelId="{EF70BA3F-CB40-40DA-B704-74BD00FAC0D8}" type="presOf" srcId="{3F11F723-0402-48EB-BE15-82E8E7E50B14}" destId="{DDCCA31D-1687-4FD8-BACA-6A3D8DCBA6C0}" srcOrd="0" destOrd="0" presId="urn:microsoft.com/office/officeart/2018/2/layout/IconVerticalSolidList"/>
    <dgm:cxn modelId="{D40C3045-29D6-48C4-BBB9-E0C939EABD1F}" srcId="{DA319561-05F7-4241-8D38-C1478C29261C}" destId="{C9F5D4D7-D070-41BE-9133-F65211757721}" srcOrd="5" destOrd="0" parTransId="{E80AA000-97E4-4EE6-A911-7692EAD49377}" sibTransId="{F475436B-EB5C-4FE7-A8CA-5B6F94027D61}"/>
    <dgm:cxn modelId="{8F556C66-E983-413C-A51D-227847B990EA}" srcId="{DA319561-05F7-4241-8D38-C1478C29261C}" destId="{3F11F723-0402-48EB-BE15-82E8E7E50B14}" srcOrd="4" destOrd="0" parTransId="{9682CC3D-48E7-4AD3-9D31-BCC4468DBB60}" sibTransId="{D936A03C-B6E5-40FA-98C9-BDB3E412CC70}"/>
    <dgm:cxn modelId="{531D3E68-5176-43BC-AEA1-A9E6FD6CC512}" srcId="{DA319561-05F7-4241-8D38-C1478C29261C}" destId="{A8211866-C6CE-4DCD-B1D1-31F6D9601D0A}" srcOrd="1" destOrd="0" parTransId="{5B233668-879A-474E-9C6F-A40E80427C85}" sibTransId="{4F34B773-F1A2-4872-95EC-2607152E84A3}"/>
    <dgm:cxn modelId="{8668556B-01F0-4DE7-BB8B-20137DCBF879}" type="presOf" srcId="{DA319561-05F7-4241-8D38-C1478C29261C}" destId="{38D1C806-DA57-4C66-9D4B-3EE5B792E9A7}" srcOrd="0" destOrd="0" presId="urn:microsoft.com/office/officeart/2018/2/layout/IconVerticalSolidList"/>
    <dgm:cxn modelId="{6DCC157B-4C92-4527-BAC7-3D11A05A1FE8}" type="presOf" srcId="{C9F5D4D7-D070-41BE-9133-F65211757721}" destId="{43824A32-2715-4B66-AF9B-D01E6CEB282D}" srcOrd="0" destOrd="0" presId="urn:microsoft.com/office/officeart/2018/2/layout/IconVerticalSolidList"/>
    <dgm:cxn modelId="{71F3D3A0-67FF-4563-A571-CD1C48F89CD1}" srcId="{DA319561-05F7-4241-8D38-C1478C29261C}" destId="{5C176F97-95A9-46AE-8A3E-72673B025EDC}" srcOrd="3" destOrd="0" parTransId="{65A68C2C-F3F6-42CF-9287-951E6D33B1D5}" sibTransId="{07D19628-55EF-40BA-A491-F699FFCA0F3B}"/>
    <dgm:cxn modelId="{A0EB34C7-FCA2-45C8-959E-ACCE8DED7F23}" type="presOf" srcId="{1BB36A29-959D-45DE-B4CF-A8EBC1E41F5A}" destId="{74E128CA-B128-4F79-802B-EEFFDC475D83}" srcOrd="0" destOrd="0" presId="urn:microsoft.com/office/officeart/2018/2/layout/IconVerticalSolidList"/>
    <dgm:cxn modelId="{959AD4D1-3C28-429C-9B16-C372FCDD6B50}" type="presOf" srcId="{A8211866-C6CE-4DCD-B1D1-31F6D9601D0A}" destId="{AA6FBB9B-F57B-4E40-9E33-18AB5F50A003}" srcOrd="0" destOrd="0" presId="urn:microsoft.com/office/officeart/2018/2/layout/IconVerticalSolidList"/>
    <dgm:cxn modelId="{63D21D22-1A15-4B30-A1D8-4FBBDC4361D7}" type="presParOf" srcId="{38D1C806-DA57-4C66-9D4B-3EE5B792E9A7}" destId="{A1E3152F-4AC3-4954-B243-EED8450D6110}" srcOrd="0" destOrd="0" presId="urn:microsoft.com/office/officeart/2018/2/layout/IconVerticalSolidList"/>
    <dgm:cxn modelId="{BC62DF9F-5004-4708-A5AB-C1B935BC86B1}" type="presParOf" srcId="{A1E3152F-4AC3-4954-B243-EED8450D6110}" destId="{4620F6D0-D375-4E58-9750-3218B565EA7E}" srcOrd="0" destOrd="0" presId="urn:microsoft.com/office/officeart/2018/2/layout/IconVerticalSolidList"/>
    <dgm:cxn modelId="{AB055957-354B-4B5A-A96A-0C9C08EF3C8A}" type="presParOf" srcId="{A1E3152F-4AC3-4954-B243-EED8450D6110}" destId="{FE9232A8-0DEF-4186-BA91-85C959867C91}" srcOrd="1" destOrd="0" presId="urn:microsoft.com/office/officeart/2018/2/layout/IconVerticalSolidList"/>
    <dgm:cxn modelId="{2C5AB442-08BB-4FE0-88A0-2830C81292C9}" type="presParOf" srcId="{A1E3152F-4AC3-4954-B243-EED8450D6110}" destId="{143048D4-59C3-4530-B726-077F18F315EC}" srcOrd="2" destOrd="0" presId="urn:microsoft.com/office/officeart/2018/2/layout/IconVerticalSolidList"/>
    <dgm:cxn modelId="{153FA1DF-520D-4B34-91FB-6782DC928A1E}" type="presParOf" srcId="{A1E3152F-4AC3-4954-B243-EED8450D6110}" destId="{74E128CA-B128-4F79-802B-EEFFDC475D83}" srcOrd="3" destOrd="0" presId="urn:microsoft.com/office/officeart/2018/2/layout/IconVerticalSolidList"/>
    <dgm:cxn modelId="{1B198C27-3F93-42CB-8DCC-AF938C08920D}" type="presParOf" srcId="{38D1C806-DA57-4C66-9D4B-3EE5B792E9A7}" destId="{7E8DA5CD-902F-41E3-BDF4-4DEFA2965826}" srcOrd="1" destOrd="0" presId="urn:microsoft.com/office/officeart/2018/2/layout/IconVerticalSolidList"/>
    <dgm:cxn modelId="{5F68E565-8DB1-4CC0-AC1E-5A7D0F12AD37}" type="presParOf" srcId="{38D1C806-DA57-4C66-9D4B-3EE5B792E9A7}" destId="{474B45DF-C9C4-45ED-B0D3-BF00D9F191C9}" srcOrd="2" destOrd="0" presId="urn:microsoft.com/office/officeart/2018/2/layout/IconVerticalSolidList"/>
    <dgm:cxn modelId="{4A6637EE-C2AB-434E-9C5C-89C1F3584D0A}" type="presParOf" srcId="{474B45DF-C9C4-45ED-B0D3-BF00D9F191C9}" destId="{8C8F6C21-77FC-4DFB-A6A8-D8C92EF861CB}" srcOrd="0" destOrd="0" presId="urn:microsoft.com/office/officeart/2018/2/layout/IconVerticalSolidList"/>
    <dgm:cxn modelId="{A9AB4A63-4B02-4FDB-8B49-B2D3634412A7}" type="presParOf" srcId="{474B45DF-C9C4-45ED-B0D3-BF00D9F191C9}" destId="{6DC1F59A-D37B-4C7B-AC90-8E8E5C9BD599}" srcOrd="1" destOrd="0" presId="urn:microsoft.com/office/officeart/2018/2/layout/IconVerticalSolidList"/>
    <dgm:cxn modelId="{193D6677-6DEA-44B1-8C8E-36738BA9A920}" type="presParOf" srcId="{474B45DF-C9C4-45ED-B0D3-BF00D9F191C9}" destId="{929AF669-9738-43FE-AADE-C9486BADDC30}" srcOrd="2" destOrd="0" presId="urn:microsoft.com/office/officeart/2018/2/layout/IconVerticalSolidList"/>
    <dgm:cxn modelId="{CB0A1DCF-C845-49F4-A335-89B8770FCCA7}" type="presParOf" srcId="{474B45DF-C9C4-45ED-B0D3-BF00D9F191C9}" destId="{AA6FBB9B-F57B-4E40-9E33-18AB5F50A003}" srcOrd="3" destOrd="0" presId="urn:microsoft.com/office/officeart/2018/2/layout/IconVerticalSolidList"/>
    <dgm:cxn modelId="{832B120E-8907-4164-B8D0-5FFAFF94FCCB}" type="presParOf" srcId="{38D1C806-DA57-4C66-9D4B-3EE5B792E9A7}" destId="{340488DE-F55E-46BD-96C1-CB552A5C05FF}" srcOrd="3" destOrd="0" presId="urn:microsoft.com/office/officeart/2018/2/layout/IconVerticalSolidList"/>
    <dgm:cxn modelId="{8E0DEAF6-63DC-490A-B246-3633368BD6B0}" type="presParOf" srcId="{38D1C806-DA57-4C66-9D4B-3EE5B792E9A7}" destId="{36BACAF5-978B-4610-9C3E-EFEE6A236815}" srcOrd="4" destOrd="0" presId="urn:microsoft.com/office/officeart/2018/2/layout/IconVerticalSolidList"/>
    <dgm:cxn modelId="{220E5879-00F6-4E94-B66F-0777C553E3AC}" type="presParOf" srcId="{36BACAF5-978B-4610-9C3E-EFEE6A236815}" destId="{BD6F5FC2-8DC3-44E3-AFA7-9603BF0E3D18}" srcOrd="0" destOrd="0" presId="urn:microsoft.com/office/officeart/2018/2/layout/IconVerticalSolidList"/>
    <dgm:cxn modelId="{76AFFEE2-5DD5-44CA-A9DC-970A8FCF5BC2}" type="presParOf" srcId="{36BACAF5-978B-4610-9C3E-EFEE6A236815}" destId="{4633C0A4-CD28-4B9E-A4C4-B5FAAD949BFE}" srcOrd="1" destOrd="0" presId="urn:microsoft.com/office/officeart/2018/2/layout/IconVerticalSolidList"/>
    <dgm:cxn modelId="{4CC025AD-0E2F-4BD2-921E-1EABD86D4AC4}" type="presParOf" srcId="{36BACAF5-978B-4610-9C3E-EFEE6A236815}" destId="{9BA411FB-E008-4CC5-9B69-48C20B25A42A}" srcOrd="2" destOrd="0" presId="urn:microsoft.com/office/officeart/2018/2/layout/IconVerticalSolidList"/>
    <dgm:cxn modelId="{BF2B8481-7749-45A6-A47D-C82268417631}" type="presParOf" srcId="{36BACAF5-978B-4610-9C3E-EFEE6A236815}" destId="{25697CE7-01DA-4E1C-BEB2-56B5469844E8}" srcOrd="3" destOrd="0" presId="urn:microsoft.com/office/officeart/2018/2/layout/IconVerticalSolidList"/>
    <dgm:cxn modelId="{4962416E-82D2-48CC-97E0-64C0413C655B}" type="presParOf" srcId="{38D1C806-DA57-4C66-9D4B-3EE5B792E9A7}" destId="{1FC2DFEE-55F8-458D-9270-485396E2A35E}" srcOrd="5" destOrd="0" presId="urn:microsoft.com/office/officeart/2018/2/layout/IconVerticalSolidList"/>
    <dgm:cxn modelId="{29FA1AC0-093F-463A-95C2-A7EB77C8D010}" type="presParOf" srcId="{38D1C806-DA57-4C66-9D4B-3EE5B792E9A7}" destId="{C4D9C5E0-8CFB-4874-B367-1CA49E90C3E1}" srcOrd="6" destOrd="0" presId="urn:microsoft.com/office/officeart/2018/2/layout/IconVerticalSolidList"/>
    <dgm:cxn modelId="{2F6D5193-6369-4012-9275-EB4AEDD891D0}" type="presParOf" srcId="{C4D9C5E0-8CFB-4874-B367-1CA49E90C3E1}" destId="{10800156-ACFE-49CE-9F73-20C5F36591EB}" srcOrd="0" destOrd="0" presId="urn:microsoft.com/office/officeart/2018/2/layout/IconVerticalSolidList"/>
    <dgm:cxn modelId="{365E26FB-CC5E-4588-9686-11EAD3FA075F}" type="presParOf" srcId="{C4D9C5E0-8CFB-4874-B367-1CA49E90C3E1}" destId="{04E9A63B-1E20-4BB3-9707-DD854FF9044C}" srcOrd="1" destOrd="0" presId="urn:microsoft.com/office/officeart/2018/2/layout/IconVerticalSolidList"/>
    <dgm:cxn modelId="{2240FD12-4173-4D01-BC1C-2649F4577A35}" type="presParOf" srcId="{C4D9C5E0-8CFB-4874-B367-1CA49E90C3E1}" destId="{D46FE345-9278-4AB7-ABDB-B507E87B983D}" srcOrd="2" destOrd="0" presId="urn:microsoft.com/office/officeart/2018/2/layout/IconVerticalSolidList"/>
    <dgm:cxn modelId="{9A9CC3D1-61C1-4DA4-BF3D-F35278223737}" type="presParOf" srcId="{C4D9C5E0-8CFB-4874-B367-1CA49E90C3E1}" destId="{8A01BD96-5674-461E-868A-CB9199611701}" srcOrd="3" destOrd="0" presId="urn:microsoft.com/office/officeart/2018/2/layout/IconVerticalSolidList"/>
    <dgm:cxn modelId="{A11639E3-CD5C-4E3C-BC91-AFBB424F8EB8}" type="presParOf" srcId="{38D1C806-DA57-4C66-9D4B-3EE5B792E9A7}" destId="{6868DE52-4802-46C7-A610-BF33E587E975}" srcOrd="7" destOrd="0" presId="urn:microsoft.com/office/officeart/2018/2/layout/IconVerticalSolidList"/>
    <dgm:cxn modelId="{FAD8AE6A-22B9-40CF-A8F9-5A377B85990A}" type="presParOf" srcId="{38D1C806-DA57-4C66-9D4B-3EE5B792E9A7}" destId="{57A60BCB-305C-4FEF-A656-F0CAFE892C1D}" srcOrd="8" destOrd="0" presId="urn:microsoft.com/office/officeart/2018/2/layout/IconVerticalSolidList"/>
    <dgm:cxn modelId="{FE68436A-A17A-425D-9EB7-2D6A394DAAA1}" type="presParOf" srcId="{57A60BCB-305C-4FEF-A656-F0CAFE892C1D}" destId="{8638613C-574C-41BD-A7C3-6EEFA7834BAB}" srcOrd="0" destOrd="0" presId="urn:microsoft.com/office/officeart/2018/2/layout/IconVerticalSolidList"/>
    <dgm:cxn modelId="{A1152E73-F050-4777-94B9-FF992333C69F}" type="presParOf" srcId="{57A60BCB-305C-4FEF-A656-F0CAFE892C1D}" destId="{AD642A2E-0AAE-4EAD-88AF-1324157F002B}" srcOrd="1" destOrd="0" presId="urn:microsoft.com/office/officeart/2018/2/layout/IconVerticalSolidList"/>
    <dgm:cxn modelId="{BE1C6B4A-4013-422A-B0DC-A424D6890408}" type="presParOf" srcId="{57A60BCB-305C-4FEF-A656-F0CAFE892C1D}" destId="{38B5BA41-47CB-493A-AC41-C5EA61351F35}" srcOrd="2" destOrd="0" presId="urn:microsoft.com/office/officeart/2018/2/layout/IconVerticalSolidList"/>
    <dgm:cxn modelId="{6F1C8045-1659-49E0-A377-28B6F51FF930}" type="presParOf" srcId="{57A60BCB-305C-4FEF-A656-F0CAFE892C1D}" destId="{DDCCA31D-1687-4FD8-BACA-6A3D8DCBA6C0}" srcOrd="3" destOrd="0" presId="urn:microsoft.com/office/officeart/2018/2/layout/IconVerticalSolidList"/>
    <dgm:cxn modelId="{8BE84FBC-1420-432A-A1B5-8B2853817B31}" type="presParOf" srcId="{38D1C806-DA57-4C66-9D4B-3EE5B792E9A7}" destId="{8406ABE9-4E22-416A-9051-9897903FA961}" srcOrd="9" destOrd="0" presId="urn:microsoft.com/office/officeart/2018/2/layout/IconVerticalSolidList"/>
    <dgm:cxn modelId="{D797FEB7-F5F3-4C6C-BD5C-46408BABC3F0}" type="presParOf" srcId="{38D1C806-DA57-4C66-9D4B-3EE5B792E9A7}" destId="{8EA8C90D-A953-4B9A-B109-3DB5D620C316}" srcOrd="10" destOrd="0" presId="urn:microsoft.com/office/officeart/2018/2/layout/IconVerticalSolidList"/>
    <dgm:cxn modelId="{38A32CAD-CCC0-4FCA-8934-E85EE3966666}" type="presParOf" srcId="{8EA8C90D-A953-4B9A-B109-3DB5D620C316}" destId="{A8A3A94F-F5FE-48CD-90D6-730C58B3577B}" srcOrd="0" destOrd="0" presId="urn:microsoft.com/office/officeart/2018/2/layout/IconVerticalSolidList"/>
    <dgm:cxn modelId="{3862F35B-A82C-4721-AF45-FAF6DD0DAB9F}" type="presParOf" srcId="{8EA8C90D-A953-4B9A-B109-3DB5D620C316}" destId="{47AE6722-810A-4595-AB77-085B13E8A68B}" srcOrd="1" destOrd="0" presId="urn:microsoft.com/office/officeart/2018/2/layout/IconVerticalSolidList"/>
    <dgm:cxn modelId="{766743E5-35AA-4A72-A90A-75968395DA17}" type="presParOf" srcId="{8EA8C90D-A953-4B9A-B109-3DB5D620C316}" destId="{6C0F1F5C-C954-41BE-977A-10C8D6A6043A}" srcOrd="2" destOrd="0" presId="urn:microsoft.com/office/officeart/2018/2/layout/IconVerticalSolidList"/>
    <dgm:cxn modelId="{1CE1A2DE-DA47-4021-BD8B-81E520837539}" type="presParOf" srcId="{8EA8C90D-A953-4B9A-B109-3DB5D620C316}" destId="{43824A32-2715-4B66-AF9B-D01E6CEB28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C85A8AF-8A51-416C-A852-9A279C4AB1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B5F106C-298C-49E8-AF82-1E7390CC6A21}">
      <dgm:prSet/>
      <dgm:spPr/>
      <dgm:t>
        <a:bodyPr/>
        <a:lstStyle/>
        <a:p>
          <a:r>
            <a:rPr lang="en-GB" dirty="0"/>
            <a:t>Entrepreneurial motivations are also essential, because it affects a business. </a:t>
          </a:r>
          <a:endParaRPr lang="en-US" dirty="0"/>
        </a:p>
      </dgm:t>
    </dgm:pt>
    <dgm:pt modelId="{2DE17C2D-E3AB-4801-B71E-0CE17EF0B45E}" type="parTrans" cxnId="{299EAC67-8C01-4FA4-BE03-A8DDB1522E2B}">
      <dgm:prSet/>
      <dgm:spPr/>
      <dgm:t>
        <a:bodyPr/>
        <a:lstStyle/>
        <a:p>
          <a:endParaRPr lang="en-US"/>
        </a:p>
      </dgm:t>
    </dgm:pt>
    <dgm:pt modelId="{520BA3FA-C09E-43DD-ADFA-12A5F6C9E7A7}" type="sibTrans" cxnId="{299EAC67-8C01-4FA4-BE03-A8DDB1522E2B}">
      <dgm:prSet/>
      <dgm:spPr/>
      <dgm:t>
        <a:bodyPr/>
        <a:lstStyle/>
        <a:p>
          <a:endParaRPr lang="en-US"/>
        </a:p>
      </dgm:t>
    </dgm:pt>
    <dgm:pt modelId="{80B22839-570B-4601-9A48-7C7C884ADF85}">
      <dgm:prSet/>
      <dgm:spPr/>
      <dgm:t>
        <a:bodyPr/>
        <a:lstStyle/>
        <a:p>
          <a:r>
            <a:rPr lang="en-GB"/>
            <a:t>This includes early retirement, such as health issues and social factors (Dobryagina, 2019). </a:t>
          </a:r>
          <a:endParaRPr lang="en-US"/>
        </a:p>
      </dgm:t>
    </dgm:pt>
    <dgm:pt modelId="{0D9E09A1-4E79-4051-837A-B37209C6D3EB}" type="parTrans" cxnId="{4C4BFFC9-8273-4A04-89BA-84911CB67C9A}">
      <dgm:prSet/>
      <dgm:spPr/>
      <dgm:t>
        <a:bodyPr/>
        <a:lstStyle/>
        <a:p>
          <a:endParaRPr lang="en-US"/>
        </a:p>
      </dgm:t>
    </dgm:pt>
    <dgm:pt modelId="{7C56C03F-D45C-4798-AECD-3E643C3DE35A}" type="sibTrans" cxnId="{4C4BFFC9-8273-4A04-89BA-84911CB67C9A}">
      <dgm:prSet/>
      <dgm:spPr/>
      <dgm:t>
        <a:bodyPr/>
        <a:lstStyle/>
        <a:p>
          <a:endParaRPr lang="en-US"/>
        </a:p>
      </dgm:t>
    </dgm:pt>
    <dgm:pt modelId="{DB298308-E6EB-4776-9B5A-A4136E000B26}">
      <dgm:prSet/>
      <dgm:spPr/>
      <dgm:t>
        <a:bodyPr/>
        <a:lstStyle/>
        <a:p>
          <a:r>
            <a:rPr lang="en-GB"/>
            <a:t>For example, Gates retired from Microsoft because of the stress from Microsoft’s lawsuit.</a:t>
          </a:r>
          <a:endParaRPr lang="en-US"/>
        </a:p>
      </dgm:t>
    </dgm:pt>
    <dgm:pt modelId="{3EA49877-320F-4595-8719-834C005CF158}" type="parTrans" cxnId="{86183AD6-1096-46F2-81D8-0EE8B295D5CB}">
      <dgm:prSet/>
      <dgm:spPr/>
      <dgm:t>
        <a:bodyPr/>
        <a:lstStyle/>
        <a:p>
          <a:endParaRPr lang="en-US"/>
        </a:p>
      </dgm:t>
    </dgm:pt>
    <dgm:pt modelId="{A67C986B-5C3A-4DA2-B1C5-932B977095A2}" type="sibTrans" cxnId="{86183AD6-1096-46F2-81D8-0EE8B295D5CB}">
      <dgm:prSet/>
      <dgm:spPr/>
      <dgm:t>
        <a:bodyPr/>
        <a:lstStyle/>
        <a:p>
          <a:endParaRPr lang="en-US"/>
        </a:p>
      </dgm:t>
    </dgm:pt>
    <dgm:pt modelId="{4170FB02-2A11-4C15-AD50-4C16A83EDBB1}">
      <dgm:prSet/>
      <dgm:spPr/>
      <dgm:t>
        <a:bodyPr/>
        <a:lstStyle/>
        <a:p>
          <a:r>
            <a:rPr lang="en-GB"/>
            <a:t>This led him to focusing on his charity organisation, to provide education and medicine to the poor (Gates, 2019). </a:t>
          </a:r>
          <a:endParaRPr lang="en-US"/>
        </a:p>
      </dgm:t>
    </dgm:pt>
    <dgm:pt modelId="{EAEF04FE-F288-4B08-A518-929BC5544826}" type="parTrans" cxnId="{6AF405BB-969E-4854-8581-81D99063F940}">
      <dgm:prSet/>
      <dgm:spPr/>
      <dgm:t>
        <a:bodyPr/>
        <a:lstStyle/>
        <a:p>
          <a:endParaRPr lang="en-US"/>
        </a:p>
      </dgm:t>
    </dgm:pt>
    <dgm:pt modelId="{F250AB39-9EC5-43EC-9C62-D66E44E8D9B7}" type="sibTrans" cxnId="{6AF405BB-969E-4854-8581-81D99063F940}">
      <dgm:prSet/>
      <dgm:spPr/>
      <dgm:t>
        <a:bodyPr/>
        <a:lstStyle/>
        <a:p>
          <a:endParaRPr lang="en-US"/>
        </a:p>
      </dgm:t>
    </dgm:pt>
    <dgm:pt modelId="{8C1CE38B-CE2A-49D3-AB0B-4419CDFFBBD1}">
      <dgm:prSet/>
      <dgm:spPr/>
      <dgm:t>
        <a:bodyPr/>
        <a:lstStyle/>
        <a:p>
          <a:r>
            <a:rPr lang="en-GB" dirty="0"/>
            <a:t>Therefore, this is an entrepreneurial motivation because Gates is always thinking of new ideas and how to plan them.</a:t>
          </a:r>
          <a:endParaRPr lang="en-US" dirty="0"/>
        </a:p>
      </dgm:t>
    </dgm:pt>
    <dgm:pt modelId="{7F86F8CC-A9A1-47AD-9723-153923A9D9A8}" type="parTrans" cxnId="{5FF2D4F5-F45E-4A45-BE7A-BADFDC9AF258}">
      <dgm:prSet/>
      <dgm:spPr/>
      <dgm:t>
        <a:bodyPr/>
        <a:lstStyle/>
        <a:p>
          <a:endParaRPr lang="en-US"/>
        </a:p>
      </dgm:t>
    </dgm:pt>
    <dgm:pt modelId="{8AE2B6FF-A7E2-4684-9875-DC8623D17299}" type="sibTrans" cxnId="{5FF2D4F5-F45E-4A45-BE7A-BADFDC9AF258}">
      <dgm:prSet/>
      <dgm:spPr/>
      <dgm:t>
        <a:bodyPr/>
        <a:lstStyle/>
        <a:p>
          <a:endParaRPr lang="en-US"/>
        </a:p>
      </dgm:t>
    </dgm:pt>
    <dgm:pt modelId="{4B3D95B1-1CDE-428D-9130-F8C0398AB7BB}" type="pres">
      <dgm:prSet presAssocID="{DC85A8AF-8A51-416C-A852-9A279C4AB15A}" presName="root" presStyleCnt="0">
        <dgm:presLayoutVars>
          <dgm:dir/>
          <dgm:resizeHandles val="exact"/>
        </dgm:presLayoutVars>
      </dgm:prSet>
      <dgm:spPr/>
    </dgm:pt>
    <dgm:pt modelId="{DF9A7924-B209-434C-9F4B-6F3B0B067C41}" type="pres">
      <dgm:prSet presAssocID="{6B5F106C-298C-49E8-AF82-1E7390CC6A21}" presName="compNode" presStyleCnt="0"/>
      <dgm:spPr/>
    </dgm:pt>
    <dgm:pt modelId="{A9F19A1A-8B9C-49FD-9E70-826916B588A8}" type="pres">
      <dgm:prSet presAssocID="{6B5F106C-298C-49E8-AF82-1E7390CC6A21}" presName="bgRect" presStyleLbl="bgShp" presStyleIdx="0" presStyleCnt="5"/>
      <dgm:spPr/>
    </dgm:pt>
    <dgm:pt modelId="{3859CE79-5500-4B17-BAA7-4EC725FF9770}" type="pres">
      <dgm:prSet presAssocID="{6B5F106C-298C-49E8-AF82-1E7390CC6A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2C9B32A2-1CC3-4294-9338-0D8F8AB98B1C}" type="pres">
      <dgm:prSet presAssocID="{6B5F106C-298C-49E8-AF82-1E7390CC6A21}" presName="spaceRect" presStyleCnt="0"/>
      <dgm:spPr/>
    </dgm:pt>
    <dgm:pt modelId="{06A2EE7E-7D29-49A5-9C12-15315B1FCB02}" type="pres">
      <dgm:prSet presAssocID="{6B5F106C-298C-49E8-AF82-1E7390CC6A21}" presName="parTx" presStyleLbl="revTx" presStyleIdx="0" presStyleCnt="5">
        <dgm:presLayoutVars>
          <dgm:chMax val="0"/>
          <dgm:chPref val="0"/>
        </dgm:presLayoutVars>
      </dgm:prSet>
      <dgm:spPr/>
    </dgm:pt>
    <dgm:pt modelId="{BED39CA5-B2AB-4680-8F1B-1314E8866F00}" type="pres">
      <dgm:prSet presAssocID="{520BA3FA-C09E-43DD-ADFA-12A5F6C9E7A7}" presName="sibTrans" presStyleCnt="0"/>
      <dgm:spPr/>
    </dgm:pt>
    <dgm:pt modelId="{CE3182DE-9C88-4946-AAD6-F185E747BDA4}" type="pres">
      <dgm:prSet presAssocID="{80B22839-570B-4601-9A48-7C7C884ADF85}" presName="compNode" presStyleCnt="0"/>
      <dgm:spPr/>
    </dgm:pt>
    <dgm:pt modelId="{AD600DE3-F327-4832-B715-DE956BD4BD10}" type="pres">
      <dgm:prSet presAssocID="{80B22839-570B-4601-9A48-7C7C884ADF85}" presName="bgRect" presStyleLbl="bgShp" presStyleIdx="1" presStyleCnt="5"/>
      <dgm:spPr/>
    </dgm:pt>
    <dgm:pt modelId="{B26429BA-E877-4F91-9A0F-0A3E905BA682}" type="pres">
      <dgm:prSet presAssocID="{80B22839-570B-4601-9A48-7C7C884ADF8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F6ABBD2-BC18-4E0D-A712-E8E7E5924724}" type="pres">
      <dgm:prSet presAssocID="{80B22839-570B-4601-9A48-7C7C884ADF85}" presName="spaceRect" presStyleCnt="0"/>
      <dgm:spPr/>
    </dgm:pt>
    <dgm:pt modelId="{9390577D-2229-44A9-8317-C508956FD27F}" type="pres">
      <dgm:prSet presAssocID="{80B22839-570B-4601-9A48-7C7C884ADF85}" presName="parTx" presStyleLbl="revTx" presStyleIdx="1" presStyleCnt="5">
        <dgm:presLayoutVars>
          <dgm:chMax val="0"/>
          <dgm:chPref val="0"/>
        </dgm:presLayoutVars>
      </dgm:prSet>
      <dgm:spPr/>
    </dgm:pt>
    <dgm:pt modelId="{AB97952B-4250-4BE1-8014-8A4A56252C35}" type="pres">
      <dgm:prSet presAssocID="{7C56C03F-D45C-4798-AECD-3E643C3DE35A}" presName="sibTrans" presStyleCnt="0"/>
      <dgm:spPr/>
    </dgm:pt>
    <dgm:pt modelId="{FC7694A6-599E-4206-B9DC-85AEE3008B51}" type="pres">
      <dgm:prSet presAssocID="{DB298308-E6EB-4776-9B5A-A4136E000B26}" presName="compNode" presStyleCnt="0"/>
      <dgm:spPr/>
    </dgm:pt>
    <dgm:pt modelId="{5DFB3BBB-02D9-43A0-957A-A5CAE9E5ABEA}" type="pres">
      <dgm:prSet presAssocID="{DB298308-E6EB-4776-9B5A-A4136E000B26}" presName="bgRect" presStyleLbl="bgShp" presStyleIdx="2" presStyleCnt="5"/>
      <dgm:spPr/>
    </dgm:pt>
    <dgm:pt modelId="{531915E3-1884-45F9-A18D-D9AE57E13D3C}" type="pres">
      <dgm:prSet presAssocID="{DB298308-E6EB-4776-9B5A-A4136E000B2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21A1D54-1279-47CA-9CD4-D1DAC7384AF5}" type="pres">
      <dgm:prSet presAssocID="{DB298308-E6EB-4776-9B5A-A4136E000B26}" presName="spaceRect" presStyleCnt="0"/>
      <dgm:spPr/>
    </dgm:pt>
    <dgm:pt modelId="{C55EEE6E-787B-4E0F-B81A-F40C173E89B3}" type="pres">
      <dgm:prSet presAssocID="{DB298308-E6EB-4776-9B5A-A4136E000B26}" presName="parTx" presStyleLbl="revTx" presStyleIdx="2" presStyleCnt="5">
        <dgm:presLayoutVars>
          <dgm:chMax val="0"/>
          <dgm:chPref val="0"/>
        </dgm:presLayoutVars>
      </dgm:prSet>
      <dgm:spPr/>
    </dgm:pt>
    <dgm:pt modelId="{A076B473-E514-4BF5-BBF3-988B660FBE7A}" type="pres">
      <dgm:prSet presAssocID="{A67C986B-5C3A-4DA2-B1C5-932B977095A2}" presName="sibTrans" presStyleCnt="0"/>
      <dgm:spPr/>
    </dgm:pt>
    <dgm:pt modelId="{DA3AD256-8BA3-42D7-92C6-FCE59356757B}" type="pres">
      <dgm:prSet presAssocID="{4170FB02-2A11-4C15-AD50-4C16A83EDBB1}" presName="compNode" presStyleCnt="0"/>
      <dgm:spPr/>
    </dgm:pt>
    <dgm:pt modelId="{F5FBC96C-E184-459E-857C-762A1537E364}" type="pres">
      <dgm:prSet presAssocID="{4170FB02-2A11-4C15-AD50-4C16A83EDBB1}" presName="bgRect" presStyleLbl="bgShp" presStyleIdx="3" presStyleCnt="5"/>
      <dgm:spPr/>
    </dgm:pt>
    <dgm:pt modelId="{AE64CF46-ED11-468C-A89B-BFD35ADAE814}" type="pres">
      <dgm:prSet presAssocID="{4170FB02-2A11-4C15-AD50-4C16A83EDB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08A9216-D049-4530-8614-821321830281}" type="pres">
      <dgm:prSet presAssocID="{4170FB02-2A11-4C15-AD50-4C16A83EDBB1}" presName="spaceRect" presStyleCnt="0"/>
      <dgm:spPr/>
    </dgm:pt>
    <dgm:pt modelId="{336BB9B9-D40E-4CB9-AF0B-383E5F938F35}" type="pres">
      <dgm:prSet presAssocID="{4170FB02-2A11-4C15-AD50-4C16A83EDBB1}" presName="parTx" presStyleLbl="revTx" presStyleIdx="3" presStyleCnt="5">
        <dgm:presLayoutVars>
          <dgm:chMax val="0"/>
          <dgm:chPref val="0"/>
        </dgm:presLayoutVars>
      </dgm:prSet>
      <dgm:spPr/>
    </dgm:pt>
    <dgm:pt modelId="{61ED0AF3-2AFE-46B9-A4D9-D6234E872B02}" type="pres">
      <dgm:prSet presAssocID="{F250AB39-9EC5-43EC-9C62-D66E44E8D9B7}" presName="sibTrans" presStyleCnt="0"/>
      <dgm:spPr/>
    </dgm:pt>
    <dgm:pt modelId="{7840A3F5-0B67-4411-959B-D2D472BD3CE9}" type="pres">
      <dgm:prSet presAssocID="{8C1CE38B-CE2A-49D3-AB0B-4419CDFFBBD1}" presName="compNode" presStyleCnt="0"/>
      <dgm:spPr/>
    </dgm:pt>
    <dgm:pt modelId="{EECD19AD-F20A-418D-9AE3-140C68059502}" type="pres">
      <dgm:prSet presAssocID="{8C1CE38B-CE2A-49D3-AB0B-4419CDFFBBD1}" presName="bgRect" presStyleLbl="bgShp" presStyleIdx="4" presStyleCnt="5"/>
      <dgm:spPr/>
    </dgm:pt>
    <dgm:pt modelId="{02E7A4C6-375B-41FC-AAB0-546187946ACE}" type="pres">
      <dgm:prSet presAssocID="{8C1CE38B-CE2A-49D3-AB0B-4419CDFFBBD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594C1B08-8786-49C4-89F8-776634A886C4}" type="pres">
      <dgm:prSet presAssocID="{8C1CE38B-CE2A-49D3-AB0B-4419CDFFBBD1}" presName="spaceRect" presStyleCnt="0"/>
      <dgm:spPr/>
    </dgm:pt>
    <dgm:pt modelId="{4C7CDC49-21E0-4366-A319-4475C9E21253}" type="pres">
      <dgm:prSet presAssocID="{8C1CE38B-CE2A-49D3-AB0B-4419CDFFBBD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637715E-53A4-42DF-B32D-943D85C20AB3}" type="presOf" srcId="{DB298308-E6EB-4776-9B5A-A4136E000B26}" destId="{C55EEE6E-787B-4E0F-B81A-F40C173E89B3}" srcOrd="0" destOrd="0" presId="urn:microsoft.com/office/officeart/2018/2/layout/IconVerticalSolidList"/>
    <dgm:cxn modelId="{A4FDA342-F56D-4943-A8DD-45F24BBAEBA0}" type="presOf" srcId="{4170FB02-2A11-4C15-AD50-4C16A83EDBB1}" destId="{336BB9B9-D40E-4CB9-AF0B-383E5F938F35}" srcOrd="0" destOrd="0" presId="urn:microsoft.com/office/officeart/2018/2/layout/IconVerticalSolidList"/>
    <dgm:cxn modelId="{299EAC67-8C01-4FA4-BE03-A8DDB1522E2B}" srcId="{DC85A8AF-8A51-416C-A852-9A279C4AB15A}" destId="{6B5F106C-298C-49E8-AF82-1E7390CC6A21}" srcOrd="0" destOrd="0" parTransId="{2DE17C2D-E3AB-4801-B71E-0CE17EF0B45E}" sibTransId="{520BA3FA-C09E-43DD-ADFA-12A5F6C9E7A7}"/>
    <dgm:cxn modelId="{A0439E6B-0606-4B00-98F9-0EE51A9078ED}" type="presOf" srcId="{DC85A8AF-8A51-416C-A852-9A279C4AB15A}" destId="{4B3D95B1-1CDE-428D-9130-F8C0398AB7BB}" srcOrd="0" destOrd="0" presId="urn:microsoft.com/office/officeart/2018/2/layout/IconVerticalSolidList"/>
    <dgm:cxn modelId="{16791B87-A214-4E6B-A280-203358380265}" type="presOf" srcId="{6B5F106C-298C-49E8-AF82-1E7390CC6A21}" destId="{06A2EE7E-7D29-49A5-9C12-15315B1FCB02}" srcOrd="0" destOrd="0" presId="urn:microsoft.com/office/officeart/2018/2/layout/IconVerticalSolidList"/>
    <dgm:cxn modelId="{6AF405BB-969E-4854-8581-81D99063F940}" srcId="{DC85A8AF-8A51-416C-A852-9A279C4AB15A}" destId="{4170FB02-2A11-4C15-AD50-4C16A83EDBB1}" srcOrd="3" destOrd="0" parTransId="{EAEF04FE-F288-4B08-A518-929BC5544826}" sibTransId="{F250AB39-9EC5-43EC-9C62-D66E44E8D9B7}"/>
    <dgm:cxn modelId="{315D02C8-AB11-46CE-A24A-C2F068E720A6}" type="presOf" srcId="{8C1CE38B-CE2A-49D3-AB0B-4419CDFFBBD1}" destId="{4C7CDC49-21E0-4366-A319-4475C9E21253}" srcOrd="0" destOrd="0" presId="urn:microsoft.com/office/officeart/2018/2/layout/IconVerticalSolidList"/>
    <dgm:cxn modelId="{4C4BFFC9-8273-4A04-89BA-84911CB67C9A}" srcId="{DC85A8AF-8A51-416C-A852-9A279C4AB15A}" destId="{80B22839-570B-4601-9A48-7C7C884ADF85}" srcOrd="1" destOrd="0" parTransId="{0D9E09A1-4E79-4051-837A-B37209C6D3EB}" sibTransId="{7C56C03F-D45C-4798-AECD-3E643C3DE35A}"/>
    <dgm:cxn modelId="{86183AD6-1096-46F2-81D8-0EE8B295D5CB}" srcId="{DC85A8AF-8A51-416C-A852-9A279C4AB15A}" destId="{DB298308-E6EB-4776-9B5A-A4136E000B26}" srcOrd="2" destOrd="0" parTransId="{3EA49877-320F-4595-8719-834C005CF158}" sibTransId="{A67C986B-5C3A-4DA2-B1C5-932B977095A2}"/>
    <dgm:cxn modelId="{5FF2D4F5-F45E-4A45-BE7A-BADFDC9AF258}" srcId="{DC85A8AF-8A51-416C-A852-9A279C4AB15A}" destId="{8C1CE38B-CE2A-49D3-AB0B-4419CDFFBBD1}" srcOrd="4" destOrd="0" parTransId="{7F86F8CC-A9A1-47AD-9723-153923A9D9A8}" sibTransId="{8AE2B6FF-A7E2-4684-9875-DC8623D17299}"/>
    <dgm:cxn modelId="{B6F594FF-B55D-47CF-82DD-D414188687C5}" type="presOf" srcId="{80B22839-570B-4601-9A48-7C7C884ADF85}" destId="{9390577D-2229-44A9-8317-C508956FD27F}" srcOrd="0" destOrd="0" presId="urn:microsoft.com/office/officeart/2018/2/layout/IconVerticalSolidList"/>
    <dgm:cxn modelId="{5DA48ED1-59A6-4FEB-8AE6-6CED97180972}" type="presParOf" srcId="{4B3D95B1-1CDE-428D-9130-F8C0398AB7BB}" destId="{DF9A7924-B209-434C-9F4B-6F3B0B067C41}" srcOrd="0" destOrd="0" presId="urn:microsoft.com/office/officeart/2018/2/layout/IconVerticalSolidList"/>
    <dgm:cxn modelId="{3F0C69F2-2526-4215-856B-2BA8F01BF82C}" type="presParOf" srcId="{DF9A7924-B209-434C-9F4B-6F3B0B067C41}" destId="{A9F19A1A-8B9C-49FD-9E70-826916B588A8}" srcOrd="0" destOrd="0" presId="urn:microsoft.com/office/officeart/2018/2/layout/IconVerticalSolidList"/>
    <dgm:cxn modelId="{3606568C-6823-46A7-B2C4-41987AED74F2}" type="presParOf" srcId="{DF9A7924-B209-434C-9F4B-6F3B0B067C41}" destId="{3859CE79-5500-4B17-BAA7-4EC725FF9770}" srcOrd="1" destOrd="0" presId="urn:microsoft.com/office/officeart/2018/2/layout/IconVerticalSolidList"/>
    <dgm:cxn modelId="{D94193C3-9F24-426E-927E-50C32336EF8F}" type="presParOf" srcId="{DF9A7924-B209-434C-9F4B-6F3B0B067C41}" destId="{2C9B32A2-1CC3-4294-9338-0D8F8AB98B1C}" srcOrd="2" destOrd="0" presId="urn:microsoft.com/office/officeart/2018/2/layout/IconVerticalSolidList"/>
    <dgm:cxn modelId="{3C7C9412-FB2B-4BE0-A7CA-8B3D07B41BA8}" type="presParOf" srcId="{DF9A7924-B209-434C-9F4B-6F3B0B067C41}" destId="{06A2EE7E-7D29-49A5-9C12-15315B1FCB02}" srcOrd="3" destOrd="0" presId="urn:microsoft.com/office/officeart/2018/2/layout/IconVerticalSolidList"/>
    <dgm:cxn modelId="{068D8E1B-70B9-441A-B58A-4504DC68D628}" type="presParOf" srcId="{4B3D95B1-1CDE-428D-9130-F8C0398AB7BB}" destId="{BED39CA5-B2AB-4680-8F1B-1314E8866F00}" srcOrd="1" destOrd="0" presId="urn:microsoft.com/office/officeart/2018/2/layout/IconVerticalSolidList"/>
    <dgm:cxn modelId="{57926046-AE0C-48A0-AA6E-95B75B59C7CB}" type="presParOf" srcId="{4B3D95B1-1CDE-428D-9130-F8C0398AB7BB}" destId="{CE3182DE-9C88-4946-AAD6-F185E747BDA4}" srcOrd="2" destOrd="0" presId="urn:microsoft.com/office/officeart/2018/2/layout/IconVerticalSolidList"/>
    <dgm:cxn modelId="{A8C6F1A9-0D0F-4645-BB50-C75F8849200A}" type="presParOf" srcId="{CE3182DE-9C88-4946-AAD6-F185E747BDA4}" destId="{AD600DE3-F327-4832-B715-DE956BD4BD10}" srcOrd="0" destOrd="0" presId="urn:microsoft.com/office/officeart/2018/2/layout/IconVerticalSolidList"/>
    <dgm:cxn modelId="{4E90809D-33B7-4CF7-BE77-6FEBEE29AFC5}" type="presParOf" srcId="{CE3182DE-9C88-4946-AAD6-F185E747BDA4}" destId="{B26429BA-E877-4F91-9A0F-0A3E905BA682}" srcOrd="1" destOrd="0" presId="urn:microsoft.com/office/officeart/2018/2/layout/IconVerticalSolidList"/>
    <dgm:cxn modelId="{02D11ECA-6493-430A-BDCF-ED4ECD977F4F}" type="presParOf" srcId="{CE3182DE-9C88-4946-AAD6-F185E747BDA4}" destId="{0F6ABBD2-BC18-4E0D-A712-E8E7E5924724}" srcOrd="2" destOrd="0" presId="urn:microsoft.com/office/officeart/2018/2/layout/IconVerticalSolidList"/>
    <dgm:cxn modelId="{906EB527-693A-4282-A3BC-107299811A44}" type="presParOf" srcId="{CE3182DE-9C88-4946-AAD6-F185E747BDA4}" destId="{9390577D-2229-44A9-8317-C508956FD27F}" srcOrd="3" destOrd="0" presId="urn:microsoft.com/office/officeart/2018/2/layout/IconVerticalSolidList"/>
    <dgm:cxn modelId="{6C0775CC-4188-4038-8E26-AAA6747C35FE}" type="presParOf" srcId="{4B3D95B1-1CDE-428D-9130-F8C0398AB7BB}" destId="{AB97952B-4250-4BE1-8014-8A4A56252C35}" srcOrd="3" destOrd="0" presId="urn:microsoft.com/office/officeart/2018/2/layout/IconVerticalSolidList"/>
    <dgm:cxn modelId="{3A2010B8-F7FE-4346-BA27-C593079EBFC0}" type="presParOf" srcId="{4B3D95B1-1CDE-428D-9130-F8C0398AB7BB}" destId="{FC7694A6-599E-4206-B9DC-85AEE3008B51}" srcOrd="4" destOrd="0" presId="urn:microsoft.com/office/officeart/2018/2/layout/IconVerticalSolidList"/>
    <dgm:cxn modelId="{2DCC9D8B-04F4-4A83-9283-2A70B4D3D34B}" type="presParOf" srcId="{FC7694A6-599E-4206-B9DC-85AEE3008B51}" destId="{5DFB3BBB-02D9-43A0-957A-A5CAE9E5ABEA}" srcOrd="0" destOrd="0" presId="urn:microsoft.com/office/officeart/2018/2/layout/IconVerticalSolidList"/>
    <dgm:cxn modelId="{4C8E388A-07D3-4C07-89B2-E6189EA65979}" type="presParOf" srcId="{FC7694A6-599E-4206-B9DC-85AEE3008B51}" destId="{531915E3-1884-45F9-A18D-D9AE57E13D3C}" srcOrd="1" destOrd="0" presId="urn:microsoft.com/office/officeart/2018/2/layout/IconVerticalSolidList"/>
    <dgm:cxn modelId="{FD62BDCF-F072-449A-8B05-1C63F48ED9A1}" type="presParOf" srcId="{FC7694A6-599E-4206-B9DC-85AEE3008B51}" destId="{B21A1D54-1279-47CA-9CD4-D1DAC7384AF5}" srcOrd="2" destOrd="0" presId="urn:microsoft.com/office/officeart/2018/2/layout/IconVerticalSolidList"/>
    <dgm:cxn modelId="{E62D734D-C63B-4842-A172-0BDCF122509D}" type="presParOf" srcId="{FC7694A6-599E-4206-B9DC-85AEE3008B51}" destId="{C55EEE6E-787B-4E0F-B81A-F40C173E89B3}" srcOrd="3" destOrd="0" presId="urn:microsoft.com/office/officeart/2018/2/layout/IconVerticalSolidList"/>
    <dgm:cxn modelId="{B344A051-8AD5-4D35-BB58-007B2A395C0F}" type="presParOf" srcId="{4B3D95B1-1CDE-428D-9130-F8C0398AB7BB}" destId="{A076B473-E514-4BF5-BBF3-988B660FBE7A}" srcOrd="5" destOrd="0" presId="urn:microsoft.com/office/officeart/2018/2/layout/IconVerticalSolidList"/>
    <dgm:cxn modelId="{6AAFC94D-8446-4B8C-B158-2B04D7769137}" type="presParOf" srcId="{4B3D95B1-1CDE-428D-9130-F8C0398AB7BB}" destId="{DA3AD256-8BA3-42D7-92C6-FCE59356757B}" srcOrd="6" destOrd="0" presId="urn:microsoft.com/office/officeart/2018/2/layout/IconVerticalSolidList"/>
    <dgm:cxn modelId="{A19ABD98-2D36-440D-9A7D-68ED4AE93672}" type="presParOf" srcId="{DA3AD256-8BA3-42D7-92C6-FCE59356757B}" destId="{F5FBC96C-E184-459E-857C-762A1537E364}" srcOrd="0" destOrd="0" presId="urn:microsoft.com/office/officeart/2018/2/layout/IconVerticalSolidList"/>
    <dgm:cxn modelId="{12188622-2B13-430A-A8ED-F9B4ECD5CA12}" type="presParOf" srcId="{DA3AD256-8BA3-42D7-92C6-FCE59356757B}" destId="{AE64CF46-ED11-468C-A89B-BFD35ADAE814}" srcOrd="1" destOrd="0" presId="urn:microsoft.com/office/officeart/2018/2/layout/IconVerticalSolidList"/>
    <dgm:cxn modelId="{EFC672A1-FF9E-4EA2-99FC-87E730987F7D}" type="presParOf" srcId="{DA3AD256-8BA3-42D7-92C6-FCE59356757B}" destId="{B08A9216-D049-4530-8614-821321830281}" srcOrd="2" destOrd="0" presId="urn:microsoft.com/office/officeart/2018/2/layout/IconVerticalSolidList"/>
    <dgm:cxn modelId="{AC0F81F1-BEF0-4734-A00E-70A69A3F4466}" type="presParOf" srcId="{DA3AD256-8BA3-42D7-92C6-FCE59356757B}" destId="{336BB9B9-D40E-4CB9-AF0B-383E5F938F35}" srcOrd="3" destOrd="0" presId="urn:microsoft.com/office/officeart/2018/2/layout/IconVerticalSolidList"/>
    <dgm:cxn modelId="{14A93FDC-42CD-4F19-9C9B-4624C1D3E0FB}" type="presParOf" srcId="{4B3D95B1-1CDE-428D-9130-F8C0398AB7BB}" destId="{61ED0AF3-2AFE-46B9-A4D9-D6234E872B02}" srcOrd="7" destOrd="0" presId="urn:microsoft.com/office/officeart/2018/2/layout/IconVerticalSolidList"/>
    <dgm:cxn modelId="{4967FBF4-12E9-42CE-8066-FB82E96C9365}" type="presParOf" srcId="{4B3D95B1-1CDE-428D-9130-F8C0398AB7BB}" destId="{7840A3F5-0B67-4411-959B-D2D472BD3CE9}" srcOrd="8" destOrd="0" presId="urn:microsoft.com/office/officeart/2018/2/layout/IconVerticalSolidList"/>
    <dgm:cxn modelId="{70BFCDBA-33F6-4100-9E8C-BD1587FAB3B1}" type="presParOf" srcId="{7840A3F5-0B67-4411-959B-D2D472BD3CE9}" destId="{EECD19AD-F20A-418D-9AE3-140C68059502}" srcOrd="0" destOrd="0" presId="urn:microsoft.com/office/officeart/2018/2/layout/IconVerticalSolidList"/>
    <dgm:cxn modelId="{7C1C7057-CD2F-4E7D-A4A3-56514C24378F}" type="presParOf" srcId="{7840A3F5-0B67-4411-959B-D2D472BD3CE9}" destId="{02E7A4C6-375B-41FC-AAB0-546187946ACE}" srcOrd="1" destOrd="0" presId="urn:microsoft.com/office/officeart/2018/2/layout/IconVerticalSolidList"/>
    <dgm:cxn modelId="{EF8429DB-CB2D-423B-8CBD-8D9FC282D8B4}" type="presParOf" srcId="{7840A3F5-0B67-4411-959B-D2D472BD3CE9}" destId="{594C1B08-8786-49C4-89F8-776634A886C4}" srcOrd="2" destOrd="0" presId="urn:microsoft.com/office/officeart/2018/2/layout/IconVerticalSolidList"/>
    <dgm:cxn modelId="{D503A3B3-5AE4-4229-800A-4BFF3F22DAE1}" type="presParOf" srcId="{7840A3F5-0B67-4411-959B-D2D472BD3CE9}" destId="{4C7CDC49-21E0-4366-A319-4475C9E212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89496D-1223-4883-8883-E213171CC9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61C90E6-2F03-454C-BD6B-4307F4945A28}">
      <dgm:prSet/>
      <dgm:spPr/>
      <dgm:t>
        <a:bodyPr/>
        <a:lstStyle/>
        <a:p>
          <a:r>
            <a:rPr lang="en-GB"/>
            <a:t>Gates has a Transformational Leadership style, motivating him to appreciate employees (Howladar &amp; Taher, 2016) </a:t>
          </a:r>
          <a:endParaRPr lang="en-US"/>
        </a:p>
      </dgm:t>
    </dgm:pt>
    <dgm:pt modelId="{D7EC0E40-F398-4D2E-B06A-729900D19400}" type="parTrans" cxnId="{CD3EF7B9-018F-4D74-9DBA-B971840D14AA}">
      <dgm:prSet/>
      <dgm:spPr/>
      <dgm:t>
        <a:bodyPr/>
        <a:lstStyle/>
        <a:p>
          <a:endParaRPr lang="en-US"/>
        </a:p>
      </dgm:t>
    </dgm:pt>
    <dgm:pt modelId="{2DD00573-7DD1-498F-8600-4D06AFA73C0E}" type="sibTrans" cxnId="{CD3EF7B9-018F-4D74-9DBA-B971840D14AA}">
      <dgm:prSet/>
      <dgm:spPr/>
      <dgm:t>
        <a:bodyPr/>
        <a:lstStyle/>
        <a:p>
          <a:endParaRPr lang="en-US"/>
        </a:p>
      </dgm:t>
    </dgm:pt>
    <dgm:pt modelId="{AA2765FE-5B5B-43A3-A8CA-87F07A87FB81}">
      <dgm:prSet/>
      <dgm:spPr/>
      <dgm:t>
        <a:bodyPr/>
        <a:lstStyle/>
        <a:p>
          <a:r>
            <a:rPr lang="en-GB"/>
            <a:t>He is described as intellectual, visionary, innovative, empowering, and committed towards employees</a:t>
          </a:r>
          <a:endParaRPr lang="en-US"/>
        </a:p>
      </dgm:t>
    </dgm:pt>
    <dgm:pt modelId="{9C411E44-6230-47A6-B68A-C25A5FEA643F}" type="parTrans" cxnId="{C5708505-3BFF-4A4B-8A7A-6801213E6F3D}">
      <dgm:prSet/>
      <dgm:spPr/>
      <dgm:t>
        <a:bodyPr/>
        <a:lstStyle/>
        <a:p>
          <a:endParaRPr lang="en-US"/>
        </a:p>
      </dgm:t>
    </dgm:pt>
    <dgm:pt modelId="{CB5E04C2-DD89-4891-BCD2-5EED4100A5C5}" type="sibTrans" cxnId="{C5708505-3BFF-4A4B-8A7A-6801213E6F3D}">
      <dgm:prSet/>
      <dgm:spPr/>
      <dgm:t>
        <a:bodyPr/>
        <a:lstStyle/>
        <a:p>
          <a:endParaRPr lang="en-US"/>
        </a:p>
      </dgm:t>
    </dgm:pt>
    <dgm:pt modelId="{AB477F68-9960-49D6-AA6F-6BF1BCA67419}">
      <dgm:prSet/>
      <dgm:spPr/>
      <dgm:t>
        <a:bodyPr/>
        <a:lstStyle/>
        <a:p>
          <a:r>
            <a:rPr lang="en-GB"/>
            <a:t>Therefore, he is motivated to maintain a healthy relationship with employees. </a:t>
          </a:r>
          <a:endParaRPr lang="en-US"/>
        </a:p>
      </dgm:t>
    </dgm:pt>
    <dgm:pt modelId="{4F953707-BEB7-451F-A9EA-8F176CEA0237}" type="parTrans" cxnId="{7F85B8BB-70AF-4499-A817-2A31B3BF8FEF}">
      <dgm:prSet/>
      <dgm:spPr/>
      <dgm:t>
        <a:bodyPr/>
        <a:lstStyle/>
        <a:p>
          <a:endParaRPr lang="en-US"/>
        </a:p>
      </dgm:t>
    </dgm:pt>
    <dgm:pt modelId="{B67768B6-B51F-4B7A-A5B0-33F99138C516}" type="sibTrans" cxnId="{7F85B8BB-70AF-4499-A817-2A31B3BF8FEF}">
      <dgm:prSet/>
      <dgm:spPr/>
      <dgm:t>
        <a:bodyPr/>
        <a:lstStyle/>
        <a:p>
          <a:endParaRPr lang="en-US"/>
        </a:p>
      </dgm:t>
    </dgm:pt>
    <dgm:pt modelId="{30B3C9FA-1F3D-4601-8735-2C604167C51B}">
      <dgm:prSet/>
      <dgm:spPr/>
      <dgm:t>
        <a:bodyPr/>
        <a:lstStyle/>
        <a:p>
          <a:r>
            <a:rPr lang="en-GB"/>
            <a:t>However, having a successful entrepreneur as a leader prototype is not ideal, because success stories are rare and people face different challenges (Eisner, 2016)</a:t>
          </a:r>
          <a:endParaRPr lang="en-US"/>
        </a:p>
      </dgm:t>
    </dgm:pt>
    <dgm:pt modelId="{DA754CED-485C-44B3-B9CB-60BEEB5B87D6}" type="parTrans" cxnId="{C17D4850-6A1E-4EB8-AF77-3B060E137621}">
      <dgm:prSet/>
      <dgm:spPr/>
      <dgm:t>
        <a:bodyPr/>
        <a:lstStyle/>
        <a:p>
          <a:endParaRPr lang="en-US"/>
        </a:p>
      </dgm:t>
    </dgm:pt>
    <dgm:pt modelId="{A8A7424F-4081-494B-ACD8-0F90489D8F22}" type="sibTrans" cxnId="{C17D4850-6A1E-4EB8-AF77-3B060E137621}">
      <dgm:prSet/>
      <dgm:spPr/>
      <dgm:t>
        <a:bodyPr/>
        <a:lstStyle/>
        <a:p>
          <a:endParaRPr lang="en-US"/>
        </a:p>
      </dgm:t>
    </dgm:pt>
    <dgm:pt modelId="{9BC23AE8-6246-4948-BB53-76927CAFC174}">
      <dgm:prSet/>
      <dgm:spPr/>
      <dgm:t>
        <a:bodyPr/>
        <a:lstStyle/>
        <a:p>
          <a:r>
            <a:rPr lang="en-GB"/>
            <a:t>For example, Gates started Microsoft in 1975 when Apple was their main competitor.  To create a new programme in 2020 may lead to more challenges and competition (i.e., Facebook, Google, and Apple). </a:t>
          </a:r>
          <a:endParaRPr lang="en-US"/>
        </a:p>
      </dgm:t>
    </dgm:pt>
    <dgm:pt modelId="{1548426A-A0F1-4AED-BCC3-D01F414002D8}" type="parTrans" cxnId="{BD30D44C-B939-44AB-9A47-4CD89D947C80}">
      <dgm:prSet/>
      <dgm:spPr/>
      <dgm:t>
        <a:bodyPr/>
        <a:lstStyle/>
        <a:p>
          <a:endParaRPr lang="en-US"/>
        </a:p>
      </dgm:t>
    </dgm:pt>
    <dgm:pt modelId="{8F4DE1A2-C90C-4399-8EC4-A8A2BF456A5F}" type="sibTrans" cxnId="{BD30D44C-B939-44AB-9A47-4CD89D947C80}">
      <dgm:prSet/>
      <dgm:spPr/>
      <dgm:t>
        <a:bodyPr/>
        <a:lstStyle/>
        <a:p>
          <a:endParaRPr lang="en-US"/>
        </a:p>
      </dgm:t>
    </dgm:pt>
    <dgm:pt modelId="{FD12DCF1-2AEE-4E27-84BE-4C6446D03E28}" type="pres">
      <dgm:prSet presAssocID="{6A89496D-1223-4883-8883-E213171CC9A7}" presName="root" presStyleCnt="0">
        <dgm:presLayoutVars>
          <dgm:dir/>
          <dgm:resizeHandles val="exact"/>
        </dgm:presLayoutVars>
      </dgm:prSet>
      <dgm:spPr/>
    </dgm:pt>
    <dgm:pt modelId="{3E61A0AC-7E4C-45D5-8329-543A2BA6E928}" type="pres">
      <dgm:prSet presAssocID="{361C90E6-2F03-454C-BD6B-4307F4945A28}" presName="compNode" presStyleCnt="0"/>
      <dgm:spPr/>
    </dgm:pt>
    <dgm:pt modelId="{3BE274A0-7A05-45A0-A775-4D691A749BA5}" type="pres">
      <dgm:prSet presAssocID="{361C90E6-2F03-454C-BD6B-4307F4945A28}" presName="bgRect" presStyleLbl="bgShp" presStyleIdx="0" presStyleCnt="5"/>
      <dgm:spPr/>
    </dgm:pt>
    <dgm:pt modelId="{CFDB933C-1F79-4720-8CBA-7FD3461C3D0B}" type="pres">
      <dgm:prSet presAssocID="{361C90E6-2F03-454C-BD6B-4307F4945A2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AE116028-DEF6-4B66-AE06-01AA0E3A9DD0}" type="pres">
      <dgm:prSet presAssocID="{361C90E6-2F03-454C-BD6B-4307F4945A28}" presName="spaceRect" presStyleCnt="0"/>
      <dgm:spPr/>
    </dgm:pt>
    <dgm:pt modelId="{8CF6F8F8-F3FD-40EA-91CA-C3F994949DF5}" type="pres">
      <dgm:prSet presAssocID="{361C90E6-2F03-454C-BD6B-4307F4945A28}" presName="parTx" presStyleLbl="revTx" presStyleIdx="0" presStyleCnt="5">
        <dgm:presLayoutVars>
          <dgm:chMax val="0"/>
          <dgm:chPref val="0"/>
        </dgm:presLayoutVars>
      </dgm:prSet>
      <dgm:spPr/>
    </dgm:pt>
    <dgm:pt modelId="{5199E04C-201B-4DFD-AE93-1401DB0E3E42}" type="pres">
      <dgm:prSet presAssocID="{2DD00573-7DD1-498F-8600-4D06AFA73C0E}" presName="sibTrans" presStyleCnt="0"/>
      <dgm:spPr/>
    </dgm:pt>
    <dgm:pt modelId="{DCE97933-F5EB-4BCC-B865-456399C720B8}" type="pres">
      <dgm:prSet presAssocID="{AA2765FE-5B5B-43A3-A8CA-87F07A87FB81}" presName="compNode" presStyleCnt="0"/>
      <dgm:spPr/>
    </dgm:pt>
    <dgm:pt modelId="{875596C9-2E7C-4B63-BF10-63251C23A1A3}" type="pres">
      <dgm:prSet presAssocID="{AA2765FE-5B5B-43A3-A8CA-87F07A87FB81}" presName="bgRect" presStyleLbl="bgShp" presStyleIdx="1" presStyleCnt="5"/>
      <dgm:spPr/>
    </dgm:pt>
    <dgm:pt modelId="{49A4F82F-F279-41C0-BB81-AD86126BCB67}" type="pres">
      <dgm:prSet presAssocID="{AA2765FE-5B5B-43A3-A8CA-87F07A87FB8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07E37907-C8EF-456A-AD04-017768613540}" type="pres">
      <dgm:prSet presAssocID="{AA2765FE-5B5B-43A3-A8CA-87F07A87FB81}" presName="spaceRect" presStyleCnt="0"/>
      <dgm:spPr/>
    </dgm:pt>
    <dgm:pt modelId="{1C637000-83AF-4EFF-891D-BD2FC50FB538}" type="pres">
      <dgm:prSet presAssocID="{AA2765FE-5B5B-43A3-A8CA-87F07A87FB81}" presName="parTx" presStyleLbl="revTx" presStyleIdx="1" presStyleCnt="5">
        <dgm:presLayoutVars>
          <dgm:chMax val="0"/>
          <dgm:chPref val="0"/>
        </dgm:presLayoutVars>
      </dgm:prSet>
      <dgm:spPr/>
    </dgm:pt>
    <dgm:pt modelId="{57952A82-0521-462E-9FC4-AEDF2369C9D4}" type="pres">
      <dgm:prSet presAssocID="{CB5E04C2-DD89-4891-BCD2-5EED4100A5C5}" presName="sibTrans" presStyleCnt="0"/>
      <dgm:spPr/>
    </dgm:pt>
    <dgm:pt modelId="{5BB847B0-1565-44CC-89D6-60DFF14E708C}" type="pres">
      <dgm:prSet presAssocID="{AB477F68-9960-49D6-AA6F-6BF1BCA67419}" presName="compNode" presStyleCnt="0"/>
      <dgm:spPr/>
    </dgm:pt>
    <dgm:pt modelId="{9437ACFE-EBF0-4433-B84B-E50108011562}" type="pres">
      <dgm:prSet presAssocID="{AB477F68-9960-49D6-AA6F-6BF1BCA67419}" presName="bgRect" presStyleLbl="bgShp" presStyleIdx="2" presStyleCnt="5"/>
      <dgm:spPr/>
    </dgm:pt>
    <dgm:pt modelId="{DC751E0E-826D-409F-821C-4841CBE4B210}" type="pres">
      <dgm:prSet presAssocID="{AB477F68-9960-49D6-AA6F-6BF1BCA6741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BC3D755-F26C-4836-82A1-1AC73AF9105D}" type="pres">
      <dgm:prSet presAssocID="{AB477F68-9960-49D6-AA6F-6BF1BCA67419}" presName="spaceRect" presStyleCnt="0"/>
      <dgm:spPr/>
    </dgm:pt>
    <dgm:pt modelId="{08898979-6996-481C-804E-FA7948579E90}" type="pres">
      <dgm:prSet presAssocID="{AB477F68-9960-49D6-AA6F-6BF1BCA67419}" presName="parTx" presStyleLbl="revTx" presStyleIdx="2" presStyleCnt="5">
        <dgm:presLayoutVars>
          <dgm:chMax val="0"/>
          <dgm:chPref val="0"/>
        </dgm:presLayoutVars>
      </dgm:prSet>
      <dgm:spPr/>
    </dgm:pt>
    <dgm:pt modelId="{73547BF6-3FCB-488C-95AB-1130A974D83B}" type="pres">
      <dgm:prSet presAssocID="{B67768B6-B51F-4B7A-A5B0-33F99138C516}" presName="sibTrans" presStyleCnt="0"/>
      <dgm:spPr/>
    </dgm:pt>
    <dgm:pt modelId="{CFCDEFA9-93BE-43BD-B04E-AF53663866F6}" type="pres">
      <dgm:prSet presAssocID="{30B3C9FA-1F3D-4601-8735-2C604167C51B}" presName="compNode" presStyleCnt="0"/>
      <dgm:spPr/>
    </dgm:pt>
    <dgm:pt modelId="{864CBE75-91CF-452B-A9D2-BD75B1A0D9CC}" type="pres">
      <dgm:prSet presAssocID="{30B3C9FA-1F3D-4601-8735-2C604167C51B}" presName="bgRect" presStyleLbl="bgShp" presStyleIdx="3" presStyleCnt="5"/>
      <dgm:spPr/>
    </dgm:pt>
    <dgm:pt modelId="{6582A084-5C1E-41CC-9FFB-19094A18F37A}" type="pres">
      <dgm:prSet presAssocID="{30B3C9FA-1F3D-4601-8735-2C604167C51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DDE34DA-956C-40F3-BACB-4476E0BFB3DA}" type="pres">
      <dgm:prSet presAssocID="{30B3C9FA-1F3D-4601-8735-2C604167C51B}" presName="spaceRect" presStyleCnt="0"/>
      <dgm:spPr/>
    </dgm:pt>
    <dgm:pt modelId="{7A9DC2B6-DC91-477B-B3B3-67505149DBCE}" type="pres">
      <dgm:prSet presAssocID="{30B3C9FA-1F3D-4601-8735-2C604167C51B}" presName="parTx" presStyleLbl="revTx" presStyleIdx="3" presStyleCnt="5">
        <dgm:presLayoutVars>
          <dgm:chMax val="0"/>
          <dgm:chPref val="0"/>
        </dgm:presLayoutVars>
      </dgm:prSet>
      <dgm:spPr/>
    </dgm:pt>
    <dgm:pt modelId="{7EACC28A-8B50-4D93-9E1C-2AF25050E85E}" type="pres">
      <dgm:prSet presAssocID="{A8A7424F-4081-494B-ACD8-0F90489D8F22}" presName="sibTrans" presStyleCnt="0"/>
      <dgm:spPr/>
    </dgm:pt>
    <dgm:pt modelId="{CAD0E072-0DEA-48A9-9024-16CDB06F3C97}" type="pres">
      <dgm:prSet presAssocID="{9BC23AE8-6246-4948-BB53-76927CAFC174}" presName="compNode" presStyleCnt="0"/>
      <dgm:spPr/>
    </dgm:pt>
    <dgm:pt modelId="{FACDFF4A-4F0F-4AA3-9186-49BAAC04B518}" type="pres">
      <dgm:prSet presAssocID="{9BC23AE8-6246-4948-BB53-76927CAFC174}" presName="bgRect" presStyleLbl="bgShp" presStyleIdx="4" presStyleCnt="5"/>
      <dgm:spPr/>
    </dgm:pt>
    <dgm:pt modelId="{4DB054C5-56E5-4721-B799-F2517F613F38}" type="pres">
      <dgm:prSet presAssocID="{9BC23AE8-6246-4948-BB53-76927CAFC17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4300D70-1D2C-4CFF-9E9B-655951398248}" type="pres">
      <dgm:prSet presAssocID="{9BC23AE8-6246-4948-BB53-76927CAFC174}" presName="spaceRect" presStyleCnt="0"/>
      <dgm:spPr/>
    </dgm:pt>
    <dgm:pt modelId="{09737399-754B-414E-BB01-F65BC949041A}" type="pres">
      <dgm:prSet presAssocID="{9BC23AE8-6246-4948-BB53-76927CAFC17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708505-3BFF-4A4B-8A7A-6801213E6F3D}" srcId="{6A89496D-1223-4883-8883-E213171CC9A7}" destId="{AA2765FE-5B5B-43A3-A8CA-87F07A87FB81}" srcOrd="1" destOrd="0" parTransId="{9C411E44-6230-47A6-B68A-C25A5FEA643F}" sibTransId="{CB5E04C2-DD89-4891-BCD2-5EED4100A5C5}"/>
    <dgm:cxn modelId="{B8CF5B06-91B8-40BD-AA39-E756A02F2CDC}" type="presOf" srcId="{361C90E6-2F03-454C-BD6B-4307F4945A28}" destId="{8CF6F8F8-F3FD-40EA-91CA-C3F994949DF5}" srcOrd="0" destOrd="0" presId="urn:microsoft.com/office/officeart/2018/2/layout/IconVerticalSolidList"/>
    <dgm:cxn modelId="{80625222-E772-46B1-8499-397D46993465}" type="presOf" srcId="{AB477F68-9960-49D6-AA6F-6BF1BCA67419}" destId="{08898979-6996-481C-804E-FA7948579E90}" srcOrd="0" destOrd="0" presId="urn:microsoft.com/office/officeart/2018/2/layout/IconVerticalSolidList"/>
    <dgm:cxn modelId="{C079AF3C-B04D-4CCC-B2D3-81D885029032}" type="presOf" srcId="{30B3C9FA-1F3D-4601-8735-2C604167C51B}" destId="{7A9DC2B6-DC91-477B-B3B3-67505149DBCE}" srcOrd="0" destOrd="0" presId="urn:microsoft.com/office/officeart/2018/2/layout/IconVerticalSolidList"/>
    <dgm:cxn modelId="{BD30D44C-B939-44AB-9A47-4CD89D947C80}" srcId="{6A89496D-1223-4883-8883-E213171CC9A7}" destId="{9BC23AE8-6246-4948-BB53-76927CAFC174}" srcOrd="4" destOrd="0" parTransId="{1548426A-A0F1-4AED-BCC3-D01F414002D8}" sibTransId="{8F4DE1A2-C90C-4399-8EC4-A8A2BF456A5F}"/>
    <dgm:cxn modelId="{C17D4850-6A1E-4EB8-AF77-3B060E137621}" srcId="{6A89496D-1223-4883-8883-E213171CC9A7}" destId="{30B3C9FA-1F3D-4601-8735-2C604167C51B}" srcOrd="3" destOrd="0" parTransId="{DA754CED-485C-44B3-B9CB-60BEEB5B87D6}" sibTransId="{A8A7424F-4081-494B-ACD8-0F90489D8F22}"/>
    <dgm:cxn modelId="{42C4C871-63BE-4E16-BAEC-6D26EDDEBF29}" type="presOf" srcId="{9BC23AE8-6246-4948-BB53-76927CAFC174}" destId="{09737399-754B-414E-BB01-F65BC949041A}" srcOrd="0" destOrd="0" presId="urn:microsoft.com/office/officeart/2018/2/layout/IconVerticalSolidList"/>
    <dgm:cxn modelId="{CD3EF7B9-018F-4D74-9DBA-B971840D14AA}" srcId="{6A89496D-1223-4883-8883-E213171CC9A7}" destId="{361C90E6-2F03-454C-BD6B-4307F4945A28}" srcOrd="0" destOrd="0" parTransId="{D7EC0E40-F398-4D2E-B06A-729900D19400}" sibTransId="{2DD00573-7DD1-498F-8600-4D06AFA73C0E}"/>
    <dgm:cxn modelId="{7F85B8BB-70AF-4499-A817-2A31B3BF8FEF}" srcId="{6A89496D-1223-4883-8883-E213171CC9A7}" destId="{AB477F68-9960-49D6-AA6F-6BF1BCA67419}" srcOrd="2" destOrd="0" parTransId="{4F953707-BEB7-451F-A9EA-8F176CEA0237}" sibTransId="{B67768B6-B51F-4B7A-A5B0-33F99138C516}"/>
    <dgm:cxn modelId="{A97462C1-2F53-4344-95EC-30870379D3F1}" type="presOf" srcId="{AA2765FE-5B5B-43A3-A8CA-87F07A87FB81}" destId="{1C637000-83AF-4EFF-891D-BD2FC50FB538}" srcOrd="0" destOrd="0" presId="urn:microsoft.com/office/officeart/2018/2/layout/IconVerticalSolidList"/>
    <dgm:cxn modelId="{947D08C4-0B0A-4967-AE4C-D57B7CCA9D5C}" type="presOf" srcId="{6A89496D-1223-4883-8883-E213171CC9A7}" destId="{FD12DCF1-2AEE-4E27-84BE-4C6446D03E28}" srcOrd="0" destOrd="0" presId="urn:microsoft.com/office/officeart/2018/2/layout/IconVerticalSolidList"/>
    <dgm:cxn modelId="{61F7FC34-4A3F-4D12-893F-DE08DAA62331}" type="presParOf" srcId="{FD12DCF1-2AEE-4E27-84BE-4C6446D03E28}" destId="{3E61A0AC-7E4C-45D5-8329-543A2BA6E928}" srcOrd="0" destOrd="0" presId="urn:microsoft.com/office/officeart/2018/2/layout/IconVerticalSolidList"/>
    <dgm:cxn modelId="{0B1D127E-875A-4ACD-B8AC-54D0BA2838B2}" type="presParOf" srcId="{3E61A0AC-7E4C-45D5-8329-543A2BA6E928}" destId="{3BE274A0-7A05-45A0-A775-4D691A749BA5}" srcOrd="0" destOrd="0" presId="urn:microsoft.com/office/officeart/2018/2/layout/IconVerticalSolidList"/>
    <dgm:cxn modelId="{30B5A73E-B9AB-467E-B5B6-0D2E02D01FFF}" type="presParOf" srcId="{3E61A0AC-7E4C-45D5-8329-543A2BA6E928}" destId="{CFDB933C-1F79-4720-8CBA-7FD3461C3D0B}" srcOrd="1" destOrd="0" presId="urn:microsoft.com/office/officeart/2018/2/layout/IconVerticalSolidList"/>
    <dgm:cxn modelId="{BA2E9B7F-60B8-437F-85EB-FC402C69BDE9}" type="presParOf" srcId="{3E61A0AC-7E4C-45D5-8329-543A2BA6E928}" destId="{AE116028-DEF6-4B66-AE06-01AA0E3A9DD0}" srcOrd="2" destOrd="0" presId="urn:microsoft.com/office/officeart/2018/2/layout/IconVerticalSolidList"/>
    <dgm:cxn modelId="{4B7B23DD-E0BC-41D8-97E9-390E6CA5E722}" type="presParOf" srcId="{3E61A0AC-7E4C-45D5-8329-543A2BA6E928}" destId="{8CF6F8F8-F3FD-40EA-91CA-C3F994949DF5}" srcOrd="3" destOrd="0" presId="urn:microsoft.com/office/officeart/2018/2/layout/IconVerticalSolidList"/>
    <dgm:cxn modelId="{919D0409-7F6B-4544-A8C0-F13BF28700E6}" type="presParOf" srcId="{FD12DCF1-2AEE-4E27-84BE-4C6446D03E28}" destId="{5199E04C-201B-4DFD-AE93-1401DB0E3E42}" srcOrd="1" destOrd="0" presId="urn:microsoft.com/office/officeart/2018/2/layout/IconVerticalSolidList"/>
    <dgm:cxn modelId="{4EF7EDBB-6089-4526-AEBB-455B6F370519}" type="presParOf" srcId="{FD12DCF1-2AEE-4E27-84BE-4C6446D03E28}" destId="{DCE97933-F5EB-4BCC-B865-456399C720B8}" srcOrd="2" destOrd="0" presId="urn:microsoft.com/office/officeart/2018/2/layout/IconVerticalSolidList"/>
    <dgm:cxn modelId="{5112DC94-851E-4D18-AE02-588ECF2C375A}" type="presParOf" srcId="{DCE97933-F5EB-4BCC-B865-456399C720B8}" destId="{875596C9-2E7C-4B63-BF10-63251C23A1A3}" srcOrd="0" destOrd="0" presId="urn:microsoft.com/office/officeart/2018/2/layout/IconVerticalSolidList"/>
    <dgm:cxn modelId="{CA7A6A9F-E6B0-46BF-879D-D0DFCE3D0FE4}" type="presParOf" srcId="{DCE97933-F5EB-4BCC-B865-456399C720B8}" destId="{49A4F82F-F279-41C0-BB81-AD86126BCB67}" srcOrd="1" destOrd="0" presId="urn:microsoft.com/office/officeart/2018/2/layout/IconVerticalSolidList"/>
    <dgm:cxn modelId="{20CA342F-B31C-41EA-A4C5-A356FE53EADE}" type="presParOf" srcId="{DCE97933-F5EB-4BCC-B865-456399C720B8}" destId="{07E37907-C8EF-456A-AD04-017768613540}" srcOrd="2" destOrd="0" presId="urn:microsoft.com/office/officeart/2018/2/layout/IconVerticalSolidList"/>
    <dgm:cxn modelId="{1994B9B7-367A-4450-B4A7-D46B2617E017}" type="presParOf" srcId="{DCE97933-F5EB-4BCC-B865-456399C720B8}" destId="{1C637000-83AF-4EFF-891D-BD2FC50FB538}" srcOrd="3" destOrd="0" presId="urn:microsoft.com/office/officeart/2018/2/layout/IconVerticalSolidList"/>
    <dgm:cxn modelId="{BCCB6604-6837-40EC-AF9C-F227C83CCDE5}" type="presParOf" srcId="{FD12DCF1-2AEE-4E27-84BE-4C6446D03E28}" destId="{57952A82-0521-462E-9FC4-AEDF2369C9D4}" srcOrd="3" destOrd="0" presId="urn:microsoft.com/office/officeart/2018/2/layout/IconVerticalSolidList"/>
    <dgm:cxn modelId="{72E189E4-8010-457D-B0D2-06FE5F219843}" type="presParOf" srcId="{FD12DCF1-2AEE-4E27-84BE-4C6446D03E28}" destId="{5BB847B0-1565-44CC-89D6-60DFF14E708C}" srcOrd="4" destOrd="0" presId="urn:microsoft.com/office/officeart/2018/2/layout/IconVerticalSolidList"/>
    <dgm:cxn modelId="{B06A4CA9-D76D-4FB8-BFE8-ED9FD4F5A9A8}" type="presParOf" srcId="{5BB847B0-1565-44CC-89D6-60DFF14E708C}" destId="{9437ACFE-EBF0-4433-B84B-E50108011562}" srcOrd="0" destOrd="0" presId="urn:microsoft.com/office/officeart/2018/2/layout/IconVerticalSolidList"/>
    <dgm:cxn modelId="{65E7C157-619C-450E-A5E7-F82187470605}" type="presParOf" srcId="{5BB847B0-1565-44CC-89D6-60DFF14E708C}" destId="{DC751E0E-826D-409F-821C-4841CBE4B210}" srcOrd="1" destOrd="0" presId="urn:microsoft.com/office/officeart/2018/2/layout/IconVerticalSolidList"/>
    <dgm:cxn modelId="{FD4F4C52-1C1F-4DFF-BB7B-0689CBFC3879}" type="presParOf" srcId="{5BB847B0-1565-44CC-89D6-60DFF14E708C}" destId="{BBC3D755-F26C-4836-82A1-1AC73AF9105D}" srcOrd="2" destOrd="0" presId="urn:microsoft.com/office/officeart/2018/2/layout/IconVerticalSolidList"/>
    <dgm:cxn modelId="{965254CE-BA1D-4A8A-828D-5A67CFB288E8}" type="presParOf" srcId="{5BB847B0-1565-44CC-89D6-60DFF14E708C}" destId="{08898979-6996-481C-804E-FA7948579E90}" srcOrd="3" destOrd="0" presId="urn:microsoft.com/office/officeart/2018/2/layout/IconVerticalSolidList"/>
    <dgm:cxn modelId="{8AA1FC69-2F50-4846-A7FD-72FC84B43D94}" type="presParOf" srcId="{FD12DCF1-2AEE-4E27-84BE-4C6446D03E28}" destId="{73547BF6-3FCB-488C-95AB-1130A974D83B}" srcOrd="5" destOrd="0" presId="urn:microsoft.com/office/officeart/2018/2/layout/IconVerticalSolidList"/>
    <dgm:cxn modelId="{6F8A9A4B-BA86-4641-8918-79B4BE698E32}" type="presParOf" srcId="{FD12DCF1-2AEE-4E27-84BE-4C6446D03E28}" destId="{CFCDEFA9-93BE-43BD-B04E-AF53663866F6}" srcOrd="6" destOrd="0" presId="urn:microsoft.com/office/officeart/2018/2/layout/IconVerticalSolidList"/>
    <dgm:cxn modelId="{FBDD92EE-D228-41D0-A9F2-6FF316712F11}" type="presParOf" srcId="{CFCDEFA9-93BE-43BD-B04E-AF53663866F6}" destId="{864CBE75-91CF-452B-A9D2-BD75B1A0D9CC}" srcOrd="0" destOrd="0" presId="urn:microsoft.com/office/officeart/2018/2/layout/IconVerticalSolidList"/>
    <dgm:cxn modelId="{6E2A4A0B-F489-4876-B4ED-1D42CE75E4A3}" type="presParOf" srcId="{CFCDEFA9-93BE-43BD-B04E-AF53663866F6}" destId="{6582A084-5C1E-41CC-9FFB-19094A18F37A}" srcOrd="1" destOrd="0" presId="urn:microsoft.com/office/officeart/2018/2/layout/IconVerticalSolidList"/>
    <dgm:cxn modelId="{2E55F7EC-C1F4-43EB-9371-945B18701626}" type="presParOf" srcId="{CFCDEFA9-93BE-43BD-B04E-AF53663866F6}" destId="{0DDE34DA-956C-40F3-BACB-4476E0BFB3DA}" srcOrd="2" destOrd="0" presId="urn:microsoft.com/office/officeart/2018/2/layout/IconVerticalSolidList"/>
    <dgm:cxn modelId="{C11CC94E-B350-4D81-9DDE-4C23A92A0232}" type="presParOf" srcId="{CFCDEFA9-93BE-43BD-B04E-AF53663866F6}" destId="{7A9DC2B6-DC91-477B-B3B3-67505149DBCE}" srcOrd="3" destOrd="0" presId="urn:microsoft.com/office/officeart/2018/2/layout/IconVerticalSolidList"/>
    <dgm:cxn modelId="{55062611-7796-4B8A-BB5E-8DB8A8D4134D}" type="presParOf" srcId="{FD12DCF1-2AEE-4E27-84BE-4C6446D03E28}" destId="{7EACC28A-8B50-4D93-9E1C-2AF25050E85E}" srcOrd="7" destOrd="0" presId="urn:microsoft.com/office/officeart/2018/2/layout/IconVerticalSolidList"/>
    <dgm:cxn modelId="{90723F3E-518A-4CED-A1D2-AAA23801E56F}" type="presParOf" srcId="{FD12DCF1-2AEE-4E27-84BE-4C6446D03E28}" destId="{CAD0E072-0DEA-48A9-9024-16CDB06F3C97}" srcOrd="8" destOrd="0" presId="urn:microsoft.com/office/officeart/2018/2/layout/IconVerticalSolidList"/>
    <dgm:cxn modelId="{35613FCC-6C59-4C39-8887-558CD72C748F}" type="presParOf" srcId="{CAD0E072-0DEA-48A9-9024-16CDB06F3C97}" destId="{FACDFF4A-4F0F-4AA3-9186-49BAAC04B518}" srcOrd="0" destOrd="0" presId="urn:microsoft.com/office/officeart/2018/2/layout/IconVerticalSolidList"/>
    <dgm:cxn modelId="{7630F68C-DEFF-4CF7-AA29-8D50B74608C1}" type="presParOf" srcId="{CAD0E072-0DEA-48A9-9024-16CDB06F3C97}" destId="{4DB054C5-56E5-4721-B799-F2517F613F38}" srcOrd="1" destOrd="0" presId="urn:microsoft.com/office/officeart/2018/2/layout/IconVerticalSolidList"/>
    <dgm:cxn modelId="{71861460-D97D-4AD0-BAF4-19DE1B783CA2}" type="presParOf" srcId="{CAD0E072-0DEA-48A9-9024-16CDB06F3C97}" destId="{F4300D70-1D2C-4CFF-9E9B-655951398248}" srcOrd="2" destOrd="0" presId="urn:microsoft.com/office/officeart/2018/2/layout/IconVerticalSolidList"/>
    <dgm:cxn modelId="{FB2708C4-3D2C-4D4B-813E-6E1983F08F21}" type="presParOf" srcId="{CAD0E072-0DEA-48A9-9024-16CDB06F3C97}" destId="{09737399-754B-414E-BB01-F65BC94904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19A7BD4-BDE0-47BA-B701-DD4FAD4C24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D8B288E-52B9-45FE-B1D1-BB4045101508}">
      <dgm:prSet/>
      <dgm:spPr/>
      <dgm:t>
        <a:bodyPr/>
        <a:lstStyle/>
        <a:p>
          <a:r>
            <a:rPr lang="en-GB" dirty="0"/>
            <a:t>Zou et al.’s (2016) theoretical model suggests that an effective entrepreneur has positive motivations to be a good team leader. </a:t>
          </a:r>
          <a:endParaRPr lang="en-US" dirty="0"/>
        </a:p>
      </dgm:t>
    </dgm:pt>
    <dgm:pt modelId="{ED13D03F-CCBA-4BB8-98D2-6F993C3CF448}" type="parTrans" cxnId="{B0AE1B72-B3B1-48BB-BE49-7E6FF5338BB3}">
      <dgm:prSet/>
      <dgm:spPr/>
      <dgm:t>
        <a:bodyPr/>
        <a:lstStyle/>
        <a:p>
          <a:endParaRPr lang="en-US"/>
        </a:p>
      </dgm:t>
    </dgm:pt>
    <dgm:pt modelId="{27158429-9EC6-4A30-9FF5-6542E3C61B92}" type="sibTrans" cxnId="{B0AE1B72-B3B1-48BB-BE49-7E6FF5338BB3}">
      <dgm:prSet/>
      <dgm:spPr/>
      <dgm:t>
        <a:bodyPr/>
        <a:lstStyle/>
        <a:p>
          <a:endParaRPr lang="en-US"/>
        </a:p>
      </dgm:t>
    </dgm:pt>
    <dgm:pt modelId="{57324635-013D-43AC-84D3-4CE9824319C4}">
      <dgm:prSet/>
      <dgm:spPr/>
      <dgm:t>
        <a:bodyPr/>
        <a:lstStyle/>
        <a:p>
          <a:r>
            <a:rPr lang="en-GB"/>
            <a:t>This includes positive self-efficacy, hope, optimism, and resilience, </a:t>
          </a:r>
          <a:endParaRPr lang="en-US"/>
        </a:p>
      </dgm:t>
    </dgm:pt>
    <dgm:pt modelId="{7A74DA94-1D37-46A9-8EB5-D4D84F9F0AC2}" type="parTrans" cxnId="{A6AA40B9-0DC8-4404-806A-DFBAE2BB7739}">
      <dgm:prSet/>
      <dgm:spPr/>
      <dgm:t>
        <a:bodyPr/>
        <a:lstStyle/>
        <a:p>
          <a:endParaRPr lang="en-US"/>
        </a:p>
      </dgm:t>
    </dgm:pt>
    <dgm:pt modelId="{570BFA5B-C83F-40DD-B3F8-1924E16DD85A}" type="sibTrans" cxnId="{A6AA40B9-0DC8-4404-806A-DFBAE2BB7739}">
      <dgm:prSet/>
      <dgm:spPr/>
      <dgm:t>
        <a:bodyPr/>
        <a:lstStyle/>
        <a:p>
          <a:endParaRPr lang="en-US"/>
        </a:p>
      </dgm:t>
    </dgm:pt>
    <dgm:pt modelId="{003BBB27-835E-4333-91E5-F220198B8F8D}">
      <dgm:prSet/>
      <dgm:spPr/>
      <dgm:t>
        <a:bodyPr/>
        <a:lstStyle/>
        <a:p>
          <a:r>
            <a:rPr lang="en-GB"/>
            <a:t>This leads to conflict management strategy, including competing, collaborating, accommodating, and avoiding. </a:t>
          </a:r>
          <a:endParaRPr lang="en-US"/>
        </a:p>
      </dgm:t>
    </dgm:pt>
    <dgm:pt modelId="{20C0069C-C8AC-4367-80DB-7449BD419959}" type="parTrans" cxnId="{AC33A06D-7D67-4989-9525-C0DDFBCD13CD}">
      <dgm:prSet/>
      <dgm:spPr/>
      <dgm:t>
        <a:bodyPr/>
        <a:lstStyle/>
        <a:p>
          <a:endParaRPr lang="en-US"/>
        </a:p>
      </dgm:t>
    </dgm:pt>
    <dgm:pt modelId="{E8F010BF-BA3E-4AA0-BF67-0A1B17DE0111}" type="sibTrans" cxnId="{AC33A06D-7D67-4989-9525-C0DDFBCD13CD}">
      <dgm:prSet/>
      <dgm:spPr/>
      <dgm:t>
        <a:bodyPr/>
        <a:lstStyle/>
        <a:p>
          <a:endParaRPr lang="en-US"/>
        </a:p>
      </dgm:t>
    </dgm:pt>
    <dgm:pt modelId="{073CE5CB-AE20-4619-B90C-EFBE26E816B7}">
      <dgm:prSet/>
      <dgm:spPr/>
      <dgm:t>
        <a:bodyPr/>
        <a:lstStyle/>
        <a:p>
          <a:r>
            <a:rPr lang="en-GB"/>
            <a:t>For example, Gates always sets goals for himself, to achieve his plans (Gates, 2018). </a:t>
          </a:r>
          <a:endParaRPr lang="en-US"/>
        </a:p>
      </dgm:t>
    </dgm:pt>
    <dgm:pt modelId="{5BBD858E-8B91-4E1C-9610-CD1621777976}" type="parTrans" cxnId="{243A0ED5-FCBB-41FA-903E-D5AD85EFCB89}">
      <dgm:prSet/>
      <dgm:spPr/>
      <dgm:t>
        <a:bodyPr/>
        <a:lstStyle/>
        <a:p>
          <a:endParaRPr lang="en-US"/>
        </a:p>
      </dgm:t>
    </dgm:pt>
    <dgm:pt modelId="{06877CDE-B2BF-430F-B149-A237187C7EA5}" type="sibTrans" cxnId="{243A0ED5-FCBB-41FA-903E-D5AD85EFCB89}">
      <dgm:prSet/>
      <dgm:spPr/>
      <dgm:t>
        <a:bodyPr/>
        <a:lstStyle/>
        <a:p>
          <a:endParaRPr lang="en-US"/>
        </a:p>
      </dgm:t>
    </dgm:pt>
    <dgm:pt modelId="{CB7402A4-C297-42E2-9F28-092F25A443CE}">
      <dgm:prSet/>
      <dgm:spPr/>
      <dgm:t>
        <a:bodyPr/>
        <a:lstStyle/>
        <a:p>
          <a:r>
            <a:rPr lang="en-GB"/>
            <a:t>Therefore, Gates is motivated to deal with conflicts beforehand, so the business plan goes accordingly. </a:t>
          </a:r>
          <a:endParaRPr lang="en-US"/>
        </a:p>
      </dgm:t>
    </dgm:pt>
    <dgm:pt modelId="{4A1AF44F-AFC3-4883-BB6F-24F85B70E4DB}" type="parTrans" cxnId="{FAB66212-944F-44F2-AF8E-96E150A56D52}">
      <dgm:prSet/>
      <dgm:spPr/>
      <dgm:t>
        <a:bodyPr/>
        <a:lstStyle/>
        <a:p>
          <a:endParaRPr lang="en-US"/>
        </a:p>
      </dgm:t>
    </dgm:pt>
    <dgm:pt modelId="{3D23508D-E903-4533-B0E8-E734C6C5E52C}" type="sibTrans" cxnId="{FAB66212-944F-44F2-AF8E-96E150A56D52}">
      <dgm:prSet/>
      <dgm:spPr/>
      <dgm:t>
        <a:bodyPr/>
        <a:lstStyle/>
        <a:p>
          <a:endParaRPr lang="en-US"/>
        </a:p>
      </dgm:t>
    </dgm:pt>
    <dgm:pt modelId="{5ED97FF3-610A-4C00-834D-926CF8A73FF5}" type="pres">
      <dgm:prSet presAssocID="{519A7BD4-BDE0-47BA-B701-DD4FAD4C24E3}" presName="root" presStyleCnt="0">
        <dgm:presLayoutVars>
          <dgm:dir/>
          <dgm:resizeHandles val="exact"/>
        </dgm:presLayoutVars>
      </dgm:prSet>
      <dgm:spPr/>
    </dgm:pt>
    <dgm:pt modelId="{0985F579-B0DD-4CD5-AB33-4273E9F02F1D}" type="pres">
      <dgm:prSet presAssocID="{FD8B288E-52B9-45FE-B1D1-BB4045101508}" presName="compNode" presStyleCnt="0"/>
      <dgm:spPr/>
    </dgm:pt>
    <dgm:pt modelId="{B6E7533A-597D-41E4-90D8-BA37389C50B5}" type="pres">
      <dgm:prSet presAssocID="{FD8B288E-52B9-45FE-B1D1-BB4045101508}" presName="bgRect" presStyleLbl="bgShp" presStyleIdx="0" presStyleCnt="5"/>
      <dgm:spPr/>
    </dgm:pt>
    <dgm:pt modelId="{4CAD8417-7020-4D5F-8BBB-ECACF96254D0}" type="pres">
      <dgm:prSet presAssocID="{FD8B288E-52B9-45FE-B1D1-BB40451015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DF3F3DC-A4A8-4085-A10F-5B00412E293D}" type="pres">
      <dgm:prSet presAssocID="{FD8B288E-52B9-45FE-B1D1-BB4045101508}" presName="spaceRect" presStyleCnt="0"/>
      <dgm:spPr/>
    </dgm:pt>
    <dgm:pt modelId="{85BB6EEB-E1A5-4793-BEF6-9F93FD5198AA}" type="pres">
      <dgm:prSet presAssocID="{FD8B288E-52B9-45FE-B1D1-BB4045101508}" presName="parTx" presStyleLbl="revTx" presStyleIdx="0" presStyleCnt="5">
        <dgm:presLayoutVars>
          <dgm:chMax val="0"/>
          <dgm:chPref val="0"/>
        </dgm:presLayoutVars>
      </dgm:prSet>
      <dgm:spPr/>
    </dgm:pt>
    <dgm:pt modelId="{939042D0-91A7-481F-8D9A-BC470295E67E}" type="pres">
      <dgm:prSet presAssocID="{27158429-9EC6-4A30-9FF5-6542E3C61B92}" presName="sibTrans" presStyleCnt="0"/>
      <dgm:spPr/>
    </dgm:pt>
    <dgm:pt modelId="{1EBA409E-BFD7-4F31-B08A-8F840489BC22}" type="pres">
      <dgm:prSet presAssocID="{57324635-013D-43AC-84D3-4CE9824319C4}" presName="compNode" presStyleCnt="0"/>
      <dgm:spPr/>
    </dgm:pt>
    <dgm:pt modelId="{516A701A-5137-4ACA-80DA-437A9E1376B9}" type="pres">
      <dgm:prSet presAssocID="{57324635-013D-43AC-84D3-4CE9824319C4}" presName="bgRect" presStyleLbl="bgShp" presStyleIdx="1" presStyleCnt="5"/>
      <dgm:spPr/>
    </dgm:pt>
    <dgm:pt modelId="{E0FC05AD-B251-4D2D-9AF2-31CBDE9663F8}" type="pres">
      <dgm:prSet presAssocID="{57324635-013D-43AC-84D3-4CE9824319C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 Love Face with Solid Fill"/>
        </a:ext>
      </dgm:extLst>
    </dgm:pt>
    <dgm:pt modelId="{35AEA2FB-0FB3-452C-9A56-B72C2535187E}" type="pres">
      <dgm:prSet presAssocID="{57324635-013D-43AC-84D3-4CE9824319C4}" presName="spaceRect" presStyleCnt="0"/>
      <dgm:spPr/>
    </dgm:pt>
    <dgm:pt modelId="{B0761072-29B6-4EBD-BB3C-A89995FFF201}" type="pres">
      <dgm:prSet presAssocID="{57324635-013D-43AC-84D3-4CE9824319C4}" presName="parTx" presStyleLbl="revTx" presStyleIdx="1" presStyleCnt="5">
        <dgm:presLayoutVars>
          <dgm:chMax val="0"/>
          <dgm:chPref val="0"/>
        </dgm:presLayoutVars>
      </dgm:prSet>
      <dgm:spPr/>
    </dgm:pt>
    <dgm:pt modelId="{05CAE51B-AA80-43A0-9E9F-1C577D62476A}" type="pres">
      <dgm:prSet presAssocID="{570BFA5B-C83F-40DD-B3F8-1924E16DD85A}" presName="sibTrans" presStyleCnt="0"/>
      <dgm:spPr/>
    </dgm:pt>
    <dgm:pt modelId="{A185EC28-BE07-4582-BBB4-7A6DC8AA0F13}" type="pres">
      <dgm:prSet presAssocID="{003BBB27-835E-4333-91E5-F220198B8F8D}" presName="compNode" presStyleCnt="0"/>
      <dgm:spPr/>
    </dgm:pt>
    <dgm:pt modelId="{F2F5C091-E2E6-43F0-ABDF-5FD569BDB7F1}" type="pres">
      <dgm:prSet presAssocID="{003BBB27-835E-4333-91E5-F220198B8F8D}" presName="bgRect" presStyleLbl="bgShp" presStyleIdx="2" presStyleCnt="5"/>
      <dgm:spPr/>
    </dgm:pt>
    <dgm:pt modelId="{EE1F3CBA-C496-4451-93B8-507E8C47E2C9}" type="pres">
      <dgm:prSet presAssocID="{003BBB27-835E-4333-91E5-F220198B8F8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35A935D-6226-4532-A587-23D9E4CD3BFE}" type="pres">
      <dgm:prSet presAssocID="{003BBB27-835E-4333-91E5-F220198B8F8D}" presName="spaceRect" presStyleCnt="0"/>
      <dgm:spPr/>
    </dgm:pt>
    <dgm:pt modelId="{263E1D2C-0681-4855-A137-1F372D7543E0}" type="pres">
      <dgm:prSet presAssocID="{003BBB27-835E-4333-91E5-F220198B8F8D}" presName="parTx" presStyleLbl="revTx" presStyleIdx="2" presStyleCnt="5">
        <dgm:presLayoutVars>
          <dgm:chMax val="0"/>
          <dgm:chPref val="0"/>
        </dgm:presLayoutVars>
      </dgm:prSet>
      <dgm:spPr/>
    </dgm:pt>
    <dgm:pt modelId="{0079767E-06EF-4EBC-ACBD-FA21A072657E}" type="pres">
      <dgm:prSet presAssocID="{E8F010BF-BA3E-4AA0-BF67-0A1B17DE0111}" presName="sibTrans" presStyleCnt="0"/>
      <dgm:spPr/>
    </dgm:pt>
    <dgm:pt modelId="{9235400F-F83D-45B6-A2E9-5644F7AC7F29}" type="pres">
      <dgm:prSet presAssocID="{073CE5CB-AE20-4619-B90C-EFBE26E816B7}" presName="compNode" presStyleCnt="0"/>
      <dgm:spPr/>
    </dgm:pt>
    <dgm:pt modelId="{3D4C1A56-D3CB-4A0F-93A5-74228CC6E860}" type="pres">
      <dgm:prSet presAssocID="{073CE5CB-AE20-4619-B90C-EFBE26E816B7}" presName="bgRect" presStyleLbl="bgShp" presStyleIdx="3" presStyleCnt="5"/>
      <dgm:spPr/>
    </dgm:pt>
    <dgm:pt modelId="{2BF715CB-1BA4-40FA-AD00-4156A48C6E95}" type="pres">
      <dgm:prSet presAssocID="{073CE5CB-AE20-4619-B90C-EFBE26E816B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7AE924A0-E6C8-4BB1-8C57-9AF8C9AD97C3}" type="pres">
      <dgm:prSet presAssocID="{073CE5CB-AE20-4619-B90C-EFBE26E816B7}" presName="spaceRect" presStyleCnt="0"/>
      <dgm:spPr/>
    </dgm:pt>
    <dgm:pt modelId="{0F639CBF-CD60-44E8-A018-677B1AFEED48}" type="pres">
      <dgm:prSet presAssocID="{073CE5CB-AE20-4619-B90C-EFBE26E816B7}" presName="parTx" presStyleLbl="revTx" presStyleIdx="3" presStyleCnt="5">
        <dgm:presLayoutVars>
          <dgm:chMax val="0"/>
          <dgm:chPref val="0"/>
        </dgm:presLayoutVars>
      </dgm:prSet>
      <dgm:spPr/>
    </dgm:pt>
    <dgm:pt modelId="{940BCC5E-18C0-4934-8D65-B9C6883F47A2}" type="pres">
      <dgm:prSet presAssocID="{06877CDE-B2BF-430F-B149-A237187C7EA5}" presName="sibTrans" presStyleCnt="0"/>
      <dgm:spPr/>
    </dgm:pt>
    <dgm:pt modelId="{8F667CE6-B069-4533-8C94-F8967CD4E070}" type="pres">
      <dgm:prSet presAssocID="{CB7402A4-C297-42E2-9F28-092F25A443CE}" presName="compNode" presStyleCnt="0"/>
      <dgm:spPr/>
    </dgm:pt>
    <dgm:pt modelId="{51CBD476-DB52-4C16-8443-F1C380519FE6}" type="pres">
      <dgm:prSet presAssocID="{CB7402A4-C297-42E2-9F28-092F25A443CE}" presName="bgRect" presStyleLbl="bgShp" presStyleIdx="4" presStyleCnt="5"/>
      <dgm:spPr/>
    </dgm:pt>
    <dgm:pt modelId="{5C933017-7599-4187-A0A3-441C336E83C3}" type="pres">
      <dgm:prSet presAssocID="{CB7402A4-C297-42E2-9F28-092F25A443C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9149E72-3C34-4F7F-89D0-B011DBEB6FA3}" type="pres">
      <dgm:prSet presAssocID="{CB7402A4-C297-42E2-9F28-092F25A443CE}" presName="spaceRect" presStyleCnt="0"/>
      <dgm:spPr/>
    </dgm:pt>
    <dgm:pt modelId="{CA858698-B39C-4B85-9E89-E6BFD4B32275}" type="pres">
      <dgm:prSet presAssocID="{CB7402A4-C297-42E2-9F28-092F25A443C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EF630A-C316-4717-AA50-275E14208666}" type="presOf" srcId="{003BBB27-835E-4333-91E5-F220198B8F8D}" destId="{263E1D2C-0681-4855-A137-1F372D7543E0}" srcOrd="0" destOrd="0" presId="urn:microsoft.com/office/officeart/2018/2/layout/IconVerticalSolidList"/>
    <dgm:cxn modelId="{FAB66212-944F-44F2-AF8E-96E150A56D52}" srcId="{519A7BD4-BDE0-47BA-B701-DD4FAD4C24E3}" destId="{CB7402A4-C297-42E2-9F28-092F25A443CE}" srcOrd="4" destOrd="0" parTransId="{4A1AF44F-AFC3-4883-BB6F-24F85B70E4DB}" sibTransId="{3D23508D-E903-4533-B0E8-E734C6C5E52C}"/>
    <dgm:cxn modelId="{8B856D15-CF00-446F-A7EE-20AE6902B5F5}" type="presOf" srcId="{CB7402A4-C297-42E2-9F28-092F25A443CE}" destId="{CA858698-B39C-4B85-9E89-E6BFD4B32275}" srcOrd="0" destOrd="0" presId="urn:microsoft.com/office/officeart/2018/2/layout/IconVerticalSolidList"/>
    <dgm:cxn modelId="{AC33A06D-7D67-4989-9525-C0DDFBCD13CD}" srcId="{519A7BD4-BDE0-47BA-B701-DD4FAD4C24E3}" destId="{003BBB27-835E-4333-91E5-F220198B8F8D}" srcOrd="2" destOrd="0" parTransId="{20C0069C-C8AC-4367-80DB-7449BD419959}" sibTransId="{E8F010BF-BA3E-4AA0-BF67-0A1B17DE0111}"/>
    <dgm:cxn modelId="{B0AE1B72-B3B1-48BB-BE49-7E6FF5338BB3}" srcId="{519A7BD4-BDE0-47BA-B701-DD4FAD4C24E3}" destId="{FD8B288E-52B9-45FE-B1D1-BB4045101508}" srcOrd="0" destOrd="0" parTransId="{ED13D03F-CCBA-4BB8-98D2-6F993C3CF448}" sibTransId="{27158429-9EC6-4A30-9FF5-6542E3C61B92}"/>
    <dgm:cxn modelId="{AF911586-C0A2-4923-B02F-37A36144D739}" type="presOf" srcId="{519A7BD4-BDE0-47BA-B701-DD4FAD4C24E3}" destId="{5ED97FF3-610A-4C00-834D-926CF8A73FF5}" srcOrd="0" destOrd="0" presId="urn:microsoft.com/office/officeart/2018/2/layout/IconVerticalSolidList"/>
    <dgm:cxn modelId="{A6AA40B9-0DC8-4404-806A-DFBAE2BB7739}" srcId="{519A7BD4-BDE0-47BA-B701-DD4FAD4C24E3}" destId="{57324635-013D-43AC-84D3-4CE9824319C4}" srcOrd="1" destOrd="0" parTransId="{7A74DA94-1D37-46A9-8EB5-D4D84F9F0AC2}" sibTransId="{570BFA5B-C83F-40DD-B3F8-1924E16DD85A}"/>
    <dgm:cxn modelId="{243A0ED5-FCBB-41FA-903E-D5AD85EFCB89}" srcId="{519A7BD4-BDE0-47BA-B701-DD4FAD4C24E3}" destId="{073CE5CB-AE20-4619-B90C-EFBE26E816B7}" srcOrd="3" destOrd="0" parTransId="{5BBD858E-8B91-4E1C-9610-CD1621777976}" sibTransId="{06877CDE-B2BF-430F-B149-A237187C7EA5}"/>
    <dgm:cxn modelId="{6D2C98E5-4051-4186-B9AB-A6B6CEF28C89}" type="presOf" srcId="{57324635-013D-43AC-84D3-4CE9824319C4}" destId="{B0761072-29B6-4EBD-BB3C-A89995FFF201}" srcOrd="0" destOrd="0" presId="urn:microsoft.com/office/officeart/2018/2/layout/IconVerticalSolidList"/>
    <dgm:cxn modelId="{585E7CEF-2B2B-4AB9-8163-BA2AC5888253}" type="presOf" srcId="{FD8B288E-52B9-45FE-B1D1-BB4045101508}" destId="{85BB6EEB-E1A5-4793-BEF6-9F93FD5198AA}" srcOrd="0" destOrd="0" presId="urn:microsoft.com/office/officeart/2018/2/layout/IconVerticalSolidList"/>
    <dgm:cxn modelId="{632183FD-36CA-4DF9-9097-589D9538B0AA}" type="presOf" srcId="{073CE5CB-AE20-4619-B90C-EFBE26E816B7}" destId="{0F639CBF-CD60-44E8-A018-677B1AFEED48}" srcOrd="0" destOrd="0" presId="urn:microsoft.com/office/officeart/2018/2/layout/IconVerticalSolidList"/>
    <dgm:cxn modelId="{4079CD8A-3BCC-4959-AB9B-3239601D756E}" type="presParOf" srcId="{5ED97FF3-610A-4C00-834D-926CF8A73FF5}" destId="{0985F579-B0DD-4CD5-AB33-4273E9F02F1D}" srcOrd="0" destOrd="0" presId="urn:microsoft.com/office/officeart/2018/2/layout/IconVerticalSolidList"/>
    <dgm:cxn modelId="{5428B493-3354-4239-AE5D-B564E795CDE2}" type="presParOf" srcId="{0985F579-B0DD-4CD5-AB33-4273E9F02F1D}" destId="{B6E7533A-597D-41E4-90D8-BA37389C50B5}" srcOrd="0" destOrd="0" presId="urn:microsoft.com/office/officeart/2018/2/layout/IconVerticalSolidList"/>
    <dgm:cxn modelId="{FA1BAF41-6BFE-4D32-B59B-5524FE19A12C}" type="presParOf" srcId="{0985F579-B0DD-4CD5-AB33-4273E9F02F1D}" destId="{4CAD8417-7020-4D5F-8BBB-ECACF96254D0}" srcOrd="1" destOrd="0" presId="urn:microsoft.com/office/officeart/2018/2/layout/IconVerticalSolidList"/>
    <dgm:cxn modelId="{0AB62B68-B150-42E2-86BE-D0FA1CF0E98C}" type="presParOf" srcId="{0985F579-B0DD-4CD5-AB33-4273E9F02F1D}" destId="{0DF3F3DC-A4A8-4085-A10F-5B00412E293D}" srcOrd="2" destOrd="0" presId="urn:microsoft.com/office/officeart/2018/2/layout/IconVerticalSolidList"/>
    <dgm:cxn modelId="{959A1332-D0A5-482C-BA4C-610618627800}" type="presParOf" srcId="{0985F579-B0DD-4CD5-AB33-4273E9F02F1D}" destId="{85BB6EEB-E1A5-4793-BEF6-9F93FD5198AA}" srcOrd="3" destOrd="0" presId="urn:microsoft.com/office/officeart/2018/2/layout/IconVerticalSolidList"/>
    <dgm:cxn modelId="{36D3073D-EB37-4373-8E61-4B64440B3B5F}" type="presParOf" srcId="{5ED97FF3-610A-4C00-834D-926CF8A73FF5}" destId="{939042D0-91A7-481F-8D9A-BC470295E67E}" srcOrd="1" destOrd="0" presId="urn:microsoft.com/office/officeart/2018/2/layout/IconVerticalSolidList"/>
    <dgm:cxn modelId="{CB3682C6-8EFD-4D22-96CD-C8078464EAD7}" type="presParOf" srcId="{5ED97FF3-610A-4C00-834D-926CF8A73FF5}" destId="{1EBA409E-BFD7-4F31-B08A-8F840489BC22}" srcOrd="2" destOrd="0" presId="urn:microsoft.com/office/officeart/2018/2/layout/IconVerticalSolidList"/>
    <dgm:cxn modelId="{FBAD9C79-D58C-4861-B255-EDB1BCA96345}" type="presParOf" srcId="{1EBA409E-BFD7-4F31-B08A-8F840489BC22}" destId="{516A701A-5137-4ACA-80DA-437A9E1376B9}" srcOrd="0" destOrd="0" presId="urn:microsoft.com/office/officeart/2018/2/layout/IconVerticalSolidList"/>
    <dgm:cxn modelId="{46A298C2-0FCF-4905-BEB0-A9C38454CF40}" type="presParOf" srcId="{1EBA409E-BFD7-4F31-B08A-8F840489BC22}" destId="{E0FC05AD-B251-4D2D-9AF2-31CBDE9663F8}" srcOrd="1" destOrd="0" presId="urn:microsoft.com/office/officeart/2018/2/layout/IconVerticalSolidList"/>
    <dgm:cxn modelId="{7AB5452F-784F-4945-8A99-3FB755341461}" type="presParOf" srcId="{1EBA409E-BFD7-4F31-B08A-8F840489BC22}" destId="{35AEA2FB-0FB3-452C-9A56-B72C2535187E}" srcOrd="2" destOrd="0" presId="urn:microsoft.com/office/officeart/2018/2/layout/IconVerticalSolidList"/>
    <dgm:cxn modelId="{ABDC67C6-653C-4E57-96EF-0F4892A58702}" type="presParOf" srcId="{1EBA409E-BFD7-4F31-B08A-8F840489BC22}" destId="{B0761072-29B6-4EBD-BB3C-A89995FFF201}" srcOrd="3" destOrd="0" presId="urn:microsoft.com/office/officeart/2018/2/layout/IconVerticalSolidList"/>
    <dgm:cxn modelId="{A130D2C9-9D43-4DEC-9B0B-66142A27C0C4}" type="presParOf" srcId="{5ED97FF3-610A-4C00-834D-926CF8A73FF5}" destId="{05CAE51B-AA80-43A0-9E9F-1C577D62476A}" srcOrd="3" destOrd="0" presId="urn:microsoft.com/office/officeart/2018/2/layout/IconVerticalSolidList"/>
    <dgm:cxn modelId="{20CD52FD-2356-417C-8A2A-2CDDBBE58DDE}" type="presParOf" srcId="{5ED97FF3-610A-4C00-834D-926CF8A73FF5}" destId="{A185EC28-BE07-4582-BBB4-7A6DC8AA0F13}" srcOrd="4" destOrd="0" presId="urn:microsoft.com/office/officeart/2018/2/layout/IconVerticalSolidList"/>
    <dgm:cxn modelId="{36B44F0E-1D84-4691-A644-C9E81DCF5F08}" type="presParOf" srcId="{A185EC28-BE07-4582-BBB4-7A6DC8AA0F13}" destId="{F2F5C091-E2E6-43F0-ABDF-5FD569BDB7F1}" srcOrd="0" destOrd="0" presId="urn:microsoft.com/office/officeart/2018/2/layout/IconVerticalSolidList"/>
    <dgm:cxn modelId="{DA9CE431-0F02-454E-BDBE-6D659D3B6B01}" type="presParOf" srcId="{A185EC28-BE07-4582-BBB4-7A6DC8AA0F13}" destId="{EE1F3CBA-C496-4451-93B8-507E8C47E2C9}" srcOrd="1" destOrd="0" presId="urn:microsoft.com/office/officeart/2018/2/layout/IconVerticalSolidList"/>
    <dgm:cxn modelId="{E05EF679-0AD1-4426-8D73-13894674EBAF}" type="presParOf" srcId="{A185EC28-BE07-4582-BBB4-7A6DC8AA0F13}" destId="{035A935D-6226-4532-A587-23D9E4CD3BFE}" srcOrd="2" destOrd="0" presId="urn:microsoft.com/office/officeart/2018/2/layout/IconVerticalSolidList"/>
    <dgm:cxn modelId="{AB6A1F56-4D6F-4B3F-B88A-D4A10E4966FE}" type="presParOf" srcId="{A185EC28-BE07-4582-BBB4-7A6DC8AA0F13}" destId="{263E1D2C-0681-4855-A137-1F372D7543E0}" srcOrd="3" destOrd="0" presId="urn:microsoft.com/office/officeart/2018/2/layout/IconVerticalSolidList"/>
    <dgm:cxn modelId="{5A0A4D5B-DEA8-4C87-BC06-DB5B98F9DFBD}" type="presParOf" srcId="{5ED97FF3-610A-4C00-834D-926CF8A73FF5}" destId="{0079767E-06EF-4EBC-ACBD-FA21A072657E}" srcOrd="5" destOrd="0" presId="urn:microsoft.com/office/officeart/2018/2/layout/IconVerticalSolidList"/>
    <dgm:cxn modelId="{26A6B326-80DA-41FB-AD35-C35C587C1DDD}" type="presParOf" srcId="{5ED97FF3-610A-4C00-834D-926CF8A73FF5}" destId="{9235400F-F83D-45B6-A2E9-5644F7AC7F29}" srcOrd="6" destOrd="0" presId="urn:microsoft.com/office/officeart/2018/2/layout/IconVerticalSolidList"/>
    <dgm:cxn modelId="{D2823D9B-F21B-4FB7-B82D-A0CB7D734506}" type="presParOf" srcId="{9235400F-F83D-45B6-A2E9-5644F7AC7F29}" destId="{3D4C1A56-D3CB-4A0F-93A5-74228CC6E860}" srcOrd="0" destOrd="0" presId="urn:microsoft.com/office/officeart/2018/2/layout/IconVerticalSolidList"/>
    <dgm:cxn modelId="{17248DBD-EF2B-43D9-B2B7-35C40CD5FD06}" type="presParOf" srcId="{9235400F-F83D-45B6-A2E9-5644F7AC7F29}" destId="{2BF715CB-1BA4-40FA-AD00-4156A48C6E95}" srcOrd="1" destOrd="0" presId="urn:microsoft.com/office/officeart/2018/2/layout/IconVerticalSolidList"/>
    <dgm:cxn modelId="{E0C728F2-0D40-4FC1-9C22-4A456048E5AE}" type="presParOf" srcId="{9235400F-F83D-45B6-A2E9-5644F7AC7F29}" destId="{7AE924A0-E6C8-4BB1-8C57-9AF8C9AD97C3}" srcOrd="2" destOrd="0" presId="urn:microsoft.com/office/officeart/2018/2/layout/IconVerticalSolidList"/>
    <dgm:cxn modelId="{66D26A9B-4FCA-41BA-9351-63A440FE8270}" type="presParOf" srcId="{9235400F-F83D-45B6-A2E9-5644F7AC7F29}" destId="{0F639CBF-CD60-44E8-A018-677B1AFEED48}" srcOrd="3" destOrd="0" presId="urn:microsoft.com/office/officeart/2018/2/layout/IconVerticalSolidList"/>
    <dgm:cxn modelId="{5276B166-A6D5-4049-893F-5489750592AF}" type="presParOf" srcId="{5ED97FF3-610A-4C00-834D-926CF8A73FF5}" destId="{940BCC5E-18C0-4934-8D65-B9C6883F47A2}" srcOrd="7" destOrd="0" presId="urn:microsoft.com/office/officeart/2018/2/layout/IconVerticalSolidList"/>
    <dgm:cxn modelId="{273C7791-3DA9-49D5-814A-73B20290B155}" type="presParOf" srcId="{5ED97FF3-610A-4C00-834D-926CF8A73FF5}" destId="{8F667CE6-B069-4533-8C94-F8967CD4E070}" srcOrd="8" destOrd="0" presId="urn:microsoft.com/office/officeart/2018/2/layout/IconVerticalSolidList"/>
    <dgm:cxn modelId="{3DE2F953-746F-4E64-90D5-5FC1BD3E1C7A}" type="presParOf" srcId="{8F667CE6-B069-4533-8C94-F8967CD4E070}" destId="{51CBD476-DB52-4C16-8443-F1C380519FE6}" srcOrd="0" destOrd="0" presId="urn:microsoft.com/office/officeart/2018/2/layout/IconVerticalSolidList"/>
    <dgm:cxn modelId="{5AAA41F4-3D87-40E5-A0D5-4EA055D05DBC}" type="presParOf" srcId="{8F667CE6-B069-4533-8C94-F8967CD4E070}" destId="{5C933017-7599-4187-A0A3-441C336E83C3}" srcOrd="1" destOrd="0" presId="urn:microsoft.com/office/officeart/2018/2/layout/IconVerticalSolidList"/>
    <dgm:cxn modelId="{DD45218B-F264-4950-9612-E56456ACB880}" type="presParOf" srcId="{8F667CE6-B069-4533-8C94-F8967CD4E070}" destId="{B9149E72-3C34-4F7F-89D0-B011DBEB6FA3}" srcOrd="2" destOrd="0" presId="urn:microsoft.com/office/officeart/2018/2/layout/IconVerticalSolidList"/>
    <dgm:cxn modelId="{4C9DEF03-2F30-45F7-B875-D357775E7A2D}" type="presParOf" srcId="{8F667CE6-B069-4533-8C94-F8967CD4E070}" destId="{CA858698-B39C-4B85-9E89-E6BFD4B322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12CC989-D106-4B72-8550-B8D6D10B79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9EF73F5-7EEC-4EAC-8BEA-F7C2FC7E0EA2}">
      <dgm:prSet/>
      <dgm:spPr/>
      <dgm:t>
        <a:bodyPr/>
        <a:lstStyle/>
        <a:p>
          <a:r>
            <a:rPr lang="en-GB"/>
            <a:t>Gates is motivated by success and opportunity (Crawford, 2018)</a:t>
          </a:r>
          <a:endParaRPr lang="en-US"/>
        </a:p>
      </dgm:t>
    </dgm:pt>
    <dgm:pt modelId="{A92909FB-732E-4CE2-BCAE-9499F36D42B1}" type="parTrans" cxnId="{DA4FD042-2756-4128-B540-09BD1B72F4E5}">
      <dgm:prSet/>
      <dgm:spPr/>
      <dgm:t>
        <a:bodyPr/>
        <a:lstStyle/>
        <a:p>
          <a:endParaRPr lang="en-US"/>
        </a:p>
      </dgm:t>
    </dgm:pt>
    <dgm:pt modelId="{480FF448-7CD5-4AD3-A6B8-0F12A63BCB28}" type="sibTrans" cxnId="{DA4FD042-2756-4128-B540-09BD1B72F4E5}">
      <dgm:prSet/>
      <dgm:spPr/>
      <dgm:t>
        <a:bodyPr/>
        <a:lstStyle/>
        <a:p>
          <a:endParaRPr lang="en-US"/>
        </a:p>
      </dgm:t>
    </dgm:pt>
    <dgm:pt modelId="{7C5377E1-3492-4361-8A19-B0E280C53737}">
      <dgm:prSet/>
      <dgm:spPr/>
      <dgm:t>
        <a:bodyPr/>
        <a:lstStyle/>
        <a:p>
          <a:r>
            <a:rPr lang="en-GB"/>
            <a:t>He focuses on philanthropy to improve world health and provide education (Gates &amp; Gates, 2020).</a:t>
          </a:r>
          <a:endParaRPr lang="en-US"/>
        </a:p>
      </dgm:t>
    </dgm:pt>
    <dgm:pt modelId="{454A51F2-3592-4359-A8F7-5F1405558FD5}" type="parTrans" cxnId="{A6805E8B-DE0D-4E01-AA5C-CE75E975733D}">
      <dgm:prSet/>
      <dgm:spPr/>
      <dgm:t>
        <a:bodyPr/>
        <a:lstStyle/>
        <a:p>
          <a:endParaRPr lang="en-US"/>
        </a:p>
      </dgm:t>
    </dgm:pt>
    <dgm:pt modelId="{1D3602DD-EC3A-4ED6-9500-63D7198E2E80}" type="sibTrans" cxnId="{A6805E8B-DE0D-4E01-AA5C-CE75E975733D}">
      <dgm:prSet/>
      <dgm:spPr/>
      <dgm:t>
        <a:bodyPr/>
        <a:lstStyle/>
        <a:p>
          <a:endParaRPr lang="en-US"/>
        </a:p>
      </dgm:t>
    </dgm:pt>
    <dgm:pt modelId="{CAB90193-8C64-4D2F-A7F6-C0FDEF36132B}">
      <dgm:prSet/>
      <dgm:spPr/>
      <dgm:t>
        <a:bodyPr/>
        <a:lstStyle/>
        <a:p>
          <a:r>
            <a:rPr lang="en-GB"/>
            <a:t>Gates is also motivated through interacting with others to find personal success. </a:t>
          </a:r>
          <a:endParaRPr lang="en-US"/>
        </a:p>
      </dgm:t>
    </dgm:pt>
    <dgm:pt modelId="{44B673EB-D618-4C94-9415-2D29812394DC}" type="parTrans" cxnId="{882D54FC-EB41-4F05-9F2E-4EE8386FE8B6}">
      <dgm:prSet/>
      <dgm:spPr/>
      <dgm:t>
        <a:bodyPr/>
        <a:lstStyle/>
        <a:p>
          <a:endParaRPr lang="en-US"/>
        </a:p>
      </dgm:t>
    </dgm:pt>
    <dgm:pt modelId="{FC083BF5-8CF8-46E7-8112-E2A87ED0439F}" type="sibTrans" cxnId="{882D54FC-EB41-4F05-9F2E-4EE8386FE8B6}">
      <dgm:prSet/>
      <dgm:spPr/>
      <dgm:t>
        <a:bodyPr/>
        <a:lstStyle/>
        <a:p>
          <a:endParaRPr lang="en-US"/>
        </a:p>
      </dgm:t>
    </dgm:pt>
    <dgm:pt modelId="{3B9B5D9F-ED7B-4489-A70F-ED440EE05D5C}">
      <dgm:prSet/>
      <dgm:spPr/>
      <dgm:t>
        <a:bodyPr/>
        <a:lstStyle/>
        <a:p>
          <a:r>
            <a:rPr lang="en-GB"/>
            <a:t>He enjoys travelling to see how his foundation is impacting lives (Gates, 2019). </a:t>
          </a:r>
          <a:endParaRPr lang="en-US"/>
        </a:p>
      </dgm:t>
    </dgm:pt>
    <dgm:pt modelId="{6B5316CB-3DCC-4EE4-A5DA-8392BD053E24}" type="parTrans" cxnId="{9B9D07A9-5ED4-4892-982D-4980849629D0}">
      <dgm:prSet/>
      <dgm:spPr/>
      <dgm:t>
        <a:bodyPr/>
        <a:lstStyle/>
        <a:p>
          <a:endParaRPr lang="en-US"/>
        </a:p>
      </dgm:t>
    </dgm:pt>
    <dgm:pt modelId="{02909DF2-A082-4285-BF40-4CA3BC9313CE}" type="sibTrans" cxnId="{9B9D07A9-5ED4-4892-982D-4980849629D0}">
      <dgm:prSet/>
      <dgm:spPr/>
      <dgm:t>
        <a:bodyPr/>
        <a:lstStyle/>
        <a:p>
          <a:endParaRPr lang="en-US"/>
        </a:p>
      </dgm:t>
    </dgm:pt>
    <dgm:pt modelId="{BEF97710-FD64-440C-9338-BD911F3A1A87}">
      <dgm:prSet/>
      <dgm:spPr/>
      <dgm:t>
        <a:bodyPr/>
        <a:lstStyle/>
        <a:p>
          <a:r>
            <a:rPr lang="en-GB" dirty="0"/>
            <a:t>Therefore, Gates is motivated to succeed as an entrepreneur, because he wants to continue tackling inequality. </a:t>
          </a:r>
          <a:endParaRPr lang="en-US" dirty="0"/>
        </a:p>
      </dgm:t>
    </dgm:pt>
    <dgm:pt modelId="{8A34E192-E1ED-4A42-8321-16F29C5B3B15}" type="parTrans" cxnId="{6F4A6AF2-3457-4345-85A7-8F47C5035075}">
      <dgm:prSet/>
      <dgm:spPr/>
      <dgm:t>
        <a:bodyPr/>
        <a:lstStyle/>
        <a:p>
          <a:endParaRPr lang="en-US"/>
        </a:p>
      </dgm:t>
    </dgm:pt>
    <dgm:pt modelId="{194392E9-7EC8-46F8-9521-97802E1E1F57}" type="sibTrans" cxnId="{6F4A6AF2-3457-4345-85A7-8F47C5035075}">
      <dgm:prSet/>
      <dgm:spPr/>
      <dgm:t>
        <a:bodyPr/>
        <a:lstStyle/>
        <a:p>
          <a:endParaRPr lang="en-US"/>
        </a:p>
      </dgm:t>
    </dgm:pt>
    <dgm:pt modelId="{0B39B3FA-9F87-43BB-B323-A53974567C00}">
      <dgm:prSet/>
      <dgm:spPr/>
      <dgm:t>
        <a:bodyPr/>
        <a:lstStyle/>
        <a:p>
          <a:r>
            <a:rPr lang="en-GB"/>
            <a:t>Thus, he views happiness as a success. </a:t>
          </a:r>
          <a:endParaRPr lang="en-US"/>
        </a:p>
      </dgm:t>
    </dgm:pt>
    <dgm:pt modelId="{47F7B698-F8E6-477D-AF4D-18E07754B1B9}" type="parTrans" cxnId="{2F8B3D1E-62DD-4095-B25C-3FCCD74A4DD5}">
      <dgm:prSet/>
      <dgm:spPr/>
      <dgm:t>
        <a:bodyPr/>
        <a:lstStyle/>
        <a:p>
          <a:endParaRPr lang="en-US"/>
        </a:p>
      </dgm:t>
    </dgm:pt>
    <dgm:pt modelId="{872B3E68-FF93-4E09-B97B-6D8FA01C89C7}" type="sibTrans" cxnId="{2F8B3D1E-62DD-4095-B25C-3FCCD74A4DD5}">
      <dgm:prSet/>
      <dgm:spPr/>
      <dgm:t>
        <a:bodyPr/>
        <a:lstStyle/>
        <a:p>
          <a:endParaRPr lang="en-US"/>
        </a:p>
      </dgm:t>
    </dgm:pt>
    <dgm:pt modelId="{C7A7BAA9-EF6C-4737-AE66-9014FC39D168}" type="pres">
      <dgm:prSet presAssocID="{D12CC989-D106-4B72-8550-B8D6D10B79C3}" presName="root" presStyleCnt="0">
        <dgm:presLayoutVars>
          <dgm:dir/>
          <dgm:resizeHandles val="exact"/>
        </dgm:presLayoutVars>
      </dgm:prSet>
      <dgm:spPr/>
    </dgm:pt>
    <dgm:pt modelId="{AACEA399-CEE2-48BC-80C9-851D841443E1}" type="pres">
      <dgm:prSet presAssocID="{49EF73F5-7EEC-4EAC-8BEA-F7C2FC7E0EA2}" presName="compNode" presStyleCnt="0"/>
      <dgm:spPr/>
    </dgm:pt>
    <dgm:pt modelId="{EBF94946-8DAA-4316-9D4C-726538D5DF2B}" type="pres">
      <dgm:prSet presAssocID="{49EF73F5-7EEC-4EAC-8BEA-F7C2FC7E0EA2}" presName="bgRect" presStyleLbl="bgShp" presStyleIdx="0" presStyleCnt="6"/>
      <dgm:spPr/>
    </dgm:pt>
    <dgm:pt modelId="{A94B180D-5F59-4935-A5C3-62567775C91F}" type="pres">
      <dgm:prSet presAssocID="{49EF73F5-7EEC-4EAC-8BEA-F7C2FC7E0EA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ion"/>
        </a:ext>
      </dgm:extLst>
    </dgm:pt>
    <dgm:pt modelId="{367AA03C-A6B0-40B6-89D6-62D3BC1F272C}" type="pres">
      <dgm:prSet presAssocID="{49EF73F5-7EEC-4EAC-8BEA-F7C2FC7E0EA2}" presName="spaceRect" presStyleCnt="0"/>
      <dgm:spPr/>
    </dgm:pt>
    <dgm:pt modelId="{204998D7-24EE-4B43-8A9E-5797374305AF}" type="pres">
      <dgm:prSet presAssocID="{49EF73F5-7EEC-4EAC-8BEA-F7C2FC7E0EA2}" presName="parTx" presStyleLbl="revTx" presStyleIdx="0" presStyleCnt="6">
        <dgm:presLayoutVars>
          <dgm:chMax val="0"/>
          <dgm:chPref val="0"/>
        </dgm:presLayoutVars>
      </dgm:prSet>
      <dgm:spPr/>
    </dgm:pt>
    <dgm:pt modelId="{FDABB67C-2C51-48B8-980C-9308E0104ADD}" type="pres">
      <dgm:prSet presAssocID="{480FF448-7CD5-4AD3-A6B8-0F12A63BCB28}" presName="sibTrans" presStyleCnt="0"/>
      <dgm:spPr/>
    </dgm:pt>
    <dgm:pt modelId="{DD410886-D96A-41CE-A82C-83E01254984A}" type="pres">
      <dgm:prSet presAssocID="{7C5377E1-3492-4361-8A19-B0E280C53737}" presName="compNode" presStyleCnt="0"/>
      <dgm:spPr/>
    </dgm:pt>
    <dgm:pt modelId="{E45FC110-B8D3-42CB-9FE3-5B2E19D57EE6}" type="pres">
      <dgm:prSet presAssocID="{7C5377E1-3492-4361-8A19-B0E280C53737}" presName="bgRect" presStyleLbl="bgShp" presStyleIdx="1" presStyleCnt="6"/>
      <dgm:spPr/>
    </dgm:pt>
    <dgm:pt modelId="{6D5F0024-8381-4B11-BC19-18E948A3B26E}" type="pres">
      <dgm:prSet presAssocID="{7C5377E1-3492-4361-8A19-B0E280C5373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6928DD4-ED7E-478F-86EE-E8486140A786}" type="pres">
      <dgm:prSet presAssocID="{7C5377E1-3492-4361-8A19-B0E280C53737}" presName="spaceRect" presStyleCnt="0"/>
      <dgm:spPr/>
    </dgm:pt>
    <dgm:pt modelId="{79CFCBA2-CE2E-4788-AD6A-C2FFA76637A4}" type="pres">
      <dgm:prSet presAssocID="{7C5377E1-3492-4361-8A19-B0E280C53737}" presName="parTx" presStyleLbl="revTx" presStyleIdx="1" presStyleCnt="6">
        <dgm:presLayoutVars>
          <dgm:chMax val="0"/>
          <dgm:chPref val="0"/>
        </dgm:presLayoutVars>
      </dgm:prSet>
      <dgm:spPr/>
    </dgm:pt>
    <dgm:pt modelId="{AA0E0B05-F761-4022-B81C-CA72DA6F1A6D}" type="pres">
      <dgm:prSet presAssocID="{1D3602DD-EC3A-4ED6-9500-63D7198E2E80}" presName="sibTrans" presStyleCnt="0"/>
      <dgm:spPr/>
    </dgm:pt>
    <dgm:pt modelId="{FA863CD8-2698-4DDF-BCFB-6FADFBC61EDD}" type="pres">
      <dgm:prSet presAssocID="{CAB90193-8C64-4D2F-A7F6-C0FDEF36132B}" presName="compNode" presStyleCnt="0"/>
      <dgm:spPr/>
    </dgm:pt>
    <dgm:pt modelId="{88F5216D-AE3D-4D2B-A51A-4029B43784AE}" type="pres">
      <dgm:prSet presAssocID="{CAB90193-8C64-4D2F-A7F6-C0FDEF36132B}" presName="bgRect" presStyleLbl="bgShp" presStyleIdx="2" presStyleCnt="6"/>
      <dgm:spPr/>
    </dgm:pt>
    <dgm:pt modelId="{1B17C4B8-A214-46F0-A3E5-5D7DF46161F2}" type="pres">
      <dgm:prSet presAssocID="{CAB90193-8C64-4D2F-A7F6-C0FDEF36132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5FB6241-916B-47C0-9ADC-F08901E4A213}" type="pres">
      <dgm:prSet presAssocID="{CAB90193-8C64-4D2F-A7F6-C0FDEF36132B}" presName="spaceRect" presStyleCnt="0"/>
      <dgm:spPr/>
    </dgm:pt>
    <dgm:pt modelId="{FDFC8C4C-5A70-4F41-92B8-BB4BDB8EA9EC}" type="pres">
      <dgm:prSet presAssocID="{CAB90193-8C64-4D2F-A7F6-C0FDEF36132B}" presName="parTx" presStyleLbl="revTx" presStyleIdx="2" presStyleCnt="6">
        <dgm:presLayoutVars>
          <dgm:chMax val="0"/>
          <dgm:chPref val="0"/>
        </dgm:presLayoutVars>
      </dgm:prSet>
      <dgm:spPr/>
    </dgm:pt>
    <dgm:pt modelId="{146FE2E9-242A-44C0-BA7C-C5A128BD4104}" type="pres">
      <dgm:prSet presAssocID="{FC083BF5-8CF8-46E7-8112-E2A87ED0439F}" presName="sibTrans" presStyleCnt="0"/>
      <dgm:spPr/>
    </dgm:pt>
    <dgm:pt modelId="{06354806-5413-4718-9591-56FB4FA49D89}" type="pres">
      <dgm:prSet presAssocID="{3B9B5D9F-ED7B-4489-A70F-ED440EE05D5C}" presName="compNode" presStyleCnt="0"/>
      <dgm:spPr/>
    </dgm:pt>
    <dgm:pt modelId="{4EADB7A0-4849-4322-B90C-5C5F6B531B6D}" type="pres">
      <dgm:prSet presAssocID="{3B9B5D9F-ED7B-4489-A70F-ED440EE05D5C}" presName="bgRect" presStyleLbl="bgShp" presStyleIdx="3" presStyleCnt="6"/>
      <dgm:spPr/>
    </dgm:pt>
    <dgm:pt modelId="{8ECB3DCD-1728-4EE9-A1D6-5A8005B9D4B6}" type="pres">
      <dgm:prSet presAssocID="{3B9B5D9F-ED7B-4489-A70F-ED440EE05D5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F7015610-BF42-44A1-8B6D-35D84B890C51}" type="pres">
      <dgm:prSet presAssocID="{3B9B5D9F-ED7B-4489-A70F-ED440EE05D5C}" presName="spaceRect" presStyleCnt="0"/>
      <dgm:spPr/>
    </dgm:pt>
    <dgm:pt modelId="{174A87B6-3004-452E-B438-5E5569883D24}" type="pres">
      <dgm:prSet presAssocID="{3B9B5D9F-ED7B-4489-A70F-ED440EE05D5C}" presName="parTx" presStyleLbl="revTx" presStyleIdx="3" presStyleCnt="6">
        <dgm:presLayoutVars>
          <dgm:chMax val="0"/>
          <dgm:chPref val="0"/>
        </dgm:presLayoutVars>
      </dgm:prSet>
      <dgm:spPr/>
    </dgm:pt>
    <dgm:pt modelId="{04E03ADD-5852-444A-81CB-B960D7C7678D}" type="pres">
      <dgm:prSet presAssocID="{02909DF2-A082-4285-BF40-4CA3BC9313CE}" presName="sibTrans" presStyleCnt="0"/>
      <dgm:spPr/>
    </dgm:pt>
    <dgm:pt modelId="{98C4D8B1-7674-4B3C-9D92-443A7E1CE0C6}" type="pres">
      <dgm:prSet presAssocID="{BEF97710-FD64-440C-9338-BD911F3A1A87}" presName="compNode" presStyleCnt="0"/>
      <dgm:spPr/>
    </dgm:pt>
    <dgm:pt modelId="{3AA90437-F695-4F6D-B39D-9BDFF1D5A826}" type="pres">
      <dgm:prSet presAssocID="{BEF97710-FD64-440C-9338-BD911F3A1A87}" presName="bgRect" presStyleLbl="bgShp" presStyleIdx="4" presStyleCnt="6"/>
      <dgm:spPr/>
    </dgm:pt>
    <dgm:pt modelId="{195B0231-E41A-4C3C-B23C-D0E4953E384F}" type="pres">
      <dgm:prSet presAssocID="{BEF97710-FD64-440C-9338-BD911F3A1A8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07965CE-6D23-48F1-915F-2FE8777551D9}" type="pres">
      <dgm:prSet presAssocID="{BEF97710-FD64-440C-9338-BD911F3A1A87}" presName="spaceRect" presStyleCnt="0"/>
      <dgm:spPr/>
    </dgm:pt>
    <dgm:pt modelId="{02A3BE66-0821-4161-A0AD-E4CDBA65742E}" type="pres">
      <dgm:prSet presAssocID="{BEF97710-FD64-440C-9338-BD911F3A1A87}" presName="parTx" presStyleLbl="revTx" presStyleIdx="4" presStyleCnt="6">
        <dgm:presLayoutVars>
          <dgm:chMax val="0"/>
          <dgm:chPref val="0"/>
        </dgm:presLayoutVars>
      </dgm:prSet>
      <dgm:spPr/>
    </dgm:pt>
    <dgm:pt modelId="{76DDA377-6745-4D31-BA95-DD77AD238FEA}" type="pres">
      <dgm:prSet presAssocID="{194392E9-7EC8-46F8-9521-97802E1E1F57}" presName="sibTrans" presStyleCnt="0"/>
      <dgm:spPr/>
    </dgm:pt>
    <dgm:pt modelId="{228FC29A-EF7D-4999-9A0A-F30479BE081E}" type="pres">
      <dgm:prSet presAssocID="{0B39B3FA-9F87-43BB-B323-A53974567C00}" presName="compNode" presStyleCnt="0"/>
      <dgm:spPr/>
    </dgm:pt>
    <dgm:pt modelId="{916EE5D4-732B-4AAA-B438-1A7B881C967A}" type="pres">
      <dgm:prSet presAssocID="{0B39B3FA-9F87-43BB-B323-A53974567C00}" presName="bgRect" presStyleLbl="bgShp" presStyleIdx="5" presStyleCnt="6"/>
      <dgm:spPr/>
    </dgm:pt>
    <dgm:pt modelId="{F20DE32F-B80C-43A6-9190-1FED226BC7C3}" type="pres">
      <dgm:prSet presAssocID="{0B39B3FA-9F87-43BB-B323-A53974567C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FE8B7A4D-5A3D-4BCF-89A8-FCF8AE7ED021}" type="pres">
      <dgm:prSet presAssocID="{0B39B3FA-9F87-43BB-B323-A53974567C00}" presName="spaceRect" presStyleCnt="0"/>
      <dgm:spPr/>
    </dgm:pt>
    <dgm:pt modelId="{472C0A03-E781-4635-9A42-3081A0B4F002}" type="pres">
      <dgm:prSet presAssocID="{0B39B3FA-9F87-43BB-B323-A53974567C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F8B3D1E-62DD-4095-B25C-3FCCD74A4DD5}" srcId="{D12CC989-D106-4B72-8550-B8D6D10B79C3}" destId="{0B39B3FA-9F87-43BB-B323-A53974567C00}" srcOrd="5" destOrd="0" parTransId="{47F7B698-F8E6-477D-AF4D-18E07754B1B9}" sibTransId="{872B3E68-FF93-4E09-B97B-6D8FA01C89C7}"/>
    <dgm:cxn modelId="{DA4FD042-2756-4128-B540-09BD1B72F4E5}" srcId="{D12CC989-D106-4B72-8550-B8D6D10B79C3}" destId="{49EF73F5-7EEC-4EAC-8BEA-F7C2FC7E0EA2}" srcOrd="0" destOrd="0" parTransId="{A92909FB-732E-4CE2-BCAE-9499F36D42B1}" sibTransId="{480FF448-7CD5-4AD3-A6B8-0F12A63BCB28}"/>
    <dgm:cxn modelId="{E9A1AF4B-CDDF-476D-BB1A-BA38A5F7163D}" type="presOf" srcId="{0B39B3FA-9F87-43BB-B323-A53974567C00}" destId="{472C0A03-E781-4635-9A42-3081A0B4F002}" srcOrd="0" destOrd="0" presId="urn:microsoft.com/office/officeart/2018/2/layout/IconVerticalSolidList"/>
    <dgm:cxn modelId="{496F394D-C8F9-49F6-954F-2D644942A2BD}" type="presOf" srcId="{3B9B5D9F-ED7B-4489-A70F-ED440EE05D5C}" destId="{174A87B6-3004-452E-B438-5E5569883D24}" srcOrd="0" destOrd="0" presId="urn:microsoft.com/office/officeart/2018/2/layout/IconVerticalSolidList"/>
    <dgm:cxn modelId="{C876406E-A86D-487D-8BE4-F9B08A9ED9AC}" type="presOf" srcId="{49EF73F5-7EEC-4EAC-8BEA-F7C2FC7E0EA2}" destId="{204998D7-24EE-4B43-8A9E-5797374305AF}" srcOrd="0" destOrd="0" presId="urn:microsoft.com/office/officeart/2018/2/layout/IconVerticalSolidList"/>
    <dgm:cxn modelId="{8A4AD285-9E4D-4873-84DC-A09E1FFD13BC}" type="presOf" srcId="{D12CC989-D106-4B72-8550-B8D6D10B79C3}" destId="{C7A7BAA9-EF6C-4737-AE66-9014FC39D168}" srcOrd="0" destOrd="0" presId="urn:microsoft.com/office/officeart/2018/2/layout/IconVerticalSolidList"/>
    <dgm:cxn modelId="{A6805E8B-DE0D-4E01-AA5C-CE75E975733D}" srcId="{D12CC989-D106-4B72-8550-B8D6D10B79C3}" destId="{7C5377E1-3492-4361-8A19-B0E280C53737}" srcOrd="1" destOrd="0" parTransId="{454A51F2-3592-4359-A8F7-5F1405558FD5}" sibTransId="{1D3602DD-EC3A-4ED6-9500-63D7198E2E80}"/>
    <dgm:cxn modelId="{9B9D07A9-5ED4-4892-982D-4980849629D0}" srcId="{D12CC989-D106-4B72-8550-B8D6D10B79C3}" destId="{3B9B5D9F-ED7B-4489-A70F-ED440EE05D5C}" srcOrd="3" destOrd="0" parTransId="{6B5316CB-3DCC-4EE4-A5DA-8392BD053E24}" sibTransId="{02909DF2-A082-4285-BF40-4CA3BC9313CE}"/>
    <dgm:cxn modelId="{B2FC2CDC-62F8-4EE8-96F7-30B533B787BD}" type="presOf" srcId="{7C5377E1-3492-4361-8A19-B0E280C53737}" destId="{79CFCBA2-CE2E-4788-AD6A-C2FFA76637A4}" srcOrd="0" destOrd="0" presId="urn:microsoft.com/office/officeart/2018/2/layout/IconVerticalSolidList"/>
    <dgm:cxn modelId="{177050E3-263A-4350-A399-8AF0BBE5B98C}" type="presOf" srcId="{BEF97710-FD64-440C-9338-BD911F3A1A87}" destId="{02A3BE66-0821-4161-A0AD-E4CDBA65742E}" srcOrd="0" destOrd="0" presId="urn:microsoft.com/office/officeart/2018/2/layout/IconVerticalSolidList"/>
    <dgm:cxn modelId="{F337BBE5-B404-4A65-8E24-A3F8809C36A7}" type="presOf" srcId="{CAB90193-8C64-4D2F-A7F6-C0FDEF36132B}" destId="{FDFC8C4C-5A70-4F41-92B8-BB4BDB8EA9EC}" srcOrd="0" destOrd="0" presId="urn:microsoft.com/office/officeart/2018/2/layout/IconVerticalSolidList"/>
    <dgm:cxn modelId="{6F4A6AF2-3457-4345-85A7-8F47C5035075}" srcId="{D12CC989-D106-4B72-8550-B8D6D10B79C3}" destId="{BEF97710-FD64-440C-9338-BD911F3A1A87}" srcOrd="4" destOrd="0" parTransId="{8A34E192-E1ED-4A42-8321-16F29C5B3B15}" sibTransId="{194392E9-7EC8-46F8-9521-97802E1E1F57}"/>
    <dgm:cxn modelId="{882D54FC-EB41-4F05-9F2E-4EE8386FE8B6}" srcId="{D12CC989-D106-4B72-8550-B8D6D10B79C3}" destId="{CAB90193-8C64-4D2F-A7F6-C0FDEF36132B}" srcOrd="2" destOrd="0" parTransId="{44B673EB-D618-4C94-9415-2D29812394DC}" sibTransId="{FC083BF5-8CF8-46E7-8112-E2A87ED0439F}"/>
    <dgm:cxn modelId="{15B35945-83AB-4A01-AF7C-D9A285B72AB5}" type="presParOf" srcId="{C7A7BAA9-EF6C-4737-AE66-9014FC39D168}" destId="{AACEA399-CEE2-48BC-80C9-851D841443E1}" srcOrd="0" destOrd="0" presId="urn:microsoft.com/office/officeart/2018/2/layout/IconVerticalSolidList"/>
    <dgm:cxn modelId="{9CF198B3-40A7-4609-AAAF-FC44C92CED82}" type="presParOf" srcId="{AACEA399-CEE2-48BC-80C9-851D841443E1}" destId="{EBF94946-8DAA-4316-9D4C-726538D5DF2B}" srcOrd="0" destOrd="0" presId="urn:microsoft.com/office/officeart/2018/2/layout/IconVerticalSolidList"/>
    <dgm:cxn modelId="{740068C3-235A-481F-8D0F-0939211FB99F}" type="presParOf" srcId="{AACEA399-CEE2-48BC-80C9-851D841443E1}" destId="{A94B180D-5F59-4935-A5C3-62567775C91F}" srcOrd="1" destOrd="0" presId="urn:microsoft.com/office/officeart/2018/2/layout/IconVerticalSolidList"/>
    <dgm:cxn modelId="{399FB2CF-A880-47CA-B2E1-8DBEED0D65F3}" type="presParOf" srcId="{AACEA399-CEE2-48BC-80C9-851D841443E1}" destId="{367AA03C-A6B0-40B6-89D6-62D3BC1F272C}" srcOrd="2" destOrd="0" presId="urn:microsoft.com/office/officeart/2018/2/layout/IconVerticalSolidList"/>
    <dgm:cxn modelId="{95850A67-7827-46FF-85E4-A679EB3F6BB5}" type="presParOf" srcId="{AACEA399-CEE2-48BC-80C9-851D841443E1}" destId="{204998D7-24EE-4B43-8A9E-5797374305AF}" srcOrd="3" destOrd="0" presId="urn:microsoft.com/office/officeart/2018/2/layout/IconVerticalSolidList"/>
    <dgm:cxn modelId="{7DC49E4E-903A-475C-9D63-3A39627E9496}" type="presParOf" srcId="{C7A7BAA9-EF6C-4737-AE66-9014FC39D168}" destId="{FDABB67C-2C51-48B8-980C-9308E0104ADD}" srcOrd="1" destOrd="0" presId="urn:microsoft.com/office/officeart/2018/2/layout/IconVerticalSolidList"/>
    <dgm:cxn modelId="{19BAD8BE-F79D-4399-88A1-35020357A09F}" type="presParOf" srcId="{C7A7BAA9-EF6C-4737-AE66-9014FC39D168}" destId="{DD410886-D96A-41CE-A82C-83E01254984A}" srcOrd="2" destOrd="0" presId="urn:microsoft.com/office/officeart/2018/2/layout/IconVerticalSolidList"/>
    <dgm:cxn modelId="{476CF91A-DFCE-4769-A487-F253A3C8450D}" type="presParOf" srcId="{DD410886-D96A-41CE-A82C-83E01254984A}" destId="{E45FC110-B8D3-42CB-9FE3-5B2E19D57EE6}" srcOrd="0" destOrd="0" presId="urn:microsoft.com/office/officeart/2018/2/layout/IconVerticalSolidList"/>
    <dgm:cxn modelId="{C90B8A0B-1BB1-4D63-9EC0-CB3559885D0F}" type="presParOf" srcId="{DD410886-D96A-41CE-A82C-83E01254984A}" destId="{6D5F0024-8381-4B11-BC19-18E948A3B26E}" srcOrd="1" destOrd="0" presId="urn:microsoft.com/office/officeart/2018/2/layout/IconVerticalSolidList"/>
    <dgm:cxn modelId="{27F68E06-8E1A-476C-AB7A-E203C9D2FD96}" type="presParOf" srcId="{DD410886-D96A-41CE-A82C-83E01254984A}" destId="{F6928DD4-ED7E-478F-86EE-E8486140A786}" srcOrd="2" destOrd="0" presId="urn:microsoft.com/office/officeart/2018/2/layout/IconVerticalSolidList"/>
    <dgm:cxn modelId="{4604A5C2-28B4-43B8-8BA4-8D653E920875}" type="presParOf" srcId="{DD410886-D96A-41CE-A82C-83E01254984A}" destId="{79CFCBA2-CE2E-4788-AD6A-C2FFA76637A4}" srcOrd="3" destOrd="0" presId="urn:microsoft.com/office/officeart/2018/2/layout/IconVerticalSolidList"/>
    <dgm:cxn modelId="{70AC4917-7729-4176-8863-01DAC6F1B01B}" type="presParOf" srcId="{C7A7BAA9-EF6C-4737-AE66-9014FC39D168}" destId="{AA0E0B05-F761-4022-B81C-CA72DA6F1A6D}" srcOrd="3" destOrd="0" presId="urn:microsoft.com/office/officeart/2018/2/layout/IconVerticalSolidList"/>
    <dgm:cxn modelId="{D6396CB7-E6F3-4258-9F02-E1A287FBD926}" type="presParOf" srcId="{C7A7BAA9-EF6C-4737-AE66-9014FC39D168}" destId="{FA863CD8-2698-4DDF-BCFB-6FADFBC61EDD}" srcOrd="4" destOrd="0" presId="urn:microsoft.com/office/officeart/2018/2/layout/IconVerticalSolidList"/>
    <dgm:cxn modelId="{5CF99B07-6E7F-43E1-A253-DC7386EF7D00}" type="presParOf" srcId="{FA863CD8-2698-4DDF-BCFB-6FADFBC61EDD}" destId="{88F5216D-AE3D-4D2B-A51A-4029B43784AE}" srcOrd="0" destOrd="0" presId="urn:microsoft.com/office/officeart/2018/2/layout/IconVerticalSolidList"/>
    <dgm:cxn modelId="{91E521DF-83D6-480D-947D-0DF76BC954AF}" type="presParOf" srcId="{FA863CD8-2698-4DDF-BCFB-6FADFBC61EDD}" destId="{1B17C4B8-A214-46F0-A3E5-5D7DF46161F2}" srcOrd="1" destOrd="0" presId="urn:microsoft.com/office/officeart/2018/2/layout/IconVerticalSolidList"/>
    <dgm:cxn modelId="{4403D02A-AB3B-4F3A-AC1E-478E4434A59D}" type="presParOf" srcId="{FA863CD8-2698-4DDF-BCFB-6FADFBC61EDD}" destId="{55FB6241-916B-47C0-9ADC-F08901E4A213}" srcOrd="2" destOrd="0" presId="urn:microsoft.com/office/officeart/2018/2/layout/IconVerticalSolidList"/>
    <dgm:cxn modelId="{1E5B2999-4846-4033-907A-44A9A624E1F5}" type="presParOf" srcId="{FA863CD8-2698-4DDF-BCFB-6FADFBC61EDD}" destId="{FDFC8C4C-5A70-4F41-92B8-BB4BDB8EA9EC}" srcOrd="3" destOrd="0" presId="urn:microsoft.com/office/officeart/2018/2/layout/IconVerticalSolidList"/>
    <dgm:cxn modelId="{36832946-7688-4C8D-B9E1-401F34945A75}" type="presParOf" srcId="{C7A7BAA9-EF6C-4737-AE66-9014FC39D168}" destId="{146FE2E9-242A-44C0-BA7C-C5A128BD4104}" srcOrd="5" destOrd="0" presId="urn:microsoft.com/office/officeart/2018/2/layout/IconVerticalSolidList"/>
    <dgm:cxn modelId="{1FB0BEE9-302B-4F01-9A8E-7BF7258A5BBD}" type="presParOf" srcId="{C7A7BAA9-EF6C-4737-AE66-9014FC39D168}" destId="{06354806-5413-4718-9591-56FB4FA49D89}" srcOrd="6" destOrd="0" presId="urn:microsoft.com/office/officeart/2018/2/layout/IconVerticalSolidList"/>
    <dgm:cxn modelId="{C772BC69-D8AC-4591-81A4-894C639302C4}" type="presParOf" srcId="{06354806-5413-4718-9591-56FB4FA49D89}" destId="{4EADB7A0-4849-4322-B90C-5C5F6B531B6D}" srcOrd="0" destOrd="0" presId="urn:microsoft.com/office/officeart/2018/2/layout/IconVerticalSolidList"/>
    <dgm:cxn modelId="{90F000F5-60A8-4E6C-A87E-5514D3C75DB7}" type="presParOf" srcId="{06354806-5413-4718-9591-56FB4FA49D89}" destId="{8ECB3DCD-1728-4EE9-A1D6-5A8005B9D4B6}" srcOrd="1" destOrd="0" presId="urn:microsoft.com/office/officeart/2018/2/layout/IconVerticalSolidList"/>
    <dgm:cxn modelId="{6F1EBEEE-F25C-4FA8-9D4B-5E722ACDF77F}" type="presParOf" srcId="{06354806-5413-4718-9591-56FB4FA49D89}" destId="{F7015610-BF42-44A1-8B6D-35D84B890C51}" srcOrd="2" destOrd="0" presId="urn:microsoft.com/office/officeart/2018/2/layout/IconVerticalSolidList"/>
    <dgm:cxn modelId="{FECCDAFA-8447-48E4-A6F7-6A7FABC5A7EF}" type="presParOf" srcId="{06354806-5413-4718-9591-56FB4FA49D89}" destId="{174A87B6-3004-452E-B438-5E5569883D24}" srcOrd="3" destOrd="0" presId="urn:microsoft.com/office/officeart/2018/2/layout/IconVerticalSolidList"/>
    <dgm:cxn modelId="{B8D19CF2-7DE7-4333-B00F-C0AF5C814A88}" type="presParOf" srcId="{C7A7BAA9-EF6C-4737-AE66-9014FC39D168}" destId="{04E03ADD-5852-444A-81CB-B960D7C7678D}" srcOrd="7" destOrd="0" presId="urn:microsoft.com/office/officeart/2018/2/layout/IconVerticalSolidList"/>
    <dgm:cxn modelId="{BDFB5405-52D4-4199-815B-D4FE1BBCB7A9}" type="presParOf" srcId="{C7A7BAA9-EF6C-4737-AE66-9014FC39D168}" destId="{98C4D8B1-7674-4B3C-9D92-443A7E1CE0C6}" srcOrd="8" destOrd="0" presId="urn:microsoft.com/office/officeart/2018/2/layout/IconVerticalSolidList"/>
    <dgm:cxn modelId="{F8BD9C37-CED3-49D4-B50E-28660342DC2F}" type="presParOf" srcId="{98C4D8B1-7674-4B3C-9D92-443A7E1CE0C6}" destId="{3AA90437-F695-4F6D-B39D-9BDFF1D5A826}" srcOrd="0" destOrd="0" presId="urn:microsoft.com/office/officeart/2018/2/layout/IconVerticalSolidList"/>
    <dgm:cxn modelId="{FF4A02B2-802F-450B-9D00-716507442E6D}" type="presParOf" srcId="{98C4D8B1-7674-4B3C-9D92-443A7E1CE0C6}" destId="{195B0231-E41A-4C3C-B23C-D0E4953E384F}" srcOrd="1" destOrd="0" presId="urn:microsoft.com/office/officeart/2018/2/layout/IconVerticalSolidList"/>
    <dgm:cxn modelId="{540FBFF8-7798-4E49-8B1A-864DA6EA1D1A}" type="presParOf" srcId="{98C4D8B1-7674-4B3C-9D92-443A7E1CE0C6}" destId="{B07965CE-6D23-48F1-915F-2FE8777551D9}" srcOrd="2" destOrd="0" presId="urn:microsoft.com/office/officeart/2018/2/layout/IconVerticalSolidList"/>
    <dgm:cxn modelId="{BBEF7B29-B389-4417-8DB0-55862D6BE541}" type="presParOf" srcId="{98C4D8B1-7674-4B3C-9D92-443A7E1CE0C6}" destId="{02A3BE66-0821-4161-A0AD-E4CDBA65742E}" srcOrd="3" destOrd="0" presId="urn:microsoft.com/office/officeart/2018/2/layout/IconVerticalSolidList"/>
    <dgm:cxn modelId="{6879AAC5-8E57-499C-93E1-A91B1AE5700C}" type="presParOf" srcId="{C7A7BAA9-EF6C-4737-AE66-9014FC39D168}" destId="{76DDA377-6745-4D31-BA95-DD77AD238FEA}" srcOrd="9" destOrd="0" presId="urn:microsoft.com/office/officeart/2018/2/layout/IconVerticalSolidList"/>
    <dgm:cxn modelId="{6F7EE6D3-92B6-43AA-A4BF-4D65B1B8E525}" type="presParOf" srcId="{C7A7BAA9-EF6C-4737-AE66-9014FC39D168}" destId="{228FC29A-EF7D-4999-9A0A-F30479BE081E}" srcOrd="10" destOrd="0" presId="urn:microsoft.com/office/officeart/2018/2/layout/IconVerticalSolidList"/>
    <dgm:cxn modelId="{1AB5C8CE-E0BF-4699-B6B7-CCF3FAEA83B0}" type="presParOf" srcId="{228FC29A-EF7D-4999-9A0A-F30479BE081E}" destId="{916EE5D4-732B-4AAA-B438-1A7B881C967A}" srcOrd="0" destOrd="0" presId="urn:microsoft.com/office/officeart/2018/2/layout/IconVerticalSolidList"/>
    <dgm:cxn modelId="{F40379CD-AF21-403B-AC09-62D93BCB701A}" type="presParOf" srcId="{228FC29A-EF7D-4999-9A0A-F30479BE081E}" destId="{F20DE32F-B80C-43A6-9190-1FED226BC7C3}" srcOrd="1" destOrd="0" presId="urn:microsoft.com/office/officeart/2018/2/layout/IconVerticalSolidList"/>
    <dgm:cxn modelId="{6CFA9E32-1DAC-464E-9FA0-7D4BE644FAA3}" type="presParOf" srcId="{228FC29A-EF7D-4999-9A0A-F30479BE081E}" destId="{FE8B7A4D-5A3D-4BCF-89A8-FCF8AE7ED021}" srcOrd="2" destOrd="0" presId="urn:microsoft.com/office/officeart/2018/2/layout/IconVerticalSolidList"/>
    <dgm:cxn modelId="{BDE5F0D9-DDE2-476B-9593-21D57C760948}" type="presParOf" srcId="{228FC29A-EF7D-4999-9A0A-F30479BE081E}" destId="{472C0A03-E781-4635-9A42-3081A0B4F0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E65384B-E982-4C89-B5FB-5B67CE1EC1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F3226A-769B-4BC4-AC5A-98077724EBB5}">
      <dgm:prSet/>
      <dgm:spPr/>
      <dgm:t>
        <a:bodyPr/>
        <a:lstStyle/>
        <a:p>
          <a:r>
            <a:rPr lang="en-GB"/>
            <a:t>Bill Gates is seen as a good entrepreneur with positive characteristics and motivations. </a:t>
          </a:r>
          <a:endParaRPr lang="en-US"/>
        </a:p>
      </dgm:t>
    </dgm:pt>
    <dgm:pt modelId="{593FEDC6-5610-4507-8292-EA9F6FB882C2}" type="parTrans" cxnId="{0ED0858C-246E-49F6-BCDA-82E62F6AF814}">
      <dgm:prSet/>
      <dgm:spPr/>
      <dgm:t>
        <a:bodyPr/>
        <a:lstStyle/>
        <a:p>
          <a:endParaRPr lang="en-US"/>
        </a:p>
      </dgm:t>
    </dgm:pt>
    <dgm:pt modelId="{CA46AC63-E3DD-4307-923B-A23F9760E5D6}" type="sibTrans" cxnId="{0ED0858C-246E-49F6-BCDA-82E62F6AF814}">
      <dgm:prSet/>
      <dgm:spPr/>
      <dgm:t>
        <a:bodyPr/>
        <a:lstStyle/>
        <a:p>
          <a:endParaRPr lang="en-US"/>
        </a:p>
      </dgm:t>
    </dgm:pt>
    <dgm:pt modelId="{878D8CBC-69F6-48BB-904F-CF58D4844941}">
      <dgm:prSet/>
      <dgm:spPr/>
      <dgm:t>
        <a:bodyPr/>
        <a:lstStyle/>
        <a:p>
          <a:r>
            <a:rPr lang="en-GB"/>
            <a:t>He is viewed as being innovated, always creating new projects and goals. </a:t>
          </a:r>
          <a:endParaRPr lang="en-US"/>
        </a:p>
      </dgm:t>
    </dgm:pt>
    <dgm:pt modelId="{D6DE3760-2907-4117-8EAD-52311CD63E8A}" type="parTrans" cxnId="{E8BC09D2-6DBC-41BD-ABE9-93CF97DEC6C4}">
      <dgm:prSet/>
      <dgm:spPr/>
      <dgm:t>
        <a:bodyPr/>
        <a:lstStyle/>
        <a:p>
          <a:endParaRPr lang="en-US"/>
        </a:p>
      </dgm:t>
    </dgm:pt>
    <dgm:pt modelId="{8A0FFFB7-8F72-458E-87E0-65FBC1847675}" type="sibTrans" cxnId="{E8BC09D2-6DBC-41BD-ABE9-93CF97DEC6C4}">
      <dgm:prSet/>
      <dgm:spPr/>
      <dgm:t>
        <a:bodyPr/>
        <a:lstStyle/>
        <a:p>
          <a:endParaRPr lang="en-US"/>
        </a:p>
      </dgm:t>
    </dgm:pt>
    <dgm:pt modelId="{5D81365B-93C2-49DA-ABC2-3DB1D13DC89A}">
      <dgm:prSet/>
      <dgm:spPr/>
      <dgm:t>
        <a:bodyPr/>
        <a:lstStyle/>
        <a:p>
          <a:r>
            <a:rPr lang="en-GB" dirty="0"/>
            <a:t>For example, he retired from Microsoft, to focus on his charity and undertake worldwide inequality. </a:t>
          </a:r>
          <a:endParaRPr lang="en-US" dirty="0"/>
        </a:p>
      </dgm:t>
    </dgm:pt>
    <dgm:pt modelId="{0446587D-9692-458B-9F43-69D4EFFB47D3}" type="parTrans" cxnId="{6BAA8675-AE64-471A-BAE3-A6ABC504E71B}">
      <dgm:prSet/>
      <dgm:spPr/>
      <dgm:t>
        <a:bodyPr/>
        <a:lstStyle/>
        <a:p>
          <a:endParaRPr lang="en-US"/>
        </a:p>
      </dgm:t>
    </dgm:pt>
    <dgm:pt modelId="{A78E00B7-2C3B-4BEB-B097-D518DBAEC66F}" type="sibTrans" cxnId="{6BAA8675-AE64-471A-BAE3-A6ABC504E71B}">
      <dgm:prSet/>
      <dgm:spPr/>
      <dgm:t>
        <a:bodyPr/>
        <a:lstStyle/>
        <a:p>
          <a:endParaRPr lang="en-US"/>
        </a:p>
      </dgm:t>
    </dgm:pt>
    <dgm:pt modelId="{FF210754-122B-4AE6-9B76-DC574913ECEE}">
      <dgm:prSet/>
      <dgm:spPr/>
      <dgm:t>
        <a:bodyPr/>
        <a:lstStyle/>
        <a:p>
          <a:r>
            <a:rPr lang="en-GB"/>
            <a:t>To criticise, team characteristics may be more influential, because of the shared motivation to succeed (Yoon, 2018)</a:t>
          </a:r>
          <a:endParaRPr lang="en-US"/>
        </a:p>
      </dgm:t>
    </dgm:pt>
    <dgm:pt modelId="{4A8C4DF5-EA3E-4426-8A40-40F0A62F68C7}" type="parTrans" cxnId="{1F8CF548-023B-476D-88F3-888E79DC4F43}">
      <dgm:prSet/>
      <dgm:spPr/>
      <dgm:t>
        <a:bodyPr/>
        <a:lstStyle/>
        <a:p>
          <a:endParaRPr lang="en-US"/>
        </a:p>
      </dgm:t>
    </dgm:pt>
    <dgm:pt modelId="{83CC13CE-BC3D-49AB-BEC2-464A89533863}" type="sibTrans" cxnId="{1F8CF548-023B-476D-88F3-888E79DC4F43}">
      <dgm:prSet/>
      <dgm:spPr/>
      <dgm:t>
        <a:bodyPr/>
        <a:lstStyle/>
        <a:p>
          <a:endParaRPr lang="en-US"/>
        </a:p>
      </dgm:t>
    </dgm:pt>
    <dgm:pt modelId="{193BC09D-078D-4AF8-B1E5-FEAD0930AB2B}">
      <dgm:prSet/>
      <dgm:spPr/>
      <dgm:t>
        <a:bodyPr/>
        <a:lstStyle/>
        <a:p>
          <a:r>
            <a:rPr lang="en-GB"/>
            <a:t>The team are motivated to make shared decisions together, as the future of the business depends on everyone.</a:t>
          </a:r>
          <a:endParaRPr lang="en-US"/>
        </a:p>
      </dgm:t>
    </dgm:pt>
    <dgm:pt modelId="{6286C8D2-A95D-449F-8945-3AF2232B94CA}" type="parTrans" cxnId="{C74CF8BF-0D49-46FE-A87E-F5D05C3627A6}">
      <dgm:prSet/>
      <dgm:spPr/>
      <dgm:t>
        <a:bodyPr/>
        <a:lstStyle/>
        <a:p>
          <a:endParaRPr lang="en-US"/>
        </a:p>
      </dgm:t>
    </dgm:pt>
    <dgm:pt modelId="{EAD05593-1D44-494D-9AF4-3C28DFB93FDE}" type="sibTrans" cxnId="{C74CF8BF-0D49-46FE-A87E-F5D05C3627A6}">
      <dgm:prSet/>
      <dgm:spPr/>
      <dgm:t>
        <a:bodyPr/>
        <a:lstStyle/>
        <a:p>
          <a:endParaRPr lang="en-US"/>
        </a:p>
      </dgm:t>
    </dgm:pt>
    <dgm:pt modelId="{F9247447-6687-42C2-BE42-9FF4F5AB7CCE}">
      <dgm:prSet/>
      <dgm:spPr/>
      <dgm:t>
        <a:bodyPr/>
        <a:lstStyle/>
        <a:p>
          <a:r>
            <a:rPr lang="en-GB"/>
            <a:t>Therefore, other characteristics and motivations may be more important</a:t>
          </a:r>
          <a:endParaRPr lang="en-US"/>
        </a:p>
      </dgm:t>
    </dgm:pt>
    <dgm:pt modelId="{177DA4D2-D737-445F-89A7-485E3742E729}" type="parTrans" cxnId="{EAFFEDCE-E353-478D-80B1-14277D0CEDAC}">
      <dgm:prSet/>
      <dgm:spPr/>
      <dgm:t>
        <a:bodyPr/>
        <a:lstStyle/>
        <a:p>
          <a:endParaRPr lang="en-US"/>
        </a:p>
      </dgm:t>
    </dgm:pt>
    <dgm:pt modelId="{B7FA4DC1-9379-4E9B-8B76-2D85D5AF1D70}" type="sibTrans" cxnId="{EAFFEDCE-E353-478D-80B1-14277D0CEDAC}">
      <dgm:prSet/>
      <dgm:spPr/>
      <dgm:t>
        <a:bodyPr/>
        <a:lstStyle/>
        <a:p>
          <a:endParaRPr lang="en-US"/>
        </a:p>
      </dgm:t>
    </dgm:pt>
    <dgm:pt modelId="{CE766DEF-5A36-4251-A516-25D17D71EF74}" type="pres">
      <dgm:prSet presAssocID="{4E65384B-E982-4C89-B5FB-5B67CE1EC1F8}" presName="root" presStyleCnt="0">
        <dgm:presLayoutVars>
          <dgm:dir/>
          <dgm:resizeHandles val="exact"/>
        </dgm:presLayoutVars>
      </dgm:prSet>
      <dgm:spPr/>
    </dgm:pt>
    <dgm:pt modelId="{534C49A1-13EE-493A-AB18-58F217F3BD41}" type="pres">
      <dgm:prSet presAssocID="{A6F3226A-769B-4BC4-AC5A-98077724EBB5}" presName="compNode" presStyleCnt="0"/>
      <dgm:spPr/>
    </dgm:pt>
    <dgm:pt modelId="{6571D2A6-60DF-4F7C-8B4E-018D6752EE76}" type="pres">
      <dgm:prSet presAssocID="{A6F3226A-769B-4BC4-AC5A-98077724EBB5}" presName="bgRect" presStyleLbl="bgShp" presStyleIdx="0" presStyleCnt="6"/>
      <dgm:spPr/>
    </dgm:pt>
    <dgm:pt modelId="{AC375EE7-D2FC-489C-AE77-EE8F6852AC59}" type="pres">
      <dgm:prSet presAssocID="{A6F3226A-769B-4BC4-AC5A-98077724EBB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F681B8E-14D5-462A-B2E3-2601B7D446B2}" type="pres">
      <dgm:prSet presAssocID="{A6F3226A-769B-4BC4-AC5A-98077724EBB5}" presName="spaceRect" presStyleCnt="0"/>
      <dgm:spPr/>
    </dgm:pt>
    <dgm:pt modelId="{32ED6224-B37B-49D4-B843-612B698D75A5}" type="pres">
      <dgm:prSet presAssocID="{A6F3226A-769B-4BC4-AC5A-98077724EBB5}" presName="parTx" presStyleLbl="revTx" presStyleIdx="0" presStyleCnt="6">
        <dgm:presLayoutVars>
          <dgm:chMax val="0"/>
          <dgm:chPref val="0"/>
        </dgm:presLayoutVars>
      </dgm:prSet>
      <dgm:spPr/>
    </dgm:pt>
    <dgm:pt modelId="{40D2ED59-4ECA-4389-8D22-2FCCD7FEE573}" type="pres">
      <dgm:prSet presAssocID="{CA46AC63-E3DD-4307-923B-A23F9760E5D6}" presName="sibTrans" presStyleCnt="0"/>
      <dgm:spPr/>
    </dgm:pt>
    <dgm:pt modelId="{64F6B74A-F9EB-499F-8219-EFF3509AAA3E}" type="pres">
      <dgm:prSet presAssocID="{878D8CBC-69F6-48BB-904F-CF58D4844941}" presName="compNode" presStyleCnt="0"/>
      <dgm:spPr/>
    </dgm:pt>
    <dgm:pt modelId="{B8901A40-EB3B-4966-9E8A-4FE161C19246}" type="pres">
      <dgm:prSet presAssocID="{878D8CBC-69F6-48BB-904F-CF58D4844941}" presName="bgRect" presStyleLbl="bgShp" presStyleIdx="1" presStyleCnt="6"/>
      <dgm:spPr/>
    </dgm:pt>
    <dgm:pt modelId="{389D39BF-35B3-4F96-9915-AAB95B9A8794}" type="pres">
      <dgm:prSet presAssocID="{878D8CBC-69F6-48BB-904F-CF58D484494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0F2C035-4B58-4574-85D9-F0760FF53471}" type="pres">
      <dgm:prSet presAssocID="{878D8CBC-69F6-48BB-904F-CF58D4844941}" presName="spaceRect" presStyleCnt="0"/>
      <dgm:spPr/>
    </dgm:pt>
    <dgm:pt modelId="{B326613F-BDE5-4A02-A50C-9E58852FA2A0}" type="pres">
      <dgm:prSet presAssocID="{878D8CBC-69F6-48BB-904F-CF58D4844941}" presName="parTx" presStyleLbl="revTx" presStyleIdx="1" presStyleCnt="6">
        <dgm:presLayoutVars>
          <dgm:chMax val="0"/>
          <dgm:chPref val="0"/>
        </dgm:presLayoutVars>
      </dgm:prSet>
      <dgm:spPr/>
    </dgm:pt>
    <dgm:pt modelId="{0E8770BF-7DA1-42B2-8E79-BAF710280A7B}" type="pres">
      <dgm:prSet presAssocID="{8A0FFFB7-8F72-458E-87E0-65FBC1847675}" presName="sibTrans" presStyleCnt="0"/>
      <dgm:spPr/>
    </dgm:pt>
    <dgm:pt modelId="{783AC31F-9BA9-4002-BDDF-24490449142B}" type="pres">
      <dgm:prSet presAssocID="{5D81365B-93C2-49DA-ABC2-3DB1D13DC89A}" presName="compNode" presStyleCnt="0"/>
      <dgm:spPr/>
    </dgm:pt>
    <dgm:pt modelId="{D6BFA25F-3683-42FF-BE45-A072E231BF38}" type="pres">
      <dgm:prSet presAssocID="{5D81365B-93C2-49DA-ABC2-3DB1D13DC89A}" presName="bgRect" presStyleLbl="bgShp" presStyleIdx="2" presStyleCnt="6"/>
      <dgm:spPr/>
    </dgm:pt>
    <dgm:pt modelId="{9B394E7A-D8FD-43CA-80C2-3218EAC73541}" type="pres">
      <dgm:prSet presAssocID="{5D81365B-93C2-49DA-ABC2-3DB1D13DC89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D89AD5E-9090-4B07-8A80-3BC2D58A5819}" type="pres">
      <dgm:prSet presAssocID="{5D81365B-93C2-49DA-ABC2-3DB1D13DC89A}" presName="spaceRect" presStyleCnt="0"/>
      <dgm:spPr/>
    </dgm:pt>
    <dgm:pt modelId="{E129EAEA-B83C-418C-AC3F-BB725E1C2961}" type="pres">
      <dgm:prSet presAssocID="{5D81365B-93C2-49DA-ABC2-3DB1D13DC89A}" presName="parTx" presStyleLbl="revTx" presStyleIdx="2" presStyleCnt="6">
        <dgm:presLayoutVars>
          <dgm:chMax val="0"/>
          <dgm:chPref val="0"/>
        </dgm:presLayoutVars>
      </dgm:prSet>
      <dgm:spPr/>
    </dgm:pt>
    <dgm:pt modelId="{33A2FC92-C54F-4342-B20C-7A35EF559086}" type="pres">
      <dgm:prSet presAssocID="{A78E00B7-2C3B-4BEB-B097-D518DBAEC66F}" presName="sibTrans" presStyleCnt="0"/>
      <dgm:spPr/>
    </dgm:pt>
    <dgm:pt modelId="{314F61AA-C850-4FAD-8377-2E3EA0E8143B}" type="pres">
      <dgm:prSet presAssocID="{FF210754-122B-4AE6-9B76-DC574913ECEE}" presName="compNode" presStyleCnt="0"/>
      <dgm:spPr/>
    </dgm:pt>
    <dgm:pt modelId="{283389DA-B92A-44A9-8824-C47C1005BCF0}" type="pres">
      <dgm:prSet presAssocID="{FF210754-122B-4AE6-9B76-DC574913ECEE}" presName="bgRect" presStyleLbl="bgShp" presStyleIdx="3" presStyleCnt="6"/>
      <dgm:spPr/>
    </dgm:pt>
    <dgm:pt modelId="{13E8B539-38DD-4367-836D-8003DC2561BD}" type="pres">
      <dgm:prSet presAssocID="{FF210754-122B-4AE6-9B76-DC574913ECE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773EDDA5-C8BC-4767-A94D-00A3BF44F86F}" type="pres">
      <dgm:prSet presAssocID="{FF210754-122B-4AE6-9B76-DC574913ECEE}" presName="spaceRect" presStyleCnt="0"/>
      <dgm:spPr/>
    </dgm:pt>
    <dgm:pt modelId="{37EAC4D9-1E61-4C12-A46A-FA8B847F0370}" type="pres">
      <dgm:prSet presAssocID="{FF210754-122B-4AE6-9B76-DC574913ECEE}" presName="parTx" presStyleLbl="revTx" presStyleIdx="3" presStyleCnt="6">
        <dgm:presLayoutVars>
          <dgm:chMax val="0"/>
          <dgm:chPref val="0"/>
        </dgm:presLayoutVars>
      </dgm:prSet>
      <dgm:spPr/>
    </dgm:pt>
    <dgm:pt modelId="{23240266-FEE4-4AD5-88CC-D6EE1967BD66}" type="pres">
      <dgm:prSet presAssocID="{83CC13CE-BC3D-49AB-BEC2-464A89533863}" presName="sibTrans" presStyleCnt="0"/>
      <dgm:spPr/>
    </dgm:pt>
    <dgm:pt modelId="{F3D0E501-4046-43A4-AAE5-A24FF14D6F78}" type="pres">
      <dgm:prSet presAssocID="{193BC09D-078D-4AF8-B1E5-FEAD0930AB2B}" presName="compNode" presStyleCnt="0"/>
      <dgm:spPr/>
    </dgm:pt>
    <dgm:pt modelId="{DBCD197E-2A7B-4B67-9155-44F65CB5C2B2}" type="pres">
      <dgm:prSet presAssocID="{193BC09D-078D-4AF8-B1E5-FEAD0930AB2B}" presName="bgRect" presStyleLbl="bgShp" presStyleIdx="4" presStyleCnt="6"/>
      <dgm:spPr/>
    </dgm:pt>
    <dgm:pt modelId="{59BDF7B9-456C-4682-9A2D-BD183C878F41}" type="pres">
      <dgm:prSet presAssocID="{193BC09D-078D-4AF8-B1E5-FEAD0930AB2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002FC5E-E9E7-42E3-B59C-97BA840CEC93}" type="pres">
      <dgm:prSet presAssocID="{193BC09D-078D-4AF8-B1E5-FEAD0930AB2B}" presName="spaceRect" presStyleCnt="0"/>
      <dgm:spPr/>
    </dgm:pt>
    <dgm:pt modelId="{B5735ADB-777E-4DB5-A1A3-5FB652137AA6}" type="pres">
      <dgm:prSet presAssocID="{193BC09D-078D-4AF8-B1E5-FEAD0930AB2B}" presName="parTx" presStyleLbl="revTx" presStyleIdx="4" presStyleCnt="6">
        <dgm:presLayoutVars>
          <dgm:chMax val="0"/>
          <dgm:chPref val="0"/>
        </dgm:presLayoutVars>
      </dgm:prSet>
      <dgm:spPr/>
    </dgm:pt>
    <dgm:pt modelId="{5E70FF33-1F71-4FFA-B618-C30BE43B1A89}" type="pres">
      <dgm:prSet presAssocID="{EAD05593-1D44-494D-9AF4-3C28DFB93FDE}" presName="sibTrans" presStyleCnt="0"/>
      <dgm:spPr/>
    </dgm:pt>
    <dgm:pt modelId="{D8315443-7394-4BBF-AA20-211780DB5002}" type="pres">
      <dgm:prSet presAssocID="{F9247447-6687-42C2-BE42-9FF4F5AB7CCE}" presName="compNode" presStyleCnt="0"/>
      <dgm:spPr/>
    </dgm:pt>
    <dgm:pt modelId="{3C5F4972-AF0E-43B8-AB43-F9BB1E8AE025}" type="pres">
      <dgm:prSet presAssocID="{F9247447-6687-42C2-BE42-9FF4F5AB7CCE}" presName="bgRect" presStyleLbl="bgShp" presStyleIdx="5" presStyleCnt="6"/>
      <dgm:spPr/>
    </dgm:pt>
    <dgm:pt modelId="{DDB50EFF-A6C4-4FE3-9807-58B04809D64B}" type="pres">
      <dgm:prSet presAssocID="{F9247447-6687-42C2-BE42-9FF4F5AB7CC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B28F70C-9DDE-41CF-A0F6-2D3D6B367CE9}" type="pres">
      <dgm:prSet presAssocID="{F9247447-6687-42C2-BE42-9FF4F5AB7CCE}" presName="spaceRect" presStyleCnt="0"/>
      <dgm:spPr/>
    </dgm:pt>
    <dgm:pt modelId="{DBECB050-B153-4181-BCD7-9446C7D9FC0A}" type="pres">
      <dgm:prSet presAssocID="{F9247447-6687-42C2-BE42-9FF4F5AB7CC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F8CF548-023B-476D-88F3-888E79DC4F43}" srcId="{4E65384B-E982-4C89-B5FB-5B67CE1EC1F8}" destId="{FF210754-122B-4AE6-9B76-DC574913ECEE}" srcOrd="3" destOrd="0" parTransId="{4A8C4DF5-EA3E-4426-8A40-40F0A62F68C7}" sibTransId="{83CC13CE-BC3D-49AB-BEC2-464A89533863}"/>
    <dgm:cxn modelId="{E52D6370-4E6A-428A-9DFD-8FE4AF382C9D}" type="presOf" srcId="{878D8CBC-69F6-48BB-904F-CF58D4844941}" destId="{B326613F-BDE5-4A02-A50C-9E58852FA2A0}" srcOrd="0" destOrd="0" presId="urn:microsoft.com/office/officeart/2018/2/layout/IconVerticalSolidList"/>
    <dgm:cxn modelId="{6BAA8675-AE64-471A-BAE3-A6ABC504E71B}" srcId="{4E65384B-E982-4C89-B5FB-5B67CE1EC1F8}" destId="{5D81365B-93C2-49DA-ABC2-3DB1D13DC89A}" srcOrd="2" destOrd="0" parTransId="{0446587D-9692-458B-9F43-69D4EFFB47D3}" sibTransId="{A78E00B7-2C3B-4BEB-B097-D518DBAEC66F}"/>
    <dgm:cxn modelId="{7A6EAC79-E91B-4C1A-A1AE-A71A6FDB9262}" type="presOf" srcId="{F9247447-6687-42C2-BE42-9FF4F5AB7CCE}" destId="{DBECB050-B153-4181-BCD7-9446C7D9FC0A}" srcOrd="0" destOrd="0" presId="urn:microsoft.com/office/officeart/2018/2/layout/IconVerticalSolidList"/>
    <dgm:cxn modelId="{5C3B3480-2DB0-49CE-8704-FB385C569C8F}" type="presOf" srcId="{4E65384B-E982-4C89-B5FB-5B67CE1EC1F8}" destId="{CE766DEF-5A36-4251-A516-25D17D71EF74}" srcOrd="0" destOrd="0" presId="urn:microsoft.com/office/officeart/2018/2/layout/IconVerticalSolidList"/>
    <dgm:cxn modelId="{321FE782-C348-4D94-AE2A-42E84A4598F6}" type="presOf" srcId="{FF210754-122B-4AE6-9B76-DC574913ECEE}" destId="{37EAC4D9-1E61-4C12-A46A-FA8B847F0370}" srcOrd="0" destOrd="0" presId="urn:microsoft.com/office/officeart/2018/2/layout/IconVerticalSolidList"/>
    <dgm:cxn modelId="{9880AF8A-51E2-41D4-BD14-D9A80B6E169C}" type="presOf" srcId="{A6F3226A-769B-4BC4-AC5A-98077724EBB5}" destId="{32ED6224-B37B-49D4-B843-612B698D75A5}" srcOrd="0" destOrd="0" presId="urn:microsoft.com/office/officeart/2018/2/layout/IconVerticalSolidList"/>
    <dgm:cxn modelId="{0ED0858C-246E-49F6-BCDA-82E62F6AF814}" srcId="{4E65384B-E982-4C89-B5FB-5B67CE1EC1F8}" destId="{A6F3226A-769B-4BC4-AC5A-98077724EBB5}" srcOrd="0" destOrd="0" parTransId="{593FEDC6-5610-4507-8292-EA9F6FB882C2}" sibTransId="{CA46AC63-E3DD-4307-923B-A23F9760E5D6}"/>
    <dgm:cxn modelId="{BBD3669A-58A5-4B22-A06D-C5F1CBEB6662}" type="presOf" srcId="{193BC09D-078D-4AF8-B1E5-FEAD0930AB2B}" destId="{B5735ADB-777E-4DB5-A1A3-5FB652137AA6}" srcOrd="0" destOrd="0" presId="urn:microsoft.com/office/officeart/2018/2/layout/IconVerticalSolidList"/>
    <dgm:cxn modelId="{C74CF8BF-0D49-46FE-A87E-F5D05C3627A6}" srcId="{4E65384B-E982-4C89-B5FB-5B67CE1EC1F8}" destId="{193BC09D-078D-4AF8-B1E5-FEAD0930AB2B}" srcOrd="4" destOrd="0" parTransId="{6286C8D2-A95D-449F-8945-3AF2232B94CA}" sibTransId="{EAD05593-1D44-494D-9AF4-3C28DFB93FDE}"/>
    <dgm:cxn modelId="{A8C3EDCC-34FF-4D3C-99D5-512FF834A1F1}" type="presOf" srcId="{5D81365B-93C2-49DA-ABC2-3DB1D13DC89A}" destId="{E129EAEA-B83C-418C-AC3F-BB725E1C2961}" srcOrd="0" destOrd="0" presId="urn:microsoft.com/office/officeart/2018/2/layout/IconVerticalSolidList"/>
    <dgm:cxn modelId="{EAFFEDCE-E353-478D-80B1-14277D0CEDAC}" srcId="{4E65384B-E982-4C89-B5FB-5B67CE1EC1F8}" destId="{F9247447-6687-42C2-BE42-9FF4F5AB7CCE}" srcOrd="5" destOrd="0" parTransId="{177DA4D2-D737-445F-89A7-485E3742E729}" sibTransId="{B7FA4DC1-9379-4E9B-8B76-2D85D5AF1D70}"/>
    <dgm:cxn modelId="{E8BC09D2-6DBC-41BD-ABE9-93CF97DEC6C4}" srcId="{4E65384B-E982-4C89-B5FB-5B67CE1EC1F8}" destId="{878D8CBC-69F6-48BB-904F-CF58D4844941}" srcOrd="1" destOrd="0" parTransId="{D6DE3760-2907-4117-8EAD-52311CD63E8A}" sibTransId="{8A0FFFB7-8F72-458E-87E0-65FBC1847675}"/>
    <dgm:cxn modelId="{D794080A-5C78-49A4-AFE6-05659687F362}" type="presParOf" srcId="{CE766DEF-5A36-4251-A516-25D17D71EF74}" destId="{534C49A1-13EE-493A-AB18-58F217F3BD41}" srcOrd="0" destOrd="0" presId="urn:microsoft.com/office/officeart/2018/2/layout/IconVerticalSolidList"/>
    <dgm:cxn modelId="{CC975D5C-B344-44B9-8551-2F6280F80C97}" type="presParOf" srcId="{534C49A1-13EE-493A-AB18-58F217F3BD41}" destId="{6571D2A6-60DF-4F7C-8B4E-018D6752EE76}" srcOrd="0" destOrd="0" presId="urn:microsoft.com/office/officeart/2018/2/layout/IconVerticalSolidList"/>
    <dgm:cxn modelId="{13C399A1-B0CE-4BEC-A7BE-31BF9D585D3E}" type="presParOf" srcId="{534C49A1-13EE-493A-AB18-58F217F3BD41}" destId="{AC375EE7-D2FC-489C-AE77-EE8F6852AC59}" srcOrd="1" destOrd="0" presId="urn:microsoft.com/office/officeart/2018/2/layout/IconVerticalSolidList"/>
    <dgm:cxn modelId="{2B491A10-8621-4570-8A51-2C488CA3EAA9}" type="presParOf" srcId="{534C49A1-13EE-493A-AB18-58F217F3BD41}" destId="{7F681B8E-14D5-462A-B2E3-2601B7D446B2}" srcOrd="2" destOrd="0" presId="urn:microsoft.com/office/officeart/2018/2/layout/IconVerticalSolidList"/>
    <dgm:cxn modelId="{70292265-30E9-4DBD-A805-13BD5459FE4C}" type="presParOf" srcId="{534C49A1-13EE-493A-AB18-58F217F3BD41}" destId="{32ED6224-B37B-49D4-B843-612B698D75A5}" srcOrd="3" destOrd="0" presId="urn:microsoft.com/office/officeart/2018/2/layout/IconVerticalSolidList"/>
    <dgm:cxn modelId="{B12F0C14-3891-4831-A7A3-871602D77FAC}" type="presParOf" srcId="{CE766DEF-5A36-4251-A516-25D17D71EF74}" destId="{40D2ED59-4ECA-4389-8D22-2FCCD7FEE573}" srcOrd="1" destOrd="0" presId="urn:microsoft.com/office/officeart/2018/2/layout/IconVerticalSolidList"/>
    <dgm:cxn modelId="{BCC27F1D-58D3-4F6F-86BA-F6CCA828D2E7}" type="presParOf" srcId="{CE766DEF-5A36-4251-A516-25D17D71EF74}" destId="{64F6B74A-F9EB-499F-8219-EFF3509AAA3E}" srcOrd="2" destOrd="0" presId="urn:microsoft.com/office/officeart/2018/2/layout/IconVerticalSolidList"/>
    <dgm:cxn modelId="{263DA6BA-225F-4FAF-BB27-01C3F4FCAA55}" type="presParOf" srcId="{64F6B74A-F9EB-499F-8219-EFF3509AAA3E}" destId="{B8901A40-EB3B-4966-9E8A-4FE161C19246}" srcOrd="0" destOrd="0" presId="urn:microsoft.com/office/officeart/2018/2/layout/IconVerticalSolidList"/>
    <dgm:cxn modelId="{AA35B12D-40A9-40E7-AEC6-B78249A54969}" type="presParOf" srcId="{64F6B74A-F9EB-499F-8219-EFF3509AAA3E}" destId="{389D39BF-35B3-4F96-9915-AAB95B9A8794}" srcOrd="1" destOrd="0" presId="urn:microsoft.com/office/officeart/2018/2/layout/IconVerticalSolidList"/>
    <dgm:cxn modelId="{E5407F87-43C6-4F14-8F63-D56752EEAA10}" type="presParOf" srcId="{64F6B74A-F9EB-499F-8219-EFF3509AAA3E}" destId="{60F2C035-4B58-4574-85D9-F0760FF53471}" srcOrd="2" destOrd="0" presId="urn:microsoft.com/office/officeart/2018/2/layout/IconVerticalSolidList"/>
    <dgm:cxn modelId="{19451536-FD54-4B1E-A705-027FCC175637}" type="presParOf" srcId="{64F6B74A-F9EB-499F-8219-EFF3509AAA3E}" destId="{B326613F-BDE5-4A02-A50C-9E58852FA2A0}" srcOrd="3" destOrd="0" presId="urn:microsoft.com/office/officeart/2018/2/layout/IconVerticalSolidList"/>
    <dgm:cxn modelId="{9598271F-4BB9-4A4D-A5D6-640FC399AF3D}" type="presParOf" srcId="{CE766DEF-5A36-4251-A516-25D17D71EF74}" destId="{0E8770BF-7DA1-42B2-8E79-BAF710280A7B}" srcOrd="3" destOrd="0" presId="urn:microsoft.com/office/officeart/2018/2/layout/IconVerticalSolidList"/>
    <dgm:cxn modelId="{1AA75E79-3287-471C-A36A-6DA0AAEC70D1}" type="presParOf" srcId="{CE766DEF-5A36-4251-A516-25D17D71EF74}" destId="{783AC31F-9BA9-4002-BDDF-24490449142B}" srcOrd="4" destOrd="0" presId="urn:microsoft.com/office/officeart/2018/2/layout/IconVerticalSolidList"/>
    <dgm:cxn modelId="{B9F23D13-2406-48AF-BFC9-6FE4599FE98F}" type="presParOf" srcId="{783AC31F-9BA9-4002-BDDF-24490449142B}" destId="{D6BFA25F-3683-42FF-BE45-A072E231BF38}" srcOrd="0" destOrd="0" presId="urn:microsoft.com/office/officeart/2018/2/layout/IconVerticalSolidList"/>
    <dgm:cxn modelId="{2A7FD9CA-E469-4063-A79C-201EB5D1B6F1}" type="presParOf" srcId="{783AC31F-9BA9-4002-BDDF-24490449142B}" destId="{9B394E7A-D8FD-43CA-80C2-3218EAC73541}" srcOrd="1" destOrd="0" presId="urn:microsoft.com/office/officeart/2018/2/layout/IconVerticalSolidList"/>
    <dgm:cxn modelId="{CB334116-B647-4E33-B46F-27944AF094FC}" type="presParOf" srcId="{783AC31F-9BA9-4002-BDDF-24490449142B}" destId="{3D89AD5E-9090-4B07-8A80-3BC2D58A5819}" srcOrd="2" destOrd="0" presId="urn:microsoft.com/office/officeart/2018/2/layout/IconVerticalSolidList"/>
    <dgm:cxn modelId="{4BD3B068-E18C-4DFC-A765-E929F9493F15}" type="presParOf" srcId="{783AC31F-9BA9-4002-BDDF-24490449142B}" destId="{E129EAEA-B83C-418C-AC3F-BB725E1C2961}" srcOrd="3" destOrd="0" presId="urn:microsoft.com/office/officeart/2018/2/layout/IconVerticalSolidList"/>
    <dgm:cxn modelId="{851285C8-3837-438B-8BA3-0EBA33FFC41D}" type="presParOf" srcId="{CE766DEF-5A36-4251-A516-25D17D71EF74}" destId="{33A2FC92-C54F-4342-B20C-7A35EF559086}" srcOrd="5" destOrd="0" presId="urn:microsoft.com/office/officeart/2018/2/layout/IconVerticalSolidList"/>
    <dgm:cxn modelId="{BF3A6B37-5F18-4031-8AB7-D18761D126E6}" type="presParOf" srcId="{CE766DEF-5A36-4251-A516-25D17D71EF74}" destId="{314F61AA-C850-4FAD-8377-2E3EA0E8143B}" srcOrd="6" destOrd="0" presId="urn:microsoft.com/office/officeart/2018/2/layout/IconVerticalSolidList"/>
    <dgm:cxn modelId="{5AD2B9E8-4183-49A6-98BB-E50D82CD118C}" type="presParOf" srcId="{314F61AA-C850-4FAD-8377-2E3EA0E8143B}" destId="{283389DA-B92A-44A9-8824-C47C1005BCF0}" srcOrd="0" destOrd="0" presId="urn:microsoft.com/office/officeart/2018/2/layout/IconVerticalSolidList"/>
    <dgm:cxn modelId="{EA1B4CBC-E5AA-4DD7-A5D2-082925A7170E}" type="presParOf" srcId="{314F61AA-C850-4FAD-8377-2E3EA0E8143B}" destId="{13E8B539-38DD-4367-836D-8003DC2561BD}" srcOrd="1" destOrd="0" presId="urn:microsoft.com/office/officeart/2018/2/layout/IconVerticalSolidList"/>
    <dgm:cxn modelId="{C2A4058F-A07E-4548-885C-4BB6451E5F70}" type="presParOf" srcId="{314F61AA-C850-4FAD-8377-2E3EA0E8143B}" destId="{773EDDA5-C8BC-4767-A94D-00A3BF44F86F}" srcOrd="2" destOrd="0" presId="urn:microsoft.com/office/officeart/2018/2/layout/IconVerticalSolidList"/>
    <dgm:cxn modelId="{4FE3D238-FB82-42C2-B4F2-C7BF9D160061}" type="presParOf" srcId="{314F61AA-C850-4FAD-8377-2E3EA0E8143B}" destId="{37EAC4D9-1E61-4C12-A46A-FA8B847F0370}" srcOrd="3" destOrd="0" presId="urn:microsoft.com/office/officeart/2018/2/layout/IconVerticalSolidList"/>
    <dgm:cxn modelId="{F34F36E8-A5B7-4142-93EC-439FADD0BA18}" type="presParOf" srcId="{CE766DEF-5A36-4251-A516-25D17D71EF74}" destId="{23240266-FEE4-4AD5-88CC-D6EE1967BD66}" srcOrd="7" destOrd="0" presId="urn:microsoft.com/office/officeart/2018/2/layout/IconVerticalSolidList"/>
    <dgm:cxn modelId="{A411D6FD-21F0-4352-AB08-E4474CEE6B5E}" type="presParOf" srcId="{CE766DEF-5A36-4251-A516-25D17D71EF74}" destId="{F3D0E501-4046-43A4-AAE5-A24FF14D6F78}" srcOrd="8" destOrd="0" presId="urn:microsoft.com/office/officeart/2018/2/layout/IconVerticalSolidList"/>
    <dgm:cxn modelId="{8A789B94-2F65-492E-9D99-A7AB343B5ED8}" type="presParOf" srcId="{F3D0E501-4046-43A4-AAE5-A24FF14D6F78}" destId="{DBCD197E-2A7B-4B67-9155-44F65CB5C2B2}" srcOrd="0" destOrd="0" presId="urn:microsoft.com/office/officeart/2018/2/layout/IconVerticalSolidList"/>
    <dgm:cxn modelId="{1D3FCA12-3684-43A0-8EC9-69865B458EE0}" type="presParOf" srcId="{F3D0E501-4046-43A4-AAE5-A24FF14D6F78}" destId="{59BDF7B9-456C-4682-9A2D-BD183C878F41}" srcOrd="1" destOrd="0" presId="urn:microsoft.com/office/officeart/2018/2/layout/IconVerticalSolidList"/>
    <dgm:cxn modelId="{3B80F6AD-985D-43E8-B34A-11C41B6A7912}" type="presParOf" srcId="{F3D0E501-4046-43A4-AAE5-A24FF14D6F78}" destId="{D002FC5E-E9E7-42E3-B59C-97BA840CEC93}" srcOrd="2" destOrd="0" presId="urn:microsoft.com/office/officeart/2018/2/layout/IconVerticalSolidList"/>
    <dgm:cxn modelId="{121683C7-A0B6-4722-A5B5-4BE940B0F478}" type="presParOf" srcId="{F3D0E501-4046-43A4-AAE5-A24FF14D6F78}" destId="{B5735ADB-777E-4DB5-A1A3-5FB652137AA6}" srcOrd="3" destOrd="0" presId="urn:microsoft.com/office/officeart/2018/2/layout/IconVerticalSolidList"/>
    <dgm:cxn modelId="{B926237E-BEF7-489F-A6F9-73F0FCE1C977}" type="presParOf" srcId="{CE766DEF-5A36-4251-A516-25D17D71EF74}" destId="{5E70FF33-1F71-4FFA-B618-C30BE43B1A89}" srcOrd="9" destOrd="0" presId="urn:microsoft.com/office/officeart/2018/2/layout/IconVerticalSolidList"/>
    <dgm:cxn modelId="{D71EF3FC-E579-4BAC-8399-D4FBFD6F16EA}" type="presParOf" srcId="{CE766DEF-5A36-4251-A516-25D17D71EF74}" destId="{D8315443-7394-4BBF-AA20-211780DB5002}" srcOrd="10" destOrd="0" presId="urn:microsoft.com/office/officeart/2018/2/layout/IconVerticalSolidList"/>
    <dgm:cxn modelId="{A813FFD1-6090-48F3-B306-49E01BBE6EF2}" type="presParOf" srcId="{D8315443-7394-4BBF-AA20-211780DB5002}" destId="{3C5F4972-AF0E-43B8-AB43-F9BB1E8AE025}" srcOrd="0" destOrd="0" presId="urn:microsoft.com/office/officeart/2018/2/layout/IconVerticalSolidList"/>
    <dgm:cxn modelId="{1DE3B18D-556F-409D-8764-A93BD1D68549}" type="presParOf" srcId="{D8315443-7394-4BBF-AA20-211780DB5002}" destId="{DDB50EFF-A6C4-4FE3-9807-58B04809D64B}" srcOrd="1" destOrd="0" presId="urn:microsoft.com/office/officeart/2018/2/layout/IconVerticalSolidList"/>
    <dgm:cxn modelId="{69A1F158-0E5F-4CC9-8C98-CD6253FF689A}" type="presParOf" srcId="{D8315443-7394-4BBF-AA20-211780DB5002}" destId="{2B28F70C-9DDE-41CF-A0F6-2D3D6B367CE9}" srcOrd="2" destOrd="0" presId="urn:microsoft.com/office/officeart/2018/2/layout/IconVerticalSolidList"/>
    <dgm:cxn modelId="{1DF7647B-81B0-449E-82BE-452835F07F44}" type="presParOf" srcId="{D8315443-7394-4BBF-AA20-211780DB5002}" destId="{DBECB050-B153-4181-BCD7-9446C7D9FC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3B38E55-7AD3-4DA8-B9C2-C3CB7B6719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8CF8FCC-6067-4BB5-BE08-50964C8D9767}">
      <dgm:prSet/>
      <dgm:spPr/>
      <dgm:t>
        <a:bodyPr/>
        <a:lstStyle/>
        <a:p>
          <a:r>
            <a:rPr lang="en-GB"/>
            <a:t>However, Gates developed Microsoft with his friend Paul Allen</a:t>
          </a:r>
          <a:endParaRPr lang="en-US"/>
        </a:p>
      </dgm:t>
    </dgm:pt>
    <dgm:pt modelId="{EE655001-1499-4FFE-B98A-5FC3E9FED138}" type="parTrans" cxnId="{5839A941-3E87-44C2-B19A-E4BFBCEBAD89}">
      <dgm:prSet/>
      <dgm:spPr/>
      <dgm:t>
        <a:bodyPr/>
        <a:lstStyle/>
        <a:p>
          <a:endParaRPr lang="en-US"/>
        </a:p>
      </dgm:t>
    </dgm:pt>
    <dgm:pt modelId="{AFF9D4D1-1F4B-43F3-B005-4D51012957CD}" type="sibTrans" cxnId="{5839A941-3E87-44C2-B19A-E4BFBCEBAD89}">
      <dgm:prSet/>
      <dgm:spPr/>
      <dgm:t>
        <a:bodyPr/>
        <a:lstStyle/>
        <a:p>
          <a:endParaRPr lang="en-US"/>
        </a:p>
      </dgm:t>
    </dgm:pt>
    <dgm:pt modelId="{A3E4721F-EAE0-445D-809C-6FBC86B431B1}">
      <dgm:prSet/>
      <dgm:spPr/>
      <dgm:t>
        <a:bodyPr/>
        <a:lstStyle/>
        <a:p>
          <a:r>
            <a:rPr lang="en-GB"/>
            <a:t>He reports learning skills off Allen, which includes from being a programmer, to becoming interested in philanthropy,</a:t>
          </a:r>
          <a:endParaRPr lang="en-US"/>
        </a:p>
      </dgm:t>
    </dgm:pt>
    <dgm:pt modelId="{5C10DA71-7F24-43F7-87E0-B15B09AEEAF5}" type="parTrans" cxnId="{38F0F4A6-1FDC-4E0E-94C1-BB5F2B3CF2D6}">
      <dgm:prSet/>
      <dgm:spPr/>
      <dgm:t>
        <a:bodyPr/>
        <a:lstStyle/>
        <a:p>
          <a:endParaRPr lang="en-US"/>
        </a:p>
      </dgm:t>
    </dgm:pt>
    <dgm:pt modelId="{681329AF-1812-4BE4-9AE8-751227DBCE3F}" type="sibTrans" cxnId="{38F0F4A6-1FDC-4E0E-94C1-BB5F2B3CF2D6}">
      <dgm:prSet/>
      <dgm:spPr/>
      <dgm:t>
        <a:bodyPr/>
        <a:lstStyle/>
        <a:p>
          <a:endParaRPr lang="en-US"/>
        </a:p>
      </dgm:t>
    </dgm:pt>
    <dgm:pt modelId="{35E2CABE-50BF-402D-88DE-6B47973FA2B0}">
      <dgm:prSet/>
      <dgm:spPr/>
      <dgm:t>
        <a:bodyPr/>
        <a:lstStyle/>
        <a:p>
          <a:r>
            <a:rPr lang="en-GB"/>
            <a:t>This led to him focusing on other’s happiness (Gates, 2019). </a:t>
          </a:r>
          <a:endParaRPr lang="en-US"/>
        </a:p>
      </dgm:t>
    </dgm:pt>
    <dgm:pt modelId="{8E6FF0A3-129E-4AA1-89FD-FAD6D8CA3D34}" type="parTrans" cxnId="{FC94C6B8-6919-43C7-A7A7-4385689439F1}">
      <dgm:prSet/>
      <dgm:spPr/>
      <dgm:t>
        <a:bodyPr/>
        <a:lstStyle/>
        <a:p>
          <a:endParaRPr lang="en-US"/>
        </a:p>
      </dgm:t>
    </dgm:pt>
    <dgm:pt modelId="{D9C42ABA-A49A-4C43-B14C-DA58B044ED94}" type="sibTrans" cxnId="{FC94C6B8-6919-43C7-A7A7-4385689439F1}">
      <dgm:prSet/>
      <dgm:spPr/>
      <dgm:t>
        <a:bodyPr/>
        <a:lstStyle/>
        <a:p>
          <a:endParaRPr lang="en-US"/>
        </a:p>
      </dgm:t>
    </dgm:pt>
    <dgm:pt modelId="{660698F4-2102-464D-A2A8-5FEF92063800}">
      <dgm:prSet/>
      <dgm:spPr/>
      <dgm:t>
        <a:bodyPr/>
        <a:lstStyle/>
        <a:p>
          <a:r>
            <a:rPr lang="en-GB"/>
            <a:t>Therefore, although other factors can benefit Gates as an entrepreneur, it is ultimately he who decides which characteristics and motivations to follow</a:t>
          </a:r>
          <a:endParaRPr lang="en-US"/>
        </a:p>
      </dgm:t>
    </dgm:pt>
    <dgm:pt modelId="{2C4F1CDA-A190-4A53-A59B-6AA712800487}" type="parTrans" cxnId="{F5570BA4-6CAB-47B7-A9E0-01D86864DE67}">
      <dgm:prSet/>
      <dgm:spPr/>
      <dgm:t>
        <a:bodyPr/>
        <a:lstStyle/>
        <a:p>
          <a:endParaRPr lang="en-US"/>
        </a:p>
      </dgm:t>
    </dgm:pt>
    <dgm:pt modelId="{FA63A7F0-FA0A-4EFE-AB61-6036280AD08A}" type="sibTrans" cxnId="{F5570BA4-6CAB-47B7-A9E0-01D86864DE67}">
      <dgm:prSet/>
      <dgm:spPr/>
      <dgm:t>
        <a:bodyPr/>
        <a:lstStyle/>
        <a:p>
          <a:endParaRPr lang="en-US"/>
        </a:p>
      </dgm:t>
    </dgm:pt>
    <dgm:pt modelId="{344D2281-2964-4096-B23D-E46B206E0431}" type="pres">
      <dgm:prSet presAssocID="{33B38E55-7AD3-4DA8-B9C2-C3CB7B671910}" presName="root" presStyleCnt="0">
        <dgm:presLayoutVars>
          <dgm:dir/>
          <dgm:resizeHandles val="exact"/>
        </dgm:presLayoutVars>
      </dgm:prSet>
      <dgm:spPr/>
    </dgm:pt>
    <dgm:pt modelId="{8F998C06-BD6F-44FD-93EF-21432DB08917}" type="pres">
      <dgm:prSet presAssocID="{A8CF8FCC-6067-4BB5-BE08-50964C8D9767}" presName="compNode" presStyleCnt="0"/>
      <dgm:spPr/>
    </dgm:pt>
    <dgm:pt modelId="{EC9BB562-6968-4899-A99E-5D06D175B3D7}" type="pres">
      <dgm:prSet presAssocID="{A8CF8FCC-6067-4BB5-BE08-50964C8D9767}" presName="bgRect" presStyleLbl="bgShp" presStyleIdx="0" presStyleCnt="4"/>
      <dgm:spPr/>
    </dgm:pt>
    <dgm:pt modelId="{CBE1A44E-6A75-4AA0-9A88-6BE6715717DA}" type="pres">
      <dgm:prSet presAssocID="{A8CF8FCC-6067-4BB5-BE08-50964C8D97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689B3B1-6B3F-4FE8-B0E6-AD380A1D4A55}" type="pres">
      <dgm:prSet presAssocID="{A8CF8FCC-6067-4BB5-BE08-50964C8D9767}" presName="spaceRect" presStyleCnt="0"/>
      <dgm:spPr/>
    </dgm:pt>
    <dgm:pt modelId="{A6491170-C6CD-48E3-B599-1083BA4364C3}" type="pres">
      <dgm:prSet presAssocID="{A8CF8FCC-6067-4BB5-BE08-50964C8D9767}" presName="parTx" presStyleLbl="revTx" presStyleIdx="0" presStyleCnt="4">
        <dgm:presLayoutVars>
          <dgm:chMax val="0"/>
          <dgm:chPref val="0"/>
        </dgm:presLayoutVars>
      </dgm:prSet>
      <dgm:spPr/>
    </dgm:pt>
    <dgm:pt modelId="{5274EB24-A454-45D6-9DBD-8E25482F90B5}" type="pres">
      <dgm:prSet presAssocID="{AFF9D4D1-1F4B-43F3-B005-4D51012957CD}" presName="sibTrans" presStyleCnt="0"/>
      <dgm:spPr/>
    </dgm:pt>
    <dgm:pt modelId="{0B9382A3-3087-49FA-B737-AA59E69FAE27}" type="pres">
      <dgm:prSet presAssocID="{A3E4721F-EAE0-445D-809C-6FBC86B431B1}" presName="compNode" presStyleCnt="0"/>
      <dgm:spPr/>
    </dgm:pt>
    <dgm:pt modelId="{EEFF4548-00B2-4BAF-9779-C0F10C4E720C}" type="pres">
      <dgm:prSet presAssocID="{A3E4721F-EAE0-445D-809C-6FBC86B431B1}" presName="bgRect" presStyleLbl="bgShp" presStyleIdx="1" presStyleCnt="4"/>
      <dgm:spPr/>
    </dgm:pt>
    <dgm:pt modelId="{EACFB910-CB99-41F9-BFAA-740F96381AA0}" type="pres">
      <dgm:prSet presAssocID="{A3E4721F-EAE0-445D-809C-6FBC86B431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8DE8639A-F768-499E-919A-D03CB9F2D906}" type="pres">
      <dgm:prSet presAssocID="{A3E4721F-EAE0-445D-809C-6FBC86B431B1}" presName="spaceRect" presStyleCnt="0"/>
      <dgm:spPr/>
    </dgm:pt>
    <dgm:pt modelId="{43049A60-05B8-4205-87F3-151AACEEC960}" type="pres">
      <dgm:prSet presAssocID="{A3E4721F-EAE0-445D-809C-6FBC86B431B1}" presName="parTx" presStyleLbl="revTx" presStyleIdx="1" presStyleCnt="4">
        <dgm:presLayoutVars>
          <dgm:chMax val="0"/>
          <dgm:chPref val="0"/>
        </dgm:presLayoutVars>
      </dgm:prSet>
      <dgm:spPr/>
    </dgm:pt>
    <dgm:pt modelId="{C17A9B7C-20FE-4BE7-9728-610AD610F131}" type="pres">
      <dgm:prSet presAssocID="{681329AF-1812-4BE4-9AE8-751227DBCE3F}" presName="sibTrans" presStyleCnt="0"/>
      <dgm:spPr/>
    </dgm:pt>
    <dgm:pt modelId="{4A138EF9-35D1-4DA9-B5A4-01625330A781}" type="pres">
      <dgm:prSet presAssocID="{35E2CABE-50BF-402D-88DE-6B47973FA2B0}" presName="compNode" presStyleCnt="0"/>
      <dgm:spPr/>
    </dgm:pt>
    <dgm:pt modelId="{F48AC6F1-7226-41B1-A84E-B934B6D62BDE}" type="pres">
      <dgm:prSet presAssocID="{35E2CABE-50BF-402D-88DE-6B47973FA2B0}" presName="bgRect" presStyleLbl="bgShp" presStyleIdx="2" presStyleCnt="4"/>
      <dgm:spPr/>
    </dgm:pt>
    <dgm:pt modelId="{30536C6C-E1FF-4F05-BA48-3F41098C4F46}" type="pres">
      <dgm:prSet presAssocID="{35E2CABE-50BF-402D-88DE-6B47973FA2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8A47A39-537C-4003-B149-9ACC4BAF4A7B}" type="pres">
      <dgm:prSet presAssocID="{35E2CABE-50BF-402D-88DE-6B47973FA2B0}" presName="spaceRect" presStyleCnt="0"/>
      <dgm:spPr/>
    </dgm:pt>
    <dgm:pt modelId="{DDF7FDFF-2C7B-410B-AEFA-2B57002CB8E4}" type="pres">
      <dgm:prSet presAssocID="{35E2CABE-50BF-402D-88DE-6B47973FA2B0}" presName="parTx" presStyleLbl="revTx" presStyleIdx="2" presStyleCnt="4">
        <dgm:presLayoutVars>
          <dgm:chMax val="0"/>
          <dgm:chPref val="0"/>
        </dgm:presLayoutVars>
      </dgm:prSet>
      <dgm:spPr/>
    </dgm:pt>
    <dgm:pt modelId="{2F8DA503-054D-49CE-B60A-18D5B04B6B2C}" type="pres">
      <dgm:prSet presAssocID="{D9C42ABA-A49A-4C43-B14C-DA58B044ED94}" presName="sibTrans" presStyleCnt="0"/>
      <dgm:spPr/>
    </dgm:pt>
    <dgm:pt modelId="{409A504C-3FD0-4A05-A1CF-26125C630F31}" type="pres">
      <dgm:prSet presAssocID="{660698F4-2102-464D-A2A8-5FEF92063800}" presName="compNode" presStyleCnt="0"/>
      <dgm:spPr/>
    </dgm:pt>
    <dgm:pt modelId="{DF32FBD7-8640-486C-86C2-484978E470CE}" type="pres">
      <dgm:prSet presAssocID="{660698F4-2102-464D-A2A8-5FEF92063800}" presName="bgRect" presStyleLbl="bgShp" presStyleIdx="3" presStyleCnt="4"/>
      <dgm:spPr/>
    </dgm:pt>
    <dgm:pt modelId="{F9809253-3810-486A-A43B-9E0222895ADF}" type="pres">
      <dgm:prSet presAssocID="{660698F4-2102-464D-A2A8-5FEF9206380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AEF0BCA-A3DD-4464-958D-292E90EB7D46}" type="pres">
      <dgm:prSet presAssocID="{660698F4-2102-464D-A2A8-5FEF92063800}" presName="spaceRect" presStyleCnt="0"/>
      <dgm:spPr/>
    </dgm:pt>
    <dgm:pt modelId="{931F2C3D-A275-49A3-B354-6602D6F5E070}" type="pres">
      <dgm:prSet presAssocID="{660698F4-2102-464D-A2A8-5FEF9206380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0BABF19-0ACA-4A55-999B-9D9DDDF552A5}" type="presOf" srcId="{33B38E55-7AD3-4DA8-B9C2-C3CB7B671910}" destId="{344D2281-2964-4096-B23D-E46B206E0431}" srcOrd="0" destOrd="0" presId="urn:microsoft.com/office/officeart/2018/2/layout/IconVerticalSolidList"/>
    <dgm:cxn modelId="{5839A941-3E87-44C2-B19A-E4BFBCEBAD89}" srcId="{33B38E55-7AD3-4DA8-B9C2-C3CB7B671910}" destId="{A8CF8FCC-6067-4BB5-BE08-50964C8D9767}" srcOrd="0" destOrd="0" parTransId="{EE655001-1499-4FFE-B98A-5FC3E9FED138}" sibTransId="{AFF9D4D1-1F4B-43F3-B005-4D51012957CD}"/>
    <dgm:cxn modelId="{1FB94844-92A3-42BA-943A-6D1DEAFC4BD0}" type="presOf" srcId="{A3E4721F-EAE0-445D-809C-6FBC86B431B1}" destId="{43049A60-05B8-4205-87F3-151AACEEC960}" srcOrd="0" destOrd="0" presId="urn:microsoft.com/office/officeart/2018/2/layout/IconVerticalSolidList"/>
    <dgm:cxn modelId="{8103D788-310A-4C4D-8336-EBBD641E9EDD}" type="presOf" srcId="{A8CF8FCC-6067-4BB5-BE08-50964C8D9767}" destId="{A6491170-C6CD-48E3-B599-1083BA4364C3}" srcOrd="0" destOrd="0" presId="urn:microsoft.com/office/officeart/2018/2/layout/IconVerticalSolidList"/>
    <dgm:cxn modelId="{F5570BA4-6CAB-47B7-A9E0-01D86864DE67}" srcId="{33B38E55-7AD3-4DA8-B9C2-C3CB7B671910}" destId="{660698F4-2102-464D-A2A8-5FEF92063800}" srcOrd="3" destOrd="0" parTransId="{2C4F1CDA-A190-4A53-A59B-6AA712800487}" sibTransId="{FA63A7F0-FA0A-4EFE-AB61-6036280AD08A}"/>
    <dgm:cxn modelId="{38F0F4A6-1FDC-4E0E-94C1-BB5F2B3CF2D6}" srcId="{33B38E55-7AD3-4DA8-B9C2-C3CB7B671910}" destId="{A3E4721F-EAE0-445D-809C-6FBC86B431B1}" srcOrd="1" destOrd="0" parTransId="{5C10DA71-7F24-43F7-87E0-B15B09AEEAF5}" sibTransId="{681329AF-1812-4BE4-9AE8-751227DBCE3F}"/>
    <dgm:cxn modelId="{DC4CE0AA-5C21-4C45-9836-C5E9BA19EC05}" type="presOf" srcId="{660698F4-2102-464D-A2A8-5FEF92063800}" destId="{931F2C3D-A275-49A3-B354-6602D6F5E070}" srcOrd="0" destOrd="0" presId="urn:microsoft.com/office/officeart/2018/2/layout/IconVerticalSolidList"/>
    <dgm:cxn modelId="{FC94C6B8-6919-43C7-A7A7-4385689439F1}" srcId="{33B38E55-7AD3-4DA8-B9C2-C3CB7B671910}" destId="{35E2CABE-50BF-402D-88DE-6B47973FA2B0}" srcOrd="2" destOrd="0" parTransId="{8E6FF0A3-129E-4AA1-89FD-FAD6D8CA3D34}" sibTransId="{D9C42ABA-A49A-4C43-B14C-DA58B044ED94}"/>
    <dgm:cxn modelId="{99FBD3CD-5AF8-4F0E-9D68-09C55AE4C25F}" type="presOf" srcId="{35E2CABE-50BF-402D-88DE-6B47973FA2B0}" destId="{DDF7FDFF-2C7B-410B-AEFA-2B57002CB8E4}" srcOrd="0" destOrd="0" presId="urn:microsoft.com/office/officeart/2018/2/layout/IconVerticalSolidList"/>
    <dgm:cxn modelId="{C1CD9DB2-FF02-4495-8472-315FA34BCFED}" type="presParOf" srcId="{344D2281-2964-4096-B23D-E46B206E0431}" destId="{8F998C06-BD6F-44FD-93EF-21432DB08917}" srcOrd="0" destOrd="0" presId="urn:microsoft.com/office/officeart/2018/2/layout/IconVerticalSolidList"/>
    <dgm:cxn modelId="{5D0DF94B-1AEF-41BD-9F89-A27839FCF07A}" type="presParOf" srcId="{8F998C06-BD6F-44FD-93EF-21432DB08917}" destId="{EC9BB562-6968-4899-A99E-5D06D175B3D7}" srcOrd="0" destOrd="0" presId="urn:microsoft.com/office/officeart/2018/2/layout/IconVerticalSolidList"/>
    <dgm:cxn modelId="{1CC7C9E3-3622-4D41-8AED-2FEF055BBB7D}" type="presParOf" srcId="{8F998C06-BD6F-44FD-93EF-21432DB08917}" destId="{CBE1A44E-6A75-4AA0-9A88-6BE6715717DA}" srcOrd="1" destOrd="0" presId="urn:microsoft.com/office/officeart/2018/2/layout/IconVerticalSolidList"/>
    <dgm:cxn modelId="{471C7159-9FCE-441E-9C5C-AA5A81C10098}" type="presParOf" srcId="{8F998C06-BD6F-44FD-93EF-21432DB08917}" destId="{9689B3B1-6B3F-4FE8-B0E6-AD380A1D4A55}" srcOrd="2" destOrd="0" presId="urn:microsoft.com/office/officeart/2018/2/layout/IconVerticalSolidList"/>
    <dgm:cxn modelId="{D9C974EC-7365-4AC6-8957-379BF766ABD1}" type="presParOf" srcId="{8F998C06-BD6F-44FD-93EF-21432DB08917}" destId="{A6491170-C6CD-48E3-B599-1083BA4364C3}" srcOrd="3" destOrd="0" presId="urn:microsoft.com/office/officeart/2018/2/layout/IconVerticalSolidList"/>
    <dgm:cxn modelId="{09111C87-0171-4C9C-960F-E3996BD8DB71}" type="presParOf" srcId="{344D2281-2964-4096-B23D-E46B206E0431}" destId="{5274EB24-A454-45D6-9DBD-8E25482F90B5}" srcOrd="1" destOrd="0" presId="urn:microsoft.com/office/officeart/2018/2/layout/IconVerticalSolidList"/>
    <dgm:cxn modelId="{4F65F20E-5395-43A6-B28B-916E3E45BEF3}" type="presParOf" srcId="{344D2281-2964-4096-B23D-E46B206E0431}" destId="{0B9382A3-3087-49FA-B737-AA59E69FAE27}" srcOrd="2" destOrd="0" presId="urn:microsoft.com/office/officeart/2018/2/layout/IconVerticalSolidList"/>
    <dgm:cxn modelId="{6928190A-59D1-4452-B2B9-7180B1C8A330}" type="presParOf" srcId="{0B9382A3-3087-49FA-B737-AA59E69FAE27}" destId="{EEFF4548-00B2-4BAF-9779-C0F10C4E720C}" srcOrd="0" destOrd="0" presId="urn:microsoft.com/office/officeart/2018/2/layout/IconVerticalSolidList"/>
    <dgm:cxn modelId="{A6F9DFC9-A78C-41BC-B0EB-263A7AAEB985}" type="presParOf" srcId="{0B9382A3-3087-49FA-B737-AA59E69FAE27}" destId="{EACFB910-CB99-41F9-BFAA-740F96381AA0}" srcOrd="1" destOrd="0" presId="urn:microsoft.com/office/officeart/2018/2/layout/IconVerticalSolidList"/>
    <dgm:cxn modelId="{E6FA975B-9AF0-42C5-ADA9-175C5D7A766D}" type="presParOf" srcId="{0B9382A3-3087-49FA-B737-AA59E69FAE27}" destId="{8DE8639A-F768-499E-919A-D03CB9F2D906}" srcOrd="2" destOrd="0" presId="urn:microsoft.com/office/officeart/2018/2/layout/IconVerticalSolidList"/>
    <dgm:cxn modelId="{11CEA85B-CC18-4DA9-8E27-76C9103C1253}" type="presParOf" srcId="{0B9382A3-3087-49FA-B737-AA59E69FAE27}" destId="{43049A60-05B8-4205-87F3-151AACEEC960}" srcOrd="3" destOrd="0" presId="urn:microsoft.com/office/officeart/2018/2/layout/IconVerticalSolidList"/>
    <dgm:cxn modelId="{1D947DE3-81BD-476A-8928-119B8CD6BF60}" type="presParOf" srcId="{344D2281-2964-4096-B23D-E46B206E0431}" destId="{C17A9B7C-20FE-4BE7-9728-610AD610F131}" srcOrd="3" destOrd="0" presId="urn:microsoft.com/office/officeart/2018/2/layout/IconVerticalSolidList"/>
    <dgm:cxn modelId="{DD20475F-639F-444C-A68D-5421BC197EFE}" type="presParOf" srcId="{344D2281-2964-4096-B23D-E46B206E0431}" destId="{4A138EF9-35D1-4DA9-B5A4-01625330A781}" srcOrd="4" destOrd="0" presId="urn:microsoft.com/office/officeart/2018/2/layout/IconVerticalSolidList"/>
    <dgm:cxn modelId="{27D829AE-FD0C-4494-BE9A-85B0671C469C}" type="presParOf" srcId="{4A138EF9-35D1-4DA9-B5A4-01625330A781}" destId="{F48AC6F1-7226-41B1-A84E-B934B6D62BDE}" srcOrd="0" destOrd="0" presId="urn:microsoft.com/office/officeart/2018/2/layout/IconVerticalSolidList"/>
    <dgm:cxn modelId="{9AE1AE9E-C64B-4300-B93A-3CED38FBF2B2}" type="presParOf" srcId="{4A138EF9-35D1-4DA9-B5A4-01625330A781}" destId="{30536C6C-E1FF-4F05-BA48-3F41098C4F46}" srcOrd="1" destOrd="0" presId="urn:microsoft.com/office/officeart/2018/2/layout/IconVerticalSolidList"/>
    <dgm:cxn modelId="{73BB5D2D-4DEA-4C1B-BDDC-1083756A2D7C}" type="presParOf" srcId="{4A138EF9-35D1-4DA9-B5A4-01625330A781}" destId="{88A47A39-537C-4003-B149-9ACC4BAF4A7B}" srcOrd="2" destOrd="0" presId="urn:microsoft.com/office/officeart/2018/2/layout/IconVerticalSolidList"/>
    <dgm:cxn modelId="{4068530D-345C-452B-8F63-1256C664BA7C}" type="presParOf" srcId="{4A138EF9-35D1-4DA9-B5A4-01625330A781}" destId="{DDF7FDFF-2C7B-410B-AEFA-2B57002CB8E4}" srcOrd="3" destOrd="0" presId="urn:microsoft.com/office/officeart/2018/2/layout/IconVerticalSolidList"/>
    <dgm:cxn modelId="{2A84E2F9-B9D8-4B13-BBB4-3F99E93F93F7}" type="presParOf" srcId="{344D2281-2964-4096-B23D-E46B206E0431}" destId="{2F8DA503-054D-49CE-B60A-18D5B04B6B2C}" srcOrd="5" destOrd="0" presId="urn:microsoft.com/office/officeart/2018/2/layout/IconVerticalSolidList"/>
    <dgm:cxn modelId="{74D862FA-3542-4143-880F-15AFB166A5AB}" type="presParOf" srcId="{344D2281-2964-4096-B23D-E46B206E0431}" destId="{409A504C-3FD0-4A05-A1CF-26125C630F31}" srcOrd="6" destOrd="0" presId="urn:microsoft.com/office/officeart/2018/2/layout/IconVerticalSolidList"/>
    <dgm:cxn modelId="{BAB7843C-AADA-4B8C-B858-304A5C489E8C}" type="presParOf" srcId="{409A504C-3FD0-4A05-A1CF-26125C630F31}" destId="{DF32FBD7-8640-486C-86C2-484978E470CE}" srcOrd="0" destOrd="0" presId="urn:microsoft.com/office/officeart/2018/2/layout/IconVerticalSolidList"/>
    <dgm:cxn modelId="{23EB7925-B5E1-49B2-8B4C-4E72A8924F19}" type="presParOf" srcId="{409A504C-3FD0-4A05-A1CF-26125C630F31}" destId="{F9809253-3810-486A-A43B-9E0222895ADF}" srcOrd="1" destOrd="0" presId="urn:microsoft.com/office/officeart/2018/2/layout/IconVerticalSolidList"/>
    <dgm:cxn modelId="{02D47E21-7E42-498E-9D29-34478C8FED57}" type="presParOf" srcId="{409A504C-3FD0-4A05-A1CF-26125C630F31}" destId="{7AEF0BCA-A3DD-4464-958D-292E90EB7D46}" srcOrd="2" destOrd="0" presId="urn:microsoft.com/office/officeart/2018/2/layout/IconVerticalSolidList"/>
    <dgm:cxn modelId="{E74F39E7-15BA-401A-A3C4-B1AB7B12F78F}" type="presParOf" srcId="{409A504C-3FD0-4A05-A1CF-26125C630F31}" destId="{931F2C3D-A275-49A3-B354-6602D6F5E0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D02FE0-BA48-4F3B-ACD0-E4DC8E0FE089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404B3-ABB0-4068-8763-179FDA8CB716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E9165-2C05-4730-8DCA-B32A80C01B22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 ‘entrepreneur’ invests in businesses, to gain a profit (Volery, Mueller &amp; von Siemens, 2015). </a:t>
          </a:r>
          <a:endParaRPr lang="en-US" sz="2100" kern="1200" dirty="0"/>
        </a:p>
      </dsp:txBody>
      <dsp:txXfrm>
        <a:off x="1553633" y="574"/>
        <a:ext cx="5458736" cy="1345137"/>
      </dsp:txXfrm>
    </dsp:sp>
    <dsp:sp modelId="{D13128D7-ED04-4C4A-A224-31A96A1BB395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113F4-D6B2-4120-9B41-4064BEF17850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96C92-BE3F-47B6-AA22-75A7C0CD6C04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They have good relationships with employees, by working strategically, problem solving, and switching between different tasks and activities. </a:t>
          </a:r>
          <a:endParaRPr lang="en-US" sz="2100" kern="1200" dirty="0"/>
        </a:p>
      </dsp:txBody>
      <dsp:txXfrm>
        <a:off x="1553633" y="1681996"/>
        <a:ext cx="5458736" cy="1345137"/>
      </dsp:txXfrm>
    </dsp:sp>
    <dsp:sp modelId="{6A744494-15BE-46CB-B3C8-5EE383726B56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B5B5C-0E42-44B6-915F-B638C790BBAE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86623-8B3A-4CD7-B3C1-26E16A8DBA5B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However they have ranging personalities, characteristics, traits, and motivations (</a:t>
          </a:r>
          <a:r>
            <a:rPr lang="en-GB" sz="2100" kern="1200" dirty="0" err="1"/>
            <a:t>Østergaard</a:t>
          </a:r>
          <a:r>
            <a:rPr lang="en-GB" sz="2100" kern="1200" dirty="0"/>
            <a:t>, 2019)</a:t>
          </a:r>
          <a:endParaRPr lang="en-US" sz="2100" kern="1200" dirty="0"/>
        </a:p>
      </dsp:txBody>
      <dsp:txXfrm>
        <a:off x="1553633" y="3363418"/>
        <a:ext cx="5458736" cy="1345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0544C-26F6-44F6-92B4-98599B16B128}">
      <dsp:nvSpPr>
        <dsp:cNvPr id="0" name=""/>
        <dsp:cNvSpPr/>
      </dsp:nvSpPr>
      <dsp:spPr>
        <a:xfrm>
          <a:off x="0" y="1954"/>
          <a:ext cx="7012370" cy="9905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492028-13E5-4DF0-8E76-AE7B9EDCDA8E}">
      <dsp:nvSpPr>
        <dsp:cNvPr id="0" name=""/>
        <dsp:cNvSpPr/>
      </dsp:nvSpPr>
      <dsp:spPr>
        <a:xfrm>
          <a:off x="299648" y="224833"/>
          <a:ext cx="544815" cy="544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E20B8-7B45-46CC-83A3-6DB3CBA481F1}">
      <dsp:nvSpPr>
        <dsp:cNvPr id="0" name=""/>
        <dsp:cNvSpPr/>
      </dsp:nvSpPr>
      <dsp:spPr>
        <a:xfrm>
          <a:off x="1144111" y="1954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example of an entrepreneur is Bill Gates, </a:t>
          </a:r>
          <a:endParaRPr lang="en-US" sz="2200" kern="1200"/>
        </a:p>
      </dsp:txBody>
      <dsp:txXfrm>
        <a:off x="1144111" y="1954"/>
        <a:ext cx="5868258" cy="990573"/>
      </dsp:txXfrm>
    </dsp:sp>
    <dsp:sp modelId="{D554B449-6E08-4265-9310-681EE4244039}">
      <dsp:nvSpPr>
        <dsp:cNvPr id="0" name=""/>
        <dsp:cNvSpPr/>
      </dsp:nvSpPr>
      <dsp:spPr>
        <a:xfrm>
          <a:off x="0" y="1240170"/>
          <a:ext cx="7012370" cy="990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681B8-F562-4EAA-9A4F-ADD96598992C}">
      <dsp:nvSpPr>
        <dsp:cNvPr id="0" name=""/>
        <dsp:cNvSpPr/>
      </dsp:nvSpPr>
      <dsp:spPr>
        <a:xfrm>
          <a:off x="299648" y="1463049"/>
          <a:ext cx="544815" cy="544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3C4BD-554E-4D2E-8B9F-C693DBF6A6F3}">
      <dsp:nvSpPr>
        <dsp:cNvPr id="0" name=""/>
        <dsp:cNvSpPr/>
      </dsp:nvSpPr>
      <dsp:spPr>
        <a:xfrm>
          <a:off x="1144111" y="1240170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 found Microsoft Corporation in 1975 for computer software. </a:t>
          </a:r>
          <a:endParaRPr lang="en-US" sz="2200" kern="1200"/>
        </a:p>
      </dsp:txBody>
      <dsp:txXfrm>
        <a:off x="1144111" y="1240170"/>
        <a:ext cx="5868258" cy="990573"/>
      </dsp:txXfrm>
    </dsp:sp>
    <dsp:sp modelId="{B64EF90E-7757-4558-886B-1B854AC6AFCA}">
      <dsp:nvSpPr>
        <dsp:cNvPr id="0" name=""/>
        <dsp:cNvSpPr/>
      </dsp:nvSpPr>
      <dsp:spPr>
        <a:xfrm>
          <a:off x="0" y="2478387"/>
          <a:ext cx="7012370" cy="9905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2F677-8AFD-49BB-90BB-FCAE643CE6BA}">
      <dsp:nvSpPr>
        <dsp:cNvPr id="0" name=""/>
        <dsp:cNvSpPr/>
      </dsp:nvSpPr>
      <dsp:spPr>
        <a:xfrm>
          <a:off x="299648" y="2701266"/>
          <a:ext cx="544815" cy="544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46F00-C8C5-483E-80A4-39AF88482BE6}">
      <dsp:nvSpPr>
        <dsp:cNvPr id="0" name=""/>
        <dsp:cNvSpPr/>
      </dsp:nvSpPr>
      <dsp:spPr>
        <a:xfrm>
          <a:off x="1144111" y="2478387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 is described as a motivated, charismatic, and analytical leader (Shah &amp; Mulla, 2013). </a:t>
          </a:r>
          <a:endParaRPr lang="en-US" sz="2200" kern="1200"/>
        </a:p>
      </dsp:txBody>
      <dsp:txXfrm>
        <a:off x="1144111" y="2478387"/>
        <a:ext cx="5868258" cy="990573"/>
      </dsp:txXfrm>
    </dsp:sp>
    <dsp:sp modelId="{96EBAEB4-08F5-4349-9F81-8B79ED1D6FD4}">
      <dsp:nvSpPr>
        <dsp:cNvPr id="0" name=""/>
        <dsp:cNvSpPr/>
      </dsp:nvSpPr>
      <dsp:spPr>
        <a:xfrm>
          <a:off x="0" y="3716603"/>
          <a:ext cx="7012370" cy="9905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7C9044-8D2E-4F78-B35D-B04CB7C49381}">
      <dsp:nvSpPr>
        <dsp:cNvPr id="0" name=""/>
        <dsp:cNvSpPr/>
      </dsp:nvSpPr>
      <dsp:spPr>
        <a:xfrm>
          <a:off x="299648" y="3939482"/>
          <a:ext cx="544815" cy="544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B60A4-403E-4DCC-8305-F28E1337DECF}">
      <dsp:nvSpPr>
        <dsp:cNvPr id="0" name=""/>
        <dsp:cNvSpPr/>
      </dsp:nvSpPr>
      <dsp:spPr>
        <a:xfrm>
          <a:off x="1144111" y="3716603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am going to discuss Bill Gates’ entrepreneurial characteristics and motivations.</a:t>
          </a:r>
          <a:endParaRPr lang="en-US" sz="2200" kern="1200" dirty="0"/>
        </a:p>
      </dsp:txBody>
      <dsp:txXfrm>
        <a:off x="1144111" y="3716603"/>
        <a:ext cx="5868258" cy="990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37D2F-270E-4184-91F7-5E8881F3E82D}">
      <dsp:nvSpPr>
        <dsp:cNvPr id="0" name=""/>
        <dsp:cNvSpPr/>
      </dsp:nvSpPr>
      <dsp:spPr>
        <a:xfrm>
          <a:off x="0" y="4265"/>
          <a:ext cx="7250843" cy="9085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F2F898-E7D5-4201-AC82-3C515D9893F0}">
      <dsp:nvSpPr>
        <dsp:cNvPr id="0" name=""/>
        <dsp:cNvSpPr/>
      </dsp:nvSpPr>
      <dsp:spPr>
        <a:xfrm>
          <a:off x="274839" y="208691"/>
          <a:ext cx="499708" cy="499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77BC1-4780-4AD4-85A5-A673E1C24DE0}">
      <dsp:nvSpPr>
        <dsp:cNvPr id="0" name=""/>
        <dsp:cNvSpPr/>
      </dsp:nvSpPr>
      <dsp:spPr>
        <a:xfrm>
          <a:off x="1049387" y="4265"/>
          <a:ext cx="6201455" cy="9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56" tIns="96156" rIns="96156" bIns="961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Entrepreneurs must have characteristics including </a:t>
          </a:r>
          <a:r>
            <a:rPr lang="en-GB" sz="1800" b="1" kern="1200" dirty="0"/>
            <a:t>creativity, innovation, management, </a:t>
          </a:r>
          <a:r>
            <a:rPr lang="en-GB" sz="1800" b="0" kern="1200" dirty="0"/>
            <a:t>and</a:t>
          </a:r>
          <a:r>
            <a:rPr lang="en-GB" sz="1800" b="1" kern="1200" dirty="0"/>
            <a:t> risk-taking skills</a:t>
          </a:r>
          <a:r>
            <a:rPr lang="en-GB" sz="1800" kern="1200" dirty="0"/>
            <a:t> (</a:t>
          </a:r>
          <a:r>
            <a:rPr lang="en-GB" sz="1800" kern="1200" dirty="0" err="1"/>
            <a:t>Phonthanukitithaworn</a:t>
          </a:r>
          <a:r>
            <a:rPr lang="en-GB" sz="1800" kern="1200" dirty="0"/>
            <a:t> </a:t>
          </a:r>
          <a:r>
            <a:rPr lang="en-GB" sz="1800" i="1" kern="1200" dirty="0"/>
            <a:t>et al</a:t>
          </a:r>
          <a:r>
            <a:rPr lang="en-GB" sz="1800" kern="1200" dirty="0"/>
            <a:t>., 2019). </a:t>
          </a:r>
          <a:endParaRPr lang="en-US" sz="1800" kern="1200" dirty="0"/>
        </a:p>
      </dsp:txBody>
      <dsp:txXfrm>
        <a:off x="1049387" y="4265"/>
        <a:ext cx="6201455" cy="908560"/>
      </dsp:txXfrm>
    </dsp:sp>
    <dsp:sp modelId="{3637E705-E21A-42D1-B500-0EADEDD6017E}">
      <dsp:nvSpPr>
        <dsp:cNvPr id="0" name=""/>
        <dsp:cNvSpPr/>
      </dsp:nvSpPr>
      <dsp:spPr>
        <a:xfrm>
          <a:off x="0" y="1139966"/>
          <a:ext cx="7250843" cy="9085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229FFD-2867-4C3D-943A-125BB568F485}">
      <dsp:nvSpPr>
        <dsp:cNvPr id="0" name=""/>
        <dsp:cNvSpPr/>
      </dsp:nvSpPr>
      <dsp:spPr>
        <a:xfrm>
          <a:off x="274839" y="1344392"/>
          <a:ext cx="499708" cy="499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1E40B-5757-4138-AA57-D0F099450799}">
      <dsp:nvSpPr>
        <dsp:cNvPr id="0" name=""/>
        <dsp:cNvSpPr/>
      </dsp:nvSpPr>
      <dsp:spPr>
        <a:xfrm>
          <a:off x="1049387" y="1139966"/>
          <a:ext cx="6201455" cy="9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56" tIns="96156" rIns="96156" bIns="961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Bill Gates focussed on Microsoft, even though computers in households were uncommon in the seventies (</a:t>
          </a:r>
          <a:r>
            <a:rPr lang="en-GB" sz="1800" kern="1200" dirty="0" err="1"/>
            <a:t>GatesNotes</a:t>
          </a:r>
          <a:r>
            <a:rPr lang="en-GB" sz="1800" kern="1200" dirty="0"/>
            <a:t>, 2020).  This shows his risk-taking skills to develop his business. </a:t>
          </a:r>
          <a:endParaRPr lang="en-US" sz="1800" kern="1200" dirty="0"/>
        </a:p>
      </dsp:txBody>
      <dsp:txXfrm>
        <a:off x="1049387" y="1139966"/>
        <a:ext cx="6201455" cy="908560"/>
      </dsp:txXfrm>
    </dsp:sp>
    <dsp:sp modelId="{014CD054-9D4E-4825-B705-6DEE30182D7F}">
      <dsp:nvSpPr>
        <dsp:cNvPr id="0" name=""/>
        <dsp:cNvSpPr/>
      </dsp:nvSpPr>
      <dsp:spPr>
        <a:xfrm>
          <a:off x="0" y="2275667"/>
          <a:ext cx="7250843" cy="9085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4D30D-54A1-4902-805C-7F76FD869ACD}">
      <dsp:nvSpPr>
        <dsp:cNvPr id="0" name=""/>
        <dsp:cNvSpPr/>
      </dsp:nvSpPr>
      <dsp:spPr>
        <a:xfrm>
          <a:off x="274839" y="2480093"/>
          <a:ext cx="499708" cy="499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1695A-5770-4AAC-B63F-4422EF6AF50F}">
      <dsp:nvSpPr>
        <dsp:cNvPr id="0" name=""/>
        <dsp:cNvSpPr/>
      </dsp:nvSpPr>
      <dsp:spPr>
        <a:xfrm>
          <a:off x="1049387" y="2275667"/>
          <a:ext cx="6201455" cy="9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56" tIns="96156" rIns="96156" bIns="961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Innovation</a:t>
          </a:r>
          <a:r>
            <a:rPr lang="en-GB" sz="1800" kern="1200" dirty="0"/>
            <a:t> is another entrepreneurial characteristic. </a:t>
          </a:r>
          <a:endParaRPr lang="en-US" sz="1800" kern="1200" dirty="0"/>
        </a:p>
      </dsp:txBody>
      <dsp:txXfrm>
        <a:off x="1049387" y="2275667"/>
        <a:ext cx="6201455" cy="908560"/>
      </dsp:txXfrm>
    </dsp:sp>
    <dsp:sp modelId="{02548897-7894-4931-B44C-4B084D0FAA2E}">
      <dsp:nvSpPr>
        <dsp:cNvPr id="0" name=""/>
        <dsp:cNvSpPr/>
      </dsp:nvSpPr>
      <dsp:spPr>
        <a:xfrm>
          <a:off x="0" y="3411368"/>
          <a:ext cx="7250843" cy="9085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6E03D-50F9-4F27-8105-790B246F6D30}">
      <dsp:nvSpPr>
        <dsp:cNvPr id="0" name=""/>
        <dsp:cNvSpPr/>
      </dsp:nvSpPr>
      <dsp:spPr>
        <a:xfrm>
          <a:off x="274839" y="3615794"/>
          <a:ext cx="499708" cy="499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DF1A0C-3C08-4EA2-ABCA-B3D802093ECA}">
      <dsp:nvSpPr>
        <dsp:cNvPr id="0" name=""/>
        <dsp:cNvSpPr/>
      </dsp:nvSpPr>
      <dsp:spPr>
        <a:xfrm>
          <a:off x="1049387" y="3411368"/>
          <a:ext cx="6201455" cy="9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56" tIns="96156" rIns="96156" bIns="961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 worked as part of Microsoft before developing a charity with his wife, because the two organisations are similar in work (</a:t>
          </a:r>
          <a:r>
            <a:rPr lang="en-GB" sz="1800" kern="1200" dirty="0" err="1"/>
            <a:t>GatesNotes</a:t>
          </a:r>
          <a:r>
            <a:rPr lang="en-GB" sz="1800" kern="1200" dirty="0"/>
            <a:t>, 2020). </a:t>
          </a:r>
          <a:endParaRPr lang="en-US" sz="1800" kern="1200" dirty="0"/>
        </a:p>
      </dsp:txBody>
      <dsp:txXfrm>
        <a:off x="1049387" y="3411368"/>
        <a:ext cx="6201455" cy="908560"/>
      </dsp:txXfrm>
    </dsp:sp>
    <dsp:sp modelId="{7C3BBDCC-B4C8-456E-9193-1DAA74BAE9CD}">
      <dsp:nvSpPr>
        <dsp:cNvPr id="0" name=""/>
        <dsp:cNvSpPr/>
      </dsp:nvSpPr>
      <dsp:spPr>
        <a:xfrm>
          <a:off x="0" y="4547069"/>
          <a:ext cx="7250843" cy="90856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568F7-314D-442C-B69E-59F15DAAE740}">
      <dsp:nvSpPr>
        <dsp:cNvPr id="0" name=""/>
        <dsp:cNvSpPr/>
      </dsp:nvSpPr>
      <dsp:spPr>
        <a:xfrm>
          <a:off x="274839" y="4751495"/>
          <a:ext cx="499708" cy="4997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BA873B-2052-4868-B660-C02D8A9C4D64}">
      <dsp:nvSpPr>
        <dsp:cNvPr id="0" name=""/>
        <dsp:cNvSpPr/>
      </dsp:nvSpPr>
      <dsp:spPr>
        <a:xfrm>
          <a:off x="1049387" y="4547069"/>
          <a:ext cx="6201455" cy="9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56" tIns="96156" rIns="96156" bIns="961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shows his commitment and passion to make a business successful and create new businesses.</a:t>
          </a:r>
          <a:endParaRPr lang="en-US" sz="1800" kern="1200" dirty="0"/>
        </a:p>
      </dsp:txBody>
      <dsp:txXfrm>
        <a:off x="1049387" y="4547069"/>
        <a:ext cx="6201455" cy="9085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B3241-7715-4042-97B7-37B2B01E6F1D}">
      <dsp:nvSpPr>
        <dsp:cNvPr id="0" name=""/>
        <dsp:cNvSpPr/>
      </dsp:nvSpPr>
      <dsp:spPr>
        <a:xfrm>
          <a:off x="0" y="4203"/>
          <a:ext cx="7250843" cy="8953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644F30-F58C-4EBE-BEAD-55657B2506C2}">
      <dsp:nvSpPr>
        <dsp:cNvPr id="0" name=""/>
        <dsp:cNvSpPr/>
      </dsp:nvSpPr>
      <dsp:spPr>
        <a:xfrm>
          <a:off x="270837" y="205652"/>
          <a:ext cx="492431" cy="4924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BFBB2-EEA2-4276-8D2D-78FBD2A4ACED}">
      <dsp:nvSpPr>
        <dsp:cNvPr id="0" name=""/>
        <dsp:cNvSpPr/>
      </dsp:nvSpPr>
      <dsp:spPr>
        <a:xfrm>
          <a:off x="1034105" y="4203"/>
          <a:ext cx="6216737" cy="895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56" tIns="94756" rIns="94756" bIns="9475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Gates is associated with empathy, because he understands his employees’ emotions, and relies on other’s empathy too (Socas, 2018, Gates, 2017) </a:t>
          </a:r>
          <a:endParaRPr lang="en-US" sz="1700" kern="1200"/>
        </a:p>
      </dsp:txBody>
      <dsp:txXfrm>
        <a:off x="1034105" y="4203"/>
        <a:ext cx="6216737" cy="895329"/>
      </dsp:txXfrm>
    </dsp:sp>
    <dsp:sp modelId="{82AE7406-47BB-42B6-8E39-5C26F695FA8F}">
      <dsp:nvSpPr>
        <dsp:cNvPr id="0" name=""/>
        <dsp:cNvSpPr/>
      </dsp:nvSpPr>
      <dsp:spPr>
        <a:xfrm>
          <a:off x="0" y="1123365"/>
          <a:ext cx="7250843" cy="8953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43351-9540-4425-AFBE-1986A414458C}">
      <dsp:nvSpPr>
        <dsp:cNvPr id="0" name=""/>
        <dsp:cNvSpPr/>
      </dsp:nvSpPr>
      <dsp:spPr>
        <a:xfrm>
          <a:off x="270837" y="1324814"/>
          <a:ext cx="492431" cy="4924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C35F5-1CA8-42F0-A69D-6488E1F6C931}">
      <dsp:nvSpPr>
        <dsp:cNvPr id="0" name=""/>
        <dsp:cNvSpPr/>
      </dsp:nvSpPr>
      <dsp:spPr>
        <a:xfrm>
          <a:off x="1034105" y="1123365"/>
          <a:ext cx="6216737" cy="895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56" tIns="94756" rIns="94756" bIns="9475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 business relies on both employees and entrepreneurs. </a:t>
          </a:r>
          <a:endParaRPr lang="en-US" sz="1700" kern="1200" dirty="0"/>
        </a:p>
      </dsp:txBody>
      <dsp:txXfrm>
        <a:off x="1034105" y="1123365"/>
        <a:ext cx="6216737" cy="895329"/>
      </dsp:txXfrm>
    </dsp:sp>
    <dsp:sp modelId="{44195845-5FCE-484E-B109-A4B7B3B341A5}">
      <dsp:nvSpPr>
        <dsp:cNvPr id="0" name=""/>
        <dsp:cNvSpPr/>
      </dsp:nvSpPr>
      <dsp:spPr>
        <a:xfrm>
          <a:off x="0" y="2242526"/>
          <a:ext cx="7250843" cy="8953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4612D-05FF-4AB6-9F13-7C9D63CAFFA8}">
      <dsp:nvSpPr>
        <dsp:cNvPr id="0" name=""/>
        <dsp:cNvSpPr/>
      </dsp:nvSpPr>
      <dsp:spPr>
        <a:xfrm>
          <a:off x="270837" y="2443975"/>
          <a:ext cx="492431" cy="4924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CA988-A537-4E93-A562-67FBAD352036}">
      <dsp:nvSpPr>
        <dsp:cNvPr id="0" name=""/>
        <dsp:cNvSpPr/>
      </dsp:nvSpPr>
      <dsp:spPr>
        <a:xfrm>
          <a:off x="1034105" y="2242526"/>
          <a:ext cx="6216737" cy="895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56" tIns="94756" rIns="94756" bIns="9475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Empathy also provides a social bridge between experiences. He often used his experiences to guide others. </a:t>
          </a:r>
          <a:endParaRPr lang="en-US" sz="1700" kern="1200" dirty="0"/>
        </a:p>
      </dsp:txBody>
      <dsp:txXfrm>
        <a:off x="1034105" y="2242526"/>
        <a:ext cx="6216737" cy="895329"/>
      </dsp:txXfrm>
    </dsp:sp>
    <dsp:sp modelId="{84647E89-28FE-407E-A2C0-5F17CB2DCCB8}">
      <dsp:nvSpPr>
        <dsp:cNvPr id="0" name=""/>
        <dsp:cNvSpPr/>
      </dsp:nvSpPr>
      <dsp:spPr>
        <a:xfrm>
          <a:off x="0" y="3361688"/>
          <a:ext cx="7250843" cy="8953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FFB59-2DE3-4D02-9512-F8A2FCD3275B}">
      <dsp:nvSpPr>
        <dsp:cNvPr id="0" name=""/>
        <dsp:cNvSpPr/>
      </dsp:nvSpPr>
      <dsp:spPr>
        <a:xfrm>
          <a:off x="270837" y="3563137"/>
          <a:ext cx="492431" cy="4924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B2CC3-D97E-4ABD-883E-C31829A6482F}">
      <dsp:nvSpPr>
        <dsp:cNvPr id="0" name=""/>
        <dsp:cNvSpPr/>
      </dsp:nvSpPr>
      <dsp:spPr>
        <a:xfrm>
          <a:off x="1034105" y="3361688"/>
          <a:ext cx="6216737" cy="895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56" tIns="94756" rIns="94756" bIns="9475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understanding between the leader and employees, boosts work efficiency. </a:t>
          </a:r>
          <a:endParaRPr lang="en-US" sz="1700" kern="1200" dirty="0"/>
        </a:p>
      </dsp:txBody>
      <dsp:txXfrm>
        <a:off x="1034105" y="3361688"/>
        <a:ext cx="6216737" cy="895329"/>
      </dsp:txXfrm>
    </dsp:sp>
    <dsp:sp modelId="{A09B590A-D6F3-4869-8A5F-1969C433D192}">
      <dsp:nvSpPr>
        <dsp:cNvPr id="0" name=""/>
        <dsp:cNvSpPr/>
      </dsp:nvSpPr>
      <dsp:spPr>
        <a:xfrm>
          <a:off x="0" y="4480850"/>
          <a:ext cx="7250843" cy="8953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28B92-C299-4125-B41A-B4B95CC9E9B5}">
      <dsp:nvSpPr>
        <dsp:cNvPr id="0" name=""/>
        <dsp:cNvSpPr/>
      </dsp:nvSpPr>
      <dsp:spPr>
        <a:xfrm>
          <a:off x="270837" y="4682299"/>
          <a:ext cx="492431" cy="4924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CDD68-7678-413F-9F96-DF34ABFFF947}">
      <dsp:nvSpPr>
        <dsp:cNvPr id="0" name=""/>
        <dsp:cNvSpPr/>
      </dsp:nvSpPr>
      <dsp:spPr>
        <a:xfrm>
          <a:off x="1034105" y="4480850"/>
          <a:ext cx="6216737" cy="895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56" tIns="94756" rIns="94756" bIns="9475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Empathy is an entrepreneurial skill for Gates, because it boosts his team, successfully impacting the organisation.</a:t>
          </a:r>
          <a:endParaRPr lang="en-US" sz="1700" kern="1200" dirty="0"/>
        </a:p>
      </dsp:txBody>
      <dsp:txXfrm>
        <a:off x="1034105" y="4480850"/>
        <a:ext cx="6216737" cy="8953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0F6D0-D375-4E58-9750-3218B565EA7E}">
      <dsp:nvSpPr>
        <dsp:cNvPr id="0" name=""/>
        <dsp:cNvSpPr/>
      </dsp:nvSpPr>
      <dsp:spPr>
        <a:xfrm>
          <a:off x="0" y="1789"/>
          <a:ext cx="7377807" cy="7626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232A8-0DEF-4186-BA91-85C959867C91}">
      <dsp:nvSpPr>
        <dsp:cNvPr id="0" name=""/>
        <dsp:cNvSpPr/>
      </dsp:nvSpPr>
      <dsp:spPr>
        <a:xfrm>
          <a:off x="230699" y="173384"/>
          <a:ext cx="419453" cy="4194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128CA-B128-4F79-802B-EEFFDC475D83}">
      <dsp:nvSpPr>
        <dsp:cNvPr id="0" name=""/>
        <dsp:cNvSpPr/>
      </dsp:nvSpPr>
      <dsp:spPr>
        <a:xfrm>
          <a:off x="880852" y="1789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Other characteristics of entrepreneurs include demographics (Giannantonio &amp; Hurley-Hanson (2016).</a:t>
          </a:r>
          <a:endParaRPr lang="en-US" sz="1900" kern="1200"/>
        </a:p>
      </dsp:txBody>
      <dsp:txXfrm>
        <a:off x="880852" y="1789"/>
        <a:ext cx="6496954" cy="762642"/>
      </dsp:txXfrm>
    </dsp:sp>
    <dsp:sp modelId="{8C8F6C21-77FC-4DFB-A6A8-D8C92EF861CB}">
      <dsp:nvSpPr>
        <dsp:cNvPr id="0" name=""/>
        <dsp:cNvSpPr/>
      </dsp:nvSpPr>
      <dsp:spPr>
        <a:xfrm>
          <a:off x="0" y="955092"/>
          <a:ext cx="7377807" cy="7626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C1F59A-D37B-4C7B-AC90-8E8E5C9BD599}">
      <dsp:nvSpPr>
        <dsp:cNvPr id="0" name=""/>
        <dsp:cNvSpPr/>
      </dsp:nvSpPr>
      <dsp:spPr>
        <a:xfrm>
          <a:off x="230699" y="1126687"/>
          <a:ext cx="419453" cy="4194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FBB9B-F57B-4E40-9E33-18AB5F50A003}">
      <dsp:nvSpPr>
        <dsp:cNvPr id="0" name=""/>
        <dsp:cNvSpPr/>
      </dsp:nvSpPr>
      <dsp:spPr>
        <a:xfrm>
          <a:off x="880852" y="955092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First-born: </a:t>
          </a:r>
          <a:r>
            <a:rPr lang="en-GB" sz="1900" kern="1200"/>
            <a:t>Gates is the second-born but being the only male may have encouraged the characteristics (GatesNotes, 2020). </a:t>
          </a:r>
          <a:endParaRPr lang="en-US" sz="1900" kern="1200"/>
        </a:p>
      </dsp:txBody>
      <dsp:txXfrm>
        <a:off x="880852" y="955092"/>
        <a:ext cx="6496954" cy="762642"/>
      </dsp:txXfrm>
    </dsp:sp>
    <dsp:sp modelId="{BD6F5FC2-8DC3-44E3-AFA7-9603BF0E3D18}">
      <dsp:nvSpPr>
        <dsp:cNvPr id="0" name=""/>
        <dsp:cNvSpPr/>
      </dsp:nvSpPr>
      <dsp:spPr>
        <a:xfrm>
          <a:off x="0" y="1908396"/>
          <a:ext cx="7377807" cy="7626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33C0A4-CD28-4B9E-A4C4-B5FAAD949BFE}">
      <dsp:nvSpPr>
        <dsp:cNvPr id="0" name=""/>
        <dsp:cNvSpPr/>
      </dsp:nvSpPr>
      <dsp:spPr>
        <a:xfrm>
          <a:off x="230699" y="2079990"/>
          <a:ext cx="419453" cy="4194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97CE7-01DA-4E1C-BEB2-56B5469844E8}">
      <dsp:nvSpPr>
        <dsp:cNvPr id="0" name=""/>
        <dsp:cNvSpPr/>
      </dsp:nvSpPr>
      <dsp:spPr>
        <a:xfrm>
          <a:off x="880852" y="1908396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Male</a:t>
          </a:r>
          <a:r>
            <a:rPr lang="en-GB" sz="1900" kern="1200"/>
            <a:t>: Gates and his business partner were both male</a:t>
          </a:r>
          <a:endParaRPr lang="en-US" sz="1900" kern="1200"/>
        </a:p>
      </dsp:txBody>
      <dsp:txXfrm>
        <a:off x="880852" y="1908396"/>
        <a:ext cx="6496954" cy="762642"/>
      </dsp:txXfrm>
    </dsp:sp>
    <dsp:sp modelId="{10800156-ACFE-49CE-9F73-20C5F36591EB}">
      <dsp:nvSpPr>
        <dsp:cNvPr id="0" name=""/>
        <dsp:cNvSpPr/>
      </dsp:nvSpPr>
      <dsp:spPr>
        <a:xfrm>
          <a:off x="0" y="2861699"/>
          <a:ext cx="7377807" cy="7626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E9A63B-1E20-4BB3-9707-DD854FF9044C}">
      <dsp:nvSpPr>
        <dsp:cNvPr id="0" name=""/>
        <dsp:cNvSpPr/>
      </dsp:nvSpPr>
      <dsp:spPr>
        <a:xfrm>
          <a:off x="230699" y="3033293"/>
          <a:ext cx="419453" cy="4194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1BD96-5674-461E-868A-CB9199611701}">
      <dsp:nvSpPr>
        <dsp:cNvPr id="0" name=""/>
        <dsp:cNvSpPr/>
      </dsp:nvSpPr>
      <dsp:spPr>
        <a:xfrm>
          <a:off x="880852" y="2861699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Family: </a:t>
          </a:r>
          <a:r>
            <a:rPr lang="en-GB" sz="1900" kern="1200"/>
            <a:t>Gates’ had a supportive family, even when he dropped out of college. </a:t>
          </a:r>
          <a:endParaRPr lang="en-US" sz="1900" kern="1200"/>
        </a:p>
      </dsp:txBody>
      <dsp:txXfrm>
        <a:off x="880852" y="2861699"/>
        <a:ext cx="6496954" cy="762642"/>
      </dsp:txXfrm>
    </dsp:sp>
    <dsp:sp modelId="{8638613C-574C-41BD-A7C3-6EEFA7834BAB}">
      <dsp:nvSpPr>
        <dsp:cNvPr id="0" name=""/>
        <dsp:cNvSpPr/>
      </dsp:nvSpPr>
      <dsp:spPr>
        <a:xfrm>
          <a:off x="0" y="3815002"/>
          <a:ext cx="7377807" cy="7626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42A2E-0AAE-4EAD-88AF-1324157F002B}">
      <dsp:nvSpPr>
        <dsp:cNvPr id="0" name=""/>
        <dsp:cNvSpPr/>
      </dsp:nvSpPr>
      <dsp:spPr>
        <a:xfrm>
          <a:off x="230699" y="3986597"/>
          <a:ext cx="419453" cy="4194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CA31D-1687-4FD8-BACA-6A3D8DCBA6C0}">
      <dsp:nvSpPr>
        <dsp:cNvPr id="0" name=""/>
        <dsp:cNvSpPr/>
      </dsp:nvSpPr>
      <dsp:spPr>
        <a:xfrm>
          <a:off x="880852" y="3815002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Work:  </a:t>
          </a:r>
          <a:r>
            <a:rPr lang="en-GB" sz="1900" kern="1200" dirty="0"/>
            <a:t>Gates had seven years of programming experience before creating Microsoft (Gates, 2018)</a:t>
          </a:r>
          <a:endParaRPr lang="en-US" sz="1900" kern="1200" dirty="0"/>
        </a:p>
      </dsp:txBody>
      <dsp:txXfrm>
        <a:off x="880852" y="3815002"/>
        <a:ext cx="6496954" cy="762642"/>
      </dsp:txXfrm>
    </dsp:sp>
    <dsp:sp modelId="{A8A3A94F-F5FE-48CD-90D6-730C58B3577B}">
      <dsp:nvSpPr>
        <dsp:cNvPr id="0" name=""/>
        <dsp:cNvSpPr/>
      </dsp:nvSpPr>
      <dsp:spPr>
        <a:xfrm>
          <a:off x="0" y="4768305"/>
          <a:ext cx="7377807" cy="7626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E6722-810A-4595-AB77-085B13E8A68B}">
      <dsp:nvSpPr>
        <dsp:cNvPr id="0" name=""/>
        <dsp:cNvSpPr/>
      </dsp:nvSpPr>
      <dsp:spPr>
        <a:xfrm>
          <a:off x="230699" y="4939900"/>
          <a:ext cx="419453" cy="4194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24A32-2715-4B66-AF9B-D01E6CEB282D}">
      <dsp:nvSpPr>
        <dsp:cNvPr id="0" name=""/>
        <dsp:cNvSpPr/>
      </dsp:nvSpPr>
      <dsp:spPr>
        <a:xfrm>
          <a:off x="880852" y="4768305"/>
          <a:ext cx="6496954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shows that demographical characteristics influenced Gates, because he was supported by his environment</a:t>
          </a:r>
          <a:endParaRPr lang="en-US" sz="1900" kern="1200" dirty="0"/>
        </a:p>
      </dsp:txBody>
      <dsp:txXfrm>
        <a:off x="880852" y="4768305"/>
        <a:ext cx="6496954" cy="7626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19A1A-8B9C-49FD-9E70-826916B588A8}">
      <dsp:nvSpPr>
        <dsp:cNvPr id="0" name=""/>
        <dsp:cNvSpPr/>
      </dsp:nvSpPr>
      <dsp:spPr>
        <a:xfrm>
          <a:off x="0" y="4522"/>
          <a:ext cx="7372506" cy="9633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9CE79-5500-4B17-BAA7-4EC725FF9770}">
      <dsp:nvSpPr>
        <dsp:cNvPr id="0" name=""/>
        <dsp:cNvSpPr/>
      </dsp:nvSpPr>
      <dsp:spPr>
        <a:xfrm>
          <a:off x="291416" y="221278"/>
          <a:ext cx="529847" cy="5298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A2EE7E-7D29-49A5-9C12-15315B1FCB02}">
      <dsp:nvSpPr>
        <dsp:cNvPr id="0" name=""/>
        <dsp:cNvSpPr/>
      </dsp:nvSpPr>
      <dsp:spPr>
        <a:xfrm>
          <a:off x="1112680" y="4522"/>
          <a:ext cx="6259825" cy="96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56" tIns="101956" rIns="101956" bIns="1019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Entrepreneurial motivations are also essential, because it affects a business. </a:t>
          </a:r>
          <a:endParaRPr lang="en-US" sz="1900" kern="1200" dirty="0"/>
        </a:p>
      </dsp:txBody>
      <dsp:txXfrm>
        <a:off x="1112680" y="4522"/>
        <a:ext cx="6259825" cy="963359"/>
      </dsp:txXfrm>
    </dsp:sp>
    <dsp:sp modelId="{AD600DE3-F327-4832-B715-DE956BD4BD10}">
      <dsp:nvSpPr>
        <dsp:cNvPr id="0" name=""/>
        <dsp:cNvSpPr/>
      </dsp:nvSpPr>
      <dsp:spPr>
        <a:xfrm>
          <a:off x="0" y="1208722"/>
          <a:ext cx="7372506" cy="9633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429BA-E877-4F91-9A0F-0A3E905BA682}">
      <dsp:nvSpPr>
        <dsp:cNvPr id="0" name=""/>
        <dsp:cNvSpPr/>
      </dsp:nvSpPr>
      <dsp:spPr>
        <a:xfrm>
          <a:off x="291416" y="1425477"/>
          <a:ext cx="529847" cy="5298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0577D-2229-44A9-8317-C508956FD27F}">
      <dsp:nvSpPr>
        <dsp:cNvPr id="0" name=""/>
        <dsp:cNvSpPr/>
      </dsp:nvSpPr>
      <dsp:spPr>
        <a:xfrm>
          <a:off x="1112680" y="1208722"/>
          <a:ext cx="6259825" cy="96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56" tIns="101956" rIns="101956" bIns="1019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includes early retirement, such as health issues and social factors (Dobryagina, 2019). </a:t>
          </a:r>
          <a:endParaRPr lang="en-US" sz="1900" kern="1200"/>
        </a:p>
      </dsp:txBody>
      <dsp:txXfrm>
        <a:off x="1112680" y="1208722"/>
        <a:ext cx="6259825" cy="963359"/>
      </dsp:txXfrm>
    </dsp:sp>
    <dsp:sp modelId="{5DFB3BBB-02D9-43A0-957A-A5CAE9E5ABEA}">
      <dsp:nvSpPr>
        <dsp:cNvPr id="0" name=""/>
        <dsp:cNvSpPr/>
      </dsp:nvSpPr>
      <dsp:spPr>
        <a:xfrm>
          <a:off x="0" y="2412921"/>
          <a:ext cx="7372506" cy="9633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1915E3-1884-45F9-A18D-D9AE57E13D3C}">
      <dsp:nvSpPr>
        <dsp:cNvPr id="0" name=""/>
        <dsp:cNvSpPr/>
      </dsp:nvSpPr>
      <dsp:spPr>
        <a:xfrm>
          <a:off x="291416" y="2629677"/>
          <a:ext cx="529847" cy="5298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EEE6E-787B-4E0F-B81A-F40C173E89B3}">
      <dsp:nvSpPr>
        <dsp:cNvPr id="0" name=""/>
        <dsp:cNvSpPr/>
      </dsp:nvSpPr>
      <dsp:spPr>
        <a:xfrm>
          <a:off x="1112680" y="2412921"/>
          <a:ext cx="6259825" cy="96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56" tIns="101956" rIns="101956" bIns="1019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example, Gates retired from Microsoft because of the stress from Microsoft’s lawsuit.</a:t>
          </a:r>
          <a:endParaRPr lang="en-US" sz="1900" kern="1200"/>
        </a:p>
      </dsp:txBody>
      <dsp:txXfrm>
        <a:off x="1112680" y="2412921"/>
        <a:ext cx="6259825" cy="963359"/>
      </dsp:txXfrm>
    </dsp:sp>
    <dsp:sp modelId="{F5FBC96C-E184-459E-857C-762A1537E364}">
      <dsp:nvSpPr>
        <dsp:cNvPr id="0" name=""/>
        <dsp:cNvSpPr/>
      </dsp:nvSpPr>
      <dsp:spPr>
        <a:xfrm>
          <a:off x="0" y="3617120"/>
          <a:ext cx="7372506" cy="96335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4CF46-ED11-468C-A89B-BFD35ADAE814}">
      <dsp:nvSpPr>
        <dsp:cNvPr id="0" name=""/>
        <dsp:cNvSpPr/>
      </dsp:nvSpPr>
      <dsp:spPr>
        <a:xfrm>
          <a:off x="291416" y="3833876"/>
          <a:ext cx="529847" cy="5298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BB9B9-D40E-4CB9-AF0B-383E5F938F35}">
      <dsp:nvSpPr>
        <dsp:cNvPr id="0" name=""/>
        <dsp:cNvSpPr/>
      </dsp:nvSpPr>
      <dsp:spPr>
        <a:xfrm>
          <a:off x="1112680" y="3617120"/>
          <a:ext cx="6259825" cy="96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56" tIns="101956" rIns="101956" bIns="1019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led him to focusing on his charity organisation, to provide education and medicine to the poor (Gates, 2019). </a:t>
          </a:r>
          <a:endParaRPr lang="en-US" sz="1900" kern="1200"/>
        </a:p>
      </dsp:txBody>
      <dsp:txXfrm>
        <a:off x="1112680" y="3617120"/>
        <a:ext cx="6259825" cy="963359"/>
      </dsp:txXfrm>
    </dsp:sp>
    <dsp:sp modelId="{EECD19AD-F20A-418D-9AE3-140C68059502}">
      <dsp:nvSpPr>
        <dsp:cNvPr id="0" name=""/>
        <dsp:cNvSpPr/>
      </dsp:nvSpPr>
      <dsp:spPr>
        <a:xfrm>
          <a:off x="0" y="4821319"/>
          <a:ext cx="7372506" cy="96335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7A4C6-375B-41FC-AAB0-546187946ACE}">
      <dsp:nvSpPr>
        <dsp:cNvPr id="0" name=""/>
        <dsp:cNvSpPr/>
      </dsp:nvSpPr>
      <dsp:spPr>
        <a:xfrm>
          <a:off x="291416" y="5038075"/>
          <a:ext cx="529847" cy="5298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CDC49-21E0-4366-A319-4475C9E21253}">
      <dsp:nvSpPr>
        <dsp:cNvPr id="0" name=""/>
        <dsp:cNvSpPr/>
      </dsp:nvSpPr>
      <dsp:spPr>
        <a:xfrm>
          <a:off x="1112680" y="4821319"/>
          <a:ext cx="6259825" cy="96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56" tIns="101956" rIns="101956" bIns="1019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Therefore, this is an entrepreneurial motivation because Gates is always thinking of new ideas and how to plan them.</a:t>
          </a:r>
          <a:endParaRPr lang="en-US" sz="1900" kern="1200" dirty="0"/>
        </a:p>
      </dsp:txBody>
      <dsp:txXfrm>
        <a:off x="1112680" y="4821319"/>
        <a:ext cx="6259825" cy="9633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274A0-7A05-45A0-A775-4D691A749BA5}">
      <dsp:nvSpPr>
        <dsp:cNvPr id="0" name=""/>
        <dsp:cNvSpPr/>
      </dsp:nvSpPr>
      <dsp:spPr>
        <a:xfrm>
          <a:off x="0" y="4322"/>
          <a:ext cx="7399010" cy="9206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B933C-1F79-4720-8CBA-7FD3461C3D0B}">
      <dsp:nvSpPr>
        <dsp:cNvPr id="0" name=""/>
        <dsp:cNvSpPr/>
      </dsp:nvSpPr>
      <dsp:spPr>
        <a:xfrm>
          <a:off x="278506" y="211475"/>
          <a:ext cx="506375" cy="506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F6F8F8-F3FD-40EA-91CA-C3F994949DF5}">
      <dsp:nvSpPr>
        <dsp:cNvPr id="0" name=""/>
        <dsp:cNvSpPr/>
      </dsp:nvSpPr>
      <dsp:spPr>
        <a:xfrm>
          <a:off x="1063387" y="4322"/>
          <a:ext cx="6335622" cy="920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439" tIns="97439" rIns="97439" bIns="974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Gates has a Transformational Leadership style, motivating him to appreciate employees (Howladar &amp; Taher, 2016) </a:t>
          </a:r>
          <a:endParaRPr lang="en-US" sz="1700" kern="1200"/>
        </a:p>
      </dsp:txBody>
      <dsp:txXfrm>
        <a:off x="1063387" y="4322"/>
        <a:ext cx="6335622" cy="920682"/>
      </dsp:txXfrm>
    </dsp:sp>
    <dsp:sp modelId="{875596C9-2E7C-4B63-BF10-63251C23A1A3}">
      <dsp:nvSpPr>
        <dsp:cNvPr id="0" name=""/>
        <dsp:cNvSpPr/>
      </dsp:nvSpPr>
      <dsp:spPr>
        <a:xfrm>
          <a:off x="0" y="1155175"/>
          <a:ext cx="7399010" cy="9206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4F82F-F279-41C0-BB81-AD86126BCB67}">
      <dsp:nvSpPr>
        <dsp:cNvPr id="0" name=""/>
        <dsp:cNvSpPr/>
      </dsp:nvSpPr>
      <dsp:spPr>
        <a:xfrm>
          <a:off x="278506" y="1362328"/>
          <a:ext cx="506375" cy="506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37000-83AF-4EFF-891D-BD2FC50FB538}">
      <dsp:nvSpPr>
        <dsp:cNvPr id="0" name=""/>
        <dsp:cNvSpPr/>
      </dsp:nvSpPr>
      <dsp:spPr>
        <a:xfrm>
          <a:off x="1063387" y="1155175"/>
          <a:ext cx="6335622" cy="920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439" tIns="97439" rIns="97439" bIns="974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 is described as intellectual, visionary, innovative, empowering, and committed towards employees</a:t>
          </a:r>
          <a:endParaRPr lang="en-US" sz="1700" kern="1200"/>
        </a:p>
      </dsp:txBody>
      <dsp:txXfrm>
        <a:off x="1063387" y="1155175"/>
        <a:ext cx="6335622" cy="920682"/>
      </dsp:txXfrm>
    </dsp:sp>
    <dsp:sp modelId="{9437ACFE-EBF0-4433-B84B-E50108011562}">
      <dsp:nvSpPr>
        <dsp:cNvPr id="0" name=""/>
        <dsp:cNvSpPr/>
      </dsp:nvSpPr>
      <dsp:spPr>
        <a:xfrm>
          <a:off x="0" y="2306027"/>
          <a:ext cx="7399010" cy="9206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51E0E-826D-409F-821C-4841CBE4B210}">
      <dsp:nvSpPr>
        <dsp:cNvPr id="0" name=""/>
        <dsp:cNvSpPr/>
      </dsp:nvSpPr>
      <dsp:spPr>
        <a:xfrm>
          <a:off x="278506" y="2513181"/>
          <a:ext cx="506375" cy="506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98979-6996-481C-804E-FA7948579E90}">
      <dsp:nvSpPr>
        <dsp:cNvPr id="0" name=""/>
        <dsp:cNvSpPr/>
      </dsp:nvSpPr>
      <dsp:spPr>
        <a:xfrm>
          <a:off x="1063387" y="2306027"/>
          <a:ext cx="6335622" cy="920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439" tIns="97439" rIns="97439" bIns="974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Therefore, he is motivated to maintain a healthy relationship with employees. </a:t>
          </a:r>
          <a:endParaRPr lang="en-US" sz="1700" kern="1200"/>
        </a:p>
      </dsp:txBody>
      <dsp:txXfrm>
        <a:off x="1063387" y="2306027"/>
        <a:ext cx="6335622" cy="920682"/>
      </dsp:txXfrm>
    </dsp:sp>
    <dsp:sp modelId="{864CBE75-91CF-452B-A9D2-BD75B1A0D9CC}">
      <dsp:nvSpPr>
        <dsp:cNvPr id="0" name=""/>
        <dsp:cNvSpPr/>
      </dsp:nvSpPr>
      <dsp:spPr>
        <a:xfrm>
          <a:off x="0" y="3456880"/>
          <a:ext cx="7399010" cy="920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2A084-5C1E-41CC-9FFB-19094A18F37A}">
      <dsp:nvSpPr>
        <dsp:cNvPr id="0" name=""/>
        <dsp:cNvSpPr/>
      </dsp:nvSpPr>
      <dsp:spPr>
        <a:xfrm>
          <a:off x="278506" y="3664034"/>
          <a:ext cx="506375" cy="506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DC2B6-DC91-477B-B3B3-67505149DBCE}">
      <dsp:nvSpPr>
        <dsp:cNvPr id="0" name=""/>
        <dsp:cNvSpPr/>
      </dsp:nvSpPr>
      <dsp:spPr>
        <a:xfrm>
          <a:off x="1063387" y="3456880"/>
          <a:ext cx="6335622" cy="920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439" tIns="97439" rIns="97439" bIns="974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However, having a successful entrepreneur as a leader prototype is not ideal, because success stories are rare and people face different challenges (Eisner, 2016)</a:t>
          </a:r>
          <a:endParaRPr lang="en-US" sz="1700" kern="1200"/>
        </a:p>
      </dsp:txBody>
      <dsp:txXfrm>
        <a:off x="1063387" y="3456880"/>
        <a:ext cx="6335622" cy="920682"/>
      </dsp:txXfrm>
    </dsp:sp>
    <dsp:sp modelId="{FACDFF4A-4F0F-4AA3-9186-49BAAC04B518}">
      <dsp:nvSpPr>
        <dsp:cNvPr id="0" name=""/>
        <dsp:cNvSpPr/>
      </dsp:nvSpPr>
      <dsp:spPr>
        <a:xfrm>
          <a:off x="0" y="4607733"/>
          <a:ext cx="7399010" cy="92068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054C5-56E5-4721-B799-F2517F613F38}">
      <dsp:nvSpPr>
        <dsp:cNvPr id="0" name=""/>
        <dsp:cNvSpPr/>
      </dsp:nvSpPr>
      <dsp:spPr>
        <a:xfrm>
          <a:off x="278506" y="4814886"/>
          <a:ext cx="506375" cy="506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37399-754B-414E-BB01-F65BC949041A}">
      <dsp:nvSpPr>
        <dsp:cNvPr id="0" name=""/>
        <dsp:cNvSpPr/>
      </dsp:nvSpPr>
      <dsp:spPr>
        <a:xfrm>
          <a:off x="1063387" y="4607733"/>
          <a:ext cx="6335622" cy="920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439" tIns="97439" rIns="97439" bIns="974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For example, Gates started Microsoft in 1975 when Apple was their main competitor.  To create a new programme in 2020 may lead to more challenges and competition (i.e., Facebook, Google, and Apple). </a:t>
          </a:r>
          <a:endParaRPr lang="en-US" sz="1700" kern="1200"/>
        </a:p>
      </dsp:txBody>
      <dsp:txXfrm>
        <a:off x="1063387" y="4607733"/>
        <a:ext cx="6335622" cy="9206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7533A-597D-41E4-90D8-BA37389C50B5}">
      <dsp:nvSpPr>
        <dsp:cNvPr id="0" name=""/>
        <dsp:cNvSpPr/>
      </dsp:nvSpPr>
      <dsp:spPr>
        <a:xfrm>
          <a:off x="0" y="4143"/>
          <a:ext cx="7263891" cy="8826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AD8417-7020-4D5F-8BBB-ECACF96254D0}">
      <dsp:nvSpPr>
        <dsp:cNvPr id="0" name=""/>
        <dsp:cNvSpPr/>
      </dsp:nvSpPr>
      <dsp:spPr>
        <a:xfrm>
          <a:off x="266997" y="202737"/>
          <a:ext cx="485450" cy="485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B6EEB-E1A5-4793-BEF6-9F93FD5198AA}">
      <dsp:nvSpPr>
        <dsp:cNvPr id="0" name=""/>
        <dsp:cNvSpPr/>
      </dsp:nvSpPr>
      <dsp:spPr>
        <a:xfrm>
          <a:off x="1019445" y="4143"/>
          <a:ext cx="6244445" cy="88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12" tIns="93412" rIns="93412" bIns="9341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Zou et al.’s (2016) theoretical model suggests that an effective entrepreneur has positive motivations to be a good team leader. </a:t>
          </a:r>
          <a:endParaRPr lang="en-US" sz="1800" kern="1200" dirty="0"/>
        </a:p>
      </dsp:txBody>
      <dsp:txXfrm>
        <a:off x="1019445" y="4143"/>
        <a:ext cx="6244445" cy="882636"/>
      </dsp:txXfrm>
    </dsp:sp>
    <dsp:sp modelId="{516A701A-5137-4ACA-80DA-437A9E1376B9}">
      <dsp:nvSpPr>
        <dsp:cNvPr id="0" name=""/>
        <dsp:cNvSpPr/>
      </dsp:nvSpPr>
      <dsp:spPr>
        <a:xfrm>
          <a:off x="0" y="1107439"/>
          <a:ext cx="7263891" cy="882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C05AD-B251-4D2D-9AF2-31CBDE9663F8}">
      <dsp:nvSpPr>
        <dsp:cNvPr id="0" name=""/>
        <dsp:cNvSpPr/>
      </dsp:nvSpPr>
      <dsp:spPr>
        <a:xfrm>
          <a:off x="266997" y="1306032"/>
          <a:ext cx="485450" cy="485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61072-29B6-4EBD-BB3C-A89995FFF201}">
      <dsp:nvSpPr>
        <dsp:cNvPr id="0" name=""/>
        <dsp:cNvSpPr/>
      </dsp:nvSpPr>
      <dsp:spPr>
        <a:xfrm>
          <a:off x="1019445" y="1107439"/>
          <a:ext cx="6244445" cy="88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12" tIns="93412" rIns="93412" bIns="9341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includes positive self-efficacy, hope, optimism, and resilience, </a:t>
          </a:r>
          <a:endParaRPr lang="en-US" sz="1800" kern="1200"/>
        </a:p>
      </dsp:txBody>
      <dsp:txXfrm>
        <a:off x="1019445" y="1107439"/>
        <a:ext cx="6244445" cy="882636"/>
      </dsp:txXfrm>
    </dsp:sp>
    <dsp:sp modelId="{F2F5C091-E2E6-43F0-ABDF-5FD569BDB7F1}">
      <dsp:nvSpPr>
        <dsp:cNvPr id="0" name=""/>
        <dsp:cNvSpPr/>
      </dsp:nvSpPr>
      <dsp:spPr>
        <a:xfrm>
          <a:off x="0" y="2210735"/>
          <a:ext cx="7263891" cy="8826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F3CBA-C496-4451-93B8-507E8C47E2C9}">
      <dsp:nvSpPr>
        <dsp:cNvPr id="0" name=""/>
        <dsp:cNvSpPr/>
      </dsp:nvSpPr>
      <dsp:spPr>
        <a:xfrm>
          <a:off x="266997" y="2409328"/>
          <a:ext cx="485450" cy="4854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E1D2C-0681-4855-A137-1F372D7543E0}">
      <dsp:nvSpPr>
        <dsp:cNvPr id="0" name=""/>
        <dsp:cNvSpPr/>
      </dsp:nvSpPr>
      <dsp:spPr>
        <a:xfrm>
          <a:off x="1019445" y="2210735"/>
          <a:ext cx="6244445" cy="88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12" tIns="93412" rIns="93412" bIns="9341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leads to conflict management strategy, including competing, collaborating, accommodating, and avoiding. </a:t>
          </a:r>
          <a:endParaRPr lang="en-US" sz="1800" kern="1200"/>
        </a:p>
      </dsp:txBody>
      <dsp:txXfrm>
        <a:off x="1019445" y="2210735"/>
        <a:ext cx="6244445" cy="882636"/>
      </dsp:txXfrm>
    </dsp:sp>
    <dsp:sp modelId="{3D4C1A56-D3CB-4A0F-93A5-74228CC6E860}">
      <dsp:nvSpPr>
        <dsp:cNvPr id="0" name=""/>
        <dsp:cNvSpPr/>
      </dsp:nvSpPr>
      <dsp:spPr>
        <a:xfrm>
          <a:off x="0" y="3314030"/>
          <a:ext cx="7263891" cy="8826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715CB-1BA4-40FA-AD00-4156A48C6E95}">
      <dsp:nvSpPr>
        <dsp:cNvPr id="0" name=""/>
        <dsp:cNvSpPr/>
      </dsp:nvSpPr>
      <dsp:spPr>
        <a:xfrm>
          <a:off x="266997" y="3512624"/>
          <a:ext cx="485450" cy="4854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9CBF-CD60-44E8-A018-677B1AFEED48}">
      <dsp:nvSpPr>
        <dsp:cNvPr id="0" name=""/>
        <dsp:cNvSpPr/>
      </dsp:nvSpPr>
      <dsp:spPr>
        <a:xfrm>
          <a:off x="1019445" y="3314030"/>
          <a:ext cx="6244445" cy="88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12" tIns="93412" rIns="93412" bIns="9341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For example, Gates always sets goals for himself, to achieve his plans (Gates, 2018). </a:t>
          </a:r>
          <a:endParaRPr lang="en-US" sz="1800" kern="1200"/>
        </a:p>
      </dsp:txBody>
      <dsp:txXfrm>
        <a:off x="1019445" y="3314030"/>
        <a:ext cx="6244445" cy="882636"/>
      </dsp:txXfrm>
    </dsp:sp>
    <dsp:sp modelId="{51CBD476-DB52-4C16-8443-F1C380519FE6}">
      <dsp:nvSpPr>
        <dsp:cNvPr id="0" name=""/>
        <dsp:cNvSpPr/>
      </dsp:nvSpPr>
      <dsp:spPr>
        <a:xfrm>
          <a:off x="0" y="4417326"/>
          <a:ext cx="7263891" cy="8826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33017-7599-4187-A0A3-441C336E83C3}">
      <dsp:nvSpPr>
        <dsp:cNvPr id="0" name=""/>
        <dsp:cNvSpPr/>
      </dsp:nvSpPr>
      <dsp:spPr>
        <a:xfrm>
          <a:off x="266997" y="4615919"/>
          <a:ext cx="485450" cy="4854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58698-B39C-4B85-9E89-E6BFD4B32275}">
      <dsp:nvSpPr>
        <dsp:cNvPr id="0" name=""/>
        <dsp:cNvSpPr/>
      </dsp:nvSpPr>
      <dsp:spPr>
        <a:xfrm>
          <a:off x="1019445" y="4417326"/>
          <a:ext cx="6244445" cy="88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12" tIns="93412" rIns="93412" bIns="9341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Therefore, Gates is motivated to deal with conflicts beforehand, so the business plan goes accordingly. </a:t>
          </a:r>
          <a:endParaRPr lang="en-US" sz="1800" kern="1200"/>
        </a:p>
      </dsp:txBody>
      <dsp:txXfrm>
        <a:off x="1019445" y="4417326"/>
        <a:ext cx="6244445" cy="8826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94946-8DAA-4316-9D4C-726538D5DF2B}">
      <dsp:nvSpPr>
        <dsp:cNvPr id="0" name=""/>
        <dsp:cNvSpPr/>
      </dsp:nvSpPr>
      <dsp:spPr>
        <a:xfrm>
          <a:off x="0" y="1756"/>
          <a:ext cx="7249823" cy="7484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4B180D-5F59-4935-A5C3-62567775C91F}">
      <dsp:nvSpPr>
        <dsp:cNvPr id="0" name=""/>
        <dsp:cNvSpPr/>
      </dsp:nvSpPr>
      <dsp:spPr>
        <a:xfrm>
          <a:off x="226420" y="170168"/>
          <a:ext cx="411674" cy="4116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998D7-24EE-4B43-8A9E-5797374305AF}">
      <dsp:nvSpPr>
        <dsp:cNvPr id="0" name=""/>
        <dsp:cNvSpPr/>
      </dsp:nvSpPr>
      <dsp:spPr>
        <a:xfrm>
          <a:off x="864516" y="1756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Gates is motivated by success and opportunity (Crawford, 2018)</a:t>
          </a:r>
          <a:endParaRPr lang="en-US" sz="1900" kern="1200"/>
        </a:p>
      </dsp:txBody>
      <dsp:txXfrm>
        <a:off x="864516" y="1756"/>
        <a:ext cx="6385306" cy="748498"/>
      </dsp:txXfrm>
    </dsp:sp>
    <dsp:sp modelId="{E45FC110-B8D3-42CB-9FE3-5B2E19D57EE6}">
      <dsp:nvSpPr>
        <dsp:cNvPr id="0" name=""/>
        <dsp:cNvSpPr/>
      </dsp:nvSpPr>
      <dsp:spPr>
        <a:xfrm>
          <a:off x="0" y="937379"/>
          <a:ext cx="7249823" cy="7484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F0024-8381-4B11-BC19-18E948A3B26E}">
      <dsp:nvSpPr>
        <dsp:cNvPr id="0" name=""/>
        <dsp:cNvSpPr/>
      </dsp:nvSpPr>
      <dsp:spPr>
        <a:xfrm>
          <a:off x="226420" y="1105792"/>
          <a:ext cx="411674" cy="4116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CFCBA2-CE2E-4788-AD6A-C2FFA76637A4}">
      <dsp:nvSpPr>
        <dsp:cNvPr id="0" name=""/>
        <dsp:cNvSpPr/>
      </dsp:nvSpPr>
      <dsp:spPr>
        <a:xfrm>
          <a:off x="864516" y="937379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 focuses on philanthropy to improve world health and provide education (Gates &amp; Gates, 2020).</a:t>
          </a:r>
          <a:endParaRPr lang="en-US" sz="1900" kern="1200"/>
        </a:p>
      </dsp:txBody>
      <dsp:txXfrm>
        <a:off x="864516" y="937379"/>
        <a:ext cx="6385306" cy="748498"/>
      </dsp:txXfrm>
    </dsp:sp>
    <dsp:sp modelId="{88F5216D-AE3D-4D2B-A51A-4029B43784AE}">
      <dsp:nvSpPr>
        <dsp:cNvPr id="0" name=""/>
        <dsp:cNvSpPr/>
      </dsp:nvSpPr>
      <dsp:spPr>
        <a:xfrm>
          <a:off x="0" y="1873003"/>
          <a:ext cx="7249823" cy="7484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7C4B8-A214-46F0-A3E5-5D7DF46161F2}">
      <dsp:nvSpPr>
        <dsp:cNvPr id="0" name=""/>
        <dsp:cNvSpPr/>
      </dsp:nvSpPr>
      <dsp:spPr>
        <a:xfrm>
          <a:off x="226420" y="2041415"/>
          <a:ext cx="411674" cy="4116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C8C4C-5A70-4F41-92B8-BB4BDB8EA9EC}">
      <dsp:nvSpPr>
        <dsp:cNvPr id="0" name=""/>
        <dsp:cNvSpPr/>
      </dsp:nvSpPr>
      <dsp:spPr>
        <a:xfrm>
          <a:off x="864516" y="1873003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Gates is also motivated through interacting with others to find personal success. </a:t>
          </a:r>
          <a:endParaRPr lang="en-US" sz="1900" kern="1200"/>
        </a:p>
      </dsp:txBody>
      <dsp:txXfrm>
        <a:off x="864516" y="1873003"/>
        <a:ext cx="6385306" cy="748498"/>
      </dsp:txXfrm>
    </dsp:sp>
    <dsp:sp modelId="{4EADB7A0-4849-4322-B90C-5C5F6B531B6D}">
      <dsp:nvSpPr>
        <dsp:cNvPr id="0" name=""/>
        <dsp:cNvSpPr/>
      </dsp:nvSpPr>
      <dsp:spPr>
        <a:xfrm>
          <a:off x="0" y="2808626"/>
          <a:ext cx="7249823" cy="7484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CB3DCD-1728-4EE9-A1D6-5A8005B9D4B6}">
      <dsp:nvSpPr>
        <dsp:cNvPr id="0" name=""/>
        <dsp:cNvSpPr/>
      </dsp:nvSpPr>
      <dsp:spPr>
        <a:xfrm>
          <a:off x="226420" y="2977039"/>
          <a:ext cx="411674" cy="4116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A87B6-3004-452E-B438-5E5569883D24}">
      <dsp:nvSpPr>
        <dsp:cNvPr id="0" name=""/>
        <dsp:cNvSpPr/>
      </dsp:nvSpPr>
      <dsp:spPr>
        <a:xfrm>
          <a:off x="864516" y="2808626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 enjoys travelling to see how his foundation is impacting lives (Gates, 2019). </a:t>
          </a:r>
          <a:endParaRPr lang="en-US" sz="1900" kern="1200"/>
        </a:p>
      </dsp:txBody>
      <dsp:txXfrm>
        <a:off x="864516" y="2808626"/>
        <a:ext cx="6385306" cy="748498"/>
      </dsp:txXfrm>
    </dsp:sp>
    <dsp:sp modelId="{3AA90437-F695-4F6D-B39D-9BDFF1D5A826}">
      <dsp:nvSpPr>
        <dsp:cNvPr id="0" name=""/>
        <dsp:cNvSpPr/>
      </dsp:nvSpPr>
      <dsp:spPr>
        <a:xfrm>
          <a:off x="0" y="3744250"/>
          <a:ext cx="7249823" cy="74849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B0231-E41A-4C3C-B23C-D0E4953E384F}">
      <dsp:nvSpPr>
        <dsp:cNvPr id="0" name=""/>
        <dsp:cNvSpPr/>
      </dsp:nvSpPr>
      <dsp:spPr>
        <a:xfrm>
          <a:off x="226420" y="3912662"/>
          <a:ext cx="411674" cy="4116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3BE66-0821-4161-A0AD-E4CDBA65742E}">
      <dsp:nvSpPr>
        <dsp:cNvPr id="0" name=""/>
        <dsp:cNvSpPr/>
      </dsp:nvSpPr>
      <dsp:spPr>
        <a:xfrm>
          <a:off x="864516" y="3744250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Therefore, Gates is motivated to succeed as an entrepreneur, because he wants to continue tackling inequality. </a:t>
          </a:r>
          <a:endParaRPr lang="en-US" sz="1900" kern="1200" dirty="0"/>
        </a:p>
      </dsp:txBody>
      <dsp:txXfrm>
        <a:off x="864516" y="3744250"/>
        <a:ext cx="6385306" cy="748498"/>
      </dsp:txXfrm>
    </dsp:sp>
    <dsp:sp modelId="{916EE5D4-732B-4AAA-B438-1A7B881C967A}">
      <dsp:nvSpPr>
        <dsp:cNvPr id="0" name=""/>
        <dsp:cNvSpPr/>
      </dsp:nvSpPr>
      <dsp:spPr>
        <a:xfrm>
          <a:off x="0" y="4679873"/>
          <a:ext cx="7249823" cy="7484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E32F-B80C-43A6-9190-1FED226BC7C3}">
      <dsp:nvSpPr>
        <dsp:cNvPr id="0" name=""/>
        <dsp:cNvSpPr/>
      </dsp:nvSpPr>
      <dsp:spPr>
        <a:xfrm>
          <a:off x="226420" y="4848285"/>
          <a:ext cx="411674" cy="41167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C0A03-E781-4635-9A42-3081A0B4F002}">
      <dsp:nvSpPr>
        <dsp:cNvPr id="0" name=""/>
        <dsp:cNvSpPr/>
      </dsp:nvSpPr>
      <dsp:spPr>
        <a:xfrm>
          <a:off x="864516" y="4679873"/>
          <a:ext cx="6385306" cy="748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216" tIns="79216" rIns="79216" bIns="792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Thus, he views happiness as a success. </a:t>
          </a:r>
          <a:endParaRPr lang="en-US" sz="1900" kern="1200"/>
        </a:p>
      </dsp:txBody>
      <dsp:txXfrm>
        <a:off x="864516" y="4679873"/>
        <a:ext cx="6385306" cy="74849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1D2A6-60DF-4F7C-8B4E-018D6752EE76}">
      <dsp:nvSpPr>
        <dsp:cNvPr id="0" name=""/>
        <dsp:cNvSpPr/>
      </dsp:nvSpPr>
      <dsp:spPr>
        <a:xfrm>
          <a:off x="0" y="1789"/>
          <a:ext cx="7234381" cy="7626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75EE7-D2FC-489C-AE77-EE8F6852AC59}">
      <dsp:nvSpPr>
        <dsp:cNvPr id="0" name=""/>
        <dsp:cNvSpPr/>
      </dsp:nvSpPr>
      <dsp:spPr>
        <a:xfrm>
          <a:off x="230699" y="173384"/>
          <a:ext cx="419453" cy="4194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D6224-B37B-49D4-B843-612B698D75A5}">
      <dsp:nvSpPr>
        <dsp:cNvPr id="0" name=""/>
        <dsp:cNvSpPr/>
      </dsp:nvSpPr>
      <dsp:spPr>
        <a:xfrm>
          <a:off x="880852" y="1789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Gates is seen as a good entrepreneur with positive characteristics and motivations. </a:t>
          </a:r>
          <a:endParaRPr lang="en-US" sz="1900" kern="1200"/>
        </a:p>
      </dsp:txBody>
      <dsp:txXfrm>
        <a:off x="880852" y="1789"/>
        <a:ext cx="6353528" cy="762642"/>
      </dsp:txXfrm>
    </dsp:sp>
    <dsp:sp modelId="{B8901A40-EB3B-4966-9E8A-4FE161C19246}">
      <dsp:nvSpPr>
        <dsp:cNvPr id="0" name=""/>
        <dsp:cNvSpPr/>
      </dsp:nvSpPr>
      <dsp:spPr>
        <a:xfrm>
          <a:off x="0" y="955092"/>
          <a:ext cx="7234381" cy="7626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9D39BF-35B3-4F96-9915-AAB95B9A8794}">
      <dsp:nvSpPr>
        <dsp:cNvPr id="0" name=""/>
        <dsp:cNvSpPr/>
      </dsp:nvSpPr>
      <dsp:spPr>
        <a:xfrm>
          <a:off x="230699" y="1126687"/>
          <a:ext cx="419453" cy="4194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6613F-BDE5-4A02-A50C-9E58852FA2A0}">
      <dsp:nvSpPr>
        <dsp:cNvPr id="0" name=""/>
        <dsp:cNvSpPr/>
      </dsp:nvSpPr>
      <dsp:spPr>
        <a:xfrm>
          <a:off x="880852" y="955092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 is viewed as being innovated, always creating new projects and goals. </a:t>
          </a:r>
          <a:endParaRPr lang="en-US" sz="1900" kern="1200"/>
        </a:p>
      </dsp:txBody>
      <dsp:txXfrm>
        <a:off x="880852" y="955092"/>
        <a:ext cx="6353528" cy="762642"/>
      </dsp:txXfrm>
    </dsp:sp>
    <dsp:sp modelId="{D6BFA25F-3683-42FF-BE45-A072E231BF38}">
      <dsp:nvSpPr>
        <dsp:cNvPr id="0" name=""/>
        <dsp:cNvSpPr/>
      </dsp:nvSpPr>
      <dsp:spPr>
        <a:xfrm>
          <a:off x="0" y="1908396"/>
          <a:ext cx="7234381" cy="7626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94E7A-D8FD-43CA-80C2-3218EAC73541}">
      <dsp:nvSpPr>
        <dsp:cNvPr id="0" name=""/>
        <dsp:cNvSpPr/>
      </dsp:nvSpPr>
      <dsp:spPr>
        <a:xfrm>
          <a:off x="230699" y="2079990"/>
          <a:ext cx="419453" cy="4194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9EAEA-B83C-418C-AC3F-BB725E1C2961}">
      <dsp:nvSpPr>
        <dsp:cNvPr id="0" name=""/>
        <dsp:cNvSpPr/>
      </dsp:nvSpPr>
      <dsp:spPr>
        <a:xfrm>
          <a:off x="880852" y="1908396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For example, he retired from Microsoft, to focus on his charity and undertake worldwide inequality. </a:t>
          </a:r>
          <a:endParaRPr lang="en-US" sz="1900" kern="1200" dirty="0"/>
        </a:p>
      </dsp:txBody>
      <dsp:txXfrm>
        <a:off x="880852" y="1908396"/>
        <a:ext cx="6353528" cy="762642"/>
      </dsp:txXfrm>
    </dsp:sp>
    <dsp:sp modelId="{283389DA-B92A-44A9-8824-C47C1005BCF0}">
      <dsp:nvSpPr>
        <dsp:cNvPr id="0" name=""/>
        <dsp:cNvSpPr/>
      </dsp:nvSpPr>
      <dsp:spPr>
        <a:xfrm>
          <a:off x="0" y="2861699"/>
          <a:ext cx="7234381" cy="7626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8B539-38DD-4367-836D-8003DC2561BD}">
      <dsp:nvSpPr>
        <dsp:cNvPr id="0" name=""/>
        <dsp:cNvSpPr/>
      </dsp:nvSpPr>
      <dsp:spPr>
        <a:xfrm>
          <a:off x="230699" y="3033293"/>
          <a:ext cx="419453" cy="4194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AC4D9-1E61-4C12-A46A-FA8B847F0370}">
      <dsp:nvSpPr>
        <dsp:cNvPr id="0" name=""/>
        <dsp:cNvSpPr/>
      </dsp:nvSpPr>
      <dsp:spPr>
        <a:xfrm>
          <a:off x="880852" y="2861699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criticise, team characteristics may be more influential, because of the shared motivation to succeed (Yoon, 2018)</a:t>
          </a:r>
          <a:endParaRPr lang="en-US" sz="1900" kern="1200"/>
        </a:p>
      </dsp:txBody>
      <dsp:txXfrm>
        <a:off x="880852" y="2861699"/>
        <a:ext cx="6353528" cy="762642"/>
      </dsp:txXfrm>
    </dsp:sp>
    <dsp:sp modelId="{DBCD197E-2A7B-4B67-9155-44F65CB5C2B2}">
      <dsp:nvSpPr>
        <dsp:cNvPr id="0" name=""/>
        <dsp:cNvSpPr/>
      </dsp:nvSpPr>
      <dsp:spPr>
        <a:xfrm>
          <a:off x="0" y="3815002"/>
          <a:ext cx="7234381" cy="7626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DF7B9-456C-4682-9A2D-BD183C878F41}">
      <dsp:nvSpPr>
        <dsp:cNvPr id="0" name=""/>
        <dsp:cNvSpPr/>
      </dsp:nvSpPr>
      <dsp:spPr>
        <a:xfrm>
          <a:off x="230699" y="3986597"/>
          <a:ext cx="419453" cy="4194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35ADB-777E-4DB5-A1A3-5FB652137AA6}">
      <dsp:nvSpPr>
        <dsp:cNvPr id="0" name=""/>
        <dsp:cNvSpPr/>
      </dsp:nvSpPr>
      <dsp:spPr>
        <a:xfrm>
          <a:off x="880852" y="3815002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team are motivated to make shared decisions together, as the future of the business depends on everyone.</a:t>
          </a:r>
          <a:endParaRPr lang="en-US" sz="1900" kern="1200"/>
        </a:p>
      </dsp:txBody>
      <dsp:txXfrm>
        <a:off x="880852" y="3815002"/>
        <a:ext cx="6353528" cy="762642"/>
      </dsp:txXfrm>
    </dsp:sp>
    <dsp:sp modelId="{3C5F4972-AF0E-43B8-AB43-F9BB1E8AE025}">
      <dsp:nvSpPr>
        <dsp:cNvPr id="0" name=""/>
        <dsp:cNvSpPr/>
      </dsp:nvSpPr>
      <dsp:spPr>
        <a:xfrm>
          <a:off x="0" y="4768305"/>
          <a:ext cx="7234381" cy="7626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B50EFF-A6C4-4FE3-9807-58B04809D64B}">
      <dsp:nvSpPr>
        <dsp:cNvPr id="0" name=""/>
        <dsp:cNvSpPr/>
      </dsp:nvSpPr>
      <dsp:spPr>
        <a:xfrm>
          <a:off x="230699" y="4939900"/>
          <a:ext cx="419453" cy="4194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CB050-B153-4181-BCD7-9446C7D9FC0A}">
      <dsp:nvSpPr>
        <dsp:cNvPr id="0" name=""/>
        <dsp:cNvSpPr/>
      </dsp:nvSpPr>
      <dsp:spPr>
        <a:xfrm>
          <a:off x="880852" y="4768305"/>
          <a:ext cx="6353528" cy="762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13" tIns="80713" rIns="80713" bIns="807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Therefore, other characteristics and motivations may be more important</a:t>
          </a:r>
          <a:endParaRPr lang="en-US" sz="1900" kern="1200"/>
        </a:p>
      </dsp:txBody>
      <dsp:txXfrm>
        <a:off x="880852" y="4768305"/>
        <a:ext cx="6353528" cy="7626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9BB562-6968-4899-A99E-5D06D175B3D7}">
      <dsp:nvSpPr>
        <dsp:cNvPr id="0" name=""/>
        <dsp:cNvSpPr/>
      </dsp:nvSpPr>
      <dsp:spPr>
        <a:xfrm>
          <a:off x="0" y="2296"/>
          <a:ext cx="7234382" cy="11638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E1A44E-6A75-4AA0-9A88-6BE6715717DA}">
      <dsp:nvSpPr>
        <dsp:cNvPr id="0" name=""/>
        <dsp:cNvSpPr/>
      </dsp:nvSpPr>
      <dsp:spPr>
        <a:xfrm>
          <a:off x="352055" y="264155"/>
          <a:ext cx="640101" cy="6401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91170-C6CD-48E3-B599-1083BA4364C3}">
      <dsp:nvSpPr>
        <dsp:cNvPr id="0" name=""/>
        <dsp:cNvSpPr/>
      </dsp:nvSpPr>
      <dsp:spPr>
        <a:xfrm>
          <a:off x="1344212" y="2296"/>
          <a:ext cx="5890169" cy="1163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71" tIns="123171" rIns="123171" bIns="1231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However, Gates developed Microsoft with his friend Paul Allen</a:t>
          </a:r>
          <a:endParaRPr lang="en-US" sz="2100" kern="1200"/>
        </a:p>
      </dsp:txBody>
      <dsp:txXfrm>
        <a:off x="1344212" y="2296"/>
        <a:ext cx="5890169" cy="1163820"/>
      </dsp:txXfrm>
    </dsp:sp>
    <dsp:sp modelId="{EEFF4548-00B2-4BAF-9779-C0F10C4E720C}">
      <dsp:nvSpPr>
        <dsp:cNvPr id="0" name=""/>
        <dsp:cNvSpPr/>
      </dsp:nvSpPr>
      <dsp:spPr>
        <a:xfrm>
          <a:off x="0" y="1457071"/>
          <a:ext cx="7234382" cy="11638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FB910-CB99-41F9-BFAA-740F96381AA0}">
      <dsp:nvSpPr>
        <dsp:cNvPr id="0" name=""/>
        <dsp:cNvSpPr/>
      </dsp:nvSpPr>
      <dsp:spPr>
        <a:xfrm>
          <a:off x="352055" y="1718930"/>
          <a:ext cx="640101" cy="6401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49A60-05B8-4205-87F3-151AACEEC960}">
      <dsp:nvSpPr>
        <dsp:cNvPr id="0" name=""/>
        <dsp:cNvSpPr/>
      </dsp:nvSpPr>
      <dsp:spPr>
        <a:xfrm>
          <a:off x="1344212" y="1457071"/>
          <a:ext cx="5890169" cy="1163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71" tIns="123171" rIns="123171" bIns="1231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 reports learning skills off Allen, which includes from being a programmer, to becoming interested in philanthropy,</a:t>
          </a:r>
          <a:endParaRPr lang="en-US" sz="2100" kern="1200"/>
        </a:p>
      </dsp:txBody>
      <dsp:txXfrm>
        <a:off x="1344212" y="1457071"/>
        <a:ext cx="5890169" cy="1163820"/>
      </dsp:txXfrm>
    </dsp:sp>
    <dsp:sp modelId="{F48AC6F1-7226-41B1-A84E-B934B6D62BDE}">
      <dsp:nvSpPr>
        <dsp:cNvPr id="0" name=""/>
        <dsp:cNvSpPr/>
      </dsp:nvSpPr>
      <dsp:spPr>
        <a:xfrm>
          <a:off x="0" y="2911846"/>
          <a:ext cx="7234382" cy="11638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36C6C-E1FF-4F05-BA48-3F41098C4F46}">
      <dsp:nvSpPr>
        <dsp:cNvPr id="0" name=""/>
        <dsp:cNvSpPr/>
      </dsp:nvSpPr>
      <dsp:spPr>
        <a:xfrm>
          <a:off x="352055" y="3173706"/>
          <a:ext cx="640101" cy="6401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7FDFF-2C7B-410B-AEFA-2B57002CB8E4}">
      <dsp:nvSpPr>
        <dsp:cNvPr id="0" name=""/>
        <dsp:cNvSpPr/>
      </dsp:nvSpPr>
      <dsp:spPr>
        <a:xfrm>
          <a:off x="1344212" y="2911846"/>
          <a:ext cx="5890169" cy="1163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71" tIns="123171" rIns="123171" bIns="1231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led to him focusing on other’s happiness (Gates, 2019). </a:t>
          </a:r>
          <a:endParaRPr lang="en-US" sz="2100" kern="1200"/>
        </a:p>
      </dsp:txBody>
      <dsp:txXfrm>
        <a:off x="1344212" y="2911846"/>
        <a:ext cx="5890169" cy="1163820"/>
      </dsp:txXfrm>
    </dsp:sp>
    <dsp:sp modelId="{DF32FBD7-8640-486C-86C2-484978E470CE}">
      <dsp:nvSpPr>
        <dsp:cNvPr id="0" name=""/>
        <dsp:cNvSpPr/>
      </dsp:nvSpPr>
      <dsp:spPr>
        <a:xfrm>
          <a:off x="0" y="4366621"/>
          <a:ext cx="7234382" cy="11638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09253-3810-486A-A43B-9E0222895ADF}">
      <dsp:nvSpPr>
        <dsp:cNvPr id="0" name=""/>
        <dsp:cNvSpPr/>
      </dsp:nvSpPr>
      <dsp:spPr>
        <a:xfrm>
          <a:off x="352055" y="4628481"/>
          <a:ext cx="640101" cy="6401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F2C3D-A275-49A3-B354-6602D6F5E070}">
      <dsp:nvSpPr>
        <dsp:cNvPr id="0" name=""/>
        <dsp:cNvSpPr/>
      </dsp:nvSpPr>
      <dsp:spPr>
        <a:xfrm>
          <a:off x="1344212" y="4366621"/>
          <a:ext cx="5890169" cy="1163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71" tIns="123171" rIns="123171" bIns="1231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Therefore, although other factors can benefit Gates as an entrepreneur, it is ultimately he who decides which characteristics and motivations to follow</a:t>
          </a:r>
          <a:endParaRPr lang="en-US" sz="2100" kern="1200"/>
        </a:p>
      </dsp:txBody>
      <dsp:txXfrm>
        <a:off x="1344212" y="4366621"/>
        <a:ext cx="5890169" cy="1163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115DB35-53D7-4EDC-A965-A43492961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Clip Art: Bill Gates Grayscale I abcteach.com | abcteach">
            <a:extLst>
              <a:ext uri="{FF2B5EF4-FFF2-40B4-BE49-F238E27FC236}">
                <a16:creationId xmlns:a16="http://schemas.microsoft.com/office/drawing/2014/main" id="{167660CA-8061-4837-8B21-FF9150C7B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23031" y="1208531"/>
            <a:ext cx="4735069" cy="473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4B610F9C-62FE-46FC-8607-C35030B63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14DF9-F73D-4C38-95D7-5B4F183719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5"/>
            <a:ext cx="3081576" cy="20858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>
                <a:solidFill>
                  <a:srgbClr val="FFFFFF"/>
                </a:solidFill>
              </a:rPr>
              <a:t>Entrepreneurship: </a:t>
            </a:r>
            <a:br>
              <a:rPr lang="en-GB" sz="2300">
                <a:solidFill>
                  <a:srgbClr val="FFFFFF"/>
                </a:solidFill>
              </a:rPr>
            </a:br>
            <a:br>
              <a:rPr lang="en-GB" sz="2300">
                <a:solidFill>
                  <a:srgbClr val="FFFFFF"/>
                </a:solidFill>
              </a:rPr>
            </a:br>
            <a:r>
              <a:rPr lang="en-GB" sz="2300">
                <a:solidFill>
                  <a:srgbClr val="FFFFFF"/>
                </a:solidFill>
              </a:rPr>
              <a:t>Bill gates </a:t>
            </a:r>
            <a:endParaRPr lang="en-GB" sz="23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36B62-9BB2-464B-B50B-40DCBB0014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1733655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2"/>
              </a:solidFill>
            </a:endParaRPr>
          </a:p>
          <a:p>
            <a:r>
              <a:rPr lang="en-GB">
                <a:solidFill>
                  <a:schemeClr val="bg2"/>
                </a:solidFill>
              </a:rPr>
              <a:t>Muhith miah </a:t>
            </a:r>
            <a:r>
              <a:rPr lang="en-GB" dirty="0">
                <a:solidFill>
                  <a:schemeClr val="bg2"/>
                </a:solidFill>
              </a:rPr>
              <a:t>- 1818533</a:t>
            </a:r>
          </a:p>
        </p:txBody>
      </p:sp>
    </p:spTree>
    <p:extLst>
      <p:ext uri="{BB962C8B-B14F-4D97-AF65-F5344CB8AC3E}">
        <p14:creationId xmlns:p14="http://schemas.microsoft.com/office/powerpoint/2010/main" val="3411622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25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27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1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6" name="Rectangle 33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BE215-6910-413D-8274-EC3280169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1143" y="1005839"/>
            <a:ext cx="6939304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47" name="Rectangle 35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05565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2FE9F-0911-4DD6-AB3C-0D745C67F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Entrepreneur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DE9283-AF86-46BD-B7FC-524915170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220876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9416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90131-55EB-4859-9BA2-110D7E4E9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Bill gates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D41EE1-5618-4C3F-8540-E46E0C042A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500495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527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9E32B-6B32-4949-8E67-15628D8D2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600" dirty="0">
                <a:solidFill>
                  <a:schemeClr val="tx2"/>
                </a:solidFill>
              </a:rPr>
              <a:t>characteristics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0602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A1157-A476-4E9C-A346-71DBDB66B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2600" dirty="0">
                <a:solidFill>
                  <a:schemeClr val="accent1"/>
                </a:solidFill>
              </a:rPr>
              <a:t>innovation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9D7295-297B-4132-9CD4-07A4EABAF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088531"/>
              </p:ext>
            </p:extLst>
          </p:nvPr>
        </p:nvGraphicFramePr>
        <p:xfrm>
          <a:off x="4359965" y="834887"/>
          <a:ext cx="7250843" cy="545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010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9820B-C850-46A9-86ED-F60035336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empathy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D9C259-7428-435F-8CC2-166F99069E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632738"/>
              </p:ext>
            </p:extLst>
          </p:nvPr>
        </p:nvGraphicFramePr>
        <p:xfrm>
          <a:off x="4359965" y="861391"/>
          <a:ext cx="7250843" cy="5380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4195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C527F-AA88-4BD2-819A-06921EEB4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1BEFAC-BF22-4CF8-9B60-C1CACA905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12A9-4079-4C94-BB17-77232363A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Demographics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44DCAB-39CC-4A1E-BB8E-E66486A94D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949750"/>
              </p:ext>
            </p:extLst>
          </p:nvPr>
        </p:nvGraphicFramePr>
        <p:xfrm>
          <a:off x="486032" y="723899"/>
          <a:ext cx="7377807" cy="5532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479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4C1D7-B7FF-4CCF-A33E-7766B58C0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chemeClr val="tx2"/>
                </a:solidFill>
              </a:rPr>
              <a:t>motivation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4356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C527F-AA88-4BD2-819A-06921EEB4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1BEFAC-BF22-4CF8-9B60-C1CACA905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B5D87-9D2E-465F-B447-7DF710F5A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retirement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1479A2-20A9-42E6-A11A-F9CF8D6FDE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109071"/>
              </p:ext>
            </p:extLst>
          </p:nvPr>
        </p:nvGraphicFramePr>
        <p:xfrm>
          <a:off x="486033" y="601363"/>
          <a:ext cx="7372506" cy="5789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2471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C527F-AA88-4BD2-819A-06921EEB4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1BEFAC-BF22-4CF8-9B60-C1CACA905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6954A-1B17-4E20-B37F-B4DAFD1AE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Leadership style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8A2C0D-4410-4E7B-B7AE-E91964B1CB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842992"/>
              </p:ext>
            </p:extLst>
          </p:nvPr>
        </p:nvGraphicFramePr>
        <p:xfrm>
          <a:off x="486033" y="723899"/>
          <a:ext cx="7399010" cy="5532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4041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925D3-9BD5-4C7E-8EED-3DD0B71F7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Team leading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7FA8E4-6AA6-4FDF-90F8-E9288D1391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029869"/>
              </p:ext>
            </p:extLst>
          </p:nvPr>
        </p:nvGraphicFramePr>
        <p:xfrm>
          <a:off x="4346917" y="829995"/>
          <a:ext cx="7263891" cy="530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0643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4696A-1168-40F8-8F97-9167D02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Philanthropy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14578B-B9F4-4590-B2F7-16769C9FA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32650"/>
              </p:ext>
            </p:extLst>
          </p:nvPr>
        </p:nvGraphicFramePr>
        <p:xfrm>
          <a:off x="4360985" y="844062"/>
          <a:ext cx="7249823" cy="5430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358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6606C-E5AA-4E82-9E72-5353B4607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8249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C527F-AA88-4BD2-819A-06921EEB4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1BEFAC-BF22-4CF8-9B60-C1CACA905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BFADF-B9AF-463A-BC2D-8BF5D6C79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Part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1DB04C-DA8C-475B-B432-293E9168CC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015456"/>
              </p:ext>
            </p:extLst>
          </p:nvPr>
        </p:nvGraphicFramePr>
        <p:xfrm>
          <a:off x="486032" y="723899"/>
          <a:ext cx="7234381" cy="5532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6067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C527F-AA88-4BD2-819A-06921EEB4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1BEFAC-BF22-4CF8-9B60-C1CACA905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B7E5D-9356-49A5-AA80-A3FA8A1FA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Part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A6F290-CDDD-4491-ABAA-CF1946F7B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3817183"/>
              </p:ext>
            </p:extLst>
          </p:nvPr>
        </p:nvGraphicFramePr>
        <p:xfrm>
          <a:off x="486032" y="723899"/>
          <a:ext cx="7234382" cy="5532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1432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294E9-9485-4335-9D54-1B2C68C06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2883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0130DC-F780-43D2-B26A-92EACD789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676E0E-5B44-4166-8EDD-CFDBAC6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0201-1DEF-42A0-A5A0-9D30DF49A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9600"/>
            <a:ext cx="11029615" cy="397920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Crawford, A. (2018) ‘Application of the EMA model to tourism entrepreneurs: Motivation as a mediator’, </a:t>
            </a:r>
            <a:r>
              <a:rPr lang="en-GB" sz="1700" i="1" dirty="0">
                <a:solidFill>
                  <a:schemeClr val="accent2">
                    <a:lumMod val="50000"/>
                  </a:schemeClr>
                </a:solidFill>
              </a:rPr>
              <a:t>Journal of Hospitality &amp; Tourism Research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, 42(8), pp. 1254–1273. doi: 10.1177/1096348017731129.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Eisner, S. (2016), ‘The “in-factor”: Signature traits of innovation’s leaders’, </a:t>
            </a:r>
            <a:r>
              <a:rPr lang="en-GB" sz="1700" i="1" dirty="0">
                <a:solidFill>
                  <a:schemeClr val="accent2">
                    <a:lumMod val="50000"/>
                  </a:schemeClr>
                </a:solidFill>
              </a:rPr>
              <a:t>The Journal of Applied Business Research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, 31(1), pp. 185-200. Doi: 10.19030/jabr.v32i1.9532</a:t>
            </a:r>
          </a:p>
          <a:p>
            <a:pPr>
              <a:lnSpc>
                <a:spcPct val="90000"/>
              </a:lnSpc>
            </a:pPr>
            <a:r>
              <a:rPr lang="en-GB" sz="1700" dirty="0" err="1">
                <a:solidFill>
                  <a:schemeClr val="accent2">
                    <a:lumMod val="50000"/>
                  </a:schemeClr>
                </a:solidFill>
              </a:rPr>
              <a:t>Dobryagina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, N. (2019) ‘Agricultural entrepreneurship motivation policies: European Union experience and decision theory application’, International </a:t>
            </a:r>
            <a:r>
              <a:rPr lang="en-GB" sz="1700" i="1" dirty="0">
                <a:solidFill>
                  <a:schemeClr val="accent2">
                    <a:lumMod val="50000"/>
                  </a:schemeClr>
                </a:solidFill>
              </a:rPr>
              <a:t>Journal of Rural Management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, 15(1), pp. 97–115. doi: 10.1177/0973005219834739.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Gates, B. (2017), ‘A conversation about friendship, failure, and the future’, Accessed 18</a:t>
            </a:r>
            <a:r>
              <a:rPr lang="en-GB" sz="1700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https://www.gatesnotes.com/About-Bill-Gates/A-Conversation-with-Warren-Buffett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Gates, B. (2019), ‘The day I knew what I wanted to do for the rest of my life’, Accessed: 17</a:t>
            </a:r>
            <a:r>
              <a:rPr lang="en-GB" sz="1700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https://www.gatesnotes.com/About-Bill-Gates/The-day-I-knew-what-I-wanted-to-do-for-the-rest-of-my-life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Gates B. (2019), ‘The side of Paul Allen I wish more people knew about’, Accessed 18</a:t>
            </a:r>
            <a:r>
              <a:rPr lang="en-GB" sz="1700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sz="1700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https://www.gatesnotes.com/About-Bill-Gates/Forbes-Philanthropy-Summit-honors-Paul-Allen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Gates, B. (2018), ‘What I learned at work this year’, Accessed: 18</a:t>
            </a:r>
            <a:r>
              <a:rPr lang="en-GB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https://www.gatesnotes.com/About-Bill-Gates/Year-in-Review-2018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Gates, B. (2018), ‘What I loved about Paul Allen’, Accessed 18</a:t>
            </a:r>
            <a:r>
              <a:rPr lang="en-GB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https://www.gatesnotes.com/About-Bill-Gates/Remembering-Paul-Allen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Gates, B. (2019), ‘What I’m thinking about this New Year’s Eve’, Accessed 18</a:t>
            </a:r>
            <a:r>
              <a:rPr lang="en-GB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https://www.gatesnotes.com/About-Bill-Gates/Year-in-Review-2019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Gates, B. &amp; Gates, M. (2020), ‘Why we swing for the fences’, Accessed 18</a:t>
            </a:r>
            <a:r>
              <a:rPr lang="en-GB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https://www.gatesnotes.com/2020-Annual-Letter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210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0130DC-F780-43D2-B26A-92EACD789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676E0E-5B44-4166-8EDD-CFDBAC6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38898-687E-4431-8DFE-98EB0926A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9600"/>
            <a:ext cx="11029615" cy="39792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Giannantonio, C.M. &amp; Hurley-Hanson, A.E., (2016), ‘Entrepreneurial characteristics and careers: American high-tech entrepreneurs’,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Journal of Business and Management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22(2), pp. 59–76.</a:t>
            </a:r>
          </a:p>
          <a:p>
            <a:pPr>
              <a:lnSpc>
                <a:spcPct val="90000"/>
              </a:lnSpc>
            </a:pP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Howladar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M.H.R., &amp; Taher, M.A., (2016), ‘Do CEO’s letters to employees reflect leadership style? A thematic analysis’,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Social Science Asia, 2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(2), pp. 7-22. doi: 10.14456/ssa.2016.12</a:t>
            </a:r>
          </a:p>
          <a:p>
            <a:pPr>
              <a:lnSpc>
                <a:spcPct val="90000"/>
              </a:lnSpc>
            </a:pP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Østergaard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A. (2019) ‘The beneficial differentiation within entrepreneurship of self-employed, business owner and entrepreneur’,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Industry and Higher Education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33(1), pp. 18–29. doi: 10.1177/0950422218816554.</a:t>
            </a:r>
          </a:p>
          <a:p>
            <a:pPr>
              <a:lnSpc>
                <a:spcPct val="90000"/>
              </a:lnSpc>
            </a:pP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Phonthanukitithaworn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C., </a:t>
            </a: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Ketkaew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C. and </a:t>
            </a: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Naruetharadhol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P. (2019) ‘Relevant factors for success as an online entrepreneur in Thailand’,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SAGE Open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. doi: 10.1177/2158244018821757.</a:t>
            </a:r>
          </a:p>
          <a:p>
            <a:pPr>
              <a:lnSpc>
                <a:spcPct val="90000"/>
              </a:lnSpc>
            </a:pP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</a:rPr>
              <a:t>Socas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J. (2018). Empathy: The key ingredient for better leadership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. International Leadership Journal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10(1), 98–110.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Shah, T. and Mulla, Z. R. (2013) ‘Leader motives, impression management, and charisma: A comparison of Steve Jobs and Bill Gates’,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Management and Labour Studies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38(3), pp. 155–184. doi: 10.1177/0258042X13509736.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The Gates Notes LLC (2020), ‘About Bill’, Accessed 17</a:t>
            </a:r>
            <a:r>
              <a:rPr lang="en-GB" sz="1200" baseline="30000" dirty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 May 2020, Retrieved from: https://www.gatesnotes.com/Bio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Volery, T., Mueller, S. and von Siemens, B. (2015) ‘Entrepreneur ambidexterity: A study of entrepreneur behaviours and competencies in growth-oriented small and medium-sized enterprises’,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International Small Business Journal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33(2), pp. 109–129. doi: 10.1177/0266242613484777.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Yoon, H. (2018) ‘Exploring the role of entrepreneurial team characteristics on entrepreneurial orientation’,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SAGE Open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. doi: 10.1177/2158244018777025.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Zou, H., Chen, X., Lam, L. W. R., &amp; Liu, X. (2016) ‘Psychological capital and conflict management in the entrepreneur–venture capitalist relationship in China: The entrepreneur perspective’, </a:t>
            </a:r>
            <a:r>
              <a:rPr lang="en-GB" sz="1200" i="1" dirty="0">
                <a:solidFill>
                  <a:schemeClr val="accent2">
                    <a:lumMod val="50000"/>
                  </a:schemeClr>
                </a:solidFill>
              </a:rPr>
              <a:t>International Small Business Journal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</a:rPr>
              <a:t>, 34(4), pp. 446–467. doi: 10.1177/0266242614563418.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6316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1743</Words>
  <Application>Microsoft Office PowerPoint</Application>
  <PresentationFormat>Widescreen</PresentationFormat>
  <Paragraphs>93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Gill Sans MT</vt:lpstr>
      <vt:lpstr>Wingdings 2</vt:lpstr>
      <vt:lpstr>Dividend</vt:lpstr>
      <vt:lpstr>Entrepreneurship:   Bill gates </vt:lpstr>
      <vt:lpstr>Introduction</vt:lpstr>
      <vt:lpstr>Entrepreneur</vt:lpstr>
      <vt:lpstr>Bill gates</vt:lpstr>
      <vt:lpstr>characteristics</vt:lpstr>
      <vt:lpstr>innovation</vt:lpstr>
      <vt:lpstr>empathy</vt:lpstr>
      <vt:lpstr>Demographics</vt:lpstr>
      <vt:lpstr>motivation</vt:lpstr>
      <vt:lpstr>retirement</vt:lpstr>
      <vt:lpstr>Leadership style</vt:lpstr>
      <vt:lpstr>Team leading</vt:lpstr>
      <vt:lpstr>Philanthropy</vt:lpstr>
      <vt:lpstr>conclusion</vt:lpstr>
      <vt:lpstr>Part 1</vt:lpstr>
      <vt:lpstr>Part 2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Entrepreneurship:   Bill gates </dc:title>
  <dc:creator>BEGUM S. (966323)</dc:creator>
  <cp:lastModifiedBy>BEGUM S. (966323)</cp:lastModifiedBy>
  <cp:revision>1</cp:revision>
  <dcterms:created xsi:type="dcterms:W3CDTF">2020-05-19T03:36:18Z</dcterms:created>
  <dcterms:modified xsi:type="dcterms:W3CDTF">2020-05-19T03:39:16Z</dcterms:modified>
</cp:coreProperties>
</file>