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atrick Sweeney (1703060)" initials="PS(" lastIdx="0" clrIdx="0">
    <p:extLst>
      <p:ext uri="{19B8F6BF-5375-455C-9EA6-DF929625EA0E}">
        <p15:presenceInfo xmlns:p15="http://schemas.microsoft.com/office/powerpoint/2012/main" userId="Patrick Sweeney (1703060)" providerId="None"/>
      </p:ext>
    </p:extLst>
  </p:cmAuthor>
  <p:cmAuthor id="2" name="Patrick Sweeney (1703060)" initials="PS( [2]" lastIdx="3" clrIdx="1">
    <p:extLst>
      <p:ext uri="{19B8F6BF-5375-455C-9EA6-DF929625EA0E}">
        <p15:presenceInfo xmlns:p15="http://schemas.microsoft.com/office/powerpoint/2012/main" userId="S-1-5-21-50831204-907490851-69733005-100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709B9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F32E37-EF55-4F27-A1EC-EA62B34088D6}" v="98" dt="2018-10-12T15:34:18.5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240" autoAdjust="0"/>
    <p:restoredTop sz="94689" autoAdjust="0"/>
  </p:normalViewPr>
  <p:slideViewPr>
    <p:cSldViewPr snapToGrid="0">
      <p:cViewPr varScale="1">
        <p:scale>
          <a:sx n="88" d="100"/>
          <a:sy n="88" d="100"/>
        </p:scale>
        <p:origin x="264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commentAuthors" Target="commentAuthors.xml"/><Relationship Id="rId9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5762B6-0BD9-404D-9A2B-0E28938D2DB6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A1CC71-A26A-47E2-96FA-F18CD44D8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9666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A1CC71-A26A-47E2-96FA-F18CD44D8DC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271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110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756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905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30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851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484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543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750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980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846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732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070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09620D4F-F5B0-4C16-BDE0-8DCFE071EF21}"/>
              </a:ext>
            </a:extLst>
          </p:cNvPr>
          <p:cNvSpPr txBox="1"/>
          <p:nvPr/>
        </p:nvSpPr>
        <p:spPr>
          <a:xfrm>
            <a:off x="9353033" y="1468345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</Words>
  <Application>Microsoft Office PowerPoint</Application>
  <PresentationFormat>Widescreen</PresentationFormat>
  <Paragraphs>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Patrick</dc:creator>
  <cp:lastModifiedBy>Jessica Keady</cp:lastModifiedBy>
  <cp:revision>49</cp:revision>
  <dcterms:created xsi:type="dcterms:W3CDTF">2013-07-15T20:26:40Z</dcterms:created>
  <dcterms:modified xsi:type="dcterms:W3CDTF">2022-03-07T17:08:07Z</dcterms:modified>
</cp:coreProperties>
</file>