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9" r:id="rId2"/>
    <p:sldId id="281" r:id="rId3"/>
    <p:sldId id="282" r:id="rId4"/>
    <p:sldId id="290" r:id="rId5"/>
    <p:sldId id="293" r:id="rId6"/>
    <p:sldId id="291" r:id="rId7"/>
    <p:sldId id="294" r:id="rId8"/>
    <p:sldId id="292" r:id="rId9"/>
    <p:sldId id="296" r:id="rId10"/>
    <p:sldId id="295" r:id="rId11"/>
    <p:sldId id="289" r:id="rId12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2" d="100"/>
          <a:sy n="62" d="100"/>
        </p:scale>
        <p:origin x="88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D8F8204-A68C-42EE-8AD3-CC2CB202CEB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4A817874-B096-4A33-99B8-FEEC691925D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1844CF2B-C005-4CE2-8A46-30683D950AC2}"/>
              </a:ext>
            </a:extLst>
          </p:cNvPr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Rectangle 5">
            <a:extLst>
              <a:ext uri="{FF2B5EF4-FFF2-40B4-BE49-F238E27FC236}">
                <a16:creationId xmlns:a16="http://schemas.microsoft.com/office/drawing/2014/main" id="{A220D3DD-F54D-497B-AB32-6636B6EC280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0246" name="Rectangle 6">
            <a:extLst>
              <a:ext uri="{FF2B5EF4-FFF2-40B4-BE49-F238E27FC236}">
                <a16:creationId xmlns:a16="http://schemas.microsoft.com/office/drawing/2014/main" id="{B99BDFBA-4FEB-4497-862E-1C90978DFC0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47" name="Rectangle 7">
            <a:extLst>
              <a:ext uri="{FF2B5EF4-FFF2-40B4-BE49-F238E27FC236}">
                <a16:creationId xmlns:a16="http://schemas.microsoft.com/office/drawing/2014/main" id="{13FDB081-02BE-4BD1-8FDC-BE61A1A0445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A0BF04E-D43C-4234-ADB6-6627296877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09CAF7A5-1073-4E10-AF0B-0B5D71CFE6B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6B922B44-F2E1-41B2-A1F7-198FDB68C5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9BFCD47A-5625-4D68-9151-713BBAB8F1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C55C8E2-567A-42C3-B564-7E90353BAAD4}" type="slidenum">
              <a:rPr lang="en-GB" altLang="en-US" sz="1200" smtClean="0"/>
              <a:pPr/>
              <a:t>1</a:t>
            </a:fld>
            <a:endParaRPr lang="en-GB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 title="scalloped circle">
            <a:extLst>
              <a:ext uri="{FF2B5EF4-FFF2-40B4-BE49-F238E27FC236}">
                <a16:creationId xmlns:a16="http://schemas.microsoft.com/office/drawing/2014/main" id="{09AEC7BF-E596-4766-BD22-45FA448DFFA0}"/>
              </a:ext>
            </a:extLst>
          </p:cNvPr>
          <p:cNvSpPr/>
          <p:nvPr/>
        </p:nvSpPr>
        <p:spPr bwMode="auto">
          <a:xfrm>
            <a:off x="2063750" y="630238"/>
            <a:ext cx="522922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29C95A-53BD-4354-B758-2E32E33AE227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 title="left edge border">
            <a:extLst>
              <a:ext uri="{FF2B5EF4-FFF2-40B4-BE49-F238E27FC236}">
                <a16:creationId xmlns:a16="http://schemas.microsoft.com/office/drawing/2014/main" id="{EEA73B27-CD29-4079-9AFB-895EAD9CD1D2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92" y="1098388"/>
            <a:ext cx="7738814" cy="4394988"/>
          </a:xfrm>
        </p:spPr>
        <p:txBody>
          <a:bodyPr anchor="ctr">
            <a:noAutofit/>
          </a:bodyPr>
          <a:lstStyle>
            <a:lvl1pPr algn="ctr">
              <a:defRPr sz="7500" spc="6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61284" y="5979197"/>
            <a:ext cx="6034030" cy="742279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500" b="1" i="0" cap="all" spc="3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EB30EAD-4EB4-4BC4-B83E-12D3B96ED5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9625" y="6375400"/>
            <a:ext cx="1746250" cy="349250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EE1447A-C278-4D0A-A3D6-B331AD45D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5313" y="6375400"/>
            <a:ext cx="3086100" cy="346075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6059C07F-FDA0-4270-894C-7A403C48E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00850" y="6375400"/>
            <a:ext cx="1746250" cy="346075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D01C81F7-90FD-4159-8276-241855BC6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2864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E83B2E-4AF2-4846-8923-1F3D3D3D7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503A9-C0FD-4F12-B982-79D51AAC9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27482F-4681-45A0-9B9B-33160E908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90DF2-3734-494F-97B5-97A4D54501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8953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>
            <a:extLst>
              <a:ext uri="{FF2B5EF4-FFF2-40B4-BE49-F238E27FC236}">
                <a16:creationId xmlns:a16="http://schemas.microsoft.com/office/drawing/2014/main" id="{15589F36-0A9D-4C52-BCCC-893CEDBBC4CD}"/>
              </a:ext>
            </a:extLst>
          </p:cNvPr>
          <p:cNvSpPr>
            <a:spLocks/>
          </p:cNvSpPr>
          <p:nvPr/>
        </p:nvSpPr>
        <p:spPr bwMode="auto">
          <a:xfrm>
            <a:off x="0" y="0"/>
            <a:ext cx="2111375" cy="6858000"/>
          </a:xfrm>
          <a:custGeom>
            <a:avLst/>
            <a:gdLst>
              <a:gd name="T0" fmla="*/ 2147483646 w 1773"/>
              <a:gd name="T1" fmla="*/ 0 h 4320"/>
              <a:gd name="T2" fmla="*/ 2147483646 w 1773"/>
              <a:gd name="T3" fmla="*/ 2147483646 h 4320"/>
              <a:gd name="T4" fmla="*/ 2147483646 w 1773"/>
              <a:gd name="T5" fmla="*/ 2147483646 h 4320"/>
              <a:gd name="T6" fmla="*/ 2147483646 w 1773"/>
              <a:gd name="T7" fmla="*/ 2147483646 h 4320"/>
              <a:gd name="T8" fmla="*/ 2147483646 w 1773"/>
              <a:gd name="T9" fmla="*/ 2147483646 h 4320"/>
              <a:gd name="T10" fmla="*/ 2147483646 w 1773"/>
              <a:gd name="T11" fmla="*/ 2147483646 h 4320"/>
              <a:gd name="T12" fmla="*/ 2147483646 w 1773"/>
              <a:gd name="T13" fmla="*/ 2147483646 h 4320"/>
              <a:gd name="T14" fmla="*/ 2147483646 w 1773"/>
              <a:gd name="T15" fmla="*/ 2147483646 h 4320"/>
              <a:gd name="T16" fmla="*/ 2147483646 w 1773"/>
              <a:gd name="T17" fmla="*/ 2147483646 h 4320"/>
              <a:gd name="T18" fmla="*/ 2147483646 w 1773"/>
              <a:gd name="T19" fmla="*/ 2147483646 h 4320"/>
              <a:gd name="T20" fmla="*/ 2147483646 w 1773"/>
              <a:gd name="T21" fmla="*/ 2147483646 h 4320"/>
              <a:gd name="T22" fmla="*/ 2147483646 w 1773"/>
              <a:gd name="T23" fmla="*/ 2147483646 h 4320"/>
              <a:gd name="T24" fmla="*/ 2147483646 w 1773"/>
              <a:gd name="T25" fmla="*/ 2147483646 h 4320"/>
              <a:gd name="T26" fmla="*/ 2147483646 w 1773"/>
              <a:gd name="T27" fmla="*/ 2147483646 h 4320"/>
              <a:gd name="T28" fmla="*/ 2147483646 w 1773"/>
              <a:gd name="T29" fmla="*/ 2147483646 h 4320"/>
              <a:gd name="T30" fmla="*/ 2147483646 w 1773"/>
              <a:gd name="T31" fmla="*/ 2147483646 h 4320"/>
              <a:gd name="T32" fmla="*/ 2147483646 w 1773"/>
              <a:gd name="T33" fmla="*/ 2147483646 h 4320"/>
              <a:gd name="T34" fmla="*/ 2147483646 w 1773"/>
              <a:gd name="T35" fmla="*/ 2147483646 h 4320"/>
              <a:gd name="T36" fmla="*/ 2147483646 w 1773"/>
              <a:gd name="T37" fmla="*/ 2147483646 h 4320"/>
              <a:gd name="T38" fmla="*/ 2147483646 w 1773"/>
              <a:gd name="T39" fmla="*/ 2147483646 h 4320"/>
              <a:gd name="T40" fmla="*/ 2147483646 w 1773"/>
              <a:gd name="T41" fmla="*/ 2147483646 h 4320"/>
              <a:gd name="T42" fmla="*/ 2147483646 w 1773"/>
              <a:gd name="T43" fmla="*/ 2147483646 h 4320"/>
              <a:gd name="T44" fmla="*/ 2147483646 w 1773"/>
              <a:gd name="T45" fmla="*/ 2147483646 h 4320"/>
              <a:gd name="T46" fmla="*/ 2147483646 w 1773"/>
              <a:gd name="T47" fmla="*/ 2147483646 h 4320"/>
              <a:gd name="T48" fmla="*/ 2147483646 w 1773"/>
              <a:gd name="T49" fmla="*/ 2147483646 h 4320"/>
              <a:gd name="T50" fmla="*/ 2147483646 w 1773"/>
              <a:gd name="T51" fmla="*/ 2147483646 h 4320"/>
              <a:gd name="T52" fmla="*/ 2147483646 w 1773"/>
              <a:gd name="T53" fmla="*/ 2147483646 h 4320"/>
              <a:gd name="T54" fmla="*/ 2147483646 w 1773"/>
              <a:gd name="T55" fmla="*/ 2147483646 h 4320"/>
              <a:gd name="T56" fmla="*/ 2147483646 w 1773"/>
              <a:gd name="T57" fmla="*/ 2147483646 h 4320"/>
              <a:gd name="T58" fmla="*/ 2147483646 w 1773"/>
              <a:gd name="T59" fmla="*/ 2147483646 h 4320"/>
              <a:gd name="T60" fmla="*/ 2147483646 w 1773"/>
              <a:gd name="T61" fmla="*/ 2147483646 h 4320"/>
              <a:gd name="T62" fmla="*/ 2147483646 w 1773"/>
              <a:gd name="T63" fmla="*/ 2147483646 h 4320"/>
              <a:gd name="T64" fmla="*/ 2147483646 w 1773"/>
              <a:gd name="T65" fmla="*/ 2147483646 h 4320"/>
              <a:gd name="T66" fmla="*/ 2147483646 w 1773"/>
              <a:gd name="T67" fmla="*/ 2147483646 h 4320"/>
              <a:gd name="T68" fmla="*/ 2147483646 w 1773"/>
              <a:gd name="T69" fmla="*/ 2147483646 h 4320"/>
              <a:gd name="T70" fmla="*/ 2147483646 w 1773"/>
              <a:gd name="T71" fmla="*/ 2147483646 h 4320"/>
              <a:gd name="T72" fmla="*/ 2147483646 w 1773"/>
              <a:gd name="T73" fmla="*/ 2147483646 h 4320"/>
              <a:gd name="T74" fmla="*/ 2147483646 w 1773"/>
              <a:gd name="T75" fmla="*/ 2147483646 h 4320"/>
              <a:gd name="T76" fmla="*/ 2147483646 w 1773"/>
              <a:gd name="T77" fmla="*/ 2147483646 h 4320"/>
              <a:gd name="T78" fmla="*/ 2147483646 w 1773"/>
              <a:gd name="T79" fmla="*/ 2147483646 h 4320"/>
              <a:gd name="T80" fmla="*/ 2147483646 w 1773"/>
              <a:gd name="T81" fmla="*/ 2147483646 h 4320"/>
              <a:gd name="T82" fmla="*/ 2147483646 w 1773"/>
              <a:gd name="T83" fmla="*/ 2147483646 h 4320"/>
              <a:gd name="T84" fmla="*/ 2147483646 w 1773"/>
              <a:gd name="T85" fmla="*/ 2147483646 h 4320"/>
              <a:gd name="T86" fmla="*/ 2147483646 w 1773"/>
              <a:gd name="T87" fmla="*/ 2147483646 h 4320"/>
              <a:gd name="T88" fmla="*/ 2147483646 w 1773"/>
              <a:gd name="T89" fmla="*/ 2147483646 h 4320"/>
              <a:gd name="T90" fmla="*/ 2147483646 w 1773"/>
              <a:gd name="T91" fmla="*/ 2147483646 h 4320"/>
              <a:gd name="T92" fmla="*/ 2147483646 w 1773"/>
              <a:gd name="T93" fmla="*/ 2147483646 h 4320"/>
              <a:gd name="T94" fmla="*/ 0 w 1773"/>
              <a:gd name="T95" fmla="*/ 0 h 4320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</a:gdLst>
            <a:ahLst/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0" t="0" r="r" b="b"/>
            <a:pathLst>
              <a:path w="1773" h="4320">
                <a:moveTo>
                  <a:pt x="0" y="0"/>
                </a:moveTo>
                <a:lnTo>
                  <a:pt x="891" y="0"/>
                </a:lnTo>
                <a:lnTo>
                  <a:pt x="906" y="56"/>
                </a:lnTo>
                <a:lnTo>
                  <a:pt x="921" y="111"/>
                </a:lnTo>
                <a:lnTo>
                  <a:pt x="938" y="165"/>
                </a:lnTo>
                <a:lnTo>
                  <a:pt x="957" y="217"/>
                </a:lnTo>
                <a:lnTo>
                  <a:pt x="980" y="266"/>
                </a:lnTo>
                <a:lnTo>
                  <a:pt x="1007" y="312"/>
                </a:lnTo>
                <a:lnTo>
                  <a:pt x="1036" y="351"/>
                </a:lnTo>
                <a:lnTo>
                  <a:pt x="1069" y="387"/>
                </a:lnTo>
                <a:lnTo>
                  <a:pt x="1105" y="422"/>
                </a:lnTo>
                <a:lnTo>
                  <a:pt x="1145" y="456"/>
                </a:lnTo>
                <a:lnTo>
                  <a:pt x="1185" y="487"/>
                </a:lnTo>
                <a:lnTo>
                  <a:pt x="1227" y="520"/>
                </a:lnTo>
                <a:lnTo>
                  <a:pt x="1270" y="551"/>
                </a:lnTo>
                <a:lnTo>
                  <a:pt x="1311" y="584"/>
                </a:lnTo>
                <a:lnTo>
                  <a:pt x="1352" y="617"/>
                </a:lnTo>
                <a:lnTo>
                  <a:pt x="1390" y="651"/>
                </a:lnTo>
                <a:lnTo>
                  <a:pt x="1425" y="687"/>
                </a:lnTo>
                <a:lnTo>
                  <a:pt x="1456" y="725"/>
                </a:lnTo>
                <a:lnTo>
                  <a:pt x="1484" y="765"/>
                </a:lnTo>
                <a:lnTo>
                  <a:pt x="1505" y="808"/>
                </a:lnTo>
                <a:lnTo>
                  <a:pt x="1521" y="856"/>
                </a:lnTo>
                <a:lnTo>
                  <a:pt x="1530" y="907"/>
                </a:lnTo>
                <a:lnTo>
                  <a:pt x="1534" y="960"/>
                </a:lnTo>
                <a:lnTo>
                  <a:pt x="1534" y="1013"/>
                </a:lnTo>
                <a:lnTo>
                  <a:pt x="1530" y="1068"/>
                </a:lnTo>
                <a:lnTo>
                  <a:pt x="1523" y="1125"/>
                </a:lnTo>
                <a:lnTo>
                  <a:pt x="1515" y="1181"/>
                </a:lnTo>
                <a:lnTo>
                  <a:pt x="1508" y="1237"/>
                </a:lnTo>
                <a:lnTo>
                  <a:pt x="1501" y="1293"/>
                </a:lnTo>
                <a:lnTo>
                  <a:pt x="1496" y="1350"/>
                </a:lnTo>
                <a:lnTo>
                  <a:pt x="1494" y="1405"/>
                </a:lnTo>
                <a:lnTo>
                  <a:pt x="1497" y="1458"/>
                </a:lnTo>
                <a:lnTo>
                  <a:pt x="1504" y="1511"/>
                </a:lnTo>
                <a:lnTo>
                  <a:pt x="1517" y="1560"/>
                </a:lnTo>
                <a:lnTo>
                  <a:pt x="1535" y="1610"/>
                </a:lnTo>
                <a:lnTo>
                  <a:pt x="1557" y="1659"/>
                </a:lnTo>
                <a:lnTo>
                  <a:pt x="1583" y="1708"/>
                </a:lnTo>
                <a:lnTo>
                  <a:pt x="1611" y="1757"/>
                </a:lnTo>
                <a:lnTo>
                  <a:pt x="1640" y="1807"/>
                </a:lnTo>
                <a:lnTo>
                  <a:pt x="1669" y="1855"/>
                </a:lnTo>
                <a:lnTo>
                  <a:pt x="1696" y="1905"/>
                </a:lnTo>
                <a:lnTo>
                  <a:pt x="1721" y="1954"/>
                </a:lnTo>
                <a:lnTo>
                  <a:pt x="1742" y="2006"/>
                </a:lnTo>
                <a:lnTo>
                  <a:pt x="1759" y="2057"/>
                </a:lnTo>
                <a:lnTo>
                  <a:pt x="1769" y="2108"/>
                </a:lnTo>
                <a:lnTo>
                  <a:pt x="1773" y="2160"/>
                </a:lnTo>
                <a:lnTo>
                  <a:pt x="1769" y="2212"/>
                </a:lnTo>
                <a:lnTo>
                  <a:pt x="1759" y="2263"/>
                </a:lnTo>
                <a:lnTo>
                  <a:pt x="1742" y="2314"/>
                </a:lnTo>
                <a:lnTo>
                  <a:pt x="1721" y="2366"/>
                </a:lnTo>
                <a:lnTo>
                  <a:pt x="1696" y="2415"/>
                </a:lnTo>
                <a:lnTo>
                  <a:pt x="1669" y="2465"/>
                </a:lnTo>
                <a:lnTo>
                  <a:pt x="1640" y="2513"/>
                </a:lnTo>
                <a:lnTo>
                  <a:pt x="1611" y="2563"/>
                </a:lnTo>
                <a:lnTo>
                  <a:pt x="1583" y="2612"/>
                </a:lnTo>
                <a:lnTo>
                  <a:pt x="1557" y="2661"/>
                </a:lnTo>
                <a:lnTo>
                  <a:pt x="1535" y="2710"/>
                </a:lnTo>
                <a:lnTo>
                  <a:pt x="1517" y="2760"/>
                </a:lnTo>
                <a:lnTo>
                  <a:pt x="1504" y="2809"/>
                </a:lnTo>
                <a:lnTo>
                  <a:pt x="1497" y="2862"/>
                </a:lnTo>
                <a:lnTo>
                  <a:pt x="1494" y="2915"/>
                </a:lnTo>
                <a:lnTo>
                  <a:pt x="1496" y="2970"/>
                </a:lnTo>
                <a:lnTo>
                  <a:pt x="1501" y="3027"/>
                </a:lnTo>
                <a:lnTo>
                  <a:pt x="1508" y="3083"/>
                </a:lnTo>
                <a:lnTo>
                  <a:pt x="1515" y="3139"/>
                </a:lnTo>
                <a:lnTo>
                  <a:pt x="1523" y="3195"/>
                </a:lnTo>
                <a:lnTo>
                  <a:pt x="1530" y="3252"/>
                </a:lnTo>
                <a:lnTo>
                  <a:pt x="1534" y="3307"/>
                </a:lnTo>
                <a:lnTo>
                  <a:pt x="1534" y="3360"/>
                </a:lnTo>
                <a:lnTo>
                  <a:pt x="1530" y="3413"/>
                </a:lnTo>
                <a:lnTo>
                  <a:pt x="1521" y="3464"/>
                </a:lnTo>
                <a:lnTo>
                  <a:pt x="1505" y="3512"/>
                </a:lnTo>
                <a:lnTo>
                  <a:pt x="1484" y="3555"/>
                </a:lnTo>
                <a:lnTo>
                  <a:pt x="1456" y="3595"/>
                </a:lnTo>
                <a:lnTo>
                  <a:pt x="1425" y="3633"/>
                </a:lnTo>
                <a:lnTo>
                  <a:pt x="1390" y="3669"/>
                </a:lnTo>
                <a:lnTo>
                  <a:pt x="1352" y="3703"/>
                </a:lnTo>
                <a:lnTo>
                  <a:pt x="1311" y="3736"/>
                </a:lnTo>
                <a:lnTo>
                  <a:pt x="1270" y="3769"/>
                </a:lnTo>
                <a:lnTo>
                  <a:pt x="1227" y="3800"/>
                </a:lnTo>
                <a:lnTo>
                  <a:pt x="1185" y="3833"/>
                </a:lnTo>
                <a:lnTo>
                  <a:pt x="1145" y="3864"/>
                </a:lnTo>
                <a:lnTo>
                  <a:pt x="1105" y="3898"/>
                </a:lnTo>
                <a:lnTo>
                  <a:pt x="1069" y="3933"/>
                </a:lnTo>
                <a:lnTo>
                  <a:pt x="1036" y="3969"/>
                </a:lnTo>
                <a:lnTo>
                  <a:pt x="1007" y="4008"/>
                </a:lnTo>
                <a:lnTo>
                  <a:pt x="980" y="4054"/>
                </a:lnTo>
                <a:lnTo>
                  <a:pt x="957" y="4103"/>
                </a:lnTo>
                <a:lnTo>
                  <a:pt x="938" y="4155"/>
                </a:lnTo>
                <a:lnTo>
                  <a:pt x="921" y="4209"/>
                </a:lnTo>
                <a:lnTo>
                  <a:pt x="906" y="4264"/>
                </a:lnTo>
                <a:lnTo>
                  <a:pt x="891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0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" name="Freeform 11">
            <a:extLst>
              <a:ext uri="{FF2B5EF4-FFF2-40B4-BE49-F238E27FC236}">
                <a16:creationId xmlns:a16="http://schemas.microsoft.com/office/drawing/2014/main" id="{13DC3B10-1C3B-43AC-8C4F-CC95F527D25C}"/>
              </a:ext>
            </a:extLst>
          </p:cNvPr>
          <p:cNvSpPr>
            <a:spLocks/>
          </p:cNvSpPr>
          <p:nvPr/>
        </p:nvSpPr>
        <p:spPr bwMode="auto">
          <a:xfrm>
            <a:off x="655638" y="0"/>
            <a:ext cx="1235075" cy="6858000"/>
          </a:xfrm>
          <a:custGeom>
            <a:avLst/>
            <a:gdLst>
              <a:gd name="T0" fmla="*/ 2147483646 w 1037"/>
              <a:gd name="T1" fmla="*/ 2147483646 h 4320"/>
              <a:gd name="T2" fmla="*/ 2147483646 w 1037"/>
              <a:gd name="T3" fmla="*/ 2147483646 h 4320"/>
              <a:gd name="T4" fmla="*/ 2147483646 w 1037"/>
              <a:gd name="T5" fmla="*/ 2147483646 h 4320"/>
              <a:gd name="T6" fmla="*/ 2147483646 w 1037"/>
              <a:gd name="T7" fmla="*/ 2147483646 h 4320"/>
              <a:gd name="T8" fmla="*/ 2147483646 w 1037"/>
              <a:gd name="T9" fmla="*/ 2147483646 h 4320"/>
              <a:gd name="T10" fmla="*/ 2147483646 w 1037"/>
              <a:gd name="T11" fmla="*/ 2147483646 h 4320"/>
              <a:gd name="T12" fmla="*/ 2147483646 w 1037"/>
              <a:gd name="T13" fmla="*/ 2147483646 h 4320"/>
              <a:gd name="T14" fmla="*/ 2147483646 w 1037"/>
              <a:gd name="T15" fmla="*/ 2147483646 h 4320"/>
              <a:gd name="T16" fmla="*/ 2147483646 w 1037"/>
              <a:gd name="T17" fmla="*/ 2147483646 h 4320"/>
              <a:gd name="T18" fmla="*/ 2147483646 w 1037"/>
              <a:gd name="T19" fmla="*/ 2147483646 h 4320"/>
              <a:gd name="T20" fmla="*/ 2147483646 w 1037"/>
              <a:gd name="T21" fmla="*/ 2147483646 h 4320"/>
              <a:gd name="T22" fmla="*/ 2147483646 w 1037"/>
              <a:gd name="T23" fmla="*/ 2147483646 h 4320"/>
              <a:gd name="T24" fmla="*/ 2147483646 w 1037"/>
              <a:gd name="T25" fmla="*/ 2147483646 h 4320"/>
              <a:gd name="T26" fmla="*/ 2147483646 w 1037"/>
              <a:gd name="T27" fmla="*/ 2147483646 h 4320"/>
              <a:gd name="T28" fmla="*/ 2147483646 w 1037"/>
              <a:gd name="T29" fmla="*/ 2147483646 h 4320"/>
              <a:gd name="T30" fmla="*/ 2147483646 w 1037"/>
              <a:gd name="T31" fmla="*/ 2147483646 h 4320"/>
              <a:gd name="T32" fmla="*/ 2147483646 w 1037"/>
              <a:gd name="T33" fmla="*/ 2147483646 h 4320"/>
              <a:gd name="T34" fmla="*/ 2147483646 w 1037"/>
              <a:gd name="T35" fmla="*/ 2147483646 h 4320"/>
              <a:gd name="T36" fmla="*/ 2147483646 w 1037"/>
              <a:gd name="T37" fmla="*/ 2147483646 h 4320"/>
              <a:gd name="T38" fmla="*/ 2147483646 w 1037"/>
              <a:gd name="T39" fmla="*/ 2147483646 h 4320"/>
              <a:gd name="T40" fmla="*/ 2147483646 w 1037"/>
              <a:gd name="T41" fmla="*/ 2147483646 h 4320"/>
              <a:gd name="T42" fmla="*/ 2147483646 w 1037"/>
              <a:gd name="T43" fmla="*/ 2147483646 h 4320"/>
              <a:gd name="T44" fmla="*/ 2147483646 w 1037"/>
              <a:gd name="T45" fmla="*/ 2147483646 h 4320"/>
              <a:gd name="T46" fmla="*/ 2147483646 w 1037"/>
              <a:gd name="T47" fmla="*/ 2147483646 h 4320"/>
              <a:gd name="T48" fmla="*/ 2147483646 w 1037"/>
              <a:gd name="T49" fmla="*/ 2147483646 h 4320"/>
              <a:gd name="T50" fmla="*/ 2147483646 w 1037"/>
              <a:gd name="T51" fmla="*/ 2147483646 h 4320"/>
              <a:gd name="T52" fmla="*/ 2147483646 w 1037"/>
              <a:gd name="T53" fmla="*/ 2147483646 h 4320"/>
              <a:gd name="T54" fmla="*/ 2147483646 w 1037"/>
              <a:gd name="T55" fmla="*/ 2147483646 h 4320"/>
              <a:gd name="T56" fmla="*/ 2147483646 w 1037"/>
              <a:gd name="T57" fmla="*/ 2147483646 h 4320"/>
              <a:gd name="T58" fmla="*/ 2147483646 w 1037"/>
              <a:gd name="T59" fmla="*/ 2147483646 h 4320"/>
              <a:gd name="T60" fmla="*/ 2147483646 w 1037"/>
              <a:gd name="T61" fmla="*/ 2147483646 h 4320"/>
              <a:gd name="T62" fmla="*/ 2147483646 w 1037"/>
              <a:gd name="T63" fmla="*/ 2147483646 h 4320"/>
              <a:gd name="T64" fmla="*/ 2147483646 w 1037"/>
              <a:gd name="T65" fmla="*/ 2147483646 h 4320"/>
              <a:gd name="T66" fmla="*/ 2147483646 w 1037"/>
              <a:gd name="T67" fmla="*/ 2147483646 h 4320"/>
              <a:gd name="T68" fmla="*/ 2147483646 w 1037"/>
              <a:gd name="T69" fmla="*/ 2147483646 h 4320"/>
              <a:gd name="T70" fmla="*/ 2147483646 w 1037"/>
              <a:gd name="T71" fmla="*/ 2147483646 h 4320"/>
              <a:gd name="T72" fmla="*/ 2147483646 w 1037"/>
              <a:gd name="T73" fmla="*/ 2147483646 h 4320"/>
              <a:gd name="T74" fmla="*/ 2147483646 w 1037"/>
              <a:gd name="T75" fmla="*/ 2147483646 h 4320"/>
              <a:gd name="T76" fmla="*/ 2147483646 w 1037"/>
              <a:gd name="T77" fmla="*/ 2147483646 h 4320"/>
              <a:gd name="T78" fmla="*/ 2147483646 w 1037"/>
              <a:gd name="T79" fmla="*/ 2147483646 h 4320"/>
              <a:gd name="T80" fmla="*/ 2147483646 w 1037"/>
              <a:gd name="T81" fmla="*/ 2147483646 h 4320"/>
              <a:gd name="T82" fmla="*/ 2147483646 w 1037"/>
              <a:gd name="T83" fmla="*/ 2147483646 h 4320"/>
              <a:gd name="T84" fmla="*/ 2147483646 w 1037"/>
              <a:gd name="T85" fmla="*/ 2147483646 h 4320"/>
              <a:gd name="T86" fmla="*/ 2147483646 w 1037"/>
              <a:gd name="T87" fmla="*/ 2147483646 h 4320"/>
              <a:gd name="T88" fmla="*/ 2147483646 w 1037"/>
              <a:gd name="T89" fmla="*/ 2147483646 h 4320"/>
              <a:gd name="T90" fmla="*/ 2147483646 w 1037"/>
              <a:gd name="T91" fmla="*/ 2147483646 h 4320"/>
              <a:gd name="T92" fmla="*/ 2147483646 w 1037"/>
              <a:gd name="T93" fmla="*/ 2147483646 h 4320"/>
              <a:gd name="T94" fmla="*/ 2147483646 w 1037"/>
              <a:gd name="T95" fmla="*/ 2147483646 h 4320"/>
              <a:gd name="T96" fmla="*/ 2147483646 w 1037"/>
              <a:gd name="T97" fmla="*/ 2147483646 h 4320"/>
              <a:gd name="T98" fmla="*/ 2147483646 w 1037"/>
              <a:gd name="T99" fmla="*/ 2147483646 h 4320"/>
              <a:gd name="T100" fmla="*/ 2147483646 w 1037"/>
              <a:gd name="T101" fmla="*/ 2147483646 h 4320"/>
              <a:gd name="T102" fmla="*/ 2147483646 w 1037"/>
              <a:gd name="T103" fmla="*/ 2147483646 h 4320"/>
              <a:gd name="T104" fmla="*/ 2147483646 w 1037"/>
              <a:gd name="T105" fmla="*/ 2147483646 h 4320"/>
              <a:gd name="T106" fmla="*/ 2147483646 w 1037"/>
              <a:gd name="T107" fmla="*/ 2147483646 h 4320"/>
              <a:gd name="T108" fmla="*/ 2147483646 w 1037"/>
              <a:gd name="T109" fmla="*/ 2147483646 h 4320"/>
              <a:gd name="T110" fmla="*/ 2147483646 w 1037"/>
              <a:gd name="T111" fmla="*/ 2147483646 h 4320"/>
              <a:gd name="T112" fmla="*/ 2147483646 w 1037"/>
              <a:gd name="T113" fmla="*/ 2147483646 h 4320"/>
              <a:gd name="T114" fmla="*/ 2147483646 w 1037"/>
              <a:gd name="T115" fmla="*/ 2147483646 h 4320"/>
              <a:gd name="T116" fmla="*/ 2147483646 w 1037"/>
              <a:gd name="T117" fmla="*/ 2147483646 h 4320"/>
              <a:gd name="T118" fmla="*/ 2147483646 w 1037"/>
              <a:gd name="T119" fmla="*/ 2147483646 h 4320"/>
              <a:gd name="T120" fmla="*/ 2147483646 w 1037"/>
              <a:gd name="T121" fmla="*/ 2147483646 h 4320"/>
              <a:gd name="T122" fmla="*/ 2147483646 w 1037"/>
              <a:gd name="T123" fmla="*/ 2147483646 h 4320"/>
              <a:gd name="T124" fmla="*/ 0 w 1037"/>
              <a:gd name="T125" fmla="*/ 0 h 4320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1037" h="4320">
                <a:moveTo>
                  <a:pt x="0" y="0"/>
                </a:moveTo>
                <a:lnTo>
                  <a:pt x="171" y="0"/>
                </a:lnTo>
                <a:lnTo>
                  <a:pt x="188" y="55"/>
                </a:lnTo>
                <a:lnTo>
                  <a:pt x="204" y="110"/>
                </a:lnTo>
                <a:lnTo>
                  <a:pt x="220" y="166"/>
                </a:lnTo>
                <a:lnTo>
                  <a:pt x="234" y="223"/>
                </a:lnTo>
                <a:lnTo>
                  <a:pt x="251" y="278"/>
                </a:lnTo>
                <a:lnTo>
                  <a:pt x="269" y="331"/>
                </a:lnTo>
                <a:lnTo>
                  <a:pt x="292" y="381"/>
                </a:lnTo>
                <a:lnTo>
                  <a:pt x="319" y="427"/>
                </a:lnTo>
                <a:lnTo>
                  <a:pt x="349" y="466"/>
                </a:lnTo>
                <a:lnTo>
                  <a:pt x="382" y="503"/>
                </a:lnTo>
                <a:lnTo>
                  <a:pt x="420" y="537"/>
                </a:lnTo>
                <a:lnTo>
                  <a:pt x="460" y="571"/>
                </a:lnTo>
                <a:lnTo>
                  <a:pt x="502" y="603"/>
                </a:lnTo>
                <a:lnTo>
                  <a:pt x="544" y="635"/>
                </a:lnTo>
                <a:lnTo>
                  <a:pt x="587" y="668"/>
                </a:lnTo>
                <a:lnTo>
                  <a:pt x="628" y="700"/>
                </a:lnTo>
                <a:lnTo>
                  <a:pt x="667" y="734"/>
                </a:lnTo>
                <a:lnTo>
                  <a:pt x="703" y="771"/>
                </a:lnTo>
                <a:lnTo>
                  <a:pt x="736" y="808"/>
                </a:lnTo>
                <a:lnTo>
                  <a:pt x="763" y="848"/>
                </a:lnTo>
                <a:lnTo>
                  <a:pt x="786" y="893"/>
                </a:lnTo>
                <a:lnTo>
                  <a:pt x="800" y="937"/>
                </a:lnTo>
                <a:lnTo>
                  <a:pt x="809" y="986"/>
                </a:lnTo>
                <a:lnTo>
                  <a:pt x="813" y="1034"/>
                </a:lnTo>
                <a:lnTo>
                  <a:pt x="812" y="1085"/>
                </a:lnTo>
                <a:lnTo>
                  <a:pt x="808" y="1136"/>
                </a:lnTo>
                <a:lnTo>
                  <a:pt x="803" y="1189"/>
                </a:lnTo>
                <a:lnTo>
                  <a:pt x="796" y="1242"/>
                </a:lnTo>
                <a:lnTo>
                  <a:pt x="788" y="1295"/>
                </a:lnTo>
                <a:lnTo>
                  <a:pt x="782" y="1348"/>
                </a:lnTo>
                <a:lnTo>
                  <a:pt x="778" y="1401"/>
                </a:lnTo>
                <a:lnTo>
                  <a:pt x="775" y="1452"/>
                </a:lnTo>
                <a:lnTo>
                  <a:pt x="778" y="1502"/>
                </a:lnTo>
                <a:lnTo>
                  <a:pt x="784" y="1551"/>
                </a:lnTo>
                <a:lnTo>
                  <a:pt x="797" y="1602"/>
                </a:lnTo>
                <a:lnTo>
                  <a:pt x="817" y="1652"/>
                </a:lnTo>
                <a:lnTo>
                  <a:pt x="841" y="1702"/>
                </a:lnTo>
                <a:lnTo>
                  <a:pt x="868" y="1752"/>
                </a:lnTo>
                <a:lnTo>
                  <a:pt x="896" y="1801"/>
                </a:lnTo>
                <a:lnTo>
                  <a:pt x="926" y="1851"/>
                </a:lnTo>
                <a:lnTo>
                  <a:pt x="953" y="1901"/>
                </a:lnTo>
                <a:lnTo>
                  <a:pt x="980" y="1952"/>
                </a:lnTo>
                <a:lnTo>
                  <a:pt x="1003" y="2003"/>
                </a:lnTo>
                <a:lnTo>
                  <a:pt x="1021" y="2054"/>
                </a:lnTo>
                <a:lnTo>
                  <a:pt x="1031" y="2106"/>
                </a:lnTo>
                <a:lnTo>
                  <a:pt x="1037" y="2160"/>
                </a:lnTo>
                <a:lnTo>
                  <a:pt x="1031" y="2214"/>
                </a:lnTo>
                <a:lnTo>
                  <a:pt x="1021" y="2266"/>
                </a:lnTo>
                <a:lnTo>
                  <a:pt x="1003" y="2317"/>
                </a:lnTo>
                <a:lnTo>
                  <a:pt x="980" y="2368"/>
                </a:lnTo>
                <a:lnTo>
                  <a:pt x="953" y="2419"/>
                </a:lnTo>
                <a:lnTo>
                  <a:pt x="926" y="2469"/>
                </a:lnTo>
                <a:lnTo>
                  <a:pt x="896" y="2519"/>
                </a:lnTo>
                <a:lnTo>
                  <a:pt x="868" y="2568"/>
                </a:lnTo>
                <a:lnTo>
                  <a:pt x="841" y="2618"/>
                </a:lnTo>
                <a:lnTo>
                  <a:pt x="817" y="2668"/>
                </a:lnTo>
                <a:lnTo>
                  <a:pt x="797" y="2718"/>
                </a:lnTo>
                <a:lnTo>
                  <a:pt x="784" y="2769"/>
                </a:lnTo>
                <a:lnTo>
                  <a:pt x="778" y="2818"/>
                </a:lnTo>
                <a:lnTo>
                  <a:pt x="775" y="2868"/>
                </a:lnTo>
                <a:lnTo>
                  <a:pt x="778" y="2919"/>
                </a:lnTo>
                <a:lnTo>
                  <a:pt x="782" y="2972"/>
                </a:lnTo>
                <a:lnTo>
                  <a:pt x="788" y="3025"/>
                </a:lnTo>
                <a:lnTo>
                  <a:pt x="796" y="3078"/>
                </a:lnTo>
                <a:lnTo>
                  <a:pt x="803" y="3131"/>
                </a:lnTo>
                <a:lnTo>
                  <a:pt x="808" y="3184"/>
                </a:lnTo>
                <a:lnTo>
                  <a:pt x="812" y="3235"/>
                </a:lnTo>
                <a:lnTo>
                  <a:pt x="813" y="3286"/>
                </a:lnTo>
                <a:lnTo>
                  <a:pt x="809" y="3334"/>
                </a:lnTo>
                <a:lnTo>
                  <a:pt x="800" y="3383"/>
                </a:lnTo>
                <a:lnTo>
                  <a:pt x="786" y="3427"/>
                </a:lnTo>
                <a:lnTo>
                  <a:pt x="763" y="3472"/>
                </a:lnTo>
                <a:lnTo>
                  <a:pt x="736" y="3512"/>
                </a:lnTo>
                <a:lnTo>
                  <a:pt x="703" y="3549"/>
                </a:lnTo>
                <a:lnTo>
                  <a:pt x="667" y="3586"/>
                </a:lnTo>
                <a:lnTo>
                  <a:pt x="628" y="3620"/>
                </a:lnTo>
                <a:lnTo>
                  <a:pt x="587" y="3652"/>
                </a:lnTo>
                <a:lnTo>
                  <a:pt x="544" y="3685"/>
                </a:lnTo>
                <a:lnTo>
                  <a:pt x="502" y="3717"/>
                </a:lnTo>
                <a:lnTo>
                  <a:pt x="460" y="3749"/>
                </a:lnTo>
                <a:lnTo>
                  <a:pt x="420" y="3783"/>
                </a:lnTo>
                <a:lnTo>
                  <a:pt x="382" y="3817"/>
                </a:lnTo>
                <a:lnTo>
                  <a:pt x="349" y="3854"/>
                </a:lnTo>
                <a:lnTo>
                  <a:pt x="319" y="3893"/>
                </a:lnTo>
                <a:lnTo>
                  <a:pt x="292" y="3939"/>
                </a:lnTo>
                <a:lnTo>
                  <a:pt x="269" y="3989"/>
                </a:lnTo>
                <a:lnTo>
                  <a:pt x="251" y="4042"/>
                </a:lnTo>
                <a:lnTo>
                  <a:pt x="234" y="4097"/>
                </a:lnTo>
                <a:lnTo>
                  <a:pt x="220" y="4154"/>
                </a:lnTo>
                <a:lnTo>
                  <a:pt x="204" y="4210"/>
                </a:lnTo>
                <a:lnTo>
                  <a:pt x="188" y="4265"/>
                </a:lnTo>
                <a:lnTo>
                  <a:pt x="171" y="4320"/>
                </a:lnTo>
                <a:lnTo>
                  <a:pt x="0" y="4320"/>
                </a:lnTo>
                <a:lnTo>
                  <a:pt x="17" y="4278"/>
                </a:lnTo>
                <a:lnTo>
                  <a:pt x="33" y="4232"/>
                </a:lnTo>
                <a:lnTo>
                  <a:pt x="46" y="4183"/>
                </a:lnTo>
                <a:lnTo>
                  <a:pt x="60" y="4131"/>
                </a:lnTo>
                <a:lnTo>
                  <a:pt x="75" y="4075"/>
                </a:lnTo>
                <a:lnTo>
                  <a:pt x="90" y="4019"/>
                </a:lnTo>
                <a:lnTo>
                  <a:pt x="109" y="3964"/>
                </a:lnTo>
                <a:lnTo>
                  <a:pt x="129" y="3909"/>
                </a:lnTo>
                <a:lnTo>
                  <a:pt x="156" y="3855"/>
                </a:lnTo>
                <a:lnTo>
                  <a:pt x="186" y="3804"/>
                </a:lnTo>
                <a:lnTo>
                  <a:pt x="222" y="3756"/>
                </a:lnTo>
                <a:lnTo>
                  <a:pt x="261" y="3713"/>
                </a:lnTo>
                <a:lnTo>
                  <a:pt x="303" y="3672"/>
                </a:lnTo>
                <a:lnTo>
                  <a:pt x="348" y="3634"/>
                </a:lnTo>
                <a:lnTo>
                  <a:pt x="392" y="3599"/>
                </a:lnTo>
                <a:lnTo>
                  <a:pt x="438" y="3565"/>
                </a:lnTo>
                <a:lnTo>
                  <a:pt x="482" y="3531"/>
                </a:lnTo>
                <a:lnTo>
                  <a:pt x="523" y="3499"/>
                </a:lnTo>
                <a:lnTo>
                  <a:pt x="561" y="3466"/>
                </a:lnTo>
                <a:lnTo>
                  <a:pt x="594" y="3434"/>
                </a:lnTo>
                <a:lnTo>
                  <a:pt x="620" y="3400"/>
                </a:lnTo>
                <a:lnTo>
                  <a:pt x="638" y="3367"/>
                </a:lnTo>
                <a:lnTo>
                  <a:pt x="647" y="3336"/>
                </a:lnTo>
                <a:lnTo>
                  <a:pt x="652" y="3302"/>
                </a:lnTo>
                <a:lnTo>
                  <a:pt x="654" y="3265"/>
                </a:lnTo>
                <a:lnTo>
                  <a:pt x="651" y="3224"/>
                </a:lnTo>
                <a:lnTo>
                  <a:pt x="647" y="3181"/>
                </a:lnTo>
                <a:lnTo>
                  <a:pt x="642" y="3137"/>
                </a:lnTo>
                <a:lnTo>
                  <a:pt x="637" y="3091"/>
                </a:lnTo>
                <a:lnTo>
                  <a:pt x="626" y="3021"/>
                </a:lnTo>
                <a:lnTo>
                  <a:pt x="620" y="2952"/>
                </a:lnTo>
                <a:lnTo>
                  <a:pt x="616" y="2881"/>
                </a:lnTo>
                <a:lnTo>
                  <a:pt x="618" y="2809"/>
                </a:lnTo>
                <a:lnTo>
                  <a:pt x="628" y="2737"/>
                </a:lnTo>
                <a:lnTo>
                  <a:pt x="642" y="2681"/>
                </a:lnTo>
                <a:lnTo>
                  <a:pt x="661" y="2626"/>
                </a:lnTo>
                <a:lnTo>
                  <a:pt x="685" y="2574"/>
                </a:lnTo>
                <a:lnTo>
                  <a:pt x="711" y="2521"/>
                </a:lnTo>
                <a:lnTo>
                  <a:pt x="739" y="2472"/>
                </a:lnTo>
                <a:lnTo>
                  <a:pt x="767" y="2423"/>
                </a:lnTo>
                <a:lnTo>
                  <a:pt x="791" y="2381"/>
                </a:lnTo>
                <a:lnTo>
                  <a:pt x="813" y="2342"/>
                </a:lnTo>
                <a:lnTo>
                  <a:pt x="834" y="2303"/>
                </a:lnTo>
                <a:lnTo>
                  <a:pt x="851" y="2265"/>
                </a:lnTo>
                <a:lnTo>
                  <a:pt x="864" y="2228"/>
                </a:lnTo>
                <a:lnTo>
                  <a:pt x="873" y="2194"/>
                </a:lnTo>
                <a:lnTo>
                  <a:pt x="876" y="2160"/>
                </a:lnTo>
                <a:lnTo>
                  <a:pt x="873" y="2126"/>
                </a:lnTo>
                <a:lnTo>
                  <a:pt x="864" y="2092"/>
                </a:lnTo>
                <a:lnTo>
                  <a:pt x="851" y="2055"/>
                </a:lnTo>
                <a:lnTo>
                  <a:pt x="834" y="2017"/>
                </a:lnTo>
                <a:lnTo>
                  <a:pt x="813" y="1978"/>
                </a:lnTo>
                <a:lnTo>
                  <a:pt x="791" y="1939"/>
                </a:lnTo>
                <a:lnTo>
                  <a:pt x="767" y="1897"/>
                </a:lnTo>
                <a:lnTo>
                  <a:pt x="739" y="1848"/>
                </a:lnTo>
                <a:lnTo>
                  <a:pt x="711" y="1799"/>
                </a:lnTo>
                <a:lnTo>
                  <a:pt x="685" y="1746"/>
                </a:lnTo>
                <a:lnTo>
                  <a:pt x="661" y="1694"/>
                </a:lnTo>
                <a:lnTo>
                  <a:pt x="642" y="1639"/>
                </a:lnTo>
                <a:lnTo>
                  <a:pt x="628" y="1583"/>
                </a:lnTo>
                <a:lnTo>
                  <a:pt x="618" y="1511"/>
                </a:lnTo>
                <a:lnTo>
                  <a:pt x="616" y="1439"/>
                </a:lnTo>
                <a:lnTo>
                  <a:pt x="620" y="1368"/>
                </a:lnTo>
                <a:lnTo>
                  <a:pt x="626" y="1299"/>
                </a:lnTo>
                <a:lnTo>
                  <a:pt x="637" y="1229"/>
                </a:lnTo>
                <a:lnTo>
                  <a:pt x="642" y="1183"/>
                </a:lnTo>
                <a:lnTo>
                  <a:pt x="647" y="1139"/>
                </a:lnTo>
                <a:lnTo>
                  <a:pt x="651" y="1096"/>
                </a:lnTo>
                <a:lnTo>
                  <a:pt x="654" y="1055"/>
                </a:lnTo>
                <a:lnTo>
                  <a:pt x="652" y="1018"/>
                </a:lnTo>
                <a:lnTo>
                  <a:pt x="647" y="984"/>
                </a:lnTo>
                <a:lnTo>
                  <a:pt x="638" y="953"/>
                </a:lnTo>
                <a:lnTo>
                  <a:pt x="620" y="920"/>
                </a:lnTo>
                <a:lnTo>
                  <a:pt x="594" y="886"/>
                </a:lnTo>
                <a:lnTo>
                  <a:pt x="561" y="854"/>
                </a:lnTo>
                <a:lnTo>
                  <a:pt x="523" y="822"/>
                </a:lnTo>
                <a:lnTo>
                  <a:pt x="482" y="789"/>
                </a:lnTo>
                <a:lnTo>
                  <a:pt x="438" y="755"/>
                </a:lnTo>
                <a:lnTo>
                  <a:pt x="392" y="721"/>
                </a:lnTo>
                <a:lnTo>
                  <a:pt x="348" y="686"/>
                </a:lnTo>
                <a:lnTo>
                  <a:pt x="303" y="648"/>
                </a:lnTo>
                <a:lnTo>
                  <a:pt x="261" y="607"/>
                </a:lnTo>
                <a:lnTo>
                  <a:pt x="222" y="564"/>
                </a:lnTo>
                <a:lnTo>
                  <a:pt x="186" y="516"/>
                </a:lnTo>
                <a:lnTo>
                  <a:pt x="156" y="465"/>
                </a:lnTo>
                <a:lnTo>
                  <a:pt x="129" y="411"/>
                </a:lnTo>
                <a:lnTo>
                  <a:pt x="109" y="356"/>
                </a:lnTo>
                <a:lnTo>
                  <a:pt x="90" y="301"/>
                </a:lnTo>
                <a:lnTo>
                  <a:pt x="75" y="245"/>
                </a:lnTo>
                <a:lnTo>
                  <a:pt x="60" y="189"/>
                </a:lnTo>
                <a:lnTo>
                  <a:pt x="46" y="137"/>
                </a:lnTo>
                <a:lnTo>
                  <a:pt x="33" y="88"/>
                </a:lnTo>
                <a:lnTo>
                  <a:pt x="17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0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" name="Group 14">
            <a:extLst>
              <a:ext uri="{FF2B5EF4-FFF2-40B4-BE49-F238E27FC236}">
                <a16:creationId xmlns:a16="http://schemas.microsoft.com/office/drawing/2014/main" id="{619FCBEC-639D-4400-B9C8-5F5F60F32951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2111375" cy="6858000"/>
            <a:chOff x="0" y="0"/>
            <a:chExt cx="2110979" cy="6858000"/>
          </a:xfrm>
        </p:grpSpPr>
        <p:sp>
          <p:nvSpPr>
            <p:cNvPr id="7" name="Freeform 14" title="left scallop shape">
              <a:extLst>
                <a:ext uri="{FF2B5EF4-FFF2-40B4-BE49-F238E27FC236}">
                  <a16:creationId xmlns:a16="http://schemas.microsoft.com/office/drawing/2014/main" id="{2CDBF840-0E4A-4811-B2E5-D84FB19FFB5C}"/>
                </a:ext>
              </a:extLst>
            </p:cNvPr>
            <p:cNvSpPr/>
            <p:nvPr/>
          </p:nvSpPr>
          <p:spPr bwMode="auto">
            <a:xfrm>
              <a:off x="0" y="0"/>
              <a:ext cx="2110979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8" name="Freeform 11" title="left scallop inline">
              <a:extLst>
                <a:ext uri="{FF2B5EF4-FFF2-40B4-BE49-F238E27FC236}">
                  <a16:creationId xmlns:a16="http://schemas.microsoft.com/office/drawing/2014/main" id="{7FBF56FB-037A-4AFC-87C9-FDA99ACE6A46}"/>
                </a:ext>
              </a:extLst>
            </p:cNvPr>
            <p:cNvSpPr/>
            <p:nvPr/>
          </p:nvSpPr>
          <p:spPr bwMode="auto">
            <a:xfrm>
              <a:off x="655515" y="0"/>
              <a:ext cx="1234843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197" y="1073889"/>
            <a:ext cx="6140303" cy="4064627"/>
          </a:xfrm>
        </p:spPr>
        <p:txBody>
          <a:bodyPr anchor="b"/>
          <a:lstStyle>
            <a:lvl1pPr>
              <a:defRPr sz="6300" spc="6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32198" y="5159782"/>
            <a:ext cx="5263116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500" b="1" i="0" cap="all" spc="300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3274CD8C-E182-4AA9-A19B-82C25A4E35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27288" y="6375400"/>
            <a:ext cx="1120775" cy="349250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415FF138-C84F-484A-9379-77CEC72A8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59225" y="6375400"/>
            <a:ext cx="3086100" cy="346075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E1F934FC-955F-44EA-AFFB-82FE1D69D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56488" y="6375400"/>
            <a:ext cx="1116012" cy="346075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521DCD9-655C-4BC3-AE16-8005FBBBABD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6634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2975" y="2286000"/>
            <a:ext cx="3593592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5846" y="2286000"/>
            <a:ext cx="3593592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AAC464C-EC5A-4E77-B228-525C2A47E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B23C25-1D54-4749-B1A2-0F75B1F0D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2AAE568-C1E4-4358-8C8E-CB0E95240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475100-52CB-4650-973B-F26EE65797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8177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975" y="381001"/>
            <a:ext cx="7629525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1832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1832" y="2909102"/>
            <a:ext cx="361188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75398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75398" y="2909102"/>
            <a:ext cx="361188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69DBFB-89BD-40E6-8614-20089DEC1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58E851F-4B06-4EC6-9645-9954306BE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AB170CC-8BF1-4E78-A859-5D64973DE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063BE-4A41-4EE1-BA21-9FD5066B4D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180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567370B-4553-490C-A562-456D7E273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E2E2F31-FED7-4790-B900-06B417F25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3780386-7426-4971-B5BD-3682044E3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1980B-BE51-4997-B1C9-C2EE569D0C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171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A52971-FF59-4F82-9A06-9B99AAC36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C6E1307-36CD-4D30-B596-EC5826808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86D1B70-D486-49FD-A481-0796652D0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84B9B-F496-433D-B2DF-02DD24F028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201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 title="right scallop background shape">
            <a:extLst>
              <a:ext uri="{FF2B5EF4-FFF2-40B4-BE49-F238E27FC236}">
                <a16:creationId xmlns:a16="http://schemas.microsoft.com/office/drawing/2014/main" id="{742C7218-FA39-49DB-A80C-4521348EDE30}"/>
              </a:ext>
            </a:extLst>
          </p:cNvPr>
          <p:cNvSpPr/>
          <p:nvPr/>
        </p:nvSpPr>
        <p:spPr bwMode="auto">
          <a:xfrm>
            <a:off x="5541963" y="0"/>
            <a:ext cx="3602037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3CF382-1F44-4916-895C-7B70E493222F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 title="left edge border">
            <a:extLst>
              <a:ext uri="{FF2B5EF4-FFF2-40B4-BE49-F238E27FC236}">
                <a16:creationId xmlns:a16="http://schemas.microsoft.com/office/drawing/2014/main" id="{FAEC0D33-6DFB-4A01-81D4-837B1599F4B9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4" y="457200"/>
            <a:ext cx="2319086" cy="1196671"/>
          </a:xfrm>
        </p:spPr>
        <p:txBody>
          <a:bodyPr anchor="b"/>
          <a:lstStyle>
            <a:lvl1pPr>
              <a:lnSpc>
                <a:spcPct val="100000"/>
              </a:lnSpc>
              <a:defRPr sz="1800" b="1" i="0" cap="all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788" y="920377"/>
            <a:ext cx="4618814" cy="4985124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4" y="1741336"/>
            <a:ext cx="2319086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741AA220-5C9F-4DB1-A49C-B1CA69BFAD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3088" y="6375400"/>
            <a:ext cx="925512" cy="349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202FBA1-752F-4BC9-9C83-631A3BBF3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77975" y="6375400"/>
            <a:ext cx="2611438" cy="346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DAD11D9E-60B0-46F7-8DE1-031BA035C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268788" y="6375400"/>
            <a:ext cx="923925" cy="346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F4AF00-E23C-4239-BD42-19994D27FD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200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 title="right scallop background shape">
            <a:extLst>
              <a:ext uri="{FF2B5EF4-FFF2-40B4-BE49-F238E27FC236}">
                <a16:creationId xmlns:a16="http://schemas.microsoft.com/office/drawing/2014/main" id="{263798D9-A48F-40F6-ADE8-146D5A67AC51}"/>
              </a:ext>
            </a:extLst>
          </p:cNvPr>
          <p:cNvSpPr/>
          <p:nvPr/>
        </p:nvSpPr>
        <p:spPr bwMode="auto">
          <a:xfrm>
            <a:off x="5541963" y="0"/>
            <a:ext cx="3602037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C956167-20A7-4344-A8A4-7CC7EB3DF96A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 title="left edge border">
            <a:extLst>
              <a:ext uri="{FF2B5EF4-FFF2-40B4-BE49-F238E27FC236}">
                <a16:creationId xmlns:a16="http://schemas.microsoft.com/office/drawing/2014/main" id="{B34C7918-5DC5-44B5-8B92-2EBE250A3968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12598" y="1"/>
            <a:ext cx="5516689" cy="6857999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3" y="457200"/>
            <a:ext cx="2319088" cy="1196670"/>
          </a:xfrm>
        </p:spPr>
        <p:txBody>
          <a:bodyPr anchor="b"/>
          <a:lstStyle>
            <a:lvl1pPr>
              <a:lnSpc>
                <a:spcPct val="100000"/>
              </a:lnSpc>
              <a:defRPr sz="1800" b="1" i="0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3" y="1741336"/>
            <a:ext cx="2319088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65E2E07E-FEE4-4D4E-915E-C5B87EE96B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4675" y="6375400"/>
            <a:ext cx="923925" cy="349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E58B2358-3283-4A38-AFA3-3D816D784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77975" y="6375400"/>
            <a:ext cx="2611438" cy="346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0887D39-89F7-4FDD-93F6-C8E829EA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256088" y="6375400"/>
            <a:ext cx="947737" cy="346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A6AEB6-331D-4A44-B75D-5A178E015E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4109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9A7593-4E50-446C-82E9-E6B23A7A7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2041B-8164-4B82-8AFC-6375AE40D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15E9F-56B5-4141-9056-5F68B4E1D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9AD78-CB6A-4F3A-BC71-3B4309855C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630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96911" y="382386"/>
            <a:ext cx="1771930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2974" y="382386"/>
            <a:ext cx="5809517" cy="560040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5B85A-A7CA-46B9-9B9D-EC24985CB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C685B-E6ED-4CEB-9CCB-A6B5F3A4D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CE7C14-93BF-4768-BD50-97F56A869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F44FE-955A-4D67-B1F4-8E2544627F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158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71DC8C-90AA-47FF-9D00-2BF041438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213" y="382588"/>
            <a:ext cx="7634287" cy="14922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7EC83231-DAA0-4E4D-BE6B-7A306471BB8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38213" y="2286000"/>
            <a:ext cx="7634287" cy="359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F6127-9CF4-4893-BBD6-D7E34A6710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213" y="6375400"/>
            <a:ext cx="1747837" cy="349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CA30A6-5415-49CD-9367-89688CA838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75400"/>
            <a:ext cx="3086100" cy="346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3A2576-959E-45D5-9314-737B50E4A3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75400"/>
            <a:ext cx="2114550" cy="346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fld id="{8D9B30B2-8E5A-46E8-BB5A-ABAEF195BE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3E9D4DD-6D96-48E4-BD2A-3B06AED832E8}"/>
              </a:ext>
            </a:extLst>
          </p:cNvPr>
          <p:cNvSpPr/>
          <p:nvPr/>
        </p:nvSpPr>
        <p:spPr>
          <a:xfrm>
            <a:off x="8931275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right edge border">
            <a:extLst>
              <a:ext uri="{FF2B5EF4-FFF2-40B4-BE49-F238E27FC236}">
                <a16:creationId xmlns:a16="http://schemas.microsoft.com/office/drawing/2014/main" id="{569C44BA-719B-47B6-8A91-8C043D1DE076}"/>
              </a:ext>
            </a:extLst>
          </p:cNvPr>
          <p:cNvSpPr/>
          <p:nvPr/>
        </p:nvSpPr>
        <p:spPr>
          <a:xfrm>
            <a:off x="8931275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33" name="Freeform 5">
            <a:extLst>
              <a:ext uri="{FF2B5EF4-FFF2-40B4-BE49-F238E27FC236}">
                <a16:creationId xmlns:a16="http://schemas.microsoft.com/office/drawing/2014/main" id="{B977936B-D5F1-4A88-BE50-A08EA2641F20}"/>
              </a:ext>
            </a:extLst>
          </p:cNvPr>
          <p:cNvSpPr>
            <a:spLocks/>
          </p:cNvSpPr>
          <p:nvPr/>
        </p:nvSpPr>
        <p:spPr bwMode="auto">
          <a:xfrm>
            <a:off x="0" y="0"/>
            <a:ext cx="679450" cy="6858000"/>
          </a:xfrm>
          <a:custGeom>
            <a:avLst/>
            <a:gdLst>
              <a:gd name="T0" fmla="*/ 2147483646 w 211"/>
              <a:gd name="T1" fmla="*/ 2147483646 h 2160"/>
              <a:gd name="T2" fmla="*/ 2147483646 w 211"/>
              <a:gd name="T3" fmla="*/ 2147483646 h 2160"/>
              <a:gd name="T4" fmla="*/ 2147483646 w 211"/>
              <a:gd name="T5" fmla="*/ 2147483646 h 2160"/>
              <a:gd name="T6" fmla="*/ 2147483646 w 211"/>
              <a:gd name="T7" fmla="*/ 2147483646 h 2160"/>
              <a:gd name="T8" fmla="*/ 2147483646 w 211"/>
              <a:gd name="T9" fmla="*/ 2147483646 h 2160"/>
              <a:gd name="T10" fmla="*/ 2147483646 w 211"/>
              <a:gd name="T11" fmla="*/ 2147483646 h 2160"/>
              <a:gd name="T12" fmla="*/ 2147483646 w 211"/>
              <a:gd name="T13" fmla="*/ 2147483646 h 2160"/>
              <a:gd name="T14" fmla="*/ 2147483646 w 211"/>
              <a:gd name="T15" fmla="*/ 2147483646 h 2160"/>
              <a:gd name="T16" fmla="*/ 2147483646 w 211"/>
              <a:gd name="T17" fmla="*/ 0 h 2160"/>
              <a:gd name="T18" fmla="*/ 0 w 211"/>
              <a:gd name="T19" fmla="*/ 0 h 2160"/>
              <a:gd name="T20" fmla="*/ 0 w 211"/>
              <a:gd name="T21" fmla="*/ 2147483646 h 2160"/>
              <a:gd name="T22" fmla="*/ 2147483646 w 211"/>
              <a:gd name="T23" fmla="*/ 2147483646 h 2160"/>
              <a:gd name="T24" fmla="*/ 2147483646 w 211"/>
              <a:gd name="T25" fmla="*/ 2147483646 h 2160"/>
              <a:gd name="T26" fmla="*/ 2147483646 w 211"/>
              <a:gd name="T27" fmla="*/ 2147483646 h 2160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0" t="0" r="r" b="b"/>
            <a:pathLst>
              <a:path w="211" h="2160">
                <a:moveTo>
                  <a:pt x="155" y="1728"/>
                </a:moveTo>
                <a:cubicBezTo>
                  <a:pt x="155" y="1620"/>
                  <a:pt x="211" y="1620"/>
                  <a:pt x="211" y="1512"/>
                </a:cubicBezTo>
                <a:cubicBezTo>
                  <a:pt x="211" y="1404"/>
                  <a:pt x="155" y="1404"/>
                  <a:pt x="155" y="1296"/>
                </a:cubicBezTo>
                <a:cubicBezTo>
                  <a:pt x="155" y="1188"/>
                  <a:pt x="211" y="1188"/>
                  <a:pt x="211" y="1080"/>
                </a:cubicBezTo>
                <a:cubicBezTo>
                  <a:pt x="211" y="972"/>
                  <a:pt x="155" y="972"/>
                  <a:pt x="155" y="864"/>
                </a:cubicBezTo>
                <a:cubicBezTo>
                  <a:pt x="155" y="756"/>
                  <a:pt x="211" y="756"/>
                  <a:pt x="211" y="648"/>
                </a:cubicBezTo>
                <a:cubicBezTo>
                  <a:pt x="211" y="540"/>
                  <a:pt x="155" y="540"/>
                  <a:pt x="155" y="432"/>
                </a:cubicBezTo>
                <a:cubicBezTo>
                  <a:pt x="155" y="324"/>
                  <a:pt x="211" y="324"/>
                  <a:pt x="211" y="216"/>
                </a:cubicBezTo>
                <a:cubicBezTo>
                  <a:pt x="211" y="108"/>
                  <a:pt x="155" y="108"/>
                  <a:pt x="15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"/>
                  <a:pt x="0" y="2160"/>
                  <a:pt x="0" y="2160"/>
                </a:cubicBezTo>
                <a:cubicBezTo>
                  <a:pt x="155" y="2160"/>
                  <a:pt x="155" y="2160"/>
                  <a:pt x="155" y="2160"/>
                </a:cubicBezTo>
                <a:cubicBezTo>
                  <a:pt x="155" y="2052"/>
                  <a:pt x="211" y="2052"/>
                  <a:pt x="211" y="1944"/>
                </a:cubicBezTo>
                <a:cubicBezTo>
                  <a:pt x="211" y="1836"/>
                  <a:pt x="155" y="1836"/>
                  <a:pt x="155" y="172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1" r:id="rId2"/>
    <p:sldLayoutId id="2147483729" r:id="rId3"/>
    <p:sldLayoutId id="2147483722" r:id="rId4"/>
    <p:sldLayoutId id="2147483723" r:id="rId5"/>
    <p:sldLayoutId id="2147483724" r:id="rId6"/>
    <p:sldLayoutId id="2147483725" r:id="rId7"/>
    <p:sldLayoutId id="2147483730" r:id="rId8"/>
    <p:sldLayoutId id="2147483731" r:id="rId9"/>
    <p:sldLayoutId id="2147483726" r:id="rId10"/>
    <p:sldLayoutId id="2147483727" r:id="rId11"/>
  </p:sldLayoutIdLst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100" kern="1200" cap="all" spc="150">
          <a:solidFill>
            <a:schemeClr val="tx2"/>
          </a:solidFill>
          <a:latin typeface="+mj-lt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9pPr>
    </p:titleStyle>
    <p:bodyStyle>
      <a:lvl1pPr marL="228600" indent="-228600" algn="l" defTabSz="685800" rtl="0" eaLnBrk="0" fontAlgn="base" hangingPunct="0">
        <a:lnSpc>
          <a:spcPct val="110000"/>
        </a:lnSpc>
        <a:spcBef>
          <a:spcPts val="700"/>
        </a:spcBef>
        <a:spcAft>
          <a:spcPct val="0"/>
        </a:spcAft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rgbClr val="595959"/>
          </a:solidFill>
          <a:latin typeface="+mn-lt"/>
          <a:ea typeface="+mn-ea"/>
          <a:cs typeface="+mn-cs"/>
        </a:defRPr>
      </a:lvl1pPr>
      <a:lvl2pPr marL="685800" indent="-228600" algn="l" defTabSz="685800" rtl="0" eaLnBrk="0" fontAlgn="base" hangingPunct="0">
        <a:lnSpc>
          <a:spcPct val="110000"/>
        </a:lnSpc>
        <a:spcBef>
          <a:spcPts val="700"/>
        </a:spcBef>
        <a:spcAft>
          <a:spcPct val="0"/>
        </a:spcAft>
        <a:buClr>
          <a:schemeClr val="tx2"/>
        </a:buClr>
        <a:buFont typeface="Gill Sans MT" panose="020B0502020104020203" pitchFamily="34" charset="0"/>
        <a:buChar char="–"/>
        <a:defRPr kern="1200">
          <a:solidFill>
            <a:srgbClr val="595959"/>
          </a:solidFill>
          <a:latin typeface="+mn-lt"/>
          <a:ea typeface="+mn-ea"/>
          <a:cs typeface="+mn-cs"/>
        </a:defRPr>
      </a:lvl2pPr>
      <a:lvl3pPr marL="1143000" indent="-228600" algn="l" defTabSz="685800" rtl="0" eaLnBrk="0" fontAlgn="base" hangingPunct="0">
        <a:lnSpc>
          <a:spcPct val="110000"/>
        </a:lnSpc>
        <a:spcBef>
          <a:spcPts val="700"/>
        </a:spcBef>
        <a:spcAft>
          <a:spcPct val="0"/>
        </a:spcAft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rgbClr val="595959"/>
          </a:solidFill>
          <a:latin typeface="+mn-lt"/>
          <a:ea typeface="+mn-ea"/>
          <a:cs typeface="+mn-cs"/>
        </a:defRPr>
      </a:lvl3pPr>
      <a:lvl4pPr marL="1600200" indent="-228600" algn="l" defTabSz="685800" rtl="0" eaLnBrk="0" fontAlgn="base" hangingPunct="0">
        <a:lnSpc>
          <a:spcPct val="110000"/>
        </a:lnSpc>
        <a:spcBef>
          <a:spcPts val="700"/>
        </a:spcBef>
        <a:spcAft>
          <a:spcPct val="0"/>
        </a:spcAft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rgbClr val="595959"/>
          </a:solidFill>
          <a:latin typeface="+mn-lt"/>
          <a:ea typeface="+mn-ea"/>
          <a:cs typeface="+mn-cs"/>
        </a:defRPr>
      </a:lvl4pPr>
      <a:lvl5pPr marL="2057400" indent="-228600" algn="l" defTabSz="685800" rtl="0" eaLnBrk="0" fontAlgn="base" hangingPunct="0">
        <a:lnSpc>
          <a:spcPct val="110000"/>
        </a:lnSpc>
        <a:spcBef>
          <a:spcPts val="700"/>
        </a:spcBef>
        <a:spcAft>
          <a:spcPct val="0"/>
        </a:spcAft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rgbClr val="595959"/>
          </a:solidFill>
          <a:latin typeface="+mn-lt"/>
          <a:ea typeface="+mn-ea"/>
          <a:cs typeface="+mn-cs"/>
        </a:defRPr>
      </a:lvl5pPr>
      <a:lvl6pPr marL="25146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ector_cup_of_coffee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ompletemerchandise/9800037733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2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044CB-DADD-4271-8F3F-B40E0337C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DC4D82-883C-4D94-885B-D2CEDFC2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  <a:defRPr/>
            </a:pPr>
            <a:endParaRPr lang="en-GB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ABC43C8-5971-4591-91FF-D36733233491}"/>
              </a:ext>
            </a:extLst>
          </p:cNvPr>
          <p:cNvSpPr/>
          <p:nvPr/>
        </p:nvSpPr>
        <p:spPr>
          <a:xfrm>
            <a:off x="1115615" y="2551837"/>
            <a:ext cx="6912769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indent="0" algn="ctr" eaLnBrk="1" hangingPunct="1">
              <a:buNone/>
              <a:defRPr/>
            </a:pPr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Empirical Research</a:t>
            </a:r>
          </a:p>
          <a:p>
            <a:pPr marL="0" indent="0" algn="ctr" eaLnBrk="1" hangingPunct="1">
              <a:buNone/>
              <a:defRPr/>
            </a:pPr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Lesson 3 : Practical work, Ethics and Tutorials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>
            <a:extLst>
              <a:ext uri="{FF2B5EF4-FFF2-40B4-BE49-F238E27FC236}">
                <a16:creationId xmlns:a16="http://schemas.microsoft.com/office/drawing/2014/main" id="{434751AF-9E88-4C11-AFC3-8A6EFC053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213" y="1989138"/>
            <a:ext cx="7575550" cy="451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8BE6E93D-19A7-4CE4-AE98-54A4CB6C7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Opening round:</a:t>
            </a:r>
          </a:p>
        </p:txBody>
      </p:sp>
      <p:sp>
        <p:nvSpPr>
          <p:cNvPr id="9220" name="Content Placeholder 7">
            <a:extLst>
              <a:ext uri="{FF2B5EF4-FFF2-40B4-BE49-F238E27FC236}">
                <a16:creationId xmlns:a16="http://schemas.microsoft.com/office/drawing/2014/main" id="{997EB231-F87F-4D80-94AB-EFDFC4A75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5" y="2805113"/>
            <a:ext cx="8235950" cy="266382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737E-AC0C-460B-8D81-46AB7F270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The aims of this lesson: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405A9ED-D91D-4706-94E1-1262D069A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213" y="2286000"/>
            <a:ext cx="7634287" cy="4572000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 To practice focus group moderation and participation</a:t>
            </a:r>
          </a:p>
          <a:p>
            <a:pPr eaLnBrk="1" hangingPunct="1"/>
            <a:r>
              <a:rPr lang="en-GB" altLang="en-US" sz="3200" dirty="0"/>
              <a:t>To continue our consideration of ethics and focus groups</a:t>
            </a:r>
          </a:p>
          <a:p>
            <a:pPr eaLnBrk="1" hangingPunct="1"/>
            <a:r>
              <a:rPr lang="en-GB" altLang="en-US" sz="3200" dirty="0"/>
              <a:t>To offer an opportunity for individual tutorials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9F8D-BA9F-437F-A371-8D5BE36AD77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09713" y="382588"/>
            <a:ext cx="7634287" cy="1492250"/>
          </a:xfrm>
        </p:spPr>
        <p:txBody>
          <a:bodyPr>
            <a:normAutofit fontScale="90000"/>
          </a:bodyPr>
          <a:lstStyle/>
          <a:p>
            <a:r>
              <a:rPr lang="en-GB" dirty="0"/>
              <a:t>Focus Group 1: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Do no harm : Carla</a:t>
            </a:r>
          </a:p>
        </p:txBody>
      </p:sp>
    </p:spTree>
    <p:extLst>
      <p:ext uri="{BB962C8B-B14F-4D97-AF65-F5344CB8AC3E}">
        <p14:creationId xmlns:p14="http://schemas.microsoft.com/office/powerpoint/2010/main" val="438668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CA962-BB78-4F9E-959C-39FD0C0E0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1C737-8D6A-47AE-AF51-FFC3FDF1D8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FE5C87-C40A-44E3-83B1-BEF0DDA58D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43808" y="0"/>
            <a:ext cx="5391596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07D898-7ADC-4723-B1EE-894A9958EA5A}"/>
              </a:ext>
            </a:extLst>
          </p:cNvPr>
          <p:cNvSpPr txBox="1"/>
          <p:nvPr/>
        </p:nvSpPr>
        <p:spPr>
          <a:xfrm>
            <a:off x="2843808" y="6858000"/>
            <a:ext cx="53915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commons.wikimedia.org/wiki/File:Vector_cup_of_coffee.sv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412781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9F8D-BA9F-437F-A371-8D5BE36AD77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09713" y="382588"/>
            <a:ext cx="7634287" cy="1492250"/>
          </a:xfrm>
        </p:spPr>
        <p:txBody>
          <a:bodyPr>
            <a:normAutofit fontScale="90000"/>
          </a:bodyPr>
          <a:lstStyle/>
          <a:p>
            <a:r>
              <a:rPr lang="en-GB" dirty="0"/>
              <a:t>Focus Group 2: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The strengths and challenges of qualitative and qualitative research :  Rita</a:t>
            </a:r>
          </a:p>
        </p:txBody>
      </p:sp>
    </p:spTree>
    <p:extLst>
      <p:ext uri="{BB962C8B-B14F-4D97-AF65-F5344CB8AC3E}">
        <p14:creationId xmlns:p14="http://schemas.microsoft.com/office/powerpoint/2010/main" val="3803761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4226C-96B4-48A5-A0BD-FDFF1628F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E0827-6FB9-478C-955B-377A4475B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F28DC8-14F7-43CE-A4CC-E70B084DFACE}"/>
              </a:ext>
            </a:extLst>
          </p:cNvPr>
          <p:cNvSpPr/>
          <p:nvPr/>
        </p:nvSpPr>
        <p:spPr>
          <a:xfrm>
            <a:off x="1161451" y="2551837"/>
            <a:ext cx="682109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Process of research</a:t>
            </a:r>
          </a:p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Ethics and focus groups</a:t>
            </a:r>
          </a:p>
        </p:txBody>
      </p:sp>
    </p:spTree>
    <p:extLst>
      <p:ext uri="{BB962C8B-B14F-4D97-AF65-F5344CB8AC3E}">
        <p14:creationId xmlns:p14="http://schemas.microsoft.com/office/powerpoint/2010/main" val="2204642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9F8D-BA9F-437F-A371-8D5BE36AD77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09713" y="382588"/>
            <a:ext cx="7634287" cy="1492250"/>
          </a:xfrm>
        </p:spPr>
        <p:txBody>
          <a:bodyPr>
            <a:normAutofit fontScale="90000"/>
          </a:bodyPr>
          <a:lstStyle/>
          <a:p>
            <a:r>
              <a:rPr lang="en-GB" dirty="0"/>
              <a:t>Focus Group 3: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The importance of research in qualitative research : Sam</a:t>
            </a:r>
          </a:p>
        </p:txBody>
      </p:sp>
    </p:spTree>
    <p:extLst>
      <p:ext uri="{BB962C8B-B14F-4D97-AF65-F5344CB8AC3E}">
        <p14:creationId xmlns:p14="http://schemas.microsoft.com/office/powerpoint/2010/main" val="1587393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737E-AC0C-460B-8D81-46AB7F270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Today we have: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405A9ED-D91D-4706-94E1-1262D069A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213" y="2286000"/>
            <a:ext cx="7634287" cy="4572000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Practiced focus group moderation and participation</a:t>
            </a:r>
          </a:p>
          <a:p>
            <a:pPr eaLnBrk="1" hangingPunct="1"/>
            <a:r>
              <a:rPr lang="en-GB" altLang="en-US" sz="3200" dirty="0"/>
              <a:t>Continued our consideration of ethics and focus groups</a:t>
            </a:r>
          </a:p>
          <a:p>
            <a:pPr eaLnBrk="1" hangingPunct="1"/>
            <a:r>
              <a:rPr lang="en-GB" altLang="en-US" sz="3200" dirty="0"/>
              <a:t>Had an opportunity for individual tutorials </a:t>
            </a:r>
          </a:p>
        </p:txBody>
      </p:sp>
    </p:spTree>
    <p:extLst>
      <p:ext uri="{BB962C8B-B14F-4D97-AF65-F5344CB8AC3E}">
        <p14:creationId xmlns:p14="http://schemas.microsoft.com/office/powerpoint/2010/main" val="1673207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7FC4B-BC01-455F-85E4-3B9301573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slots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05476E-D3AF-463C-9387-A7326F04BE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59290" y="2286000"/>
            <a:ext cx="4792133" cy="35941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CDD38D-2107-4E74-9C69-09FD1116F648}"/>
              </a:ext>
            </a:extLst>
          </p:cNvPr>
          <p:cNvSpPr txBox="1"/>
          <p:nvPr/>
        </p:nvSpPr>
        <p:spPr>
          <a:xfrm>
            <a:off x="2359290" y="5880100"/>
            <a:ext cx="479213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completemerchandise/9800037733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2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956497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4">
            <a:extLst>
              <a:ext uri="{FF2B5EF4-FFF2-40B4-BE49-F238E27FC236}">
                <a16:creationId xmlns:a16="http://schemas.microsoft.com/office/drawing/2014/main" id="{AD2EF567-FAE8-4A4D-AAF8-1DCAF76B79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213" y="1989138"/>
            <a:ext cx="7575550" cy="451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AB1671DC-6B99-4BF0-A9E1-AD1CC9F1E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Closing round</a:t>
            </a:r>
            <a:r>
              <a:rPr lang="en-GB" dirty="0"/>
              <a:t>:</a:t>
            </a:r>
          </a:p>
        </p:txBody>
      </p:sp>
      <p:sp>
        <p:nvSpPr>
          <p:cNvPr id="62468" name="Content Placeholder 7">
            <a:extLst>
              <a:ext uri="{FF2B5EF4-FFF2-40B4-BE49-F238E27FC236}">
                <a16:creationId xmlns:a16="http://schemas.microsoft.com/office/drawing/2014/main" id="{B6015708-86D2-4816-AA16-DE1BFC49A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5" y="2805113"/>
            <a:ext cx="8235950" cy="266382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adge">
    <a:dk1>
      <a:sysClr val="windowText" lastClr="000000"/>
    </a:dk1>
    <a:lt1>
      <a:sysClr val="window" lastClr="FFFFFF"/>
    </a:lt1>
    <a:dk2>
      <a:srgbClr val="2A1A00"/>
    </a:dk2>
    <a:lt2>
      <a:srgbClr val="F3F3F2"/>
    </a:lt2>
    <a:accent1>
      <a:srgbClr val="F8B323"/>
    </a:accent1>
    <a:accent2>
      <a:srgbClr val="656A59"/>
    </a:accent2>
    <a:accent3>
      <a:srgbClr val="46B2B5"/>
    </a:accent3>
    <a:accent4>
      <a:srgbClr val="8CAA7E"/>
    </a:accent4>
    <a:accent5>
      <a:srgbClr val="D36F68"/>
    </a:accent5>
    <a:accent6>
      <a:srgbClr val="826276"/>
    </a:accent6>
    <a:hlink>
      <a:srgbClr val="46B2B5"/>
    </a:hlink>
    <a:folHlink>
      <a:srgbClr val="A4669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734</TotalTime>
  <Words>116</Words>
  <Application>Microsoft Office PowerPoint</Application>
  <PresentationFormat>On-screen Show (4:3)</PresentationFormat>
  <Paragraphs>25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Times New Roman</vt:lpstr>
      <vt:lpstr>Arial</vt:lpstr>
      <vt:lpstr>Impact</vt:lpstr>
      <vt:lpstr>Gill Sans MT</vt:lpstr>
      <vt:lpstr>Wingdings</vt:lpstr>
      <vt:lpstr>Badge</vt:lpstr>
      <vt:lpstr>  </vt:lpstr>
      <vt:lpstr>Opening round:</vt:lpstr>
      <vt:lpstr>The aims of this lesson:</vt:lpstr>
      <vt:lpstr>Focus Group 1:     Do no harm : Carla</vt:lpstr>
      <vt:lpstr>PowerPoint Presentation</vt:lpstr>
      <vt:lpstr>Focus Group 2:     The strengths and challenges of qualitative and qualitative research :  Rita</vt:lpstr>
      <vt:lpstr>Group discussion</vt:lpstr>
      <vt:lpstr>Focus Group 3:     The importance of research in qualitative research : Sam</vt:lpstr>
      <vt:lpstr>Today we have:</vt:lpstr>
      <vt:lpstr>Tutorial slots</vt:lpstr>
      <vt:lpstr>Closing round: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SKILLS</dc:title>
  <dc:creator>M.Cole</dc:creator>
  <cp:lastModifiedBy>Beverly Cole</cp:lastModifiedBy>
  <cp:revision>29</cp:revision>
  <dcterms:created xsi:type="dcterms:W3CDTF">2012-02-14T06:38:06Z</dcterms:created>
  <dcterms:modified xsi:type="dcterms:W3CDTF">2018-02-06T19:53:55Z</dcterms:modified>
</cp:coreProperties>
</file>