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61AA8D-6D43-4654-9C62-1E0838ADA86B}" v="210" dt="2022-10-04T20:04:33.093"/>
    <p1510:client id="{EB95EDF2-E703-DCEF-D74B-82C89A0EEC89}" v="158" dt="2022-10-11T19:33:07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Wells (2100181)" userId="S::2100181@student.uwtsd.ac.uk::979fc5e1-d0ed-4567-90e5-81c78846562d" providerId="AD" clId="Web-{A961AA8D-6D43-4654-9C62-1E0838ADA86B}"/>
    <pc:docChg chg="addSld modSld sldOrd">
      <pc:chgData name="Sam Wells (2100181)" userId="S::2100181@student.uwtsd.ac.uk::979fc5e1-d0ed-4567-90e5-81c78846562d" providerId="AD" clId="Web-{A961AA8D-6D43-4654-9C62-1E0838ADA86B}" dt="2022-10-04T20:04:33.093" v="213" actId="20577"/>
      <pc:docMkLst>
        <pc:docMk/>
      </pc:docMkLst>
      <pc:sldChg chg="delSp modSp new ord">
        <pc:chgData name="Sam Wells (2100181)" userId="S::2100181@student.uwtsd.ac.uk::979fc5e1-d0ed-4567-90e5-81c78846562d" providerId="AD" clId="Web-{A961AA8D-6D43-4654-9C62-1E0838ADA86B}" dt="2022-10-04T20:04:33.093" v="213" actId="20577"/>
        <pc:sldMkLst>
          <pc:docMk/>
          <pc:sldMk cId="587813720" sldId="257"/>
        </pc:sldMkLst>
        <pc:spChg chg="del mod">
          <ac:chgData name="Sam Wells (2100181)" userId="S::2100181@student.uwtsd.ac.uk::979fc5e1-d0ed-4567-90e5-81c78846562d" providerId="AD" clId="Web-{A961AA8D-6D43-4654-9C62-1E0838ADA86B}" dt="2022-10-04T19:53:54.882" v="8"/>
          <ac:spMkLst>
            <pc:docMk/>
            <pc:sldMk cId="587813720" sldId="257"/>
            <ac:spMk id="2" creationId="{0223A7DB-09ED-733B-9CF2-AB4102C0D168}"/>
          </ac:spMkLst>
        </pc:spChg>
        <pc:spChg chg="mod">
          <ac:chgData name="Sam Wells (2100181)" userId="S::2100181@student.uwtsd.ac.uk::979fc5e1-d0ed-4567-90e5-81c78846562d" providerId="AD" clId="Web-{A961AA8D-6D43-4654-9C62-1E0838ADA86B}" dt="2022-10-04T20:04:33.093" v="213" actId="20577"/>
          <ac:spMkLst>
            <pc:docMk/>
            <pc:sldMk cId="587813720" sldId="257"/>
            <ac:spMk id="3" creationId="{A5770CA2-DB7A-64D2-5614-4C5341942433}"/>
          </ac:spMkLst>
        </pc:spChg>
      </pc:sldChg>
    </pc:docChg>
  </pc:docChgLst>
  <pc:docChgLst>
    <pc:chgData name="Sam Wells (2100181)" userId="S::2100181@student.uwtsd.ac.uk::979fc5e1-d0ed-4567-90e5-81c78846562d" providerId="AD" clId="Web-{EB95EDF2-E703-DCEF-D74B-82C89A0EEC89}"/>
    <pc:docChg chg="addSld modSld">
      <pc:chgData name="Sam Wells (2100181)" userId="S::2100181@student.uwtsd.ac.uk::979fc5e1-d0ed-4567-90e5-81c78846562d" providerId="AD" clId="Web-{EB95EDF2-E703-DCEF-D74B-82C89A0EEC89}" dt="2022-10-11T19:33:07.356" v="169"/>
      <pc:docMkLst>
        <pc:docMk/>
      </pc:docMkLst>
      <pc:sldChg chg="addSp delSp modSp mod setBg addAnim">
        <pc:chgData name="Sam Wells (2100181)" userId="S::2100181@student.uwtsd.ac.uk::979fc5e1-d0ed-4567-90e5-81c78846562d" providerId="AD" clId="Web-{EB95EDF2-E703-DCEF-D74B-82C89A0EEC89}" dt="2022-10-11T19:26:02.219" v="55"/>
        <pc:sldMkLst>
          <pc:docMk/>
          <pc:sldMk cId="109857222" sldId="256"/>
        </pc:sldMkLst>
        <pc:spChg chg="mo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Sam Wells (2100181)" userId="S::2100181@student.uwtsd.ac.uk::979fc5e1-d0ed-4567-90e5-81c78846562d" providerId="AD" clId="Web-{EB95EDF2-E703-DCEF-D74B-82C89A0EEC89}" dt="2022-10-11T19:26:02.219" v="5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8" creationId="{6F5A5072-7B47-4D32-B52A-4EBBF590B8A5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2" creationId="{6016219D-510E-4184-9090-6D5578A87BD1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4" creationId="{AFF4A713-7B75-4B21-90D7-5AB19547C72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6" creationId="{DC631C0B-6DA6-4E57-8231-CE32B3434A7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8" creationId="{C29501E6-A978-4A61-9689-9085AF97A53A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27:16.927" v="75"/>
        <pc:sldMkLst>
          <pc:docMk/>
          <pc:sldMk cId="139323023" sldId="258"/>
        </pc:sldMkLst>
        <pc:spChg chg="mo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2" creationId="{509EB26F-6975-0B5D-740C-BCF31FE28552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3" creationId="{D72419A3-16A9-912C-E878-44FFC52C0E6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6" creationId="{53E5B1A8-3AC9-4BD1-9BBC-78CA94F2D1BA}"/>
          </ac:spMkLst>
        </pc:spChg>
      </pc:sldChg>
      <pc:sldChg chg="addSp delSp modSp new mod setBg">
        <pc:chgData name="Sam Wells (2100181)" userId="S::2100181@student.uwtsd.ac.uk::979fc5e1-d0ed-4567-90e5-81c78846562d" providerId="AD" clId="Web-{EB95EDF2-E703-DCEF-D74B-82C89A0EEC89}" dt="2022-10-11T19:28:06.915" v="99"/>
        <pc:sldMkLst>
          <pc:docMk/>
          <pc:sldMk cId="243448792" sldId="259"/>
        </pc:sldMkLst>
        <pc:spChg chg="mo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" creationId="{8D483AD1-FF90-0DA4-1045-9DAA46546775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3" creationId="{7F5AA615-7C8D-906D-94FD-0456D7B3829B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8" creationId="{1B15ED52-F352-441B-82BF-E0EA34836D08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0" creationId="{3B2E3793-BFE6-45A2-9B7B-E18844431C99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2" creationId="{BC4C4868-CB8F-4AF9-9CDB-8108F2C19B67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4" creationId="{375E0459-6403-40CD-989D-56A4407CA12E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6" creationId="{53E5B1A8-3AC9-4BD1-9BBC-78CA94F2D1BA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18" creationId="{A09989E4-EFDC-4A90-A633-E0525FB4139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19" creationId="{DEE2AD96-B495-4E06-9291-B71706F728CB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0" creationId="{53CF6D67-C5A8-4ADD-9E8E-1E38CA1D3166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1" creationId="{86909FA0-B515-4681-B7A8-FA281D133B9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2" creationId="{21C9FE86-FCC3-4A31-AA1C-C882262B7FE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3" creationId="{7D96243B-ECED-4B71-8E06-AE9A285EAD20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0:45.519" v="114"/>
        <pc:sldMkLst>
          <pc:docMk/>
          <pc:sldMk cId="1220343738" sldId="260"/>
        </pc:sldMkLst>
        <pc:spChg chg="mo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2" creationId="{B5E179E0-75E6-643B-2811-A1D072FFC4CF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3" creationId="{0678AB6D-42D1-8A75-ECF3-80E4FDCE97C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6" creationId="{53E5B1A8-3AC9-4BD1-9BBC-78CA94F2D1BA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1:18.396" v="129"/>
        <pc:sldMkLst>
          <pc:docMk/>
          <pc:sldMk cId="2867143911" sldId="261"/>
        </pc:sldMkLst>
        <pc:spChg chg="mo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2" creationId="{BF0DF43D-3EE7-E9C7-E3AA-424DD9255D53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3" creationId="{B4F739C7-2CD8-B34F-8524-B2894C5D7AFC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8" creationId="{70DFC902-7D23-471A-B557-B6B6917D7A0D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10" creationId="{A55D5633-D557-4DCA-982C-FF36EB7A1C0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12" creationId="{450D3AD2-FA80-415F-A9CE-54D884561CD7}"/>
          </ac:spMkLst>
        </pc:spChg>
      </pc:sldChg>
      <pc:sldChg chg="addSp delSp modSp new mod setBg">
        <pc:chgData name="Sam Wells (2100181)" userId="S::2100181@student.uwtsd.ac.uk::979fc5e1-d0ed-4567-90e5-81c78846562d" providerId="AD" clId="Web-{EB95EDF2-E703-DCEF-D74B-82C89A0EEC89}" dt="2022-10-11T19:32:08.477" v="141"/>
        <pc:sldMkLst>
          <pc:docMk/>
          <pc:sldMk cId="1110891950" sldId="262"/>
        </pc:sldMkLst>
        <pc:spChg chg="mo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2" creationId="{CF0F8433-FFFB-B0FD-9CEE-34DB7BE91F50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3" creationId="{A374D651-6C86-6F40-C2A4-3ECB29D1C58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8" creationId="{DEE2AD96-B495-4E06-9291-B71706F728CB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32:08.461" v="140"/>
          <ac:spMkLst>
            <pc:docMk/>
            <pc:sldMk cId="1110891950" sldId="262"/>
            <ac:spMk id="9" creationId="{37C89E4B-3C9F-44B9-8B86-D9E3D112D8EC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0" creationId="{53CF6D67-C5A8-4ADD-9E8E-1E38CA1D3166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2" creationId="{86909FA0-B515-4681-B7A8-FA281D133B9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4" creationId="{21C9FE86-FCC3-4A31-AA1C-C882262B7FE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5" creationId="{A374D651-6C86-6F40-C2A4-3ECB29D1C58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6" creationId="{7D96243B-ECED-4B71-8E06-AE9A285EAD2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8" creationId="{A09989E4-EFDC-4A90-A633-E0525FB4139E}"/>
          </ac:spMkLst>
        </pc:spChg>
        <pc:picChg chg="add del">
          <ac:chgData name="Sam Wells (2100181)" userId="S::2100181@student.uwtsd.ac.uk::979fc5e1-d0ed-4567-90e5-81c78846562d" providerId="AD" clId="Web-{EB95EDF2-E703-DCEF-D74B-82C89A0EEC89}" dt="2022-10-11T19:32:08.461" v="140"/>
          <ac:picMkLst>
            <pc:docMk/>
            <pc:sldMk cId="1110891950" sldId="262"/>
            <ac:picMk id="5" creationId="{F1CD5ED4-2E68-9C4C-C26E-BD2CD573D4E7}"/>
          </ac:picMkLst>
        </pc:picChg>
        <pc:cxnChg chg="add del">
          <ac:chgData name="Sam Wells (2100181)" userId="S::2100181@student.uwtsd.ac.uk::979fc5e1-d0ed-4567-90e5-81c78846562d" providerId="AD" clId="Web-{EB95EDF2-E703-DCEF-D74B-82C89A0EEC89}" dt="2022-10-11T19:32:08.461" v="140"/>
          <ac:cxnSpMkLst>
            <pc:docMk/>
            <pc:sldMk cId="1110891950" sldId="262"/>
            <ac:cxnSpMk id="11" creationId="{AA2EAA10-076F-46BD-8F0F-B9A2FB77A85C}"/>
          </ac:cxnSpMkLst>
        </pc:cxnChg>
        <pc:cxnChg chg="add del">
          <ac:chgData name="Sam Wells (2100181)" userId="S::2100181@student.uwtsd.ac.uk::979fc5e1-d0ed-4567-90e5-81c78846562d" providerId="AD" clId="Web-{EB95EDF2-E703-DCEF-D74B-82C89A0EEC89}" dt="2022-10-11T19:32:08.461" v="140"/>
          <ac:cxnSpMkLst>
            <pc:docMk/>
            <pc:sldMk cId="1110891950" sldId="262"/>
            <ac:cxnSpMk id="13" creationId="{D891E407-403B-4764-86C9-33A56D3BCAA3}"/>
          </ac:cxnSpMkLst>
        </pc:cxn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2:34.854" v="153"/>
        <pc:sldMkLst>
          <pc:docMk/>
          <pc:sldMk cId="1877003004" sldId="263"/>
        </pc:sldMkLst>
        <pc:spChg chg="mo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2" creationId="{570EBDB3-A744-80B6-6216-C1FE8123CCB1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3" creationId="{BD187685-F83E-8635-5456-8154FFD8A84C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8" creationId="{DEE2AD96-B495-4E06-9291-B71706F728CB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0" creationId="{53CF6D67-C5A8-4ADD-9E8E-1E38CA1D3166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2" creationId="{86909FA0-B515-4681-B7A8-FA281D133B9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4" creationId="{21C9FE86-FCC3-4A31-AA1C-C882262B7FE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6" creationId="{7D96243B-ECED-4B71-8E06-AE9A285EAD2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8" creationId="{A09989E4-EFDC-4A90-A633-E0525FB4139E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2:48.823" v="161"/>
        <pc:sldMkLst>
          <pc:docMk/>
          <pc:sldMk cId="1451896940" sldId="264"/>
        </pc:sldMkLst>
        <pc:spChg chg="mo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2" creationId="{0524F886-DC1B-EE6E-CDC3-FB5898B3BB2F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3" creationId="{B2D35691-9334-1C96-5888-6C6C9D3654B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6" creationId="{53E5B1A8-3AC9-4BD1-9BBC-78CA94F2D1BA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3:07.356" v="169"/>
        <pc:sldMkLst>
          <pc:docMk/>
          <pc:sldMk cId="309372538" sldId="265"/>
        </pc:sldMkLst>
        <pc:spChg chg="mo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2" creationId="{2F38ECB0-B314-DF11-FF94-C5A6CFA003AD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3" creationId="{F952C074-1917-D455-0366-5FAF7C1A2D4F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6" creationId="{53E5B1A8-3AC9-4BD1-9BBC-78CA94F2D1B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p-ebscohost-com.ezproxy.uwtsd.ac.uk/ehost/detail/detail?vid=6&amp;sid=b8e44512-5cb3-4907-86b4-478556fa3cda%40redis&amp;bdata=JnNpdGU9ZWhvc3QtbGl2ZQ%3d%3d" TargetMode="External"/><Relationship Id="rId2" Type="http://schemas.openxmlformats.org/officeDocument/2006/relationships/hyperlink" Target="https://www.liverpoolecho.co.uk/sport/football/football-news/liverpool-fa-cup-win-trophies-23961170" TargetMode="External"/><Relationship Id="rId1" Type="http://schemas.openxmlformats.org/officeDocument/2006/relationships/hyperlink" Target="https://talksport.com/football/554217/chelsea-news-aston-villa-are-miles-behind-says-tony-cascarino-in-response-to-dean-saunders-claiming-villa-are-a-bigger-club/" TargetMode="Externa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Academic_Misconduct_Policy_2021-22.pdf" TargetMode="External"/><Relationship Id="rId2" Type="http://schemas.openxmlformats.org/officeDocument/2006/relationships/hyperlink" Target="https://www.scribbr.com/frequently-asked-questions/bibliography-or-reference-list/" TargetMode="External"/><Relationship Id="rId1" Type="http://schemas.openxmlformats.org/officeDocument/2006/relationships/hyperlink" Target="https://knowledgeuniverseonline.com/how-to-reference-when-paraphrasing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p-ebscohost-com.ezproxy.uwtsd.ac.uk/ehost/detail/detail?vid=6&amp;sid=b8e44512-5cb3-4907-86b4-478556fa3cda%40redis&amp;bdata=JnNpdGU9ZWhvc3QtbGl2ZQ%3d%3d" TargetMode="External"/><Relationship Id="rId2" Type="http://schemas.openxmlformats.org/officeDocument/2006/relationships/hyperlink" Target="https://www.liverpoolecho.co.uk/sport/football/football-news/liverpool-fa-cup-win-trophies-23961170" TargetMode="External"/><Relationship Id="rId1" Type="http://schemas.openxmlformats.org/officeDocument/2006/relationships/hyperlink" Target="https://talksport.com/football/554217/chelsea-news-aston-villa-are-miles-behind-says-tony-cascarino-in-response-to-dean-saunders-claiming-villa-are-a-bigger-club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Academic_Misconduct_Policy_2021-22.pdf" TargetMode="External"/><Relationship Id="rId2" Type="http://schemas.openxmlformats.org/officeDocument/2006/relationships/hyperlink" Target="https://www.scribbr.com/frequently-asked-questions/bibliography-or-reference-list/" TargetMode="External"/><Relationship Id="rId1" Type="http://schemas.openxmlformats.org/officeDocument/2006/relationships/hyperlink" Target="https://knowledgeuniverseonline.com/how-to-reference-when-paraphrasing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1BE48-14AA-4F2F-A8A7-0D894D9014E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7886C40-621E-469F-A4D6-14529C4C853F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Clemente, C. (2020),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19, The Official History of Our League Champions.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Edited by Chris Brereton. Liverpool: Reach Sport</a:t>
          </a:r>
          <a:r>
            <a:rPr lang="en-GB" dirty="0"/>
            <a:t>.</a:t>
          </a:r>
          <a:endParaRPr lang="en-US" dirty="0"/>
        </a:p>
      </dgm:t>
    </dgm:pt>
    <dgm:pt modelId="{0B869F41-F8AA-4064-BA7B-5ECC69802486}" type="parTrans" cxnId="{B6DF362E-F5BC-4654-A780-99D4AD04D2D9}">
      <dgm:prSet/>
      <dgm:spPr/>
      <dgm:t>
        <a:bodyPr/>
        <a:lstStyle/>
        <a:p>
          <a:endParaRPr lang="en-US"/>
        </a:p>
      </dgm:t>
    </dgm:pt>
    <dgm:pt modelId="{854C50B3-39EF-41B9-BA53-65229AD2A61C}" type="sibTrans" cxnId="{B6DF362E-F5BC-4654-A780-99D4AD04D2D9}">
      <dgm:prSet/>
      <dgm:spPr/>
      <dgm:t>
        <a:bodyPr/>
        <a:lstStyle/>
        <a:p>
          <a:endParaRPr lang="en-US"/>
        </a:p>
      </dgm:t>
    </dgm:pt>
    <dgm:pt modelId="{0EC60D62-C9FE-4848-ACFF-EFFE7CEB8F5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Moore, J. (2019), 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L</a:t>
          </a:r>
          <a:r>
            <a:rPr lang="en-US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iverpool’s latest European triumph put them level with Man United for trophies won by English clubs, though Villa are not far behind Chelsea when it comes to glory</a:t>
          </a:r>
          <a:r>
            <a:rPr lang="en-GB" b="0" i="1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[Online]. Available at: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Chelsea news: ‘Aston Villa are miles behind,’ says Tony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Cascarino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 in response to Dean Saunders claiming Villa are a bigger club (talksport.com)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gm:t>
    </dgm:pt>
    <dgm:pt modelId="{CFCFDA66-7B3C-4FA5-91E9-CAF059603219}" type="parTrans" cxnId="{95DF7238-1F7A-41E3-850E-503B2FAE75BE}">
      <dgm:prSet/>
      <dgm:spPr/>
      <dgm:t>
        <a:bodyPr/>
        <a:lstStyle/>
        <a:p>
          <a:endParaRPr lang="en-US"/>
        </a:p>
      </dgm:t>
    </dgm:pt>
    <dgm:pt modelId="{21D08409-0E8D-411B-982B-2124462A7E6C}" type="sibTrans" cxnId="{95DF7238-1F7A-41E3-850E-503B2FAE75BE}">
      <dgm:prSet/>
      <dgm:spPr/>
      <dgm:t>
        <a:bodyPr/>
        <a:lstStyle/>
        <a:p>
          <a:endParaRPr lang="en-US"/>
        </a:p>
      </dgm:t>
    </dgm:pt>
    <dgm:pt modelId="{3EFC09DF-7FA4-4EF7-88F6-A13989619C1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O’Neill, C. (2022), ‘Liverpool officially most successful club as Manchester United trophies compared after FA Cup win,’ 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Liverpool Echo.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Liverpool officially most successful club as Manchester United trophies compared after FA Cup win - Liverpool Echo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gm:t>
    </dgm:pt>
    <dgm:pt modelId="{650E6C4B-6B31-4529-9F29-BC76E202D9FF}" type="parTrans" cxnId="{D59B1438-78E5-4172-A11C-190FE04DBC11}">
      <dgm:prSet/>
      <dgm:spPr/>
      <dgm:t>
        <a:bodyPr/>
        <a:lstStyle/>
        <a:p>
          <a:endParaRPr lang="en-US"/>
        </a:p>
      </dgm:t>
    </dgm:pt>
    <dgm:pt modelId="{95C55C00-C69E-4E2F-A6F8-258F98500265}" type="sibTrans" cxnId="{D59B1438-78E5-4172-A11C-190FE04DBC11}">
      <dgm:prSet/>
      <dgm:spPr/>
      <dgm:t>
        <a:bodyPr/>
        <a:lstStyle/>
        <a:p>
          <a:endParaRPr lang="en-US"/>
        </a:p>
      </dgm:t>
    </dgm:pt>
    <dgm:pt modelId="{DFEF7C8C-10E7-46A8-B749-5007F0897236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Parganas, P &amp; Anagnostopoulos, C. (2015) ‘Social Media Strategy in Professional Football: The case of Liverpool F.C’, </a:t>
          </a:r>
          <a:r>
            <a:rPr lang="en-GB" i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Choregia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, 11(2), pp. 62-75. Available at: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3"/>
            </a:rPr>
            <a:t>Social Media Strategy in Professional Football: The case of Liverpool FC: EBSCOhost (uwtsd.ac.uk)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gm:t>
    </dgm:pt>
    <dgm:pt modelId="{CC93FBB5-3810-4808-A61B-D9F6C27FD697}" type="parTrans" cxnId="{0C8DCC9F-C9DD-4331-933A-7DFA94433963}">
      <dgm:prSet/>
      <dgm:spPr/>
      <dgm:t>
        <a:bodyPr/>
        <a:lstStyle/>
        <a:p>
          <a:endParaRPr lang="en-US"/>
        </a:p>
      </dgm:t>
    </dgm:pt>
    <dgm:pt modelId="{8C6A0920-8736-4E9E-937B-03E57C996F21}" type="sibTrans" cxnId="{0C8DCC9F-C9DD-4331-933A-7DFA94433963}">
      <dgm:prSet/>
      <dgm:spPr/>
      <dgm:t>
        <a:bodyPr/>
        <a:lstStyle/>
        <a:p>
          <a:endParaRPr lang="en-US"/>
        </a:p>
      </dgm:t>
    </dgm:pt>
    <dgm:pt modelId="{F41A3778-9F45-4AAC-AA8F-5F5E5676DD1E}" type="pres">
      <dgm:prSet presAssocID="{76A1BE48-14AA-4F2F-A8A7-0D894D9014E7}" presName="linear" presStyleCnt="0">
        <dgm:presLayoutVars>
          <dgm:animLvl val="lvl"/>
          <dgm:resizeHandles val="exact"/>
        </dgm:presLayoutVars>
      </dgm:prSet>
      <dgm:spPr/>
    </dgm:pt>
    <dgm:pt modelId="{86111F79-1583-4501-B314-2911FEA094F9}" type="pres">
      <dgm:prSet presAssocID="{27886C40-621E-469F-A4D6-14529C4C853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8A8CEC7-5899-4A92-B92E-C5F8A8D61580}" type="pres">
      <dgm:prSet presAssocID="{854C50B3-39EF-41B9-BA53-65229AD2A61C}" presName="spacer" presStyleCnt="0"/>
      <dgm:spPr/>
    </dgm:pt>
    <dgm:pt modelId="{FF4A143E-783F-4F34-B49E-5B49284A398E}" type="pres">
      <dgm:prSet presAssocID="{0EC60D62-C9FE-4848-ACFF-EFFE7CEB8F5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68B5247-BAC0-4BA6-9178-B10709F0A81D}" type="pres">
      <dgm:prSet presAssocID="{21D08409-0E8D-411B-982B-2124462A7E6C}" presName="spacer" presStyleCnt="0"/>
      <dgm:spPr/>
    </dgm:pt>
    <dgm:pt modelId="{9E67AEAA-4A9B-4F19-A51C-6D3B50C35314}" type="pres">
      <dgm:prSet presAssocID="{3EFC09DF-7FA4-4EF7-88F6-A13989619C1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9E677C-8D0C-4DC0-B6A1-71B02B94249C}" type="pres">
      <dgm:prSet presAssocID="{95C55C00-C69E-4E2F-A6F8-258F98500265}" presName="spacer" presStyleCnt="0"/>
      <dgm:spPr/>
    </dgm:pt>
    <dgm:pt modelId="{F1E69797-07D4-4081-BC31-E6240FD09D63}" type="pres">
      <dgm:prSet presAssocID="{DFEF7C8C-10E7-46A8-B749-5007F089723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026CA03-031F-4489-9E02-331F3B759BB2}" type="presOf" srcId="{27886C40-621E-469F-A4D6-14529C4C853F}" destId="{86111F79-1583-4501-B314-2911FEA094F9}" srcOrd="0" destOrd="0" presId="urn:microsoft.com/office/officeart/2005/8/layout/vList2"/>
    <dgm:cxn modelId="{A7F5F22D-6E96-4B0B-B926-ECA7FF836C78}" type="presOf" srcId="{76A1BE48-14AA-4F2F-A8A7-0D894D9014E7}" destId="{F41A3778-9F45-4AAC-AA8F-5F5E5676DD1E}" srcOrd="0" destOrd="0" presId="urn:microsoft.com/office/officeart/2005/8/layout/vList2"/>
    <dgm:cxn modelId="{B6DF362E-F5BC-4654-A780-99D4AD04D2D9}" srcId="{76A1BE48-14AA-4F2F-A8A7-0D894D9014E7}" destId="{27886C40-621E-469F-A4D6-14529C4C853F}" srcOrd="0" destOrd="0" parTransId="{0B869F41-F8AA-4064-BA7B-5ECC69802486}" sibTransId="{854C50B3-39EF-41B9-BA53-65229AD2A61C}"/>
    <dgm:cxn modelId="{D59B1438-78E5-4172-A11C-190FE04DBC11}" srcId="{76A1BE48-14AA-4F2F-A8A7-0D894D9014E7}" destId="{3EFC09DF-7FA4-4EF7-88F6-A13989619C1B}" srcOrd="2" destOrd="0" parTransId="{650E6C4B-6B31-4529-9F29-BC76E202D9FF}" sibTransId="{95C55C00-C69E-4E2F-A6F8-258F98500265}"/>
    <dgm:cxn modelId="{95DF7238-1F7A-41E3-850E-503B2FAE75BE}" srcId="{76A1BE48-14AA-4F2F-A8A7-0D894D9014E7}" destId="{0EC60D62-C9FE-4848-ACFF-EFFE7CEB8F5A}" srcOrd="1" destOrd="0" parTransId="{CFCFDA66-7B3C-4FA5-91E9-CAF059603219}" sibTransId="{21D08409-0E8D-411B-982B-2124462A7E6C}"/>
    <dgm:cxn modelId="{77F7BB64-F14B-4B0C-91FE-2B7CBAB8AB72}" type="presOf" srcId="{DFEF7C8C-10E7-46A8-B749-5007F0897236}" destId="{F1E69797-07D4-4081-BC31-E6240FD09D63}" srcOrd="0" destOrd="0" presId="urn:microsoft.com/office/officeart/2005/8/layout/vList2"/>
    <dgm:cxn modelId="{0C8DCC9F-C9DD-4331-933A-7DFA94433963}" srcId="{76A1BE48-14AA-4F2F-A8A7-0D894D9014E7}" destId="{DFEF7C8C-10E7-46A8-B749-5007F0897236}" srcOrd="3" destOrd="0" parTransId="{CC93FBB5-3810-4808-A61B-D9F6C27FD697}" sibTransId="{8C6A0920-8736-4E9E-937B-03E57C996F21}"/>
    <dgm:cxn modelId="{627979C6-C4DB-4BAE-BC0F-10DF9D025D15}" type="presOf" srcId="{0EC60D62-C9FE-4848-ACFF-EFFE7CEB8F5A}" destId="{FF4A143E-783F-4F34-B49E-5B49284A398E}" srcOrd="0" destOrd="0" presId="urn:microsoft.com/office/officeart/2005/8/layout/vList2"/>
    <dgm:cxn modelId="{2ABA7CE6-3F1A-425A-BDEA-4B25954DC270}" type="presOf" srcId="{3EFC09DF-7FA4-4EF7-88F6-A13989619C1B}" destId="{9E67AEAA-4A9B-4F19-A51C-6D3B50C35314}" srcOrd="0" destOrd="0" presId="urn:microsoft.com/office/officeart/2005/8/layout/vList2"/>
    <dgm:cxn modelId="{994DD39D-22F8-48B9-AAD1-5B5D3890793B}" type="presParOf" srcId="{F41A3778-9F45-4AAC-AA8F-5F5E5676DD1E}" destId="{86111F79-1583-4501-B314-2911FEA094F9}" srcOrd="0" destOrd="0" presId="urn:microsoft.com/office/officeart/2005/8/layout/vList2"/>
    <dgm:cxn modelId="{2341A47D-85DC-4347-A0BA-7E46CF6879BF}" type="presParOf" srcId="{F41A3778-9F45-4AAC-AA8F-5F5E5676DD1E}" destId="{B8A8CEC7-5899-4A92-B92E-C5F8A8D61580}" srcOrd="1" destOrd="0" presId="urn:microsoft.com/office/officeart/2005/8/layout/vList2"/>
    <dgm:cxn modelId="{50C2A4C1-BCDC-4DCC-9853-830C27E88038}" type="presParOf" srcId="{F41A3778-9F45-4AAC-AA8F-5F5E5676DD1E}" destId="{FF4A143E-783F-4F34-B49E-5B49284A398E}" srcOrd="2" destOrd="0" presId="urn:microsoft.com/office/officeart/2005/8/layout/vList2"/>
    <dgm:cxn modelId="{EAC910CC-D8CD-432C-BC0B-B5BCDDBA8E9D}" type="presParOf" srcId="{F41A3778-9F45-4AAC-AA8F-5F5E5676DD1E}" destId="{A68B5247-BAC0-4BA6-9178-B10709F0A81D}" srcOrd="3" destOrd="0" presId="urn:microsoft.com/office/officeart/2005/8/layout/vList2"/>
    <dgm:cxn modelId="{BF9455F7-E909-466C-A804-840C99FFBEB8}" type="presParOf" srcId="{F41A3778-9F45-4AAC-AA8F-5F5E5676DD1E}" destId="{9E67AEAA-4A9B-4F19-A51C-6D3B50C35314}" srcOrd="4" destOrd="0" presId="urn:microsoft.com/office/officeart/2005/8/layout/vList2"/>
    <dgm:cxn modelId="{7BF9A09A-D74B-4731-8722-89F423EF6098}" type="presParOf" srcId="{F41A3778-9F45-4AAC-AA8F-5F5E5676DD1E}" destId="{F59E677C-8D0C-4DC0-B6A1-71B02B94249C}" srcOrd="5" destOrd="0" presId="urn:microsoft.com/office/officeart/2005/8/layout/vList2"/>
    <dgm:cxn modelId="{EABA8C2C-EE7C-4885-A36D-757571649AE2}" type="presParOf" srcId="{F41A3778-9F45-4AAC-AA8F-5F5E5676DD1E}" destId="{F1E69797-07D4-4081-BC31-E6240FD09D6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2DBE27-6AFD-4221-869D-9E610DAC86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B96A932-1ABA-4F51-8B8E-83841C66D171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Pears, R. &amp; Shields G. (2016) 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Cite Them Right,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10</a:t>
          </a:r>
          <a:r>
            <a: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edn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Palgrave.</a:t>
          </a:r>
        </a:p>
      </dgm:t>
    </dgm:pt>
    <dgm:pt modelId="{A6825E00-9D6A-436E-93AA-62873292FCD1}" type="parTrans" cxnId="{4C026475-C367-45D2-9FDF-35D304DE68CF}">
      <dgm:prSet/>
      <dgm:spPr/>
      <dgm:t>
        <a:bodyPr/>
        <a:lstStyle/>
        <a:p>
          <a:endParaRPr lang="en-US"/>
        </a:p>
      </dgm:t>
    </dgm:pt>
    <dgm:pt modelId="{C0E99089-025D-4300-8214-D209603DA70C}" type="sibTrans" cxnId="{4C026475-C367-45D2-9FDF-35D304DE68CF}">
      <dgm:prSet/>
      <dgm:spPr/>
      <dgm:t>
        <a:bodyPr/>
        <a:lstStyle/>
        <a:p>
          <a:endParaRPr lang="en-US"/>
        </a:p>
      </dgm:t>
    </dgm:pt>
    <dgm:pt modelId="{FBAF6686-A922-4976-84B8-9945EFCC8496}">
      <dgm:prSet/>
      <dgm:spPr/>
      <dgm:t>
        <a:bodyPr/>
        <a:lstStyle/>
        <a:p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Shrimali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S. (2022) ‘How to Reference When Paraphrasing?’, </a:t>
          </a:r>
          <a:r>
            <a:rPr lang="en-US" i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KnowledgeUniverseOnline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Available at: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How to Reference When Paraphrasing? - Knowledge Base (knowledgeuniverseonline.com)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gm:t>
    </dgm:pt>
    <dgm:pt modelId="{40F92B7E-8E52-4828-BD3C-0045BCE501D1}" type="parTrans" cxnId="{51B0A391-0DC1-48D8-9FBD-EDFBAFD25A95}">
      <dgm:prSet/>
      <dgm:spPr/>
      <dgm:t>
        <a:bodyPr/>
        <a:lstStyle/>
        <a:p>
          <a:endParaRPr lang="en-US"/>
        </a:p>
      </dgm:t>
    </dgm:pt>
    <dgm:pt modelId="{446209B7-C055-415D-ABB2-AC2B32FD1CA4}" type="sibTrans" cxnId="{51B0A391-0DC1-48D8-9FBD-EDFBAFD25A95}">
      <dgm:prSet/>
      <dgm:spPr/>
      <dgm:t>
        <a:bodyPr/>
        <a:lstStyle/>
        <a:p>
          <a:endParaRPr lang="en-US"/>
        </a:p>
      </dgm:t>
    </dgm:pt>
    <dgm:pt modelId="{8C2A0E98-B459-4138-AD89-4C07E017F2A8}">
      <dgm:prSet/>
      <dgm:spPr/>
      <dgm:t>
        <a:bodyPr/>
        <a:lstStyle/>
        <a:p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Scribbr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(2019) 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Do I have to include a bibliography or reference list?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Do I have to include a bibliography or reference list? (scribbr.com)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gm:t>
    </dgm:pt>
    <dgm:pt modelId="{B125AD18-F5DB-4044-8CE0-2BDF18596F06}" type="parTrans" cxnId="{AC84DF1B-F0E3-4AB8-A9A8-153750B7610F}">
      <dgm:prSet/>
      <dgm:spPr/>
      <dgm:t>
        <a:bodyPr/>
        <a:lstStyle/>
        <a:p>
          <a:endParaRPr lang="en-US"/>
        </a:p>
      </dgm:t>
    </dgm:pt>
    <dgm:pt modelId="{16987465-C495-43EB-8676-921C81CBBFBD}" type="sibTrans" cxnId="{AC84DF1B-F0E3-4AB8-A9A8-153750B7610F}">
      <dgm:prSet/>
      <dgm:spPr/>
      <dgm:t>
        <a:bodyPr/>
        <a:lstStyle/>
        <a:p>
          <a:endParaRPr lang="en-US"/>
        </a:p>
      </dgm:t>
    </dgm:pt>
    <dgm:pt modelId="{BB8EAD0A-3CA8-49E6-BDCD-4AABB6E18F19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UWTSD (2022) 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Academic Misconduct Policy.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3"/>
            </a:rPr>
            <a:t>Academic Misconduct Policy (uwtsd.ac.uk)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gm:t>
    </dgm:pt>
    <dgm:pt modelId="{6EEF6EC0-543F-46C8-A8B6-2F9CF1DE063F}" type="parTrans" cxnId="{1DBFDF2E-5713-48A8-A97F-FE3F949A5980}">
      <dgm:prSet/>
      <dgm:spPr/>
      <dgm:t>
        <a:bodyPr/>
        <a:lstStyle/>
        <a:p>
          <a:endParaRPr lang="en-US"/>
        </a:p>
      </dgm:t>
    </dgm:pt>
    <dgm:pt modelId="{A0258CF2-716E-462D-B6CB-74877D1D8389}" type="sibTrans" cxnId="{1DBFDF2E-5713-48A8-A97F-FE3F949A5980}">
      <dgm:prSet/>
      <dgm:spPr/>
      <dgm:t>
        <a:bodyPr/>
        <a:lstStyle/>
        <a:p>
          <a:endParaRPr lang="en-US"/>
        </a:p>
      </dgm:t>
    </dgm:pt>
    <dgm:pt modelId="{1B88BE20-E1C2-4FA6-AFAF-3DAC7AF9D333}" type="pres">
      <dgm:prSet presAssocID="{562DBE27-6AFD-4221-869D-9E610DAC86E2}" presName="linear" presStyleCnt="0">
        <dgm:presLayoutVars>
          <dgm:animLvl val="lvl"/>
          <dgm:resizeHandles val="exact"/>
        </dgm:presLayoutVars>
      </dgm:prSet>
      <dgm:spPr/>
    </dgm:pt>
    <dgm:pt modelId="{F9F6CD8D-F35A-4EEB-BE51-A139E153026D}" type="pres">
      <dgm:prSet presAssocID="{6B96A932-1ABA-4F51-8B8E-83841C66D17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913864B-E382-439D-922C-BF52774AA821}" type="pres">
      <dgm:prSet presAssocID="{C0E99089-025D-4300-8214-D209603DA70C}" presName="spacer" presStyleCnt="0"/>
      <dgm:spPr/>
    </dgm:pt>
    <dgm:pt modelId="{9F23274B-95B5-4DDB-89F5-7F0E616ACCA0}" type="pres">
      <dgm:prSet presAssocID="{FBAF6686-A922-4976-84B8-9945EFCC84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378240A-FB9F-46CF-860B-A63ED2CF53E1}" type="pres">
      <dgm:prSet presAssocID="{446209B7-C055-415D-ABB2-AC2B32FD1CA4}" presName="spacer" presStyleCnt="0"/>
      <dgm:spPr/>
    </dgm:pt>
    <dgm:pt modelId="{FDDF9A79-574C-41D4-B605-24C1622F23EA}" type="pres">
      <dgm:prSet presAssocID="{8C2A0E98-B459-4138-AD89-4C07E017F2A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127132E-5A49-4725-8A7D-D2DA2A5BD837}" type="pres">
      <dgm:prSet presAssocID="{16987465-C495-43EB-8676-921C81CBBFBD}" presName="spacer" presStyleCnt="0"/>
      <dgm:spPr/>
    </dgm:pt>
    <dgm:pt modelId="{7932AF39-A992-4A9D-9E85-DD172FB43F71}" type="pres">
      <dgm:prSet presAssocID="{BB8EAD0A-3CA8-49E6-BDCD-4AABB6E18F1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DC49800-42EC-42A4-8A7B-CB2B4B530D2B}" type="presOf" srcId="{8C2A0E98-B459-4138-AD89-4C07E017F2A8}" destId="{FDDF9A79-574C-41D4-B605-24C1622F23EA}" srcOrd="0" destOrd="0" presId="urn:microsoft.com/office/officeart/2005/8/layout/vList2"/>
    <dgm:cxn modelId="{AC84DF1B-F0E3-4AB8-A9A8-153750B7610F}" srcId="{562DBE27-6AFD-4221-869D-9E610DAC86E2}" destId="{8C2A0E98-B459-4138-AD89-4C07E017F2A8}" srcOrd="2" destOrd="0" parTransId="{B125AD18-F5DB-4044-8CE0-2BDF18596F06}" sibTransId="{16987465-C495-43EB-8676-921C81CBBFBD}"/>
    <dgm:cxn modelId="{1DBFDF2E-5713-48A8-A97F-FE3F949A5980}" srcId="{562DBE27-6AFD-4221-869D-9E610DAC86E2}" destId="{BB8EAD0A-3CA8-49E6-BDCD-4AABB6E18F19}" srcOrd="3" destOrd="0" parTransId="{6EEF6EC0-543F-46C8-A8B6-2F9CF1DE063F}" sibTransId="{A0258CF2-716E-462D-B6CB-74877D1D8389}"/>
    <dgm:cxn modelId="{4C026475-C367-45D2-9FDF-35D304DE68CF}" srcId="{562DBE27-6AFD-4221-869D-9E610DAC86E2}" destId="{6B96A932-1ABA-4F51-8B8E-83841C66D171}" srcOrd="0" destOrd="0" parTransId="{A6825E00-9D6A-436E-93AA-62873292FCD1}" sibTransId="{C0E99089-025D-4300-8214-D209603DA70C}"/>
    <dgm:cxn modelId="{51B0A391-0DC1-48D8-9FBD-EDFBAFD25A95}" srcId="{562DBE27-6AFD-4221-869D-9E610DAC86E2}" destId="{FBAF6686-A922-4976-84B8-9945EFCC8496}" srcOrd="1" destOrd="0" parTransId="{40F92B7E-8E52-4828-BD3C-0045BCE501D1}" sibTransId="{446209B7-C055-415D-ABB2-AC2B32FD1CA4}"/>
    <dgm:cxn modelId="{5C094DAF-9344-4C1B-858B-3FB7DF625AC9}" type="presOf" srcId="{FBAF6686-A922-4976-84B8-9945EFCC8496}" destId="{9F23274B-95B5-4DDB-89F5-7F0E616ACCA0}" srcOrd="0" destOrd="0" presId="urn:microsoft.com/office/officeart/2005/8/layout/vList2"/>
    <dgm:cxn modelId="{9C1EBDB5-E74B-4719-98F7-D562BAC4D17F}" type="presOf" srcId="{6B96A932-1ABA-4F51-8B8E-83841C66D171}" destId="{F9F6CD8D-F35A-4EEB-BE51-A139E153026D}" srcOrd="0" destOrd="0" presId="urn:microsoft.com/office/officeart/2005/8/layout/vList2"/>
    <dgm:cxn modelId="{586273D8-7BDA-4EAC-8C75-B640B775D8E6}" type="presOf" srcId="{562DBE27-6AFD-4221-869D-9E610DAC86E2}" destId="{1B88BE20-E1C2-4FA6-AFAF-3DAC7AF9D333}" srcOrd="0" destOrd="0" presId="urn:microsoft.com/office/officeart/2005/8/layout/vList2"/>
    <dgm:cxn modelId="{FDC2CCDB-5DB5-4F7B-B5C1-12688DBA5A1E}" type="presOf" srcId="{BB8EAD0A-3CA8-49E6-BDCD-4AABB6E18F19}" destId="{7932AF39-A992-4A9D-9E85-DD172FB43F71}" srcOrd="0" destOrd="0" presId="urn:microsoft.com/office/officeart/2005/8/layout/vList2"/>
    <dgm:cxn modelId="{F24143F4-3B77-448E-BAB9-0DDA7922420E}" type="presParOf" srcId="{1B88BE20-E1C2-4FA6-AFAF-3DAC7AF9D333}" destId="{F9F6CD8D-F35A-4EEB-BE51-A139E153026D}" srcOrd="0" destOrd="0" presId="urn:microsoft.com/office/officeart/2005/8/layout/vList2"/>
    <dgm:cxn modelId="{C16E9164-420B-408B-BEA0-A8CADB4391AA}" type="presParOf" srcId="{1B88BE20-E1C2-4FA6-AFAF-3DAC7AF9D333}" destId="{5913864B-E382-439D-922C-BF52774AA821}" srcOrd="1" destOrd="0" presId="urn:microsoft.com/office/officeart/2005/8/layout/vList2"/>
    <dgm:cxn modelId="{8D199E34-E8F6-4589-98A8-A49CD41DAAB6}" type="presParOf" srcId="{1B88BE20-E1C2-4FA6-AFAF-3DAC7AF9D333}" destId="{9F23274B-95B5-4DDB-89F5-7F0E616ACCA0}" srcOrd="2" destOrd="0" presId="urn:microsoft.com/office/officeart/2005/8/layout/vList2"/>
    <dgm:cxn modelId="{C7F0A470-52B5-441F-8779-34D94A346DCA}" type="presParOf" srcId="{1B88BE20-E1C2-4FA6-AFAF-3DAC7AF9D333}" destId="{2378240A-FB9F-46CF-860B-A63ED2CF53E1}" srcOrd="3" destOrd="0" presId="urn:microsoft.com/office/officeart/2005/8/layout/vList2"/>
    <dgm:cxn modelId="{4D012BC5-2248-4A8A-A856-1A5401AE89E8}" type="presParOf" srcId="{1B88BE20-E1C2-4FA6-AFAF-3DAC7AF9D333}" destId="{FDDF9A79-574C-41D4-B605-24C1622F23EA}" srcOrd="4" destOrd="0" presId="urn:microsoft.com/office/officeart/2005/8/layout/vList2"/>
    <dgm:cxn modelId="{1745AE8B-FAAA-40AE-BFE5-9735D7E7D274}" type="presParOf" srcId="{1B88BE20-E1C2-4FA6-AFAF-3DAC7AF9D333}" destId="{8127132E-5A49-4725-8A7D-D2DA2A5BD837}" srcOrd="5" destOrd="0" presId="urn:microsoft.com/office/officeart/2005/8/layout/vList2"/>
    <dgm:cxn modelId="{3852BDEB-E1D2-4CF5-B5F2-218AAE2F5F24}" type="presParOf" srcId="{1B88BE20-E1C2-4FA6-AFAF-3DAC7AF9D333}" destId="{7932AF39-A992-4A9D-9E85-DD172FB43F7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111F79-1583-4501-B314-2911FEA094F9}">
      <dsp:nvSpPr>
        <dsp:cNvPr id="0" name=""/>
        <dsp:cNvSpPr/>
      </dsp:nvSpPr>
      <dsp:spPr>
        <a:xfrm>
          <a:off x="0" y="394568"/>
          <a:ext cx="6263640" cy="114864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Clemente, C. (2020), </a:t>
          </a:r>
          <a:r>
            <a:rPr lang="en-GB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19, The Official History of Our League Champions. 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Edited by Chris Brereton. Liverpool: Reach Sport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56072" y="450640"/>
        <a:ext cx="6151496" cy="1036503"/>
      </dsp:txXfrm>
    </dsp:sp>
    <dsp:sp modelId="{FF4A143E-783F-4F34-B49E-5B49284A398E}">
      <dsp:nvSpPr>
        <dsp:cNvPr id="0" name=""/>
        <dsp:cNvSpPr/>
      </dsp:nvSpPr>
      <dsp:spPr>
        <a:xfrm>
          <a:off x="0" y="1583536"/>
          <a:ext cx="6263640" cy="1148647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Moore, J. (2019), </a:t>
          </a:r>
          <a:r>
            <a:rPr lang="en-US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</a:t>
          </a:r>
          <a:r>
            <a:rPr lang="en-US" sz="14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iverpool’s latest European triumph put them level with Man United for trophies won by English clubs, though Villa are not far behind Chelsea when it comes to glory</a:t>
          </a:r>
          <a:r>
            <a:rPr lang="en-GB" sz="1400" b="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[Online]. Available at: 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Chelsea news: ‘Aston Villa are miles behind,’ says Tony </a:t>
          </a:r>
          <a:r>
            <a:rPr lang="en-US" sz="1400" kern="1200" dirty="0" err="1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Cascarino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 in response to Dean Saunders claiming Villa are a bigger club (talksport.com)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sz="14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sp:txBody>
      <dsp:txXfrm>
        <a:off x="56072" y="1639608"/>
        <a:ext cx="6151496" cy="1036503"/>
      </dsp:txXfrm>
    </dsp:sp>
    <dsp:sp modelId="{9E67AEAA-4A9B-4F19-A51C-6D3B50C35314}">
      <dsp:nvSpPr>
        <dsp:cNvPr id="0" name=""/>
        <dsp:cNvSpPr/>
      </dsp:nvSpPr>
      <dsp:spPr>
        <a:xfrm>
          <a:off x="0" y="2772504"/>
          <a:ext cx="6263640" cy="1148647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O’Neill, C. (2022), ‘Liverpool officially most successful club as Manchester United trophies compared after FA Cup win,’ </a:t>
          </a:r>
          <a:r>
            <a:rPr lang="en-US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Liverpool Echo. 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Liverpool officially most successful club as Manchester United trophies compared after FA Cup win - Liverpool Echo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sz="14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sp:txBody>
      <dsp:txXfrm>
        <a:off x="56072" y="2828576"/>
        <a:ext cx="6151496" cy="1036503"/>
      </dsp:txXfrm>
    </dsp:sp>
    <dsp:sp modelId="{F1E69797-07D4-4081-BC31-E6240FD09D63}">
      <dsp:nvSpPr>
        <dsp:cNvPr id="0" name=""/>
        <dsp:cNvSpPr/>
      </dsp:nvSpPr>
      <dsp:spPr>
        <a:xfrm>
          <a:off x="0" y="3961471"/>
          <a:ext cx="6263640" cy="114864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Parganas, P &amp; Anagnostopoulos, C. (2015) ‘Social Media Strategy in Professional Football: The case of Liverpool F.C’, </a:t>
          </a:r>
          <a:r>
            <a:rPr lang="en-GB" sz="1400" i="1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Choregia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11(2), pp. 62-75. Available at: 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3"/>
            </a:rPr>
            <a:t>Social Media Strategy in Professional Football: The case of Liverpool FC: EBSCOhost (uwtsd.ac.uk)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sz="14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sp:txBody>
      <dsp:txXfrm>
        <a:off x="56072" y="4017543"/>
        <a:ext cx="6151496" cy="1036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F6CD8D-F35A-4EEB-BE51-A139E153026D}">
      <dsp:nvSpPr>
        <dsp:cNvPr id="0" name=""/>
        <dsp:cNvSpPr/>
      </dsp:nvSpPr>
      <dsp:spPr>
        <a:xfrm>
          <a:off x="0" y="242154"/>
          <a:ext cx="6263640" cy="12162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Pears, R. &amp; Shields G. (2016) </a:t>
          </a:r>
          <a:r>
            <a:rPr lang="en-US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Cite Them Right,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10</a:t>
          </a:r>
          <a:r>
            <a:rPr lang="en-US" sz="1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edn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Palgrave.</a:t>
          </a:r>
        </a:p>
      </dsp:txBody>
      <dsp:txXfrm>
        <a:off x="59371" y="301525"/>
        <a:ext cx="6144898" cy="1097473"/>
      </dsp:txXfrm>
    </dsp:sp>
    <dsp:sp modelId="{9F23274B-95B5-4DDB-89F5-7F0E616ACCA0}">
      <dsp:nvSpPr>
        <dsp:cNvPr id="0" name=""/>
        <dsp:cNvSpPr/>
      </dsp:nvSpPr>
      <dsp:spPr>
        <a:xfrm>
          <a:off x="0" y="1510208"/>
          <a:ext cx="6263640" cy="121621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Shrimali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S. (2022) ‘How to Reference When Paraphrasing?’, </a:t>
          </a:r>
          <a:r>
            <a:rPr lang="en-US" sz="1800" i="1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KnowledgeUniverseOnline</a:t>
          </a:r>
          <a:r>
            <a:rPr lang="en-US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Available at: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1"/>
            </a:rPr>
            <a:t>How to Reference When Paraphrasing? - Knowledge Base (knowledgeuniverseonline.com)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sz="1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sp:txBody>
      <dsp:txXfrm>
        <a:off x="59371" y="1569579"/>
        <a:ext cx="6144898" cy="1097473"/>
      </dsp:txXfrm>
    </dsp:sp>
    <dsp:sp modelId="{FDDF9A79-574C-41D4-B605-24C1622F23EA}">
      <dsp:nvSpPr>
        <dsp:cNvPr id="0" name=""/>
        <dsp:cNvSpPr/>
      </dsp:nvSpPr>
      <dsp:spPr>
        <a:xfrm>
          <a:off x="0" y="2778263"/>
          <a:ext cx="6263640" cy="121621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Scribbr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(2019) </a:t>
          </a:r>
          <a:r>
            <a:rPr lang="en-US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Do I have to include a bibliography or reference list?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2"/>
            </a:rPr>
            <a:t>Do I have to include a bibliography or reference list? (scribbr.com)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sz="1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sp:txBody>
      <dsp:txXfrm>
        <a:off x="59371" y="2837634"/>
        <a:ext cx="6144898" cy="1097473"/>
      </dsp:txXfrm>
    </dsp:sp>
    <dsp:sp modelId="{7932AF39-A992-4A9D-9E85-DD172FB43F71}">
      <dsp:nvSpPr>
        <dsp:cNvPr id="0" name=""/>
        <dsp:cNvSpPr/>
      </dsp:nvSpPr>
      <dsp:spPr>
        <a:xfrm>
          <a:off x="0" y="4046318"/>
          <a:ext cx="6263640" cy="121621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UWTSD (2022) </a:t>
          </a:r>
          <a:r>
            <a:rPr lang="en-US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Academic Misconduct Policy.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  <a:hlinkClick xmlns:r="http://schemas.openxmlformats.org/officeDocument/2006/relationships" r:id="rId3"/>
            </a:rPr>
            <a:t>Academic Misconduct Policy (uwtsd.ac.uk)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(Accessed: 15</a:t>
          </a:r>
          <a:r>
            <a:rPr lang="en-US" sz="1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October 2022).</a:t>
          </a:r>
        </a:p>
      </dsp:txBody>
      <dsp:txXfrm>
        <a:off x="59371" y="4105689"/>
        <a:ext cx="6144898" cy="10974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7C9FDF-F835-46B6-B0C3-C0FB86765CD3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31B2E1-E65C-412F-B4E9-7CC9D21403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92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63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501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37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053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0762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5773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42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100181_student_uwtsd_ac_uk/Documents/Year%201/ECGE4005Q%20-%20Learning%20in%20the%20Digital%20Era/ECGE4005Q,%20Assign%202,%20WELLS%20S-20221018_132524-Meeting%20Recording_Trim%20VIDEO%20FINAL.mp4?csf=1&amp;web=1&amp;e=7QaVnj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rpoolecho.co.uk/sport/football/football-news/liverpool-fa-cup-win-trophies-2396117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p-ebscohost-com.ezproxy.uwtsd.ac.uk/ehost/detail/detail?vid=6&amp;sid=b8e44512-5cb3-4907-86b4-478556fa3cda%40redis&amp;bdata=JnNpdGU9ZWhvc3QtbGl2ZQ%3d%3d#AN=110315500&amp;db=s3h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alksport.com/football/554217/chelsea-news-aston-villa-are-miles-behind-says-tony-cascarino-in-response-to-dean-saunders-claiming-villa-are-a-bigger-club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Plagiarism and Unfair Practice</a:t>
            </a:r>
            <a:br>
              <a:rPr lang="en-US" sz="48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8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ECGE4005Q  - Assignment 2 </a:t>
            </a:r>
            <a:br>
              <a:rPr lang="en-US" sz="48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8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Samuel Wells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95E76-2A45-26DA-426A-1A5E6ECD7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Voiceover Link: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ECGE4005Q, Assign 2, WELLS S-20221018_132524-Meeting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Recording_Trim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 VIDEO FINAL.mp4</a:t>
            </a:r>
            <a:endParaRPr lang="en-US" sz="2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9EB26F-6975-0B5D-740C-BCF31FE28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Plagiarism and Unfair Practice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419A3-16A9-912C-E878-44FFC52C0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Plagiarism is taking another person's work, such as thoughts, interventions or writings as your own, without acknowledging them and the source of their ideas (Pears and Shields, 2016, p.162).</a:t>
            </a:r>
          </a:p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Unfair Practice, or academic misconduct, is an action taken by a student to gain an unfair advantage in a exam or assessment, which can include plagiarism. (UWTSD, 2022).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9323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483AD1-FF90-0DA4-1045-9DAA46546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Reference a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A615-7C8D-906D-94FD-0456D7B38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3971" y="993604"/>
            <a:ext cx="5221224" cy="52303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US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reference effectively, in text citations and a full reference list should be used. </a:t>
            </a: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Example;</a:t>
            </a:r>
          </a:p>
          <a:p>
            <a:pPr marL="914400" lvl="2" indent="0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O’Neill (2022) suggests that ‘Liverpool have further cemented their place as the undisputed most successful team in English football history following their FA cup final win over Chelsea.’</a:t>
            </a:r>
          </a:p>
          <a:p>
            <a:pPr marL="0" indent="0">
              <a:buNone/>
            </a:pPr>
            <a:r>
              <a:rPr lang="en-US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O’Neill, C. (2022), ‘Liverpool officially most successful club as Manchester United trophies compared after FA Cup win’, </a:t>
            </a:r>
            <a:r>
              <a:rPr lang="en-US" sz="1800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Liverpool Echo. 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Liverpool officially most successful club as Manchester United trophies compared after FA Cup win - Liverpool Echo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</a:t>
            </a:r>
            <a:r>
              <a:rPr lang="en-US" sz="1800" baseline="30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October 2022)</a:t>
            </a:r>
          </a:p>
          <a:p>
            <a:pPr marL="0" indent="0" algn="r">
              <a:buNone/>
            </a:pPr>
            <a:endParaRPr lang="en-US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US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(Pears and Shields, 2016;</a:t>
            </a:r>
          </a:p>
          <a:p>
            <a:pPr marL="0" indent="0" algn="r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O’Neill, 2022)</a:t>
            </a:r>
          </a:p>
        </p:txBody>
      </p:sp>
    </p:spTree>
    <p:extLst>
      <p:ext uri="{BB962C8B-B14F-4D97-AF65-F5344CB8AC3E}">
        <p14:creationId xmlns:p14="http://schemas.microsoft.com/office/powerpoint/2010/main" val="243448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E179E0-75E6-643B-2811-A1D072FFC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Reference a Book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8AB6D-42D1-8A75-ECF3-80E4FDCE9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text Citation: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Clemente (2020, p. 525) argued that ‘</a:t>
            </a:r>
            <a:r>
              <a:rPr lang="en-GB" sz="18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Anfield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had once more became a cauldron and a place visiting teams feared.’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…‘</a:t>
            </a:r>
            <a:r>
              <a:rPr lang="en-GB" sz="18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Anfield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had once more became a cauldron and a place visiting teams feared’ (Clemente, 2020, p.525).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Teams in the Premier League were all worried about the trip to </a:t>
            </a:r>
            <a:r>
              <a:rPr lang="en-GB" sz="18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Anfield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as it had become a cauldron and a place to fear. (Clemente, 2020, p.525).</a:t>
            </a:r>
          </a:p>
          <a:p>
            <a:pPr marL="0" indent="0">
              <a:buNone/>
            </a:pPr>
            <a:r>
              <a:rPr lang="en-GB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Clemente, C. (2020), </a:t>
            </a:r>
            <a:r>
              <a:rPr lang="en-GB" sz="1800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19, The Official History of Our League Champions. 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Edited by Chris Brereton. Liverpool: Reach Sport.</a:t>
            </a:r>
          </a:p>
          <a:p>
            <a:endParaRPr lang="en-US" sz="1500" u="sng" dirty="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0343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DF43D-3EE7-E9C7-E3AA-424DD9255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Reference an Article</a:t>
            </a:r>
          </a:p>
        </p:txBody>
      </p:sp>
      <p:grpSp>
        <p:nvGrpSpPr>
          <p:cNvPr id="34" name="Group 2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5" name="Freeform: Shape 2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2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2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2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739C7-2CD8-B34F-8524-B2894C5D7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text Citation: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Parganas and Anagnostopoulos (2015, p. 66) suggest that ‘LFC recognised that it is a well-known football brand worldwide and that it has to address a multi-million fan base across all continents.’</a:t>
            </a:r>
          </a:p>
          <a:p>
            <a:endParaRPr lang="en-GB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Parganas, P &amp; Anagnostopoulos, C. (2015) ‘Social Media Strategy in Professional Football: The case of Liverpool F.C’, </a:t>
            </a:r>
            <a:r>
              <a:rPr lang="en-GB" sz="1800" i="1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Choregia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11(2), pp. 62-75. Available at: 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Social Media Strategy in Professional Football: The case of Liverpool FC: EBSCOhost (uwtsd.ac.uk)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</a:t>
            </a:r>
            <a:r>
              <a:rPr lang="en-US" sz="1800" baseline="30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October 2022).</a:t>
            </a:r>
            <a:endParaRPr lang="en-GB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67143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1" name="Rectangle 105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EBDB3-A744-80B6-6216-C1FE8123C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1" y="651752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Reference an Image</a:t>
            </a:r>
          </a:p>
        </p:txBody>
      </p:sp>
      <p:pic>
        <p:nvPicPr>
          <p:cNvPr id="1026" name="Picture 2" descr="Lliverpool’s latest European triumph put them level with Man United for trophies won by English clubs, though Villa are not far behind Chelsea when it comes to glory">
            <a:extLst>
              <a:ext uri="{FF2B5EF4-FFF2-40B4-BE49-F238E27FC236}">
                <a16:creationId xmlns:a16="http://schemas.microsoft.com/office/drawing/2014/main" id="{D38719DF-1519-F636-C6D0-8E805D65AB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5" r="-3" b="-3"/>
          <a:stretch/>
        </p:blipFill>
        <p:spPr bwMode="auto">
          <a:xfrm>
            <a:off x="4048272" y="2012104"/>
            <a:ext cx="4227444" cy="439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BF7CF9-87F4-86DE-4F25-294DD432881A}"/>
              </a:ext>
            </a:extLst>
          </p:cNvPr>
          <p:cNvSpPr txBox="1"/>
          <p:nvPr/>
        </p:nvSpPr>
        <p:spPr>
          <a:xfrm>
            <a:off x="8414657" y="6206248"/>
            <a:ext cx="289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Moore, 2019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935959-82FE-B1AC-73B8-2098BE6757E6}"/>
              </a:ext>
            </a:extLst>
          </p:cNvPr>
          <p:cNvSpPr txBox="1"/>
          <p:nvPr/>
        </p:nvSpPr>
        <p:spPr>
          <a:xfrm>
            <a:off x="3449558" y="1454031"/>
            <a:ext cx="6314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1: Liverpool’s latest triumph put them level with Man United for trophies won by English Clubs.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EE8D5D-84C4-BFB3-0D8B-0DADA3769DE3}"/>
              </a:ext>
            </a:extLst>
          </p:cNvPr>
          <p:cNvSpPr txBox="1"/>
          <p:nvPr/>
        </p:nvSpPr>
        <p:spPr>
          <a:xfrm>
            <a:off x="556531" y="1928154"/>
            <a:ext cx="244928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Moore, J. (2019), </a:t>
            </a:r>
            <a:r>
              <a:rPr lang="en-US" sz="1600" b="0" i="1" dirty="0" err="1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Lliverpool’s</a:t>
            </a:r>
            <a:r>
              <a:rPr lang="en-US" sz="1600" b="0" i="1" dirty="0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latest European triumph put them level with Man United for trophies won by English clubs, though Villa are not far behind Chelsea when it comes to glory</a:t>
            </a:r>
            <a:r>
              <a:rPr lang="en-GB" sz="1600" b="0" i="1" dirty="0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0" dirty="0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Chelsea news: ‘Aston Villa are miles behind,’ says Tony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Cascarino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in response to Dean Saunders claiming Villa are a bigger club (talksport.com)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</a:t>
            </a:r>
            <a:r>
              <a:rPr lang="en-US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2022. </a:t>
            </a:r>
            <a:endParaRPr lang="en-GB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003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24F886-DC1B-EE6E-CDC3-FB5898B3B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35691-9334-1C96-5888-6C6C9D365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 fontScale="85000" lnSpcReduction="10000"/>
          </a:bodyPr>
          <a:lstStyle/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avoid plagiarism, which is using someone else's work without giving the author  credit always remember to reference your work, even when paraphrasing!</a:t>
            </a:r>
          </a:p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guides to help, such as Cite Them Right.</a:t>
            </a:r>
          </a:p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 include a reference list at the end of your work.</a:t>
            </a:r>
          </a:p>
          <a:p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(Pears and Shields, 2016; </a:t>
            </a:r>
            <a:r>
              <a:rPr lang="en-US" sz="20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Shrimali</a:t>
            </a: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2022;</a:t>
            </a:r>
          </a:p>
          <a:p>
            <a:pPr marL="0" indent="0" algn="r">
              <a:buNone/>
            </a:pPr>
            <a:r>
              <a:rPr lang="en-US" sz="20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Scribbr</a:t>
            </a: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</a:p>
          <a:p>
            <a:endParaRPr lang="en-US" sz="17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896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8ECB0-B314-DF11-FF94-C5A6CFA00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 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BC78403-0EB1-A2A0-708C-CF4907F720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862244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372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F72D9-C361-C57F-FE05-C6D595D34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30ACDD-A24E-24A1-F793-38839206AC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580080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0477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283</TotalTime>
  <Words>1010</Words>
  <Application>Microsoft Office PowerPoint</Application>
  <PresentationFormat>Widescreen</PresentationFormat>
  <Paragraphs>59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Plagiarism and Unfair Practice ECGE4005Q  - Assignment 2  Samuel Wells</vt:lpstr>
      <vt:lpstr>What is Plagiarism and Unfair Practice </vt:lpstr>
      <vt:lpstr>How to Reference a Website</vt:lpstr>
      <vt:lpstr>How to Reference a Book</vt:lpstr>
      <vt:lpstr>How to Reference an Article</vt:lpstr>
      <vt:lpstr>How to Reference an Image</vt:lpstr>
      <vt:lpstr>Conclusion</vt:lpstr>
      <vt:lpstr>Reference list </vt:lpstr>
      <vt:lpstr>Reference list continued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Sam Wells (2100181)</cp:lastModifiedBy>
  <cp:revision>119</cp:revision>
  <dcterms:created xsi:type="dcterms:W3CDTF">2022-10-04T19:51:20Z</dcterms:created>
  <dcterms:modified xsi:type="dcterms:W3CDTF">2022-10-19T10:42:22Z</dcterms:modified>
</cp:coreProperties>
</file>