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344" r:id="rId4"/>
    <p:sldId id="287" r:id="rId5"/>
    <p:sldId id="345" r:id="rId6"/>
    <p:sldId id="288" r:id="rId7"/>
    <p:sldId id="347" r:id="rId8"/>
    <p:sldId id="289" r:id="rId9"/>
    <p:sldId id="290" r:id="rId10"/>
    <p:sldId id="285" r:id="rId11"/>
    <p:sldId id="343" r:id="rId12"/>
    <p:sldId id="286" r:id="rId13"/>
    <p:sldId id="350" r:id="rId14"/>
    <p:sldId id="348" r:id="rId15"/>
    <p:sldId id="349" r:id="rId16"/>
    <p:sldId id="351" r:id="rId17"/>
    <p:sldId id="283" r:id="rId18"/>
    <p:sldId id="330" r:id="rId19"/>
    <p:sldId id="293" r:id="rId20"/>
    <p:sldId id="260" r:id="rId21"/>
    <p:sldId id="292" r:id="rId22"/>
    <p:sldId id="261" r:id="rId23"/>
    <p:sldId id="325" r:id="rId24"/>
    <p:sldId id="326" r:id="rId25"/>
    <p:sldId id="328" r:id="rId26"/>
    <p:sldId id="354" r:id="rId27"/>
    <p:sldId id="331" r:id="rId28"/>
    <p:sldId id="332" r:id="rId29"/>
    <p:sldId id="333" r:id="rId30"/>
    <p:sldId id="334" r:id="rId31"/>
    <p:sldId id="335" r:id="rId32"/>
    <p:sldId id="336" r:id="rId33"/>
    <p:sldId id="337" r:id="rId34"/>
    <p:sldId id="338" r:id="rId35"/>
    <p:sldId id="339" r:id="rId36"/>
    <p:sldId id="340" r:id="rId37"/>
    <p:sldId id="341" r:id="rId38"/>
    <p:sldId id="342" r:id="rId39"/>
    <p:sldId id="329" r:id="rId40"/>
    <p:sldId id="294" r:id="rId41"/>
    <p:sldId id="262" r:id="rId42"/>
    <p:sldId id="263" r:id="rId43"/>
    <p:sldId id="272" r:id="rId44"/>
    <p:sldId id="303" r:id="rId45"/>
    <p:sldId id="273" r:id="rId46"/>
    <p:sldId id="276" r:id="rId47"/>
    <p:sldId id="304" r:id="rId48"/>
    <p:sldId id="277" r:id="rId49"/>
    <p:sldId id="278" r:id="rId50"/>
    <p:sldId id="355" r:id="rId51"/>
    <p:sldId id="357" r:id="rId52"/>
    <p:sldId id="356" r:id="rId53"/>
    <p:sldId id="358" r:id="rId54"/>
    <p:sldId id="359" r:id="rId55"/>
    <p:sldId id="360" r:id="rId56"/>
    <p:sldId id="361" r:id="rId57"/>
    <p:sldId id="362" r:id="rId58"/>
    <p:sldId id="363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95" autoAdjust="0"/>
    <p:restoredTop sz="94660"/>
  </p:normalViewPr>
  <p:slideViewPr>
    <p:cSldViewPr snapToGrid="0">
      <p:cViewPr varScale="1">
        <p:scale>
          <a:sx n="71" d="100"/>
          <a:sy n="71" d="100"/>
        </p:scale>
        <p:origin x="77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DB4332-2CD8-4A57-B6C1-ECD1F82382B2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FC74B14-A747-42A5-ADEA-E5692555E8B1}">
      <dgm:prSet/>
      <dgm:spPr/>
      <dgm:t>
        <a:bodyPr/>
        <a:lstStyle/>
        <a:p>
          <a:r>
            <a:rPr lang="en-US"/>
            <a:t>An illness that is transmitted by contact with body fluids</a:t>
          </a:r>
        </a:p>
      </dgm:t>
    </dgm:pt>
    <dgm:pt modelId="{D6DD984A-8580-46D3-91A8-EC7893AD51F7}" type="parTrans" cxnId="{7703A65B-31BA-45AA-9C5D-ED32C96B3B7B}">
      <dgm:prSet/>
      <dgm:spPr/>
      <dgm:t>
        <a:bodyPr/>
        <a:lstStyle/>
        <a:p>
          <a:endParaRPr lang="en-US"/>
        </a:p>
      </dgm:t>
    </dgm:pt>
    <dgm:pt modelId="{B1128689-CD71-4844-8482-3179D9924DB4}" type="sibTrans" cxnId="{7703A65B-31BA-45AA-9C5D-ED32C96B3B7B}">
      <dgm:prSet/>
      <dgm:spPr/>
      <dgm:t>
        <a:bodyPr/>
        <a:lstStyle/>
        <a:p>
          <a:endParaRPr lang="en-US"/>
        </a:p>
      </dgm:t>
    </dgm:pt>
    <dgm:pt modelId="{E307372E-2EF6-4744-921C-FF28455DFA3C}">
      <dgm:prSet/>
      <dgm:spPr/>
      <dgm:t>
        <a:bodyPr/>
        <a:lstStyle/>
        <a:p>
          <a:r>
            <a:rPr lang="en-US" b="1"/>
            <a:t>directly transmitted</a:t>
          </a:r>
          <a:endParaRPr lang="en-US"/>
        </a:p>
      </dgm:t>
    </dgm:pt>
    <dgm:pt modelId="{35E76C18-BF02-4A3E-91E5-CA63F91A58BE}" type="parTrans" cxnId="{3215711D-8FBF-465D-B539-D7E21894CFC8}">
      <dgm:prSet/>
      <dgm:spPr/>
      <dgm:t>
        <a:bodyPr/>
        <a:lstStyle/>
        <a:p>
          <a:endParaRPr lang="en-US"/>
        </a:p>
      </dgm:t>
    </dgm:pt>
    <dgm:pt modelId="{6B83286A-B8B2-4813-9CDB-069729F6E0CC}" type="sibTrans" cxnId="{3215711D-8FBF-465D-B539-D7E21894CFC8}">
      <dgm:prSet/>
      <dgm:spPr/>
      <dgm:t>
        <a:bodyPr/>
        <a:lstStyle/>
        <a:p>
          <a:endParaRPr lang="en-US"/>
        </a:p>
      </dgm:t>
    </dgm:pt>
    <dgm:pt modelId="{B4B690B9-B5F9-43BB-AF51-57E03C49DCBE}">
      <dgm:prSet/>
      <dgm:spPr/>
      <dgm:t>
        <a:bodyPr/>
        <a:lstStyle/>
        <a:p>
          <a:r>
            <a:rPr lang="en-US"/>
            <a:t>acquired from a person or vector (ticks, mosquitoes, or other animal)</a:t>
          </a:r>
        </a:p>
      </dgm:t>
    </dgm:pt>
    <dgm:pt modelId="{7C9DCF33-230D-49B7-9F9F-F75037BE20E2}" type="parTrans" cxnId="{10D2DE88-F151-4C8C-9130-1777340CD611}">
      <dgm:prSet/>
      <dgm:spPr/>
      <dgm:t>
        <a:bodyPr/>
        <a:lstStyle/>
        <a:p>
          <a:endParaRPr lang="en-US"/>
        </a:p>
      </dgm:t>
    </dgm:pt>
    <dgm:pt modelId="{5F97071F-91C8-42A6-A64D-319F888A2886}" type="sibTrans" cxnId="{10D2DE88-F151-4C8C-9130-1777340CD611}">
      <dgm:prSet/>
      <dgm:spPr/>
      <dgm:t>
        <a:bodyPr/>
        <a:lstStyle/>
        <a:p>
          <a:endParaRPr lang="en-US"/>
        </a:p>
      </dgm:t>
    </dgm:pt>
    <dgm:pt modelId="{150EC01E-418D-4F7E-8744-D2DE7F7E4D7A}">
      <dgm:prSet/>
      <dgm:spPr/>
      <dgm:t>
        <a:bodyPr/>
        <a:lstStyle/>
        <a:p>
          <a:r>
            <a:rPr lang="en-US" b="1"/>
            <a:t>indirectly transmitted </a:t>
          </a:r>
          <a:endParaRPr lang="en-US"/>
        </a:p>
      </dgm:t>
    </dgm:pt>
    <dgm:pt modelId="{154F75DE-8A69-4797-9646-5E925ACF0944}" type="parTrans" cxnId="{4F188143-831D-4819-88AA-03056AB0598F}">
      <dgm:prSet/>
      <dgm:spPr/>
      <dgm:t>
        <a:bodyPr/>
        <a:lstStyle/>
        <a:p>
          <a:endParaRPr lang="en-US"/>
        </a:p>
      </dgm:t>
    </dgm:pt>
    <dgm:pt modelId="{B38DB511-BDA8-4B51-86B9-30AE4EF941FE}" type="sibTrans" cxnId="{4F188143-831D-4819-88AA-03056AB0598F}">
      <dgm:prSet/>
      <dgm:spPr/>
      <dgm:t>
        <a:bodyPr/>
        <a:lstStyle/>
        <a:p>
          <a:endParaRPr lang="en-US"/>
        </a:p>
      </dgm:t>
    </dgm:pt>
    <dgm:pt modelId="{2A1F9D7A-C0C4-498C-97E2-51B5624BA14D}">
      <dgm:prSet/>
      <dgm:spPr/>
      <dgm:t>
        <a:bodyPr/>
        <a:lstStyle/>
        <a:p>
          <a:r>
            <a:rPr lang="en-US"/>
            <a:t>by contact with contaminated objects.</a:t>
          </a:r>
        </a:p>
      </dgm:t>
    </dgm:pt>
    <dgm:pt modelId="{A1DFF25A-0689-427E-A73D-17BA5B429D6A}" type="parTrans" cxnId="{B89DBF63-7C63-4671-8FB6-F30E6B650221}">
      <dgm:prSet/>
      <dgm:spPr/>
      <dgm:t>
        <a:bodyPr/>
        <a:lstStyle/>
        <a:p>
          <a:endParaRPr lang="en-US"/>
        </a:p>
      </dgm:t>
    </dgm:pt>
    <dgm:pt modelId="{2EB4FCFC-4CCE-4B02-B46B-2D4E0451100E}" type="sibTrans" cxnId="{B89DBF63-7C63-4671-8FB6-F30E6B650221}">
      <dgm:prSet/>
      <dgm:spPr/>
      <dgm:t>
        <a:bodyPr/>
        <a:lstStyle/>
        <a:p>
          <a:endParaRPr lang="en-US"/>
        </a:p>
      </dgm:t>
    </dgm:pt>
    <dgm:pt modelId="{CF7975F6-92DD-4FF5-AD39-BBA86175CCE8}" type="pres">
      <dgm:prSet presAssocID="{84DB4332-2CD8-4A57-B6C1-ECD1F82382B2}" presName="Name0" presStyleCnt="0">
        <dgm:presLayoutVars>
          <dgm:dir/>
          <dgm:animLvl val="lvl"/>
          <dgm:resizeHandles val="exact"/>
        </dgm:presLayoutVars>
      </dgm:prSet>
      <dgm:spPr/>
    </dgm:pt>
    <dgm:pt modelId="{2AB66685-82AB-4138-9FA6-CAF48A838004}" type="pres">
      <dgm:prSet presAssocID="{7FC74B14-A747-42A5-ADEA-E5692555E8B1}" presName="linNode" presStyleCnt="0"/>
      <dgm:spPr/>
    </dgm:pt>
    <dgm:pt modelId="{192AE74C-AFC6-439B-9003-762D02AE1D5D}" type="pres">
      <dgm:prSet presAssocID="{7FC74B14-A747-42A5-ADEA-E5692555E8B1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DB7F4C1A-89BF-4700-A20E-14CC05ECDF77}" type="pres">
      <dgm:prSet presAssocID="{7FC74B14-A747-42A5-ADEA-E5692555E8B1}" presName="descendantText" presStyleLbl="alignAccFollowNode1" presStyleIdx="0" presStyleCnt="2">
        <dgm:presLayoutVars>
          <dgm:bulletEnabled val="1"/>
        </dgm:presLayoutVars>
      </dgm:prSet>
      <dgm:spPr/>
    </dgm:pt>
    <dgm:pt modelId="{625EC92E-B88D-4325-AD5D-E5A066AAD15F}" type="pres">
      <dgm:prSet presAssocID="{B1128689-CD71-4844-8482-3179D9924DB4}" presName="sp" presStyleCnt="0"/>
      <dgm:spPr/>
    </dgm:pt>
    <dgm:pt modelId="{50B3CDC3-6E15-461F-9544-42380B618089}" type="pres">
      <dgm:prSet presAssocID="{150EC01E-418D-4F7E-8744-D2DE7F7E4D7A}" presName="linNode" presStyleCnt="0"/>
      <dgm:spPr/>
    </dgm:pt>
    <dgm:pt modelId="{4352E3CD-E7E8-483D-ABE6-760917E017B2}" type="pres">
      <dgm:prSet presAssocID="{150EC01E-418D-4F7E-8744-D2DE7F7E4D7A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B069B540-2C8F-41AC-8A2C-E041E794A0AD}" type="pres">
      <dgm:prSet presAssocID="{150EC01E-418D-4F7E-8744-D2DE7F7E4D7A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D8E9CE0A-32B8-4541-996D-E48601EB0D70}" type="presOf" srcId="{B4B690B9-B5F9-43BB-AF51-57E03C49DCBE}" destId="{DB7F4C1A-89BF-4700-A20E-14CC05ECDF77}" srcOrd="0" destOrd="1" presId="urn:microsoft.com/office/officeart/2005/8/layout/vList5"/>
    <dgm:cxn modelId="{0B6CDE1A-32FB-4456-B476-7AB6A63AF6FA}" type="presOf" srcId="{7FC74B14-A747-42A5-ADEA-E5692555E8B1}" destId="{192AE74C-AFC6-439B-9003-762D02AE1D5D}" srcOrd="0" destOrd="0" presId="urn:microsoft.com/office/officeart/2005/8/layout/vList5"/>
    <dgm:cxn modelId="{3215711D-8FBF-465D-B539-D7E21894CFC8}" srcId="{7FC74B14-A747-42A5-ADEA-E5692555E8B1}" destId="{E307372E-2EF6-4744-921C-FF28455DFA3C}" srcOrd="0" destOrd="0" parTransId="{35E76C18-BF02-4A3E-91E5-CA63F91A58BE}" sibTransId="{6B83286A-B8B2-4813-9CDB-069729F6E0CC}"/>
    <dgm:cxn modelId="{7703A65B-31BA-45AA-9C5D-ED32C96B3B7B}" srcId="{84DB4332-2CD8-4A57-B6C1-ECD1F82382B2}" destId="{7FC74B14-A747-42A5-ADEA-E5692555E8B1}" srcOrd="0" destOrd="0" parTransId="{D6DD984A-8580-46D3-91A8-EC7893AD51F7}" sibTransId="{B1128689-CD71-4844-8482-3179D9924DB4}"/>
    <dgm:cxn modelId="{4F188143-831D-4819-88AA-03056AB0598F}" srcId="{84DB4332-2CD8-4A57-B6C1-ECD1F82382B2}" destId="{150EC01E-418D-4F7E-8744-D2DE7F7E4D7A}" srcOrd="1" destOrd="0" parTransId="{154F75DE-8A69-4797-9646-5E925ACF0944}" sibTransId="{B38DB511-BDA8-4B51-86B9-30AE4EF941FE}"/>
    <dgm:cxn modelId="{B89DBF63-7C63-4671-8FB6-F30E6B650221}" srcId="{150EC01E-418D-4F7E-8744-D2DE7F7E4D7A}" destId="{2A1F9D7A-C0C4-498C-97E2-51B5624BA14D}" srcOrd="0" destOrd="0" parTransId="{A1DFF25A-0689-427E-A73D-17BA5B429D6A}" sibTransId="{2EB4FCFC-4CCE-4B02-B46B-2D4E0451100E}"/>
    <dgm:cxn modelId="{10D2DE88-F151-4C8C-9130-1777340CD611}" srcId="{7FC74B14-A747-42A5-ADEA-E5692555E8B1}" destId="{B4B690B9-B5F9-43BB-AF51-57E03C49DCBE}" srcOrd="1" destOrd="0" parTransId="{7C9DCF33-230D-49B7-9F9F-F75037BE20E2}" sibTransId="{5F97071F-91C8-42A6-A64D-319F888A2886}"/>
    <dgm:cxn modelId="{DFAD9494-48ED-43DC-A36D-608AA638A509}" type="presOf" srcId="{84DB4332-2CD8-4A57-B6C1-ECD1F82382B2}" destId="{CF7975F6-92DD-4FF5-AD39-BBA86175CCE8}" srcOrd="0" destOrd="0" presId="urn:microsoft.com/office/officeart/2005/8/layout/vList5"/>
    <dgm:cxn modelId="{AB5B4AA1-11BF-41B4-B1F2-1B0777620641}" type="presOf" srcId="{2A1F9D7A-C0C4-498C-97E2-51B5624BA14D}" destId="{B069B540-2C8F-41AC-8A2C-E041E794A0AD}" srcOrd="0" destOrd="0" presId="urn:microsoft.com/office/officeart/2005/8/layout/vList5"/>
    <dgm:cxn modelId="{EB97A9C9-E733-497C-AF8F-EEF11BE235AD}" type="presOf" srcId="{150EC01E-418D-4F7E-8744-D2DE7F7E4D7A}" destId="{4352E3CD-E7E8-483D-ABE6-760917E017B2}" srcOrd="0" destOrd="0" presId="urn:microsoft.com/office/officeart/2005/8/layout/vList5"/>
    <dgm:cxn modelId="{AB9C24CB-F974-44D5-AE1D-CCF97B7D6C35}" type="presOf" srcId="{E307372E-2EF6-4744-921C-FF28455DFA3C}" destId="{DB7F4C1A-89BF-4700-A20E-14CC05ECDF77}" srcOrd="0" destOrd="0" presId="urn:microsoft.com/office/officeart/2005/8/layout/vList5"/>
    <dgm:cxn modelId="{B47CFCA5-F62A-4481-88F2-0424F7DCFAF7}" type="presParOf" srcId="{CF7975F6-92DD-4FF5-AD39-BBA86175CCE8}" destId="{2AB66685-82AB-4138-9FA6-CAF48A838004}" srcOrd="0" destOrd="0" presId="urn:microsoft.com/office/officeart/2005/8/layout/vList5"/>
    <dgm:cxn modelId="{5F5B552F-6222-46BF-86AE-3B62D62AFDD1}" type="presParOf" srcId="{2AB66685-82AB-4138-9FA6-CAF48A838004}" destId="{192AE74C-AFC6-439B-9003-762D02AE1D5D}" srcOrd="0" destOrd="0" presId="urn:microsoft.com/office/officeart/2005/8/layout/vList5"/>
    <dgm:cxn modelId="{30B41A28-AD87-4F8B-9350-DC7F41A569FE}" type="presParOf" srcId="{2AB66685-82AB-4138-9FA6-CAF48A838004}" destId="{DB7F4C1A-89BF-4700-A20E-14CC05ECDF77}" srcOrd="1" destOrd="0" presId="urn:microsoft.com/office/officeart/2005/8/layout/vList5"/>
    <dgm:cxn modelId="{F47FEEF6-79F2-4DDD-B021-6C1933C3BF85}" type="presParOf" srcId="{CF7975F6-92DD-4FF5-AD39-BBA86175CCE8}" destId="{625EC92E-B88D-4325-AD5D-E5A066AAD15F}" srcOrd="1" destOrd="0" presId="urn:microsoft.com/office/officeart/2005/8/layout/vList5"/>
    <dgm:cxn modelId="{74AE8517-494B-4EC9-8F05-4FC33449828F}" type="presParOf" srcId="{CF7975F6-92DD-4FF5-AD39-BBA86175CCE8}" destId="{50B3CDC3-6E15-461F-9544-42380B618089}" srcOrd="2" destOrd="0" presId="urn:microsoft.com/office/officeart/2005/8/layout/vList5"/>
    <dgm:cxn modelId="{40205E23-01A5-48E7-94AE-A1100DF69590}" type="presParOf" srcId="{50B3CDC3-6E15-461F-9544-42380B618089}" destId="{4352E3CD-E7E8-483D-ABE6-760917E017B2}" srcOrd="0" destOrd="0" presId="urn:microsoft.com/office/officeart/2005/8/layout/vList5"/>
    <dgm:cxn modelId="{CE071809-12C0-4426-922D-679D390B5154}" type="presParOf" srcId="{50B3CDC3-6E15-461F-9544-42380B618089}" destId="{B069B540-2C8F-41AC-8A2C-E041E794A0A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F3DC43-171B-4CF6-B224-EF18AE3D4AFA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055622-99C2-4A96-B7AE-FA467D46C37D}">
      <dgm:prSet/>
      <dgm:spPr/>
      <dgm:t>
        <a:bodyPr/>
        <a:lstStyle/>
        <a:p>
          <a:r>
            <a:rPr lang="en-US"/>
            <a:t>of childhood include diseases with high transmission rates</a:t>
          </a:r>
        </a:p>
      </dgm:t>
    </dgm:pt>
    <dgm:pt modelId="{A86D0A79-9E5B-4A66-9EC7-DBDA6F141ABC}" type="parTrans" cxnId="{C0902339-AE2E-4ADF-AFF5-43853A150174}">
      <dgm:prSet/>
      <dgm:spPr/>
      <dgm:t>
        <a:bodyPr/>
        <a:lstStyle/>
        <a:p>
          <a:endParaRPr lang="en-US"/>
        </a:p>
      </dgm:t>
    </dgm:pt>
    <dgm:pt modelId="{90C1739C-5527-4572-AE03-1760DD1C799A}" type="sibTrans" cxnId="{C0902339-AE2E-4ADF-AFF5-43853A150174}">
      <dgm:prSet/>
      <dgm:spPr/>
      <dgm:t>
        <a:bodyPr/>
        <a:lstStyle/>
        <a:p>
          <a:endParaRPr lang="en-US"/>
        </a:p>
      </dgm:t>
    </dgm:pt>
    <dgm:pt modelId="{EE9A0750-C2FC-4953-9C82-D36B339688CA}">
      <dgm:prSet/>
      <dgm:spPr/>
      <dgm:t>
        <a:bodyPr/>
        <a:lstStyle/>
        <a:p>
          <a:r>
            <a:rPr lang="en-US"/>
            <a:t>Viruses are the leading cause of most pediatric infections</a:t>
          </a:r>
        </a:p>
      </dgm:t>
    </dgm:pt>
    <dgm:pt modelId="{1D2A115D-907B-4103-969A-1C12707EEDA5}" type="parTrans" cxnId="{C124F943-D550-4263-B59B-77F875E85CB8}">
      <dgm:prSet/>
      <dgm:spPr/>
      <dgm:t>
        <a:bodyPr/>
        <a:lstStyle/>
        <a:p>
          <a:endParaRPr lang="en-US"/>
        </a:p>
      </dgm:t>
    </dgm:pt>
    <dgm:pt modelId="{50B3623F-9FE8-4466-985F-14D5EE09D919}" type="sibTrans" cxnId="{C124F943-D550-4263-B59B-77F875E85CB8}">
      <dgm:prSet/>
      <dgm:spPr/>
      <dgm:t>
        <a:bodyPr/>
        <a:lstStyle/>
        <a:p>
          <a:endParaRPr lang="en-US"/>
        </a:p>
      </dgm:t>
    </dgm:pt>
    <dgm:pt modelId="{F088020B-083A-4549-A731-3BD8D3DEDAA6}" type="pres">
      <dgm:prSet presAssocID="{2BF3DC43-171B-4CF6-B224-EF18AE3D4AFA}" presName="Name0" presStyleCnt="0">
        <dgm:presLayoutVars>
          <dgm:dir/>
          <dgm:animLvl val="lvl"/>
          <dgm:resizeHandles val="exact"/>
        </dgm:presLayoutVars>
      </dgm:prSet>
      <dgm:spPr/>
    </dgm:pt>
    <dgm:pt modelId="{8E76FC41-AAAC-4221-A87B-6D8167BA24D9}" type="pres">
      <dgm:prSet presAssocID="{72055622-99C2-4A96-B7AE-FA467D46C37D}" presName="linNode" presStyleCnt="0"/>
      <dgm:spPr/>
    </dgm:pt>
    <dgm:pt modelId="{2E066F3B-BC68-4889-B9FD-340F919A564D}" type="pres">
      <dgm:prSet presAssocID="{72055622-99C2-4A96-B7AE-FA467D46C37D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3FF77F8B-6B79-439A-8C65-49FEB52A5D35}" type="pres">
      <dgm:prSet presAssocID="{90C1739C-5527-4572-AE03-1760DD1C799A}" presName="sp" presStyleCnt="0"/>
      <dgm:spPr/>
    </dgm:pt>
    <dgm:pt modelId="{E819BA95-7DD2-4050-A561-8CCC7BD49FF0}" type="pres">
      <dgm:prSet presAssocID="{EE9A0750-C2FC-4953-9C82-D36B339688CA}" presName="linNode" presStyleCnt="0"/>
      <dgm:spPr/>
    </dgm:pt>
    <dgm:pt modelId="{F392A3C8-71D8-406C-ABDE-46815E9480D3}" type="pres">
      <dgm:prSet presAssocID="{EE9A0750-C2FC-4953-9C82-D36B339688CA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4D0FAD15-9486-4122-828E-15EE740DFFB0}" type="presOf" srcId="{EE9A0750-C2FC-4953-9C82-D36B339688CA}" destId="{F392A3C8-71D8-406C-ABDE-46815E9480D3}" srcOrd="0" destOrd="0" presId="urn:microsoft.com/office/officeart/2005/8/layout/vList5"/>
    <dgm:cxn modelId="{C0902339-AE2E-4ADF-AFF5-43853A150174}" srcId="{2BF3DC43-171B-4CF6-B224-EF18AE3D4AFA}" destId="{72055622-99C2-4A96-B7AE-FA467D46C37D}" srcOrd="0" destOrd="0" parTransId="{A86D0A79-9E5B-4A66-9EC7-DBDA6F141ABC}" sibTransId="{90C1739C-5527-4572-AE03-1760DD1C799A}"/>
    <dgm:cxn modelId="{AAAD7B5B-5D1A-4833-9328-0EE3FDEF9A0C}" type="presOf" srcId="{72055622-99C2-4A96-B7AE-FA467D46C37D}" destId="{2E066F3B-BC68-4889-B9FD-340F919A564D}" srcOrd="0" destOrd="0" presId="urn:microsoft.com/office/officeart/2005/8/layout/vList5"/>
    <dgm:cxn modelId="{C124F943-D550-4263-B59B-77F875E85CB8}" srcId="{2BF3DC43-171B-4CF6-B224-EF18AE3D4AFA}" destId="{EE9A0750-C2FC-4953-9C82-D36B339688CA}" srcOrd="1" destOrd="0" parTransId="{1D2A115D-907B-4103-969A-1C12707EEDA5}" sibTransId="{50B3623F-9FE8-4466-985F-14D5EE09D919}"/>
    <dgm:cxn modelId="{93272695-4310-469D-8A58-2876F69627B9}" type="presOf" srcId="{2BF3DC43-171B-4CF6-B224-EF18AE3D4AFA}" destId="{F088020B-083A-4549-A731-3BD8D3DEDAA6}" srcOrd="0" destOrd="0" presId="urn:microsoft.com/office/officeart/2005/8/layout/vList5"/>
    <dgm:cxn modelId="{90260B77-BDF7-4320-ADC3-CE7A4532A362}" type="presParOf" srcId="{F088020B-083A-4549-A731-3BD8D3DEDAA6}" destId="{8E76FC41-AAAC-4221-A87B-6D8167BA24D9}" srcOrd="0" destOrd="0" presId="urn:microsoft.com/office/officeart/2005/8/layout/vList5"/>
    <dgm:cxn modelId="{22409209-514A-406F-BD22-878E557C6CB5}" type="presParOf" srcId="{8E76FC41-AAAC-4221-A87B-6D8167BA24D9}" destId="{2E066F3B-BC68-4889-B9FD-340F919A564D}" srcOrd="0" destOrd="0" presId="urn:microsoft.com/office/officeart/2005/8/layout/vList5"/>
    <dgm:cxn modelId="{558055D4-24AA-4539-942C-85BF35D7FE8B}" type="presParOf" srcId="{F088020B-083A-4549-A731-3BD8D3DEDAA6}" destId="{3FF77F8B-6B79-439A-8C65-49FEB52A5D35}" srcOrd="1" destOrd="0" presId="urn:microsoft.com/office/officeart/2005/8/layout/vList5"/>
    <dgm:cxn modelId="{1D1FCBA6-4EA3-4B67-8824-8BCF1DD28730}" type="presParOf" srcId="{F088020B-083A-4549-A731-3BD8D3DEDAA6}" destId="{E819BA95-7DD2-4050-A561-8CCC7BD49FF0}" srcOrd="2" destOrd="0" presId="urn:microsoft.com/office/officeart/2005/8/layout/vList5"/>
    <dgm:cxn modelId="{F6ED1FAF-1C0D-47C3-94C7-9EFB3FFA4670}" type="presParOf" srcId="{E819BA95-7DD2-4050-A561-8CCC7BD49FF0}" destId="{F392A3C8-71D8-406C-ABDE-46815E9480D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B665BB-5B66-4ADE-9DF3-7DF5DCDE5F0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C3652ED-228D-49FE-A94F-65277479BA2E}">
      <dgm:prSet/>
      <dgm:spPr/>
      <dgm:t>
        <a:bodyPr/>
        <a:lstStyle/>
        <a:p>
          <a:r>
            <a:rPr lang="en-US" dirty="0"/>
            <a:t>The poor hygiene </a:t>
          </a:r>
          <a:r>
            <a:rPr lang="en-US" dirty="0" err="1"/>
            <a:t>behaviours</a:t>
          </a:r>
          <a:r>
            <a:rPr lang="en-US" dirty="0"/>
            <a:t> of young children promote the transmission of infectious diseases</a:t>
          </a:r>
        </a:p>
      </dgm:t>
    </dgm:pt>
    <dgm:pt modelId="{D46144E6-62A8-402A-A1B9-DF8A2A6ABFD0}" type="parTrans" cxnId="{4AF0FB5B-AB50-48FD-8725-6A49E9181C45}">
      <dgm:prSet/>
      <dgm:spPr/>
      <dgm:t>
        <a:bodyPr/>
        <a:lstStyle/>
        <a:p>
          <a:endParaRPr lang="en-US"/>
        </a:p>
      </dgm:t>
    </dgm:pt>
    <dgm:pt modelId="{21A47621-0A64-4455-89BE-A0A6DA83D98D}" type="sibTrans" cxnId="{4AF0FB5B-AB50-48FD-8725-6A49E9181C45}">
      <dgm:prSet/>
      <dgm:spPr/>
      <dgm:t>
        <a:bodyPr/>
        <a:lstStyle/>
        <a:p>
          <a:endParaRPr lang="en-US"/>
        </a:p>
      </dgm:t>
    </dgm:pt>
    <dgm:pt modelId="{8477DA06-18BA-45EA-B4F0-C3E88B81D770}">
      <dgm:prSet/>
      <dgm:spPr/>
      <dgm:t>
        <a:bodyPr/>
        <a:lstStyle/>
        <a:p>
          <a:r>
            <a:rPr lang="en-US"/>
            <a:t>The fecal-oral and respiratory routes are the most common sources of transmission in children.</a:t>
          </a:r>
        </a:p>
      </dgm:t>
    </dgm:pt>
    <dgm:pt modelId="{C4297724-2B33-4629-9D03-537F8187E257}" type="parTrans" cxnId="{D30ACD0E-69A0-4208-8D59-92D24B637E58}">
      <dgm:prSet/>
      <dgm:spPr/>
      <dgm:t>
        <a:bodyPr/>
        <a:lstStyle/>
        <a:p>
          <a:endParaRPr lang="en-US"/>
        </a:p>
      </dgm:t>
    </dgm:pt>
    <dgm:pt modelId="{06C27F83-BA5E-4C6F-8648-DDDA5DC1B97C}" type="sibTrans" cxnId="{D30ACD0E-69A0-4208-8D59-92D24B637E58}">
      <dgm:prSet/>
      <dgm:spPr/>
      <dgm:t>
        <a:bodyPr/>
        <a:lstStyle/>
        <a:p>
          <a:endParaRPr lang="en-US"/>
        </a:p>
      </dgm:t>
    </dgm:pt>
    <dgm:pt modelId="{2C1F9ED6-5CFC-4054-BBDD-7DE837728C59}">
      <dgm:prSet/>
      <dgm:spPr/>
      <dgm:t>
        <a:bodyPr/>
        <a:lstStyle/>
        <a:p>
          <a:r>
            <a:rPr lang="en-US"/>
            <a:t>Young children may not wash their hands after toileting unless closely supervised.</a:t>
          </a:r>
        </a:p>
      </dgm:t>
    </dgm:pt>
    <dgm:pt modelId="{35BBDA49-6124-4BEE-8737-371AA687243A}" type="parTrans" cxnId="{C6875D6F-0CC9-4E0A-89F1-7D7DA3C7D453}">
      <dgm:prSet/>
      <dgm:spPr/>
      <dgm:t>
        <a:bodyPr/>
        <a:lstStyle/>
        <a:p>
          <a:endParaRPr lang="en-US"/>
        </a:p>
      </dgm:t>
    </dgm:pt>
    <dgm:pt modelId="{ED2615D4-2020-4B94-BB48-9630810AF5B1}" type="sibTrans" cxnId="{C6875D6F-0CC9-4E0A-89F1-7D7DA3C7D453}">
      <dgm:prSet/>
      <dgm:spPr/>
      <dgm:t>
        <a:bodyPr/>
        <a:lstStyle/>
        <a:p>
          <a:endParaRPr lang="en-US"/>
        </a:p>
      </dgm:t>
    </dgm:pt>
    <dgm:pt modelId="{1A959039-860B-46ED-9211-BD96825B8B1C}" type="pres">
      <dgm:prSet presAssocID="{4FB665BB-5B66-4ADE-9DF3-7DF5DCDE5F04}" presName="linear" presStyleCnt="0">
        <dgm:presLayoutVars>
          <dgm:animLvl val="lvl"/>
          <dgm:resizeHandles val="exact"/>
        </dgm:presLayoutVars>
      </dgm:prSet>
      <dgm:spPr/>
    </dgm:pt>
    <dgm:pt modelId="{5F2F9A29-589A-4270-A6F2-E76CD9614F76}" type="pres">
      <dgm:prSet presAssocID="{DC3652ED-228D-49FE-A94F-65277479BA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81A4EFD-01A8-4F40-A635-A6DD1D637634}" type="pres">
      <dgm:prSet presAssocID="{21A47621-0A64-4455-89BE-A0A6DA83D98D}" presName="spacer" presStyleCnt="0"/>
      <dgm:spPr/>
    </dgm:pt>
    <dgm:pt modelId="{69247611-E194-4DA0-91AA-477767096D99}" type="pres">
      <dgm:prSet presAssocID="{8477DA06-18BA-45EA-B4F0-C3E88B81D7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DC6CA44-096F-417F-BDA2-E4267B71801E}" type="pres">
      <dgm:prSet presAssocID="{06C27F83-BA5E-4C6F-8648-DDDA5DC1B97C}" presName="spacer" presStyleCnt="0"/>
      <dgm:spPr/>
    </dgm:pt>
    <dgm:pt modelId="{202F7083-E37C-43ED-80D1-C8B3214FFC64}" type="pres">
      <dgm:prSet presAssocID="{2C1F9ED6-5CFC-4054-BBDD-7DE837728C5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3BD6008-4FAD-41F1-9BBE-44A8E8F2C888}" type="presOf" srcId="{2C1F9ED6-5CFC-4054-BBDD-7DE837728C59}" destId="{202F7083-E37C-43ED-80D1-C8B3214FFC64}" srcOrd="0" destOrd="0" presId="urn:microsoft.com/office/officeart/2005/8/layout/vList2"/>
    <dgm:cxn modelId="{D30ACD0E-69A0-4208-8D59-92D24B637E58}" srcId="{4FB665BB-5B66-4ADE-9DF3-7DF5DCDE5F04}" destId="{8477DA06-18BA-45EA-B4F0-C3E88B81D770}" srcOrd="1" destOrd="0" parTransId="{C4297724-2B33-4629-9D03-537F8187E257}" sibTransId="{06C27F83-BA5E-4C6F-8648-DDDA5DC1B97C}"/>
    <dgm:cxn modelId="{38A8E00E-D0AF-40F0-9724-B427050BD70F}" type="presOf" srcId="{4FB665BB-5B66-4ADE-9DF3-7DF5DCDE5F04}" destId="{1A959039-860B-46ED-9211-BD96825B8B1C}" srcOrd="0" destOrd="0" presId="urn:microsoft.com/office/officeart/2005/8/layout/vList2"/>
    <dgm:cxn modelId="{02FFF55B-2343-42DC-98A2-959D58BAE200}" type="presOf" srcId="{8477DA06-18BA-45EA-B4F0-C3E88B81D770}" destId="{69247611-E194-4DA0-91AA-477767096D99}" srcOrd="0" destOrd="0" presId="urn:microsoft.com/office/officeart/2005/8/layout/vList2"/>
    <dgm:cxn modelId="{4AF0FB5B-AB50-48FD-8725-6A49E9181C45}" srcId="{4FB665BB-5B66-4ADE-9DF3-7DF5DCDE5F04}" destId="{DC3652ED-228D-49FE-A94F-65277479BA2E}" srcOrd="0" destOrd="0" parTransId="{D46144E6-62A8-402A-A1B9-DF8A2A6ABFD0}" sibTransId="{21A47621-0A64-4455-89BE-A0A6DA83D98D}"/>
    <dgm:cxn modelId="{C6875D6F-0CC9-4E0A-89F1-7D7DA3C7D453}" srcId="{4FB665BB-5B66-4ADE-9DF3-7DF5DCDE5F04}" destId="{2C1F9ED6-5CFC-4054-BBDD-7DE837728C59}" srcOrd="2" destOrd="0" parTransId="{35BBDA49-6124-4BEE-8737-371AA687243A}" sibTransId="{ED2615D4-2020-4B94-BB48-9630810AF5B1}"/>
    <dgm:cxn modelId="{A05E87EB-B20C-4FB3-A8D4-9E806CE7FFA8}" type="presOf" srcId="{DC3652ED-228D-49FE-A94F-65277479BA2E}" destId="{5F2F9A29-589A-4270-A6F2-E76CD9614F76}" srcOrd="0" destOrd="0" presId="urn:microsoft.com/office/officeart/2005/8/layout/vList2"/>
    <dgm:cxn modelId="{80102E24-96B5-446A-938F-0D0C7A999025}" type="presParOf" srcId="{1A959039-860B-46ED-9211-BD96825B8B1C}" destId="{5F2F9A29-589A-4270-A6F2-E76CD9614F76}" srcOrd="0" destOrd="0" presId="urn:microsoft.com/office/officeart/2005/8/layout/vList2"/>
    <dgm:cxn modelId="{8DCA4835-020E-4809-B9E0-FA3AA370931B}" type="presParOf" srcId="{1A959039-860B-46ED-9211-BD96825B8B1C}" destId="{A81A4EFD-01A8-4F40-A635-A6DD1D637634}" srcOrd="1" destOrd="0" presId="urn:microsoft.com/office/officeart/2005/8/layout/vList2"/>
    <dgm:cxn modelId="{5CBAC097-0839-42FC-89E0-F2D39081E378}" type="presParOf" srcId="{1A959039-860B-46ED-9211-BD96825B8B1C}" destId="{69247611-E194-4DA0-91AA-477767096D99}" srcOrd="2" destOrd="0" presId="urn:microsoft.com/office/officeart/2005/8/layout/vList2"/>
    <dgm:cxn modelId="{9D585786-9228-45A4-8647-CB67A0EE8274}" type="presParOf" srcId="{1A959039-860B-46ED-9211-BD96825B8B1C}" destId="{1DC6CA44-096F-417F-BDA2-E4267B71801E}" srcOrd="3" destOrd="0" presId="urn:microsoft.com/office/officeart/2005/8/layout/vList2"/>
    <dgm:cxn modelId="{8F92DD81-84D6-4A95-959D-C3A2D43AA391}" type="presParOf" srcId="{1A959039-860B-46ED-9211-BD96825B8B1C}" destId="{202F7083-E37C-43ED-80D1-C8B3214FFC6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60945C-5F57-4EB2-ADE4-2C48C98E883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7DA8E8-3850-4D5E-BB77-BFD7A7F9BB65}">
      <dgm:prSet/>
      <dgm:spPr/>
      <dgm:t>
        <a:bodyPr/>
        <a:lstStyle/>
        <a:p>
          <a:r>
            <a:rPr lang="en-US"/>
            <a:t>Prevention of any illness is always better than treatment</a:t>
          </a:r>
        </a:p>
      </dgm:t>
    </dgm:pt>
    <dgm:pt modelId="{2B4205BD-F585-4571-B5F9-6D3DA9D465FC}" type="parTrans" cxnId="{0C8C72C6-CD06-4763-A1CF-7914105472C4}">
      <dgm:prSet/>
      <dgm:spPr/>
      <dgm:t>
        <a:bodyPr/>
        <a:lstStyle/>
        <a:p>
          <a:endParaRPr lang="en-US"/>
        </a:p>
      </dgm:t>
    </dgm:pt>
    <dgm:pt modelId="{7E7758D8-A757-4049-B323-17117B896D99}" type="sibTrans" cxnId="{0C8C72C6-CD06-4763-A1CF-7914105472C4}">
      <dgm:prSet/>
      <dgm:spPr/>
      <dgm:t>
        <a:bodyPr/>
        <a:lstStyle/>
        <a:p>
          <a:endParaRPr lang="en-US"/>
        </a:p>
      </dgm:t>
    </dgm:pt>
    <dgm:pt modelId="{9E4F3E4C-3FC5-45C4-9471-EDB569BDEE1E}">
      <dgm:prSet/>
      <dgm:spPr/>
      <dgm:t>
        <a:bodyPr/>
        <a:lstStyle/>
        <a:p>
          <a:r>
            <a:rPr lang="en-US"/>
            <a:t>Vaccines are the single best technique for prevention</a:t>
          </a:r>
        </a:p>
      </dgm:t>
    </dgm:pt>
    <dgm:pt modelId="{E05A291B-BF86-44A7-90E0-A6974F55ABC8}" type="parTrans" cxnId="{AADB400D-0025-4384-9987-1ACF626252B1}">
      <dgm:prSet/>
      <dgm:spPr/>
      <dgm:t>
        <a:bodyPr/>
        <a:lstStyle/>
        <a:p>
          <a:endParaRPr lang="en-US"/>
        </a:p>
      </dgm:t>
    </dgm:pt>
    <dgm:pt modelId="{264BDBD7-B2A7-4312-B115-3DB4D7D7BA1E}" type="sibTrans" cxnId="{AADB400D-0025-4384-9987-1ACF626252B1}">
      <dgm:prSet/>
      <dgm:spPr/>
      <dgm:t>
        <a:bodyPr/>
        <a:lstStyle/>
        <a:p>
          <a:endParaRPr lang="en-US"/>
        </a:p>
      </dgm:t>
    </dgm:pt>
    <dgm:pt modelId="{66900B89-143B-44E7-BD83-5F439FE3CFC2}">
      <dgm:prSet/>
      <dgm:spPr/>
      <dgm:t>
        <a:bodyPr/>
        <a:lstStyle/>
        <a:p>
          <a:r>
            <a:rPr lang="en-US"/>
            <a:t>Vaccines are the safer choice to getting the disease</a:t>
          </a:r>
        </a:p>
      </dgm:t>
    </dgm:pt>
    <dgm:pt modelId="{808A9383-79E1-476B-8212-EB294655EF31}" type="parTrans" cxnId="{4214C693-225B-4696-A783-3C266AD401F6}">
      <dgm:prSet/>
      <dgm:spPr/>
      <dgm:t>
        <a:bodyPr/>
        <a:lstStyle/>
        <a:p>
          <a:endParaRPr lang="en-US"/>
        </a:p>
      </dgm:t>
    </dgm:pt>
    <dgm:pt modelId="{EA2BE83D-2DC7-4836-87D2-36A8D60346AC}" type="sibTrans" cxnId="{4214C693-225B-4696-A783-3C266AD401F6}">
      <dgm:prSet/>
      <dgm:spPr/>
      <dgm:t>
        <a:bodyPr/>
        <a:lstStyle/>
        <a:p>
          <a:endParaRPr lang="en-US"/>
        </a:p>
      </dgm:t>
    </dgm:pt>
    <dgm:pt modelId="{469566F6-11F6-4855-B26B-39046AB453B0}" type="pres">
      <dgm:prSet presAssocID="{2C60945C-5F57-4EB2-ADE4-2C48C98E883B}" presName="linear" presStyleCnt="0">
        <dgm:presLayoutVars>
          <dgm:animLvl val="lvl"/>
          <dgm:resizeHandles val="exact"/>
        </dgm:presLayoutVars>
      </dgm:prSet>
      <dgm:spPr/>
    </dgm:pt>
    <dgm:pt modelId="{29CD9877-52D5-4617-89C3-7D065BACF8F7}" type="pres">
      <dgm:prSet presAssocID="{7F7DA8E8-3850-4D5E-BB77-BFD7A7F9BB6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B19736-9C35-4B6C-B3B3-C8D25C3FC8C2}" type="pres">
      <dgm:prSet presAssocID="{7E7758D8-A757-4049-B323-17117B896D99}" presName="spacer" presStyleCnt="0"/>
      <dgm:spPr/>
    </dgm:pt>
    <dgm:pt modelId="{B65AB652-523A-4807-B594-B3E1B6D03C2E}" type="pres">
      <dgm:prSet presAssocID="{9E4F3E4C-3FC5-45C4-9471-EDB569BDEE1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FCD5F4-E9DB-4A12-9253-54D4D44363CB}" type="pres">
      <dgm:prSet presAssocID="{264BDBD7-B2A7-4312-B115-3DB4D7D7BA1E}" presName="spacer" presStyleCnt="0"/>
      <dgm:spPr/>
    </dgm:pt>
    <dgm:pt modelId="{9E2CA33A-CC23-4564-9DD3-C5586B049B78}" type="pres">
      <dgm:prSet presAssocID="{66900B89-143B-44E7-BD83-5F439FE3CFC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DB400D-0025-4384-9987-1ACF626252B1}" srcId="{2C60945C-5F57-4EB2-ADE4-2C48C98E883B}" destId="{9E4F3E4C-3FC5-45C4-9471-EDB569BDEE1E}" srcOrd="1" destOrd="0" parTransId="{E05A291B-BF86-44A7-90E0-A6974F55ABC8}" sibTransId="{264BDBD7-B2A7-4312-B115-3DB4D7D7BA1E}"/>
    <dgm:cxn modelId="{4214C693-225B-4696-A783-3C266AD401F6}" srcId="{2C60945C-5F57-4EB2-ADE4-2C48C98E883B}" destId="{66900B89-143B-44E7-BD83-5F439FE3CFC2}" srcOrd="2" destOrd="0" parTransId="{808A9383-79E1-476B-8212-EB294655EF31}" sibTransId="{EA2BE83D-2DC7-4836-87D2-36A8D60346AC}"/>
    <dgm:cxn modelId="{BB9C23B2-1309-4FAE-B142-3275C163E49F}" type="presOf" srcId="{9E4F3E4C-3FC5-45C4-9471-EDB569BDEE1E}" destId="{B65AB652-523A-4807-B594-B3E1B6D03C2E}" srcOrd="0" destOrd="0" presId="urn:microsoft.com/office/officeart/2005/8/layout/vList2"/>
    <dgm:cxn modelId="{0C8C72C6-CD06-4763-A1CF-7914105472C4}" srcId="{2C60945C-5F57-4EB2-ADE4-2C48C98E883B}" destId="{7F7DA8E8-3850-4D5E-BB77-BFD7A7F9BB65}" srcOrd="0" destOrd="0" parTransId="{2B4205BD-F585-4571-B5F9-6D3DA9D465FC}" sibTransId="{7E7758D8-A757-4049-B323-17117B896D99}"/>
    <dgm:cxn modelId="{004E3FCF-126E-4A43-BFA3-045490C4FC61}" type="presOf" srcId="{66900B89-143B-44E7-BD83-5F439FE3CFC2}" destId="{9E2CA33A-CC23-4564-9DD3-C5586B049B78}" srcOrd="0" destOrd="0" presId="urn:microsoft.com/office/officeart/2005/8/layout/vList2"/>
    <dgm:cxn modelId="{6CC742D4-0DE8-47FB-B041-754AE6075D5E}" type="presOf" srcId="{7F7DA8E8-3850-4D5E-BB77-BFD7A7F9BB65}" destId="{29CD9877-52D5-4617-89C3-7D065BACF8F7}" srcOrd="0" destOrd="0" presId="urn:microsoft.com/office/officeart/2005/8/layout/vList2"/>
    <dgm:cxn modelId="{D2DE04ED-C526-4832-91FB-325B32ECC5F9}" type="presOf" srcId="{2C60945C-5F57-4EB2-ADE4-2C48C98E883B}" destId="{469566F6-11F6-4855-B26B-39046AB453B0}" srcOrd="0" destOrd="0" presId="urn:microsoft.com/office/officeart/2005/8/layout/vList2"/>
    <dgm:cxn modelId="{5BE9DAAB-BD1F-46D5-A90A-ED7B69D53664}" type="presParOf" srcId="{469566F6-11F6-4855-B26B-39046AB453B0}" destId="{29CD9877-52D5-4617-89C3-7D065BACF8F7}" srcOrd="0" destOrd="0" presId="urn:microsoft.com/office/officeart/2005/8/layout/vList2"/>
    <dgm:cxn modelId="{D01D98A9-573F-4964-9F4F-E6C51984FEDF}" type="presParOf" srcId="{469566F6-11F6-4855-B26B-39046AB453B0}" destId="{45B19736-9C35-4B6C-B3B3-C8D25C3FC8C2}" srcOrd="1" destOrd="0" presId="urn:microsoft.com/office/officeart/2005/8/layout/vList2"/>
    <dgm:cxn modelId="{CADFE1B8-E9B9-4688-A8B4-DCE41317ADFC}" type="presParOf" srcId="{469566F6-11F6-4855-B26B-39046AB453B0}" destId="{B65AB652-523A-4807-B594-B3E1B6D03C2E}" srcOrd="2" destOrd="0" presId="urn:microsoft.com/office/officeart/2005/8/layout/vList2"/>
    <dgm:cxn modelId="{FC86504C-B60C-41ED-8518-80D90E674D9A}" type="presParOf" srcId="{469566F6-11F6-4855-B26B-39046AB453B0}" destId="{2CFCD5F4-E9DB-4A12-9253-54D4D44363CB}" srcOrd="3" destOrd="0" presId="urn:microsoft.com/office/officeart/2005/8/layout/vList2"/>
    <dgm:cxn modelId="{DEB1EC63-0DC4-49EC-99F2-8FDE96BD717F}" type="presParOf" srcId="{469566F6-11F6-4855-B26B-39046AB453B0}" destId="{9E2CA33A-CC23-4564-9DD3-C5586B049B7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DEDFDB-C3D2-4CB9-90ED-A38638EEC2C9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D74EF53-CD68-4B16-BA43-40BC6C31C591}">
      <dgm:prSet/>
      <dgm:spPr/>
      <dgm:t>
        <a:bodyPr/>
        <a:lstStyle/>
        <a:p>
          <a:r>
            <a:rPr lang="en-US"/>
            <a:t>By 24 Months children should have:</a:t>
          </a:r>
        </a:p>
      </dgm:t>
    </dgm:pt>
    <dgm:pt modelId="{01326D57-0A72-435F-B783-8F7BB45BECA7}" type="parTrans" cxnId="{03F85D06-7713-4424-B47C-77C4702A6A20}">
      <dgm:prSet/>
      <dgm:spPr/>
      <dgm:t>
        <a:bodyPr/>
        <a:lstStyle/>
        <a:p>
          <a:endParaRPr lang="en-US"/>
        </a:p>
      </dgm:t>
    </dgm:pt>
    <dgm:pt modelId="{DF78BAE4-F1A8-4F32-A09A-86C3DE75A8B4}" type="sibTrans" cxnId="{03F85D06-7713-4424-B47C-77C4702A6A20}">
      <dgm:prSet/>
      <dgm:spPr/>
      <dgm:t>
        <a:bodyPr/>
        <a:lstStyle/>
        <a:p>
          <a:endParaRPr lang="en-US"/>
        </a:p>
      </dgm:t>
    </dgm:pt>
    <dgm:pt modelId="{A4D51151-642A-4BAA-87E5-92FA8C7F043C}">
      <dgm:prSet/>
      <dgm:spPr/>
      <dgm:t>
        <a:bodyPr/>
        <a:lstStyle/>
        <a:p>
          <a:r>
            <a:rPr lang="en-US"/>
            <a:t>4 Dtap, Hib, PCV</a:t>
          </a:r>
        </a:p>
      </dgm:t>
    </dgm:pt>
    <dgm:pt modelId="{36D96332-131E-4405-AE8D-C6B5369BA489}" type="parTrans" cxnId="{6090C1CD-F217-42DA-B3D4-210C9BF91602}">
      <dgm:prSet/>
      <dgm:spPr/>
      <dgm:t>
        <a:bodyPr/>
        <a:lstStyle/>
        <a:p>
          <a:endParaRPr lang="en-US"/>
        </a:p>
      </dgm:t>
    </dgm:pt>
    <dgm:pt modelId="{380CCA41-C906-42C0-978A-3BCF8A257535}" type="sibTrans" cxnId="{6090C1CD-F217-42DA-B3D4-210C9BF91602}">
      <dgm:prSet/>
      <dgm:spPr/>
      <dgm:t>
        <a:bodyPr/>
        <a:lstStyle/>
        <a:p>
          <a:endParaRPr lang="en-US"/>
        </a:p>
      </dgm:t>
    </dgm:pt>
    <dgm:pt modelId="{327BF655-641F-4CB9-8B7D-0DFE67B8AC0C}">
      <dgm:prSet/>
      <dgm:spPr/>
      <dgm:t>
        <a:bodyPr/>
        <a:lstStyle/>
        <a:p>
          <a:r>
            <a:rPr lang="en-US"/>
            <a:t>3 Hep B, IVP</a:t>
          </a:r>
        </a:p>
      </dgm:t>
    </dgm:pt>
    <dgm:pt modelId="{EA4CCF65-4C2B-4468-832C-6FA74A44321C}" type="parTrans" cxnId="{D87D1F6A-583C-4897-AAB2-FB95E1C33234}">
      <dgm:prSet/>
      <dgm:spPr/>
      <dgm:t>
        <a:bodyPr/>
        <a:lstStyle/>
        <a:p>
          <a:endParaRPr lang="en-US"/>
        </a:p>
      </dgm:t>
    </dgm:pt>
    <dgm:pt modelId="{AD2034B7-15B8-45EC-8A75-DF2B059BF16C}" type="sibTrans" cxnId="{D87D1F6A-583C-4897-AAB2-FB95E1C33234}">
      <dgm:prSet/>
      <dgm:spPr/>
      <dgm:t>
        <a:bodyPr/>
        <a:lstStyle/>
        <a:p>
          <a:endParaRPr lang="en-US"/>
        </a:p>
      </dgm:t>
    </dgm:pt>
    <dgm:pt modelId="{63A417E7-68C5-4872-8676-91D2CAF22F26}">
      <dgm:prSet/>
      <dgm:spPr/>
      <dgm:t>
        <a:bodyPr/>
        <a:lstStyle/>
        <a:p>
          <a:r>
            <a:rPr lang="en-US"/>
            <a:t>1 MMR, varicella</a:t>
          </a:r>
        </a:p>
      </dgm:t>
    </dgm:pt>
    <dgm:pt modelId="{F6D139C7-740C-4E7E-852E-557462EDE833}" type="parTrans" cxnId="{0E58F88C-09CA-4854-BC1F-3ACFDA944B27}">
      <dgm:prSet/>
      <dgm:spPr/>
      <dgm:t>
        <a:bodyPr/>
        <a:lstStyle/>
        <a:p>
          <a:endParaRPr lang="en-US"/>
        </a:p>
      </dgm:t>
    </dgm:pt>
    <dgm:pt modelId="{2B0C92B3-38A6-47B3-8B87-12F293C11F65}" type="sibTrans" cxnId="{0E58F88C-09CA-4854-BC1F-3ACFDA944B27}">
      <dgm:prSet/>
      <dgm:spPr/>
      <dgm:t>
        <a:bodyPr/>
        <a:lstStyle/>
        <a:p>
          <a:endParaRPr lang="en-US"/>
        </a:p>
      </dgm:t>
    </dgm:pt>
    <dgm:pt modelId="{DE90D70D-E3B1-4A2B-8FC4-C2F446540A4F}" type="pres">
      <dgm:prSet presAssocID="{2EDEDFDB-C3D2-4CB9-90ED-A38638EEC2C9}" presName="linear" presStyleCnt="0">
        <dgm:presLayoutVars>
          <dgm:dir/>
          <dgm:animLvl val="lvl"/>
          <dgm:resizeHandles val="exact"/>
        </dgm:presLayoutVars>
      </dgm:prSet>
      <dgm:spPr/>
    </dgm:pt>
    <dgm:pt modelId="{EC041998-9EEB-4F1F-BF35-3EC2F01CCB59}" type="pres">
      <dgm:prSet presAssocID="{ED74EF53-CD68-4B16-BA43-40BC6C31C591}" presName="parentLin" presStyleCnt="0"/>
      <dgm:spPr/>
    </dgm:pt>
    <dgm:pt modelId="{BA156CD6-611B-46CF-8CC1-137DDD0A5DD0}" type="pres">
      <dgm:prSet presAssocID="{ED74EF53-CD68-4B16-BA43-40BC6C31C591}" presName="parentLeftMargin" presStyleLbl="node1" presStyleIdx="0" presStyleCnt="4"/>
      <dgm:spPr/>
    </dgm:pt>
    <dgm:pt modelId="{DC7E7FF3-7B34-46A1-BE82-E6A5D0B59478}" type="pres">
      <dgm:prSet presAssocID="{ED74EF53-CD68-4B16-BA43-40BC6C31C59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DE13E0D-81D7-4EA6-8400-DAF386929D10}" type="pres">
      <dgm:prSet presAssocID="{ED74EF53-CD68-4B16-BA43-40BC6C31C591}" presName="negativeSpace" presStyleCnt="0"/>
      <dgm:spPr/>
    </dgm:pt>
    <dgm:pt modelId="{54CDCAA7-AEB7-4DB5-8C4D-D3B773D03D4D}" type="pres">
      <dgm:prSet presAssocID="{ED74EF53-CD68-4B16-BA43-40BC6C31C591}" presName="childText" presStyleLbl="conFgAcc1" presStyleIdx="0" presStyleCnt="4">
        <dgm:presLayoutVars>
          <dgm:bulletEnabled val="1"/>
        </dgm:presLayoutVars>
      </dgm:prSet>
      <dgm:spPr/>
    </dgm:pt>
    <dgm:pt modelId="{A1CB245A-A3A2-4935-B870-264B866EC472}" type="pres">
      <dgm:prSet presAssocID="{DF78BAE4-F1A8-4F32-A09A-86C3DE75A8B4}" presName="spaceBetweenRectangles" presStyleCnt="0"/>
      <dgm:spPr/>
    </dgm:pt>
    <dgm:pt modelId="{C8E5255A-A94B-44B9-9B86-A15991BC6FA2}" type="pres">
      <dgm:prSet presAssocID="{A4D51151-642A-4BAA-87E5-92FA8C7F043C}" presName="parentLin" presStyleCnt="0"/>
      <dgm:spPr/>
    </dgm:pt>
    <dgm:pt modelId="{63E58688-0912-4558-B8E1-94495FD02645}" type="pres">
      <dgm:prSet presAssocID="{A4D51151-642A-4BAA-87E5-92FA8C7F043C}" presName="parentLeftMargin" presStyleLbl="node1" presStyleIdx="0" presStyleCnt="4"/>
      <dgm:spPr/>
    </dgm:pt>
    <dgm:pt modelId="{92991083-A394-4150-9740-5518D269D18E}" type="pres">
      <dgm:prSet presAssocID="{A4D51151-642A-4BAA-87E5-92FA8C7F043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90D250C-5981-4F20-87F0-CF6D89A1B9D3}" type="pres">
      <dgm:prSet presAssocID="{A4D51151-642A-4BAA-87E5-92FA8C7F043C}" presName="negativeSpace" presStyleCnt="0"/>
      <dgm:spPr/>
    </dgm:pt>
    <dgm:pt modelId="{4E84C9F2-DC17-4842-AFE5-CD328640C3AF}" type="pres">
      <dgm:prSet presAssocID="{A4D51151-642A-4BAA-87E5-92FA8C7F043C}" presName="childText" presStyleLbl="conFgAcc1" presStyleIdx="1" presStyleCnt="4">
        <dgm:presLayoutVars>
          <dgm:bulletEnabled val="1"/>
        </dgm:presLayoutVars>
      </dgm:prSet>
      <dgm:spPr/>
    </dgm:pt>
    <dgm:pt modelId="{48085CA3-6425-4463-8D14-D2E7549A2489}" type="pres">
      <dgm:prSet presAssocID="{380CCA41-C906-42C0-978A-3BCF8A257535}" presName="spaceBetweenRectangles" presStyleCnt="0"/>
      <dgm:spPr/>
    </dgm:pt>
    <dgm:pt modelId="{138FBFB5-EACC-4663-BFEC-7554FE4CE8B5}" type="pres">
      <dgm:prSet presAssocID="{327BF655-641F-4CB9-8B7D-0DFE67B8AC0C}" presName="parentLin" presStyleCnt="0"/>
      <dgm:spPr/>
    </dgm:pt>
    <dgm:pt modelId="{19799F96-1787-40E5-AB79-9C108A48F0DD}" type="pres">
      <dgm:prSet presAssocID="{327BF655-641F-4CB9-8B7D-0DFE67B8AC0C}" presName="parentLeftMargin" presStyleLbl="node1" presStyleIdx="1" presStyleCnt="4"/>
      <dgm:spPr/>
    </dgm:pt>
    <dgm:pt modelId="{0A009E25-8F20-43B3-A832-370DFA77A1F9}" type="pres">
      <dgm:prSet presAssocID="{327BF655-641F-4CB9-8B7D-0DFE67B8AC0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CAB80CE-2ABC-4621-8739-47E043551C73}" type="pres">
      <dgm:prSet presAssocID="{327BF655-641F-4CB9-8B7D-0DFE67B8AC0C}" presName="negativeSpace" presStyleCnt="0"/>
      <dgm:spPr/>
    </dgm:pt>
    <dgm:pt modelId="{C4A58A68-BB91-4558-B199-523A85793558}" type="pres">
      <dgm:prSet presAssocID="{327BF655-641F-4CB9-8B7D-0DFE67B8AC0C}" presName="childText" presStyleLbl="conFgAcc1" presStyleIdx="2" presStyleCnt="4">
        <dgm:presLayoutVars>
          <dgm:bulletEnabled val="1"/>
        </dgm:presLayoutVars>
      </dgm:prSet>
      <dgm:spPr/>
    </dgm:pt>
    <dgm:pt modelId="{FC84CB51-957F-4A7F-A161-38862DF2E613}" type="pres">
      <dgm:prSet presAssocID="{AD2034B7-15B8-45EC-8A75-DF2B059BF16C}" presName="spaceBetweenRectangles" presStyleCnt="0"/>
      <dgm:spPr/>
    </dgm:pt>
    <dgm:pt modelId="{9EF78223-0CDB-472D-90A8-7B0C1DBC2716}" type="pres">
      <dgm:prSet presAssocID="{63A417E7-68C5-4872-8676-91D2CAF22F26}" presName="parentLin" presStyleCnt="0"/>
      <dgm:spPr/>
    </dgm:pt>
    <dgm:pt modelId="{683938F3-1808-445D-9D77-7F2188C34C96}" type="pres">
      <dgm:prSet presAssocID="{63A417E7-68C5-4872-8676-91D2CAF22F26}" presName="parentLeftMargin" presStyleLbl="node1" presStyleIdx="2" presStyleCnt="4"/>
      <dgm:spPr/>
    </dgm:pt>
    <dgm:pt modelId="{8C0F35B5-22A4-447A-9050-96EC27383CCA}" type="pres">
      <dgm:prSet presAssocID="{63A417E7-68C5-4872-8676-91D2CAF22F2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6E01C28-F850-488C-8E8F-4485BD76F313}" type="pres">
      <dgm:prSet presAssocID="{63A417E7-68C5-4872-8676-91D2CAF22F26}" presName="negativeSpace" presStyleCnt="0"/>
      <dgm:spPr/>
    </dgm:pt>
    <dgm:pt modelId="{D592AC35-B6C5-4CFF-97CA-55489404907B}" type="pres">
      <dgm:prSet presAssocID="{63A417E7-68C5-4872-8676-91D2CAF22F2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3F85D06-7713-4424-B47C-77C4702A6A20}" srcId="{2EDEDFDB-C3D2-4CB9-90ED-A38638EEC2C9}" destId="{ED74EF53-CD68-4B16-BA43-40BC6C31C591}" srcOrd="0" destOrd="0" parTransId="{01326D57-0A72-435F-B783-8F7BB45BECA7}" sibTransId="{DF78BAE4-F1A8-4F32-A09A-86C3DE75A8B4}"/>
    <dgm:cxn modelId="{5548530F-5A66-4956-8CCD-6AEBA4258205}" type="presOf" srcId="{63A417E7-68C5-4872-8676-91D2CAF22F26}" destId="{8C0F35B5-22A4-447A-9050-96EC27383CCA}" srcOrd="1" destOrd="0" presId="urn:microsoft.com/office/officeart/2005/8/layout/list1"/>
    <dgm:cxn modelId="{8B14BB1E-9A72-4235-85E9-83DCA865258D}" type="presOf" srcId="{2EDEDFDB-C3D2-4CB9-90ED-A38638EEC2C9}" destId="{DE90D70D-E3B1-4A2B-8FC4-C2F446540A4F}" srcOrd="0" destOrd="0" presId="urn:microsoft.com/office/officeart/2005/8/layout/list1"/>
    <dgm:cxn modelId="{D87D1F6A-583C-4897-AAB2-FB95E1C33234}" srcId="{2EDEDFDB-C3D2-4CB9-90ED-A38638EEC2C9}" destId="{327BF655-641F-4CB9-8B7D-0DFE67B8AC0C}" srcOrd="2" destOrd="0" parTransId="{EA4CCF65-4C2B-4468-832C-6FA74A44321C}" sibTransId="{AD2034B7-15B8-45EC-8A75-DF2B059BF16C}"/>
    <dgm:cxn modelId="{7019394A-CA7B-4C50-BA00-47CC2B7AAB6E}" type="presOf" srcId="{ED74EF53-CD68-4B16-BA43-40BC6C31C591}" destId="{BA156CD6-611B-46CF-8CC1-137DDD0A5DD0}" srcOrd="0" destOrd="0" presId="urn:microsoft.com/office/officeart/2005/8/layout/list1"/>
    <dgm:cxn modelId="{86748350-8728-4A8F-93EE-4D4FA3D55A4C}" type="presOf" srcId="{ED74EF53-CD68-4B16-BA43-40BC6C31C591}" destId="{DC7E7FF3-7B34-46A1-BE82-E6A5D0B59478}" srcOrd="1" destOrd="0" presId="urn:microsoft.com/office/officeart/2005/8/layout/list1"/>
    <dgm:cxn modelId="{813D0459-C289-4358-950C-D4169B01F6A9}" type="presOf" srcId="{A4D51151-642A-4BAA-87E5-92FA8C7F043C}" destId="{92991083-A394-4150-9740-5518D269D18E}" srcOrd="1" destOrd="0" presId="urn:microsoft.com/office/officeart/2005/8/layout/list1"/>
    <dgm:cxn modelId="{0E58F88C-09CA-4854-BC1F-3ACFDA944B27}" srcId="{2EDEDFDB-C3D2-4CB9-90ED-A38638EEC2C9}" destId="{63A417E7-68C5-4872-8676-91D2CAF22F26}" srcOrd="3" destOrd="0" parTransId="{F6D139C7-740C-4E7E-852E-557462EDE833}" sibTransId="{2B0C92B3-38A6-47B3-8B87-12F293C11F65}"/>
    <dgm:cxn modelId="{1255249B-3E78-4230-82E7-FBC35BCB7B29}" type="presOf" srcId="{63A417E7-68C5-4872-8676-91D2CAF22F26}" destId="{683938F3-1808-445D-9D77-7F2188C34C96}" srcOrd="0" destOrd="0" presId="urn:microsoft.com/office/officeart/2005/8/layout/list1"/>
    <dgm:cxn modelId="{1F6C6AA3-B4D0-4153-B49F-FC2617FD028B}" type="presOf" srcId="{A4D51151-642A-4BAA-87E5-92FA8C7F043C}" destId="{63E58688-0912-4558-B8E1-94495FD02645}" srcOrd="0" destOrd="0" presId="urn:microsoft.com/office/officeart/2005/8/layout/list1"/>
    <dgm:cxn modelId="{6090C1CD-F217-42DA-B3D4-210C9BF91602}" srcId="{2EDEDFDB-C3D2-4CB9-90ED-A38638EEC2C9}" destId="{A4D51151-642A-4BAA-87E5-92FA8C7F043C}" srcOrd="1" destOrd="0" parTransId="{36D96332-131E-4405-AE8D-C6B5369BA489}" sibTransId="{380CCA41-C906-42C0-978A-3BCF8A257535}"/>
    <dgm:cxn modelId="{FBD688D1-9FAE-4436-8F88-89D36344C29F}" type="presOf" srcId="{327BF655-641F-4CB9-8B7D-0DFE67B8AC0C}" destId="{19799F96-1787-40E5-AB79-9C108A48F0DD}" srcOrd="0" destOrd="0" presId="urn:microsoft.com/office/officeart/2005/8/layout/list1"/>
    <dgm:cxn modelId="{45D9AEFC-D854-4B90-8C09-AEAF163131AA}" type="presOf" srcId="{327BF655-641F-4CB9-8B7D-0DFE67B8AC0C}" destId="{0A009E25-8F20-43B3-A832-370DFA77A1F9}" srcOrd="1" destOrd="0" presId="urn:microsoft.com/office/officeart/2005/8/layout/list1"/>
    <dgm:cxn modelId="{942E3C1B-35CC-45DE-825D-41EB08EEF526}" type="presParOf" srcId="{DE90D70D-E3B1-4A2B-8FC4-C2F446540A4F}" destId="{EC041998-9EEB-4F1F-BF35-3EC2F01CCB59}" srcOrd="0" destOrd="0" presId="urn:microsoft.com/office/officeart/2005/8/layout/list1"/>
    <dgm:cxn modelId="{2C32D176-D87F-4970-826E-48D615F37ABA}" type="presParOf" srcId="{EC041998-9EEB-4F1F-BF35-3EC2F01CCB59}" destId="{BA156CD6-611B-46CF-8CC1-137DDD0A5DD0}" srcOrd="0" destOrd="0" presId="urn:microsoft.com/office/officeart/2005/8/layout/list1"/>
    <dgm:cxn modelId="{D3D2B815-0877-462B-B031-F3550CF75FE7}" type="presParOf" srcId="{EC041998-9EEB-4F1F-BF35-3EC2F01CCB59}" destId="{DC7E7FF3-7B34-46A1-BE82-E6A5D0B59478}" srcOrd="1" destOrd="0" presId="urn:microsoft.com/office/officeart/2005/8/layout/list1"/>
    <dgm:cxn modelId="{01A20753-3860-45F0-A5C8-E235EE28A0AA}" type="presParOf" srcId="{DE90D70D-E3B1-4A2B-8FC4-C2F446540A4F}" destId="{CDE13E0D-81D7-4EA6-8400-DAF386929D10}" srcOrd="1" destOrd="0" presId="urn:microsoft.com/office/officeart/2005/8/layout/list1"/>
    <dgm:cxn modelId="{1C1013AE-2E4E-4902-89AC-43CF6CA7E982}" type="presParOf" srcId="{DE90D70D-E3B1-4A2B-8FC4-C2F446540A4F}" destId="{54CDCAA7-AEB7-4DB5-8C4D-D3B773D03D4D}" srcOrd="2" destOrd="0" presId="urn:microsoft.com/office/officeart/2005/8/layout/list1"/>
    <dgm:cxn modelId="{96BE335E-1E2A-4F2E-8F3B-3F0DBA2357A9}" type="presParOf" srcId="{DE90D70D-E3B1-4A2B-8FC4-C2F446540A4F}" destId="{A1CB245A-A3A2-4935-B870-264B866EC472}" srcOrd="3" destOrd="0" presId="urn:microsoft.com/office/officeart/2005/8/layout/list1"/>
    <dgm:cxn modelId="{78A3EFA6-39F0-42F7-A6CF-DB26563BE81F}" type="presParOf" srcId="{DE90D70D-E3B1-4A2B-8FC4-C2F446540A4F}" destId="{C8E5255A-A94B-44B9-9B86-A15991BC6FA2}" srcOrd="4" destOrd="0" presId="urn:microsoft.com/office/officeart/2005/8/layout/list1"/>
    <dgm:cxn modelId="{C9C3F274-F4E7-42D0-8454-2FE4B22101F9}" type="presParOf" srcId="{C8E5255A-A94B-44B9-9B86-A15991BC6FA2}" destId="{63E58688-0912-4558-B8E1-94495FD02645}" srcOrd="0" destOrd="0" presId="urn:microsoft.com/office/officeart/2005/8/layout/list1"/>
    <dgm:cxn modelId="{B0D33AA7-2AA5-44F0-B895-7CD77D605F56}" type="presParOf" srcId="{C8E5255A-A94B-44B9-9B86-A15991BC6FA2}" destId="{92991083-A394-4150-9740-5518D269D18E}" srcOrd="1" destOrd="0" presId="urn:microsoft.com/office/officeart/2005/8/layout/list1"/>
    <dgm:cxn modelId="{62D50900-0C02-4F9F-9046-B3F7183B318B}" type="presParOf" srcId="{DE90D70D-E3B1-4A2B-8FC4-C2F446540A4F}" destId="{790D250C-5981-4F20-87F0-CF6D89A1B9D3}" srcOrd="5" destOrd="0" presId="urn:microsoft.com/office/officeart/2005/8/layout/list1"/>
    <dgm:cxn modelId="{B3513970-8733-4760-B2A3-76A3CB8066EE}" type="presParOf" srcId="{DE90D70D-E3B1-4A2B-8FC4-C2F446540A4F}" destId="{4E84C9F2-DC17-4842-AFE5-CD328640C3AF}" srcOrd="6" destOrd="0" presId="urn:microsoft.com/office/officeart/2005/8/layout/list1"/>
    <dgm:cxn modelId="{8884C02D-1D20-4EA2-BB58-82BB7A2E8464}" type="presParOf" srcId="{DE90D70D-E3B1-4A2B-8FC4-C2F446540A4F}" destId="{48085CA3-6425-4463-8D14-D2E7549A2489}" srcOrd="7" destOrd="0" presId="urn:microsoft.com/office/officeart/2005/8/layout/list1"/>
    <dgm:cxn modelId="{C906A7A4-0126-44BA-B893-5EFCBD1F7321}" type="presParOf" srcId="{DE90D70D-E3B1-4A2B-8FC4-C2F446540A4F}" destId="{138FBFB5-EACC-4663-BFEC-7554FE4CE8B5}" srcOrd="8" destOrd="0" presId="urn:microsoft.com/office/officeart/2005/8/layout/list1"/>
    <dgm:cxn modelId="{A5393401-27B3-451C-932F-B0F95F2FA6AB}" type="presParOf" srcId="{138FBFB5-EACC-4663-BFEC-7554FE4CE8B5}" destId="{19799F96-1787-40E5-AB79-9C108A48F0DD}" srcOrd="0" destOrd="0" presId="urn:microsoft.com/office/officeart/2005/8/layout/list1"/>
    <dgm:cxn modelId="{07A7D10A-47B1-4E8B-9411-4A1FB45305A8}" type="presParOf" srcId="{138FBFB5-EACC-4663-BFEC-7554FE4CE8B5}" destId="{0A009E25-8F20-43B3-A832-370DFA77A1F9}" srcOrd="1" destOrd="0" presId="urn:microsoft.com/office/officeart/2005/8/layout/list1"/>
    <dgm:cxn modelId="{322458F7-52D1-4B22-8EC8-56F3B3CF4640}" type="presParOf" srcId="{DE90D70D-E3B1-4A2B-8FC4-C2F446540A4F}" destId="{4CAB80CE-2ABC-4621-8739-47E043551C73}" srcOrd="9" destOrd="0" presId="urn:microsoft.com/office/officeart/2005/8/layout/list1"/>
    <dgm:cxn modelId="{1420607E-C7B6-4181-AA8A-DCA03AA9A48D}" type="presParOf" srcId="{DE90D70D-E3B1-4A2B-8FC4-C2F446540A4F}" destId="{C4A58A68-BB91-4558-B199-523A85793558}" srcOrd="10" destOrd="0" presId="urn:microsoft.com/office/officeart/2005/8/layout/list1"/>
    <dgm:cxn modelId="{91FCA65B-E039-4B74-9F1C-D4F1E82663BE}" type="presParOf" srcId="{DE90D70D-E3B1-4A2B-8FC4-C2F446540A4F}" destId="{FC84CB51-957F-4A7F-A161-38862DF2E613}" srcOrd="11" destOrd="0" presId="urn:microsoft.com/office/officeart/2005/8/layout/list1"/>
    <dgm:cxn modelId="{C945307C-82DA-43EB-B242-63794F702299}" type="presParOf" srcId="{DE90D70D-E3B1-4A2B-8FC4-C2F446540A4F}" destId="{9EF78223-0CDB-472D-90A8-7B0C1DBC2716}" srcOrd="12" destOrd="0" presId="urn:microsoft.com/office/officeart/2005/8/layout/list1"/>
    <dgm:cxn modelId="{95AA5D7A-A186-4535-B41A-176449573EB9}" type="presParOf" srcId="{9EF78223-0CDB-472D-90A8-7B0C1DBC2716}" destId="{683938F3-1808-445D-9D77-7F2188C34C96}" srcOrd="0" destOrd="0" presId="urn:microsoft.com/office/officeart/2005/8/layout/list1"/>
    <dgm:cxn modelId="{D3010DEA-37FF-48E8-B13B-52052F95C255}" type="presParOf" srcId="{9EF78223-0CDB-472D-90A8-7B0C1DBC2716}" destId="{8C0F35B5-22A4-447A-9050-96EC27383CCA}" srcOrd="1" destOrd="0" presId="urn:microsoft.com/office/officeart/2005/8/layout/list1"/>
    <dgm:cxn modelId="{29B407A4-6C14-4DD2-9E8A-FBC962B8BA13}" type="presParOf" srcId="{DE90D70D-E3B1-4A2B-8FC4-C2F446540A4F}" destId="{96E01C28-F850-488C-8E8F-4485BD76F313}" srcOrd="13" destOrd="0" presId="urn:microsoft.com/office/officeart/2005/8/layout/list1"/>
    <dgm:cxn modelId="{5A7D5828-E601-457F-8671-773D27516894}" type="presParOf" srcId="{DE90D70D-E3B1-4A2B-8FC4-C2F446540A4F}" destId="{D592AC35-B6C5-4CFF-97CA-55489404907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4E2AD2-98A6-45AD-AA5D-2575A9B0F5A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ED2F971-255E-4F36-B25C-990E2ABC33A8}">
      <dgm:prSet/>
      <dgm:spPr/>
      <dgm:t>
        <a:bodyPr/>
        <a:lstStyle/>
        <a:p>
          <a:r>
            <a:rPr lang="en-US"/>
            <a:t>Are either inactivated or activated</a:t>
          </a:r>
        </a:p>
      </dgm:t>
    </dgm:pt>
    <dgm:pt modelId="{646CED7D-85B6-4501-9F93-5F2597AB68B0}" type="parTrans" cxnId="{FF4E8A21-EF85-4BCC-BA65-A71F6A1B0103}">
      <dgm:prSet/>
      <dgm:spPr/>
      <dgm:t>
        <a:bodyPr/>
        <a:lstStyle/>
        <a:p>
          <a:endParaRPr lang="en-US"/>
        </a:p>
      </dgm:t>
    </dgm:pt>
    <dgm:pt modelId="{097F43DE-5331-4D3E-A4F8-0B0546377213}" type="sibTrans" cxnId="{FF4E8A21-EF85-4BCC-BA65-A71F6A1B0103}">
      <dgm:prSet/>
      <dgm:spPr/>
      <dgm:t>
        <a:bodyPr/>
        <a:lstStyle/>
        <a:p>
          <a:endParaRPr lang="en-US"/>
        </a:p>
      </dgm:t>
    </dgm:pt>
    <dgm:pt modelId="{53D09C6D-D29D-4989-8C68-5F87461508F2}">
      <dgm:prSet/>
      <dgm:spPr/>
      <dgm:t>
        <a:bodyPr/>
        <a:lstStyle/>
        <a:p>
          <a:r>
            <a:rPr lang="en-US"/>
            <a:t>Inactivated include Dtap, Hib, Hep</a:t>
          </a:r>
        </a:p>
      </dgm:t>
    </dgm:pt>
    <dgm:pt modelId="{C53E0F89-0497-4BB8-91B6-1780AE2EC1A3}" type="parTrans" cxnId="{A6D74CBC-A8FF-4E06-98C1-FCD075F38D38}">
      <dgm:prSet/>
      <dgm:spPr/>
      <dgm:t>
        <a:bodyPr/>
        <a:lstStyle/>
        <a:p>
          <a:endParaRPr lang="en-US"/>
        </a:p>
      </dgm:t>
    </dgm:pt>
    <dgm:pt modelId="{5E20AB77-9E35-44DA-9991-483B8EE48975}" type="sibTrans" cxnId="{A6D74CBC-A8FF-4E06-98C1-FCD075F38D38}">
      <dgm:prSet/>
      <dgm:spPr/>
      <dgm:t>
        <a:bodyPr/>
        <a:lstStyle/>
        <a:p>
          <a:endParaRPr lang="en-US"/>
        </a:p>
      </dgm:t>
    </dgm:pt>
    <dgm:pt modelId="{8912E69E-C315-4981-A4B0-7EC6319830A3}">
      <dgm:prSet/>
      <dgm:spPr/>
      <dgm:t>
        <a:bodyPr/>
        <a:lstStyle/>
        <a:p>
          <a:r>
            <a:rPr lang="en-US"/>
            <a:t>Activated (live) multiplies for days-weeks in body MMR, Varicella</a:t>
          </a:r>
        </a:p>
      </dgm:t>
    </dgm:pt>
    <dgm:pt modelId="{EC3FF439-EF3F-4040-BEE8-1D0833EC127E}" type="parTrans" cxnId="{64A5E83C-429F-4F6E-BE6F-605FFE56B65C}">
      <dgm:prSet/>
      <dgm:spPr/>
      <dgm:t>
        <a:bodyPr/>
        <a:lstStyle/>
        <a:p>
          <a:endParaRPr lang="en-US"/>
        </a:p>
      </dgm:t>
    </dgm:pt>
    <dgm:pt modelId="{B16DC249-B247-42D5-B0AE-185D3587C684}" type="sibTrans" cxnId="{64A5E83C-429F-4F6E-BE6F-605FFE56B65C}">
      <dgm:prSet/>
      <dgm:spPr/>
      <dgm:t>
        <a:bodyPr/>
        <a:lstStyle/>
        <a:p>
          <a:endParaRPr lang="en-US"/>
        </a:p>
      </dgm:t>
    </dgm:pt>
    <dgm:pt modelId="{CF9BF4F8-E648-48BC-97E3-2EEB2835E42B}" type="pres">
      <dgm:prSet presAssocID="{224E2AD2-98A6-45AD-AA5D-2575A9B0F5AB}" presName="vert0" presStyleCnt="0">
        <dgm:presLayoutVars>
          <dgm:dir/>
          <dgm:animOne val="branch"/>
          <dgm:animLvl val="lvl"/>
        </dgm:presLayoutVars>
      </dgm:prSet>
      <dgm:spPr/>
    </dgm:pt>
    <dgm:pt modelId="{A44CAFFB-8BC6-42A3-97BF-8B2C473E033C}" type="pres">
      <dgm:prSet presAssocID="{BED2F971-255E-4F36-B25C-990E2ABC33A8}" presName="thickLine" presStyleLbl="alignNode1" presStyleIdx="0" presStyleCnt="3"/>
      <dgm:spPr/>
    </dgm:pt>
    <dgm:pt modelId="{B84D8B0D-2B29-4401-A912-DA36C6193E56}" type="pres">
      <dgm:prSet presAssocID="{BED2F971-255E-4F36-B25C-990E2ABC33A8}" presName="horz1" presStyleCnt="0"/>
      <dgm:spPr/>
    </dgm:pt>
    <dgm:pt modelId="{F75F9B45-80B8-42EA-88BF-98556784EF53}" type="pres">
      <dgm:prSet presAssocID="{BED2F971-255E-4F36-B25C-990E2ABC33A8}" presName="tx1" presStyleLbl="revTx" presStyleIdx="0" presStyleCnt="3"/>
      <dgm:spPr/>
    </dgm:pt>
    <dgm:pt modelId="{253EF070-16ED-460F-88FB-52A847E410C6}" type="pres">
      <dgm:prSet presAssocID="{BED2F971-255E-4F36-B25C-990E2ABC33A8}" presName="vert1" presStyleCnt="0"/>
      <dgm:spPr/>
    </dgm:pt>
    <dgm:pt modelId="{A16F0C82-0484-4881-A6D0-548003439AF7}" type="pres">
      <dgm:prSet presAssocID="{53D09C6D-D29D-4989-8C68-5F87461508F2}" presName="thickLine" presStyleLbl="alignNode1" presStyleIdx="1" presStyleCnt="3"/>
      <dgm:spPr/>
    </dgm:pt>
    <dgm:pt modelId="{CF7F338B-795E-433D-A816-6A35B63A47ED}" type="pres">
      <dgm:prSet presAssocID="{53D09C6D-D29D-4989-8C68-5F87461508F2}" presName="horz1" presStyleCnt="0"/>
      <dgm:spPr/>
    </dgm:pt>
    <dgm:pt modelId="{C2DB8FF7-89AA-4903-89EE-E5D395825CDA}" type="pres">
      <dgm:prSet presAssocID="{53D09C6D-D29D-4989-8C68-5F87461508F2}" presName="tx1" presStyleLbl="revTx" presStyleIdx="1" presStyleCnt="3"/>
      <dgm:spPr/>
    </dgm:pt>
    <dgm:pt modelId="{75365350-4E33-450F-8BE2-F808A265F0E3}" type="pres">
      <dgm:prSet presAssocID="{53D09C6D-D29D-4989-8C68-5F87461508F2}" presName="vert1" presStyleCnt="0"/>
      <dgm:spPr/>
    </dgm:pt>
    <dgm:pt modelId="{4DE5A66F-B56C-4AA2-AA17-C3AA46D888BA}" type="pres">
      <dgm:prSet presAssocID="{8912E69E-C315-4981-A4B0-7EC6319830A3}" presName="thickLine" presStyleLbl="alignNode1" presStyleIdx="2" presStyleCnt="3"/>
      <dgm:spPr/>
    </dgm:pt>
    <dgm:pt modelId="{D1D6E553-AA1C-4031-A4FE-91D9012295F9}" type="pres">
      <dgm:prSet presAssocID="{8912E69E-C315-4981-A4B0-7EC6319830A3}" presName="horz1" presStyleCnt="0"/>
      <dgm:spPr/>
    </dgm:pt>
    <dgm:pt modelId="{4263C25A-0B05-4762-9422-99E11F72A809}" type="pres">
      <dgm:prSet presAssocID="{8912E69E-C315-4981-A4B0-7EC6319830A3}" presName="tx1" presStyleLbl="revTx" presStyleIdx="2" presStyleCnt="3"/>
      <dgm:spPr/>
    </dgm:pt>
    <dgm:pt modelId="{8896415D-C413-452D-B54C-766A72A53A26}" type="pres">
      <dgm:prSet presAssocID="{8912E69E-C315-4981-A4B0-7EC6319830A3}" presName="vert1" presStyleCnt="0"/>
      <dgm:spPr/>
    </dgm:pt>
  </dgm:ptLst>
  <dgm:cxnLst>
    <dgm:cxn modelId="{3175E40F-C84D-4414-A3EC-A36BAE4A4DE3}" type="presOf" srcId="{BED2F971-255E-4F36-B25C-990E2ABC33A8}" destId="{F75F9B45-80B8-42EA-88BF-98556784EF53}" srcOrd="0" destOrd="0" presId="urn:microsoft.com/office/officeart/2008/layout/LinedList"/>
    <dgm:cxn modelId="{88F04C10-6B56-4C24-821C-1E5941494EEB}" type="presOf" srcId="{53D09C6D-D29D-4989-8C68-5F87461508F2}" destId="{C2DB8FF7-89AA-4903-89EE-E5D395825CDA}" srcOrd="0" destOrd="0" presId="urn:microsoft.com/office/officeart/2008/layout/LinedList"/>
    <dgm:cxn modelId="{FF4E8A21-EF85-4BCC-BA65-A71F6A1B0103}" srcId="{224E2AD2-98A6-45AD-AA5D-2575A9B0F5AB}" destId="{BED2F971-255E-4F36-B25C-990E2ABC33A8}" srcOrd="0" destOrd="0" parTransId="{646CED7D-85B6-4501-9F93-5F2597AB68B0}" sibTransId="{097F43DE-5331-4D3E-A4F8-0B0546377213}"/>
    <dgm:cxn modelId="{90E75922-9C6A-4FAC-A8C0-E67BE8D7A979}" type="presOf" srcId="{8912E69E-C315-4981-A4B0-7EC6319830A3}" destId="{4263C25A-0B05-4762-9422-99E11F72A809}" srcOrd="0" destOrd="0" presId="urn:microsoft.com/office/officeart/2008/layout/LinedList"/>
    <dgm:cxn modelId="{64A5E83C-429F-4F6E-BE6F-605FFE56B65C}" srcId="{224E2AD2-98A6-45AD-AA5D-2575A9B0F5AB}" destId="{8912E69E-C315-4981-A4B0-7EC6319830A3}" srcOrd="2" destOrd="0" parTransId="{EC3FF439-EF3F-4040-BEE8-1D0833EC127E}" sibTransId="{B16DC249-B247-42D5-B0AE-185D3587C684}"/>
    <dgm:cxn modelId="{76059783-5D1B-457B-B80F-4A2C1A26D551}" type="presOf" srcId="{224E2AD2-98A6-45AD-AA5D-2575A9B0F5AB}" destId="{CF9BF4F8-E648-48BC-97E3-2EEB2835E42B}" srcOrd="0" destOrd="0" presId="urn:microsoft.com/office/officeart/2008/layout/LinedList"/>
    <dgm:cxn modelId="{A6D74CBC-A8FF-4E06-98C1-FCD075F38D38}" srcId="{224E2AD2-98A6-45AD-AA5D-2575A9B0F5AB}" destId="{53D09C6D-D29D-4989-8C68-5F87461508F2}" srcOrd="1" destOrd="0" parTransId="{C53E0F89-0497-4BB8-91B6-1780AE2EC1A3}" sibTransId="{5E20AB77-9E35-44DA-9991-483B8EE48975}"/>
    <dgm:cxn modelId="{1909E65B-41CD-4FA0-9C77-ACE844CD92A1}" type="presParOf" srcId="{CF9BF4F8-E648-48BC-97E3-2EEB2835E42B}" destId="{A44CAFFB-8BC6-42A3-97BF-8B2C473E033C}" srcOrd="0" destOrd="0" presId="urn:microsoft.com/office/officeart/2008/layout/LinedList"/>
    <dgm:cxn modelId="{F5E0965E-91BE-4037-97AA-D96A2E90B41C}" type="presParOf" srcId="{CF9BF4F8-E648-48BC-97E3-2EEB2835E42B}" destId="{B84D8B0D-2B29-4401-A912-DA36C6193E56}" srcOrd="1" destOrd="0" presId="urn:microsoft.com/office/officeart/2008/layout/LinedList"/>
    <dgm:cxn modelId="{6553294B-5232-4551-B7BB-2D3D6942DEDE}" type="presParOf" srcId="{B84D8B0D-2B29-4401-A912-DA36C6193E56}" destId="{F75F9B45-80B8-42EA-88BF-98556784EF53}" srcOrd="0" destOrd="0" presId="urn:microsoft.com/office/officeart/2008/layout/LinedList"/>
    <dgm:cxn modelId="{A12629EA-DF99-4A86-831C-A1EB659F49DB}" type="presParOf" srcId="{B84D8B0D-2B29-4401-A912-DA36C6193E56}" destId="{253EF070-16ED-460F-88FB-52A847E410C6}" srcOrd="1" destOrd="0" presId="urn:microsoft.com/office/officeart/2008/layout/LinedList"/>
    <dgm:cxn modelId="{EB6B7AE2-0C35-4F04-98F8-D6B6C4349DA0}" type="presParOf" srcId="{CF9BF4F8-E648-48BC-97E3-2EEB2835E42B}" destId="{A16F0C82-0484-4881-A6D0-548003439AF7}" srcOrd="2" destOrd="0" presId="urn:microsoft.com/office/officeart/2008/layout/LinedList"/>
    <dgm:cxn modelId="{6F34B095-6C7A-46FB-87F9-A58033C8F837}" type="presParOf" srcId="{CF9BF4F8-E648-48BC-97E3-2EEB2835E42B}" destId="{CF7F338B-795E-433D-A816-6A35B63A47ED}" srcOrd="3" destOrd="0" presId="urn:microsoft.com/office/officeart/2008/layout/LinedList"/>
    <dgm:cxn modelId="{061F7A4F-114A-4787-B47B-E3906FD1A2E1}" type="presParOf" srcId="{CF7F338B-795E-433D-A816-6A35B63A47ED}" destId="{C2DB8FF7-89AA-4903-89EE-E5D395825CDA}" srcOrd="0" destOrd="0" presId="urn:microsoft.com/office/officeart/2008/layout/LinedList"/>
    <dgm:cxn modelId="{AD991858-679A-4770-B558-130131A1476A}" type="presParOf" srcId="{CF7F338B-795E-433D-A816-6A35B63A47ED}" destId="{75365350-4E33-450F-8BE2-F808A265F0E3}" srcOrd="1" destOrd="0" presId="urn:microsoft.com/office/officeart/2008/layout/LinedList"/>
    <dgm:cxn modelId="{4CB7137C-F9C2-490C-AD5C-67E5A0A7ABAF}" type="presParOf" srcId="{CF9BF4F8-E648-48BC-97E3-2EEB2835E42B}" destId="{4DE5A66F-B56C-4AA2-AA17-C3AA46D888BA}" srcOrd="4" destOrd="0" presId="urn:microsoft.com/office/officeart/2008/layout/LinedList"/>
    <dgm:cxn modelId="{10AFCD33-82C9-4493-BBE9-5B921FFA8119}" type="presParOf" srcId="{CF9BF4F8-E648-48BC-97E3-2EEB2835E42B}" destId="{D1D6E553-AA1C-4031-A4FE-91D9012295F9}" srcOrd="5" destOrd="0" presId="urn:microsoft.com/office/officeart/2008/layout/LinedList"/>
    <dgm:cxn modelId="{5EAC67C4-3001-473F-913C-919C3F2045E1}" type="presParOf" srcId="{D1D6E553-AA1C-4031-A4FE-91D9012295F9}" destId="{4263C25A-0B05-4762-9422-99E11F72A809}" srcOrd="0" destOrd="0" presId="urn:microsoft.com/office/officeart/2008/layout/LinedList"/>
    <dgm:cxn modelId="{C9CD579B-62DF-452C-8005-B79638718019}" type="presParOf" srcId="{D1D6E553-AA1C-4031-A4FE-91D9012295F9}" destId="{8896415D-C413-452D-B54C-766A72A53A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5BE156C-8613-4121-A556-004E50CAECA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FC4872-D149-4C8B-BD3C-D4A6C2036FE3}">
      <dgm:prSet/>
      <dgm:spPr/>
      <dgm:t>
        <a:bodyPr/>
        <a:lstStyle/>
        <a:p>
          <a:r>
            <a:rPr lang="en-US"/>
            <a:t>Vaccines are very safe and have little chance for side effects</a:t>
          </a:r>
        </a:p>
      </dgm:t>
    </dgm:pt>
    <dgm:pt modelId="{A1350856-45D5-4675-92D0-4971E4E7B3B1}" type="parTrans" cxnId="{64A4B575-353B-4F78-9835-2FADD80298B5}">
      <dgm:prSet/>
      <dgm:spPr/>
      <dgm:t>
        <a:bodyPr/>
        <a:lstStyle/>
        <a:p>
          <a:endParaRPr lang="en-US"/>
        </a:p>
      </dgm:t>
    </dgm:pt>
    <dgm:pt modelId="{FE3AC949-85D6-41C7-BA67-31F55F56B4A3}" type="sibTrans" cxnId="{64A4B575-353B-4F78-9835-2FADD80298B5}">
      <dgm:prSet/>
      <dgm:spPr/>
      <dgm:t>
        <a:bodyPr/>
        <a:lstStyle/>
        <a:p>
          <a:endParaRPr lang="en-US"/>
        </a:p>
      </dgm:t>
    </dgm:pt>
    <dgm:pt modelId="{34929335-A65A-4FEE-8365-D1E8A9F3AFD4}">
      <dgm:prSet/>
      <dgm:spPr/>
      <dgm:t>
        <a:bodyPr/>
        <a:lstStyle/>
        <a:p>
          <a:r>
            <a:rPr lang="en-US"/>
            <a:t>Side effects are minor and occur with in days of administration</a:t>
          </a:r>
        </a:p>
      </dgm:t>
    </dgm:pt>
    <dgm:pt modelId="{8D8F9B29-2614-4A7F-B13D-C9751E05AC3D}" type="parTrans" cxnId="{05AE963F-D768-44EB-B198-995331544AB9}">
      <dgm:prSet/>
      <dgm:spPr/>
      <dgm:t>
        <a:bodyPr/>
        <a:lstStyle/>
        <a:p>
          <a:endParaRPr lang="en-US"/>
        </a:p>
      </dgm:t>
    </dgm:pt>
    <dgm:pt modelId="{6AECB6CD-57F6-4686-98F0-3096DDAA2048}" type="sibTrans" cxnId="{05AE963F-D768-44EB-B198-995331544AB9}">
      <dgm:prSet/>
      <dgm:spPr/>
      <dgm:t>
        <a:bodyPr/>
        <a:lstStyle/>
        <a:p>
          <a:endParaRPr lang="en-US"/>
        </a:p>
      </dgm:t>
    </dgm:pt>
    <dgm:pt modelId="{DC9FBEB8-5546-4B9E-89F3-D81DCF4F308F}">
      <dgm:prSet/>
      <dgm:spPr/>
      <dgm:t>
        <a:bodyPr/>
        <a:lstStyle/>
        <a:p>
          <a:r>
            <a:rPr lang="en-US"/>
            <a:t>Reactions to live vaccines can occur 30-60 days post vaccine (usually in older children)</a:t>
          </a:r>
        </a:p>
      </dgm:t>
    </dgm:pt>
    <dgm:pt modelId="{CD7F681D-79FE-4CF0-A09B-2388C813CC38}" type="parTrans" cxnId="{C585DAE4-8552-4B72-B4DB-D3E540A86E89}">
      <dgm:prSet/>
      <dgm:spPr/>
      <dgm:t>
        <a:bodyPr/>
        <a:lstStyle/>
        <a:p>
          <a:endParaRPr lang="en-US"/>
        </a:p>
      </dgm:t>
    </dgm:pt>
    <dgm:pt modelId="{92A2AFA9-4DFF-43CD-9119-65E7798D080D}" type="sibTrans" cxnId="{C585DAE4-8552-4B72-B4DB-D3E540A86E89}">
      <dgm:prSet/>
      <dgm:spPr/>
      <dgm:t>
        <a:bodyPr/>
        <a:lstStyle/>
        <a:p>
          <a:endParaRPr lang="en-US"/>
        </a:p>
      </dgm:t>
    </dgm:pt>
    <dgm:pt modelId="{F8D73DCC-A345-4DEB-96AB-9146B29DABF9}" type="pres">
      <dgm:prSet presAssocID="{65BE156C-8613-4121-A556-004E50CAECA1}" presName="linear" presStyleCnt="0">
        <dgm:presLayoutVars>
          <dgm:animLvl val="lvl"/>
          <dgm:resizeHandles val="exact"/>
        </dgm:presLayoutVars>
      </dgm:prSet>
      <dgm:spPr/>
    </dgm:pt>
    <dgm:pt modelId="{11F2DA31-1D83-4767-8B9F-C79647885011}" type="pres">
      <dgm:prSet presAssocID="{A6FC4872-D149-4C8B-BD3C-D4A6C2036FE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52687A-C266-4194-8D40-BD22BB327400}" type="pres">
      <dgm:prSet presAssocID="{FE3AC949-85D6-41C7-BA67-31F55F56B4A3}" presName="spacer" presStyleCnt="0"/>
      <dgm:spPr/>
    </dgm:pt>
    <dgm:pt modelId="{28EF0673-9392-4446-AA05-7E977E5840F0}" type="pres">
      <dgm:prSet presAssocID="{34929335-A65A-4FEE-8365-D1E8A9F3AF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19D4B5-0296-4C5E-ADC7-5CFDB678B2AB}" type="pres">
      <dgm:prSet presAssocID="{6AECB6CD-57F6-4686-98F0-3096DDAA2048}" presName="spacer" presStyleCnt="0"/>
      <dgm:spPr/>
    </dgm:pt>
    <dgm:pt modelId="{A9CAF6DB-2022-41EA-A1C3-D6CD6A815A61}" type="pres">
      <dgm:prSet presAssocID="{DC9FBEB8-5546-4B9E-89F3-D81DCF4F308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7CD761F-AA32-487E-9A49-167E89BF3287}" type="presOf" srcId="{DC9FBEB8-5546-4B9E-89F3-D81DCF4F308F}" destId="{A9CAF6DB-2022-41EA-A1C3-D6CD6A815A61}" srcOrd="0" destOrd="0" presId="urn:microsoft.com/office/officeart/2005/8/layout/vList2"/>
    <dgm:cxn modelId="{05AE963F-D768-44EB-B198-995331544AB9}" srcId="{65BE156C-8613-4121-A556-004E50CAECA1}" destId="{34929335-A65A-4FEE-8365-D1E8A9F3AFD4}" srcOrd="1" destOrd="0" parTransId="{8D8F9B29-2614-4A7F-B13D-C9751E05AC3D}" sibTransId="{6AECB6CD-57F6-4686-98F0-3096DDAA2048}"/>
    <dgm:cxn modelId="{64A4B575-353B-4F78-9835-2FADD80298B5}" srcId="{65BE156C-8613-4121-A556-004E50CAECA1}" destId="{A6FC4872-D149-4C8B-BD3C-D4A6C2036FE3}" srcOrd="0" destOrd="0" parTransId="{A1350856-45D5-4675-92D0-4971E4E7B3B1}" sibTransId="{FE3AC949-85D6-41C7-BA67-31F55F56B4A3}"/>
    <dgm:cxn modelId="{DFCBA9D5-2838-429A-B150-BCF7304CB429}" type="presOf" srcId="{65BE156C-8613-4121-A556-004E50CAECA1}" destId="{F8D73DCC-A345-4DEB-96AB-9146B29DABF9}" srcOrd="0" destOrd="0" presId="urn:microsoft.com/office/officeart/2005/8/layout/vList2"/>
    <dgm:cxn modelId="{1103A7DD-81DB-49D5-AB72-38C41BB7F8CC}" type="presOf" srcId="{A6FC4872-D149-4C8B-BD3C-D4A6C2036FE3}" destId="{11F2DA31-1D83-4767-8B9F-C79647885011}" srcOrd="0" destOrd="0" presId="urn:microsoft.com/office/officeart/2005/8/layout/vList2"/>
    <dgm:cxn modelId="{C585DAE4-8552-4B72-B4DB-D3E540A86E89}" srcId="{65BE156C-8613-4121-A556-004E50CAECA1}" destId="{DC9FBEB8-5546-4B9E-89F3-D81DCF4F308F}" srcOrd="2" destOrd="0" parTransId="{CD7F681D-79FE-4CF0-A09B-2388C813CC38}" sibTransId="{92A2AFA9-4DFF-43CD-9119-65E7798D080D}"/>
    <dgm:cxn modelId="{8D5529EC-579B-430B-AC77-7F7C9EE5A99E}" type="presOf" srcId="{34929335-A65A-4FEE-8365-D1E8A9F3AFD4}" destId="{28EF0673-9392-4446-AA05-7E977E5840F0}" srcOrd="0" destOrd="0" presId="urn:microsoft.com/office/officeart/2005/8/layout/vList2"/>
    <dgm:cxn modelId="{31BC5874-197C-4DA9-B4CA-4526E9F2AC7B}" type="presParOf" srcId="{F8D73DCC-A345-4DEB-96AB-9146B29DABF9}" destId="{11F2DA31-1D83-4767-8B9F-C79647885011}" srcOrd="0" destOrd="0" presId="urn:microsoft.com/office/officeart/2005/8/layout/vList2"/>
    <dgm:cxn modelId="{C81089B3-2677-47D2-841B-B91D2006F104}" type="presParOf" srcId="{F8D73DCC-A345-4DEB-96AB-9146B29DABF9}" destId="{BC52687A-C266-4194-8D40-BD22BB327400}" srcOrd="1" destOrd="0" presId="urn:microsoft.com/office/officeart/2005/8/layout/vList2"/>
    <dgm:cxn modelId="{FC4CBE4B-0EFE-4319-A1A8-166C7CB91E9F}" type="presParOf" srcId="{F8D73DCC-A345-4DEB-96AB-9146B29DABF9}" destId="{28EF0673-9392-4446-AA05-7E977E5840F0}" srcOrd="2" destOrd="0" presId="urn:microsoft.com/office/officeart/2005/8/layout/vList2"/>
    <dgm:cxn modelId="{5AEDF367-D952-49FE-9DEC-B7B340283D05}" type="presParOf" srcId="{F8D73DCC-A345-4DEB-96AB-9146B29DABF9}" destId="{3319D4B5-0296-4C5E-ADC7-5CFDB678B2AB}" srcOrd="3" destOrd="0" presId="urn:microsoft.com/office/officeart/2005/8/layout/vList2"/>
    <dgm:cxn modelId="{5339A80C-004F-4DD7-ABDC-C1C30CC88AB3}" type="presParOf" srcId="{F8D73DCC-A345-4DEB-96AB-9146B29DABF9}" destId="{A9CAF6DB-2022-41EA-A1C3-D6CD6A815A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3B1D525-EDC3-4942-AC8D-34CD6D06E750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939BA3-7E71-4CA9-8D32-22FE0007C618}">
      <dgm:prSet/>
      <dgm:spPr/>
      <dgm:t>
        <a:bodyPr/>
        <a:lstStyle/>
        <a:p>
          <a:r>
            <a:rPr lang="en-US"/>
            <a:t>National Law to provide care for those affected by a vaccine’s adverse event</a:t>
          </a:r>
        </a:p>
      </dgm:t>
    </dgm:pt>
    <dgm:pt modelId="{B1DF4D70-C5C1-4385-AFF2-5A0E6EA3D8F3}" type="parTrans" cxnId="{C3BB037D-70F8-4011-87D1-15D46972F584}">
      <dgm:prSet/>
      <dgm:spPr/>
      <dgm:t>
        <a:bodyPr/>
        <a:lstStyle/>
        <a:p>
          <a:endParaRPr lang="en-US"/>
        </a:p>
      </dgm:t>
    </dgm:pt>
    <dgm:pt modelId="{B29BAABC-A78B-40ED-AF13-29668F94EFA0}" type="sibTrans" cxnId="{C3BB037D-70F8-4011-87D1-15D46972F584}">
      <dgm:prSet/>
      <dgm:spPr/>
      <dgm:t>
        <a:bodyPr/>
        <a:lstStyle/>
        <a:p>
          <a:endParaRPr lang="en-US"/>
        </a:p>
      </dgm:t>
    </dgm:pt>
    <dgm:pt modelId="{866CCF23-B73C-481D-BBFE-F31B4B6F63B6}">
      <dgm:prSet/>
      <dgm:spPr/>
      <dgm:t>
        <a:bodyPr/>
        <a:lstStyle/>
        <a:p>
          <a:r>
            <a:rPr lang="en-US"/>
            <a:t>Law requires nurses to</a:t>
          </a:r>
        </a:p>
      </dgm:t>
    </dgm:pt>
    <dgm:pt modelId="{64EFAB0A-3AC2-4730-9C08-315EF469B459}" type="parTrans" cxnId="{1196F61B-ECE7-4F45-8CCE-D13083A541F2}">
      <dgm:prSet/>
      <dgm:spPr/>
      <dgm:t>
        <a:bodyPr/>
        <a:lstStyle/>
        <a:p>
          <a:endParaRPr lang="en-US"/>
        </a:p>
      </dgm:t>
    </dgm:pt>
    <dgm:pt modelId="{B6FEF999-7D6A-4D8C-948A-6FA156B8EEE1}" type="sibTrans" cxnId="{1196F61B-ECE7-4F45-8CCE-D13083A541F2}">
      <dgm:prSet/>
      <dgm:spPr/>
      <dgm:t>
        <a:bodyPr/>
        <a:lstStyle/>
        <a:p>
          <a:endParaRPr lang="en-US"/>
        </a:p>
      </dgm:t>
    </dgm:pt>
    <dgm:pt modelId="{9B4CA57C-3CFA-4EE3-B541-1DF4DD4FF836}">
      <dgm:prSet/>
      <dgm:spPr/>
      <dgm:t>
        <a:bodyPr/>
        <a:lstStyle/>
        <a:p>
          <a:r>
            <a:rPr lang="en-US"/>
            <a:t>Obtain consent prior to vaccine</a:t>
          </a:r>
        </a:p>
      </dgm:t>
    </dgm:pt>
    <dgm:pt modelId="{64A78AFA-5425-41F2-9AE3-6B01CBE470AC}" type="parTrans" cxnId="{3A9735D6-11CD-408E-ADA5-758F5B179B27}">
      <dgm:prSet/>
      <dgm:spPr/>
      <dgm:t>
        <a:bodyPr/>
        <a:lstStyle/>
        <a:p>
          <a:endParaRPr lang="en-US"/>
        </a:p>
      </dgm:t>
    </dgm:pt>
    <dgm:pt modelId="{88C9C944-A0EB-4F19-9BAD-F7C46BEE21ED}" type="sibTrans" cxnId="{3A9735D6-11CD-408E-ADA5-758F5B179B27}">
      <dgm:prSet/>
      <dgm:spPr/>
      <dgm:t>
        <a:bodyPr/>
        <a:lstStyle/>
        <a:p>
          <a:endParaRPr lang="en-US"/>
        </a:p>
      </dgm:t>
    </dgm:pt>
    <dgm:pt modelId="{2BB74A5E-30C5-4700-B055-3E661E92A4A8}">
      <dgm:prSet/>
      <dgm:spPr/>
      <dgm:t>
        <a:bodyPr/>
        <a:lstStyle/>
        <a:p>
          <a:r>
            <a:rPr lang="en-US"/>
            <a:t>record lot #, manufacturer, exp. date of vaccine after administration</a:t>
          </a:r>
        </a:p>
      </dgm:t>
    </dgm:pt>
    <dgm:pt modelId="{7FBAABEB-235A-4008-941B-9251EBBB42C7}" type="parTrans" cxnId="{64E84DC7-6782-49B2-8D68-F618BA45871A}">
      <dgm:prSet/>
      <dgm:spPr/>
      <dgm:t>
        <a:bodyPr/>
        <a:lstStyle/>
        <a:p>
          <a:endParaRPr lang="en-US"/>
        </a:p>
      </dgm:t>
    </dgm:pt>
    <dgm:pt modelId="{A68644B4-3D76-47E0-B8E2-1B7D06353C8F}" type="sibTrans" cxnId="{64E84DC7-6782-49B2-8D68-F618BA45871A}">
      <dgm:prSet/>
      <dgm:spPr/>
      <dgm:t>
        <a:bodyPr/>
        <a:lstStyle/>
        <a:p>
          <a:endParaRPr lang="en-US"/>
        </a:p>
      </dgm:t>
    </dgm:pt>
    <dgm:pt modelId="{9592BB38-625C-4A41-9F58-4CB0451F373D}" type="pres">
      <dgm:prSet presAssocID="{A3B1D525-EDC3-4942-AC8D-34CD6D06E750}" presName="Name0" presStyleCnt="0">
        <dgm:presLayoutVars>
          <dgm:dir/>
          <dgm:animLvl val="lvl"/>
          <dgm:resizeHandles val="exact"/>
        </dgm:presLayoutVars>
      </dgm:prSet>
      <dgm:spPr/>
    </dgm:pt>
    <dgm:pt modelId="{4A62561A-AF58-4807-9409-5D9BB193AE5E}" type="pres">
      <dgm:prSet presAssocID="{8D939BA3-7E71-4CA9-8D32-22FE0007C618}" presName="linNode" presStyleCnt="0"/>
      <dgm:spPr/>
    </dgm:pt>
    <dgm:pt modelId="{BC862926-5DFA-4847-8A32-BA155ADD2855}" type="pres">
      <dgm:prSet presAssocID="{8D939BA3-7E71-4CA9-8D32-22FE0007C618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DE03A5F9-E1AE-40E1-A885-4EC72CBE713B}" type="pres">
      <dgm:prSet presAssocID="{B29BAABC-A78B-40ED-AF13-29668F94EFA0}" presName="sp" presStyleCnt="0"/>
      <dgm:spPr/>
    </dgm:pt>
    <dgm:pt modelId="{6AAE5AB0-0ED2-4FB6-ACB6-FC56EECCBD25}" type="pres">
      <dgm:prSet presAssocID="{866CCF23-B73C-481D-BBFE-F31B4B6F63B6}" presName="linNode" presStyleCnt="0"/>
      <dgm:spPr/>
    </dgm:pt>
    <dgm:pt modelId="{A8B2FD29-ECD1-4FB4-B287-E9F72F37B884}" type="pres">
      <dgm:prSet presAssocID="{866CCF23-B73C-481D-BBFE-F31B4B6F63B6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1E491AC8-9044-41CF-A544-71D5865741E0}" type="pres">
      <dgm:prSet presAssocID="{866CCF23-B73C-481D-BBFE-F31B4B6F63B6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875EDC17-20A4-43FA-92BE-E744B28F99A0}" type="presOf" srcId="{9B4CA57C-3CFA-4EE3-B541-1DF4DD4FF836}" destId="{1E491AC8-9044-41CF-A544-71D5865741E0}" srcOrd="0" destOrd="0" presId="urn:microsoft.com/office/officeart/2005/8/layout/vList5"/>
    <dgm:cxn modelId="{1196F61B-ECE7-4F45-8CCE-D13083A541F2}" srcId="{A3B1D525-EDC3-4942-AC8D-34CD6D06E750}" destId="{866CCF23-B73C-481D-BBFE-F31B4B6F63B6}" srcOrd="1" destOrd="0" parTransId="{64EFAB0A-3AC2-4730-9C08-315EF469B459}" sibTransId="{B6FEF999-7D6A-4D8C-948A-6FA156B8EEE1}"/>
    <dgm:cxn modelId="{B4AD5E22-9E56-4489-89AB-FC314AB46244}" type="presOf" srcId="{8D939BA3-7E71-4CA9-8D32-22FE0007C618}" destId="{BC862926-5DFA-4847-8A32-BA155ADD2855}" srcOrd="0" destOrd="0" presId="urn:microsoft.com/office/officeart/2005/8/layout/vList5"/>
    <dgm:cxn modelId="{C3BB037D-70F8-4011-87D1-15D46972F584}" srcId="{A3B1D525-EDC3-4942-AC8D-34CD6D06E750}" destId="{8D939BA3-7E71-4CA9-8D32-22FE0007C618}" srcOrd="0" destOrd="0" parTransId="{B1DF4D70-C5C1-4385-AFF2-5A0E6EA3D8F3}" sibTransId="{B29BAABC-A78B-40ED-AF13-29668F94EFA0}"/>
    <dgm:cxn modelId="{3076688A-5FE8-457E-BDAB-40BA7E9A653E}" type="presOf" srcId="{2BB74A5E-30C5-4700-B055-3E661E92A4A8}" destId="{1E491AC8-9044-41CF-A544-71D5865741E0}" srcOrd="0" destOrd="1" presId="urn:microsoft.com/office/officeart/2005/8/layout/vList5"/>
    <dgm:cxn modelId="{2EF81798-7DD8-4EF3-A57F-ECFA3E3D771B}" type="presOf" srcId="{A3B1D525-EDC3-4942-AC8D-34CD6D06E750}" destId="{9592BB38-625C-4A41-9F58-4CB0451F373D}" srcOrd="0" destOrd="0" presId="urn:microsoft.com/office/officeart/2005/8/layout/vList5"/>
    <dgm:cxn modelId="{457962B2-0B92-41B3-8CDD-2713D6496292}" type="presOf" srcId="{866CCF23-B73C-481D-BBFE-F31B4B6F63B6}" destId="{A8B2FD29-ECD1-4FB4-B287-E9F72F37B884}" srcOrd="0" destOrd="0" presId="urn:microsoft.com/office/officeart/2005/8/layout/vList5"/>
    <dgm:cxn modelId="{64E84DC7-6782-49B2-8D68-F618BA45871A}" srcId="{866CCF23-B73C-481D-BBFE-F31B4B6F63B6}" destId="{2BB74A5E-30C5-4700-B055-3E661E92A4A8}" srcOrd="1" destOrd="0" parTransId="{7FBAABEB-235A-4008-941B-9251EBBB42C7}" sibTransId="{A68644B4-3D76-47E0-B8E2-1B7D06353C8F}"/>
    <dgm:cxn modelId="{3A9735D6-11CD-408E-ADA5-758F5B179B27}" srcId="{866CCF23-B73C-481D-BBFE-F31B4B6F63B6}" destId="{9B4CA57C-3CFA-4EE3-B541-1DF4DD4FF836}" srcOrd="0" destOrd="0" parTransId="{64A78AFA-5425-41F2-9AE3-6B01CBE470AC}" sibTransId="{88C9C944-A0EB-4F19-9BAD-F7C46BEE21ED}"/>
    <dgm:cxn modelId="{49F3F764-6BB4-4B88-96BA-9D6058832C95}" type="presParOf" srcId="{9592BB38-625C-4A41-9F58-4CB0451F373D}" destId="{4A62561A-AF58-4807-9409-5D9BB193AE5E}" srcOrd="0" destOrd="0" presId="urn:microsoft.com/office/officeart/2005/8/layout/vList5"/>
    <dgm:cxn modelId="{A32DD264-EB28-4827-B2AA-F064E9AFBC6A}" type="presParOf" srcId="{4A62561A-AF58-4807-9409-5D9BB193AE5E}" destId="{BC862926-5DFA-4847-8A32-BA155ADD2855}" srcOrd="0" destOrd="0" presId="urn:microsoft.com/office/officeart/2005/8/layout/vList5"/>
    <dgm:cxn modelId="{18089C00-01C3-4161-8CA6-92F6A7248377}" type="presParOf" srcId="{9592BB38-625C-4A41-9F58-4CB0451F373D}" destId="{DE03A5F9-E1AE-40E1-A885-4EC72CBE713B}" srcOrd="1" destOrd="0" presId="urn:microsoft.com/office/officeart/2005/8/layout/vList5"/>
    <dgm:cxn modelId="{F0100A86-08FC-453D-AEE7-8FF349569743}" type="presParOf" srcId="{9592BB38-625C-4A41-9F58-4CB0451F373D}" destId="{6AAE5AB0-0ED2-4FB6-ACB6-FC56EECCBD25}" srcOrd="2" destOrd="0" presId="urn:microsoft.com/office/officeart/2005/8/layout/vList5"/>
    <dgm:cxn modelId="{14A4D0DE-5EA8-4E86-8FB6-E984E18FA5CF}" type="presParOf" srcId="{6AAE5AB0-0ED2-4FB6-ACB6-FC56EECCBD25}" destId="{A8B2FD29-ECD1-4FB4-B287-E9F72F37B884}" srcOrd="0" destOrd="0" presId="urn:microsoft.com/office/officeart/2005/8/layout/vList5"/>
    <dgm:cxn modelId="{D4341852-D27D-43C5-AAA8-475718F6F0F3}" type="presParOf" srcId="{6AAE5AB0-0ED2-4FB6-ACB6-FC56EECCBD25}" destId="{1E491AC8-9044-41CF-A544-71D5865741E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768D781-CA77-4496-84EA-8B93B662EC44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75EBA3-892B-4719-AFBD-9C4BA892C2BE}">
      <dgm:prSet/>
      <dgm:spPr/>
      <dgm:t>
        <a:bodyPr/>
        <a:lstStyle/>
        <a:p>
          <a:r>
            <a:rPr lang="en-US"/>
            <a:t>Parents may understand the dangers inherent in some of these diseases</a:t>
          </a:r>
        </a:p>
      </dgm:t>
    </dgm:pt>
    <dgm:pt modelId="{7FF295D0-E754-4DDE-9FE9-7EBE22624B25}" type="parTrans" cxnId="{6D3BED20-E004-4650-B56E-A561A462F32C}">
      <dgm:prSet/>
      <dgm:spPr/>
      <dgm:t>
        <a:bodyPr/>
        <a:lstStyle/>
        <a:p>
          <a:endParaRPr lang="en-US"/>
        </a:p>
      </dgm:t>
    </dgm:pt>
    <dgm:pt modelId="{81AF1078-0BC4-4C51-9613-1345AF9BF261}" type="sibTrans" cxnId="{6D3BED20-E004-4650-B56E-A561A462F32C}">
      <dgm:prSet/>
      <dgm:spPr/>
      <dgm:t>
        <a:bodyPr/>
        <a:lstStyle/>
        <a:p>
          <a:endParaRPr lang="en-US"/>
        </a:p>
      </dgm:t>
    </dgm:pt>
    <dgm:pt modelId="{D1607363-7295-425E-8090-E1FE0323C251}">
      <dgm:prSet/>
      <dgm:spPr/>
      <dgm:t>
        <a:bodyPr/>
        <a:lstStyle/>
        <a:p>
          <a:r>
            <a:rPr lang="en-US"/>
            <a:t>suffering, permanent disability, death</a:t>
          </a:r>
        </a:p>
      </dgm:t>
    </dgm:pt>
    <dgm:pt modelId="{25014749-42F7-4F8E-A09A-F3330BCB3EE5}" type="parTrans" cxnId="{D10045E6-34D6-423F-AAC0-9BF1A42ED43F}">
      <dgm:prSet/>
      <dgm:spPr/>
      <dgm:t>
        <a:bodyPr/>
        <a:lstStyle/>
        <a:p>
          <a:endParaRPr lang="en-US"/>
        </a:p>
      </dgm:t>
    </dgm:pt>
    <dgm:pt modelId="{10AAD729-721A-4CDB-AC94-1DEEE9E6A994}" type="sibTrans" cxnId="{D10045E6-34D6-423F-AAC0-9BF1A42ED43F}">
      <dgm:prSet/>
      <dgm:spPr/>
      <dgm:t>
        <a:bodyPr/>
        <a:lstStyle/>
        <a:p>
          <a:endParaRPr lang="en-US"/>
        </a:p>
      </dgm:t>
    </dgm:pt>
    <dgm:pt modelId="{A7155FBB-BE89-47B2-A642-7138C5E0FC44}">
      <dgm:prSet/>
      <dgm:spPr/>
      <dgm:t>
        <a:bodyPr/>
        <a:lstStyle/>
        <a:p>
          <a:r>
            <a:rPr lang="en-US"/>
            <a:t>Unimmunized children are at a greater risk of getting the disease and of spreading it to pregnant women and to infants and children with serious medical conditions. </a:t>
          </a:r>
        </a:p>
      </dgm:t>
    </dgm:pt>
    <dgm:pt modelId="{CE29D161-3E2F-41F3-B9BE-A4440ECA935F}" type="parTrans" cxnId="{86E3C10F-0027-43EF-B968-FF2237B42299}">
      <dgm:prSet/>
      <dgm:spPr/>
      <dgm:t>
        <a:bodyPr/>
        <a:lstStyle/>
        <a:p>
          <a:endParaRPr lang="en-US"/>
        </a:p>
      </dgm:t>
    </dgm:pt>
    <dgm:pt modelId="{46F75057-C2F8-4CD2-BF2E-E863BAC3A1A6}" type="sibTrans" cxnId="{86E3C10F-0027-43EF-B968-FF2237B42299}">
      <dgm:prSet/>
      <dgm:spPr/>
      <dgm:t>
        <a:bodyPr/>
        <a:lstStyle/>
        <a:p>
          <a:endParaRPr lang="en-US"/>
        </a:p>
      </dgm:t>
    </dgm:pt>
    <dgm:pt modelId="{E0EB826A-A6CD-4451-9E6B-3ADCBF4142C1}" type="pres">
      <dgm:prSet presAssocID="{A768D781-CA77-4496-84EA-8B93B662EC44}" presName="Name0" presStyleCnt="0">
        <dgm:presLayoutVars>
          <dgm:dir/>
          <dgm:animLvl val="lvl"/>
          <dgm:resizeHandles val="exact"/>
        </dgm:presLayoutVars>
      </dgm:prSet>
      <dgm:spPr/>
    </dgm:pt>
    <dgm:pt modelId="{3BA4A503-847F-49AB-A16B-DAE5B6482DB5}" type="pres">
      <dgm:prSet presAssocID="{0575EBA3-892B-4719-AFBD-9C4BA892C2BE}" presName="composite" presStyleCnt="0"/>
      <dgm:spPr/>
    </dgm:pt>
    <dgm:pt modelId="{098C9C8D-866F-490B-9E4C-3F9D082CA22A}" type="pres">
      <dgm:prSet presAssocID="{0575EBA3-892B-4719-AFBD-9C4BA892C2BE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8BFAB0FB-1D19-4C0F-8D98-288FF29015D7}" type="pres">
      <dgm:prSet presAssocID="{0575EBA3-892B-4719-AFBD-9C4BA892C2BE}" presName="desTx" presStyleLbl="alignAccFollowNode1" presStyleIdx="0" presStyleCnt="2">
        <dgm:presLayoutVars>
          <dgm:bulletEnabled val="1"/>
        </dgm:presLayoutVars>
      </dgm:prSet>
      <dgm:spPr/>
    </dgm:pt>
    <dgm:pt modelId="{2345A166-4E4C-4FF4-A7FA-44953F305B6F}" type="pres">
      <dgm:prSet presAssocID="{81AF1078-0BC4-4C51-9613-1345AF9BF261}" presName="space" presStyleCnt="0"/>
      <dgm:spPr/>
    </dgm:pt>
    <dgm:pt modelId="{1267AA3D-7D3B-4B86-969B-D9DC8A609932}" type="pres">
      <dgm:prSet presAssocID="{A7155FBB-BE89-47B2-A642-7138C5E0FC44}" presName="composite" presStyleCnt="0"/>
      <dgm:spPr/>
    </dgm:pt>
    <dgm:pt modelId="{17F09C50-D84F-4121-A68B-167DD62221F9}" type="pres">
      <dgm:prSet presAssocID="{A7155FBB-BE89-47B2-A642-7138C5E0FC44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2159CBB6-EE51-4C0D-BD3E-7905DD2C6FE0}" type="pres">
      <dgm:prSet presAssocID="{A7155FBB-BE89-47B2-A642-7138C5E0FC44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B4C61D0B-2B80-4F1D-9AEB-56A2CF27AC76}" type="presOf" srcId="{0575EBA3-892B-4719-AFBD-9C4BA892C2BE}" destId="{098C9C8D-866F-490B-9E4C-3F9D082CA22A}" srcOrd="0" destOrd="0" presId="urn:microsoft.com/office/officeart/2005/8/layout/hList1"/>
    <dgm:cxn modelId="{86E3C10F-0027-43EF-B968-FF2237B42299}" srcId="{A768D781-CA77-4496-84EA-8B93B662EC44}" destId="{A7155FBB-BE89-47B2-A642-7138C5E0FC44}" srcOrd="1" destOrd="0" parTransId="{CE29D161-3E2F-41F3-B9BE-A4440ECA935F}" sibTransId="{46F75057-C2F8-4CD2-BF2E-E863BAC3A1A6}"/>
    <dgm:cxn modelId="{6D3BED20-E004-4650-B56E-A561A462F32C}" srcId="{A768D781-CA77-4496-84EA-8B93B662EC44}" destId="{0575EBA3-892B-4719-AFBD-9C4BA892C2BE}" srcOrd="0" destOrd="0" parTransId="{7FF295D0-E754-4DDE-9FE9-7EBE22624B25}" sibTransId="{81AF1078-0BC4-4C51-9613-1345AF9BF261}"/>
    <dgm:cxn modelId="{FF0ED329-1753-484A-8762-5A63238907A4}" type="presOf" srcId="{A7155FBB-BE89-47B2-A642-7138C5E0FC44}" destId="{17F09C50-D84F-4121-A68B-167DD62221F9}" srcOrd="0" destOrd="0" presId="urn:microsoft.com/office/officeart/2005/8/layout/hList1"/>
    <dgm:cxn modelId="{9EB67FCB-CC70-42A8-8F6E-EFD251150BA0}" type="presOf" srcId="{D1607363-7295-425E-8090-E1FE0323C251}" destId="{8BFAB0FB-1D19-4C0F-8D98-288FF29015D7}" srcOrd="0" destOrd="0" presId="urn:microsoft.com/office/officeart/2005/8/layout/hList1"/>
    <dgm:cxn modelId="{D10045E6-34D6-423F-AAC0-9BF1A42ED43F}" srcId="{0575EBA3-892B-4719-AFBD-9C4BA892C2BE}" destId="{D1607363-7295-425E-8090-E1FE0323C251}" srcOrd="0" destOrd="0" parTransId="{25014749-42F7-4F8E-A09A-F3330BCB3EE5}" sibTransId="{10AAD729-721A-4CDB-AC94-1DEEE9E6A994}"/>
    <dgm:cxn modelId="{D141CDF6-3E00-4DFA-BF06-6D620E9090C3}" type="presOf" srcId="{A768D781-CA77-4496-84EA-8B93B662EC44}" destId="{E0EB826A-A6CD-4451-9E6B-3ADCBF4142C1}" srcOrd="0" destOrd="0" presId="urn:microsoft.com/office/officeart/2005/8/layout/hList1"/>
    <dgm:cxn modelId="{EB70E731-3D8B-4206-9EC6-0FC6AD790B46}" type="presParOf" srcId="{E0EB826A-A6CD-4451-9E6B-3ADCBF4142C1}" destId="{3BA4A503-847F-49AB-A16B-DAE5B6482DB5}" srcOrd="0" destOrd="0" presId="urn:microsoft.com/office/officeart/2005/8/layout/hList1"/>
    <dgm:cxn modelId="{F5450C0A-646E-4339-A74A-630A19A40106}" type="presParOf" srcId="{3BA4A503-847F-49AB-A16B-DAE5B6482DB5}" destId="{098C9C8D-866F-490B-9E4C-3F9D082CA22A}" srcOrd="0" destOrd="0" presId="urn:microsoft.com/office/officeart/2005/8/layout/hList1"/>
    <dgm:cxn modelId="{22DFF0C7-EB2F-4CA8-91E2-03ED11A896B6}" type="presParOf" srcId="{3BA4A503-847F-49AB-A16B-DAE5B6482DB5}" destId="{8BFAB0FB-1D19-4C0F-8D98-288FF29015D7}" srcOrd="1" destOrd="0" presId="urn:microsoft.com/office/officeart/2005/8/layout/hList1"/>
    <dgm:cxn modelId="{D2EFFB43-5E72-48DB-9C2E-00D713552EBA}" type="presParOf" srcId="{E0EB826A-A6CD-4451-9E6B-3ADCBF4142C1}" destId="{2345A166-4E4C-4FF4-A7FA-44953F305B6F}" srcOrd="1" destOrd="0" presId="urn:microsoft.com/office/officeart/2005/8/layout/hList1"/>
    <dgm:cxn modelId="{134492AB-ECF3-4498-8E4A-5F28A0EFE832}" type="presParOf" srcId="{E0EB826A-A6CD-4451-9E6B-3ADCBF4142C1}" destId="{1267AA3D-7D3B-4B86-969B-D9DC8A609932}" srcOrd="2" destOrd="0" presId="urn:microsoft.com/office/officeart/2005/8/layout/hList1"/>
    <dgm:cxn modelId="{27AAC3A5-C1DC-45C5-AEFF-89909785604B}" type="presParOf" srcId="{1267AA3D-7D3B-4B86-969B-D9DC8A609932}" destId="{17F09C50-D84F-4121-A68B-167DD62221F9}" srcOrd="0" destOrd="0" presId="urn:microsoft.com/office/officeart/2005/8/layout/hList1"/>
    <dgm:cxn modelId="{3F207B97-2580-4B51-B98B-96EF0D1DC001}" type="presParOf" srcId="{1267AA3D-7D3B-4B86-969B-D9DC8A609932}" destId="{2159CBB6-EE51-4C0D-BD3E-7905DD2C6F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7EE2CA7-EAD7-4A9E-916D-12CE79E1455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F1B68C-F5BD-478A-BAFC-0563763AFFBF}">
      <dgm:prSet/>
      <dgm:spPr/>
      <dgm:t>
        <a:bodyPr/>
        <a:lstStyle/>
        <a:p>
          <a:r>
            <a:rPr lang="en-US" b="1"/>
            <a:t>Moderate-severe illness with or without fever</a:t>
          </a:r>
          <a:endParaRPr lang="en-US"/>
        </a:p>
      </dgm:t>
    </dgm:pt>
    <dgm:pt modelId="{098CE973-0535-4573-860F-1DE620ACF0C2}" type="parTrans" cxnId="{28CA1F48-F7C8-4F6F-9226-5B762F1E593C}">
      <dgm:prSet/>
      <dgm:spPr/>
      <dgm:t>
        <a:bodyPr/>
        <a:lstStyle/>
        <a:p>
          <a:endParaRPr lang="en-US"/>
        </a:p>
      </dgm:t>
    </dgm:pt>
    <dgm:pt modelId="{6BA7067B-C925-431E-B5E3-ED93AAD62011}" type="sibTrans" cxnId="{28CA1F48-F7C8-4F6F-9226-5B762F1E593C}">
      <dgm:prSet/>
      <dgm:spPr/>
      <dgm:t>
        <a:bodyPr/>
        <a:lstStyle/>
        <a:p>
          <a:endParaRPr lang="en-US"/>
        </a:p>
      </dgm:t>
    </dgm:pt>
    <dgm:pt modelId="{352ADF34-D84D-4476-A0D7-33AC62E0E594}">
      <dgm:prSet/>
      <dgm:spPr/>
      <dgm:t>
        <a:bodyPr/>
        <a:lstStyle/>
        <a:p>
          <a:r>
            <a:rPr lang="en-US" b="1"/>
            <a:t>Immunocompromised</a:t>
          </a:r>
          <a:endParaRPr lang="en-US"/>
        </a:p>
      </dgm:t>
    </dgm:pt>
    <dgm:pt modelId="{EE5CE24E-FC03-4086-9628-DE19186708B9}" type="parTrans" cxnId="{62E5D901-BA5B-4595-8428-7E71E7241824}">
      <dgm:prSet/>
      <dgm:spPr/>
      <dgm:t>
        <a:bodyPr/>
        <a:lstStyle/>
        <a:p>
          <a:endParaRPr lang="en-US"/>
        </a:p>
      </dgm:t>
    </dgm:pt>
    <dgm:pt modelId="{1F8A79A7-B17B-44BC-B3D8-A74229976A86}" type="sibTrans" cxnId="{62E5D901-BA5B-4595-8428-7E71E7241824}">
      <dgm:prSet/>
      <dgm:spPr/>
      <dgm:t>
        <a:bodyPr/>
        <a:lstStyle/>
        <a:p>
          <a:endParaRPr lang="en-US"/>
        </a:p>
      </dgm:t>
    </dgm:pt>
    <dgm:pt modelId="{F1288D94-AA4F-4C08-8D43-4F8B10C3FD5D}">
      <dgm:prSet/>
      <dgm:spPr/>
      <dgm:t>
        <a:bodyPr/>
        <a:lstStyle/>
        <a:p>
          <a:r>
            <a:rPr lang="en-US" b="1"/>
            <a:t>Prior serious reaction (fever 105, seizure, anaphylatic)</a:t>
          </a:r>
          <a:endParaRPr lang="en-US"/>
        </a:p>
      </dgm:t>
    </dgm:pt>
    <dgm:pt modelId="{74BDADAC-B4AF-4648-A5AE-4D06145405E4}" type="parTrans" cxnId="{E85EF790-382F-4307-8297-7DD7402E928F}">
      <dgm:prSet/>
      <dgm:spPr/>
      <dgm:t>
        <a:bodyPr/>
        <a:lstStyle/>
        <a:p>
          <a:endParaRPr lang="en-US"/>
        </a:p>
      </dgm:t>
    </dgm:pt>
    <dgm:pt modelId="{B423DE08-E347-4376-B8BB-BEE52A001D3A}" type="sibTrans" cxnId="{E85EF790-382F-4307-8297-7DD7402E928F}">
      <dgm:prSet/>
      <dgm:spPr/>
      <dgm:t>
        <a:bodyPr/>
        <a:lstStyle/>
        <a:p>
          <a:endParaRPr lang="en-US"/>
        </a:p>
      </dgm:t>
    </dgm:pt>
    <dgm:pt modelId="{8B62CBCA-252F-4A13-8521-9CCEB4E2495C}" type="pres">
      <dgm:prSet presAssocID="{D7EE2CA7-EAD7-4A9E-916D-12CE79E14550}" presName="linear" presStyleCnt="0">
        <dgm:presLayoutVars>
          <dgm:animLvl val="lvl"/>
          <dgm:resizeHandles val="exact"/>
        </dgm:presLayoutVars>
      </dgm:prSet>
      <dgm:spPr/>
    </dgm:pt>
    <dgm:pt modelId="{C7B5ECB4-35E3-439F-8548-90A42DD1C4D6}" type="pres">
      <dgm:prSet presAssocID="{A3F1B68C-F5BD-478A-BAFC-0563763AFF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1AC6B0-733D-4893-AE96-6D6F5050B49E}" type="pres">
      <dgm:prSet presAssocID="{6BA7067B-C925-431E-B5E3-ED93AAD62011}" presName="spacer" presStyleCnt="0"/>
      <dgm:spPr/>
    </dgm:pt>
    <dgm:pt modelId="{84D32419-6D37-4780-93DB-50AF83C1BDB7}" type="pres">
      <dgm:prSet presAssocID="{352ADF34-D84D-4476-A0D7-33AC62E0E59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2CBD9A-D850-43F2-B4C2-A0A155C277A3}" type="pres">
      <dgm:prSet presAssocID="{1F8A79A7-B17B-44BC-B3D8-A74229976A86}" presName="spacer" presStyleCnt="0"/>
      <dgm:spPr/>
    </dgm:pt>
    <dgm:pt modelId="{0733F68C-38BB-4E41-8C2A-C5750C7A06D7}" type="pres">
      <dgm:prSet presAssocID="{F1288D94-AA4F-4C08-8D43-4F8B10C3FD5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2E5D901-BA5B-4595-8428-7E71E7241824}" srcId="{D7EE2CA7-EAD7-4A9E-916D-12CE79E14550}" destId="{352ADF34-D84D-4476-A0D7-33AC62E0E594}" srcOrd="1" destOrd="0" parTransId="{EE5CE24E-FC03-4086-9628-DE19186708B9}" sibTransId="{1F8A79A7-B17B-44BC-B3D8-A74229976A86}"/>
    <dgm:cxn modelId="{28CA1F48-F7C8-4F6F-9226-5B762F1E593C}" srcId="{D7EE2CA7-EAD7-4A9E-916D-12CE79E14550}" destId="{A3F1B68C-F5BD-478A-BAFC-0563763AFFBF}" srcOrd="0" destOrd="0" parTransId="{098CE973-0535-4573-860F-1DE620ACF0C2}" sibTransId="{6BA7067B-C925-431E-B5E3-ED93AAD62011}"/>
    <dgm:cxn modelId="{7A559377-5DEC-44F8-AA23-ACE029590358}" type="presOf" srcId="{352ADF34-D84D-4476-A0D7-33AC62E0E594}" destId="{84D32419-6D37-4780-93DB-50AF83C1BDB7}" srcOrd="0" destOrd="0" presId="urn:microsoft.com/office/officeart/2005/8/layout/vList2"/>
    <dgm:cxn modelId="{E85EF790-382F-4307-8297-7DD7402E928F}" srcId="{D7EE2CA7-EAD7-4A9E-916D-12CE79E14550}" destId="{F1288D94-AA4F-4C08-8D43-4F8B10C3FD5D}" srcOrd="2" destOrd="0" parTransId="{74BDADAC-B4AF-4648-A5AE-4D06145405E4}" sibTransId="{B423DE08-E347-4376-B8BB-BEE52A001D3A}"/>
    <dgm:cxn modelId="{1C510ACA-FBBF-4E5C-B7E1-0AFC9E5E6AE0}" type="presOf" srcId="{A3F1B68C-F5BD-478A-BAFC-0563763AFFBF}" destId="{C7B5ECB4-35E3-439F-8548-90A42DD1C4D6}" srcOrd="0" destOrd="0" presId="urn:microsoft.com/office/officeart/2005/8/layout/vList2"/>
    <dgm:cxn modelId="{90C16ADA-E93F-4CB6-A453-FC659AF13468}" type="presOf" srcId="{D7EE2CA7-EAD7-4A9E-916D-12CE79E14550}" destId="{8B62CBCA-252F-4A13-8521-9CCEB4E2495C}" srcOrd="0" destOrd="0" presId="urn:microsoft.com/office/officeart/2005/8/layout/vList2"/>
    <dgm:cxn modelId="{7507D6FB-6A45-4282-A982-2FD1F3A9FA2E}" type="presOf" srcId="{F1288D94-AA4F-4C08-8D43-4F8B10C3FD5D}" destId="{0733F68C-38BB-4E41-8C2A-C5750C7A06D7}" srcOrd="0" destOrd="0" presId="urn:microsoft.com/office/officeart/2005/8/layout/vList2"/>
    <dgm:cxn modelId="{5C6C25F1-2513-4B07-AC8C-D88A1D9603EF}" type="presParOf" srcId="{8B62CBCA-252F-4A13-8521-9CCEB4E2495C}" destId="{C7B5ECB4-35E3-439F-8548-90A42DD1C4D6}" srcOrd="0" destOrd="0" presId="urn:microsoft.com/office/officeart/2005/8/layout/vList2"/>
    <dgm:cxn modelId="{9FF4C7DD-5DDE-4B51-9B8C-2F137EA1283C}" type="presParOf" srcId="{8B62CBCA-252F-4A13-8521-9CCEB4E2495C}" destId="{761AC6B0-733D-4893-AE96-6D6F5050B49E}" srcOrd="1" destOrd="0" presId="urn:microsoft.com/office/officeart/2005/8/layout/vList2"/>
    <dgm:cxn modelId="{0BD3F530-33E6-4CA9-B831-BF94C42AE9B7}" type="presParOf" srcId="{8B62CBCA-252F-4A13-8521-9CCEB4E2495C}" destId="{84D32419-6D37-4780-93DB-50AF83C1BDB7}" srcOrd="2" destOrd="0" presId="urn:microsoft.com/office/officeart/2005/8/layout/vList2"/>
    <dgm:cxn modelId="{8B10B1F3-0E53-455C-B8EA-954F66CC66BD}" type="presParOf" srcId="{8B62CBCA-252F-4A13-8521-9CCEB4E2495C}" destId="{9C2CBD9A-D850-43F2-B4C2-A0A155C277A3}" srcOrd="3" destOrd="0" presId="urn:microsoft.com/office/officeart/2005/8/layout/vList2"/>
    <dgm:cxn modelId="{CB6AD4E7-E2B2-4755-9F92-C288A7D739F8}" type="presParOf" srcId="{8B62CBCA-252F-4A13-8521-9CCEB4E2495C}" destId="{0733F68C-38BB-4E41-8C2A-C5750C7A06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65616F8-CFD4-4A5F-9D65-256ACE68E10C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2EC65D7-864E-4669-9DD9-6355B3588001}">
      <dgm:prSet/>
      <dgm:spPr/>
      <dgm:t>
        <a:bodyPr/>
        <a:lstStyle/>
        <a:p>
          <a:r>
            <a:rPr lang="en-US" b="1"/>
            <a:t>Varicella Virus</a:t>
          </a:r>
          <a:endParaRPr lang="en-US"/>
        </a:p>
      </dgm:t>
    </dgm:pt>
    <dgm:pt modelId="{9C881A85-C483-4BCB-B456-DDF8A51044F0}" type="parTrans" cxnId="{EE68756A-ACAB-4B46-B34E-F6B47C5739C5}">
      <dgm:prSet/>
      <dgm:spPr/>
      <dgm:t>
        <a:bodyPr/>
        <a:lstStyle/>
        <a:p>
          <a:endParaRPr lang="en-US"/>
        </a:p>
      </dgm:t>
    </dgm:pt>
    <dgm:pt modelId="{0A543140-3BA7-4022-A9F7-563FD387C627}" type="sibTrans" cxnId="{EE68756A-ACAB-4B46-B34E-F6B47C5739C5}">
      <dgm:prSet/>
      <dgm:spPr/>
      <dgm:t>
        <a:bodyPr/>
        <a:lstStyle/>
        <a:p>
          <a:endParaRPr lang="en-US"/>
        </a:p>
      </dgm:t>
    </dgm:pt>
    <dgm:pt modelId="{812BC008-84AB-4A8A-BC67-9956812FE315}">
      <dgm:prSet/>
      <dgm:spPr/>
      <dgm:t>
        <a:bodyPr/>
        <a:lstStyle/>
        <a:p>
          <a:r>
            <a:rPr lang="en-US" b="1"/>
            <a:t>Vaccine available</a:t>
          </a:r>
          <a:endParaRPr lang="en-US"/>
        </a:p>
      </dgm:t>
    </dgm:pt>
    <dgm:pt modelId="{A587B7D2-88C0-4B6C-835D-EA8D2250D8EE}" type="parTrans" cxnId="{CDACFC80-D489-47A5-9A3E-37DC4F320A4E}">
      <dgm:prSet/>
      <dgm:spPr/>
      <dgm:t>
        <a:bodyPr/>
        <a:lstStyle/>
        <a:p>
          <a:endParaRPr lang="en-US"/>
        </a:p>
      </dgm:t>
    </dgm:pt>
    <dgm:pt modelId="{9A188646-EA9D-4C8C-8616-8FC6A22867D6}" type="sibTrans" cxnId="{CDACFC80-D489-47A5-9A3E-37DC4F320A4E}">
      <dgm:prSet/>
      <dgm:spPr/>
      <dgm:t>
        <a:bodyPr/>
        <a:lstStyle/>
        <a:p>
          <a:endParaRPr lang="en-US"/>
        </a:p>
      </dgm:t>
    </dgm:pt>
    <dgm:pt modelId="{EBEA05B9-CFF5-4A90-BC7E-10F2A26B7970}">
      <dgm:prSet/>
      <dgm:spPr/>
      <dgm:t>
        <a:bodyPr/>
        <a:lstStyle/>
        <a:p>
          <a:r>
            <a:rPr lang="en-US" b="1"/>
            <a:t>Transmitted by respiratory secretions in contact and droplet, contaminated objects</a:t>
          </a:r>
          <a:endParaRPr lang="en-US"/>
        </a:p>
      </dgm:t>
    </dgm:pt>
    <dgm:pt modelId="{2CABA012-82D4-46C4-B820-4FB66B3A81C4}" type="parTrans" cxnId="{5F655432-C47F-4A07-B88C-53358397EAAD}">
      <dgm:prSet/>
      <dgm:spPr/>
      <dgm:t>
        <a:bodyPr/>
        <a:lstStyle/>
        <a:p>
          <a:endParaRPr lang="en-US"/>
        </a:p>
      </dgm:t>
    </dgm:pt>
    <dgm:pt modelId="{F32AE363-D747-4749-9961-FA186FE1EA3C}" type="sibTrans" cxnId="{5F655432-C47F-4A07-B88C-53358397EAAD}">
      <dgm:prSet/>
      <dgm:spPr/>
      <dgm:t>
        <a:bodyPr/>
        <a:lstStyle/>
        <a:p>
          <a:endParaRPr lang="en-US"/>
        </a:p>
      </dgm:t>
    </dgm:pt>
    <dgm:pt modelId="{9CC893F5-46F5-4E03-AB3C-BE6ADAFC058F}">
      <dgm:prSet/>
      <dgm:spPr/>
      <dgm:t>
        <a:bodyPr/>
        <a:lstStyle/>
        <a:p>
          <a:r>
            <a:rPr lang="en-US" b="1"/>
            <a:t>Communicable 1 day before eruption of vesicles to 6 days after first crop of vesicles have formed</a:t>
          </a:r>
          <a:endParaRPr lang="en-US"/>
        </a:p>
      </dgm:t>
    </dgm:pt>
    <dgm:pt modelId="{176EB83B-A130-47CA-82CB-1BC0E74299FE}" type="parTrans" cxnId="{6D4DFC21-A912-477C-807C-BC48E1BB349F}">
      <dgm:prSet/>
      <dgm:spPr/>
      <dgm:t>
        <a:bodyPr/>
        <a:lstStyle/>
        <a:p>
          <a:endParaRPr lang="en-US"/>
        </a:p>
      </dgm:t>
    </dgm:pt>
    <dgm:pt modelId="{9BCD4E52-8CC8-4911-BBFF-B17DA73828BC}" type="sibTrans" cxnId="{6D4DFC21-A912-477C-807C-BC48E1BB349F}">
      <dgm:prSet/>
      <dgm:spPr/>
      <dgm:t>
        <a:bodyPr/>
        <a:lstStyle/>
        <a:p>
          <a:endParaRPr lang="en-US"/>
        </a:p>
      </dgm:t>
    </dgm:pt>
    <dgm:pt modelId="{33DD0048-8FAE-4512-84F9-ED6132CC31CA}" type="pres">
      <dgm:prSet presAssocID="{165616F8-CFD4-4A5F-9D65-256ACE68E10C}" presName="linear" presStyleCnt="0">
        <dgm:presLayoutVars>
          <dgm:animLvl val="lvl"/>
          <dgm:resizeHandles val="exact"/>
        </dgm:presLayoutVars>
      </dgm:prSet>
      <dgm:spPr/>
    </dgm:pt>
    <dgm:pt modelId="{0BBCDD3B-4969-4872-9690-094C926F6F12}" type="pres">
      <dgm:prSet presAssocID="{42EC65D7-864E-4669-9DD9-6355B358800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76E04D-1A3B-4D40-B368-02F377D10110}" type="pres">
      <dgm:prSet presAssocID="{0A543140-3BA7-4022-A9F7-563FD387C627}" presName="spacer" presStyleCnt="0"/>
      <dgm:spPr/>
    </dgm:pt>
    <dgm:pt modelId="{D97BD34F-09E7-4FB2-A9ED-91B2A1F95774}" type="pres">
      <dgm:prSet presAssocID="{812BC008-84AB-4A8A-BC67-9956812FE31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0E246AE-BD88-4DC1-9250-E506606A5437}" type="pres">
      <dgm:prSet presAssocID="{9A188646-EA9D-4C8C-8616-8FC6A22867D6}" presName="spacer" presStyleCnt="0"/>
      <dgm:spPr/>
    </dgm:pt>
    <dgm:pt modelId="{F2963DC5-E006-4E7E-9A4F-52B0F29B8B6E}" type="pres">
      <dgm:prSet presAssocID="{EBEA05B9-CFF5-4A90-BC7E-10F2A26B797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DED59C9-60D4-482C-80C2-1BFA360A1ABC}" type="pres">
      <dgm:prSet presAssocID="{F32AE363-D747-4749-9961-FA186FE1EA3C}" presName="spacer" presStyleCnt="0"/>
      <dgm:spPr/>
    </dgm:pt>
    <dgm:pt modelId="{825E85DF-8D69-4283-BA12-8FEA48D2C3F9}" type="pres">
      <dgm:prSet presAssocID="{9CC893F5-46F5-4E03-AB3C-BE6ADAFC058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47AFB12-9839-4B71-8CF3-2995C5FBBF4F}" type="presOf" srcId="{EBEA05B9-CFF5-4A90-BC7E-10F2A26B7970}" destId="{F2963DC5-E006-4E7E-9A4F-52B0F29B8B6E}" srcOrd="0" destOrd="0" presId="urn:microsoft.com/office/officeart/2005/8/layout/vList2"/>
    <dgm:cxn modelId="{B474801D-EE32-4B3B-B4B4-414F60343129}" type="presOf" srcId="{165616F8-CFD4-4A5F-9D65-256ACE68E10C}" destId="{33DD0048-8FAE-4512-84F9-ED6132CC31CA}" srcOrd="0" destOrd="0" presId="urn:microsoft.com/office/officeart/2005/8/layout/vList2"/>
    <dgm:cxn modelId="{6D4DFC21-A912-477C-807C-BC48E1BB349F}" srcId="{165616F8-CFD4-4A5F-9D65-256ACE68E10C}" destId="{9CC893F5-46F5-4E03-AB3C-BE6ADAFC058F}" srcOrd="3" destOrd="0" parTransId="{176EB83B-A130-47CA-82CB-1BC0E74299FE}" sibTransId="{9BCD4E52-8CC8-4911-BBFF-B17DA73828BC}"/>
    <dgm:cxn modelId="{38BFDA2E-13C1-4C3C-860B-E3FE8AD7B66F}" type="presOf" srcId="{812BC008-84AB-4A8A-BC67-9956812FE315}" destId="{D97BD34F-09E7-4FB2-A9ED-91B2A1F95774}" srcOrd="0" destOrd="0" presId="urn:microsoft.com/office/officeart/2005/8/layout/vList2"/>
    <dgm:cxn modelId="{5F655432-C47F-4A07-B88C-53358397EAAD}" srcId="{165616F8-CFD4-4A5F-9D65-256ACE68E10C}" destId="{EBEA05B9-CFF5-4A90-BC7E-10F2A26B7970}" srcOrd="2" destOrd="0" parTransId="{2CABA012-82D4-46C4-B820-4FB66B3A81C4}" sibTransId="{F32AE363-D747-4749-9961-FA186FE1EA3C}"/>
    <dgm:cxn modelId="{EE68756A-ACAB-4B46-B34E-F6B47C5739C5}" srcId="{165616F8-CFD4-4A5F-9D65-256ACE68E10C}" destId="{42EC65D7-864E-4669-9DD9-6355B3588001}" srcOrd="0" destOrd="0" parTransId="{9C881A85-C483-4BCB-B456-DDF8A51044F0}" sibTransId="{0A543140-3BA7-4022-A9F7-563FD387C627}"/>
    <dgm:cxn modelId="{CDACFC80-D489-47A5-9A3E-37DC4F320A4E}" srcId="{165616F8-CFD4-4A5F-9D65-256ACE68E10C}" destId="{812BC008-84AB-4A8A-BC67-9956812FE315}" srcOrd="1" destOrd="0" parTransId="{A587B7D2-88C0-4B6C-835D-EA8D2250D8EE}" sibTransId="{9A188646-EA9D-4C8C-8616-8FC6A22867D6}"/>
    <dgm:cxn modelId="{BA1D7299-F956-4896-A827-E886595E10B3}" type="presOf" srcId="{42EC65D7-864E-4669-9DD9-6355B3588001}" destId="{0BBCDD3B-4969-4872-9690-094C926F6F12}" srcOrd="0" destOrd="0" presId="urn:microsoft.com/office/officeart/2005/8/layout/vList2"/>
    <dgm:cxn modelId="{50F2A3B4-3075-4F42-B7C7-A0E28775AA5F}" type="presOf" srcId="{9CC893F5-46F5-4E03-AB3C-BE6ADAFC058F}" destId="{825E85DF-8D69-4283-BA12-8FEA48D2C3F9}" srcOrd="0" destOrd="0" presId="urn:microsoft.com/office/officeart/2005/8/layout/vList2"/>
    <dgm:cxn modelId="{6C0CD154-14D5-422B-BD89-0051224EAB9F}" type="presParOf" srcId="{33DD0048-8FAE-4512-84F9-ED6132CC31CA}" destId="{0BBCDD3B-4969-4872-9690-094C926F6F12}" srcOrd="0" destOrd="0" presId="urn:microsoft.com/office/officeart/2005/8/layout/vList2"/>
    <dgm:cxn modelId="{CE3DEB1A-A3BF-4E5D-8B47-97232F0E140F}" type="presParOf" srcId="{33DD0048-8FAE-4512-84F9-ED6132CC31CA}" destId="{1C76E04D-1A3B-4D40-B368-02F377D10110}" srcOrd="1" destOrd="0" presId="urn:microsoft.com/office/officeart/2005/8/layout/vList2"/>
    <dgm:cxn modelId="{14E49937-0F75-4D52-BC70-92308BFB78CE}" type="presParOf" srcId="{33DD0048-8FAE-4512-84F9-ED6132CC31CA}" destId="{D97BD34F-09E7-4FB2-A9ED-91B2A1F95774}" srcOrd="2" destOrd="0" presId="urn:microsoft.com/office/officeart/2005/8/layout/vList2"/>
    <dgm:cxn modelId="{995175E2-DF8B-4C1A-8A63-22C99C47F51D}" type="presParOf" srcId="{33DD0048-8FAE-4512-84F9-ED6132CC31CA}" destId="{B0E246AE-BD88-4DC1-9250-E506606A5437}" srcOrd="3" destOrd="0" presId="urn:microsoft.com/office/officeart/2005/8/layout/vList2"/>
    <dgm:cxn modelId="{871D0DDB-71AB-4E91-851D-8BA64D6FFE27}" type="presParOf" srcId="{33DD0048-8FAE-4512-84F9-ED6132CC31CA}" destId="{F2963DC5-E006-4E7E-9A4F-52B0F29B8B6E}" srcOrd="4" destOrd="0" presId="urn:microsoft.com/office/officeart/2005/8/layout/vList2"/>
    <dgm:cxn modelId="{A1C126AA-A43A-4CF9-8555-2EF8F3200282}" type="presParOf" srcId="{33DD0048-8FAE-4512-84F9-ED6132CC31CA}" destId="{5DED59C9-60D4-482C-80C2-1BFA360A1ABC}" srcOrd="5" destOrd="0" presId="urn:microsoft.com/office/officeart/2005/8/layout/vList2"/>
    <dgm:cxn modelId="{38E4FBF2-B473-43CC-BD93-CAB4A6CF9ADF}" type="presParOf" srcId="{33DD0048-8FAE-4512-84F9-ED6132CC31CA}" destId="{825E85DF-8D69-4283-BA12-8FEA48D2C3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8A78229-97ED-44DC-85D6-D30107A62F6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682C52E-F7C0-4563-9137-C14CAFDCC3B4}">
      <dgm:prSet/>
      <dgm:spPr/>
      <dgm:t>
        <a:bodyPr/>
        <a:lstStyle/>
        <a:p>
          <a:r>
            <a:rPr lang="en-US"/>
            <a:t>The Key to diagnosis </a:t>
          </a:r>
          <a:r>
            <a:rPr lang="en-US" u="sng"/>
            <a:t>is varying stages of rash</a:t>
          </a:r>
          <a:endParaRPr lang="en-US"/>
        </a:p>
      </dgm:t>
    </dgm:pt>
    <dgm:pt modelId="{132C5C7C-963A-42D4-9974-C98C11E4FAB3}" type="parTrans" cxnId="{882D2032-FF84-4358-9081-DE4F4B84EF7A}">
      <dgm:prSet/>
      <dgm:spPr/>
      <dgm:t>
        <a:bodyPr/>
        <a:lstStyle/>
        <a:p>
          <a:endParaRPr lang="en-US"/>
        </a:p>
      </dgm:t>
    </dgm:pt>
    <dgm:pt modelId="{B0FA9634-9918-4E64-ADD6-3A1E7344F472}" type="sibTrans" cxnId="{882D2032-FF84-4358-9081-DE4F4B84EF7A}">
      <dgm:prSet/>
      <dgm:spPr/>
      <dgm:t>
        <a:bodyPr/>
        <a:lstStyle/>
        <a:p>
          <a:endParaRPr lang="en-US"/>
        </a:p>
      </dgm:t>
    </dgm:pt>
    <dgm:pt modelId="{A8802C36-878E-4D5D-8CE9-DB4B3475CA2A}">
      <dgm:prSet/>
      <dgm:spPr/>
      <dgm:t>
        <a:bodyPr/>
        <a:lstStyle/>
        <a:p>
          <a:r>
            <a:rPr lang="en-US"/>
            <a:t>Rash starts on trunk and progresses to body including genitalia, mucous membranes</a:t>
          </a:r>
        </a:p>
      </dgm:t>
    </dgm:pt>
    <dgm:pt modelId="{D56EB9B7-ACE0-4FB7-A66C-99179F1E9752}" type="parTrans" cxnId="{F276EB8B-7C80-451A-B9E3-600C1C63713B}">
      <dgm:prSet/>
      <dgm:spPr/>
      <dgm:t>
        <a:bodyPr/>
        <a:lstStyle/>
        <a:p>
          <a:endParaRPr lang="en-US"/>
        </a:p>
      </dgm:t>
    </dgm:pt>
    <dgm:pt modelId="{B4C1725F-1D0E-4B55-8AAB-D13DFA853C8F}" type="sibTrans" cxnId="{F276EB8B-7C80-451A-B9E3-600C1C63713B}">
      <dgm:prSet/>
      <dgm:spPr/>
      <dgm:t>
        <a:bodyPr/>
        <a:lstStyle/>
        <a:p>
          <a:endParaRPr lang="en-US"/>
        </a:p>
      </dgm:t>
    </dgm:pt>
    <dgm:pt modelId="{30CD3690-8ACB-4EFA-87B2-F8BC459ECF4D}">
      <dgm:prSet/>
      <dgm:spPr/>
      <dgm:t>
        <a:bodyPr/>
        <a:lstStyle/>
        <a:p>
          <a:r>
            <a:rPr lang="en-US"/>
            <a:t>Also can detect presence of disease after 1 month through serum antibody testing</a:t>
          </a:r>
        </a:p>
      </dgm:t>
    </dgm:pt>
    <dgm:pt modelId="{48537290-BBE6-493B-B470-9C394497D3E8}" type="parTrans" cxnId="{9F71FF47-4422-4F3E-A075-68DE12B107C3}">
      <dgm:prSet/>
      <dgm:spPr/>
      <dgm:t>
        <a:bodyPr/>
        <a:lstStyle/>
        <a:p>
          <a:endParaRPr lang="en-US"/>
        </a:p>
      </dgm:t>
    </dgm:pt>
    <dgm:pt modelId="{3CE3D637-5E68-47AB-B880-081FAD201AE1}" type="sibTrans" cxnId="{9F71FF47-4422-4F3E-A075-68DE12B107C3}">
      <dgm:prSet/>
      <dgm:spPr/>
      <dgm:t>
        <a:bodyPr/>
        <a:lstStyle/>
        <a:p>
          <a:endParaRPr lang="en-US"/>
        </a:p>
      </dgm:t>
    </dgm:pt>
    <dgm:pt modelId="{27C8F20E-3543-44A3-8125-14BC86E2B390}" type="pres">
      <dgm:prSet presAssocID="{98A78229-97ED-44DC-85D6-D30107A62F6C}" presName="vert0" presStyleCnt="0">
        <dgm:presLayoutVars>
          <dgm:dir/>
          <dgm:animOne val="branch"/>
          <dgm:animLvl val="lvl"/>
        </dgm:presLayoutVars>
      </dgm:prSet>
      <dgm:spPr/>
    </dgm:pt>
    <dgm:pt modelId="{2E8A93A5-2E75-4234-816A-CEBFDB8A9D0C}" type="pres">
      <dgm:prSet presAssocID="{8682C52E-F7C0-4563-9137-C14CAFDCC3B4}" presName="thickLine" presStyleLbl="alignNode1" presStyleIdx="0" presStyleCnt="3"/>
      <dgm:spPr/>
    </dgm:pt>
    <dgm:pt modelId="{EC4FF4A4-C4F3-4036-BA92-18F67BC9574F}" type="pres">
      <dgm:prSet presAssocID="{8682C52E-F7C0-4563-9137-C14CAFDCC3B4}" presName="horz1" presStyleCnt="0"/>
      <dgm:spPr/>
    </dgm:pt>
    <dgm:pt modelId="{73624109-29BC-4942-9B92-2E5A8F2FF9E1}" type="pres">
      <dgm:prSet presAssocID="{8682C52E-F7C0-4563-9137-C14CAFDCC3B4}" presName="tx1" presStyleLbl="revTx" presStyleIdx="0" presStyleCnt="3"/>
      <dgm:spPr/>
    </dgm:pt>
    <dgm:pt modelId="{F22C77AE-B934-485F-AE20-92430AE3456B}" type="pres">
      <dgm:prSet presAssocID="{8682C52E-F7C0-4563-9137-C14CAFDCC3B4}" presName="vert1" presStyleCnt="0"/>
      <dgm:spPr/>
    </dgm:pt>
    <dgm:pt modelId="{537C2297-FEA2-4A21-83DD-6D3ADF3F7491}" type="pres">
      <dgm:prSet presAssocID="{A8802C36-878E-4D5D-8CE9-DB4B3475CA2A}" presName="thickLine" presStyleLbl="alignNode1" presStyleIdx="1" presStyleCnt="3"/>
      <dgm:spPr/>
    </dgm:pt>
    <dgm:pt modelId="{A673E3EB-D131-4F03-9FEA-70BD1EEFB889}" type="pres">
      <dgm:prSet presAssocID="{A8802C36-878E-4D5D-8CE9-DB4B3475CA2A}" presName="horz1" presStyleCnt="0"/>
      <dgm:spPr/>
    </dgm:pt>
    <dgm:pt modelId="{B51A354E-DB21-4DB1-8C38-6214A1D2AD99}" type="pres">
      <dgm:prSet presAssocID="{A8802C36-878E-4D5D-8CE9-DB4B3475CA2A}" presName="tx1" presStyleLbl="revTx" presStyleIdx="1" presStyleCnt="3"/>
      <dgm:spPr/>
    </dgm:pt>
    <dgm:pt modelId="{22DD626C-C070-4DCF-9280-1DD7D0A53F15}" type="pres">
      <dgm:prSet presAssocID="{A8802C36-878E-4D5D-8CE9-DB4B3475CA2A}" presName="vert1" presStyleCnt="0"/>
      <dgm:spPr/>
    </dgm:pt>
    <dgm:pt modelId="{76DD4840-9BCD-4334-BF24-828AA9E5DE64}" type="pres">
      <dgm:prSet presAssocID="{30CD3690-8ACB-4EFA-87B2-F8BC459ECF4D}" presName="thickLine" presStyleLbl="alignNode1" presStyleIdx="2" presStyleCnt="3"/>
      <dgm:spPr/>
    </dgm:pt>
    <dgm:pt modelId="{FC339254-200B-4945-A74A-E72851EB3476}" type="pres">
      <dgm:prSet presAssocID="{30CD3690-8ACB-4EFA-87B2-F8BC459ECF4D}" presName="horz1" presStyleCnt="0"/>
      <dgm:spPr/>
    </dgm:pt>
    <dgm:pt modelId="{A92F3BD9-54D4-47D2-B597-C9E135988B54}" type="pres">
      <dgm:prSet presAssocID="{30CD3690-8ACB-4EFA-87B2-F8BC459ECF4D}" presName="tx1" presStyleLbl="revTx" presStyleIdx="2" presStyleCnt="3"/>
      <dgm:spPr/>
    </dgm:pt>
    <dgm:pt modelId="{9A978091-5A18-417B-8C1F-DAC9A66FFA60}" type="pres">
      <dgm:prSet presAssocID="{30CD3690-8ACB-4EFA-87B2-F8BC459ECF4D}" presName="vert1" presStyleCnt="0"/>
      <dgm:spPr/>
    </dgm:pt>
  </dgm:ptLst>
  <dgm:cxnLst>
    <dgm:cxn modelId="{D6936F21-65CD-4637-94DB-0A3E1D430A1F}" type="presOf" srcId="{A8802C36-878E-4D5D-8CE9-DB4B3475CA2A}" destId="{B51A354E-DB21-4DB1-8C38-6214A1D2AD99}" srcOrd="0" destOrd="0" presId="urn:microsoft.com/office/officeart/2008/layout/LinedList"/>
    <dgm:cxn modelId="{92382C29-4AA3-4901-B89B-162269DF6954}" type="presOf" srcId="{8682C52E-F7C0-4563-9137-C14CAFDCC3B4}" destId="{73624109-29BC-4942-9B92-2E5A8F2FF9E1}" srcOrd="0" destOrd="0" presId="urn:microsoft.com/office/officeart/2008/layout/LinedList"/>
    <dgm:cxn modelId="{882D2032-FF84-4358-9081-DE4F4B84EF7A}" srcId="{98A78229-97ED-44DC-85D6-D30107A62F6C}" destId="{8682C52E-F7C0-4563-9137-C14CAFDCC3B4}" srcOrd="0" destOrd="0" parTransId="{132C5C7C-963A-42D4-9974-C98C11E4FAB3}" sibTransId="{B0FA9634-9918-4E64-ADD6-3A1E7344F472}"/>
    <dgm:cxn modelId="{9F71FF47-4422-4F3E-A075-68DE12B107C3}" srcId="{98A78229-97ED-44DC-85D6-D30107A62F6C}" destId="{30CD3690-8ACB-4EFA-87B2-F8BC459ECF4D}" srcOrd="2" destOrd="0" parTransId="{48537290-BBE6-493B-B470-9C394497D3E8}" sibTransId="{3CE3D637-5E68-47AB-B880-081FAD201AE1}"/>
    <dgm:cxn modelId="{F276EB8B-7C80-451A-B9E3-600C1C63713B}" srcId="{98A78229-97ED-44DC-85D6-D30107A62F6C}" destId="{A8802C36-878E-4D5D-8CE9-DB4B3475CA2A}" srcOrd="1" destOrd="0" parTransId="{D56EB9B7-ACE0-4FB7-A66C-99179F1E9752}" sibTransId="{B4C1725F-1D0E-4B55-8AAB-D13DFA853C8F}"/>
    <dgm:cxn modelId="{E159259C-DE34-421E-A50E-404FEDE6B774}" type="presOf" srcId="{30CD3690-8ACB-4EFA-87B2-F8BC459ECF4D}" destId="{A92F3BD9-54D4-47D2-B597-C9E135988B54}" srcOrd="0" destOrd="0" presId="urn:microsoft.com/office/officeart/2008/layout/LinedList"/>
    <dgm:cxn modelId="{8EDFF2F2-8B4E-4EA6-8C44-339DD84278E2}" type="presOf" srcId="{98A78229-97ED-44DC-85D6-D30107A62F6C}" destId="{27C8F20E-3543-44A3-8125-14BC86E2B390}" srcOrd="0" destOrd="0" presId="urn:microsoft.com/office/officeart/2008/layout/LinedList"/>
    <dgm:cxn modelId="{9B46F70E-D3DA-42F2-B371-B98C9D97661A}" type="presParOf" srcId="{27C8F20E-3543-44A3-8125-14BC86E2B390}" destId="{2E8A93A5-2E75-4234-816A-CEBFDB8A9D0C}" srcOrd="0" destOrd="0" presId="urn:microsoft.com/office/officeart/2008/layout/LinedList"/>
    <dgm:cxn modelId="{94EE76E2-FB60-4954-9514-D72E1B08864A}" type="presParOf" srcId="{27C8F20E-3543-44A3-8125-14BC86E2B390}" destId="{EC4FF4A4-C4F3-4036-BA92-18F67BC9574F}" srcOrd="1" destOrd="0" presId="urn:microsoft.com/office/officeart/2008/layout/LinedList"/>
    <dgm:cxn modelId="{DB1DAC4C-3331-4BB9-9E61-C447936FEC94}" type="presParOf" srcId="{EC4FF4A4-C4F3-4036-BA92-18F67BC9574F}" destId="{73624109-29BC-4942-9B92-2E5A8F2FF9E1}" srcOrd="0" destOrd="0" presId="urn:microsoft.com/office/officeart/2008/layout/LinedList"/>
    <dgm:cxn modelId="{964E42E6-92A5-4A8A-AD64-2B3F8FB25F73}" type="presParOf" srcId="{EC4FF4A4-C4F3-4036-BA92-18F67BC9574F}" destId="{F22C77AE-B934-485F-AE20-92430AE3456B}" srcOrd="1" destOrd="0" presId="urn:microsoft.com/office/officeart/2008/layout/LinedList"/>
    <dgm:cxn modelId="{71A4B7AC-5B17-4156-85EF-B8740C444376}" type="presParOf" srcId="{27C8F20E-3543-44A3-8125-14BC86E2B390}" destId="{537C2297-FEA2-4A21-83DD-6D3ADF3F7491}" srcOrd="2" destOrd="0" presId="urn:microsoft.com/office/officeart/2008/layout/LinedList"/>
    <dgm:cxn modelId="{978B344A-218D-4B0A-8ADC-1CF1F78A0DCD}" type="presParOf" srcId="{27C8F20E-3543-44A3-8125-14BC86E2B390}" destId="{A673E3EB-D131-4F03-9FEA-70BD1EEFB889}" srcOrd="3" destOrd="0" presId="urn:microsoft.com/office/officeart/2008/layout/LinedList"/>
    <dgm:cxn modelId="{DF207A93-ACE0-4F80-A20F-C14BFEE8053E}" type="presParOf" srcId="{A673E3EB-D131-4F03-9FEA-70BD1EEFB889}" destId="{B51A354E-DB21-4DB1-8C38-6214A1D2AD99}" srcOrd="0" destOrd="0" presId="urn:microsoft.com/office/officeart/2008/layout/LinedList"/>
    <dgm:cxn modelId="{EB453BD6-B80B-465F-B62D-8CA1BC44E734}" type="presParOf" srcId="{A673E3EB-D131-4F03-9FEA-70BD1EEFB889}" destId="{22DD626C-C070-4DCF-9280-1DD7D0A53F15}" srcOrd="1" destOrd="0" presId="urn:microsoft.com/office/officeart/2008/layout/LinedList"/>
    <dgm:cxn modelId="{0D390236-5537-4602-97A4-D8168F630DDF}" type="presParOf" srcId="{27C8F20E-3543-44A3-8125-14BC86E2B390}" destId="{76DD4840-9BCD-4334-BF24-828AA9E5DE64}" srcOrd="4" destOrd="0" presId="urn:microsoft.com/office/officeart/2008/layout/LinedList"/>
    <dgm:cxn modelId="{654E7E37-B117-4DB8-997D-FF2B04C97FA0}" type="presParOf" srcId="{27C8F20E-3543-44A3-8125-14BC86E2B390}" destId="{FC339254-200B-4945-A74A-E72851EB3476}" srcOrd="5" destOrd="0" presId="urn:microsoft.com/office/officeart/2008/layout/LinedList"/>
    <dgm:cxn modelId="{50CE9A39-3B94-478D-9344-674F64D4C2E8}" type="presParOf" srcId="{FC339254-200B-4945-A74A-E72851EB3476}" destId="{A92F3BD9-54D4-47D2-B597-C9E135988B54}" srcOrd="0" destOrd="0" presId="urn:microsoft.com/office/officeart/2008/layout/LinedList"/>
    <dgm:cxn modelId="{35C321AE-7279-4420-92CA-595223CF432B}" type="presParOf" srcId="{FC339254-200B-4945-A74A-E72851EB3476}" destId="{9A978091-5A18-417B-8C1F-DAC9A66FFA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481E23F-CDBE-4578-92B1-1D3AFA3C22C6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E248633-3D21-40EA-8D52-A1382C116496}">
      <dgm:prSet/>
      <dgm:spPr/>
      <dgm:t>
        <a:bodyPr/>
        <a:lstStyle/>
        <a:p>
          <a:r>
            <a:rPr lang="en-US"/>
            <a:t>Parvovirus (HPV B19)</a:t>
          </a:r>
        </a:p>
      </dgm:t>
    </dgm:pt>
    <dgm:pt modelId="{5628B43C-010D-4869-AF52-3C8D805FFBC4}" type="parTrans" cxnId="{94B0C334-BE40-497C-B7DA-C2E7426ECE71}">
      <dgm:prSet/>
      <dgm:spPr/>
      <dgm:t>
        <a:bodyPr/>
        <a:lstStyle/>
        <a:p>
          <a:endParaRPr lang="en-US"/>
        </a:p>
      </dgm:t>
    </dgm:pt>
    <dgm:pt modelId="{D48582AF-3496-43B3-A588-DDAE63DB823F}" type="sibTrans" cxnId="{94B0C334-BE40-497C-B7DA-C2E7426ECE71}">
      <dgm:prSet/>
      <dgm:spPr/>
      <dgm:t>
        <a:bodyPr/>
        <a:lstStyle/>
        <a:p>
          <a:endParaRPr lang="en-US"/>
        </a:p>
      </dgm:t>
    </dgm:pt>
    <dgm:pt modelId="{7D0DEC50-2C8A-4A79-83D3-B01D9A666505}">
      <dgm:prSet/>
      <dgm:spPr/>
      <dgm:t>
        <a:bodyPr/>
        <a:lstStyle/>
        <a:p>
          <a:r>
            <a:rPr lang="en-US"/>
            <a:t>No vaccine available</a:t>
          </a:r>
        </a:p>
      </dgm:t>
    </dgm:pt>
    <dgm:pt modelId="{4654FACA-CA8B-4E4C-91AC-7538E414FA1A}" type="parTrans" cxnId="{113E5554-A42E-49DA-931C-259A36E57B29}">
      <dgm:prSet/>
      <dgm:spPr/>
      <dgm:t>
        <a:bodyPr/>
        <a:lstStyle/>
        <a:p>
          <a:endParaRPr lang="en-US"/>
        </a:p>
      </dgm:t>
    </dgm:pt>
    <dgm:pt modelId="{9D0D2EC1-0CE4-4168-909A-48314BC64D79}" type="sibTrans" cxnId="{113E5554-A42E-49DA-931C-259A36E57B29}">
      <dgm:prSet/>
      <dgm:spPr/>
      <dgm:t>
        <a:bodyPr/>
        <a:lstStyle/>
        <a:p>
          <a:endParaRPr lang="en-US"/>
        </a:p>
      </dgm:t>
    </dgm:pt>
    <dgm:pt modelId="{35072149-C27E-4D4E-AE1B-F0239C219C63}">
      <dgm:prSet/>
      <dgm:spPr/>
      <dgm:t>
        <a:bodyPr/>
        <a:lstStyle/>
        <a:p>
          <a:r>
            <a:rPr lang="en-US"/>
            <a:t>Transmitted by probable respiratory secretions </a:t>
          </a:r>
        </a:p>
      </dgm:t>
    </dgm:pt>
    <dgm:pt modelId="{B6EA3BA1-7E99-472C-9353-0E7886BFF1FE}" type="parTrans" cxnId="{734D6736-DDA5-4F69-A137-B2D863B2369B}">
      <dgm:prSet/>
      <dgm:spPr/>
      <dgm:t>
        <a:bodyPr/>
        <a:lstStyle/>
        <a:p>
          <a:endParaRPr lang="en-US"/>
        </a:p>
      </dgm:t>
    </dgm:pt>
    <dgm:pt modelId="{5180688B-7F78-437A-B92E-00EBCFB2C6F0}" type="sibTrans" cxnId="{734D6736-DDA5-4F69-A137-B2D863B2369B}">
      <dgm:prSet/>
      <dgm:spPr/>
      <dgm:t>
        <a:bodyPr/>
        <a:lstStyle/>
        <a:p>
          <a:endParaRPr lang="en-US"/>
        </a:p>
      </dgm:t>
    </dgm:pt>
    <dgm:pt modelId="{886FC340-C7E2-427B-B850-4469800B3EF6}">
      <dgm:prSet/>
      <dgm:spPr/>
      <dgm:t>
        <a:bodyPr/>
        <a:lstStyle/>
        <a:p>
          <a:r>
            <a:rPr lang="en-US" b="1"/>
            <a:t>Easily Communicable up to 14 days after infection</a:t>
          </a:r>
          <a:endParaRPr lang="en-US"/>
        </a:p>
      </dgm:t>
    </dgm:pt>
    <dgm:pt modelId="{69A6748F-8E84-4E62-8C67-6F5F04CD5562}" type="parTrans" cxnId="{E36F76C6-898F-4100-8CEC-EBFE4A0CB99D}">
      <dgm:prSet/>
      <dgm:spPr/>
      <dgm:t>
        <a:bodyPr/>
        <a:lstStyle/>
        <a:p>
          <a:endParaRPr lang="en-US"/>
        </a:p>
      </dgm:t>
    </dgm:pt>
    <dgm:pt modelId="{9F8348EE-00C1-41D6-81F5-FFA7BEAE737F}" type="sibTrans" cxnId="{E36F76C6-898F-4100-8CEC-EBFE4A0CB99D}">
      <dgm:prSet/>
      <dgm:spPr/>
      <dgm:t>
        <a:bodyPr/>
        <a:lstStyle/>
        <a:p>
          <a:endParaRPr lang="en-US"/>
        </a:p>
      </dgm:t>
    </dgm:pt>
    <dgm:pt modelId="{40806BC3-4B75-43C4-AB58-A336FD95998B}" type="pres">
      <dgm:prSet presAssocID="{3481E23F-CDBE-4578-92B1-1D3AFA3C22C6}" presName="linear" presStyleCnt="0">
        <dgm:presLayoutVars>
          <dgm:animLvl val="lvl"/>
          <dgm:resizeHandles val="exact"/>
        </dgm:presLayoutVars>
      </dgm:prSet>
      <dgm:spPr/>
    </dgm:pt>
    <dgm:pt modelId="{54895B29-7A5E-4C2E-9513-5D9D696936B7}" type="pres">
      <dgm:prSet presAssocID="{9E248633-3D21-40EA-8D52-A1382C11649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21619E-8C60-4D49-8398-9AE1992EFCB4}" type="pres">
      <dgm:prSet presAssocID="{D48582AF-3496-43B3-A588-DDAE63DB823F}" presName="spacer" presStyleCnt="0"/>
      <dgm:spPr/>
    </dgm:pt>
    <dgm:pt modelId="{FC9DC369-CA4E-43EA-BC09-3B3A46A5192F}" type="pres">
      <dgm:prSet presAssocID="{7D0DEC50-2C8A-4A79-83D3-B01D9A66650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9119802-FE57-4E53-A227-547EDF581C29}" type="pres">
      <dgm:prSet presAssocID="{9D0D2EC1-0CE4-4168-909A-48314BC64D79}" presName="spacer" presStyleCnt="0"/>
      <dgm:spPr/>
    </dgm:pt>
    <dgm:pt modelId="{F0118E83-B02D-4F7F-9A87-4253F37DAB93}" type="pres">
      <dgm:prSet presAssocID="{35072149-C27E-4D4E-AE1B-F0239C219C6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2A8F9BB-100A-4C87-AC2E-C1DFD77215BD}" type="pres">
      <dgm:prSet presAssocID="{5180688B-7F78-437A-B92E-00EBCFB2C6F0}" presName="spacer" presStyleCnt="0"/>
      <dgm:spPr/>
    </dgm:pt>
    <dgm:pt modelId="{E235ECF4-2EA8-4FAC-BAC1-22BAE393028C}" type="pres">
      <dgm:prSet presAssocID="{886FC340-C7E2-427B-B850-4469800B3EF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4B0C334-BE40-497C-B7DA-C2E7426ECE71}" srcId="{3481E23F-CDBE-4578-92B1-1D3AFA3C22C6}" destId="{9E248633-3D21-40EA-8D52-A1382C116496}" srcOrd="0" destOrd="0" parTransId="{5628B43C-010D-4869-AF52-3C8D805FFBC4}" sibTransId="{D48582AF-3496-43B3-A588-DDAE63DB823F}"/>
    <dgm:cxn modelId="{734D6736-DDA5-4F69-A137-B2D863B2369B}" srcId="{3481E23F-CDBE-4578-92B1-1D3AFA3C22C6}" destId="{35072149-C27E-4D4E-AE1B-F0239C219C63}" srcOrd="2" destOrd="0" parTransId="{B6EA3BA1-7E99-472C-9353-0E7886BFF1FE}" sibTransId="{5180688B-7F78-437A-B92E-00EBCFB2C6F0}"/>
    <dgm:cxn modelId="{0F458137-FB52-4CE4-9EC2-52CCF020FDDE}" type="presOf" srcId="{35072149-C27E-4D4E-AE1B-F0239C219C63}" destId="{F0118E83-B02D-4F7F-9A87-4253F37DAB93}" srcOrd="0" destOrd="0" presId="urn:microsoft.com/office/officeart/2005/8/layout/vList2"/>
    <dgm:cxn modelId="{29142067-11E9-41C9-B31E-6D8F76498B17}" type="presOf" srcId="{886FC340-C7E2-427B-B850-4469800B3EF6}" destId="{E235ECF4-2EA8-4FAC-BAC1-22BAE393028C}" srcOrd="0" destOrd="0" presId="urn:microsoft.com/office/officeart/2005/8/layout/vList2"/>
    <dgm:cxn modelId="{BA80B668-6376-4E53-9DCD-81210ADC21A7}" type="presOf" srcId="{9E248633-3D21-40EA-8D52-A1382C116496}" destId="{54895B29-7A5E-4C2E-9513-5D9D696936B7}" srcOrd="0" destOrd="0" presId="urn:microsoft.com/office/officeart/2005/8/layout/vList2"/>
    <dgm:cxn modelId="{B45E7952-9967-493A-875B-43F1ACB60AA2}" type="presOf" srcId="{7D0DEC50-2C8A-4A79-83D3-B01D9A666505}" destId="{FC9DC369-CA4E-43EA-BC09-3B3A46A5192F}" srcOrd="0" destOrd="0" presId="urn:microsoft.com/office/officeart/2005/8/layout/vList2"/>
    <dgm:cxn modelId="{113E5554-A42E-49DA-931C-259A36E57B29}" srcId="{3481E23F-CDBE-4578-92B1-1D3AFA3C22C6}" destId="{7D0DEC50-2C8A-4A79-83D3-B01D9A666505}" srcOrd="1" destOrd="0" parTransId="{4654FACA-CA8B-4E4C-91AC-7538E414FA1A}" sibTransId="{9D0D2EC1-0CE4-4168-909A-48314BC64D79}"/>
    <dgm:cxn modelId="{2C1703BC-66CB-4DB9-BAA0-09E074AC2401}" type="presOf" srcId="{3481E23F-CDBE-4578-92B1-1D3AFA3C22C6}" destId="{40806BC3-4B75-43C4-AB58-A336FD95998B}" srcOrd="0" destOrd="0" presId="urn:microsoft.com/office/officeart/2005/8/layout/vList2"/>
    <dgm:cxn modelId="{E36F76C6-898F-4100-8CEC-EBFE4A0CB99D}" srcId="{3481E23F-CDBE-4578-92B1-1D3AFA3C22C6}" destId="{886FC340-C7E2-427B-B850-4469800B3EF6}" srcOrd="3" destOrd="0" parTransId="{69A6748F-8E84-4E62-8C67-6F5F04CD5562}" sibTransId="{9F8348EE-00C1-41D6-81F5-FFA7BEAE737F}"/>
    <dgm:cxn modelId="{583B52F2-91E8-4A90-813A-058D69476061}" type="presParOf" srcId="{40806BC3-4B75-43C4-AB58-A336FD95998B}" destId="{54895B29-7A5E-4C2E-9513-5D9D696936B7}" srcOrd="0" destOrd="0" presId="urn:microsoft.com/office/officeart/2005/8/layout/vList2"/>
    <dgm:cxn modelId="{7F1E270B-EAEF-4700-A3C8-282BAA8455AB}" type="presParOf" srcId="{40806BC3-4B75-43C4-AB58-A336FD95998B}" destId="{3E21619E-8C60-4D49-8398-9AE1992EFCB4}" srcOrd="1" destOrd="0" presId="urn:microsoft.com/office/officeart/2005/8/layout/vList2"/>
    <dgm:cxn modelId="{DD67AAD3-36E1-4D24-94FC-ABEE1DF07382}" type="presParOf" srcId="{40806BC3-4B75-43C4-AB58-A336FD95998B}" destId="{FC9DC369-CA4E-43EA-BC09-3B3A46A5192F}" srcOrd="2" destOrd="0" presId="urn:microsoft.com/office/officeart/2005/8/layout/vList2"/>
    <dgm:cxn modelId="{7B367731-D8B1-4B12-9442-6D7F6A3F2EE5}" type="presParOf" srcId="{40806BC3-4B75-43C4-AB58-A336FD95998B}" destId="{E9119802-FE57-4E53-A227-547EDF581C29}" srcOrd="3" destOrd="0" presId="urn:microsoft.com/office/officeart/2005/8/layout/vList2"/>
    <dgm:cxn modelId="{F9BDE873-84E0-4737-A413-8C9379AF42A3}" type="presParOf" srcId="{40806BC3-4B75-43C4-AB58-A336FD95998B}" destId="{F0118E83-B02D-4F7F-9A87-4253F37DAB93}" srcOrd="4" destOrd="0" presId="urn:microsoft.com/office/officeart/2005/8/layout/vList2"/>
    <dgm:cxn modelId="{C3772A22-25A6-486E-8E65-3A52D94620D2}" type="presParOf" srcId="{40806BC3-4B75-43C4-AB58-A336FD95998B}" destId="{02A8F9BB-100A-4C87-AC2E-C1DFD77215BD}" srcOrd="5" destOrd="0" presId="urn:microsoft.com/office/officeart/2005/8/layout/vList2"/>
    <dgm:cxn modelId="{B94EBF98-7C8E-4EE8-8CCC-83B58BED0C1C}" type="presParOf" srcId="{40806BC3-4B75-43C4-AB58-A336FD95998B}" destId="{E235ECF4-2EA8-4FAC-BAC1-22BAE393028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015EFB5-3493-407A-8DED-E29255427E5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FC46D0-DA35-4F1D-80C3-86B4CFBE8628}">
      <dgm:prSet/>
      <dgm:spPr/>
      <dgm:t>
        <a:bodyPr/>
        <a:lstStyle/>
        <a:p>
          <a:r>
            <a:rPr lang="en-US" b="1"/>
            <a:t>Classic rash of erythema on face (cheeks), “slapped face appearance”</a:t>
          </a:r>
          <a:endParaRPr lang="en-US"/>
        </a:p>
      </dgm:t>
    </dgm:pt>
    <dgm:pt modelId="{5283E647-CB89-4B2B-8C6B-492F20086378}" type="parTrans" cxnId="{C2B3C80E-E37C-4C18-A963-AEAB50CBA8D9}">
      <dgm:prSet/>
      <dgm:spPr/>
      <dgm:t>
        <a:bodyPr/>
        <a:lstStyle/>
        <a:p>
          <a:endParaRPr lang="en-US"/>
        </a:p>
      </dgm:t>
    </dgm:pt>
    <dgm:pt modelId="{3BB18AAA-F82C-4C8D-8770-46840A2D53C8}" type="sibTrans" cxnId="{C2B3C80E-E37C-4C18-A963-AEAB50CBA8D9}">
      <dgm:prSet/>
      <dgm:spPr/>
      <dgm:t>
        <a:bodyPr/>
        <a:lstStyle/>
        <a:p>
          <a:endParaRPr lang="en-US"/>
        </a:p>
      </dgm:t>
    </dgm:pt>
    <dgm:pt modelId="{73D12BD1-3762-4CB4-A373-6A15F8EB9679}">
      <dgm:prSet/>
      <dgm:spPr/>
      <dgm:t>
        <a:bodyPr/>
        <a:lstStyle/>
        <a:p>
          <a:r>
            <a:rPr lang="en-US" b="1"/>
            <a:t>High fever, lethargy, n/v, abd. Pain, cervical lympadnopathy</a:t>
          </a:r>
          <a:endParaRPr lang="en-US"/>
        </a:p>
      </dgm:t>
    </dgm:pt>
    <dgm:pt modelId="{45F06C8A-FA91-4F38-96D4-C086D4EFD24F}" type="parTrans" cxnId="{0D214364-DA41-4576-B0D8-07E2318D8A15}">
      <dgm:prSet/>
      <dgm:spPr/>
      <dgm:t>
        <a:bodyPr/>
        <a:lstStyle/>
        <a:p>
          <a:endParaRPr lang="en-US"/>
        </a:p>
      </dgm:t>
    </dgm:pt>
    <dgm:pt modelId="{EF6071A2-6C52-4CAE-87CE-E85427C6C895}" type="sibTrans" cxnId="{0D214364-DA41-4576-B0D8-07E2318D8A15}">
      <dgm:prSet/>
      <dgm:spPr/>
      <dgm:t>
        <a:bodyPr/>
        <a:lstStyle/>
        <a:p>
          <a:endParaRPr lang="en-US"/>
        </a:p>
      </dgm:t>
    </dgm:pt>
    <dgm:pt modelId="{323156B5-BA3A-4F42-B874-AF406E7A53B6}" type="pres">
      <dgm:prSet presAssocID="{2015EFB5-3493-407A-8DED-E29255427E56}" presName="vert0" presStyleCnt="0">
        <dgm:presLayoutVars>
          <dgm:dir/>
          <dgm:animOne val="branch"/>
          <dgm:animLvl val="lvl"/>
        </dgm:presLayoutVars>
      </dgm:prSet>
      <dgm:spPr/>
    </dgm:pt>
    <dgm:pt modelId="{6DB89F5E-8E05-4EE3-9244-3B77B9DDF62F}" type="pres">
      <dgm:prSet presAssocID="{7AFC46D0-DA35-4F1D-80C3-86B4CFBE8628}" presName="thickLine" presStyleLbl="alignNode1" presStyleIdx="0" presStyleCnt="2"/>
      <dgm:spPr/>
    </dgm:pt>
    <dgm:pt modelId="{903CC5A2-254A-46B3-B0E2-5BBE9E92065F}" type="pres">
      <dgm:prSet presAssocID="{7AFC46D0-DA35-4F1D-80C3-86B4CFBE8628}" presName="horz1" presStyleCnt="0"/>
      <dgm:spPr/>
    </dgm:pt>
    <dgm:pt modelId="{FD94EECA-2E79-4CFC-960F-161FD772E805}" type="pres">
      <dgm:prSet presAssocID="{7AFC46D0-DA35-4F1D-80C3-86B4CFBE8628}" presName="tx1" presStyleLbl="revTx" presStyleIdx="0" presStyleCnt="2"/>
      <dgm:spPr/>
    </dgm:pt>
    <dgm:pt modelId="{D3F0372E-2C83-4746-96F8-88FAA4094802}" type="pres">
      <dgm:prSet presAssocID="{7AFC46D0-DA35-4F1D-80C3-86B4CFBE8628}" presName="vert1" presStyleCnt="0"/>
      <dgm:spPr/>
    </dgm:pt>
    <dgm:pt modelId="{38372A5E-1B2D-4EF7-BB6A-47FC8800A2F1}" type="pres">
      <dgm:prSet presAssocID="{73D12BD1-3762-4CB4-A373-6A15F8EB9679}" presName="thickLine" presStyleLbl="alignNode1" presStyleIdx="1" presStyleCnt="2"/>
      <dgm:spPr/>
    </dgm:pt>
    <dgm:pt modelId="{E5C911DA-3D14-44D7-9B18-F60737239FE0}" type="pres">
      <dgm:prSet presAssocID="{73D12BD1-3762-4CB4-A373-6A15F8EB9679}" presName="horz1" presStyleCnt="0"/>
      <dgm:spPr/>
    </dgm:pt>
    <dgm:pt modelId="{3CC12826-6A6E-445D-B8FC-452DB362F7DD}" type="pres">
      <dgm:prSet presAssocID="{73D12BD1-3762-4CB4-A373-6A15F8EB9679}" presName="tx1" presStyleLbl="revTx" presStyleIdx="1" presStyleCnt="2"/>
      <dgm:spPr/>
    </dgm:pt>
    <dgm:pt modelId="{450F6BE9-C38D-475D-9389-A66CB42D4DEA}" type="pres">
      <dgm:prSet presAssocID="{73D12BD1-3762-4CB4-A373-6A15F8EB9679}" presName="vert1" presStyleCnt="0"/>
      <dgm:spPr/>
    </dgm:pt>
  </dgm:ptLst>
  <dgm:cxnLst>
    <dgm:cxn modelId="{C2B3C80E-E37C-4C18-A963-AEAB50CBA8D9}" srcId="{2015EFB5-3493-407A-8DED-E29255427E56}" destId="{7AFC46D0-DA35-4F1D-80C3-86B4CFBE8628}" srcOrd="0" destOrd="0" parTransId="{5283E647-CB89-4B2B-8C6B-492F20086378}" sibTransId="{3BB18AAA-F82C-4C8D-8770-46840A2D53C8}"/>
    <dgm:cxn modelId="{F4B6A11B-FEA5-4AE9-8428-43C3B3785D1C}" type="presOf" srcId="{7AFC46D0-DA35-4F1D-80C3-86B4CFBE8628}" destId="{FD94EECA-2E79-4CFC-960F-161FD772E805}" srcOrd="0" destOrd="0" presId="urn:microsoft.com/office/officeart/2008/layout/LinedList"/>
    <dgm:cxn modelId="{0D214364-DA41-4576-B0D8-07E2318D8A15}" srcId="{2015EFB5-3493-407A-8DED-E29255427E56}" destId="{73D12BD1-3762-4CB4-A373-6A15F8EB9679}" srcOrd="1" destOrd="0" parTransId="{45F06C8A-FA91-4F38-96D4-C086D4EFD24F}" sibTransId="{EF6071A2-6C52-4CAE-87CE-E85427C6C895}"/>
    <dgm:cxn modelId="{90E32C54-9923-425B-B69E-D38F6FE39D6B}" type="presOf" srcId="{2015EFB5-3493-407A-8DED-E29255427E56}" destId="{323156B5-BA3A-4F42-B874-AF406E7A53B6}" srcOrd="0" destOrd="0" presId="urn:microsoft.com/office/officeart/2008/layout/LinedList"/>
    <dgm:cxn modelId="{C1F4D78B-A9D4-47F1-8A91-FF7AF3E0D740}" type="presOf" srcId="{73D12BD1-3762-4CB4-A373-6A15F8EB9679}" destId="{3CC12826-6A6E-445D-B8FC-452DB362F7DD}" srcOrd="0" destOrd="0" presId="urn:microsoft.com/office/officeart/2008/layout/LinedList"/>
    <dgm:cxn modelId="{1AB7D5F8-1B38-4E6C-BAE5-3D7FB38331A2}" type="presParOf" srcId="{323156B5-BA3A-4F42-B874-AF406E7A53B6}" destId="{6DB89F5E-8E05-4EE3-9244-3B77B9DDF62F}" srcOrd="0" destOrd="0" presId="urn:microsoft.com/office/officeart/2008/layout/LinedList"/>
    <dgm:cxn modelId="{3CEF4203-312D-4772-90FE-049ABAB95652}" type="presParOf" srcId="{323156B5-BA3A-4F42-B874-AF406E7A53B6}" destId="{903CC5A2-254A-46B3-B0E2-5BBE9E92065F}" srcOrd="1" destOrd="0" presId="urn:microsoft.com/office/officeart/2008/layout/LinedList"/>
    <dgm:cxn modelId="{2008F667-7E51-40B2-8C7C-BADDB131E597}" type="presParOf" srcId="{903CC5A2-254A-46B3-B0E2-5BBE9E92065F}" destId="{FD94EECA-2E79-4CFC-960F-161FD772E805}" srcOrd="0" destOrd="0" presId="urn:microsoft.com/office/officeart/2008/layout/LinedList"/>
    <dgm:cxn modelId="{8D6609DC-B781-496A-B537-E2EADF753571}" type="presParOf" srcId="{903CC5A2-254A-46B3-B0E2-5BBE9E92065F}" destId="{D3F0372E-2C83-4746-96F8-88FAA4094802}" srcOrd="1" destOrd="0" presId="urn:microsoft.com/office/officeart/2008/layout/LinedList"/>
    <dgm:cxn modelId="{8C1E2011-98F7-425F-90A4-943D7F60B00C}" type="presParOf" srcId="{323156B5-BA3A-4F42-B874-AF406E7A53B6}" destId="{38372A5E-1B2D-4EF7-BB6A-47FC8800A2F1}" srcOrd="2" destOrd="0" presId="urn:microsoft.com/office/officeart/2008/layout/LinedList"/>
    <dgm:cxn modelId="{528F9435-BC90-4084-A480-7FD4569E28E9}" type="presParOf" srcId="{323156B5-BA3A-4F42-B874-AF406E7A53B6}" destId="{E5C911DA-3D14-44D7-9B18-F60737239FE0}" srcOrd="3" destOrd="0" presId="urn:microsoft.com/office/officeart/2008/layout/LinedList"/>
    <dgm:cxn modelId="{068C0EC9-882E-4A09-83FF-D8BC8387FA4E}" type="presParOf" srcId="{E5C911DA-3D14-44D7-9B18-F60737239FE0}" destId="{3CC12826-6A6E-445D-B8FC-452DB362F7DD}" srcOrd="0" destOrd="0" presId="urn:microsoft.com/office/officeart/2008/layout/LinedList"/>
    <dgm:cxn modelId="{8F998759-BE53-4C27-AD1A-60182B0C5AA2}" type="presParOf" srcId="{E5C911DA-3D14-44D7-9B18-F60737239FE0}" destId="{450F6BE9-C38D-475D-9389-A66CB42D4DE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1FEA910-B5D6-4FD6-83A0-F6030372FC7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9A79CCE-3AE4-40E6-BF5E-A1725014D538}">
      <dgm:prSet/>
      <dgm:spPr/>
      <dgm:t>
        <a:bodyPr/>
        <a:lstStyle/>
        <a:p>
          <a:r>
            <a:rPr lang="en-US"/>
            <a:t>Explain the stages of rash development to parents.</a:t>
          </a:r>
        </a:p>
      </dgm:t>
    </dgm:pt>
    <dgm:pt modelId="{D11FDF60-5F5D-4D99-AB09-03D0A9815B2D}" type="parTrans" cxnId="{4EEC5F6E-B20A-48F5-87E1-46EA9D3E511A}">
      <dgm:prSet/>
      <dgm:spPr/>
      <dgm:t>
        <a:bodyPr/>
        <a:lstStyle/>
        <a:p>
          <a:endParaRPr lang="en-US"/>
        </a:p>
      </dgm:t>
    </dgm:pt>
    <dgm:pt modelId="{C7B4FBA8-7B72-4C88-A511-931363F6EEEA}" type="sibTrans" cxnId="{4EEC5F6E-B20A-48F5-87E1-46EA9D3E511A}">
      <dgm:prSet/>
      <dgm:spPr/>
      <dgm:t>
        <a:bodyPr/>
        <a:lstStyle/>
        <a:p>
          <a:endParaRPr lang="en-US"/>
        </a:p>
      </dgm:t>
    </dgm:pt>
    <dgm:pt modelId="{7037B56A-F545-45EF-908B-D3C21F203B7E}">
      <dgm:prSet/>
      <dgm:spPr/>
      <dgm:t>
        <a:bodyPr/>
        <a:lstStyle/>
        <a:p>
          <a:r>
            <a:rPr lang="en-US"/>
            <a:t>The immune-competent child can return to school or daycare once the body rash has appeared</a:t>
          </a:r>
        </a:p>
      </dgm:t>
    </dgm:pt>
    <dgm:pt modelId="{1991EC43-9C9C-4294-B64A-51545CEF7345}" type="parTrans" cxnId="{5994EB2A-72D5-4C89-81C1-F9D86CD2BEFF}">
      <dgm:prSet/>
      <dgm:spPr/>
      <dgm:t>
        <a:bodyPr/>
        <a:lstStyle/>
        <a:p>
          <a:endParaRPr lang="en-US"/>
        </a:p>
      </dgm:t>
    </dgm:pt>
    <dgm:pt modelId="{198386AB-D1BB-46C4-BFEB-790F708F00E3}" type="sibTrans" cxnId="{5994EB2A-72D5-4C89-81C1-F9D86CD2BEFF}">
      <dgm:prSet/>
      <dgm:spPr/>
      <dgm:t>
        <a:bodyPr/>
        <a:lstStyle/>
        <a:p>
          <a:endParaRPr lang="en-US"/>
        </a:p>
      </dgm:t>
    </dgm:pt>
    <dgm:pt modelId="{6BCB90CA-89A8-4C81-9A34-9A8B727B0486}" type="pres">
      <dgm:prSet presAssocID="{21FEA910-B5D6-4FD6-83A0-F6030372FC7B}" presName="linear" presStyleCnt="0">
        <dgm:presLayoutVars>
          <dgm:animLvl val="lvl"/>
          <dgm:resizeHandles val="exact"/>
        </dgm:presLayoutVars>
      </dgm:prSet>
      <dgm:spPr/>
    </dgm:pt>
    <dgm:pt modelId="{70E560E4-9EAF-433A-9290-DD0249AC3750}" type="pres">
      <dgm:prSet presAssocID="{09A79CCE-3AE4-40E6-BF5E-A1725014D53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9E6862A-9F59-474A-9801-0F7A2F060BE8}" type="pres">
      <dgm:prSet presAssocID="{C7B4FBA8-7B72-4C88-A511-931363F6EEEA}" presName="spacer" presStyleCnt="0"/>
      <dgm:spPr/>
    </dgm:pt>
    <dgm:pt modelId="{0FCBF0BF-F7BF-428F-8027-AEAD4FF720EA}" type="pres">
      <dgm:prSet presAssocID="{7037B56A-F545-45EF-908B-D3C21F203B7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A932A17-23F1-4F79-AFC0-092B2D09D376}" type="presOf" srcId="{7037B56A-F545-45EF-908B-D3C21F203B7E}" destId="{0FCBF0BF-F7BF-428F-8027-AEAD4FF720EA}" srcOrd="0" destOrd="0" presId="urn:microsoft.com/office/officeart/2005/8/layout/vList2"/>
    <dgm:cxn modelId="{5994EB2A-72D5-4C89-81C1-F9D86CD2BEFF}" srcId="{21FEA910-B5D6-4FD6-83A0-F6030372FC7B}" destId="{7037B56A-F545-45EF-908B-D3C21F203B7E}" srcOrd="1" destOrd="0" parTransId="{1991EC43-9C9C-4294-B64A-51545CEF7345}" sibTransId="{198386AB-D1BB-46C4-BFEB-790F708F00E3}"/>
    <dgm:cxn modelId="{A7629D38-68C3-478D-BD9D-43883377AE8A}" type="presOf" srcId="{21FEA910-B5D6-4FD6-83A0-F6030372FC7B}" destId="{6BCB90CA-89A8-4C81-9A34-9A8B727B0486}" srcOrd="0" destOrd="0" presId="urn:microsoft.com/office/officeart/2005/8/layout/vList2"/>
    <dgm:cxn modelId="{4EEC5F6E-B20A-48F5-87E1-46EA9D3E511A}" srcId="{21FEA910-B5D6-4FD6-83A0-F6030372FC7B}" destId="{09A79CCE-3AE4-40E6-BF5E-A1725014D538}" srcOrd="0" destOrd="0" parTransId="{D11FDF60-5F5D-4D99-AB09-03D0A9815B2D}" sibTransId="{C7B4FBA8-7B72-4C88-A511-931363F6EEEA}"/>
    <dgm:cxn modelId="{AF665DDB-61E2-4A7A-9FD6-2DE8FDF35999}" type="presOf" srcId="{09A79CCE-3AE4-40E6-BF5E-A1725014D538}" destId="{70E560E4-9EAF-433A-9290-DD0249AC3750}" srcOrd="0" destOrd="0" presId="urn:microsoft.com/office/officeart/2005/8/layout/vList2"/>
    <dgm:cxn modelId="{3DD800DC-2C22-420C-9CD9-9522459E0302}" type="presParOf" srcId="{6BCB90CA-89A8-4C81-9A34-9A8B727B0486}" destId="{70E560E4-9EAF-433A-9290-DD0249AC3750}" srcOrd="0" destOrd="0" presId="urn:microsoft.com/office/officeart/2005/8/layout/vList2"/>
    <dgm:cxn modelId="{D7EBDCA1-BE9D-4A6F-8ED4-5DFFA570045F}" type="presParOf" srcId="{6BCB90CA-89A8-4C81-9A34-9A8B727B0486}" destId="{69E6862A-9F59-474A-9801-0F7A2F060BE8}" srcOrd="1" destOrd="0" presId="urn:microsoft.com/office/officeart/2005/8/layout/vList2"/>
    <dgm:cxn modelId="{877BCAEA-B144-44E3-8A96-60B21826B423}" type="presParOf" srcId="{6BCB90CA-89A8-4C81-9A34-9A8B727B0486}" destId="{0FCBF0BF-F7BF-428F-8027-AEAD4FF720E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6A7719E-BE49-4BEB-9691-E8833E9FE188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CB7DF49-E123-4AA1-BBB1-2C111036B3C1}">
      <dgm:prSet/>
      <dgm:spPr/>
      <dgm:t>
        <a:bodyPr/>
        <a:lstStyle/>
        <a:p>
          <a:r>
            <a:rPr lang="en-US"/>
            <a:t>Viral  infection</a:t>
          </a:r>
        </a:p>
      </dgm:t>
    </dgm:pt>
    <dgm:pt modelId="{E3A05430-E496-47D1-941F-BF463B70A693}" type="parTrans" cxnId="{81B9A189-D344-471D-82D2-C7DE1F9D6B5E}">
      <dgm:prSet/>
      <dgm:spPr/>
      <dgm:t>
        <a:bodyPr/>
        <a:lstStyle/>
        <a:p>
          <a:endParaRPr lang="en-US"/>
        </a:p>
      </dgm:t>
    </dgm:pt>
    <dgm:pt modelId="{917E4EA6-B488-4A96-906E-306F379C806D}" type="sibTrans" cxnId="{81B9A189-D344-471D-82D2-C7DE1F9D6B5E}">
      <dgm:prSet/>
      <dgm:spPr/>
      <dgm:t>
        <a:bodyPr/>
        <a:lstStyle/>
        <a:p>
          <a:endParaRPr lang="en-US"/>
        </a:p>
      </dgm:t>
    </dgm:pt>
    <dgm:pt modelId="{BD6CE54B-A9C4-4DB6-9869-826F0A64FFB7}">
      <dgm:prSet/>
      <dgm:spPr/>
      <dgm:t>
        <a:bodyPr/>
        <a:lstStyle/>
        <a:p>
          <a:r>
            <a:rPr lang="en-US"/>
            <a:t>No vaccine available</a:t>
          </a:r>
        </a:p>
      </dgm:t>
    </dgm:pt>
    <dgm:pt modelId="{C296468E-C596-4615-8B7D-EAE51CE50BA8}" type="parTrans" cxnId="{A350084C-8335-47EB-A15E-3469A887099C}">
      <dgm:prSet/>
      <dgm:spPr/>
      <dgm:t>
        <a:bodyPr/>
        <a:lstStyle/>
        <a:p>
          <a:endParaRPr lang="en-US"/>
        </a:p>
      </dgm:t>
    </dgm:pt>
    <dgm:pt modelId="{A5BD0A4A-7F1A-424E-A985-2C18872C1A2E}" type="sibTrans" cxnId="{A350084C-8335-47EB-A15E-3469A887099C}">
      <dgm:prSet/>
      <dgm:spPr/>
      <dgm:t>
        <a:bodyPr/>
        <a:lstStyle/>
        <a:p>
          <a:endParaRPr lang="en-US"/>
        </a:p>
      </dgm:t>
    </dgm:pt>
    <dgm:pt modelId="{B2D788F2-588D-4858-BDD7-6EAC88A3DD17}">
      <dgm:prSet/>
      <dgm:spPr/>
      <dgm:t>
        <a:bodyPr/>
        <a:lstStyle/>
        <a:p>
          <a:r>
            <a:rPr lang="en-US"/>
            <a:t>Transmitted most likely by contact with saliva</a:t>
          </a:r>
        </a:p>
      </dgm:t>
    </dgm:pt>
    <dgm:pt modelId="{6F001B8F-C885-41D3-8DBB-75A8515729DC}" type="parTrans" cxnId="{43788C58-9EF2-43A5-AAB0-CB5203BA9156}">
      <dgm:prSet/>
      <dgm:spPr/>
      <dgm:t>
        <a:bodyPr/>
        <a:lstStyle/>
        <a:p>
          <a:endParaRPr lang="en-US"/>
        </a:p>
      </dgm:t>
    </dgm:pt>
    <dgm:pt modelId="{BCF5A727-64E2-4728-8BED-27F2D2334605}" type="sibTrans" cxnId="{43788C58-9EF2-43A5-AAB0-CB5203BA9156}">
      <dgm:prSet/>
      <dgm:spPr/>
      <dgm:t>
        <a:bodyPr/>
        <a:lstStyle/>
        <a:p>
          <a:endParaRPr lang="en-US"/>
        </a:p>
      </dgm:t>
    </dgm:pt>
    <dgm:pt modelId="{0AB86B6A-F694-4CC9-877B-88EDA8FA0FC0}">
      <dgm:prSet/>
      <dgm:spPr/>
      <dgm:t>
        <a:bodyPr/>
        <a:lstStyle/>
        <a:p>
          <a:r>
            <a:rPr lang="en-US"/>
            <a:t>Disease of younger children, rarely affects children &gt;3 years</a:t>
          </a:r>
        </a:p>
      </dgm:t>
    </dgm:pt>
    <dgm:pt modelId="{7A87D993-1ADF-4B68-87CE-EF15A6A4F7D8}" type="parTrans" cxnId="{7F3048A0-CDD7-4130-B216-40D0D9D4D53C}">
      <dgm:prSet/>
      <dgm:spPr/>
      <dgm:t>
        <a:bodyPr/>
        <a:lstStyle/>
        <a:p>
          <a:endParaRPr lang="en-US"/>
        </a:p>
      </dgm:t>
    </dgm:pt>
    <dgm:pt modelId="{F40316FD-6FB4-4CCF-8697-AF9ECEBD655D}" type="sibTrans" cxnId="{7F3048A0-CDD7-4130-B216-40D0D9D4D53C}">
      <dgm:prSet/>
      <dgm:spPr/>
      <dgm:t>
        <a:bodyPr/>
        <a:lstStyle/>
        <a:p>
          <a:endParaRPr lang="en-US"/>
        </a:p>
      </dgm:t>
    </dgm:pt>
    <dgm:pt modelId="{7AB09E48-7998-4184-9BA5-DE9C18D88B68}">
      <dgm:prSet/>
      <dgm:spPr/>
      <dgm:t>
        <a:bodyPr/>
        <a:lstStyle/>
        <a:p>
          <a:r>
            <a:rPr lang="en-US"/>
            <a:t>Communicability unknown, but believed NOT to be communicable once rash appears</a:t>
          </a:r>
        </a:p>
      </dgm:t>
    </dgm:pt>
    <dgm:pt modelId="{88629685-7561-4BA2-BC6F-10E5E86A8A71}" type="parTrans" cxnId="{0CF6EA30-CF14-4245-97D2-226606EF3B03}">
      <dgm:prSet/>
      <dgm:spPr/>
      <dgm:t>
        <a:bodyPr/>
        <a:lstStyle/>
        <a:p>
          <a:endParaRPr lang="en-US"/>
        </a:p>
      </dgm:t>
    </dgm:pt>
    <dgm:pt modelId="{2E6330FA-C304-458A-AB5B-73C6BE7F7EF8}" type="sibTrans" cxnId="{0CF6EA30-CF14-4245-97D2-226606EF3B03}">
      <dgm:prSet/>
      <dgm:spPr/>
      <dgm:t>
        <a:bodyPr/>
        <a:lstStyle/>
        <a:p>
          <a:endParaRPr lang="en-US"/>
        </a:p>
      </dgm:t>
    </dgm:pt>
    <dgm:pt modelId="{BDD784F7-4332-4DF6-A315-D7911F0CA6A6}" type="pres">
      <dgm:prSet presAssocID="{16A7719E-BE49-4BEB-9691-E8833E9FE188}" presName="linear" presStyleCnt="0">
        <dgm:presLayoutVars>
          <dgm:animLvl val="lvl"/>
          <dgm:resizeHandles val="exact"/>
        </dgm:presLayoutVars>
      </dgm:prSet>
      <dgm:spPr/>
    </dgm:pt>
    <dgm:pt modelId="{B34C4AC4-DBC1-4CDF-8C42-0E4BD9532202}" type="pres">
      <dgm:prSet presAssocID="{CCB7DF49-E123-4AA1-BBB1-2C111036B3C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83A81E9-9111-460E-A01F-66CFA50B2E79}" type="pres">
      <dgm:prSet presAssocID="{917E4EA6-B488-4A96-906E-306F379C806D}" presName="spacer" presStyleCnt="0"/>
      <dgm:spPr/>
    </dgm:pt>
    <dgm:pt modelId="{2CDD03F2-D74C-4C51-B85B-2A6020165F9D}" type="pres">
      <dgm:prSet presAssocID="{BD6CE54B-A9C4-4DB6-9869-826F0A64FFB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5C5CA6D-8659-4088-80F9-64FE09F52F4B}" type="pres">
      <dgm:prSet presAssocID="{A5BD0A4A-7F1A-424E-A985-2C18872C1A2E}" presName="spacer" presStyleCnt="0"/>
      <dgm:spPr/>
    </dgm:pt>
    <dgm:pt modelId="{41F8AF1E-05A0-4D29-AA1F-086458156090}" type="pres">
      <dgm:prSet presAssocID="{B2D788F2-588D-4858-BDD7-6EAC88A3DD1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B337234-B41A-4BBC-B19E-58344B34211C}" type="pres">
      <dgm:prSet presAssocID="{BCF5A727-64E2-4728-8BED-27F2D2334605}" presName="spacer" presStyleCnt="0"/>
      <dgm:spPr/>
    </dgm:pt>
    <dgm:pt modelId="{CDB256C8-CD02-46A5-8D25-03179268E8D6}" type="pres">
      <dgm:prSet presAssocID="{0AB86B6A-F694-4CC9-877B-88EDA8FA0FC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F9EB346-A206-484B-AE15-404C012A7809}" type="pres">
      <dgm:prSet presAssocID="{F40316FD-6FB4-4CCF-8697-AF9ECEBD655D}" presName="spacer" presStyleCnt="0"/>
      <dgm:spPr/>
    </dgm:pt>
    <dgm:pt modelId="{0BD64ADD-76A9-415A-9E88-F946F4AF29DF}" type="pres">
      <dgm:prSet presAssocID="{7AB09E48-7998-4184-9BA5-DE9C18D88B6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CF6EA30-CF14-4245-97D2-226606EF3B03}" srcId="{16A7719E-BE49-4BEB-9691-E8833E9FE188}" destId="{7AB09E48-7998-4184-9BA5-DE9C18D88B68}" srcOrd="4" destOrd="0" parTransId="{88629685-7561-4BA2-BC6F-10E5E86A8A71}" sibTransId="{2E6330FA-C304-458A-AB5B-73C6BE7F7EF8}"/>
    <dgm:cxn modelId="{5E0E5B32-D54E-4F66-98FC-9D77B4C6A88A}" type="presOf" srcId="{CCB7DF49-E123-4AA1-BBB1-2C111036B3C1}" destId="{B34C4AC4-DBC1-4CDF-8C42-0E4BD9532202}" srcOrd="0" destOrd="0" presId="urn:microsoft.com/office/officeart/2005/8/layout/vList2"/>
    <dgm:cxn modelId="{A350084C-8335-47EB-A15E-3469A887099C}" srcId="{16A7719E-BE49-4BEB-9691-E8833E9FE188}" destId="{BD6CE54B-A9C4-4DB6-9869-826F0A64FFB7}" srcOrd="1" destOrd="0" parTransId="{C296468E-C596-4615-8B7D-EAE51CE50BA8}" sibTransId="{A5BD0A4A-7F1A-424E-A985-2C18872C1A2E}"/>
    <dgm:cxn modelId="{A2234D75-FB6B-4108-96AA-8611EDB6BB74}" type="presOf" srcId="{BD6CE54B-A9C4-4DB6-9869-826F0A64FFB7}" destId="{2CDD03F2-D74C-4C51-B85B-2A6020165F9D}" srcOrd="0" destOrd="0" presId="urn:microsoft.com/office/officeart/2005/8/layout/vList2"/>
    <dgm:cxn modelId="{43788C58-9EF2-43A5-AAB0-CB5203BA9156}" srcId="{16A7719E-BE49-4BEB-9691-E8833E9FE188}" destId="{B2D788F2-588D-4858-BDD7-6EAC88A3DD17}" srcOrd="2" destOrd="0" parTransId="{6F001B8F-C885-41D3-8DBB-75A8515729DC}" sibTransId="{BCF5A727-64E2-4728-8BED-27F2D2334605}"/>
    <dgm:cxn modelId="{81B9A189-D344-471D-82D2-C7DE1F9D6B5E}" srcId="{16A7719E-BE49-4BEB-9691-E8833E9FE188}" destId="{CCB7DF49-E123-4AA1-BBB1-2C111036B3C1}" srcOrd="0" destOrd="0" parTransId="{E3A05430-E496-47D1-941F-BF463B70A693}" sibTransId="{917E4EA6-B488-4A96-906E-306F379C806D}"/>
    <dgm:cxn modelId="{2A705E8A-CC3C-4762-8DC8-E080765B99D0}" type="presOf" srcId="{16A7719E-BE49-4BEB-9691-E8833E9FE188}" destId="{BDD784F7-4332-4DF6-A315-D7911F0CA6A6}" srcOrd="0" destOrd="0" presId="urn:microsoft.com/office/officeart/2005/8/layout/vList2"/>
    <dgm:cxn modelId="{2196D79C-87DE-4B32-9A6E-35C54EC536AF}" type="presOf" srcId="{B2D788F2-588D-4858-BDD7-6EAC88A3DD17}" destId="{41F8AF1E-05A0-4D29-AA1F-086458156090}" srcOrd="0" destOrd="0" presId="urn:microsoft.com/office/officeart/2005/8/layout/vList2"/>
    <dgm:cxn modelId="{7F3048A0-CDD7-4130-B216-40D0D9D4D53C}" srcId="{16A7719E-BE49-4BEB-9691-E8833E9FE188}" destId="{0AB86B6A-F694-4CC9-877B-88EDA8FA0FC0}" srcOrd="3" destOrd="0" parTransId="{7A87D993-1ADF-4B68-87CE-EF15A6A4F7D8}" sibTransId="{F40316FD-6FB4-4CCF-8697-AF9ECEBD655D}"/>
    <dgm:cxn modelId="{A00AE2A3-ABA4-43CB-A98F-07600280D61A}" type="presOf" srcId="{7AB09E48-7998-4184-9BA5-DE9C18D88B68}" destId="{0BD64ADD-76A9-415A-9E88-F946F4AF29DF}" srcOrd="0" destOrd="0" presId="urn:microsoft.com/office/officeart/2005/8/layout/vList2"/>
    <dgm:cxn modelId="{9BF9F4F4-C967-4055-BC2A-E7E58E8C845E}" type="presOf" srcId="{0AB86B6A-F694-4CC9-877B-88EDA8FA0FC0}" destId="{CDB256C8-CD02-46A5-8D25-03179268E8D6}" srcOrd="0" destOrd="0" presId="urn:microsoft.com/office/officeart/2005/8/layout/vList2"/>
    <dgm:cxn modelId="{6EBF4F6F-8DD3-4880-97C1-1B955E5C7336}" type="presParOf" srcId="{BDD784F7-4332-4DF6-A315-D7911F0CA6A6}" destId="{B34C4AC4-DBC1-4CDF-8C42-0E4BD9532202}" srcOrd="0" destOrd="0" presId="urn:microsoft.com/office/officeart/2005/8/layout/vList2"/>
    <dgm:cxn modelId="{126A350B-A789-4A90-A4E9-BCC78321AAB5}" type="presParOf" srcId="{BDD784F7-4332-4DF6-A315-D7911F0CA6A6}" destId="{C83A81E9-9111-460E-A01F-66CFA50B2E79}" srcOrd="1" destOrd="0" presId="urn:microsoft.com/office/officeart/2005/8/layout/vList2"/>
    <dgm:cxn modelId="{1CE69A2C-0F78-4D80-8C11-C79FFF0A1D17}" type="presParOf" srcId="{BDD784F7-4332-4DF6-A315-D7911F0CA6A6}" destId="{2CDD03F2-D74C-4C51-B85B-2A6020165F9D}" srcOrd="2" destOrd="0" presId="urn:microsoft.com/office/officeart/2005/8/layout/vList2"/>
    <dgm:cxn modelId="{C30AA7FD-D4DA-4E35-A6F7-001E4395FAA3}" type="presParOf" srcId="{BDD784F7-4332-4DF6-A315-D7911F0CA6A6}" destId="{E5C5CA6D-8659-4088-80F9-64FE09F52F4B}" srcOrd="3" destOrd="0" presId="urn:microsoft.com/office/officeart/2005/8/layout/vList2"/>
    <dgm:cxn modelId="{D1F70143-4F8B-441D-B294-217BA8FBF7A2}" type="presParOf" srcId="{BDD784F7-4332-4DF6-A315-D7911F0CA6A6}" destId="{41F8AF1E-05A0-4D29-AA1F-086458156090}" srcOrd="4" destOrd="0" presId="urn:microsoft.com/office/officeart/2005/8/layout/vList2"/>
    <dgm:cxn modelId="{BC2FC478-B3D8-4394-B407-5C09074A703A}" type="presParOf" srcId="{BDD784F7-4332-4DF6-A315-D7911F0CA6A6}" destId="{8B337234-B41A-4BBC-B19E-58344B34211C}" srcOrd="5" destOrd="0" presId="urn:microsoft.com/office/officeart/2005/8/layout/vList2"/>
    <dgm:cxn modelId="{5421A4F5-83A6-4716-BF82-D4ED6F9E8AD3}" type="presParOf" srcId="{BDD784F7-4332-4DF6-A315-D7911F0CA6A6}" destId="{CDB256C8-CD02-46A5-8D25-03179268E8D6}" srcOrd="6" destOrd="0" presId="urn:microsoft.com/office/officeart/2005/8/layout/vList2"/>
    <dgm:cxn modelId="{3F5D9759-4EC9-4331-899B-A3E70184FCE2}" type="presParOf" srcId="{BDD784F7-4332-4DF6-A315-D7911F0CA6A6}" destId="{AF9EB346-A206-484B-AE15-404C012A7809}" srcOrd="7" destOrd="0" presId="urn:microsoft.com/office/officeart/2005/8/layout/vList2"/>
    <dgm:cxn modelId="{A107D694-4398-4A3C-9F34-3CF9ED0F99C7}" type="presParOf" srcId="{BDD784F7-4332-4DF6-A315-D7911F0CA6A6}" destId="{0BD64ADD-76A9-415A-9E88-F946F4AF29D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0EE2472-6E3E-4908-AD67-0BEE75CD5A7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AC69DA-BA34-4118-8850-C4727D326ACB}">
      <dgm:prSet/>
      <dgm:spPr/>
      <dgm:t>
        <a:bodyPr/>
        <a:lstStyle/>
        <a:p>
          <a:r>
            <a:rPr lang="en-US" b="1"/>
            <a:t>Persistent </a:t>
          </a:r>
          <a:r>
            <a:rPr lang="en-US" b="1" u="sng"/>
            <a:t>high</a:t>
          </a:r>
          <a:r>
            <a:rPr lang="en-US" b="1"/>
            <a:t> fever for 3-4 days in a </a:t>
          </a:r>
          <a:r>
            <a:rPr lang="en-US" b="1" u="sng"/>
            <a:t>child who appears well</a:t>
          </a:r>
          <a:endParaRPr lang="en-US"/>
        </a:p>
      </dgm:t>
    </dgm:pt>
    <dgm:pt modelId="{F4751BC4-276D-4F9B-A865-6A92B906B0A3}" type="parTrans" cxnId="{C45C51F9-404E-4FEA-A6F1-48EC5CB6C7A9}">
      <dgm:prSet/>
      <dgm:spPr/>
      <dgm:t>
        <a:bodyPr/>
        <a:lstStyle/>
        <a:p>
          <a:endParaRPr lang="en-US"/>
        </a:p>
      </dgm:t>
    </dgm:pt>
    <dgm:pt modelId="{63481874-BFF0-4685-B869-45F15BD7889F}" type="sibTrans" cxnId="{C45C51F9-404E-4FEA-A6F1-48EC5CB6C7A9}">
      <dgm:prSet/>
      <dgm:spPr/>
      <dgm:t>
        <a:bodyPr/>
        <a:lstStyle/>
        <a:p>
          <a:endParaRPr lang="en-US"/>
        </a:p>
      </dgm:t>
    </dgm:pt>
    <dgm:pt modelId="{8C854D95-5767-40AF-81C6-886E7BA284C6}">
      <dgm:prSet/>
      <dgm:spPr/>
      <dgm:t>
        <a:bodyPr/>
        <a:lstStyle/>
        <a:p>
          <a:r>
            <a:rPr lang="en-US" b="1"/>
            <a:t>Then drop in fever to normal =&gt; rash appears</a:t>
          </a:r>
          <a:endParaRPr lang="en-US"/>
        </a:p>
      </dgm:t>
    </dgm:pt>
    <dgm:pt modelId="{39909D28-E4F0-4B22-8A07-68B353A49CB6}" type="parTrans" cxnId="{004F6E34-B2A9-4520-AB02-6B9FAD9F3014}">
      <dgm:prSet/>
      <dgm:spPr/>
      <dgm:t>
        <a:bodyPr/>
        <a:lstStyle/>
        <a:p>
          <a:endParaRPr lang="en-US"/>
        </a:p>
      </dgm:t>
    </dgm:pt>
    <dgm:pt modelId="{291E0CAD-8FBB-45FE-8391-D4B64966F70E}" type="sibTrans" cxnId="{004F6E34-B2A9-4520-AB02-6B9FAD9F3014}">
      <dgm:prSet/>
      <dgm:spPr/>
      <dgm:t>
        <a:bodyPr/>
        <a:lstStyle/>
        <a:p>
          <a:endParaRPr lang="en-US"/>
        </a:p>
      </dgm:t>
    </dgm:pt>
    <dgm:pt modelId="{BDFD985F-0FA4-4E42-9B58-886DC6E103A1}">
      <dgm:prSet/>
      <dgm:spPr/>
      <dgm:t>
        <a:bodyPr/>
        <a:lstStyle/>
        <a:p>
          <a:r>
            <a:rPr lang="en-US" b="1"/>
            <a:t>rose-pink macules first on trunk, spread to neck, face, extremities, not itchy, lasts 1-2 days</a:t>
          </a:r>
          <a:endParaRPr lang="en-US"/>
        </a:p>
      </dgm:t>
    </dgm:pt>
    <dgm:pt modelId="{C92088B7-9742-4D96-A9AB-4B48C8846D4B}" type="parTrans" cxnId="{75EE5D38-21A4-4397-B8A6-C23B9755D98E}">
      <dgm:prSet/>
      <dgm:spPr/>
      <dgm:t>
        <a:bodyPr/>
        <a:lstStyle/>
        <a:p>
          <a:endParaRPr lang="en-US"/>
        </a:p>
      </dgm:t>
    </dgm:pt>
    <dgm:pt modelId="{1D5A2692-9927-4F0A-B205-327453D21973}" type="sibTrans" cxnId="{75EE5D38-21A4-4397-B8A6-C23B9755D98E}">
      <dgm:prSet/>
      <dgm:spPr/>
      <dgm:t>
        <a:bodyPr/>
        <a:lstStyle/>
        <a:p>
          <a:endParaRPr lang="en-US"/>
        </a:p>
      </dgm:t>
    </dgm:pt>
    <dgm:pt modelId="{46194BFE-34A9-485A-821F-D03A12999D96}" type="pres">
      <dgm:prSet presAssocID="{50EE2472-6E3E-4908-AD67-0BEE75CD5A73}" presName="linear" presStyleCnt="0">
        <dgm:presLayoutVars>
          <dgm:animLvl val="lvl"/>
          <dgm:resizeHandles val="exact"/>
        </dgm:presLayoutVars>
      </dgm:prSet>
      <dgm:spPr/>
    </dgm:pt>
    <dgm:pt modelId="{689F7DD8-6E03-44C3-8DB9-B2B6790959D2}" type="pres">
      <dgm:prSet presAssocID="{8DAC69DA-BA34-4118-8850-C4727D326AC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F26B333-19BB-4C3F-A202-C04978B00015}" type="pres">
      <dgm:prSet presAssocID="{63481874-BFF0-4685-B869-45F15BD7889F}" presName="spacer" presStyleCnt="0"/>
      <dgm:spPr/>
    </dgm:pt>
    <dgm:pt modelId="{8510BDF2-9CBF-4A80-82D1-CC73FB2D1F10}" type="pres">
      <dgm:prSet presAssocID="{8C854D95-5767-40AF-81C6-886E7BA284C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E72CA19-85AD-48F6-BA81-50B4EE3EC642}" type="pres">
      <dgm:prSet presAssocID="{291E0CAD-8FBB-45FE-8391-D4B64966F70E}" presName="spacer" presStyleCnt="0"/>
      <dgm:spPr/>
    </dgm:pt>
    <dgm:pt modelId="{A4C51DCD-D38E-4A34-AC66-0CBCDFEBA6F3}" type="pres">
      <dgm:prSet presAssocID="{BDFD985F-0FA4-4E42-9B58-886DC6E103A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A51781F-D15E-4757-9283-A40F8F5BAB02}" type="presOf" srcId="{8C854D95-5767-40AF-81C6-886E7BA284C6}" destId="{8510BDF2-9CBF-4A80-82D1-CC73FB2D1F10}" srcOrd="0" destOrd="0" presId="urn:microsoft.com/office/officeart/2005/8/layout/vList2"/>
    <dgm:cxn modelId="{004F6E34-B2A9-4520-AB02-6B9FAD9F3014}" srcId="{50EE2472-6E3E-4908-AD67-0BEE75CD5A73}" destId="{8C854D95-5767-40AF-81C6-886E7BA284C6}" srcOrd="1" destOrd="0" parTransId="{39909D28-E4F0-4B22-8A07-68B353A49CB6}" sibTransId="{291E0CAD-8FBB-45FE-8391-D4B64966F70E}"/>
    <dgm:cxn modelId="{75EE5D38-21A4-4397-B8A6-C23B9755D98E}" srcId="{50EE2472-6E3E-4908-AD67-0BEE75CD5A73}" destId="{BDFD985F-0FA4-4E42-9B58-886DC6E103A1}" srcOrd="2" destOrd="0" parTransId="{C92088B7-9742-4D96-A9AB-4B48C8846D4B}" sibTransId="{1D5A2692-9927-4F0A-B205-327453D21973}"/>
    <dgm:cxn modelId="{12DF92E8-7521-481B-8CEB-13884A07CC7E}" type="presOf" srcId="{BDFD985F-0FA4-4E42-9B58-886DC6E103A1}" destId="{A4C51DCD-D38E-4A34-AC66-0CBCDFEBA6F3}" srcOrd="0" destOrd="0" presId="urn:microsoft.com/office/officeart/2005/8/layout/vList2"/>
    <dgm:cxn modelId="{C45C51F9-404E-4FEA-A6F1-48EC5CB6C7A9}" srcId="{50EE2472-6E3E-4908-AD67-0BEE75CD5A73}" destId="{8DAC69DA-BA34-4118-8850-C4727D326ACB}" srcOrd="0" destOrd="0" parTransId="{F4751BC4-276D-4F9B-A865-6A92B906B0A3}" sibTransId="{63481874-BFF0-4685-B869-45F15BD7889F}"/>
    <dgm:cxn modelId="{23B681FB-A71E-4BF8-94E5-2663D7099965}" type="presOf" srcId="{8DAC69DA-BA34-4118-8850-C4727D326ACB}" destId="{689F7DD8-6E03-44C3-8DB9-B2B6790959D2}" srcOrd="0" destOrd="0" presId="urn:microsoft.com/office/officeart/2005/8/layout/vList2"/>
    <dgm:cxn modelId="{EA48B5FB-92BB-455D-937D-53369B30825A}" type="presOf" srcId="{50EE2472-6E3E-4908-AD67-0BEE75CD5A73}" destId="{46194BFE-34A9-485A-821F-D03A12999D96}" srcOrd="0" destOrd="0" presId="urn:microsoft.com/office/officeart/2005/8/layout/vList2"/>
    <dgm:cxn modelId="{157659E4-7B9C-42A3-BAA5-B9DAF787BE81}" type="presParOf" srcId="{46194BFE-34A9-485A-821F-D03A12999D96}" destId="{689F7DD8-6E03-44C3-8DB9-B2B6790959D2}" srcOrd="0" destOrd="0" presId="urn:microsoft.com/office/officeart/2005/8/layout/vList2"/>
    <dgm:cxn modelId="{7288A5A5-0D8D-4A31-8B48-DD188E25DBFF}" type="presParOf" srcId="{46194BFE-34A9-485A-821F-D03A12999D96}" destId="{7F26B333-19BB-4C3F-A202-C04978B00015}" srcOrd="1" destOrd="0" presId="urn:microsoft.com/office/officeart/2005/8/layout/vList2"/>
    <dgm:cxn modelId="{775C70A9-3C18-41D3-9100-5AFF2B98B587}" type="presParOf" srcId="{46194BFE-34A9-485A-821F-D03A12999D96}" destId="{8510BDF2-9CBF-4A80-82D1-CC73FB2D1F10}" srcOrd="2" destOrd="0" presId="urn:microsoft.com/office/officeart/2005/8/layout/vList2"/>
    <dgm:cxn modelId="{E61AB283-1CB9-4653-914F-39D8A90BEEBD}" type="presParOf" srcId="{46194BFE-34A9-485A-821F-D03A12999D96}" destId="{5E72CA19-85AD-48F6-BA81-50B4EE3EC642}" srcOrd="3" destOrd="0" presId="urn:microsoft.com/office/officeart/2005/8/layout/vList2"/>
    <dgm:cxn modelId="{784722C1-A3DD-4D15-8142-EB24E6BEFE8D}" type="presParOf" srcId="{46194BFE-34A9-485A-821F-D03A12999D96}" destId="{A4C51DCD-D38E-4A34-AC66-0CBCDFEBA6F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18AC38B-E8DB-4C56-BB6B-9E45111EC322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F4137D-77B0-4C84-A484-1B6A3AE761C0}">
      <dgm:prSet/>
      <dgm:spPr/>
      <dgm:t>
        <a:bodyPr/>
        <a:lstStyle/>
        <a:p>
          <a:r>
            <a:rPr lang="en-US"/>
            <a:t>Diagnosis is made based on classis rash and symptoms, serum testing available</a:t>
          </a:r>
        </a:p>
      </dgm:t>
    </dgm:pt>
    <dgm:pt modelId="{F18556A7-2FA3-48B8-AA1B-46F3B9443A42}" type="parTrans" cxnId="{57BCFC0A-7E28-4021-A262-BAE8F0D56F1E}">
      <dgm:prSet/>
      <dgm:spPr/>
      <dgm:t>
        <a:bodyPr/>
        <a:lstStyle/>
        <a:p>
          <a:endParaRPr lang="en-US"/>
        </a:p>
      </dgm:t>
    </dgm:pt>
    <dgm:pt modelId="{71EC48B3-C566-42D7-B10A-E4E4E45E8545}" type="sibTrans" cxnId="{57BCFC0A-7E28-4021-A262-BAE8F0D56F1E}">
      <dgm:prSet/>
      <dgm:spPr/>
      <dgm:t>
        <a:bodyPr/>
        <a:lstStyle/>
        <a:p>
          <a:endParaRPr lang="en-US"/>
        </a:p>
      </dgm:t>
    </dgm:pt>
    <dgm:pt modelId="{AD02EDB1-3203-484E-875E-686A583A3053}">
      <dgm:prSet/>
      <dgm:spPr/>
      <dgm:t>
        <a:bodyPr/>
        <a:lstStyle/>
        <a:p>
          <a:r>
            <a:rPr lang="en-US"/>
            <a:t>antipyretics, analgesics, isolation not necessary</a:t>
          </a:r>
        </a:p>
      </dgm:t>
    </dgm:pt>
    <dgm:pt modelId="{117CB24E-F2A3-4DAF-9F10-480766595248}" type="parTrans" cxnId="{BACE7C07-AFEA-42D9-9B88-6B8EACD0492B}">
      <dgm:prSet/>
      <dgm:spPr/>
      <dgm:t>
        <a:bodyPr/>
        <a:lstStyle/>
        <a:p>
          <a:endParaRPr lang="en-US"/>
        </a:p>
      </dgm:t>
    </dgm:pt>
    <dgm:pt modelId="{7B7B8883-2FFB-497A-93CC-B51E0E8F7C12}" type="sibTrans" cxnId="{BACE7C07-AFEA-42D9-9B88-6B8EACD0492B}">
      <dgm:prSet/>
      <dgm:spPr/>
      <dgm:t>
        <a:bodyPr/>
        <a:lstStyle/>
        <a:p>
          <a:endParaRPr lang="en-US"/>
        </a:p>
      </dgm:t>
    </dgm:pt>
    <dgm:pt modelId="{23861719-265A-4876-863A-40232374DEE2}">
      <dgm:prSet/>
      <dgm:spPr/>
      <dgm:t>
        <a:bodyPr/>
        <a:lstStyle/>
        <a:p>
          <a:r>
            <a:rPr lang="en-US" b="1"/>
            <a:t>May result in fetal death if woman is infected during pregnancy.</a:t>
          </a:r>
          <a:endParaRPr lang="en-US"/>
        </a:p>
      </dgm:t>
    </dgm:pt>
    <dgm:pt modelId="{554CC217-E6BF-4156-8F3A-2D0EB141C938}" type="parTrans" cxnId="{F28FDB03-C4FC-4320-8835-80EABE950CDC}">
      <dgm:prSet/>
      <dgm:spPr/>
      <dgm:t>
        <a:bodyPr/>
        <a:lstStyle/>
        <a:p>
          <a:endParaRPr lang="en-US"/>
        </a:p>
      </dgm:t>
    </dgm:pt>
    <dgm:pt modelId="{9172EEDE-43E0-4EF2-9AB3-E3E419D6F919}" type="sibTrans" cxnId="{F28FDB03-C4FC-4320-8835-80EABE950CDC}">
      <dgm:prSet/>
      <dgm:spPr/>
      <dgm:t>
        <a:bodyPr/>
        <a:lstStyle/>
        <a:p>
          <a:endParaRPr lang="en-US"/>
        </a:p>
      </dgm:t>
    </dgm:pt>
    <dgm:pt modelId="{F76905C2-2683-4FF5-B926-F9BFA8FA2B7F}">
      <dgm:prSet/>
      <dgm:spPr/>
      <dgm:t>
        <a:bodyPr/>
        <a:lstStyle/>
        <a:p>
          <a:r>
            <a:rPr lang="en-US" b="1"/>
            <a:t>Since fever is very high can have febrile seizures</a:t>
          </a:r>
          <a:endParaRPr lang="en-US"/>
        </a:p>
      </dgm:t>
    </dgm:pt>
    <dgm:pt modelId="{37A96523-F360-4D48-A5AC-213FB0ABE9A5}" type="parTrans" cxnId="{2D740653-64D9-4D96-9908-3DCCBE48ED0A}">
      <dgm:prSet/>
      <dgm:spPr/>
      <dgm:t>
        <a:bodyPr/>
        <a:lstStyle/>
        <a:p>
          <a:endParaRPr lang="en-US"/>
        </a:p>
      </dgm:t>
    </dgm:pt>
    <dgm:pt modelId="{A0EC826E-2772-43CE-8035-1799CEA82E0A}" type="sibTrans" cxnId="{2D740653-64D9-4D96-9908-3DCCBE48ED0A}">
      <dgm:prSet/>
      <dgm:spPr/>
      <dgm:t>
        <a:bodyPr/>
        <a:lstStyle/>
        <a:p>
          <a:endParaRPr lang="en-US"/>
        </a:p>
      </dgm:t>
    </dgm:pt>
    <dgm:pt modelId="{F1627B94-DF42-4D86-955A-A304D6ED0A71}" type="pres">
      <dgm:prSet presAssocID="{C18AC38B-E8DB-4C56-BB6B-9E45111EC322}" presName="vert0" presStyleCnt="0">
        <dgm:presLayoutVars>
          <dgm:dir/>
          <dgm:animOne val="branch"/>
          <dgm:animLvl val="lvl"/>
        </dgm:presLayoutVars>
      </dgm:prSet>
      <dgm:spPr/>
    </dgm:pt>
    <dgm:pt modelId="{DC93866B-01E0-49EE-B833-8A5AD2A4BFCF}" type="pres">
      <dgm:prSet presAssocID="{8EF4137D-77B0-4C84-A484-1B6A3AE761C0}" presName="thickLine" presStyleLbl="alignNode1" presStyleIdx="0" presStyleCnt="4"/>
      <dgm:spPr/>
    </dgm:pt>
    <dgm:pt modelId="{12BC0324-42E0-4C2E-AF7E-F5753DD3866D}" type="pres">
      <dgm:prSet presAssocID="{8EF4137D-77B0-4C84-A484-1B6A3AE761C0}" presName="horz1" presStyleCnt="0"/>
      <dgm:spPr/>
    </dgm:pt>
    <dgm:pt modelId="{4F3BF2ED-BE08-4F67-A7B1-7DEFB7BA0022}" type="pres">
      <dgm:prSet presAssocID="{8EF4137D-77B0-4C84-A484-1B6A3AE761C0}" presName="tx1" presStyleLbl="revTx" presStyleIdx="0" presStyleCnt="4"/>
      <dgm:spPr/>
    </dgm:pt>
    <dgm:pt modelId="{D3F54D62-B331-46FB-8CE3-4892AEB80BDD}" type="pres">
      <dgm:prSet presAssocID="{8EF4137D-77B0-4C84-A484-1B6A3AE761C0}" presName="vert1" presStyleCnt="0"/>
      <dgm:spPr/>
    </dgm:pt>
    <dgm:pt modelId="{DEE51B01-9036-41A8-835F-52075F33EA19}" type="pres">
      <dgm:prSet presAssocID="{AD02EDB1-3203-484E-875E-686A583A3053}" presName="thickLine" presStyleLbl="alignNode1" presStyleIdx="1" presStyleCnt="4"/>
      <dgm:spPr/>
    </dgm:pt>
    <dgm:pt modelId="{A454B49B-ABFF-49F3-86C5-40C62BF6F874}" type="pres">
      <dgm:prSet presAssocID="{AD02EDB1-3203-484E-875E-686A583A3053}" presName="horz1" presStyleCnt="0"/>
      <dgm:spPr/>
    </dgm:pt>
    <dgm:pt modelId="{F66DFE5B-D58E-49B9-A98B-476BA4212726}" type="pres">
      <dgm:prSet presAssocID="{AD02EDB1-3203-484E-875E-686A583A3053}" presName="tx1" presStyleLbl="revTx" presStyleIdx="1" presStyleCnt="4"/>
      <dgm:spPr/>
    </dgm:pt>
    <dgm:pt modelId="{713FB957-CE89-4BE3-9163-E73BDB5A28AF}" type="pres">
      <dgm:prSet presAssocID="{AD02EDB1-3203-484E-875E-686A583A3053}" presName="vert1" presStyleCnt="0"/>
      <dgm:spPr/>
    </dgm:pt>
    <dgm:pt modelId="{3B46C5CE-C9CD-4185-B226-BF566B8D8186}" type="pres">
      <dgm:prSet presAssocID="{23861719-265A-4876-863A-40232374DEE2}" presName="thickLine" presStyleLbl="alignNode1" presStyleIdx="2" presStyleCnt="4"/>
      <dgm:spPr/>
    </dgm:pt>
    <dgm:pt modelId="{8B8C7365-1BBC-4570-A211-F7AD659912B6}" type="pres">
      <dgm:prSet presAssocID="{23861719-265A-4876-863A-40232374DEE2}" presName="horz1" presStyleCnt="0"/>
      <dgm:spPr/>
    </dgm:pt>
    <dgm:pt modelId="{121C3A4A-CABF-4866-9C7C-F8BB2A230B31}" type="pres">
      <dgm:prSet presAssocID="{23861719-265A-4876-863A-40232374DEE2}" presName="tx1" presStyleLbl="revTx" presStyleIdx="2" presStyleCnt="4"/>
      <dgm:spPr/>
    </dgm:pt>
    <dgm:pt modelId="{073D8FB5-55D0-4AF3-B375-2A9BD6969BA8}" type="pres">
      <dgm:prSet presAssocID="{23861719-265A-4876-863A-40232374DEE2}" presName="vert1" presStyleCnt="0"/>
      <dgm:spPr/>
    </dgm:pt>
    <dgm:pt modelId="{0AD5A739-3253-4CD1-9EA6-F4557E99C032}" type="pres">
      <dgm:prSet presAssocID="{F76905C2-2683-4FF5-B926-F9BFA8FA2B7F}" presName="thickLine" presStyleLbl="alignNode1" presStyleIdx="3" presStyleCnt="4"/>
      <dgm:spPr/>
    </dgm:pt>
    <dgm:pt modelId="{67C87BBC-46BB-486E-BD58-991B9450EF1E}" type="pres">
      <dgm:prSet presAssocID="{F76905C2-2683-4FF5-B926-F9BFA8FA2B7F}" presName="horz1" presStyleCnt="0"/>
      <dgm:spPr/>
    </dgm:pt>
    <dgm:pt modelId="{75C81862-1136-4F3E-BB6E-6303D08DEE1A}" type="pres">
      <dgm:prSet presAssocID="{F76905C2-2683-4FF5-B926-F9BFA8FA2B7F}" presName="tx1" presStyleLbl="revTx" presStyleIdx="3" presStyleCnt="4"/>
      <dgm:spPr/>
    </dgm:pt>
    <dgm:pt modelId="{04B0F3DB-D2CF-411A-9F8E-05F401535C8C}" type="pres">
      <dgm:prSet presAssocID="{F76905C2-2683-4FF5-B926-F9BFA8FA2B7F}" presName="vert1" presStyleCnt="0"/>
      <dgm:spPr/>
    </dgm:pt>
  </dgm:ptLst>
  <dgm:cxnLst>
    <dgm:cxn modelId="{F28FDB03-C4FC-4320-8835-80EABE950CDC}" srcId="{C18AC38B-E8DB-4C56-BB6B-9E45111EC322}" destId="{23861719-265A-4876-863A-40232374DEE2}" srcOrd="2" destOrd="0" parTransId="{554CC217-E6BF-4156-8F3A-2D0EB141C938}" sibTransId="{9172EEDE-43E0-4EF2-9AB3-E3E419D6F919}"/>
    <dgm:cxn modelId="{BACE7C07-AFEA-42D9-9B88-6B8EACD0492B}" srcId="{C18AC38B-E8DB-4C56-BB6B-9E45111EC322}" destId="{AD02EDB1-3203-484E-875E-686A583A3053}" srcOrd="1" destOrd="0" parTransId="{117CB24E-F2A3-4DAF-9F10-480766595248}" sibTransId="{7B7B8883-2FFB-497A-93CC-B51E0E8F7C12}"/>
    <dgm:cxn modelId="{57BCFC0A-7E28-4021-A262-BAE8F0D56F1E}" srcId="{C18AC38B-E8DB-4C56-BB6B-9E45111EC322}" destId="{8EF4137D-77B0-4C84-A484-1B6A3AE761C0}" srcOrd="0" destOrd="0" parTransId="{F18556A7-2FA3-48B8-AA1B-46F3B9443A42}" sibTransId="{71EC48B3-C566-42D7-B10A-E4E4E45E8545}"/>
    <dgm:cxn modelId="{79BD250C-FA16-4EF2-BE41-07D86FD47270}" type="presOf" srcId="{C18AC38B-E8DB-4C56-BB6B-9E45111EC322}" destId="{F1627B94-DF42-4D86-955A-A304D6ED0A71}" srcOrd="0" destOrd="0" presId="urn:microsoft.com/office/officeart/2008/layout/LinedList"/>
    <dgm:cxn modelId="{22912236-A9D3-426D-AC74-EEFAB8FDFDA4}" type="presOf" srcId="{F76905C2-2683-4FF5-B926-F9BFA8FA2B7F}" destId="{75C81862-1136-4F3E-BB6E-6303D08DEE1A}" srcOrd="0" destOrd="0" presId="urn:microsoft.com/office/officeart/2008/layout/LinedList"/>
    <dgm:cxn modelId="{8299535C-B033-4CBC-A260-EA68BB63EED1}" type="presOf" srcId="{AD02EDB1-3203-484E-875E-686A583A3053}" destId="{F66DFE5B-D58E-49B9-A98B-476BA4212726}" srcOrd="0" destOrd="0" presId="urn:microsoft.com/office/officeart/2008/layout/LinedList"/>
    <dgm:cxn modelId="{2D740653-64D9-4D96-9908-3DCCBE48ED0A}" srcId="{C18AC38B-E8DB-4C56-BB6B-9E45111EC322}" destId="{F76905C2-2683-4FF5-B926-F9BFA8FA2B7F}" srcOrd="3" destOrd="0" parTransId="{37A96523-F360-4D48-A5AC-213FB0ABE9A5}" sibTransId="{A0EC826E-2772-43CE-8035-1799CEA82E0A}"/>
    <dgm:cxn modelId="{19405AD2-CC0D-45E5-A3F1-0927695CBF56}" type="presOf" srcId="{23861719-265A-4876-863A-40232374DEE2}" destId="{121C3A4A-CABF-4866-9C7C-F8BB2A230B31}" srcOrd="0" destOrd="0" presId="urn:microsoft.com/office/officeart/2008/layout/LinedList"/>
    <dgm:cxn modelId="{AEBB00DD-A46C-41C4-A63C-EA4E1A09934B}" type="presOf" srcId="{8EF4137D-77B0-4C84-A484-1B6A3AE761C0}" destId="{4F3BF2ED-BE08-4F67-A7B1-7DEFB7BA0022}" srcOrd="0" destOrd="0" presId="urn:microsoft.com/office/officeart/2008/layout/LinedList"/>
    <dgm:cxn modelId="{C1416572-1A7B-40A8-A0AD-0E3E2D7B3D6E}" type="presParOf" srcId="{F1627B94-DF42-4D86-955A-A304D6ED0A71}" destId="{DC93866B-01E0-49EE-B833-8A5AD2A4BFCF}" srcOrd="0" destOrd="0" presId="urn:microsoft.com/office/officeart/2008/layout/LinedList"/>
    <dgm:cxn modelId="{A4244F45-CCD5-4931-846F-EF43E47F7CE0}" type="presParOf" srcId="{F1627B94-DF42-4D86-955A-A304D6ED0A71}" destId="{12BC0324-42E0-4C2E-AF7E-F5753DD3866D}" srcOrd="1" destOrd="0" presId="urn:microsoft.com/office/officeart/2008/layout/LinedList"/>
    <dgm:cxn modelId="{0CBE172B-269E-4C2C-A9A4-624695E05725}" type="presParOf" srcId="{12BC0324-42E0-4C2E-AF7E-F5753DD3866D}" destId="{4F3BF2ED-BE08-4F67-A7B1-7DEFB7BA0022}" srcOrd="0" destOrd="0" presId="urn:microsoft.com/office/officeart/2008/layout/LinedList"/>
    <dgm:cxn modelId="{CA9CDA64-150E-44F3-A2DB-94683DC7C43E}" type="presParOf" srcId="{12BC0324-42E0-4C2E-AF7E-F5753DD3866D}" destId="{D3F54D62-B331-46FB-8CE3-4892AEB80BDD}" srcOrd="1" destOrd="0" presId="urn:microsoft.com/office/officeart/2008/layout/LinedList"/>
    <dgm:cxn modelId="{0240A523-5FDD-46EF-A9B0-CE358ACB0DC9}" type="presParOf" srcId="{F1627B94-DF42-4D86-955A-A304D6ED0A71}" destId="{DEE51B01-9036-41A8-835F-52075F33EA19}" srcOrd="2" destOrd="0" presId="urn:microsoft.com/office/officeart/2008/layout/LinedList"/>
    <dgm:cxn modelId="{CE55ED87-8ACE-460B-8A61-DB862BFAD8B8}" type="presParOf" srcId="{F1627B94-DF42-4D86-955A-A304D6ED0A71}" destId="{A454B49B-ABFF-49F3-86C5-40C62BF6F874}" srcOrd="3" destOrd="0" presId="urn:microsoft.com/office/officeart/2008/layout/LinedList"/>
    <dgm:cxn modelId="{1E5F47FA-3C8E-4809-8635-2082788B650A}" type="presParOf" srcId="{A454B49B-ABFF-49F3-86C5-40C62BF6F874}" destId="{F66DFE5B-D58E-49B9-A98B-476BA4212726}" srcOrd="0" destOrd="0" presId="urn:microsoft.com/office/officeart/2008/layout/LinedList"/>
    <dgm:cxn modelId="{34BE0B0C-DAEF-4905-BA3A-77F35C680A0B}" type="presParOf" srcId="{A454B49B-ABFF-49F3-86C5-40C62BF6F874}" destId="{713FB957-CE89-4BE3-9163-E73BDB5A28AF}" srcOrd="1" destOrd="0" presId="urn:microsoft.com/office/officeart/2008/layout/LinedList"/>
    <dgm:cxn modelId="{A93B96BC-B06A-4C2B-B680-BC381F531FCC}" type="presParOf" srcId="{F1627B94-DF42-4D86-955A-A304D6ED0A71}" destId="{3B46C5CE-C9CD-4185-B226-BF566B8D8186}" srcOrd="4" destOrd="0" presId="urn:microsoft.com/office/officeart/2008/layout/LinedList"/>
    <dgm:cxn modelId="{10B7F0F9-D864-49EC-9955-D307E023089C}" type="presParOf" srcId="{F1627B94-DF42-4D86-955A-A304D6ED0A71}" destId="{8B8C7365-1BBC-4570-A211-F7AD659912B6}" srcOrd="5" destOrd="0" presId="urn:microsoft.com/office/officeart/2008/layout/LinedList"/>
    <dgm:cxn modelId="{FD67A3C4-CCFB-430A-B571-CEE77C570A53}" type="presParOf" srcId="{8B8C7365-1BBC-4570-A211-F7AD659912B6}" destId="{121C3A4A-CABF-4866-9C7C-F8BB2A230B31}" srcOrd="0" destOrd="0" presId="urn:microsoft.com/office/officeart/2008/layout/LinedList"/>
    <dgm:cxn modelId="{C0F0974C-99B5-4841-95CC-3E6803AD848E}" type="presParOf" srcId="{8B8C7365-1BBC-4570-A211-F7AD659912B6}" destId="{073D8FB5-55D0-4AF3-B375-2A9BD6969BA8}" srcOrd="1" destOrd="0" presId="urn:microsoft.com/office/officeart/2008/layout/LinedList"/>
    <dgm:cxn modelId="{B05CFBA3-38AB-43E2-8B6A-7CFFC13C9C58}" type="presParOf" srcId="{F1627B94-DF42-4D86-955A-A304D6ED0A71}" destId="{0AD5A739-3253-4CD1-9EA6-F4557E99C032}" srcOrd="6" destOrd="0" presId="urn:microsoft.com/office/officeart/2008/layout/LinedList"/>
    <dgm:cxn modelId="{59098BF2-DF7F-4A27-AD48-6C1589944426}" type="presParOf" srcId="{F1627B94-DF42-4D86-955A-A304D6ED0A71}" destId="{67C87BBC-46BB-486E-BD58-991B9450EF1E}" srcOrd="7" destOrd="0" presId="urn:microsoft.com/office/officeart/2008/layout/LinedList"/>
    <dgm:cxn modelId="{12EEA1EB-25F6-4238-90C9-05416B73D20B}" type="presParOf" srcId="{67C87BBC-46BB-486E-BD58-991B9450EF1E}" destId="{75C81862-1136-4F3E-BB6E-6303D08DEE1A}" srcOrd="0" destOrd="0" presId="urn:microsoft.com/office/officeart/2008/layout/LinedList"/>
    <dgm:cxn modelId="{ECB490DD-3D9F-46BA-9402-C97F9807FAE0}" type="presParOf" srcId="{67C87BBC-46BB-486E-BD58-991B9450EF1E}" destId="{04B0F3DB-D2CF-411A-9F8E-05F401535C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36515C7-7BB4-4E60-8F2A-FFEF7652A5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D5669AC-610F-4E16-99D3-76F6D0FDD1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Viral infection</a:t>
          </a:r>
        </a:p>
      </dgm:t>
    </dgm:pt>
    <dgm:pt modelId="{CF136887-35ED-42A9-81E2-023AFAC8EAFC}" type="parTrans" cxnId="{9ABE7EC1-C567-4F96-8E47-E9E1B0B0625B}">
      <dgm:prSet/>
      <dgm:spPr/>
      <dgm:t>
        <a:bodyPr/>
        <a:lstStyle/>
        <a:p>
          <a:endParaRPr lang="en-US"/>
        </a:p>
      </dgm:t>
    </dgm:pt>
    <dgm:pt modelId="{C5954A03-CC34-4313-B963-7D2367119546}" type="sibTrans" cxnId="{9ABE7EC1-C567-4F96-8E47-E9E1B0B0625B}">
      <dgm:prSet/>
      <dgm:spPr/>
      <dgm:t>
        <a:bodyPr/>
        <a:lstStyle/>
        <a:p>
          <a:endParaRPr lang="en-US"/>
        </a:p>
      </dgm:t>
    </dgm:pt>
    <dgm:pt modelId="{D29E883B-60E3-48AC-9E9E-E305295068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Vaccine available “M” in MMR</a:t>
          </a:r>
        </a:p>
      </dgm:t>
    </dgm:pt>
    <dgm:pt modelId="{C9AD9211-68A0-4570-9F4A-0C1F57798CDD}" type="parTrans" cxnId="{E20F577C-BCEA-42F2-972A-D40B9F6BB4A5}">
      <dgm:prSet/>
      <dgm:spPr/>
      <dgm:t>
        <a:bodyPr/>
        <a:lstStyle/>
        <a:p>
          <a:endParaRPr lang="en-US"/>
        </a:p>
      </dgm:t>
    </dgm:pt>
    <dgm:pt modelId="{893E6F88-3F30-4331-98C2-2C755FC11DB6}" type="sibTrans" cxnId="{E20F577C-BCEA-42F2-972A-D40B9F6BB4A5}">
      <dgm:prSet/>
      <dgm:spPr/>
      <dgm:t>
        <a:bodyPr/>
        <a:lstStyle/>
        <a:p>
          <a:endParaRPr lang="en-US"/>
        </a:p>
      </dgm:t>
    </dgm:pt>
    <dgm:pt modelId="{4535477E-BAC4-4B3D-ACA7-B12262DFAC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Transmitted by respiratory secretions, blood and urine of infected person</a:t>
          </a:r>
        </a:p>
      </dgm:t>
    </dgm:pt>
    <dgm:pt modelId="{87B2A230-B4DF-44E3-B33A-5982900CEF24}" type="parTrans" cxnId="{50EE9B15-F234-471C-BBBE-B9BDB119589C}">
      <dgm:prSet/>
      <dgm:spPr/>
      <dgm:t>
        <a:bodyPr/>
        <a:lstStyle/>
        <a:p>
          <a:endParaRPr lang="en-US"/>
        </a:p>
      </dgm:t>
    </dgm:pt>
    <dgm:pt modelId="{C91BDE8E-A86E-49D4-AA27-5D47E85B6460}" type="sibTrans" cxnId="{50EE9B15-F234-471C-BBBE-B9BDB119589C}">
      <dgm:prSet/>
      <dgm:spPr/>
      <dgm:t>
        <a:bodyPr/>
        <a:lstStyle/>
        <a:p>
          <a:endParaRPr lang="en-US"/>
        </a:p>
      </dgm:t>
    </dgm:pt>
    <dgm:pt modelId="{B1943C9A-BC7D-41BC-8685-F74EE085C4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Communicable just before the rash appears to 4-5 days after rash appears=highly contagious</a:t>
          </a:r>
          <a:endParaRPr lang="en-US"/>
        </a:p>
      </dgm:t>
    </dgm:pt>
    <dgm:pt modelId="{F3CF3C54-0247-4EFC-9290-53B5BD2228AE}" type="parTrans" cxnId="{42B36089-50BC-4B0F-8554-317542FB6F98}">
      <dgm:prSet/>
      <dgm:spPr/>
      <dgm:t>
        <a:bodyPr/>
        <a:lstStyle/>
        <a:p>
          <a:endParaRPr lang="en-US"/>
        </a:p>
      </dgm:t>
    </dgm:pt>
    <dgm:pt modelId="{EE79D35A-A005-403D-9B6E-FB19A3CD16B4}" type="sibTrans" cxnId="{42B36089-50BC-4B0F-8554-317542FB6F98}">
      <dgm:prSet/>
      <dgm:spPr/>
      <dgm:t>
        <a:bodyPr/>
        <a:lstStyle/>
        <a:p>
          <a:endParaRPr lang="en-US"/>
        </a:p>
      </dgm:t>
    </dgm:pt>
    <dgm:pt modelId="{16BFAD31-80DD-4A33-844D-45008A277982}" type="pres">
      <dgm:prSet presAssocID="{E36515C7-7BB4-4E60-8F2A-FFEF7652A514}" presName="root" presStyleCnt="0">
        <dgm:presLayoutVars>
          <dgm:dir/>
          <dgm:resizeHandles val="exact"/>
        </dgm:presLayoutVars>
      </dgm:prSet>
      <dgm:spPr/>
    </dgm:pt>
    <dgm:pt modelId="{8FA9CBDD-FEA5-427A-82EA-A541F6BD8DD0}" type="pres">
      <dgm:prSet presAssocID="{2D5669AC-610F-4E16-99D3-76F6D0FDD1F4}" presName="compNode" presStyleCnt="0"/>
      <dgm:spPr/>
    </dgm:pt>
    <dgm:pt modelId="{78DEF8D3-FEEF-4E6F-A3E4-1D1BF5ABEF06}" type="pres">
      <dgm:prSet presAssocID="{2D5669AC-610F-4E16-99D3-76F6D0FDD1F4}" presName="bgRect" presStyleLbl="bgShp" presStyleIdx="0" presStyleCnt="4"/>
      <dgm:spPr/>
    </dgm:pt>
    <dgm:pt modelId="{BD9F9846-2313-43FF-8011-A4CF71AA006B}" type="pres">
      <dgm:prSet presAssocID="{2D5669AC-610F-4E16-99D3-76F6D0FDD1F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6DA03AE7-8263-4A03-95DF-C474206296B5}" type="pres">
      <dgm:prSet presAssocID="{2D5669AC-610F-4E16-99D3-76F6D0FDD1F4}" presName="spaceRect" presStyleCnt="0"/>
      <dgm:spPr/>
    </dgm:pt>
    <dgm:pt modelId="{C86D74BE-40DF-4D5E-9BFB-521B7F86E980}" type="pres">
      <dgm:prSet presAssocID="{2D5669AC-610F-4E16-99D3-76F6D0FDD1F4}" presName="parTx" presStyleLbl="revTx" presStyleIdx="0" presStyleCnt="4">
        <dgm:presLayoutVars>
          <dgm:chMax val="0"/>
          <dgm:chPref val="0"/>
        </dgm:presLayoutVars>
      </dgm:prSet>
      <dgm:spPr/>
    </dgm:pt>
    <dgm:pt modelId="{CA4E4D53-B303-4C2B-8F13-144E2F22DB93}" type="pres">
      <dgm:prSet presAssocID="{C5954A03-CC34-4313-B963-7D2367119546}" presName="sibTrans" presStyleCnt="0"/>
      <dgm:spPr/>
    </dgm:pt>
    <dgm:pt modelId="{FA67FC71-839F-4FF6-95CB-53264F2608A5}" type="pres">
      <dgm:prSet presAssocID="{D29E883B-60E3-48AC-9E9E-E3052950680C}" presName="compNode" presStyleCnt="0"/>
      <dgm:spPr/>
    </dgm:pt>
    <dgm:pt modelId="{72C15F34-B850-4AFA-A8B7-3BC08D10BAA3}" type="pres">
      <dgm:prSet presAssocID="{D29E883B-60E3-48AC-9E9E-E3052950680C}" presName="bgRect" presStyleLbl="bgShp" presStyleIdx="1" presStyleCnt="4"/>
      <dgm:spPr/>
    </dgm:pt>
    <dgm:pt modelId="{A7990E43-525D-495C-A968-C6C8C071A131}" type="pres">
      <dgm:prSet presAssocID="{D29E883B-60E3-48AC-9E9E-E3052950680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 dropper"/>
        </a:ext>
      </dgm:extLst>
    </dgm:pt>
    <dgm:pt modelId="{F2DC23C6-ED92-4106-ABF9-77850D84192E}" type="pres">
      <dgm:prSet presAssocID="{D29E883B-60E3-48AC-9E9E-E3052950680C}" presName="spaceRect" presStyleCnt="0"/>
      <dgm:spPr/>
    </dgm:pt>
    <dgm:pt modelId="{9E652C69-B507-4631-99B3-207A42F63D3A}" type="pres">
      <dgm:prSet presAssocID="{D29E883B-60E3-48AC-9E9E-E3052950680C}" presName="parTx" presStyleLbl="revTx" presStyleIdx="1" presStyleCnt="4">
        <dgm:presLayoutVars>
          <dgm:chMax val="0"/>
          <dgm:chPref val="0"/>
        </dgm:presLayoutVars>
      </dgm:prSet>
      <dgm:spPr/>
    </dgm:pt>
    <dgm:pt modelId="{4CA4580D-14EE-4418-AB44-8457AA66C573}" type="pres">
      <dgm:prSet presAssocID="{893E6F88-3F30-4331-98C2-2C755FC11DB6}" presName="sibTrans" presStyleCnt="0"/>
      <dgm:spPr/>
    </dgm:pt>
    <dgm:pt modelId="{D4163FB1-3D01-48E0-B36E-2089D0EBC973}" type="pres">
      <dgm:prSet presAssocID="{4535477E-BAC4-4B3D-ACA7-B12262DFAC43}" presName="compNode" presStyleCnt="0"/>
      <dgm:spPr/>
    </dgm:pt>
    <dgm:pt modelId="{8A6EF9B7-52E9-43FA-8D6F-A3CA57C50F7C}" type="pres">
      <dgm:prSet presAssocID="{4535477E-BAC4-4B3D-ACA7-B12262DFAC43}" presName="bgRect" presStyleLbl="bgShp" presStyleIdx="2" presStyleCnt="4"/>
      <dgm:spPr/>
    </dgm:pt>
    <dgm:pt modelId="{134C4ED7-3C9A-4B03-B7EC-75344D4C50BE}" type="pres">
      <dgm:prSet presAssocID="{4535477E-BAC4-4B3D-ACA7-B12262DFAC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04917BF3-DCC0-4038-90B3-3759501548FE}" type="pres">
      <dgm:prSet presAssocID="{4535477E-BAC4-4B3D-ACA7-B12262DFAC43}" presName="spaceRect" presStyleCnt="0"/>
      <dgm:spPr/>
    </dgm:pt>
    <dgm:pt modelId="{2F774EF2-4F93-4B4F-B62D-D11F805566E2}" type="pres">
      <dgm:prSet presAssocID="{4535477E-BAC4-4B3D-ACA7-B12262DFAC43}" presName="parTx" presStyleLbl="revTx" presStyleIdx="2" presStyleCnt="4">
        <dgm:presLayoutVars>
          <dgm:chMax val="0"/>
          <dgm:chPref val="0"/>
        </dgm:presLayoutVars>
      </dgm:prSet>
      <dgm:spPr/>
    </dgm:pt>
    <dgm:pt modelId="{08AD710D-08A4-4AE4-831E-AF5F3B4BE97B}" type="pres">
      <dgm:prSet presAssocID="{C91BDE8E-A86E-49D4-AA27-5D47E85B6460}" presName="sibTrans" presStyleCnt="0"/>
      <dgm:spPr/>
    </dgm:pt>
    <dgm:pt modelId="{18580B91-7F89-4149-A9EC-DB4091278734}" type="pres">
      <dgm:prSet presAssocID="{B1943C9A-BC7D-41BC-8685-F74EE085C48B}" presName="compNode" presStyleCnt="0"/>
      <dgm:spPr/>
    </dgm:pt>
    <dgm:pt modelId="{6B4F5853-3571-481E-B914-49A33F98F668}" type="pres">
      <dgm:prSet presAssocID="{B1943C9A-BC7D-41BC-8685-F74EE085C48B}" presName="bgRect" presStyleLbl="bgShp" presStyleIdx="3" presStyleCnt="4"/>
      <dgm:spPr/>
    </dgm:pt>
    <dgm:pt modelId="{6E7E39A5-76E8-4C38-8DFC-EF9346D3E506}" type="pres">
      <dgm:prSet presAssocID="{B1943C9A-BC7D-41BC-8685-F74EE085C4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76FEDED-CE0D-4ADB-998F-4E06BC89CBF7}" type="pres">
      <dgm:prSet presAssocID="{B1943C9A-BC7D-41BC-8685-F74EE085C48B}" presName="spaceRect" presStyleCnt="0"/>
      <dgm:spPr/>
    </dgm:pt>
    <dgm:pt modelId="{656B0EFD-37D7-4C5C-B236-7F58A17B7A88}" type="pres">
      <dgm:prSet presAssocID="{B1943C9A-BC7D-41BC-8685-F74EE085C48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0EE9B15-F234-471C-BBBE-B9BDB119589C}" srcId="{E36515C7-7BB4-4E60-8F2A-FFEF7652A514}" destId="{4535477E-BAC4-4B3D-ACA7-B12262DFAC43}" srcOrd="2" destOrd="0" parTransId="{87B2A230-B4DF-44E3-B33A-5982900CEF24}" sibTransId="{C91BDE8E-A86E-49D4-AA27-5D47E85B6460}"/>
    <dgm:cxn modelId="{D73B0A36-599F-4F6C-A54F-B0DCE10586D0}" type="presOf" srcId="{D29E883B-60E3-48AC-9E9E-E3052950680C}" destId="{9E652C69-B507-4631-99B3-207A42F63D3A}" srcOrd="0" destOrd="0" presId="urn:microsoft.com/office/officeart/2018/2/layout/IconVerticalSolidList"/>
    <dgm:cxn modelId="{E6F75E4A-2A62-4413-87E5-400AD7B5EA90}" type="presOf" srcId="{4535477E-BAC4-4B3D-ACA7-B12262DFAC43}" destId="{2F774EF2-4F93-4B4F-B62D-D11F805566E2}" srcOrd="0" destOrd="0" presId="urn:microsoft.com/office/officeart/2018/2/layout/IconVerticalSolidList"/>
    <dgm:cxn modelId="{E20F577C-BCEA-42F2-972A-D40B9F6BB4A5}" srcId="{E36515C7-7BB4-4E60-8F2A-FFEF7652A514}" destId="{D29E883B-60E3-48AC-9E9E-E3052950680C}" srcOrd="1" destOrd="0" parTransId="{C9AD9211-68A0-4570-9F4A-0C1F57798CDD}" sibTransId="{893E6F88-3F30-4331-98C2-2C755FC11DB6}"/>
    <dgm:cxn modelId="{42B36089-50BC-4B0F-8554-317542FB6F98}" srcId="{E36515C7-7BB4-4E60-8F2A-FFEF7652A514}" destId="{B1943C9A-BC7D-41BC-8685-F74EE085C48B}" srcOrd="3" destOrd="0" parTransId="{F3CF3C54-0247-4EFC-9290-53B5BD2228AE}" sibTransId="{EE79D35A-A005-403D-9B6E-FB19A3CD16B4}"/>
    <dgm:cxn modelId="{51910F8C-BD3D-4CE2-BD90-AE522B778460}" type="presOf" srcId="{E36515C7-7BB4-4E60-8F2A-FFEF7652A514}" destId="{16BFAD31-80DD-4A33-844D-45008A277982}" srcOrd="0" destOrd="0" presId="urn:microsoft.com/office/officeart/2018/2/layout/IconVerticalSolidList"/>
    <dgm:cxn modelId="{6C65E499-700A-419B-A00D-A6DEB99349C1}" type="presOf" srcId="{2D5669AC-610F-4E16-99D3-76F6D0FDD1F4}" destId="{C86D74BE-40DF-4D5E-9BFB-521B7F86E980}" srcOrd="0" destOrd="0" presId="urn:microsoft.com/office/officeart/2018/2/layout/IconVerticalSolidList"/>
    <dgm:cxn modelId="{9ABE7EC1-C567-4F96-8E47-E9E1B0B0625B}" srcId="{E36515C7-7BB4-4E60-8F2A-FFEF7652A514}" destId="{2D5669AC-610F-4E16-99D3-76F6D0FDD1F4}" srcOrd="0" destOrd="0" parTransId="{CF136887-35ED-42A9-81E2-023AFAC8EAFC}" sibTransId="{C5954A03-CC34-4313-B963-7D2367119546}"/>
    <dgm:cxn modelId="{BFE763E9-149C-466D-9DCB-76D339DC680F}" type="presOf" srcId="{B1943C9A-BC7D-41BC-8685-F74EE085C48B}" destId="{656B0EFD-37D7-4C5C-B236-7F58A17B7A88}" srcOrd="0" destOrd="0" presId="urn:microsoft.com/office/officeart/2018/2/layout/IconVerticalSolidList"/>
    <dgm:cxn modelId="{FBBFEFF0-9741-426C-B8B6-84FC2532FB0A}" type="presParOf" srcId="{16BFAD31-80DD-4A33-844D-45008A277982}" destId="{8FA9CBDD-FEA5-427A-82EA-A541F6BD8DD0}" srcOrd="0" destOrd="0" presId="urn:microsoft.com/office/officeart/2018/2/layout/IconVerticalSolidList"/>
    <dgm:cxn modelId="{74A86BF9-602A-4E65-BF89-FED2A2CC5515}" type="presParOf" srcId="{8FA9CBDD-FEA5-427A-82EA-A541F6BD8DD0}" destId="{78DEF8D3-FEEF-4E6F-A3E4-1D1BF5ABEF06}" srcOrd="0" destOrd="0" presId="urn:microsoft.com/office/officeart/2018/2/layout/IconVerticalSolidList"/>
    <dgm:cxn modelId="{A3D1AAAC-BA11-4A86-A7C8-DD2E376342B7}" type="presParOf" srcId="{8FA9CBDD-FEA5-427A-82EA-A541F6BD8DD0}" destId="{BD9F9846-2313-43FF-8011-A4CF71AA006B}" srcOrd="1" destOrd="0" presId="urn:microsoft.com/office/officeart/2018/2/layout/IconVerticalSolidList"/>
    <dgm:cxn modelId="{3C2149F5-294B-47B9-B379-449169437BE0}" type="presParOf" srcId="{8FA9CBDD-FEA5-427A-82EA-A541F6BD8DD0}" destId="{6DA03AE7-8263-4A03-95DF-C474206296B5}" srcOrd="2" destOrd="0" presId="urn:microsoft.com/office/officeart/2018/2/layout/IconVerticalSolidList"/>
    <dgm:cxn modelId="{CED5D5A1-1317-4018-8439-F5DE121150AC}" type="presParOf" srcId="{8FA9CBDD-FEA5-427A-82EA-A541F6BD8DD0}" destId="{C86D74BE-40DF-4D5E-9BFB-521B7F86E980}" srcOrd="3" destOrd="0" presId="urn:microsoft.com/office/officeart/2018/2/layout/IconVerticalSolidList"/>
    <dgm:cxn modelId="{2FAE1279-475F-41A3-8D11-C0B5495FB77D}" type="presParOf" srcId="{16BFAD31-80DD-4A33-844D-45008A277982}" destId="{CA4E4D53-B303-4C2B-8F13-144E2F22DB93}" srcOrd="1" destOrd="0" presId="urn:microsoft.com/office/officeart/2018/2/layout/IconVerticalSolidList"/>
    <dgm:cxn modelId="{78A2EFB4-5654-476B-8774-D3830B8D5D33}" type="presParOf" srcId="{16BFAD31-80DD-4A33-844D-45008A277982}" destId="{FA67FC71-839F-4FF6-95CB-53264F2608A5}" srcOrd="2" destOrd="0" presId="urn:microsoft.com/office/officeart/2018/2/layout/IconVerticalSolidList"/>
    <dgm:cxn modelId="{705AEA69-1792-4A17-9F03-DD00B6243ADE}" type="presParOf" srcId="{FA67FC71-839F-4FF6-95CB-53264F2608A5}" destId="{72C15F34-B850-4AFA-A8B7-3BC08D10BAA3}" srcOrd="0" destOrd="0" presId="urn:microsoft.com/office/officeart/2018/2/layout/IconVerticalSolidList"/>
    <dgm:cxn modelId="{34DD4731-A279-408A-88CF-8C041569BCE6}" type="presParOf" srcId="{FA67FC71-839F-4FF6-95CB-53264F2608A5}" destId="{A7990E43-525D-495C-A968-C6C8C071A131}" srcOrd="1" destOrd="0" presId="urn:microsoft.com/office/officeart/2018/2/layout/IconVerticalSolidList"/>
    <dgm:cxn modelId="{050FC3F4-D4CE-41DF-92B5-F3D5585ABA68}" type="presParOf" srcId="{FA67FC71-839F-4FF6-95CB-53264F2608A5}" destId="{F2DC23C6-ED92-4106-ABF9-77850D84192E}" srcOrd="2" destOrd="0" presId="urn:microsoft.com/office/officeart/2018/2/layout/IconVerticalSolidList"/>
    <dgm:cxn modelId="{3E531506-5E4E-4757-A614-6B4E0AF9066D}" type="presParOf" srcId="{FA67FC71-839F-4FF6-95CB-53264F2608A5}" destId="{9E652C69-B507-4631-99B3-207A42F63D3A}" srcOrd="3" destOrd="0" presId="urn:microsoft.com/office/officeart/2018/2/layout/IconVerticalSolidList"/>
    <dgm:cxn modelId="{177115AE-260A-4C54-AEBD-9C363FD07F0C}" type="presParOf" srcId="{16BFAD31-80DD-4A33-844D-45008A277982}" destId="{4CA4580D-14EE-4418-AB44-8457AA66C573}" srcOrd="3" destOrd="0" presId="urn:microsoft.com/office/officeart/2018/2/layout/IconVerticalSolidList"/>
    <dgm:cxn modelId="{47289836-3B6A-40B7-8482-3607D2220E35}" type="presParOf" srcId="{16BFAD31-80DD-4A33-844D-45008A277982}" destId="{D4163FB1-3D01-48E0-B36E-2089D0EBC973}" srcOrd="4" destOrd="0" presId="urn:microsoft.com/office/officeart/2018/2/layout/IconVerticalSolidList"/>
    <dgm:cxn modelId="{A0183844-B281-4536-8F12-8589A909DEEB}" type="presParOf" srcId="{D4163FB1-3D01-48E0-B36E-2089D0EBC973}" destId="{8A6EF9B7-52E9-43FA-8D6F-A3CA57C50F7C}" srcOrd="0" destOrd="0" presId="urn:microsoft.com/office/officeart/2018/2/layout/IconVerticalSolidList"/>
    <dgm:cxn modelId="{F97CA2D5-3FA0-40AF-8918-0C866AD07C00}" type="presParOf" srcId="{D4163FB1-3D01-48E0-B36E-2089D0EBC973}" destId="{134C4ED7-3C9A-4B03-B7EC-75344D4C50BE}" srcOrd="1" destOrd="0" presId="urn:microsoft.com/office/officeart/2018/2/layout/IconVerticalSolidList"/>
    <dgm:cxn modelId="{2B8CCD2B-BFB9-4C62-ADCB-2BED3C06656D}" type="presParOf" srcId="{D4163FB1-3D01-48E0-B36E-2089D0EBC973}" destId="{04917BF3-DCC0-4038-90B3-3759501548FE}" srcOrd="2" destOrd="0" presId="urn:microsoft.com/office/officeart/2018/2/layout/IconVerticalSolidList"/>
    <dgm:cxn modelId="{EE97D56C-C84A-48E8-B2F4-F5A770F17F53}" type="presParOf" srcId="{D4163FB1-3D01-48E0-B36E-2089D0EBC973}" destId="{2F774EF2-4F93-4B4F-B62D-D11F805566E2}" srcOrd="3" destOrd="0" presId="urn:microsoft.com/office/officeart/2018/2/layout/IconVerticalSolidList"/>
    <dgm:cxn modelId="{4E110A23-C1DC-4651-9FD7-9C3DC90F8846}" type="presParOf" srcId="{16BFAD31-80DD-4A33-844D-45008A277982}" destId="{08AD710D-08A4-4AE4-831E-AF5F3B4BE97B}" srcOrd="5" destOrd="0" presId="urn:microsoft.com/office/officeart/2018/2/layout/IconVerticalSolidList"/>
    <dgm:cxn modelId="{621707FF-8AE6-4BF1-9C76-265CD3DC0731}" type="presParOf" srcId="{16BFAD31-80DD-4A33-844D-45008A277982}" destId="{18580B91-7F89-4149-A9EC-DB4091278734}" srcOrd="6" destOrd="0" presId="urn:microsoft.com/office/officeart/2018/2/layout/IconVerticalSolidList"/>
    <dgm:cxn modelId="{F1131C8D-52A3-4CE2-80A4-BD458AE5D58D}" type="presParOf" srcId="{18580B91-7F89-4149-A9EC-DB4091278734}" destId="{6B4F5853-3571-481E-B914-49A33F98F668}" srcOrd="0" destOrd="0" presId="urn:microsoft.com/office/officeart/2018/2/layout/IconVerticalSolidList"/>
    <dgm:cxn modelId="{FF6126F0-9E85-49CA-A3FE-929A23CD64AA}" type="presParOf" srcId="{18580B91-7F89-4149-A9EC-DB4091278734}" destId="{6E7E39A5-76E8-4C38-8DFC-EF9346D3E506}" srcOrd="1" destOrd="0" presId="urn:microsoft.com/office/officeart/2018/2/layout/IconVerticalSolidList"/>
    <dgm:cxn modelId="{4591137C-FACC-4D9E-AE2F-B3850AB83998}" type="presParOf" srcId="{18580B91-7F89-4149-A9EC-DB4091278734}" destId="{376FEDED-CE0D-4ADB-998F-4E06BC89CBF7}" srcOrd="2" destOrd="0" presId="urn:microsoft.com/office/officeart/2018/2/layout/IconVerticalSolidList"/>
    <dgm:cxn modelId="{07FC0ED5-4E3F-418E-8C03-7EAC9F7B6236}" type="presParOf" srcId="{18580B91-7F89-4149-A9EC-DB4091278734}" destId="{656B0EFD-37D7-4C5C-B236-7F58A17B7A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12F2B77-FA40-4B78-9F81-133C6B76169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4B0543-6B02-4CDA-BAB9-1B2DAA35339B}">
      <dgm:prSet/>
      <dgm:spPr/>
      <dgm:t>
        <a:bodyPr/>
        <a:lstStyle/>
        <a:p>
          <a:r>
            <a:rPr lang="en-US" b="1"/>
            <a:t>First 24 hours</a:t>
          </a:r>
          <a:endParaRPr lang="en-US"/>
        </a:p>
      </dgm:t>
    </dgm:pt>
    <dgm:pt modelId="{70F3366C-928C-4E33-9A1A-5F64E1F9A545}" type="parTrans" cxnId="{D0DDF66C-4E79-45E6-B381-F918E8143315}">
      <dgm:prSet/>
      <dgm:spPr/>
      <dgm:t>
        <a:bodyPr/>
        <a:lstStyle/>
        <a:p>
          <a:endParaRPr lang="en-US"/>
        </a:p>
      </dgm:t>
    </dgm:pt>
    <dgm:pt modelId="{6487660F-E588-4842-9FB3-8906202B4E41}" type="sibTrans" cxnId="{D0DDF66C-4E79-45E6-B381-F918E8143315}">
      <dgm:prSet/>
      <dgm:spPr/>
      <dgm:t>
        <a:bodyPr/>
        <a:lstStyle/>
        <a:p>
          <a:endParaRPr lang="en-US"/>
        </a:p>
      </dgm:t>
    </dgm:pt>
    <dgm:pt modelId="{3C6694A3-482F-4BA6-90C6-3CA940E8A801}">
      <dgm:prSet/>
      <dgm:spPr/>
      <dgm:t>
        <a:bodyPr/>
        <a:lstStyle/>
        <a:p>
          <a:r>
            <a:rPr lang="en-US" b="1"/>
            <a:t>Fever, malaise, cough, coryza, conjunctivitis </a:t>
          </a:r>
          <a:endParaRPr lang="en-US"/>
        </a:p>
      </dgm:t>
    </dgm:pt>
    <dgm:pt modelId="{ACE8E772-7CB6-4073-92FA-B6BCB04E8053}" type="parTrans" cxnId="{8DA2C18B-B94A-4C01-94B5-32ADAD08A3E7}">
      <dgm:prSet/>
      <dgm:spPr/>
      <dgm:t>
        <a:bodyPr/>
        <a:lstStyle/>
        <a:p>
          <a:endParaRPr lang="en-US"/>
        </a:p>
      </dgm:t>
    </dgm:pt>
    <dgm:pt modelId="{8203CE61-3447-4D09-B850-97E06DC625AE}" type="sibTrans" cxnId="{8DA2C18B-B94A-4C01-94B5-32ADAD08A3E7}">
      <dgm:prSet/>
      <dgm:spPr/>
      <dgm:t>
        <a:bodyPr/>
        <a:lstStyle/>
        <a:p>
          <a:endParaRPr lang="en-US"/>
        </a:p>
      </dgm:t>
    </dgm:pt>
    <dgm:pt modelId="{CCE8309D-7ADF-4BD1-A42C-BBDC76954EAE}">
      <dgm:prSet/>
      <dgm:spPr/>
      <dgm:t>
        <a:bodyPr/>
        <a:lstStyle/>
        <a:p>
          <a:r>
            <a:rPr lang="en-US" b="1"/>
            <a:t>In 48 hours</a:t>
          </a:r>
          <a:endParaRPr lang="en-US"/>
        </a:p>
      </dgm:t>
    </dgm:pt>
    <dgm:pt modelId="{6A5F7D42-4DF4-4D07-8D4D-C2C214AC48FB}" type="parTrans" cxnId="{77C17601-AA19-481B-AFED-A21366B357D9}">
      <dgm:prSet/>
      <dgm:spPr/>
      <dgm:t>
        <a:bodyPr/>
        <a:lstStyle/>
        <a:p>
          <a:endParaRPr lang="en-US"/>
        </a:p>
      </dgm:t>
    </dgm:pt>
    <dgm:pt modelId="{EA968E11-AACF-4961-9B89-996B5661BAA7}" type="sibTrans" cxnId="{77C17601-AA19-481B-AFED-A21366B357D9}">
      <dgm:prSet/>
      <dgm:spPr/>
      <dgm:t>
        <a:bodyPr/>
        <a:lstStyle/>
        <a:p>
          <a:endParaRPr lang="en-US"/>
        </a:p>
      </dgm:t>
    </dgm:pt>
    <dgm:pt modelId="{DA8CE8AF-8388-493B-A543-118BD835368E}">
      <dgm:prSet/>
      <dgm:spPr/>
      <dgm:t>
        <a:bodyPr/>
        <a:lstStyle/>
        <a:p>
          <a:r>
            <a:rPr lang="en-US" b="1"/>
            <a:t>“Koplik spots” (small, irregular, red spots with minute bluish-white center) first seen on buccal mucosa</a:t>
          </a:r>
          <a:endParaRPr lang="en-US"/>
        </a:p>
      </dgm:t>
    </dgm:pt>
    <dgm:pt modelId="{163DA3E4-0D12-4B13-A45F-F9026C9D0B35}" type="parTrans" cxnId="{D624A5A7-DD16-4D6A-A5BC-3515C3A079C4}">
      <dgm:prSet/>
      <dgm:spPr/>
      <dgm:t>
        <a:bodyPr/>
        <a:lstStyle/>
        <a:p>
          <a:endParaRPr lang="en-US"/>
        </a:p>
      </dgm:t>
    </dgm:pt>
    <dgm:pt modelId="{895ADB2E-79A9-4B84-A312-4BE9493488DC}" type="sibTrans" cxnId="{D624A5A7-DD16-4D6A-A5BC-3515C3A079C4}">
      <dgm:prSet/>
      <dgm:spPr/>
      <dgm:t>
        <a:bodyPr/>
        <a:lstStyle/>
        <a:p>
          <a:endParaRPr lang="en-US"/>
        </a:p>
      </dgm:t>
    </dgm:pt>
    <dgm:pt modelId="{3922D3F2-5477-4438-8101-7A7E2329A623}">
      <dgm:prSet/>
      <dgm:spPr/>
      <dgm:t>
        <a:bodyPr/>
        <a:lstStyle/>
        <a:p>
          <a:r>
            <a:rPr lang="en-US" b="1"/>
            <a:t>Raised erythema rash rash on face that spreads downward</a:t>
          </a:r>
          <a:endParaRPr lang="en-US"/>
        </a:p>
      </dgm:t>
    </dgm:pt>
    <dgm:pt modelId="{204A8461-4312-45A2-B5E7-4774FFECCB09}" type="parTrans" cxnId="{405514C3-A3E9-4A95-8600-0D5B1A69E68D}">
      <dgm:prSet/>
      <dgm:spPr/>
      <dgm:t>
        <a:bodyPr/>
        <a:lstStyle/>
        <a:p>
          <a:endParaRPr lang="en-US"/>
        </a:p>
      </dgm:t>
    </dgm:pt>
    <dgm:pt modelId="{AEEC9E58-B1FE-4E79-89B9-410817CE74F1}" type="sibTrans" cxnId="{405514C3-A3E9-4A95-8600-0D5B1A69E68D}">
      <dgm:prSet/>
      <dgm:spPr/>
      <dgm:t>
        <a:bodyPr/>
        <a:lstStyle/>
        <a:p>
          <a:endParaRPr lang="en-US"/>
        </a:p>
      </dgm:t>
    </dgm:pt>
    <dgm:pt modelId="{3A03FE7E-ECCC-4AD7-94FC-A5BCE8F9D818}">
      <dgm:prSet/>
      <dgm:spPr/>
      <dgm:t>
        <a:bodyPr/>
        <a:lstStyle/>
        <a:p>
          <a:r>
            <a:rPr lang="en-US" b="1"/>
            <a:t>Discrete, then turns confluent on the third day</a:t>
          </a:r>
          <a:endParaRPr lang="en-US"/>
        </a:p>
      </dgm:t>
    </dgm:pt>
    <dgm:pt modelId="{268E675C-7A41-44B3-A3C3-55A212DCB110}" type="parTrans" cxnId="{1B6CC84D-10EB-4E01-B85D-2B7803ADDDCB}">
      <dgm:prSet/>
      <dgm:spPr/>
      <dgm:t>
        <a:bodyPr/>
        <a:lstStyle/>
        <a:p>
          <a:endParaRPr lang="en-US"/>
        </a:p>
      </dgm:t>
    </dgm:pt>
    <dgm:pt modelId="{92C0E334-B88A-4C89-A267-9544FB49F37E}" type="sibTrans" cxnId="{1B6CC84D-10EB-4E01-B85D-2B7803ADDDCB}">
      <dgm:prSet/>
      <dgm:spPr/>
      <dgm:t>
        <a:bodyPr/>
        <a:lstStyle/>
        <a:p>
          <a:endParaRPr lang="en-US"/>
        </a:p>
      </dgm:t>
    </dgm:pt>
    <dgm:pt modelId="{4073725A-185C-4155-9104-A2D9B43E3BF6}">
      <dgm:prSet/>
      <dgm:spPr/>
      <dgm:t>
        <a:bodyPr/>
        <a:lstStyle/>
        <a:p>
          <a:r>
            <a:rPr lang="en-US" b="1"/>
            <a:t>Other symptoms persist</a:t>
          </a:r>
          <a:endParaRPr lang="en-US"/>
        </a:p>
      </dgm:t>
    </dgm:pt>
    <dgm:pt modelId="{B39B77FE-C304-4FE2-8A5D-B27B18179660}" type="parTrans" cxnId="{71D74C02-71FA-4154-87F8-035BA7B6E53B}">
      <dgm:prSet/>
      <dgm:spPr/>
      <dgm:t>
        <a:bodyPr/>
        <a:lstStyle/>
        <a:p>
          <a:endParaRPr lang="en-US"/>
        </a:p>
      </dgm:t>
    </dgm:pt>
    <dgm:pt modelId="{89C8A096-6975-4B41-8AAD-814696108C80}" type="sibTrans" cxnId="{71D74C02-71FA-4154-87F8-035BA7B6E53B}">
      <dgm:prSet/>
      <dgm:spPr/>
      <dgm:t>
        <a:bodyPr/>
        <a:lstStyle/>
        <a:p>
          <a:endParaRPr lang="en-US"/>
        </a:p>
      </dgm:t>
    </dgm:pt>
    <dgm:pt modelId="{E0323953-0C37-4D83-BCFC-003B1C9256A7}" type="pres">
      <dgm:prSet presAssocID="{112F2B77-FA40-4B78-9F81-133C6B761697}" presName="linear" presStyleCnt="0">
        <dgm:presLayoutVars>
          <dgm:animLvl val="lvl"/>
          <dgm:resizeHandles val="exact"/>
        </dgm:presLayoutVars>
      </dgm:prSet>
      <dgm:spPr/>
    </dgm:pt>
    <dgm:pt modelId="{9F1E33A5-9AC5-4DF6-877E-BFF7317F660E}" type="pres">
      <dgm:prSet presAssocID="{3B4B0543-6B02-4CDA-BAB9-1B2DAA35339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A07E2CD-3D22-401E-8548-C48E1680078B}" type="pres">
      <dgm:prSet presAssocID="{3B4B0543-6B02-4CDA-BAB9-1B2DAA35339B}" presName="childText" presStyleLbl="revTx" presStyleIdx="0" presStyleCnt="2">
        <dgm:presLayoutVars>
          <dgm:bulletEnabled val="1"/>
        </dgm:presLayoutVars>
      </dgm:prSet>
      <dgm:spPr/>
    </dgm:pt>
    <dgm:pt modelId="{A2DFD426-9A03-4E91-BD32-E40FA8F9117A}" type="pres">
      <dgm:prSet presAssocID="{CCE8309D-7ADF-4BD1-A42C-BBDC76954EA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BD37167-19F4-432B-9DD1-469EE36815A7}" type="pres">
      <dgm:prSet presAssocID="{CCE8309D-7ADF-4BD1-A42C-BBDC76954EAE}" presName="childText" presStyleLbl="revTx" presStyleIdx="1" presStyleCnt="2">
        <dgm:presLayoutVars>
          <dgm:bulletEnabled val="1"/>
        </dgm:presLayoutVars>
      </dgm:prSet>
      <dgm:spPr/>
    </dgm:pt>
    <dgm:pt modelId="{BF58DF97-D38A-46E2-A23B-134C74F52F58}" type="pres">
      <dgm:prSet presAssocID="{3922D3F2-5477-4438-8101-7A7E2329A62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E2CD920-3524-4347-AFFB-E526495D7F62}" type="pres">
      <dgm:prSet presAssocID="{AEEC9E58-B1FE-4E79-89B9-410817CE74F1}" presName="spacer" presStyleCnt="0"/>
      <dgm:spPr/>
    </dgm:pt>
    <dgm:pt modelId="{0AE65D19-0AC5-4A25-B2EC-E3C1EB12871B}" type="pres">
      <dgm:prSet presAssocID="{3A03FE7E-ECCC-4AD7-94FC-A5BCE8F9D81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1815477-1614-446A-99F7-73BAB02E05B5}" type="pres">
      <dgm:prSet presAssocID="{92C0E334-B88A-4C89-A267-9544FB49F37E}" presName="spacer" presStyleCnt="0"/>
      <dgm:spPr/>
    </dgm:pt>
    <dgm:pt modelId="{35A28D78-D81F-408B-9891-26041DFF4097}" type="pres">
      <dgm:prSet presAssocID="{4073725A-185C-4155-9104-A2D9B43E3BF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7C17601-AA19-481B-AFED-A21366B357D9}" srcId="{112F2B77-FA40-4B78-9F81-133C6B761697}" destId="{CCE8309D-7ADF-4BD1-A42C-BBDC76954EAE}" srcOrd="1" destOrd="0" parTransId="{6A5F7D42-4DF4-4D07-8D4D-C2C214AC48FB}" sibTransId="{EA968E11-AACF-4961-9B89-996B5661BAA7}"/>
    <dgm:cxn modelId="{71D74C02-71FA-4154-87F8-035BA7B6E53B}" srcId="{112F2B77-FA40-4B78-9F81-133C6B761697}" destId="{4073725A-185C-4155-9104-A2D9B43E3BF6}" srcOrd="4" destOrd="0" parTransId="{B39B77FE-C304-4FE2-8A5D-B27B18179660}" sibTransId="{89C8A096-6975-4B41-8AAD-814696108C80}"/>
    <dgm:cxn modelId="{DBCDEF08-75D7-4881-AB7F-74D8F5005052}" type="presOf" srcId="{3922D3F2-5477-4438-8101-7A7E2329A623}" destId="{BF58DF97-D38A-46E2-A23B-134C74F52F58}" srcOrd="0" destOrd="0" presId="urn:microsoft.com/office/officeart/2005/8/layout/vList2"/>
    <dgm:cxn modelId="{89845933-2B03-43E5-9013-85A0E63A2689}" type="presOf" srcId="{3A03FE7E-ECCC-4AD7-94FC-A5BCE8F9D818}" destId="{0AE65D19-0AC5-4A25-B2EC-E3C1EB12871B}" srcOrd="0" destOrd="0" presId="urn:microsoft.com/office/officeart/2005/8/layout/vList2"/>
    <dgm:cxn modelId="{E2E0DF33-586E-4B25-9812-7376998BF8AF}" type="presOf" srcId="{CCE8309D-7ADF-4BD1-A42C-BBDC76954EAE}" destId="{A2DFD426-9A03-4E91-BD32-E40FA8F9117A}" srcOrd="0" destOrd="0" presId="urn:microsoft.com/office/officeart/2005/8/layout/vList2"/>
    <dgm:cxn modelId="{D0DDF66C-4E79-45E6-B381-F918E8143315}" srcId="{112F2B77-FA40-4B78-9F81-133C6B761697}" destId="{3B4B0543-6B02-4CDA-BAB9-1B2DAA35339B}" srcOrd="0" destOrd="0" parTransId="{70F3366C-928C-4E33-9A1A-5F64E1F9A545}" sibTransId="{6487660F-E588-4842-9FB3-8906202B4E41}"/>
    <dgm:cxn modelId="{1B6CC84D-10EB-4E01-B85D-2B7803ADDDCB}" srcId="{112F2B77-FA40-4B78-9F81-133C6B761697}" destId="{3A03FE7E-ECCC-4AD7-94FC-A5BCE8F9D818}" srcOrd="3" destOrd="0" parTransId="{268E675C-7A41-44B3-A3C3-55A212DCB110}" sibTransId="{92C0E334-B88A-4C89-A267-9544FB49F37E}"/>
    <dgm:cxn modelId="{FB9C697B-4E7C-4D13-98DB-D129EA33DE87}" type="presOf" srcId="{3B4B0543-6B02-4CDA-BAB9-1B2DAA35339B}" destId="{9F1E33A5-9AC5-4DF6-877E-BFF7317F660E}" srcOrd="0" destOrd="0" presId="urn:microsoft.com/office/officeart/2005/8/layout/vList2"/>
    <dgm:cxn modelId="{9637C77B-0B9A-48EC-A36F-32E92A0057C2}" type="presOf" srcId="{3C6694A3-482F-4BA6-90C6-3CA940E8A801}" destId="{DA07E2CD-3D22-401E-8548-C48E1680078B}" srcOrd="0" destOrd="0" presId="urn:microsoft.com/office/officeart/2005/8/layout/vList2"/>
    <dgm:cxn modelId="{8DA2C18B-B94A-4C01-94B5-32ADAD08A3E7}" srcId="{3B4B0543-6B02-4CDA-BAB9-1B2DAA35339B}" destId="{3C6694A3-482F-4BA6-90C6-3CA940E8A801}" srcOrd="0" destOrd="0" parTransId="{ACE8E772-7CB6-4073-92FA-B6BCB04E8053}" sibTransId="{8203CE61-3447-4D09-B850-97E06DC625AE}"/>
    <dgm:cxn modelId="{4A9D9E9C-DC48-4FB1-BEB8-EF3928A6A45B}" type="presOf" srcId="{4073725A-185C-4155-9104-A2D9B43E3BF6}" destId="{35A28D78-D81F-408B-9891-26041DFF4097}" srcOrd="0" destOrd="0" presId="urn:microsoft.com/office/officeart/2005/8/layout/vList2"/>
    <dgm:cxn modelId="{533B3EA2-317B-458D-B01E-3DD77757B411}" type="presOf" srcId="{DA8CE8AF-8388-493B-A543-118BD835368E}" destId="{6BD37167-19F4-432B-9DD1-469EE36815A7}" srcOrd="0" destOrd="0" presId="urn:microsoft.com/office/officeart/2005/8/layout/vList2"/>
    <dgm:cxn modelId="{D624A5A7-DD16-4D6A-A5BC-3515C3A079C4}" srcId="{CCE8309D-7ADF-4BD1-A42C-BBDC76954EAE}" destId="{DA8CE8AF-8388-493B-A543-118BD835368E}" srcOrd="0" destOrd="0" parTransId="{163DA3E4-0D12-4B13-A45F-F9026C9D0B35}" sibTransId="{895ADB2E-79A9-4B84-A312-4BE9493488DC}"/>
    <dgm:cxn modelId="{405514C3-A3E9-4A95-8600-0D5B1A69E68D}" srcId="{112F2B77-FA40-4B78-9F81-133C6B761697}" destId="{3922D3F2-5477-4438-8101-7A7E2329A623}" srcOrd="2" destOrd="0" parTransId="{204A8461-4312-45A2-B5E7-4774FFECCB09}" sibTransId="{AEEC9E58-B1FE-4E79-89B9-410817CE74F1}"/>
    <dgm:cxn modelId="{8B8E40C6-9038-4DB3-B40C-710D94F6F6F2}" type="presOf" srcId="{112F2B77-FA40-4B78-9F81-133C6B761697}" destId="{E0323953-0C37-4D83-BCFC-003B1C9256A7}" srcOrd="0" destOrd="0" presId="urn:microsoft.com/office/officeart/2005/8/layout/vList2"/>
    <dgm:cxn modelId="{71FDB309-FDC4-4FE2-BAFF-BD704C893CD6}" type="presParOf" srcId="{E0323953-0C37-4D83-BCFC-003B1C9256A7}" destId="{9F1E33A5-9AC5-4DF6-877E-BFF7317F660E}" srcOrd="0" destOrd="0" presId="urn:microsoft.com/office/officeart/2005/8/layout/vList2"/>
    <dgm:cxn modelId="{29BB1B64-E03B-414C-8112-1E1F1A5C7D14}" type="presParOf" srcId="{E0323953-0C37-4D83-BCFC-003B1C9256A7}" destId="{DA07E2CD-3D22-401E-8548-C48E1680078B}" srcOrd="1" destOrd="0" presId="urn:microsoft.com/office/officeart/2005/8/layout/vList2"/>
    <dgm:cxn modelId="{8B5FDC2C-F98D-45F2-A230-CA0A21D523C4}" type="presParOf" srcId="{E0323953-0C37-4D83-BCFC-003B1C9256A7}" destId="{A2DFD426-9A03-4E91-BD32-E40FA8F9117A}" srcOrd="2" destOrd="0" presId="urn:microsoft.com/office/officeart/2005/8/layout/vList2"/>
    <dgm:cxn modelId="{C9CA51D6-5EFC-4841-87C6-03F895F8B098}" type="presParOf" srcId="{E0323953-0C37-4D83-BCFC-003B1C9256A7}" destId="{6BD37167-19F4-432B-9DD1-469EE36815A7}" srcOrd="3" destOrd="0" presId="urn:microsoft.com/office/officeart/2005/8/layout/vList2"/>
    <dgm:cxn modelId="{18CDDE2E-A004-4F32-B8D1-8FAA0D748379}" type="presParOf" srcId="{E0323953-0C37-4D83-BCFC-003B1C9256A7}" destId="{BF58DF97-D38A-46E2-A23B-134C74F52F58}" srcOrd="4" destOrd="0" presId="urn:microsoft.com/office/officeart/2005/8/layout/vList2"/>
    <dgm:cxn modelId="{05C4B853-F001-403D-BD85-074E2C3EF2C4}" type="presParOf" srcId="{E0323953-0C37-4D83-BCFC-003B1C9256A7}" destId="{DE2CD920-3524-4347-AFFB-E526495D7F62}" srcOrd="5" destOrd="0" presId="urn:microsoft.com/office/officeart/2005/8/layout/vList2"/>
    <dgm:cxn modelId="{2944AD58-A17B-489D-AB42-4ECCEAE178DD}" type="presParOf" srcId="{E0323953-0C37-4D83-BCFC-003B1C9256A7}" destId="{0AE65D19-0AC5-4A25-B2EC-E3C1EB12871B}" srcOrd="6" destOrd="0" presId="urn:microsoft.com/office/officeart/2005/8/layout/vList2"/>
    <dgm:cxn modelId="{5E649470-31FD-4F2F-B35A-D9C0959B9665}" type="presParOf" srcId="{E0323953-0C37-4D83-BCFC-003B1C9256A7}" destId="{A1815477-1614-446A-99F7-73BAB02E05B5}" srcOrd="7" destOrd="0" presId="urn:microsoft.com/office/officeart/2005/8/layout/vList2"/>
    <dgm:cxn modelId="{4D1E69AE-21C3-4DF6-A266-9B870A06B04F}" type="presParOf" srcId="{E0323953-0C37-4D83-BCFC-003B1C9256A7}" destId="{35A28D78-D81F-408B-9891-26041DFF409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0F126188-806D-4712-BD89-A7B8A7462E3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20DB513-D65C-4D61-9D46-42A1D0DBDF2D}">
      <dgm:prSet/>
      <dgm:spPr/>
      <dgm:t>
        <a:bodyPr/>
        <a:lstStyle/>
        <a:p>
          <a:r>
            <a:rPr lang="en-US" b="1"/>
            <a:t>Diagnosis made on symptoms, serology 1 month later</a:t>
          </a:r>
          <a:endParaRPr lang="en-US"/>
        </a:p>
      </dgm:t>
    </dgm:pt>
    <dgm:pt modelId="{D699A6D7-A76B-4CCC-BE22-D5509F64A2E1}" type="parTrans" cxnId="{031F6837-6451-443D-AB88-F6614F3B929B}">
      <dgm:prSet/>
      <dgm:spPr/>
      <dgm:t>
        <a:bodyPr/>
        <a:lstStyle/>
        <a:p>
          <a:endParaRPr lang="en-US"/>
        </a:p>
      </dgm:t>
    </dgm:pt>
    <dgm:pt modelId="{A2244ABF-6C90-4414-BC57-0602BEFF9CDD}" type="sibTrans" cxnId="{031F6837-6451-443D-AB88-F6614F3B929B}">
      <dgm:prSet/>
      <dgm:spPr/>
      <dgm:t>
        <a:bodyPr/>
        <a:lstStyle/>
        <a:p>
          <a:endParaRPr lang="en-US"/>
        </a:p>
      </dgm:t>
    </dgm:pt>
    <dgm:pt modelId="{54397AA4-EFC4-4661-9F2A-886B05F9FAFE}">
      <dgm:prSet/>
      <dgm:spPr/>
      <dgm:t>
        <a:bodyPr/>
        <a:lstStyle/>
        <a:p>
          <a:r>
            <a:rPr lang="en-US" b="1"/>
            <a:t>Management:</a:t>
          </a:r>
          <a:endParaRPr lang="en-US"/>
        </a:p>
      </dgm:t>
    </dgm:pt>
    <dgm:pt modelId="{B8662D5F-A98D-4BD1-80D5-11543894EE7A}" type="parTrans" cxnId="{255D61B9-EFE6-4209-9F53-CA21B04DE825}">
      <dgm:prSet/>
      <dgm:spPr/>
      <dgm:t>
        <a:bodyPr/>
        <a:lstStyle/>
        <a:p>
          <a:endParaRPr lang="en-US"/>
        </a:p>
      </dgm:t>
    </dgm:pt>
    <dgm:pt modelId="{8718F4F2-FDB4-47D9-9CE3-04492AFDA752}" type="sibTrans" cxnId="{255D61B9-EFE6-4209-9F53-CA21B04DE825}">
      <dgm:prSet/>
      <dgm:spPr/>
      <dgm:t>
        <a:bodyPr/>
        <a:lstStyle/>
        <a:p>
          <a:endParaRPr lang="en-US"/>
        </a:p>
      </dgm:t>
    </dgm:pt>
    <dgm:pt modelId="{20F8687C-7468-4FA4-B7B8-02368843A405}">
      <dgm:prSet/>
      <dgm:spPr/>
      <dgm:t>
        <a:bodyPr/>
        <a:lstStyle/>
        <a:p>
          <a:r>
            <a:rPr lang="en-US" b="1"/>
            <a:t>Isolation until rash disappears</a:t>
          </a:r>
          <a:endParaRPr lang="en-US"/>
        </a:p>
      </dgm:t>
    </dgm:pt>
    <dgm:pt modelId="{31524118-34A1-4CEF-AC89-A3A63C56A81C}" type="parTrans" cxnId="{7AA23A66-EEE7-4D3F-82DA-8D6ED2356CCE}">
      <dgm:prSet/>
      <dgm:spPr/>
      <dgm:t>
        <a:bodyPr/>
        <a:lstStyle/>
        <a:p>
          <a:endParaRPr lang="en-US"/>
        </a:p>
      </dgm:t>
    </dgm:pt>
    <dgm:pt modelId="{2F0F35BF-A289-42FE-9E3A-BE0DE96DF3A9}" type="sibTrans" cxnId="{7AA23A66-EEE7-4D3F-82DA-8D6ED2356CCE}">
      <dgm:prSet/>
      <dgm:spPr/>
      <dgm:t>
        <a:bodyPr/>
        <a:lstStyle/>
        <a:p>
          <a:endParaRPr lang="en-US"/>
        </a:p>
      </dgm:t>
    </dgm:pt>
    <dgm:pt modelId="{BCD3D4E8-0DF9-41A9-9A86-058EE14844AC}">
      <dgm:prSet/>
      <dgm:spPr/>
      <dgm:t>
        <a:bodyPr/>
        <a:lstStyle/>
        <a:p>
          <a:r>
            <a:rPr lang="en-US" b="1"/>
            <a:t>Bed rest </a:t>
          </a:r>
          <a:endParaRPr lang="en-US"/>
        </a:p>
      </dgm:t>
    </dgm:pt>
    <dgm:pt modelId="{7EAE92D5-0AB3-4889-84DA-7668F04EB0D0}" type="parTrans" cxnId="{81CA501B-04B9-4DBB-9D6D-21FB3FE43340}">
      <dgm:prSet/>
      <dgm:spPr/>
      <dgm:t>
        <a:bodyPr/>
        <a:lstStyle/>
        <a:p>
          <a:endParaRPr lang="en-US"/>
        </a:p>
      </dgm:t>
    </dgm:pt>
    <dgm:pt modelId="{8143B8BE-C252-4D27-BBBE-55D38402FDAD}" type="sibTrans" cxnId="{81CA501B-04B9-4DBB-9D6D-21FB3FE43340}">
      <dgm:prSet/>
      <dgm:spPr/>
      <dgm:t>
        <a:bodyPr/>
        <a:lstStyle/>
        <a:p>
          <a:endParaRPr lang="en-US"/>
        </a:p>
      </dgm:t>
    </dgm:pt>
    <dgm:pt modelId="{5933A772-A30C-4BEC-9D87-1C8CDC0266D9}">
      <dgm:prSet/>
      <dgm:spPr/>
      <dgm:t>
        <a:bodyPr/>
        <a:lstStyle/>
        <a:p>
          <a:r>
            <a:rPr lang="en-US" b="1"/>
            <a:t>Antipyretics</a:t>
          </a:r>
          <a:endParaRPr lang="en-US"/>
        </a:p>
      </dgm:t>
    </dgm:pt>
    <dgm:pt modelId="{568AC9F4-361B-4047-A2F2-2107FA3C168B}" type="parTrans" cxnId="{D2EC5D81-13F9-4926-9C1E-57409084A528}">
      <dgm:prSet/>
      <dgm:spPr/>
      <dgm:t>
        <a:bodyPr/>
        <a:lstStyle/>
        <a:p>
          <a:endParaRPr lang="en-US"/>
        </a:p>
      </dgm:t>
    </dgm:pt>
    <dgm:pt modelId="{0147196D-A748-4BE0-BB25-23AB2A52E2D4}" type="sibTrans" cxnId="{D2EC5D81-13F9-4926-9C1E-57409084A528}">
      <dgm:prSet/>
      <dgm:spPr/>
      <dgm:t>
        <a:bodyPr/>
        <a:lstStyle/>
        <a:p>
          <a:endParaRPr lang="en-US"/>
        </a:p>
      </dgm:t>
    </dgm:pt>
    <dgm:pt modelId="{26D853B3-9566-43A8-8845-0E483205B3F2}">
      <dgm:prSet/>
      <dgm:spPr/>
      <dgm:t>
        <a:bodyPr/>
        <a:lstStyle/>
        <a:p>
          <a:r>
            <a:rPr lang="en-US" b="1"/>
            <a:t>Fluids and vaporizer for cough</a:t>
          </a:r>
          <a:endParaRPr lang="en-US"/>
        </a:p>
      </dgm:t>
    </dgm:pt>
    <dgm:pt modelId="{95253337-9F6C-405A-926F-E5FD66ED8BDB}" type="parTrans" cxnId="{DE2A31AC-99A5-41FB-945A-D8FF1EB5DBE8}">
      <dgm:prSet/>
      <dgm:spPr/>
      <dgm:t>
        <a:bodyPr/>
        <a:lstStyle/>
        <a:p>
          <a:endParaRPr lang="en-US"/>
        </a:p>
      </dgm:t>
    </dgm:pt>
    <dgm:pt modelId="{8E18FCAE-3231-4DB6-B408-3B0F46AF3FCD}" type="sibTrans" cxnId="{DE2A31AC-99A5-41FB-945A-D8FF1EB5DBE8}">
      <dgm:prSet/>
      <dgm:spPr/>
      <dgm:t>
        <a:bodyPr/>
        <a:lstStyle/>
        <a:p>
          <a:endParaRPr lang="en-US"/>
        </a:p>
      </dgm:t>
    </dgm:pt>
    <dgm:pt modelId="{A0B07A82-1CF5-4DB7-945C-A34A0D50E51C}">
      <dgm:prSet/>
      <dgm:spPr/>
      <dgm:t>
        <a:bodyPr/>
        <a:lstStyle/>
        <a:p>
          <a:r>
            <a:rPr lang="en-US" b="1"/>
            <a:t>Skin care (itchy rash)</a:t>
          </a:r>
          <a:endParaRPr lang="en-US"/>
        </a:p>
      </dgm:t>
    </dgm:pt>
    <dgm:pt modelId="{AF05ED1E-A2BD-44B6-ACAF-771F1C1E64CA}" type="parTrans" cxnId="{CE5C9F1F-6093-4BCE-9E32-75AAF28C9A68}">
      <dgm:prSet/>
      <dgm:spPr/>
      <dgm:t>
        <a:bodyPr/>
        <a:lstStyle/>
        <a:p>
          <a:endParaRPr lang="en-US"/>
        </a:p>
      </dgm:t>
    </dgm:pt>
    <dgm:pt modelId="{C607CE84-39FD-4129-9114-1A4EF7F15F60}" type="sibTrans" cxnId="{CE5C9F1F-6093-4BCE-9E32-75AAF28C9A68}">
      <dgm:prSet/>
      <dgm:spPr/>
      <dgm:t>
        <a:bodyPr/>
        <a:lstStyle/>
        <a:p>
          <a:endParaRPr lang="en-US"/>
        </a:p>
      </dgm:t>
    </dgm:pt>
    <dgm:pt modelId="{55F4ED73-1BA5-44E8-9748-C000406F805A}">
      <dgm:prSet/>
      <dgm:spPr/>
      <dgm:t>
        <a:bodyPr/>
        <a:lstStyle/>
        <a:p>
          <a:r>
            <a:rPr lang="en-US" b="1"/>
            <a:t>Decrease lighting-photophobia may cause eye rubbing and corneal abrasion</a:t>
          </a:r>
          <a:endParaRPr lang="en-US"/>
        </a:p>
      </dgm:t>
    </dgm:pt>
    <dgm:pt modelId="{935A8DC0-5125-48E3-B571-A7BBC0E3F7EE}" type="parTrans" cxnId="{BCC85DE4-25EC-4CB6-AE25-19E86F2B989E}">
      <dgm:prSet/>
      <dgm:spPr/>
      <dgm:t>
        <a:bodyPr/>
        <a:lstStyle/>
        <a:p>
          <a:endParaRPr lang="en-US"/>
        </a:p>
      </dgm:t>
    </dgm:pt>
    <dgm:pt modelId="{A87FEAAE-E401-4F4D-8F16-32D5068A8240}" type="sibTrans" cxnId="{BCC85DE4-25EC-4CB6-AE25-19E86F2B989E}">
      <dgm:prSet/>
      <dgm:spPr/>
      <dgm:t>
        <a:bodyPr/>
        <a:lstStyle/>
        <a:p>
          <a:endParaRPr lang="en-US"/>
        </a:p>
      </dgm:t>
    </dgm:pt>
    <dgm:pt modelId="{CDA5B192-1C97-4976-B2D4-D1E376675642}" type="pres">
      <dgm:prSet presAssocID="{0F126188-806D-4712-BD89-A7B8A7462E35}" presName="diagram" presStyleCnt="0">
        <dgm:presLayoutVars>
          <dgm:dir/>
          <dgm:resizeHandles val="exact"/>
        </dgm:presLayoutVars>
      </dgm:prSet>
      <dgm:spPr/>
    </dgm:pt>
    <dgm:pt modelId="{6FE5C901-D6FE-4E1E-BB3E-6DD312C50EE2}" type="pres">
      <dgm:prSet presAssocID="{020DB513-D65C-4D61-9D46-42A1D0DBDF2D}" presName="node" presStyleLbl="node1" presStyleIdx="0" presStyleCnt="8">
        <dgm:presLayoutVars>
          <dgm:bulletEnabled val="1"/>
        </dgm:presLayoutVars>
      </dgm:prSet>
      <dgm:spPr/>
    </dgm:pt>
    <dgm:pt modelId="{5D486729-384C-4D89-873F-4F8F6F7D9502}" type="pres">
      <dgm:prSet presAssocID="{A2244ABF-6C90-4414-BC57-0602BEFF9CDD}" presName="sibTrans" presStyleCnt="0"/>
      <dgm:spPr/>
    </dgm:pt>
    <dgm:pt modelId="{D2C42D9C-CDAE-4800-82C8-995AC22036BD}" type="pres">
      <dgm:prSet presAssocID="{54397AA4-EFC4-4661-9F2A-886B05F9FAFE}" presName="node" presStyleLbl="node1" presStyleIdx="1" presStyleCnt="8">
        <dgm:presLayoutVars>
          <dgm:bulletEnabled val="1"/>
        </dgm:presLayoutVars>
      </dgm:prSet>
      <dgm:spPr/>
    </dgm:pt>
    <dgm:pt modelId="{852741E9-D0A5-4107-98B3-DA4B2EDF027B}" type="pres">
      <dgm:prSet presAssocID="{8718F4F2-FDB4-47D9-9CE3-04492AFDA752}" presName="sibTrans" presStyleCnt="0"/>
      <dgm:spPr/>
    </dgm:pt>
    <dgm:pt modelId="{58CA4B6D-112A-40A4-8915-A32C379A2843}" type="pres">
      <dgm:prSet presAssocID="{20F8687C-7468-4FA4-B7B8-02368843A405}" presName="node" presStyleLbl="node1" presStyleIdx="2" presStyleCnt="8">
        <dgm:presLayoutVars>
          <dgm:bulletEnabled val="1"/>
        </dgm:presLayoutVars>
      </dgm:prSet>
      <dgm:spPr/>
    </dgm:pt>
    <dgm:pt modelId="{AEA7B428-AA71-41F5-89F0-6CC108C02463}" type="pres">
      <dgm:prSet presAssocID="{2F0F35BF-A289-42FE-9E3A-BE0DE96DF3A9}" presName="sibTrans" presStyleCnt="0"/>
      <dgm:spPr/>
    </dgm:pt>
    <dgm:pt modelId="{DECEDE8A-29DD-42BD-8B11-AFFF35CC8F28}" type="pres">
      <dgm:prSet presAssocID="{BCD3D4E8-0DF9-41A9-9A86-058EE14844AC}" presName="node" presStyleLbl="node1" presStyleIdx="3" presStyleCnt="8">
        <dgm:presLayoutVars>
          <dgm:bulletEnabled val="1"/>
        </dgm:presLayoutVars>
      </dgm:prSet>
      <dgm:spPr/>
    </dgm:pt>
    <dgm:pt modelId="{9FD1E480-7604-4190-9684-4FED798B43A1}" type="pres">
      <dgm:prSet presAssocID="{8143B8BE-C252-4D27-BBBE-55D38402FDAD}" presName="sibTrans" presStyleCnt="0"/>
      <dgm:spPr/>
    </dgm:pt>
    <dgm:pt modelId="{C5C634A8-17AB-4143-8B5A-2C1894357A65}" type="pres">
      <dgm:prSet presAssocID="{5933A772-A30C-4BEC-9D87-1C8CDC0266D9}" presName="node" presStyleLbl="node1" presStyleIdx="4" presStyleCnt="8">
        <dgm:presLayoutVars>
          <dgm:bulletEnabled val="1"/>
        </dgm:presLayoutVars>
      </dgm:prSet>
      <dgm:spPr/>
    </dgm:pt>
    <dgm:pt modelId="{3AF9CA34-CAB1-451B-8C48-56A397CBBD89}" type="pres">
      <dgm:prSet presAssocID="{0147196D-A748-4BE0-BB25-23AB2A52E2D4}" presName="sibTrans" presStyleCnt="0"/>
      <dgm:spPr/>
    </dgm:pt>
    <dgm:pt modelId="{544444AA-008B-4EDA-B98C-5BD578B9EC38}" type="pres">
      <dgm:prSet presAssocID="{26D853B3-9566-43A8-8845-0E483205B3F2}" presName="node" presStyleLbl="node1" presStyleIdx="5" presStyleCnt="8">
        <dgm:presLayoutVars>
          <dgm:bulletEnabled val="1"/>
        </dgm:presLayoutVars>
      </dgm:prSet>
      <dgm:spPr/>
    </dgm:pt>
    <dgm:pt modelId="{36B33974-5D6A-431A-8DE3-B5F2CAF0FF67}" type="pres">
      <dgm:prSet presAssocID="{8E18FCAE-3231-4DB6-B408-3B0F46AF3FCD}" presName="sibTrans" presStyleCnt="0"/>
      <dgm:spPr/>
    </dgm:pt>
    <dgm:pt modelId="{61B56DCC-3982-4EA3-BFCE-314DE3EB931F}" type="pres">
      <dgm:prSet presAssocID="{A0B07A82-1CF5-4DB7-945C-A34A0D50E51C}" presName="node" presStyleLbl="node1" presStyleIdx="6" presStyleCnt="8">
        <dgm:presLayoutVars>
          <dgm:bulletEnabled val="1"/>
        </dgm:presLayoutVars>
      </dgm:prSet>
      <dgm:spPr/>
    </dgm:pt>
    <dgm:pt modelId="{7A7D4B08-AE5D-494D-B13C-D5364C74041F}" type="pres">
      <dgm:prSet presAssocID="{C607CE84-39FD-4129-9114-1A4EF7F15F60}" presName="sibTrans" presStyleCnt="0"/>
      <dgm:spPr/>
    </dgm:pt>
    <dgm:pt modelId="{57E50740-B2E2-40C4-B97D-EF3E5C1DD20E}" type="pres">
      <dgm:prSet presAssocID="{55F4ED73-1BA5-44E8-9748-C000406F805A}" presName="node" presStyleLbl="node1" presStyleIdx="7" presStyleCnt="8">
        <dgm:presLayoutVars>
          <dgm:bulletEnabled val="1"/>
        </dgm:presLayoutVars>
      </dgm:prSet>
      <dgm:spPr/>
    </dgm:pt>
  </dgm:ptLst>
  <dgm:cxnLst>
    <dgm:cxn modelId="{A0DABC0E-0DB6-4432-B36E-DBF157289817}" type="presOf" srcId="{020DB513-D65C-4D61-9D46-42A1D0DBDF2D}" destId="{6FE5C901-D6FE-4E1E-BB3E-6DD312C50EE2}" srcOrd="0" destOrd="0" presId="urn:microsoft.com/office/officeart/2005/8/layout/default"/>
    <dgm:cxn modelId="{81CA501B-04B9-4DBB-9D6D-21FB3FE43340}" srcId="{0F126188-806D-4712-BD89-A7B8A7462E35}" destId="{BCD3D4E8-0DF9-41A9-9A86-058EE14844AC}" srcOrd="3" destOrd="0" parTransId="{7EAE92D5-0AB3-4889-84DA-7668F04EB0D0}" sibTransId="{8143B8BE-C252-4D27-BBBE-55D38402FDAD}"/>
    <dgm:cxn modelId="{CE5C9F1F-6093-4BCE-9E32-75AAF28C9A68}" srcId="{0F126188-806D-4712-BD89-A7B8A7462E35}" destId="{A0B07A82-1CF5-4DB7-945C-A34A0D50E51C}" srcOrd="6" destOrd="0" parTransId="{AF05ED1E-A2BD-44B6-ACAF-771F1C1E64CA}" sibTransId="{C607CE84-39FD-4129-9114-1A4EF7F15F60}"/>
    <dgm:cxn modelId="{031F6837-6451-443D-AB88-F6614F3B929B}" srcId="{0F126188-806D-4712-BD89-A7B8A7462E35}" destId="{020DB513-D65C-4D61-9D46-42A1D0DBDF2D}" srcOrd="0" destOrd="0" parTransId="{D699A6D7-A76B-4CCC-BE22-D5509F64A2E1}" sibTransId="{A2244ABF-6C90-4414-BC57-0602BEFF9CDD}"/>
    <dgm:cxn modelId="{7AA23A66-EEE7-4D3F-82DA-8D6ED2356CCE}" srcId="{0F126188-806D-4712-BD89-A7B8A7462E35}" destId="{20F8687C-7468-4FA4-B7B8-02368843A405}" srcOrd="2" destOrd="0" parTransId="{31524118-34A1-4CEF-AC89-A3A63C56A81C}" sibTransId="{2F0F35BF-A289-42FE-9E3A-BE0DE96DF3A9}"/>
    <dgm:cxn modelId="{E933FD66-AC3F-4073-8854-4C1DAA570088}" type="presOf" srcId="{54397AA4-EFC4-4661-9F2A-886B05F9FAFE}" destId="{D2C42D9C-CDAE-4800-82C8-995AC22036BD}" srcOrd="0" destOrd="0" presId="urn:microsoft.com/office/officeart/2005/8/layout/default"/>
    <dgm:cxn modelId="{3B138D4C-4441-4189-801B-AB893256F1B6}" type="presOf" srcId="{26D853B3-9566-43A8-8845-0E483205B3F2}" destId="{544444AA-008B-4EDA-B98C-5BD578B9EC38}" srcOrd="0" destOrd="0" presId="urn:microsoft.com/office/officeart/2005/8/layout/default"/>
    <dgm:cxn modelId="{A9633B72-79AC-41AE-BB93-73B878E386B3}" type="presOf" srcId="{A0B07A82-1CF5-4DB7-945C-A34A0D50E51C}" destId="{61B56DCC-3982-4EA3-BFCE-314DE3EB931F}" srcOrd="0" destOrd="0" presId="urn:microsoft.com/office/officeart/2005/8/layout/default"/>
    <dgm:cxn modelId="{DD219A7A-CCB9-4B3A-A139-64D0657BF3FD}" type="presOf" srcId="{5933A772-A30C-4BEC-9D87-1C8CDC0266D9}" destId="{C5C634A8-17AB-4143-8B5A-2C1894357A65}" srcOrd="0" destOrd="0" presId="urn:microsoft.com/office/officeart/2005/8/layout/default"/>
    <dgm:cxn modelId="{D2EC5D81-13F9-4926-9C1E-57409084A528}" srcId="{0F126188-806D-4712-BD89-A7B8A7462E35}" destId="{5933A772-A30C-4BEC-9D87-1C8CDC0266D9}" srcOrd="4" destOrd="0" parTransId="{568AC9F4-361B-4047-A2F2-2107FA3C168B}" sibTransId="{0147196D-A748-4BE0-BB25-23AB2A52E2D4}"/>
    <dgm:cxn modelId="{7036DDAB-C944-4A65-8005-F96383634BE4}" type="presOf" srcId="{BCD3D4E8-0DF9-41A9-9A86-058EE14844AC}" destId="{DECEDE8A-29DD-42BD-8B11-AFFF35CC8F28}" srcOrd="0" destOrd="0" presId="urn:microsoft.com/office/officeart/2005/8/layout/default"/>
    <dgm:cxn modelId="{DE2A31AC-99A5-41FB-945A-D8FF1EB5DBE8}" srcId="{0F126188-806D-4712-BD89-A7B8A7462E35}" destId="{26D853B3-9566-43A8-8845-0E483205B3F2}" srcOrd="5" destOrd="0" parTransId="{95253337-9F6C-405A-926F-E5FD66ED8BDB}" sibTransId="{8E18FCAE-3231-4DB6-B408-3B0F46AF3FCD}"/>
    <dgm:cxn modelId="{C219EAB3-E635-4093-8E51-9AE68D66B510}" type="presOf" srcId="{20F8687C-7468-4FA4-B7B8-02368843A405}" destId="{58CA4B6D-112A-40A4-8915-A32C379A2843}" srcOrd="0" destOrd="0" presId="urn:microsoft.com/office/officeart/2005/8/layout/default"/>
    <dgm:cxn modelId="{255D61B9-EFE6-4209-9F53-CA21B04DE825}" srcId="{0F126188-806D-4712-BD89-A7B8A7462E35}" destId="{54397AA4-EFC4-4661-9F2A-886B05F9FAFE}" srcOrd="1" destOrd="0" parTransId="{B8662D5F-A98D-4BD1-80D5-11543894EE7A}" sibTransId="{8718F4F2-FDB4-47D9-9CE3-04492AFDA752}"/>
    <dgm:cxn modelId="{1367C6C0-B27E-4BAB-9C99-A547002184B6}" type="presOf" srcId="{55F4ED73-1BA5-44E8-9748-C000406F805A}" destId="{57E50740-B2E2-40C4-B97D-EF3E5C1DD20E}" srcOrd="0" destOrd="0" presId="urn:microsoft.com/office/officeart/2005/8/layout/default"/>
    <dgm:cxn modelId="{2C1606DE-D98E-4630-AEAF-740C22599DD8}" type="presOf" srcId="{0F126188-806D-4712-BD89-A7B8A7462E35}" destId="{CDA5B192-1C97-4976-B2D4-D1E376675642}" srcOrd="0" destOrd="0" presId="urn:microsoft.com/office/officeart/2005/8/layout/default"/>
    <dgm:cxn modelId="{BCC85DE4-25EC-4CB6-AE25-19E86F2B989E}" srcId="{0F126188-806D-4712-BD89-A7B8A7462E35}" destId="{55F4ED73-1BA5-44E8-9748-C000406F805A}" srcOrd="7" destOrd="0" parTransId="{935A8DC0-5125-48E3-B571-A7BBC0E3F7EE}" sibTransId="{A87FEAAE-E401-4F4D-8F16-32D5068A8240}"/>
    <dgm:cxn modelId="{0CAF8031-0DFC-4765-8799-DFA963E480F5}" type="presParOf" srcId="{CDA5B192-1C97-4976-B2D4-D1E376675642}" destId="{6FE5C901-D6FE-4E1E-BB3E-6DD312C50EE2}" srcOrd="0" destOrd="0" presId="urn:microsoft.com/office/officeart/2005/8/layout/default"/>
    <dgm:cxn modelId="{A33D1104-B035-4024-BC14-0F26CAFDA9B7}" type="presParOf" srcId="{CDA5B192-1C97-4976-B2D4-D1E376675642}" destId="{5D486729-384C-4D89-873F-4F8F6F7D9502}" srcOrd="1" destOrd="0" presId="urn:microsoft.com/office/officeart/2005/8/layout/default"/>
    <dgm:cxn modelId="{763C959D-22A1-47B8-90E6-91830770966E}" type="presParOf" srcId="{CDA5B192-1C97-4976-B2D4-D1E376675642}" destId="{D2C42D9C-CDAE-4800-82C8-995AC22036BD}" srcOrd="2" destOrd="0" presId="urn:microsoft.com/office/officeart/2005/8/layout/default"/>
    <dgm:cxn modelId="{E0848A8F-D9A6-4176-9576-B1A83F63E3C4}" type="presParOf" srcId="{CDA5B192-1C97-4976-B2D4-D1E376675642}" destId="{852741E9-D0A5-4107-98B3-DA4B2EDF027B}" srcOrd="3" destOrd="0" presId="urn:microsoft.com/office/officeart/2005/8/layout/default"/>
    <dgm:cxn modelId="{26D067C7-A2F3-4CA1-905A-B8C3D29C3BC5}" type="presParOf" srcId="{CDA5B192-1C97-4976-B2D4-D1E376675642}" destId="{58CA4B6D-112A-40A4-8915-A32C379A2843}" srcOrd="4" destOrd="0" presId="urn:microsoft.com/office/officeart/2005/8/layout/default"/>
    <dgm:cxn modelId="{98EAB23B-5CD2-4AF7-8147-3BEE2B483312}" type="presParOf" srcId="{CDA5B192-1C97-4976-B2D4-D1E376675642}" destId="{AEA7B428-AA71-41F5-89F0-6CC108C02463}" srcOrd="5" destOrd="0" presId="urn:microsoft.com/office/officeart/2005/8/layout/default"/>
    <dgm:cxn modelId="{F36507A2-E47F-4992-83E0-6BE3AC97D60F}" type="presParOf" srcId="{CDA5B192-1C97-4976-B2D4-D1E376675642}" destId="{DECEDE8A-29DD-42BD-8B11-AFFF35CC8F28}" srcOrd="6" destOrd="0" presId="urn:microsoft.com/office/officeart/2005/8/layout/default"/>
    <dgm:cxn modelId="{7FFDC96C-443B-4759-8474-15899413A753}" type="presParOf" srcId="{CDA5B192-1C97-4976-B2D4-D1E376675642}" destId="{9FD1E480-7604-4190-9684-4FED798B43A1}" srcOrd="7" destOrd="0" presId="urn:microsoft.com/office/officeart/2005/8/layout/default"/>
    <dgm:cxn modelId="{CD803BEC-6D48-455C-A077-D82AAB4172D9}" type="presParOf" srcId="{CDA5B192-1C97-4976-B2D4-D1E376675642}" destId="{C5C634A8-17AB-4143-8B5A-2C1894357A65}" srcOrd="8" destOrd="0" presId="urn:microsoft.com/office/officeart/2005/8/layout/default"/>
    <dgm:cxn modelId="{68EEECC0-B029-44F2-8DAB-D90455C9DA39}" type="presParOf" srcId="{CDA5B192-1C97-4976-B2D4-D1E376675642}" destId="{3AF9CA34-CAB1-451B-8C48-56A397CBBD89}" srcOrd="9" destOrd="0" presId="urn:microsoft.com/office/officeart/2005/8/layout/default"/>
    <dgm:cxn modelId="{AB5BA8E5-836C-4C37-B685-798E2FD1A027}" type="presParOf" srcId="{CDA5B192-1C97-4976-B2D4-D1E376675642}" destId="{544444AA-008B-4EDA-B98C-5BD578B9EC38}" srcOrd="10" destOrd="0" presId="urn:microsoft.com/office/officeart/2005/8/layout/default"/>
    <dgm:cxn modelId="{B02918A2-5F10-4FF8-A43E-7BDCB60ECA93}" type="presParOf" srcId="{CDA5B192-1C97-4976-B2D4-D1E376675642}" destId="{36B33974-5D6A-431A-8DE3-B5F2CAF0FF67}" srcOrd="11" destOrd="0" presId="urn:microsoft.com/office/officeart/2005/8/layout/default"/>
    <dgm:cxn modelId="{E9992496-B519-4409-BB5F-68DBE7137D42}" type="presParOf" srcId="{CDA5B192-1C97-4976-B2D4-D1E376675642}" destId="{61B56DCC-3982-4EA3-BFCE-314DE3EB931F}" srcOrd="12" destOrd="0" presId="urn:microsoft.com/office/officeart/2005/8/layout/default"/>
    <dgm:cxn modelId="{D4CD62C6-55FF-4A83-A294-ADDAAE4F1888}" type="presParOf" srcId="{CDA5B192-1C97-4976-B2D4-D1E376675642}" destId="{7A7D4B08-AE5D-494D-B13C-D5364C74041F}" srcOrd="13" destOrd="0" presId="urn:microsoft.com/office/officeart/2005/8/layout/default"/>
    <dgm:cxn modelId="{CB29882D-0CDD-4747-B5DC-1DC22CE8F908}" type="presParOf" srcId="{CDA5B192-1C97-4976-B2D4-D1E376675642}" destId="{57E50740-B2E2-40C4-B97D-EF3E5C1DD20E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341904AB-27B1-4A9D-8B98-5ADEA584572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2FF2AFC-AF4A-4C3D-B93E-5400E74C78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Viral infection</a:t>
          </a:r>
        </a:p>
      </dgm:t>
    </dgm:pt>
    <dgm:pt modelId="{57C3F438-2AB6-4BAF-849D-5A1C7F19712E}" type="parTrans" cxnId="{97022F71-A71F-4DB1-BE0A-233916CBF94F}">
      <dgm:prSet/>
      <dgm:spPr/>
      <dgm:t>
        <a:bodyPr/>
        <a:lstStyle/>
        <a:p>
          <a:endParaRPr lang="en-US"/>
        </a:p>
      </dgm:t>
    </dgm:pt>
    <dgm:pt modelId="{ED512C38-DF34-44F6-9260-2A8FB9DDA63F}" type="sibTrans" cxnId="{97022F71-A71F-4DB1-BE0A-233916CBF9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CEF367-A208-4393-93F5-4851FD45A5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Vaccine available 2</a:t>
          </a:r>
          <a:r>
            <a:rPr lang="en-US" baseline="30000"/>
            <a:t>nd</a:t>
          </a:r>
          <a:r>
            <a:rPr lang="en-US"/>
            <a:t> “M” in MMR</a:t>
          </a:r>
        </a:p>
      </dgm:t>
    </dgm:pt>
    <dgm:pt modelId="{E2C80C78-25C4-43D0-98BB-17B0DCC65490}" type="parTrans" cxnId="{4C4D09BC-904C-42C2-9488-B1AC0900B536}">
      <dgm:prSet/>
      <dgm:spPr/>
      <dgm:t>
        <a:bodyPr/>
        <a:lstStyle/>
        <a:p>
          <a:endParaRPr lang="en-US"/>
        </a:p>
      </dgm:t>
    </dgm:pt>
    <dgm:pt modelId="{121FBB2D-8222-4E49-BF0E-D0160476E062}" type="sibTrans" cxnId="{4C4D09BC-904C-42C2-9488-B1AC0900B5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60DA88-726F-4D1C-9A11-C9621C2A8A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Transmitted by direct contact of saliva and respiratory droplet </a:t>
          </a:r>
        </a:p>
      </dgm:t>
    </dgm:pt>
    <dgm:pt modelId="{D3FA7BD9-F0B3-4718-B75F-D6A439DFDF64}" type="parTrans" cxnId="{D639D4B6-C235-4466-9068-9FDF81999096}">
      <dgm:prSet/>
      <dgm:spPr/>
      <dgm:t>
        <a:bodyPr/>
        <a:lstStyle/>
        <a:p>
          <a:endParaRPr lang="en-US"/>
        </a:p>
      </dgm:t>
    </dgm:pt>
    <dgm:pt modelId="{D4F2B90F-D872-4FDD-9BF5-42827AF0BD1F}" type="sibTrans" cxnId="{D639D4B6-C235-4466-9068-9FDF819990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46D4A8-5CF5-4A0F-860E-AF41591634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Communicable immediately before swelling begins</a:t>
          </a:r>
          <a:endParaRPr lang="en-US"/>
        </a:p>
      </dgm:t>
    </dgm:pt>
    <dgm:pt modelId="{A0C1DADD-D390-4536-9672-14F30DC520E3}" type="parTrans" cxnId="{F6097A67-6140-449E-9728-4B331DD055DF}">
      <dgm:prSet/>
      <dgm:spPr/>
      <dgm:t>
        <a:bodyPr/>
        <a:lstStyle/>
        <a:p>
          <a:endParaRPr lang="en-US"/>
        </a:p>
      </dgm:t>
    </dgm:pt>
    <dgm:pt modelId="{F9586870-2ED4-4A5B-B690-039A270953FF}" type="sibTrans" cxnId="{F6097A67-6140-449E-9728-4B331DD055DF}">
      <dgm:prSet/>
      <dgm:spPr/>
      <dgm:t>
        <a:bodyPr/>
        <a:lstStyle/>
        <a:p>
          <a:endParaRPr lang="en-US"/>
        </a:p>
      </dgm:t>
    </dgm:pt>
    <dgm:pt modelId="{5DCAF073-6640-48F9-8636-21223BA59E4B}" type="pres">
      <dgm:prSet presAssocID="{341904AB-27B1-4A9D-8B98-5ADEA584572D}" presName="root" presStyleCnt="0">
        <dgm:presLayoutVars>
          <dgm:dir/>
          <dgm:resizeHandles val="exact"/>
        </dgm:presLayoutVars>
      </dgm:prSet>
      <dgm:spPr/>
    </dgm:pt>
    <dgm:pt modelId="{1D1F1872-AEC7-40DC-B2F8-890023AE24B0}" type="pres">
      <dgm:prSet presAssocID="{C2FF2AFC-AF4A-4C3D-B93E-5400E74C7867}" presName="compNode" presStyleCnt="0"/>
      <dgm:spPr/>
    </dgm:pt>
    <dgm:pt modelId="{5D50CCF5-9ED2-4CAE-ABC4-344101E669AD}" type="pres">
      <dgm:prSet presAssocID="{C2FF2AFC-AF4A-4C3D-B93E-5400E74C7867}" presName="bgRect" presStyleLbl="bgShp" presStyleIdx="0" presStyleCnt="4" custLinFactNeighborX="-35697" custLinFactNeighborY="-70196"/>
      <dgm:spPr/>
    </dgm:pt>
    <dgm:pt modelId="{4E3DE025-4249-4D43-9678-A4FCFCB6C5FE}" type="pres">
      <dgm:prSet presAssocID="{C2FF2AFC-AF4A-4C3D-B93E-5400E74C78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84F049A1-FDE4-4DE9-A8E2-ABD93A778C1F}" type="pres">
      <dgm:prSet presAssocID="{C2FF2AFC-AF4A-4C3D-B93E-5400E74C7867}" presName="spaceRect" presStyleCnt="0"/>
      <dgm:spPr/>
    </dgm:pt>
    <dgm:pt modelId="{A0190F17-33E7-405F-BE4F-E4A628986A70}" type="pres">
      <dgm:prSet presAssocID="{C2FF2AFC-AF4A-4C3D-B93E-5400E74C7867}" presName="parTx" presStyleLbl="revTx" presStyleIdx="0" presStyleCnt="4">
        <dgm:presLayoutVars>
          <dgm:chMax val="0"/>
          <dgm:chPref val="0"/>
        </dgm:presLayoutVars>
      </dgm:prSet>
      <dgm:spPr/>
    </dgm:pt>
    <dgm:pt modelId="{3097845B-ACF5-40F1-B360-0E0768EB8DE1}" type="pres">
      <dgm:prSet presAssocID="{ED512C38-DF34-44F6-9260-2A8FB9DDA63F}" presName="sibTrans" presStyleCnt="0"/>
      <dgm:spPr/>
    </dgm:pt>
    <dgm:pt modelId="{F4D1A998-BCB7-4D62-A10E-4680E9EBF485}" type="pres">
      <dgm:prSet presAssocID="{22CEF367-A208-4393-93F5-4851FD45A5E7}" presName="compNode" presStyleCnt="0"/>
      <dgm:spPr/>
    </dgm:pt>
    <dgm:pt modelId="{314A38BF-2DA6-4472-A140-DE2432D0BF88}" type="pres">
      <dgm:prSet presAssocID="{22CEF367-A208-4393-93F5-4851FD45A5E7}" presName="bgRect" presStyleLbl="bgShp" presStyleIdx="1" presStyleCnt="4"/>
      <dgm:spPr/>
    </dgm:pt>
    <dgm:pt modelId="{891A5148-76E6-4ACC-8412-043641DE21C4}" type="pres">
      <dgm:prSet presAssocID="{22CEF367-A208-4393-93F5-4851FD45A5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 dropper"/>
        </a:ext>
      </dgm:extLst>
    </dgm:pt>
    <dgm:pt modelId="{271C44BF-F4A8-47E1-8904-C3E285B019C3}" type="pres">
      <dgm:prSet presAssocID="{22CEF367-A208-4393-93F5-4851FD45A5E7}" presName="spaceRect" presStyleCnt="0"/>
      <dgm:spPr/>
    </dgm:pt>
    <dgm:pt modelId="{6FD6D50E-4F8F-4674-9DED-45A9F7D50AED}" type="pres">
      <dgm:prSet presAssocID="{22CEF367-A208-4393-93F5-4851FD45A5E7}" presName="parTx" presStyleLbl="revTx" presStyleIdx="1" presStyleCnt="4">
        <dgm:presLayoutVars>
          <dgm:chMax val="0"/>
          <dgm:chPref val="0"/>
        </dgm:presLayoutVars>
      </dgm:prSet>
      <dgm:spPr/>
    </dgm:pt>
    <dgm:pt modelId="{6AC8CB43-FE75-45D9-9BBA-DD0FC6190363}" type="pres">
      <dgm:prSet presAssocID="{121FBB2D-8222-4E49-BF0E-D0160476E062}" presName="sibTrans" presStyleCnt="0"/>
      <dgm:spPr/>
    </dgm:pt>
    <dgm:pt modelId="{50A5B22C-7939-41E6-BCBD-34DEEFE6CF11}" type="pres">
      <dgm:prSet presAssocID="{A260DA88-726F-4D1C-9A11-C9621C2A8A01}" presName="compNode" presStyleCnt="0"/>
      <dgm:spPr/>
    </dgm:pt>
    <dgm:pt modelId="{8762FC7B-FC0F-43B0-93BD-F417FB72439A}" type="pres">
      <dgm:prSet presAssocID="{A260DA88-726F-4D1C-9A11-C9621C2A8A01}" presName="bgRect" presStyleLbl="bgShp" presStyleIdx="2" presStyleCnt="4"/>
      <dgm:spPr/>
    </dgm:pt>
    <dgm:pt modelId="{B2A94C08-6912-43B1-BCB9-ED6E7C1C3214}" type="pres">
      <dgm:prSet presAssocID="{A260DA88-726F-4D1C-9A11-C9621C2A8A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4B1B3695-65F1-426C-99F5-F14D5ACD791D}" type="pres">
      <dgm:prSet presAssocID="{A260DA88-726F-4D1C-9A11-C9621C2A8A01}" presName="spaceRect" presStyleCnt="0"/>
      <dgm:spPr/>
    </dgm:pt>
    <dgm:pt modelId="{FFC2D96F-61A9-415F-9691-56364D5D82E8}" type="pres">
      <dgm:prSet presAssocID="{A260DA88-726F-4D1C-9A11-C9621C2A8A01}" presName="parTx" presStyleLbl="revTx" presStyleIdx="2" presStyleCnt="4">
        <dgm:presLayoutVars>
          <dgm:chMax val="0"/>
          <dgm:chPref val="0"/>
        </dgm:presLayoutVars>
      </dgm:prSet>
      <dgm:spPr/>
    </dgm:pt>
    <dgm:pt modelId="{BCAB15F1-E08B-4B25-A190-2369077E6258}" type="pres">
      <dgm:prSet presAssocID="{D4F2B90F-D872-4FDD-9BF5-42827AF0BD1F}" presName="sibTrans" presStyleCnt="0"/>
      <dgm:spPr/>
    </dgm:pt>
    <dgm:pt modelId="{E4C648DB-D300-4D3F-8B39-0874F0A60AAB}" type="pres">
      <dgm:prSet presAssocID="{4746D4A8-5CF5-4A0F-860E-AF41591634AD}" presName="compNode" presStyleCnt="0"/>
      <dgm:spPr/>
    </dgm:pt>
    <dgm:pt modelId="{E061A968-2624-4EDE-9911-F81575D7D250}" type="pres">
      <dgm:prSet presAssocID="{4746D4A8-5CF5-4A0F-860E-AF41591634AD}" presName="bgRect" presStyleLbl="bgShp" presStyleIdx="3" presStyleCnt="4"/>
      <dgm:spPr/>
    </dgm:pt>
    <dgm:pt modelId="{5C3336B4-CCDA-4C25-85D9-7181CB742CAA}" type="pres">
      <dgm:prSet presAssocID="{4746D4A8-5CF5-4A0F-860E-AF41591634A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C1EE1B19-2E75-4645-B520-D6A32DBAF2D4}" type="pres">
      <dgm:prSet presAssocID="{4746D4A8-5CF5-4A0F-860E-AF41591634AD}" presName="spaceRect" presStyleCnt="0"/>
      <dgm:spPr/>
    </dgm:pt>
    <dgm:pt modelId="{0F20036D-9187-4038-9059-941170EF0019}" type="pres">
      <dgm:prSet presAssocID="{4746D4A8-5CF5-4A0F-860E-AF41591634A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74D4714-7193-4AF7-837E-FCDB4F726975}" type="presOf" srcId="{4746D4A8-5CF5-4A0F-860E-AF41591634AD}" destId="{0F20036D-9187-4038-9059-941170EF0019}" srcOrd="0" destOrd="0" presId="urn:microsoft.com/office/officeart/2018/2/layout/IconVerticalSolidList"/>
    <dgm:cxn modelId="{D275591B-DE75-40FC-967A-30B7C05940B1}" type="presOf" srcId="{C2FF2AFC-AF4A-4C3D-B93E-5400E74C7867}" destId="{A0190F17-33E7-405F-BE4F-E4A628986A70}" srcOrd="0" destOrd="0" presId="urn:microsoft.com/office/officeart/2018/2/layout/IconVerticalSolidList"/>
    <dgm:cxn modelId="{F752F120-F6DF-4A41-AED2-6FA62805612B}" type="presOf" srcId="{341904AB-27B1-4A9D-8B98-5ADEA584572D}" destId="{5DCAF073-6640-48F9-8636-21223BA59E4B}" srcOrd="0" destOrd="0" presId="urn:microsoft.com/office/officeart/2018/2/layout/IconVerticalSolidList"/>
    <dgm:cxn modelId="{B8690D65-A56A-4660-9C8A-858FDA42C88A}" type="presOf" srcId="{22CEF367-A208-4393-93F5-4851FD45A5E7}" destId="{6FD6D50E-4F8F-4674-9DED-45A9F7D50AED}" srcOrd="0" destOrd="0" presId="urn:microsoft.com/office/officeart/2018/2/layout/IconVerticalSolidList"/>
    <dgm:cxn modelId="{F6097A67-6140-449E-9728-4B331DD055DF}" srcId="{341904AB-27B1-4A9D-8B98-5ADEA584572D}" destId="{4746D4A8-5CF5-4A0F-860E-AF41591634AD}" srcOrd="3" destOrd="0" parTransId="{A0C1DADD-D390-4536-9672-14F30DC520E3}" sibTransId="{F9586870-2ED4-4A5B-B690-039A270953FF}"/>
    <dgm:cxn modelId="{97022F71-A71F-4DB1-BE0A-233916CBF94F}" srcId="{341904AB-27B1-4A9D-8B98-5ADEA584572D}" destId="{C2FF2AFC-AF4A-4C3D-B93E-5400E74C7867}" srcOrd="0" destOrd="0" parTransId="{57C3F438-2AB6-4BAF-849D-5A1C7F19712E}" sibTransId="{ED512C38-DF34-44F6-9260-2A8FB9DDA63F}"/>
    <dgm:cxn modelId="{DE3114B4-F121-4FF4-B631-0FA8210DDB7B}" type="presOf" srcId="{A260DA88-726F-4D1C-9A11-C9621C2A8A01}" destId="{FFC2D96F-61A9-415F-9691-56364D5D82E8}" srcOrd="0" destOrd="0" presId="urn:microsoft.com/office/officeart/2018/2/layout/IconVerticalSolidList"/>
    <dgm:cxn modelId="{D639D4B6-C235-4466-9068-9FDF81999096}" srcId="{341904AB-27B1-4A9D-8B98-5ADEA584572D}" destId="{A260DA88-726F-4D1C-9A11-C9621C2A8A01}" srcOrd="2" destOrd="0" parTransId="{D3FA7BD9-F0B3-4718-B75F-D6A439DFDF64}" sibTransId="{D4F2B90F-D872-4FDD-9BF5-42827AF0BD1F}"/>
    <dgm:cxn modelId="{4C4D09BC-904C-42C2-9488-B1AC0900B536}" srcId="{341904AB-27B1-4A9D-8B98-5ADEA584572D}" destId="{22CEF367-A208-4393-93F5-4851FD45A5E7}" srcOrd="1" destOrd="0" parTransId="{E2C80C78-25C4-43D0-98BB-17B0DCC65490}" sibTransId="{121FBB2D-8222-4E49-BF0E-D0160476E062}"/>
    <dgm:cxn modelId="{9D0E1D84-53A2-41BB-B418-261371F8C8F9}" type="presParOf" srcId="{5DCAF073-6640-48F9-8636-21223BA59E4B}" destId="{1D1F1872-AEC7-40DC-B2F8-890023AE24B0}" srcOrd="0" destOrd="0" presId="urn:microsoft.com/office/officeart/2018/2/layout/IconVerticalSolidList"/>
    <dgm:cxn modelId="{8A0C56F5-4B57-403E-9A1C-8EDB0D45A35B}" type="presParOf" srcId="{1D1F1872-AEC7-40DC-B2F8-890023AE24B0}" destId="{5D50CCF5-9ED2-4CAE-ABC4-344101E669AD}" srcOrd="0" destOrd="0" presId="urn:microsoft.com/office/officeart/2018/2/layout/IconVerticalSolidList"/>
    <dgm:cxn modelId="{7E0E06F8-5609-4437-B006-A2ED238C39EB}" type="presParOf" srcId="{1D1F1872-AEC7-40DC-B2F8-890023AE24B0}" destId="{4E3DE025-4249-4D43-9678-A4FCFCB6C5FE}" srcOrd="1" destOrd="0" presId="urn:microsoft.com/office/officeart/2018/2/layout/IconVerticalSolidList"/>
    <dgm:cxn modelId="{7AF1A68B-2934-4A5D-830A-6AE4E834E373}" type="presParOf" srcId="{1D1F1872-AEC7-40DC-B2F8-890023AE24B0}" destId="{84F049A1-FDE4-4DE9-A8E2-ABD93A778C1F}" srcOrd="2" destOrd="0" presId="urn:microsoft.com/office/officeart/2018/2/layout/IconVerticalSolidList"/>
    <dgm:cxn modelId="{E89A45C2-ED90-440B-B58F-A701B040DB07}" type="presParOf" srcId="{1D1F1872-AEC7-40DC-B2F8-890023AE24B0}" destId="{A0190F17-33E7-405F-BE4F-E4A628986A70}" srcOrd="3" destOrd="0" presId="urn:microsoft.com/office/officeart/2018/2/layout/IconVerticalSolidList"/>
    <dgm:cxn modelId="{53840B36-444E-4EA3-B273-70A09076EB4B}" type="presParOf" srcId="{5DCAF073-6640-48F9-8636-21223BA59E4B}" destId="{3097845B-ACF5-40F1-B360-0E0768EB8DE1}" srcOrd="1" destOrd="0" presId="urn:microsoft.com/office/officeart/2018/2/layout/IconVerticalSolidList"/>
    <dgm:cxn modelId="{9530C2F6-39B1-4E3B-9DC5-B1F1DB2C08A3}" type="presParOf" srcId="{5DCAF073-6640-48F9-8636-21223BA59E4B}" destId="{F4D1A998-BCB7-4D62-A10E-4680E9EBF485}" srcOrd="2" destOrd="0" presId="urn:microsoft.com/office/officeart/2018/2/layout/IconVerticalSolidList"/>
    <dgm:cxn modelId="{E34F5C29-4F9F-432D-95FA-26C01C4635BC}" type="presParOf" srcId="{F4D1A998-BCB7-4D62-A10E-4680E9EBF485}" destId="{314A38BF-2DA6-4472-A140-DE2432D0BF88}" srcOrd="0" destOrd="0" presId="urn:microsoft.com/office/officeart/2018/2/layout/IconVerticalSolidList"/>
    <dgm:cxn modelId="{3883511B-3D6F-4D13-894D-202958798AB4}" type="presParOf" srcId="{F4D1A998-BCB7-4D62-A10E-4680E9EBF485}" destId="{891A5148-76E6-4ACC-8412-043641DE21C4}" srcOrd="1" destOrd="0" presId="urn:microsoft.com/office/officeart/2018/2/layout/IconVerticalSolidList"/>
    <dgm:cxn modelId="{5E7FAFB2-6301-4163-A0D2-54F342FAF7A2}" type="presParOf" srcId="{F4D1A998-BCB7-4D62-A10E-4680E9EBF485}" destId="{271C44BF-F4A8-47E1-8904-C3E285B019C3}" srcOrd="2" destOrd="0" presId="urn:microsoft.com/office/officeart/2018/2/layout/IconVerticalSolidList"/>
    <dgm:cxn modelId="{ABD54605-DA00-41E7-8354-9F558BA8C498}" type="presParOf" srcId="{F4D1A998-BCB7-4D62-A10E-4680E9EBF485}" destId="{6FD6D50E-4F8F-4674-9DED-45A9F7D50AED}" srcOrd="3" destOrd="0" presId="urn:microsoft.com/office/officeart/2018/2/layout/IconVerticalSolidList"/>
    <dgm:cxn modelId="{A392D59C-D7B1-46C1-9341-B7CEEB551904}" type="presParOf" srcId="{5DCAF073-6640-48F9-8636-21223BA59E4B}" destId="{6AC8CB43-FE75-45D9-9BBA-DD0FC6190363}" srcOrd="3" destOrd="0" presId="urn:microsoft.com/office/officeart/2018/2/layout/IconVerticalSolidList"/>
    <dgm:cxn modelId="{6734DED9-5A2A-4B47-B367-A0F59CAE7B45}" type="presParOf" srcId="{5DCAF073-6640-48F9-8636-21223BA59E4B}" destId="{50A5B22C-7939-41E6-BCBD-34DEEFE6CF11}" srcOrd="4" destOrd="0" presId="urn:microsoft.com/office/officeart/2018/2/layout/IconVerticalSolidList"/>
    <dgm:cxn modelId="{09150AB4-8F78-45F3-99C1-1C83ACECEB9C}" type="presParOf" srcId="{50A5B22C-7939-41E6-BCBD-34DEEFE6CF11}" destId="{8762FC7B-FC0F-43B0-93BD-F417FB72439A}" srcOrd="0" destOrd="0" presId="urn:microsoft.com/office/officeart/2018/2/layout/IconVerticalSolidList"/>
    <dgm:cxn modelId="{7824A709-246D-4B06-955F-E7479BEB762D}" type="presParOf" srcId="{50A5B22C-7939-41E6-BCBD-34DEEFE6CF11}" destId="{B2A94C08-6912-43B1-BCB9-ED6E7C1C3214}" srcOrd="1" destOrd="0" presId="urn:microsoft.com/office/officeart/2018/2/layout/IconVerticalSolidList"/>
    <dgm:cxn modelId="{A2E58CB5-287E-4F54-8BE3-1D823E0843A7}" type="presParOf" srcId="{50A5B22C-7939-41E6-BCBD-34DEEFE6CF11}" destId="{4B1B3695-65F1-426C-99F5-F14D5ACD791D}" srcOrd="2" destOrd="0" presId="urn:microsoft.com/office/officeart/2018/2/layout/IconVerticalSolidList"/>
    <dgm:cxn modelId="{6AA11C81-D85D-4B40-BBD3-062F10B68E16}" type="presParOf" srcId="{50A5B22C-7939-41E6-BCBD-34DEEFE6CF11}" destId="{FFC2D96F-61A9-415F-9691-56364D5D82E8}" srcOrd="3" destOrd="0" presId="urn:microsoft.com/office/officeart/2018/2/layout/IconVerticalSolidList"/>
    <dgm:cxn modelId="{B8856DF5-E5E0-45F8-A611-3CCBEF7DC1A8}" type="presParOf" srcId="{5DCAF073-6640-48F9-8636-21223BA59E4B}" destId="{BCAB15F1-E08B-4B25-A190-2369077E6258}" srcOrd="5" destOrd="0" presId="urn:microsoft.com/office/officeart/2018/2/layout/IconVerticalSolidList"/>
    <dgm:cxn modelId="{9429639F-0F9D-4AFC-96D3-C3DDAC163702}" type="presParOf" srcId="{5DCAF073-6640-48F9-8636-21223BA59E4B}" destId="{E4C648DB-D300-4D3F-8B39-0874F0A60AAB}" srcOrd="6" destOrd="0" presId="urn:microsoft.com/office/officeart/2018/2/layout/IconVerticalSolidList"/>
    <dgm:cxn modelId="{E6DB8A7E-C8DA-4846-9610-32F1F4DCEE79}" type="presParOf" srcId="{E4C648DB-D300-4D3F-8B39-0874F0A60AAB}" destId="{E061A968-2624-4EDE-9911-F81575D7D250}" srcOrd="0" destOrd="0" presId="urn:microsoft.com/office/officeart/2018/2/layout/IconVerticalSolidList"/>
    <dgm:cxn modelId="{B8BBFE26-C2BB-4F77-ABC0-7BF119EBD3B5}" type="presParOf" srcId="{E4C648DB-D300-4D3F-8B39-0874F0A60AAB}" destId="{5C3336B4-CCDA-4C25-85D9-7181CB742CAA}" srcOrd="1" destOrd="0" presId="urn:microsoft.com/office/officeart/2018/2/layout/IconVerticalSolidList"/>
    <dgm:cxn modelId="{90162B01-B78C-4522-96C9-EABBCA600EED}" type="presParOf" srcId="{E4C648DB-D300-4D3F-8B39-0874F0A60AAB}" destId="{C1EE1B19-2E75-4645-B520-D6A32DBAF2D4}" srcOrd="2" destOrd="0" presId="urn:microsoft.com/office/officeart/2018/2/layout/IconVerticalSolidList"/>
    <dgm:cxn modelId="{1C2EA40A-CD6E-4348-8A0D-08E9A4068E89}" type="presParOf" srcId="{E4C648DB-D300-4D3F-8B39-0874F0A60AAB}" destId="{0F20036D-9187-4038-9059-941170EF00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879C1A72-4A8A-4A91-80F1-BECBAE6BCF29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914524F-34E4-45D7-8CE1-AADA66233F07}">
      <dgm:prSet/>
      <dgm:spPr/>
      <dgm:t>
        <a:bodyPr/>
        <a:lstStyle/>
        <a:p>
          <a:r>
            <a:rPr lang="en-US" b="1"/>
            <a:t>Fever, HA, M, Anorexia, x 24 hours, earache aggravated by chewing </a:t>
          </a:r>
          <a:endParaRPr lang="en-US"/>
        </a:p>
      </dgm:t>
    </dgm:pt>
    <dgm:pt modelId="{60CCB2EC-5F1E-452C-BAFA-646B5A8DF716}" type="parTrans" cxnId="{31E3129B-C3A3-451A-99FC-AD042D36F61E}">
      <dgm:prSet/>
      <dgm:spPr/>
      <dgm:t>
        <a:bodyPr/>
        <a:lstStyle/>
        <a:p>
          <a:endParaRPr lang="en-US"/>
        </a:p>
      </dgm:t>
    </dgm:pt>
    <dgm:pt modelId="{B0C51621-2D40-4C36-BF67-DB29C90B7A1D}" type="sibTrans" cxnId="{31E3129B-C3A3-451A-99FC-AD042D36F61E}">
      <dgm:prSet/>
      <dgm:spPr/>
      <dgm:t>
        <a:bodyPr/>
        <a:lstStyle/>
        <a:p>
          <a:endParaRPr lang="en-US"/>
        </a:p>
      </dgm:t>
    </dgm:pt>
    <dgm:pt modelId="{B585FC52-A62B-457A-B69A-321ED70A7EA8}">
      <dgm:prSet/>
      <dgm:spPr/>
      <dgm:t>
        <a:bodyPr/>
        <a:lstStyle/>
        <a:p>
          <a:r>
            <a:rPr lang="en-US" b="1"/>
            <a:t>On 3</a:t>
          </a:r>
          <a:r>
            <a:rPr lang="en-US" b="1" baseline="30000"/>
            <a:t>rd</a:t>
          </a:r>
          <a:r>
            <a:rPr lang="en-US" b="1"/>
            <a:t> day: parotitis (enlarged parotid gland), unilateral or bilateral, pain, tenderness</a:t>
          </a:r>
          <a:endParaRPr lang="en-US"/>
        </a:p>
      </dgm:t>
    </dgm:pt>
    <dgm:pt modelId="{A17B194F-0075-4FB5-B128-D71A0F8BE921}" type="parTrans" cxnId="{5F128140-3AE1-4566-BD86-3555AC38D9C7}">
      <dgm:prSet/>
      <dgm:spPr/>
      <dgm:t>
        <a:bodyPr/>
        <a:lstStyle/>
        <a:p>
          <a:endParaRPr lang="en-US"/>
        </a:p>
      </dgm:t>
    </dgm:pt>
    <dgm:pt modelId="{CA2A8596-95E6-49B9-9FCD-29DF0CD93531}" type="sibTrans" cxnId="{5F128140-3AE1-4566-BD86-3555AC38D9C7}">
      <dgm:prSet/>
      <dgm:spPr/>
      <dgm:t>
        <a:bodyPr/>
        <a:lstStyle/>
        <a:p>
          <a:endParaRPr lang="en-US"/>
        </a:p>
      </dgm:t>
    </dgm:pt>
    <dgm:pt modelId="{00E96B0A-08B4-4C81-A3BE-EB42F34C7BF5}" type="pres">
      <dgm:prSet presAssocID="{879C1A72-4A8A-4A91-80F1-BECBAE6BCF2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5B62070-A6D1-4941-AC06-2A4735C3D316}" type="pres">
      <dgm:prSet presAssocID="{6914524F-34E4-45D7-8CE1-AADA66233F07}" presName="root" presStyleCnt="0"/>
      <dgm:spPr/>
    </dgm:pt>
    <dgm:pt modelId="{D43FE70E-3459-423E-BF7A-C2AD5860B80A}" type="pres">
      <dgm:prSet presAssocID="{6914524F-34E4-45D7-8CE1-AADA66233F07}" presName="rootComposite" presStyleCnt="0"/>
      <dgm:spPr/>
    </dgm:pt>
    <dgm:pt modelId="{D5FDBE9C-D58C-470D-BA66-A995916B9FB6}" type="pres">
      <dgm:prSet presAssocID="{6914524F-34E4-45D7-8CE1-AADA66233F07}" presName="rootText" presStyleLbl="node1" presStyleIdx="0" presStyleCnt="2"/>
      <dgm:spPr/>
    </dgm:pt>
    <dgm:pt modelId="{FD603022-ECF4-497F-93E5-23CEF6363B42}" type="pres">
      <dgm:prSet presAssocID="{6914524F-34E4-45D7-8CE1-AADA66233F07}" presName="rootConnector" presStyleLbl="node1" presStyleIdx="0" presStyleCnt="2"/>
      <dgm:spPr/>
    </dgm:pt>
    <dgm:pt modelId="{0D27DCE0-B2CC-4AEE-9ED4-ECD9B23D3D2C}" type="pres">
      <dgm:prSet presAssocID="{6914524F-34E4-45D7-8CE1-AADA66233F07}" presName="childShape" presStyleCnt="0"/>
      <dgm:spPr/>
    </dgm:pt>
    <dgm:pt modelId="{6169D546-84AF-47AF-960B-2C12C3881D10}" type="pres">
      <dgm:prSet presAssocID="{B585FC52-A62B-457A-B69A-321ED70A7EA8}" presName="root" presStyleCnt="0"/>
      <dgm:spPr/>
    </dgm:pt>
    <dgm:pt modelId="{6C4F4ACA-F996-4B1B-A9EB-AC3FE96E8B70}" type="pres">
      <dgm:prSet presAssocID="{B585FC52-A62B-457A-B69A-321ED70A7EA8}" presName="rootComposite" presStyleCnt="0"/>
      <dgm:spPr/>
    </dgm:pt>
    <dgm:pt modelId="{42EBDE25-B185-410B-9DB0-D4C155A3DCC6}" type="pres">
      <dgm:prSet presAssocID="{B585FC52-A62B-457A-B69A-321ED70A7EA8}" presName="rootText" presStyleLbl="node1" presStyleIdx="1" presStyleCnt="2"/>
      <dgm:spPr/>
    </dgm:pt>
    <dgm:pt modelId="{E0440C1D-C113-4297-B2E0-9EF555530F52}" type="pres">
      <dgm:prSet presAssocID="{B585FC52-A62B-457A-B69A-321ED70A7EA8}" presName="rootConnector" presStyleLbl="node1" presStyleIdx="1" presStyleCnt="2"/>
      <dgm:spPr/>
    </dgm:pt>
    <dgm:pt modelId="{DB85DABC-5DA3-48F1-94C3-97364645E573}" type="pres">
      <dgm:prSet presAssocID="{B585FC52-A62B-457A-B69A-321ED70A7EA8}" presName="childShape" presStyleCnt="0"/>
      <dgm:spPr/>
    </dgm:pt>
  </dgm:ptLst>
  <dgm:cxnLst>
    <dgm:cxn modelId="{32AB801D-7B24-4727-BFF3-084DC5F3C925}" type="presOf" srcId="{B585FC52-A62B-457A-B69A-321ED70A7EA8}" destId="{42EBDE25-B185-410B-9DB0-D4C155A3DCC6}" srcOrd="0" destOrd="0" presId="urn:microsoft.com/office/officeart/2005/8/layout/hierarchy3"/>
    <dgm:cxn modelId="{10080439-C83B-45F7-AD71-E343EDD30025}" type="presOf" srcId="{6914524F-34E4-45D7-8CE1-AADA66233F07}" destId="{D5FDBE9C-D58C-470D-BA66-A995916B9FB6}" srcOrd="0" destOrd="0" presId="urn:microsoft.com/office/officeart/2005/8/layout/hierarchy3"/>
    <dgm:cxn modelId="{8F2BBD39-80A4-4051-93D9-5904B50E91CC}" type="presOf" srcId="{6914524F-34E4-45D7-8CE1-AADA66233F07}" destId="{FD603022-ECF4-497F-93E5-23CEF6363B42}" srcOrd="1" destOrd="0" presId="urn:microsoft.com/office/officeart/2005/8/layout/hierarchy3"/>
    <dgm:cxn modelId="{5F128140-3AE1-4566-BD86-3555AC38D9C7}" srcId="{879C1A72-4A8A-4A91-80F1-BECBAE6BCF29}" destId="{B585FC52-A62B-457A-B69A-321ED70A7EA8}" srcOrd="1" destOrd="0" parTransId="{A17B194F-0075-4FB5-B128-D71A0F8BE921}" sibTransId="{CA2A8596-95E6-49B9-9FCD-29DF0CD93531}"/>
    <dgm:cxn modelId="{31E3129B-C3A3-451A-99FC-AD042D36F61E}" srcId="{879C1A72-4A8A-4A91-80F1-BECBAE6BCF29}" destId="{6914524F-34E4-45D7-8CE1-AADA66233F07}" srcOrd="0" destOrd="0" parTransId="{60CCB2EC-5F1E-452C-BAFA-646B5A8DF716}" sibTransId="{B0C51621-2D40-4C36-BF67-DB29C90B7A1D}"/>
    <dgm:cxn modelId="{913EFCB2-E8E1-4B75-BFAE-255FD702D1DF}" type="presOf" srcId="{879C1A72-4A8A-4A91-80F1-BECBAE6BCF29}" destId="{00E96B0A-08B4-4C81-A3BE-EB42F34C7BF5}" srcOrd="0" destOrd="0" presId="urn:microsoft.com/office/officeart/2005/8/layout/hierarchy3"/>
    <dgm:cxn modelId="{6B14EDEA-12D1-430B-9D80-D5AB7C87D53B}" type="presOf" srcId="{B585FC52-A62B-457A-B69A-321ED70A7EA8}" destId="{E0440C1D-C113-4297-B2E0-9EF555530F52}" srcOrd="1" destOrd="0" presId="urn:microsoft.com/office/officeart/2005/8/layout/hierarchy3"/>
    <dgm:cxn modelId="{E1267795-2759-42B4-82BE-A6125A5D0ED7}" type="presParOf" srcId="{00E96B0A-08B4-4C81-A3BE-EB42F34C7BF5}" destId="{C5B62070-A6D1-4941-AC06-2A4735C3D316}" srcOrd="0" destOrd="0" presId="urn:microsoft.com/office/officeart/2005/8/layout/hierarchy3"/>
    <dgm:cxn modelId="{0500D9EE-B9CC-44C7-938F-2190C3B58099}" type="presParOf" srcId="{C5B62070-A6D1-4941-AC06-2A4735C3D316}" destId="{D43FE70E-3459-423E-BF7A-C2AD5860B80A}" srcOrd="0" destOrd="0" presId="urn:microsoft.com/office/officeart/2005/8/layout/hierarchy3"/>
    <dgm:cxn modelId="{64818279-3F96-43D2-AD7B-48A84BA184C7}" type="presParOf" srcId="{D43FE70E-3459-423E-BF7A-C2AD5860B80A}" destId="{D5FDBE9C-D58C-470D-BA66-A995916B9FB6}" srcOrd="0" destOrd="0" presId="urn:microsoft.com/office/officeart/2005/8/layout/hierarchy3"/>
    <dgm:cxn modelId="{C0A66171-1415-4E25-9CA6-4A60C3F15E1E}" type="presParOf" srcId="{D43FE70E-3459-423E-BF7A-C2AD5860B80A}" destId="{FD603022-ECF4-497F-93E5-23CEF6363B42}" srcOrd="1" destOrd="0" presId="urn:microsoft.com/office/officeart/2005/8/layout/hierarchy3"/>
    <dgm:cxn modelId="{1F7CD398-758C-4D6E-ADB2-8A92CB6C933F}" type="presParOf" srcId="{C5B62070-A6D1-4941-AC06-2A4735C3D316}" destId="{0D27DCE0-B2CC-4AEE-9ED4-ECD9B23D3D2C}" srcOrd="1" destOrd="0" presId="urn:microsoft.com/office/officeart/2005/8/layout/hierarchy3"/>
    <dgm:cxn modelId="{98019EA9-EE00-4182-A2A3-67E0A3AA6E92}" type="presParOf" srcId="{00E96B0A-08B4-4C81-A3BE-EB42F34C7BF5}" destId="{6169D546-84AF-47AF-960B-2C12C3881D10}" srcOrd="1" destOrd="0" presId="urn:microsoft.com/office/officeart/2005/8/layout/hierarchy3"/>
    <dgm:cxn modelId="{19280402-E9FB-404C-9047-1384497DD5F3}" type="presParOf" srcId="{6169D546-84AF-47AF-960B-2C12C3881D10}" destId="{6C4F4ACA-F996-4B1B-A9EB-AC3FE96E8B70}" srcOrd="0" destOrd="0" presId="urn:microsoft.com/office/officeart/2005/8/layout/hierarchy3"/>
    <dgm:cxn modelId="{D9D40869-4C05-43B3-BBD5-A8ADBF576B10}" type="presParOf" srcId="{6C4F4ACA-F996-4B1B-A9EB-AC3FE96E8B70}" destId="{42EBDE25-B185-410B-9DB0-D4C155A3DCC6}" srcOrd="0" destOrd="0" presId="urn:microsoft.com/office/officeart/2005/8/layout/hierarchy3"/>
    <dgm:cxn modelId="{246774CF-8061-4005-A4E9-A948761DB1B0}" type="presParOf" srcId="{6C4F4ACA-F996-4B1B-A9EB-AC3FE96E8B70}" destId="{E0440C1D-C113-4297-B2E0-9EF555530F52}" srcOrd="1" destOrd="0" presId="urn:microsoft.com/office/officeart/2005/8/layout/hierarchy3"/>
    <dgm:cxn modelId="{2628C02F-FF72-4B2D-A49E-45A4E3D709A6}" type="presParOf" srcId="{6169D546-84AF-47AF-960B-2C12C3881D10}" destId="{DB85DABC-5DA3-48F1-94C3-97364645E57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53FD2E7-D94C-47D4-963C-D2907A608C6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C47F8DC-9D23-4A5D-8A21-A678B07560E5}">
      <dgm:prSet/>
      <dgm:spPr/>
      <dgm:t>
        <a:bodyPr/>
        <a:lstStyle/>
        <a:p>
          <a:r>
            <a:rPr lang="en-US" b="1"/>
            <a:t>Diagnosis by classic presentation, serum antibody testing 1 month after infection</a:t>
          </a:r>
          <a:endParaRPr lang="en-US"/>
        </a:p>
      </dgm:t>
    </dgm:pt>
    <dgm:pt modelId="{38DB9AA2-D662-4801-9EDF-0A9CBD9991A2}" type="parTrans" cxnId="{DD574442-21EB-4654-8B70-387568725752}">
      <dgm:prSet/>
      <dgm:spPr/>
      <dgm:t>
        <a:bodyPr/>
        <a:lstStyle/>
        <a:p>
          <a:endParaRPr lang="en-US"/>
        </a:p>
      </dgm:t>
    </dgm:pt>
    <dgm:pt modelId="{1CBEDA3C-E1B6-45F7-ABB1-4E2E796ABA13}" type="sibTrans" cxnId="{DD574442-21EB-4654-8B70-387568725752}">
      <dgm:prSet/>
      <dgm:spPr/>
      <dgm:t>
        <a:bodyPr/>
        <a:lstStyle/>
        <a:p>
          <a:endParaRPr lang="en-US"/>
        </a:p>
      </dgm:t>
    </dgm:pt>
    <dgm:pt modelId="{01020C5B-2786-4B64-AAD3-CBA2E92F18DB}">
      <dgm:prSet/>
      <dgm:spPr/>
      <dgm:t>
        <a:bodyPr/>
        <a:lstStyle/>
        <a:p>
          <a:r>
            <a:rPr lang="en-US" b="1"/>
            <a:t>Treatment:</a:t>
          </a:r>
          <a:endParaRPr lang="en-US"/>
        </a:p>
      </dgm:t>
    </dgm:pt>
    <dgm:pt modelId="{100A6D3D-2F82-48F8-9578-A3FDF2A98D27}" type="parTrans" cxnId="{CFD10E16-C29E-4229-B23B-415CA5338866}">
      <dgm:prSet/>
      <dgm:spPr/>
      <dgm:t>
        <a:bodyPr/>
        <a:lstStyle/>
        <a:p>
          <a:endParaRPr lang="en-US"/>
        </a:p>
      </dgm:t>
    </dgm:pt>
    <dgm:pt modelId="{41A70488-8D30-42CE-920B-85935434D70E}" type="sibTrans" cxnId="{CFD10E16-C29E-4229-B23B-415CA5338866}">
      <dgm:prSet/>
      <dgm:spPr/>
      <dgm:t>
        <a:bodyPr/>
        <a:lstStyle/>
        <a:p>
          <a:endParaRPr lang="en-US"/>
        </a:p>
      </dgm:t>
    </dgm:pt>
    <dgm:pt modelId="{E584AB69-B69F-44C0-8A12-F314558EF73E}">
      <dgm:prSet/>
      <dgm:spPr/>
      <dgm:t>
        <a:bodyPr/>
        <a:lstStyle/>
        <a:p>
          <a:r>
            <a:rPr lang="en-US" b="1"/>
            <a:t>analgesics for pain</a:t>
          </a:r>
          <a:endParaRPr lang="en-US"/>
        </a:p>
      </dgm:t>
    </dgm:pt>
    <dgm:pt modelId="{CCC2B277-F6DC-44E0-A7F5-2AE0714206D5}" type="parTrans" cxnId="{2B68D5E1-8E41-4EEC-A765-69ECEE2212A5}">
      <dgm:prSet/>
      <dgm:spPr/>
      <dgm:t>
        <a:bodyPr/>
        <a:lstStyle/>
        <a:p>
          <a:endParaRPr lang="en-US"/>
        </a:p>
      </dgm:t>
    </dgm:pt>
    <dgm:pt modelId="{B8027801-714E-4292-A898-A17CA41FDBFB}" type="sibTrans" cxnId="{2B68D5E1-8E41-4EEC-A765-69ECEE2212A5}">
      <dgm:prSet/>
      <dgm:spPr/>
      <dgm:t>
        <a:bodyPr/>
        <a:lstStyle/>
        <a:p>
          <a:endParaRPr lang="en-US"/>
        </a:p>
      </dgm:t>
    </dgm:pt>
    <dgm:pt modelId="{AB536CF0-A27C-48BC-82B2-787337652B06}">
      <dgm:prSet/>
      <dgm:spPr/>
      <dgm:t>
        <a:bodyPr/>
        <a:lstStyle/>
        <a:p>
          <a:r>
            <a:rPr lang="en-US" b="1"/>
            <a:t>antipyretics</a:t>
          </a:r>
          <a:endParaRPr lang="en-US"/>
        </a:p>
      </dgm:t>
    </dgm:pt>
    <dgm:pt modelId="{0E10C3B2-61C0-4A25-989B-C4872511614A}" type="parTrans" cxnId="{73781EFC-F32D-465B-BE53-41E52478DF7B}">
      <dgm:prSet/>
      <dgm:spPr/>
      <dgm:t>
        <a:bodyPr/>
        <a:lstStyle/>
        <a:p>
          <a:endParaRPr lang="en-US"/>
        </a:p>
      </dgm:t>
    </dgm:pt>
    <dgm:pt modelId="{6A0F2554-4694-4BB8-97CF-6306C39418E4}" type="sibTrans" cxnId="{73781EFC-F32D-465B-BE53-41E52478DF7B}">
      <dgm:prSet/>
      <dgm:spPr/>
      <dgm:t>
        <a:bodyPr/>
        <a:lstStyle/>
        <a:p>
          <a:endParaRPr lang="en-US"/>
        </a:p>
      </dgm:t>
    </dgm:pt>
    <dgm:pt modelId="{AF5D4027-5DCB-4F88-A603-D68850B86951}">
      <dgm:prSet/>
      <dgm:spPr/>
      <dgm:t>
        <a:bodyPr/>
        <a:lstStyle/>
        <a:p>
          <a:r>
            <a:rPr lang="en-US" b="1"/>
            <a:t>Isolation</a:t>
          </a:r>
          <a:endParaRPr lang="en-US"/>
        </a:p>
      </dgm:t>
    </dgm:pt>
    <dgm:pt modelId="{D3502E7E-1D78-429F-86C6-86AC63C3DE61}" type="parTrans" cxnId="{1602F35D-637D-4957-8474-CAAF498B9E5A}">
      <dgm:prSet/>
      <dgm:spPr/>
      <dgm:t>
        <a:bodyPr/>
        <a:lstStyle/>
        <a:p>
          <a:endParaRPr lang="en-US"/>
        </a:p>
      </dgm:t>
    </dgm:pt>
    <dgm:pt modelId="{36AA7A50-6F01-4DA2-A36D-F8A3555B7AD4}" type="sibTrans" cxnId="{1602F35D-637D-4957-8474-CAAF498B9E5A}">
      <dgm:prSet/>
      <dgm:spPr/>
      <dgm:t>
        <a:bodyPr/>
        <a:lstStyle/>
        <a:p>
          <a:endParaRPr lang="en-US"/>
        </a:p>
      </dgm:t>
    </dgm:pt>
    <dgm:pt modelId="{0C8C126F-2A63-49D6-8AB9-769073425B06}">
      <dgm:prSet/>
      <dgm:spPr/>
      <dgm:t>
        <a:bodyPr/>
        <a:lstStyle/>
        <a:p>
          <a:r>
            <a:rPr lang="en-US" b="1"/>
            <a:t>Bed rest</a:t>
          </a:r>
          <a:endParaRPr lang="en-US"/>
        </a:p>
      </dgm:t>
    </dgm:pt>
    <dgm:pt modelId="{44BEE4F8-66AD-4511-B2D2-F1BBDD72234C}" type="parTrans" cxnId="{839DB214-6BB4-4F8A-A498-4DCBAE9DA4ED}">
      <dgm:prSet/>
      <dgm:spPr/>
      <dgm:t>
        <a:bodyPr/>
        <a:lstStyle/>
        <a:p>
          <a:endParaRPr lang="en-US"/>
        </a:p>
      </dgm:t>
    </dgm:pt>
    <dgm:pt modelId="{629A9EC5-B3E9-461E-AC9F-35FF9D36D997}" type="sibTrans" cxnId="{839DB214-6BB4-4F8A-A498-4DCBAE9DA4ED}">
      <dgm:prSet/>
      <dgm:spPr/>
      <dgm:t>
        <a:bodyPr/>
        <a:lstStyle/>
        <a:p>
          <a:endParaRPr lang="en-US"/>
        </a:p>
      </dgm:t>
    </dgm:pt>
    <dgm:pt modelId="{E68F0EE4-F056-4384-90A8-12441B4E443C}">
      <dgm:prSet/>
      <dgm:spPr/>
      <dgm:t>
        <a:bodyPr/>
        <a:lstStyle/>
        <a:p>
          <a:r>
            <a:rPr lang="en-US" b="1"/>
            <a:t>Soft diet </a:t>
          </a:r>
          <a:endParaRPr lang="en-US"/>
        </a:p>
      </dgm:t>
    </dgm:pt>
    <dgm:pt modelId="{EEB262AD-2395-4C7F-BCB7-4D3A4C23A01F}" type="parTrans" cxnId="{297A9D03-F7FB-4F61-8792-9E232303C4EC}">
      <dgm:prSet/>
      <dgm:spPr/>
      <dgm:t>
        <a:bodyPr/>
        <a:lstStyle/>
        <a:p>
          <a:endParaRPr lang="en-US"/>
        </a:p>
      </dgm:t>
    </dgm:pt>
    <dgm:pt modelId="{CD10B1CD-B4E7-4D18-AFCF-19266AEC26C4}" type="sibTrans" cxnId="{297A9D03-F7FB-4F61-8792-9E232303C4EC}">
      <dgm:prSet/>
      <dgm:spPr/>
      <dgm:t>
        <a:bodyPr/>
        <a:lstStyle/>
        <a:p>
          <a:endParaRPr lang="en-US"/>
        </a:p>
      </dgm:t>
    </dgm:pt>
    <dgm:pt modelId="{9707F9E4-7E9E-45BF-91DA-BE24A0BC81E5}">
      <dgm:prSet/>
      <dgm:spPr/>
      <dgm:t>
        <a:bodyPr/>
        <a:lstStyle/>
        <a:p>
          <a:r>
            <a:rPr lang="en-US" b="1"/>
            <a:t>Cold compress to neck</a:t>
          </a:r>
          <a:endParaRPr lang="en-US"/>
        </a:p>
      </dgm:t>
    </dgm:pt>
    <dgm:pt modelId="{2AE07E02-0564-41B5-B7E1-A0FE97B702E3}" type="parTrans" cxnId="{C5F5630D-8936-4899-963A-6D092A98FD90}">
      <dgm:prSet/>
      <dgm:spPr/>
      <dgm:t>
        <a:bodyPr/>
        <a:lstStyle/>
        <a:p>
          <a:endParaRPr lang="en-US"/>
        </a:p>
      </dgm:t>
    </dgm:pt>
    <dgm:pt modelId="{CD6FE043-CD60-40F5-B7A3-3677877C701F}" type="sibTrans" cxnId="{C5F5630D-8936-4899-963A-6D092A98FD90}">
      <dgm:prSet/>
      <dgm:spPr/>
      <dgm:t>
        <a:bodyPr/>
        <a:lstStyle/>
        <a:p>
          <a:endParaRPr lang="en-US"/>
        </a:p>
      </dgm:t>
    </dgm:pt>
    <dgm:pt modelId="{490409F5-158D-41F0-BB06-04A9DE0A544C}" type="pres">
      <dgm:prSet presAssocID="{453FD2E7-D94C-47D4-963C-D2907A608C65}" presName="diagram" presStyleCnt="0">
        <dgm:presLayoutVars>
          <dgm:dir/>
          <dgm:resizeHandles val="exact"/>
        </dgm:presLayoutVars>
      </dgm:prSet>
      <dgm:spPr/>
    </dgm:pt>
    <dgm:pt modelId="{6D749BA4-EBAC-4B2C-8401-4815F7DEC774}" type="pres">
      <dgm:prSet presAssocID="{AC47F8DC-9D23-4A5D-8A21-A678B07560E5}" presName="node" presStyleLbl="node1" presStyleIdx="0" presStyleCnt="8">
        <dgm:presLayoutVars>
          <dgm:bulletEnabled val="1"/>
        </dgm:presLayoutVars>
      </dgm:prSet>
      <dgm:spPr/>
    </dgm:pt>
    <dgm:pt modelId="{9F7EEC7B-34DF-4CBC-B59C-0EA69FF5B134}" type="pres">
      <dgm:prSet presAssocID="{1CBEDA3C-E1B6-45F7-ABB1-4E2E796ABA13}" presName="sibTrans" presStyleCnt="0"/>
      <dgm:spPr/>
    </dgm:pt>
    <dgm:pt modelId="{BD8EF1F9-90AF-4F7C-98EA-61181BEECC33}" type="pres">
      <dgm:prSet presAssocID="{01020C5B-2786-4B64-AAD3-CBA2E92F18DB}" presName="node" presStyleLbl="node1" presStyleIdx="1" presStyleCnt="8">
        <dgm:presLayoutVars>
          <dgm:bulletEnabled val="1"/>
        </dgm:presLayoutVars>
      </dgm:prSet>
      <dgm:spPr/>
    </dgm:pt>
    <dgm:pt modelId="{F5C34BD0-BE4C-49A7-8FA5-F25FD12F351E}" type="pres">
      <dgm:prSet presAssocID="{41A70488-8D30-42CE-920B-85935434D70E}" presName="sibTrans" presStyleCnt="0"/>
      <dgm:spPr/>
    </dgm:pt>
    <dgm:pt modelId="{9ACAFF9D-5556-45C7-8A3D-3598C323555F}" type="pres">
      <dgm:prSet presAssocID="{E584AB69-B69F-44C0-8A12-F314558EF73E}" presName="node" presStyleLbl="node1" presStyleIdx="2" presStyleCnt="8">
        <dgm:presLayoutVars>
          <dgm:bulletEnabled val="1"/>
        </dgm:presLayoutVars>
      </dgm:prSet>
      <dgm:spPr/>
    </dgm:pt>
    <dgm:pt modelId="{B1DD7FD0-3736-471F-952C-D2F8962F04E3}" type="pres">
      <dgm:prSet presAssocID="{B8027801-714E-4292-A898-A17CA41FDBFB}" presName="sibTrans" presStyleCnt="0"/>
      <dgm:spPr/>
    </dgm:pt>
    <dgm:pt modelId="{C1E453E7-C105-4A72-9F5C-7CCD4C566321}" type="pres">
      <dgm:prSet presAssocID="{AB536CF0-A27C-48BC-82B2-787337652B06}" presName="node" presStyleLbl="node1" presStyleIdx="3" presStyleCnt="8">
        <dgm:presLayoutVars>
          <dgm:bulletEnabled val="1"/>
        </dgm:presLayoutVars>
      </dgm:prSet>
      <dgm:spPr/>
    </dgm:pt>
    <dgm:pt modelId="{73F0E490-E378-40EE-96C1-9D8657312E42}" type="pres">
      <dgm:prSet presAssocID="{6A0F2554-4694-4BB8-97CF-6306C39418E4}" presName="sibTrans" presStyleCnt="0"/>
      <dgm:spPr/>
    </dgm:pt>
    <dgm:pt modelId="{87573BE3-1E58-4B25-B05C-BD790C49EB2C}" type="pres">
      <dgm:prSet presAssocID="{AF5D4027-5DCB-4F88-A603-D68850B86951}" presName="node" presStyleLbl="node1" presStyleIdx="4" presStyleCnt="8">
        <dgm:presLayoutVars>
          <dgm:bulletEnabled val="1"/>
        </dgm:presLayoutVars>
      </dgm:prSet>
      <dgm:spPr/>
    </dgm:pt>
    <dgm:pt modelId="{0BAE14F0-5584-48C6-9ED5-6893BDDF2C47}" type="pres">
      <dgm:prSet presAssocID="{36AA7A50-6F01-4DA2-A36D-F8A3555B7AD4}" presName="sibTrans" presStyleCnt="0"/>
      <dgm:spPr/>
    </dgm:pt>
    <dgm:pt modelId="{3708DD20-4FC3-4CAF-8B9A-3419B82A07CC}" type="pres">
      <dgm:prSet presAssocID="{0C8C126F-2A63-49D6-8AB9-769073425B06}" presName="node" presStyleLbl="node1" presStyleIdx="5" presStyleCnt="8">
        <dgm:presLayoutVars>
          <dgm:bulletEnabled val="1"/>
        </dgm:presLayoutVars>
      </dgm:prSet>
      <dgm:spPr/>
    </dgm:pt>
    <dgm:pt modelId="{8E9949B2-08EF-47C2-8497-87E136E38933}" type="pres">
      <dgm:prSet presAssocID="{629A9EC5-B3E9-461E-AC9F-35FF9D36D997}" presName="sibTrans" presStyleCnt="0"/>
      <dgm:spPr/>
    </dgm:pt>
    <dgm:pt modelId="{8A782028-53DA-4B77-BC1C-47F2BF8CE62F}" type="pres">
      <dgm:prSet presAssocID="{E68F0EE4-F056-4384-90A8-12441B4E443C}" presName="node" presStyleLbl="node1" presStyleIdx="6" presStyleCnt="8">
        <dgm:presLayoutVars>
          <dgm:bulletEnabled val="1"/>
        </dgm:presLayoutVars>
      </dgm:prSet>
      <dgm:spPr/>
    </dgm:pt>
    <dgm:pt modelId="{FCFE2E0F-2974-4F2B-B171-FD6627288581}" type="pres">
      <dgm:prSet presAssocID="{CD10B1CD-B4E7-4D18-AFCF-19266AEC26C4}" presName="sibTrans" presStyleCnt="0"/>
      <dgm:spPr/>
    </dgm:pt>
    <dgm:pt modelId="{BBE3D6FD-2949-4661-A4EE-87482E96A94A}" type="pres">
      <dgm:prSet presAssocID="{9707F9E4-7E9E-45BF-91DA-BE24A0BC81E5}" presName="node" presStyleLbl="node1" presStyleIdx="7" presStyleCnt="8">
        <dgm:presLayoutVars>
          <dgm:bulletEnabled val="1"/>
        </dgm:presLayoutVars>
      </dgm:prSet>
      <dgm:spPr/>
    </dgm:pt>
  </dgm:ptLst>
  <dgm:cxnLst>
    <dgm:cxn modelId="{297A9D03-F7FB-4F61-8792-9E232303C4EC}" srcId="{453FD2E7-D94C-47D4-963C-D2907A608C65}" destId="{E68F0EE4-F056-4384-90A8-12441B4E443C}" srcOrd="6" destOrd="0" parTransId="{EEB262AD-2395-4C7F-BCB7-4D3A4C23A01F}" sibTransId="{CD10B1CD-B4E7-4D18-AFCF-19266AEC26C4}"/>
    <dgm:cxn modelId="{D5D0C903-5328-4D67-A2F5-C61CADBA9A62}" type="presOf" srcId="{AC47F8DC-9D23-4A5D-8A21-A678B07560E5}" destId="{6D749BA4-EBAC-4B2C-8401-4815F7DEC774}" srcOrd="0" destOrd="0" presId="urn:microsoft.com/office/officeart/2005/8/layout/default"/>
    <dgm:cxn modelId="{C5F5630D-8936-4899-963A-6D092A98FD90}" srcId="{453FD2E7-D94C-47D4-963C-D2907A608C65}" destId="{9707F9E4-7E9E-45BF-91DA-BE24A0BC81E5}" srcOrd="7" destOrd="0" parTransId="{2AE07E02-0564-41B5-B7E1-A0FE97B702E3}" sibTransId="{CD6FE043-CD60-40F5-B7A3-3677877C701F}"/>
    <dgm:cxn modelId="{839DB214-6BB4-4F8A-A498-4DCBAE9DA4ED}" srcId="{453FD2E7-D94C-47D4-963C-D2907A608C65}" destId="{0C8C126F-2A63-49D6-8AB9-769073425B06}" srcOrd="5" destOrd="0" parTransId="{44BEE4F8-66AD-4511-B2D2-F1BBDD72234C}" sibTransId="{629A9EC5-B3E9-461E-AC9F-35FF9D36D997}"/>
    <dgm:cxn modelId="{CFD10E16-C29E-4229-B23B-415CA5338866}" srcId="{453FD2E7-D94C-47D4-963C-D2907A608C65}" destId="{01020C5B-2786-4B64-AAD3-CBA2E92F18DB}" srcOrd="1" destOrd="0" parTransId="{100A6D3D-2F82-48F8-9578-A3FDF2A98D27}" sibTransId="{41A70488-8D30-42CE-920B-85935434D70E}"/>
    <dgm:cxn modelId="{AAB78F18-BA79-4601-A70B-57AEFB90EA4C}" type="presOf" srcId="{0C8C126F-2A63-49D6-8AB9-769073425B06}" destId="{3708DD20-4FC3-4CAF-8B9A-3419B82A07CC}" srcOrd="0" destOrd="0" presId="urn:microsoft.com/office/officeart/2005/8/layout/default"/>
    <dgm:cxn modelId="{51D39A37-C10E-48BE-BCE6-F25E246E01E1}" type="presOf" srcId="{E584AB69-B69F-44C0-8A12-F314558EF73E}" destId="{9ACAFF9D-5556-45C7-8A3D-3598C323555F}" srcOrd="0" destOrd="0" presId="urn:microsoft.com/office/officeart/2005/8/layout/default"/>
    <dgm:cxn modelId="{1602F35D-637D-4957-8474-CAAF498B9E5A}" srcId="{453FD2E7-D94C-47D4-963C-D2907A608C65}" destId="{AF5D4027-5DCB-4F88-A603-D68850B86951}" srcOrd="4" destOrd="0" parTransId="{D3502E7E-1D78-429F-86C6-86AC63C3DE61}" sibTransId="{36AA7A50-6F01-4DA2-A36D-F8A3555B7AD4}"/>
    <dgm:cxn modelId="{DD574442-21EB-4654-8B70-387568725752}" srcId="{453FD2E7-D94C-47D4-963C-D2907A608C65}" destId="{AC47F8DC-9D23-4A5D-8A21-A678B07560E5}" srcOrd="0" destOrd="0" parTransId="{38DB9AA2-D662-4801-9EDF-0A9CBD9991A2}" sibTransId="{1CBEDA3C-E1B6-45F7-ABB1-4E2E796ABA13}"/>
    <dgm:cxn modelId="{F3259065-8063-4784-9C4F-D21300D72F4B}" type="presOf" srcId="{453FD2E7-D94C-47D4-963C-D2907A608C65}" destId="{490409F5-158D-41F0-BB06-04A9DE0A544C}" srcOrd="0" destOrd="0" presId="urn:microsoft.com/office/officeart/2005/8/layout/default"/>
    <dgm:cxn modelId="{D151126D-C405-47FC-A702-6332BE5F606C}" type="presOf" srcId="{E68F0EE4-F056-4384-90A8-12441B4E443C}" destId="{8A782028-53DA-4B77-BC1C-47F2BF8CE62F}" srcOrd="0" destOrd="0" presId="urn:microsoft.com/office/officeart/2005/8/layout/default"/>
    <dgm:cxn modelId="{03BDBA88-53D2-4367-9603-A5F50230919A}" type="presOf" srcId="{AB536CF0-A27C-48BC-82B2-787337652B06}" destId="{C1E453E7-C105-4A72-9F5C-7CCD4C566321}" srcOrd="0" destOrd="0" presId="urn:microsoft.com/office/officeart/2005/8/layout/default"/>
    <dgm:cxn modelId="{6AEE3B95-9427-4031-9753-BB8D1278E158}" type="presOf" srcId="{9707F9E4-7E9E-45BF-91DA-BE24A0BC81E5}" destId="{BBE3D6FD-2949-4661-A4EE-87482E96A94A}" srcOrd="0" destOrd="0" presId="urn:microsoft.com/office/officeart/2005/8/layout/default"/>
    <dgm:cxn modelId="{2B68D5E1-8E41-4EEC-A765-69ECEE2212A5}" srcId="{453FD2E7-D94C-47D4-963C-D2907A608C65}" destId="{E584AB69-B69F-44C0-8A12-F314558EF73E}" srcOrd="2" destOrd="0" parTransId="{CCC2B277-F6DC-44E0-A7F5-2AE0714206D5}" sibTransId="{B8027801-714E-4292-A898-A17CA41FDBFB}"/>
    <dgm:cxn modelId="{46D986E6-D254-457A-8F0F-B505E702C76D}" type="presOf" srcId="{01020C5B-2786-4B64-AAD3-CBA2E92F18DB}" destId="{BD8EF1F9-90AF-4F7C-98EA-61181BEECC33}" srcOrd="0" destOrd="0" presId="urn:microsoft.com/office/officeart/2005/8/layout/default"/>
    <dgm:cxn modelId="{345C6EF5-EF5C-4CF3-9B52-CE744B34CB31}" type="presOf" srcId="{AF5D4027-5DCB-4F88-A603-D68850B86951}" destId="{87573BE3-1E58-4B25-B05C-BD790C49EB2C}" srcOrd="0" destOrd="0" presId="urn:microsoft.com/office/officeart/2005/8/layout/default"/>
    <dgm:cxn modelId="{73781EFC-F32D-465B-BE53-41E52478DF7B}" srcId="{453FD2E7-D94C-47D4-963C-D2907A608C65}" destId="{AB536CF0-A27C-48BC-82B2-787337652B06}" srcOrd="3" destOrd="0" parTransId="{0E10C3B2-61C0-4A25-989B-C4872511614A}" sibTransId="{6A0F2554-4694-4BB8-97CF-6306C39418E4}"/>
    <dgm:cxn modelId="{82FE6C3E-A210-4DBD-9961-5D99FDD0FF18}" type="presParOf" srcId="{490409F5-158D-41F0-BB06-04A9DE0A544C}" destId="{6D749BA4-EBAC-4B2C-8401-4815F7DEC774}" srcOrd="0" destOrd="0" presId="urn:microsoft.com/office/officeart/2005/8/layout/default"/>
    <dgm:cxn modelId="{C71EFB3E-BF4C-4959-9D53-5C24DC3AD4E4}" type="presParOf" srcId="{490409F5-158D-41F0-BB06-04A9DE0A544C}" destId="{9F7EEC7B-34DF-4CBC-B59C-0EA69FF5B134}" srcOrd="1" destOrd="0" presId="urn:microsoft.com/office/officeart/2005/8/layout/default"/>
    <dgm:cxn modelId="{8D57C665-5649-4596-92B5-34796D2A791D}" type="presParOf" srcId="{490409F5-158D-41F0-BB06-04A9DE0A544C}" destId="{BD8EF1F9-90AF-4F7C-98EA-61181BEECC33}" srcOrd="2" destOrd="0" presId="urn:microsoft.com/office/officeart/2005/8/layout/default"/>
    <dgm:cxn modelId="{A4E64322-E40E-43AD-89DE-F6E44AD0239A}" type="presParOf" srcId="{490409F5-158D-41F0-BB06-04A9DE0A544C}" destId="{F5C34BD0-BE4C-49A7-8FA5-F25FD12F351E}" srcOrd="3" destOrd="0" presId="urn:microsoft.com/office/officeart/2005/8/layout/default"/>
    <dgm:cxn modelId="{98B6FA4A-795F-4323-A280-1AD652086085}" type="presParOf" srcId="{490409F5-158D-41F0-BB06-04A9DE0A544C}" destId="{9ACAFF9D-5556-45C7-8A3D-3598C323555F}" srcOrd="4" destOrd="0" presId="urn:microsoft.com/office/officeart/2005/8/layout/default"/>
    <dgm:cxn modelId="{8BFD40D2-E7D8-46CD-93A6-B02CA6D7E5A5}" type="presParOf" srcId="{490409F5-158D-41F0-BB06-04A9DE0A544C}" destId="{B1DD7FD0-3736-471F-952C-D2F8962F04E3}" srcOrd="5" destOrd="0" presId="urn:microsoft.com/office/officeart/2005/8/layout/default"/>
    <dgm:cxn modelId="{2B4F944B-E1F7-4ACE-8EAD-E075FB888CAB}" type="presParOf" srcId="{490409F5-158D-41F0-BB06-04A9DE0A544C}" destId="{C1E453E7-C105-4A72-9F5C-7CCD4C566321}" srcOrd="6" destOrd="0" presId="urn:microsoft.com/office/officeart/2005/8/layout/default"/>
    <dgm:cxn modelId="{14C6E298-92F2-462C-B8FA-C6FC295F5462}" type="presParOf" srcId="{490409F5-158D-41F0-BB06-04A9DE0A544C}" destId="{73F0E490-E378-40EE-96C1-9D8657312E42}" srcOrd="7" destOrd="0" presId="urn:microsoft.com/office/officeart/2005/8/layout/default"/>
    <dgm:cxn modelId="{0C5AF860-DA3B-48ED-A04D-D0328512EB9E}" type="presParOf" srcId="{490409F5-158D-41F0-BB06-04A9DE0A544C}" destId="{87573BE3-1E58-4B25-B05C-BD790C49EB2C}" srcOrd="8" destOrd="0" presId="urn:microsoft.com/office/officeart/2005/8/layout/default"/>
    <dgm:cxn modelId="{4C89EC25-34FD-425C-A2FF-EC4197FCD179}" type="presParOf" srcId="{490409F5-158D-41F0-BB06-04A9DE0A544C}" destId="{0BAE14F0-5584-48C6-9ED5-6893BDDF2C47}" srcOrd="9" destOrd="0" presId="urn:microsoft.com/office/officeart/2005/8/layout/default"/>
    <dgm:cxn modelId="{36085EEF-5786-4CCD-9BB6-0FC4056CC0E8}" type="presParOf" srcId="{490409F5-158D-41F0-BB06-04A9DE0A544C}" destId="{3708DD20-4FC3-4CAF-8B9A-3419B82A07CC}" srcOrd="10" destOrd="0" presId="urn:microsoft.com/office/officeart/2005/8/layout/default"/>
    <dgm:cxn modelId="{FF8F37E4-E8CD-4CCC-BA06-1F83585F4203}" type="presParOf" srcId="{490409F5-158D-41F0-BB06-04A9DE0A544C}" destId="{8E9949B2-08EF-47C2-8497-87E136E38933}" srcOrd="11" destOrd="0" presId="urn:microsoft.com/office/officeart/2005/8/layout/default"/>
    <dgm:cxn modelId="{E99651FE-C212-429B-A082-33D9BF528F5E}" type="presParOf" srcId="{490409F5-158D-41F0-BB06-04A9DE0A544C}" destId="{8A782028-53DA-4B77-BC1C-47F2BF8CE62F}" srcOrd="12" destOrd="0" presId="urn:microsoft.com/office/officeart/2005/8/layout/default"/>
    <dgm:cxn modelId="{DD56B38A-5BD1-4664-A5B9-50DE353D82CA}" type="presParOf" srcId="{490409F5-158D-41F0-BB06-04A9DE0A544C}" destId="{FCFE2E0F-2974-4F2B-B171-FD6627288581}" srcOrd="13" destOrd="0" presId="urn:microsoft.com/office/officeart/2005/8/layout/default"/>
    <dgm:cxn modelId="{6D785BE5-D8B4-48E0-BEAE-170DF08D4F65}" type="presParOf" srcId="{490409F5-158D-41F0-BB06-04A9DE0A544C}" destId="{BBE3D6FD-2949-4661-A4EE-87482E96A94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8FCC0B06-E329-4818-AB21-FA09C7D92C2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8685AA-AD3B-40D2-8075-8D0C191ADD4A}">
      <dgm:prSet/>
      <dgm:spPr/>
      <dgm:t>
        <a:bodyPr/>
        <a:lstStyle/>
        <a:p>
          <a:r>
            <a:rPr lang="en-US" b="1"/>
            <a:t>Viral Infection</a:t>
          </a:r>
          <a:endParaRPr lang="en-US"/>
        </a:p>
      </dgm:t>
    </dgm:pt>
    <dgm:pt modelId="{D1EEE6C0-AA14-4523-8527-073EF85C3997}" type="parTrans" cxnId="{56223DC5-CBEA-4CA8-8A7B-F2D9DAA894EA}">
      <dgm:prSet/>
      <dgm:spPr/>
      <dgm:t>
        <a:bodyPr/>
        <a:lstStyle/>
        <a:p>
          <a:endParaRPr lang="en-US"/>
        </a:p>
      </dgm:t>
    </dgm:pt>
    <dgm:pt modelId="{8276DB43-C5CF-4457-81F7-B3F3D2EDA041}" type="sibTrans" cxnId="{56223DC5-CBEA-4CA8-8A7B-F2D9DAA894EA}">
      <dgm:prSet/>
      <dgm:spPr/>
      <dgm:t>
        <a:bodyPr/>
        <a:lstStyle/>
        <a:p>
          <a:endParaRPr lang="en-US"/>
        </a:p>
      </dgm:t>
    </dgm:pt>
    <dgm:pt modelId="{04B9F482-C6C0-4CFA-B9C3-C8E7E794B092}">
      <dgm:prSet/>
      <dgm:spPr/>
      <dgm:t>
        <a:bodyPr/>
        <a:lstStyle/>
        <a:p>
          <a:r>
            <a:rPr lang="en-US" b="1"/>
            <a:t>Vaccine Available “R” in MMR</a:t>
          </a:r>
          <a:endParaRPr lang="en-US"/>
        </a:p>
      </dgm:t>
    </dgm:pt>
    <dgm:pt modelId="{A500A046-447B-4491-AA6F-606AD6695964}" type="parTrans" cxnId="{E25203E1-4E4A-4323-AF28-FC7FACE2AC90}">
      <dgm:prSet/>
      <dgm:spPr/>
      <dgm:t>
        <a:bodyPr/>
        <a:lstStyle/>
        <a:p>
          <a:endParaRPr lang="en-US"/>
        </a:p>
      </dgm:t>
    </dgm:pt>
    <dgm:pt modelId="{7067C04C-A968-4A62-9C96-72AAD36413FD}" type="sibTrans" cxnId="{E25203E1-4E4A-4323-AF28-FC7FACE2AC90}">
      <dgm:prSet/>
      <dgm:spPr/>
      <dgm:t>
        <a:bodyPr/>
        <a:lstStyle/>
        <a:p>
          <a:endParaRPr lang="en-US"/>
        </a:p>
      </dgm:t>
    </dgm:pt>
    <dgm:pt modelId="{ACD5B16A-B958-4477-A89C-6D4B29A359C2}">
      <dgm:prSet/>
      <dgm:spPr/>
      <dgm:t>
        <a:bodyPr/>
        <a:lstStyle/>
        <a:p>
          <a:r>
            <a:rPr lang="en-US" b="1"/>
            <a:t>Transmitted by direct contact of nasopharyngeal secretions, feces, urine, or articles freshly contaminated</a:t>
          </a:r>
          <a:endParaRPr lang="en-US"/>
        </a:p>
      </dgm:t>
    </dgm:pt>
    <dgm:pt modelId="{4BEEC435-5513-45F5-98DD-8B18DDF3B91B}" type="parTrans" cxnId="{A6567356-2019-4299-860F-FFF0105D813C}">
      <dgm:prSet/>
      <dgm:spPr/>
      <dgm:t>
        <a:bodyPr/>
        <a:lstStyle/>
        <a:p>
          <a:endParaRPr lang="en-US"/>
        </a:p>
      </dgm:t>
    </dgm:pt>
    <dgm:pt modelId="{F763991C-0916-4AD5-A868-D3954224C56F}" type="sibTrans" cxnId="{A6567356-2019-4299-860F-FFF0105D813C}">
      <dgm:prSet/>
      <dgm:spPr/>
      <dgm:t>
        <a:bodyPr/>
        <a:lstStyle/>
        <a:p>
          <a:endParaRPr lang="en-US"/>
        </a:p>
      </dgm:t>
    </dgm:pt>
    <dgm:pt modelId="{B847D969-6CF9-4DF0-ACB5-D3C4CE24E51C}">
      <dgm:prSet/>
      <dgm:spPr/>
      <dgm:t>
        <a:bodyPr/>
        <a:lstStyle/>
        <a:p>
          <a:r>
            <a:rPr lang="en-US" b="1"/>
            <a:t>Communicable 7 days before to 5 days after rash</a:t>
          </a:r>
          <a:endParaRPr lang="en-US"/>
        </a:p>
      </dgm:t>
    </dgm:pt>
    <dgm:pt modelId="{10B17AC8-B425-439E-8A36-698D7FA35B28}" type="parTrans" cxnId="{442A4179-B0E8-4DF4-BA41-0D27C1D05CC3}">
      <dgm:prSet/>
      <dgm:spPr/>
      <dgm:t>
        <a:bodyPr/>
        <a:lstStyle/>
        <a:p>
          <a:endParaRPr lang="en-US"/>
        </a:p>
      </dgm:t>
    </dgm:pt>
    <dgm:pt modelId="{8B194D31-023F-46C9-BFB5-73260B69CBAF}" type="sibTrans" cxnId="{442A4179-B0E8-4DF4-BA41-0D27C1D05CC3}">
      <dgm:prSet/>
      <dgm:spPr/>
      <dgm:t>
        <a:bodyPr/>
        <a:lstStyle/>
        <a:p>
          <a:endParaRPr lang="en-US"/>
        </a:p>
      </dgm:t>
    </dgm:pt>
    <dgm:pt modelId="{6D63457D-BAEA-463B-B3EA-ED6E65C19640}" type="pres">
      <dgm:prSet presAssocID="{8FCC0B06-E329-4818-AB21-FA09C7D92C25}" presName="linear" presStyleCnt="0">
        <dgm:presLayoutVars>
          <dgm:animLvl val="lvl"/>
          <dgm:resizeHandles val="exact"/>
        </dgm:presLayoutVars>
      </dgm:prSet>
      <dgm:spPr/>
    </dgm:pt>
    <dgm:pt modelId="{5F097715-E08A-42CC-91A5-6246EB7D641A}" type="pres">
      <dgm:prSet presAssocID="{F28685AA-AD3B-40D2-8075-8D0C191ADD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34A147B-069D-4E91-BAD0-CC8F83696F7A}" type="pres">
      <dgm:prSet presAssocID="{8276DB43-C5CF-4457-81F7-B3F3D2EDA041}" presName="spacer" presStyleCnt="0"/>
      <dgm:spPr/>
    </dgm:pt>
    <dgm:pt modelId="{C3342BE5-344A-4FB1-986D-C6984A55A98E}" type="pres">
      <dgm:prSet presAssocID="{04B9F482-C6C0-4CFA-B9C3-C8E7E794B09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2D55038-0D8C-45BA-8029-D575CAC79E24}" type="pres">
      <dgm:prSet presAssocID="{7067C04C-A968-4A62-9C96-72AAD36413FD}" presName="spacer" presStyleCnt="0"/>
      <dgm:spPr/>
    </dgm:pt>
    <dgm:pt modelId="{849A6ACD-A81A-4866-88E4-1A0B8C5A7074}" type="pres">
      <dgm:prSet presAssocID="{ACD5B16A-B958-4477-A89C-6D4B29A359C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542F56E-C970-4BAE-ADA7-EA4A94147E5A}" type="pres">
      <dgm:prSet presAssocID="{F763991C-0916-4AD5-A868-D3954224C56F}" presName="spacer" presStyleCnt="0"/>
      <dgm:spPr/>
    </dgm:pt>
    <dgm:pt modelId="{42254CED-BD0C-4C22-8698-D13FEFFA9046}" type="pres">
      <dgm:prSet presAssocID="{B847D969-6CF9-4DF0-ACB5-D3C4CE24E5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774E51E-4544-4D41-A13F-7244434D6F87}" type="presOf" srcId="{ACD5B16A-B958-4477-A89C-6D4B29A359C2}" destId="{849A6ACD-A81A-4866-88E4-1A0B8C5A7074}" srcOrd="0" destOrd="0" presId="urn:microsoft.com/office/officeart/2005/8/layout/vList2"/>
    <dgm:cxn modelId="{BBFDA63D-4AEA-4C0A-B5B4-E4F71F9DCB60}" type="presOf" srcId="{04B9F482-C6C0-4CFA-B9C3-C8E7E794B092}" destId="{C3342BE5-344A-4FB1-986D-C6984A55A98E}" srcOrd="0" destOrd="0" presId="urn:microsoft.com/office/officeart/2005/8/layout/vList2"/>
    <dgm:cxn modelId="{9EF9AC5B-4D5D-451C-9CF9-387CA5C80BBE}" type="presOf" srcId="{F28685AA-AD3B-40D2-8075-8D0C191ADD4A}" destId="{5F097715-E08A-42CC-91A5-6246EB7D641A}" srcOrd="0" destOrd="0" presId="urn:microsoft.com/office/officeart/2005/8/layout/vList2"/>
    <dgm:cxn modelId="{197E6773-E42C-41A9-B264-5362937F24CE}" type="presOf" srcId="{8FCC0B06-E329-4818-AB21-FA09C7D92C25}" destId="{6D63457D-BAEA-463B-B3EA-ED6E65C19640}" srcOrd="0" destOrd="0" presId="urn:microsoft.com/office/officeart/2005/8/layout/vList2"/>
    <dgm:cxn modelId="{DC11E254-88FA-4FA4-974A-344A3F3284B4}" type="presOf" srcId="{B847D969-6CF9-4DF0-ACB5-D3C4CE24E51C}" destId="{42254CED-BD0C-4C22-8698-D13FEFFA9046}" srcOrd="0" destOrd="0" presId="urn:microsoft.com/office/officeart/2005/8/layout/vList2"/>
    <dgm:cxn modelId="{A6567356-2019-4299-860F-FFF0105D813C}" srcId="{8FCC0B06-E329-4818-AB21-FA09C7D92C25}" destId="{ACD5B16A-B958-4477-A89C-6D4B29A359C2}" srcOrd="2" destOrd="0" parTransId="{4BEEC435-5513-45F5-98DD-8B18DDF3B91B}" sibTransId="{F763991C-0916-4AD5-A868-D3954224C56F}"/>
    <dgm:cxn modelId="{442A4179-B0E8-4DF4-BA41-0D27C1D05CC3}" srcId="{8FCC0B06-E329-4818-AB21-FA09C7D92C25}" destId="{B847D969-6CF9-4DF0-ACB5-D3C4CE24E51C}" srcOrd="3" destOrd="0" parTransId="{10B17AC8-B425-439E-8A36-698D7FA35B28}" sibTransId="{8B194D31-023F-46C9-BFB5-73260B69CBAF}"/>
    <dgm:cxn modelId="{56223DC5-CBEA-4CA8-8A7B-F2D9DAA894EA}" srcId="{8FCC0B06-E329-4818-AB21-FA09C7D92C25}" destId="{F28685AA-AD3B-40D2-8075-8D0C191ADD4A}" srcOrd="0" destOrd="0" parTransId="{D1EEE6C0-AA14-4523-8527-073EF85C3997}" sibTransId="{8276DB43-C5CF-4457-81F7-B3F3D2EDA041}"/>
    <dgm:cxn modelId="{E25203E1-4E4A-4323-AF28-FC7FACE2AC90}" srcId="{8FCC0B06-E329-4818-AB21-FA09C7D92C25}" destId="{04B9F482-C6C0-4CFA-B9C3-C8E7E794B092}" srcOrd="1" destOrd="0" parTransId="{A500A046-447B-4491-AA6F-606AD6695964}" sibTransId="{7067C04C-A968-4A62-9C96-72AAD36413FD}"/>
    <dgm:cxn modelId="{43DF5CFD-86E7-463F-80A4-AC6BCB3FBD7C}" type="presParOf" srcId="{6D63457D-BAEA-463B-B3EA-ED6E65C19640}" destId="{5F097715-E08A-42CC-91A5-6246EB7D641A}" srcOrd="0" destOrd="0" presId="urn:microsoft.com/office/officeart/2005/8/layout/vList2"/>
    <dgm:cxn modelId="{C6625BA2-8807-4839-B9C7-9AE873BC4E4A}" type="presParOf" srcId="{6D63457D-BAEA-463B-B3EA-ED6E65C19640}" destId="{234A147B-069D-4E91-BAD0-CC8F83696F7A}" srcOrd="1" destOrd="0" presId="urn:microsoft.com/office/officeart/2005/8/layout/vList2"/>
    <dgm:cxn modelId="{90F3CC49-4AB0-42B6-B396-6D3363EBBAAB}" type="presParOf" srcId="{6D63457D-BAEA-463B-B3EA-ED6E65C19640}" destId="{C3342BE5-344A-4FB1-986D-C6984A55A98E}" srcOrd="2" destOrd="0" presId="urn:microsoft.com/office/officeart/2005/8/layout/vList2"/>
    <dgm:cxn modelId="{06E51B3C-8465-49F4-8FC2-92C5C2431455}" type="presParOf" srcId="{6D63457D-BAEA-463B-B3EA-ED6E65C19640}" destId="{B2D55038-0D8C-45BA-8029-D575CAC79E24}" srcOrd="3" destOrd="0" presId="urn:microsoft.com/office/officeart/2005/8/layout/vList2"/>
    <dgm:cxn modelId="{416ECCF6-F9DA-4BDB-8D84-69AC2302B0E9}" type="presParOf" srcId="{6D63457D-BAEA-463B-B3EA-ED6E65C19640}" destId="{849A6ACD-A81A-4866-88E4-1A0B8C5A7074}" srcOrd="4" destOrd="0" presId="urn:microsoft.com/office/officeart/2005/8/layout/vList2"/>
    <dgm:cxn modelId="{8E244418-5399-44F3-8EB7-E43A972B9C0D}" type="presParOf" srcId="{6D63457D-BAEA-463B-B3EA-ED6E65C19640}" destId="{1542F56E-C970-4BAE-ADA7-EA4A94147E5A}" srcOrd="5" destOrd="0" presId="urn:microsoft.com/office/officeart/2005/8/layout/vList2"/>
    <dgm:cxn modelId="{111B5732-521A-428B-B9BA-B83D1F8829FB}" type="presParOf" srcId="{6D63457D-BAEA-463B-B3EA-ED6E65C19640}" destId="{42254CED-BD0C-4C22-8698-D13FEFFA90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38CF5B01-45DE-47FB-A1D7-E2E962D1C5E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44CA15-FA33-40A5-8630-77A31869221E}">
      <dgm:prSet/>
      <dgm:spPr/>
      <dgm:t>
        <a:bodyPr/>
        <a:lstStyle/>
        <a:p>
          <a:r>
            <a:rPr lang="en-US" b="1"/>
            <a:t>Rash on face which rapidly spreads downward to neck, arms, trunk and legs</a:t>
          </a:r>
          <a:endParaRPr lang="en-US"/>
        </a:p>
      </dgm:t>
    </dgm:pt>
    <dgm:pt modelId="{BF431669-3C59-4E20-B165-36AB56EA37C6}" type="parTrans" cxnId="{C4FA32E4-5EEF-43B4-B375-B178CC0E5D7B}">
      <dgm:prSet/>
      <dgm:spPr/>
      <dgm:t>
        <a:bodyPr/>
        <a:lstStyle/>
        <a:p>
          <a:endParaRPr lang="en-US"/>
        </a:p>
      </dgm:t>
    </dgm:pt>
    <dgm:pt modelId="{67CC15DF-1E6A-4782-8B2B-4F524C536176}" type="sibTrans" cxnId="{C4FA32E4-5EEF-43B4-B375-B178CC0E5D7B}">
      <dgm:prSet/>
      <dgm:spPr/>
      <dgm:t>
        <a:bodyPr/>
        <a:lstStyle/>
        <a:p>
          <a:endParaRPr lang="en-US"/>
        </a:p>
      </dgm:t>
    </dgm:pt>
    <dgm:pt modelId="{AA85AE42-D734-408A-88E4-E298756E00B2}">
      <dgm:prSet/>
      <dgm:spPr/>
      <dgm:t>
        <a:bodyPr/>
        <a:lstStyle/>
        <a:p>
          <a:r>
            <a:rPr lang="en-US" b="1"/>
            <a:t>by end of first day body is covered with pinkish-red maculopapules</a:t>
          </a:r>
          <a:endParaRPr lang="en-US"/>
        </a:p>
      </dgm:t>
    </dgm:pt>
    <dgm:pt modelId="{A26799C5-EACD-4497-90B9-F20E2E209E0F}" type="parTrans" cxnId="{7607CEF5-7D3B-4E5A-9DB8-2E6D0C9EA174}">
      <dgm:prSet/>
      <dgm:spPr/>
      <dgm:t>
        <a:bodyPr/>
        <a:lstStyle/>
        <a:p>
          <a:endParaRPr lang="en-US"/>
        </a:p>
      </dgm:t>
    </dgm:pt>
    <dgm:pt modelId="{003CF146-6CCB-415A-B431-5EDC56DD4EC0}" type="sibTrans" cxnId="{7607CEF5-7D3B-4E5A-9DB8-2E6D0C9EA174}">
      <dgm:prSet/>
      <dgm:spPr/>
      <dgm:t>
        <a:bodyPr/>
        <a:lstStyle/>
        <a:p>
          <a:endParaRPr lang="en-US"/>
        </a:p>
      </dgm:t>
    </dgm:pt>
    <dgm:pt modelId="{297A05B5-6362-41C6-ACDA-5EA6EBE5FB73}">
      <dgm:prSet/>
      <dgm:spPr/>
      <dgm:t>
        <a:bodyPr/>
        <a:lstStyle/>
        <a:p>
          <a:r>
            <a:rPr lang="en-US" b="1"/>
            <a:t>Rash disappears in same order as it appeared</a:t>
          </a:r>
          <a:endParaRPr lang="en-US"/>
        </a:p>
      </dgm:t>
    </dgm:pt>
    <dgm:pt modelId="{B7AB6B00-33B1-4172-A9E3-556F0EAD356E}" type="parTrans" cxnId="{25F83B1E-2D47-4F83-B202-6C83D808D5BB}">
      <dgm:prSet/>
      <dgm:spPr/>
      <dgm:t>
        <a:bodyPr/>
        <a:lstStyle/>
        <a:p>
          <a:endParaRPr lang="en-US"/>
        </a:p>
      </dgm:t>
    </dgm:pt>
    <dgm:pt modelId="{ADB3C6B0-9461-418D-87D7-FFEE147D1D68}" type="sibTrans" cxnId="{25F83B1E-2D47-4F83-B202-6C83D808D5BB}">
      <dgm:prSet/>
      <dgm:spPr/>
      <dgm:t>
        <a:bodyPr/>
        <a:lstStyle/>
        <a:p>
          <a:endParaRPr lang="en-US"/>
        </a:p>
      </dgm:t>
    </dgm:pt>
    <dgm:pt modelId="{3D7B44F1-B42F-49BD-A714-A9D7BA291C57}">
      <dgm:prSet/>
      <dgm:spPr/>
      <dgm:t>
        <a:bodyPr/>
        <a:lstStyle/>
        <a:p>
          <a:r>
            <a:rPr lang="en-US" b="1"/>
            <a:t>Rash gone by 3</a:t>
          </a:r>
          <a:r>
            <a:rPr lang="en-US" b="1" baseline="30000"/>
            <a:t>rd</a:t>
          </a:r>
          <a:r>
            <a:rPr lang="en-US" b="1"/>
            <a:t> day</a:t>
          </a:r>
          <a:endParaRPr lang="en-US"/>
        </a:p>
      </dgm:t>
    </dgm:pt>
    <dgm:pt modelId="{78D27FF8-6B22-4628-B39A-A03EC26D3AB7}" type="parTrans" cxnId="{64C35E9A-483C-429F-9F5E-CF380758C56A}">
      <dgm:prSet/>
      <dgm:spPr/>
      <dgm:t>
        <a:bodyPr/>
        <a:lstStyle/>
        <a:p>
          <a:endParaRPr lang="en-US"/>
        </a:p>
      </dgm:t>
    </dgm:pt>
    <dgm:pt modelId="{11C8DBE7-636E-4539-835F-7F38B1906172}" type="sibTrans" cxnId="{64C35E9A-483C-429F-9F5E-CF380758C56A}">
      <dgm:prSet/>
      <dgm:spPr/>
      <dgm:t>
        <a:bodyPr/>
        <a:lstStyle/>
        <a:p>
          <a:endParaRPr lang="en-US"/>
        </a:p>
      </dgm:t>
    </dgm:pt>
    <dgm:pt modelId="{2179CC16-CAD6-4F42-B245-32906464694B}">
      <dgm:prSet/>
      <dgm:spPr/>
      <dgm:t>
        <a:bodyPr/>
        <a:lstStyle/>
        <a:p>
          <a:r>
            <a:rPr lang="en-US" b="1"/>
            <a:t>also low grade fever, HA, Malise, cough, sore throat</a:t>
          </a:r>
          <a:endParaRPr lang="en-US"/>
        </a:p>
      </dgm:t>
    </dgm:pt>
    <dgm:pt modelId="{467D90DC-1C5C-45C6-BEAD-B2BB58DF406B}" type="parTrans" cxnId="{85DD688F-8BC2-42FF-BC4F-5A1DBDE46844}">
      <dgm:prSet/>
      <dgm:spPr/>
      <dgm:t>
        <a:bodyPr/>
        <a:lstStyle/>
        <a:p>
          <a:endParaRPr lang="en-US"/>
        </a:p>
      </dgm:t>
    </dgm:pt>
    <dgm:pt modelId="{643DB83E-63D5-45E3-A9AF-DB9B897286D2}" type="sibTrans" cxnId="{85DD688F-8BC2-42FF-BC4F-5A1DBDE46844}">
      <dgm:prSet/>
      <dgm:spPr/>
      <dgm:t>
        <a:bodyPr/>
        <a:lstStyle/>
        <a:p>
          <a:endParaRPr lang="en-US"/>
        </a:p>
      </dgm:t>
    </dgm:pt>
    <dgm:pt modelId="{B4A96FCE-133E-4997-ADA4-4707F972B016}" type="pres">
      <dgm:prSet presAssocID="{38CF5B01-45DE-47FB-A1D7-E2E962D1C5E3}" presName="vert0" presStyleCnt="0">
        <dgm:presLayoutVars>
          <dgm:dir/>
          <dgm:animOne val="branch"/>
          <dgm:animLvl val="lvl"/>
        </dgm:presLayoutVars>
      </dgm:prSet>
      <dgm:spPr/>
    </dgm:pt>
    <dgm:pt modelId="{6B9ABC65-C8EA-418F-9A0B-70EE2C8391BB}" type="pres">
      <dgm:prSet presAssocID="{B644CA15-FA33-40A5-8630-77A31869221E}" presName="thickLine" presStyleLbl="alignNode1" presStyleIdx="0" presStyleCnt="5"/>
      <dgm:spPr/>
    </dgm:pt>
    <dgm:pt modelId="{9CAAF61C-BA67-4CAB-B7D6-92DD227EA043}" type="pres">
      <dgm:prSet presAssocID="{B644CA15-FA33-40A5-8630-77A31869221E}" presName="horz1" presStyleCnt="0"/>
      <dgm:spPr/>
    </dgm:pt>
    <dgm:pt modelId="{7C694A99-AC17-4D4D-82C2-D576268D0825}" type="pres">
      <dgm:prSet presAssocID="{B644CA15-FA33-40A5-8630-77A31869221E}" presName="tx1" presStyleLbl="revTx" presStyleIdx="0" presStyleCnt="5"/>
      <dgm:spPr/>
    </dgm:pt>
    <dgm:pt modelId="{4B1A5FBF-600E-4FD0-94DE-E2B9C8564139}" type="pres">
      <dgm:prSet presAssocID="{B644CA15-FA33-40A5-8630-77A31869221E}" presName="vert1" presStyleCnt="0"/>
      <dgm:spPr/>
    </dgm:pt>
    <dgm:pt modelId="{AA89AA01-3E1C-4E6D-B90B-568E8B0CCF35}" type="pres">
      <dgm:prSet presAssocID="{AA85AE42-D734-408A-88E4-E298756E00B2}" presName="thickLine" presStyleLbl="alignNode1" presStyleIdx="1" presStyleCnt="5"/>
      <dgm:spPr/>
    </dgm:pt>
    <dgm:pt modelId="{1C15BFB4-75F8-482E-8704-7E2EAB24032B}" type="pres">
      <dgm:prSet presAssocID="{AA85AE42-D734-408A-88E4-E298756E00B2}" presName="horz1" presStyleCnt="0"/>
      <dgm:spPr/>
    </dgm:pt>
    <dgm:pt modelId="{036F5914-E5E0-4121-8DCD-BCA24CC17E11}" type="pres">
      <dgm:prSet presAssocID="{AA85AE42-D734-408A-88E4-E298756E00B2}" presName="tx1" presStyleLbl="revTx" presStyleIdx="1" presStyleCnt="5"/>
      <dgm:spPr/>
    </dgm:pt>
    <dgm:pt modelId="{30D189BA-D642-4805-AF5A-69D7F45DE113}" type="pres">
      <dgm:prSet presAssocID="{AA85AE42-D734-408A-88E4-E298756E00B2}" presName="vert1" presStyleCnt="0"/>
      <dgm:spPr/>
    </dgm:pt>
    <dgm:pt modelId="{272E240A-97DC-442B-BA4A-D39F725E964F}" type="pres">
      <dgm:prSet presAssocID="{297A05B5-6362-41C6-ACDA-5EA6EBE5FB73}" presName="thickLine" presStyleLbl="alignNode1" presStyleIdx="2" presStyleCnt="5"/>
      <dgm:spPr/>
    </dgm:pt>
    <dgm:pt modelId="{FE4E3223-4257-4EDC-B0A1-7AFB1C7E4C42}" type="pres">
      <dgm:prSet presAssocID="{297A05B5-6362-41C6-ACDA-5EA6EBE5FB73}" presName="horz1" presStyleCnt="0"/>
      <dgm:spPr/>
    </dgm:pt>
    <dgm:pt modelId="{6E287E03-9151-4CBF-A638-791B60B6AE1F}" type="pres">
      <dgm:prSet presAssocID="{297A05B5-6362-41C6-ACDA-5EA6EBE5FB73}" presName="tx1" presStyleLbl="revTx" presStyleIdx="2" presStyleCnt="5"/>
      <dgm:spPr/>
    </dgm:pt>
    <dgm:pt modelId="{D19CAF81-9F59-4C58-8E7D-E3029E5ED50D}" type="pres">
      <dgm:prSet presAssocID="{297A05B5-6362-41C6-ACDA-5EA6EBE5FB73}" presName="vert1" presStyleCnt="0"/>
      <dgm:spPr/>
    </dgm:pt>
    <dgm:pt modelId="{07FDCD2F-C214-4A53-AB28-E32E2F7B4183}" type="pres">
      <dgm:prSet presAssocID="{3D7B44F1-B42F-49BD-A714-A9D7BA291C57}" presName="thickLine" presStyleLbl="alignNode1" presStyleIdx="3" presStyleCnt="5"/>
      <dgm:spPr/>
    </dgm:pt>
    <dgm:pt modelId="{A5C431CD-2B17-4A3A-A080-37E2B58222FF}" type="pres">
      <dgm:prSet presAssocID="{3D7B44F1-B42F-49BD-A714-A9D7BA291C57}" presName="horz1" presStyleCnt="0"/>
      <dgm:spPr/>
    </dgm:pt>
    <dgm:pt modelId="{6FFBB9C3-6E36-4264-A547-A0E3818F3B5E}" type="pres">
      <dgm:prSet presAssocID="{3D7B44F1-B42F-49BD-A714-A9D7BA291C57}" presName="tx1" presStyleLbl="revTx" presStyleIdx="3" presStyleCnt="5"/>
      <dgm:spPr/>
    </dgm:pt>
    <dgm:pt modelId="{7B6EF1F5-C4D0-48CD-B90D-19D739DB4FBF}" type="pres">
      <dgm:prSet presAssocID="{3D7B44F1-B42F-49BD-A714-A9D7BA291C57}" presName="vert1" presStyleCnt="0"/>
      <dgm:spPr/>
    </dgm:pt>
    <dgm:pt modelId="{8789081E-E80A-41FC-8F8A-7B700B82E241}" type="pres">
      <dgm:prSet presAssocID="{2179CC16-CAD6-4F42-B245-32906464694B}" presName="thickLine" presStyleLbl="alignNode1" presStyleIdx="4" presStyleCnt="5"/>
      <dgm:spPr/>
    </dgm:pt>
    <dgm:pt modelId="{FA50A716-F9C0-45E0-A4EF-92877A9C4FAF}" type="pres">
      <dgm:prSet presAssocID="{2179CC16-CAD6-4F42-B245-32906464694B}" presName="horz1" presStyleCnt="0"/>
      <dgm:spPr/>
    </dgm:pt>
    <dgm:pt modelId="{1FD3D23B-85EC-4BC3-A170-961749591B86}" type="pres">
      <dgm:prSet presAssocID="{2179CC16-CAD6-4F42-B245-32906464694B}" presName="tx1" presStyleLbl="revTx" presStyleIdx="4" presStyleCnt="5"/>
      <dgm:spPr/>
    </dgm:pt>
    <dgm:pt modelId="{910B265D-5968-49D0-B79E-E7A80E8FD575}" type="pres">
      <dgm:prSet presAssocID="{2179CC16-CAD6-4F42-B245-32906464694B}" presName="vert1" presStyleCnt="0"/>
      <dgm:spPr/>
    </dgm:pt>
  </dgm:ptLst>
  <dgm:cxnLst>
    <dgm:cxn modelId="{25F83B1E-2D47-4F83-B202-6C83D808D5BB}" srcId="{38CF5B01-45DE-47FB-A1D7-E2E962D1C5E3}" destId="{297A05B5-6362-41C6-ACDA-5EA6EBE5FB73}" srcOrd="2" destOrd="0" parTransId="{B7AB6B00-33B1-4172-A9E3-556F0EAD356E}" sibTransId="{ADB3C6B0-9461-418D-87D7-FFEE147D1D68}"/>
    <dgm:cxn modelId="{924F0A37-8576-4AC7-9635-033E97DB0FC0}" type="presOf" srcId="{38CF5B01-45DE-47FB-A1D7-E2E962D1C5E3}" destId="{B4A96FCE-133E-4997-ADA4-4707F972B016}" srcOrd="0" destOrd="0" presId="urn:microsoft.com/office/officeart/2008/layout/LinedList"/>
    <dgm:cxn modelId="{66F0E150-1F63-481E-812F-08F7D10F79FB}" type="presOf" srcId="{2179CC16-CAD6-4F42-B245-32906464694B}" destId="{1FD3D23B-85EC-4BC3-A170-961749591B86}" srcOrd="0" destOrd="0" presId="urn:microsoft.com/office/officeart/2008/layout/LinedList"/>
    <dgm:cxn modelId="{72AF3080-4FDF-445C-95A8-CCD331EE5764}" type="presOf" srcId="{B644CA15-FA33-40A5-8630-77A31869221E}" destId="{7C694A99-AC17-4D4D-82C2-D576268D0825}" srcOrd="0" destOrd="0" presId="urn:microsoft.com/office/officeart/2008/layout/LinedList"/>
    <dgm:cxn modelId="{85DD688F-8BC2-42FF-BC4F-5A1DBDE46844}" srcId="{38CF5B01-45DE-47FB-A1D7-E2E962D1C5E3}" destId="{2179CC16-CAD6-4F42-B245-32906464694B}" srcOrd="4" destOrd="0" parTransId="{467D90DC-1C5C-45C6-BEAD-B2BB58DF406B}" sibTransId="{643DB83E-63D5-45E3-A9AF-DB9B897286D2}"/>
    <dgm:cxn modelId="{64C35E9A-483C-429F-9F5E-CF380758C56A}" srcId="{38CF5B01-45DE-47FB-A1D7-E2E962D1C5E3}" destId="{3D7B44F1-B42F-49BD-A714-A9D7BA291C57}" srcOrd="3" destOrd="0" parTransId="{78D27FF8-6B22-4628-B39A-A03EC26D3AB7}" sibTransId="{11C8DBE7-636E-4539-835F-7F38B1906172}"/>
    <dgm:cxn modelId="{62E52FC0-3685-4202-83EE-FDA0144ED33F}" type="presOf" srcId="{297A05B5-6362-41C6-ACDA-5EA6EBE5FB73}" destId="{6E287E03-9151-4CBF-A638-791B60B6AE1F}" srcOrd="0" destOrd="0" presId="urn:microsoft.com/office/officeart/2008/layout/LinedList"/>
    <dgm:cxn modelId="{585FA2C7-E18C-4195-A691-B8B6F8766983}" type="presOf" srcId="{3D7B44F1-B42F-49BD-A714-A9D7BA291C57}" destId="{6FFBB9C3-6E36-4264-A547-A0E3818F3B5E}" srcOrd="0" destOrd="0" presId="urn:microsoft.com/office/officeart/2008/layout/LinedList"/>
    <dgm:cxn modelId="{C4FA32E4-5EEF-43B4-B375-B178CC0E5D7B}" srcId="{38CF5B01-45DE-47FB-A1D7-E2E962D1C5E3}" destId="{B644CA15-FA33-40A5-8630-77A31869221E}" srcOrd="0" destOrd="0" parTransId="{BF431669-3C59-4E20-B165-36AB56EA37C6}" sibTransId="{67CC15DF-1E6A-4782-8B2B-4F524C536176}"/>
    <dgm:cxn modelId="{7607CEF5-7D3B-4E5A-9DB8-2E6D0C9EA174}" srcId="{38CF5B01-45DE-47FB-A1D7-E2E962D1C5E3}" destId="{AA85AE42-D734-408A-88E4-E298756E00B2}" srcOrd="1" destOrd="0" parTransId="{A26799C5-EACD-4497-90B9-F20E2E209E0F}" sibTransId="{003CF146-6CCB-415A-B431-5EDC56DD4EC0}"/>
    <dgm:cxn modelId="{3C0BFCFD-E22A-4FEB-B193-41C8BB37C516}" type="presOf" srcId="{AA85AE42-D734-408A-88E4-E298756E00B2}" destId="{036F5914-E5E0-4121-8DCD-BCA24CC17E11}" srcOrd="0" destOrd="0" presId="urn:microsoft.com/office/officeart/2008/layout/LinedList"/>
    <dgm:cxn modelId="{CF4B9331-5244-4636-B0E5-90A453F89C99}" type="presParOf" srcId="{B4A96FCE-133E-4997-ADA4-4707F972B016}" destId="{6B9ABC65-C8EA-418F-9A0B-70EE2C8391BB}" srcOrd="0" destOrd="0" presId="urn:microsoft.com/office/officeart/2008/layout/LinedList"/>
    <dgm:cxn modelId="{40D2DFFA-A704-43F0-A557-DE6FC9D48057}" type="presParOf" srcId="{B4A96FCE-133E-4997-ADA4-4707F972B016}" destId="{9CAAF61C-BA67-4CAB-B7D6-92DD227EA043}" srcOrd="1" destOrd="0" presId="urn:microsoft.com/office/officeart/2008/layout/LinedList"/>
    <dgm:cxn modelId="{942E2942-786A-4A67-A4FE-BB38D7B7AC1F}" type="presParOf" srcId="{9CAAF61C-BA67-4CAB-B7D6-92DD227EA043}" destId="{7C694A99-AC17-4D4D-82C2-D576268D0825}" srcOrd="0" destOrd="0" presId="urn:microsoft.com/office/officeart/2008/layout/LinedList"/>
    <dgm:cxn modelId="{A4DEC11F-0515-4198-8CBB-9556252048A2}" type="presParOf" srcId="{9CAAF61C-BA67-4CAB-B7D6-92DD227EA043}" destId="{4B1A5FBF-600E-4FD0-94DE-E2B9C8564139}" srcOrd="1" destOrd="0" presId="urn:microsoft.com/office/officeart/2008/layout/LinedList"/>
    <dgm:cxn modelId="{959EF608-B0B0-449E-9684-A4055D30A41B}" type="presParOf" srcId="{B4A96FCE-133E-4997-ADA4-4707F972B016}" destId="{AA89AA01-3E1C-4E6D-B90B-568E8B0CCF35}" srcOrd="2" destOrd="0" presId="urn:microsoft.com/office/officeart/2008/layout/LinedList"/>
    <dgm:cxn modelId="{DBD0C8C9-E046-4165-8352-F1B8D742CBF3}" type="presParOf" srcId="{B4A96FCE-133E-4997-ADA4-4707F972B016}" destId="{1C15BFB4-75F8-482E-8704-7E2EAB24032B}" srcOrd="3" destOrd="0" presId="urn:microsoft.com/office/officeart/2008/layout/LinedList"/>
    <dgm:cxn modelId="{398195B3-5097-4C3C-A3CD-05AC403BAE13}" type="presParOf" srcId="{1C15BFB4-75F8-482E-8704-7E2EAB24032B}" destId="{036F5914-E5E0-4121-8DCD-BCA24CC17E11}" srcOrd="0" destOrd="0" presId="urn:microsoft.com/office/officeart/2008/layout/LinedList"/>
    <dgm:cxn modelId="{C3243C06-2C69-444A-9BD1-1C8DA6F0BB40}" type="presParOf" srcId="{1C15BFB4-75F8-482E-8704-7E2EAB24032B}" destId="{30D189BA-D642-4805-AF5A-69D7F45DE113}" srcOrd="1" destOrd="0" presId="urn:microsoft.com/office/officeart/2008/layout/LinedList"/>
    <dgm:cxn modelId="{3B3AEF2E-6919-477A-9A98-53613561C8EA}" type="presParOf" srcId="{B4A96FCE-133E-4997-ADA4-4707F972B016}" destId="{272E240A-97DC-442B-BA4A-D39F725E964F}" srcOrd="4" destOrd="0" presId="urn:microsoft.com/office/officeart/2008/layout/LinedList"/>
    <dgm:cxn modelId="{785A42CF-C8EC-4920-8B77-2A14DBD82BC8}" type="presParOf" srcId="{B4A96FCE-133E-4997-ADA4-4707F972B016}" destId="{FE4E3223-4257-4EDC-B0A1-7AFB1C7E4C42}" srcOrd="5" destOrd="0" presId="urn:microsoft.com/office/officeart/2008/layout/LinedList"/>
    <dgm:cxn modelId="{D168F3DF-C795-442E-B8E0-F9EF30F66B0E}" type="presParOf" srcId="{FE4E3223-4257-4EDC-B0A1-7AFB1C7E4C42}" destId="{6E287E03-9151-4CBF-A638-791B60B6AE1F}" srcOrd="0" destOrd="0" presId="urn:microsoft.com/office/officeart/2008/layout/LinedList"/>
    <dgm:cxn modelId="{351F9AE7-E8FF-460C-BF9D-521006DE05E5}" type="presParOf" srcId="{FE4E3223-4257-4EDC-B0A1-7AFB1C7E4C42}" destId="{D19CAF81-9F59-4C58-8E7D-E3029E5ED50D}" srcOrd="1" destOrd="0" presId="urn:microsoft.com/office/officeart/2008/layout/LinedList"/>
    <dgm:cxn modelId="{B582D50E-2C6C-427F-BD7D-F4515E103C6E}" type="presParOf" srcId="{B4A96FCE-133E-4997-ADA4-4707F972B016}" destId="{07FDCD2F-C214-4A53-AB28-E32E2F7B4183}" srcOrd="6" destOrd="0" presId="urn:microsoft.com/office/officeart/2008/layout/LinedList"/>
    <dgm:cxn modelId="{072DD214-85C3-44F0-9555-EB62439134F6}" type="presParOf" srcId="{B4A96FCE-133E-4997-ADA4-4707F972B016}" destId="{A5C431CD-2B17-4A3A-A080-37E2B58222FF}" srcOrd="7" destOrd="0" presId="urn:microsoft.com/office/officeart/2008/layout/LinedList"/>
    <dgm:cxn modelId="{2CFD3DA1-E4A9-484B-A8F1-71D88D629443}" type="presParOf" srcId="{A5C431CD-2B17-4A3A-A080-37E2B58222FF}" destId="{6FFBB9C3-6E36-4264-A547-A0E3818F3B5E}" srcOrd="0" destOrd="0" presId="urn:microsoft.com/office/officeart/2008/layout/LinedList"/>
    <dgm:cxn modelId="{B7EDCF49-986D-44BC-B701-4D12E1FD2A43}" type="presParOf" srcId="{A5C431CD-2B17-4A3A-A080-37E2B58222FF}" destId="{7B6EF1F5-C4D0-48CD-B90D-19D739DB4FBF}" srcOrd="1" destOrd="0" presId="urn:microsoft.com/office/officeart/2008/layout/LinedList"/>
    <dgm:cxn modelId="{4E7E6A87-A09A-43FD-B528-22107DC0472F}" type="presParOf" srcId="{B4A96FCE-133E-4997-ADA4-4707F972B016}" destId="{8789081E-E80A-41FC-8F8A-7B700B82E241}" srcOrd="8" destOrd="0" presId="urn:microsoft.com/office/officeart/2008/layout/LinedList"/>
    <dgm:cxn modelId="{B5596F08-27F3-46AA-8CE7-A78B9B012134}" type="presParOf" srcId="{B4A96FCE-133E-4997-ADA4-4707F972B016}" destId="{FA50A716-F9C0-45E0-A4EF-92877A9C4FAF}" srcOrd="9" destOrd="0" presId="urn:microsoft.com/office/officeart/2008/layout/LinedList"/>
    <dgm:cxn modelId="{15DD88EE-4F5B-415D-AA34-21FF7423E6A6}" type="presParOf" srcId="{FA50A716-F9C0-45E0-A4EF-92877A9C4FAF}" destId="{1FD3D23B-85EC-4BC3-A170-961749591B86}" srcOrd="0" destOrd="0" presId="urn:microsoft.com/office/officeart/2008/layout/LinedList"/>
    <dgm:cxn modelId="{89CF5D00-B5D5-41C1-A47A-9A943B1C6225}" type="presParOf" srcId="{FA50A716-F9C0-45E0-A4EF-92877A9C4FAF}" destId="{910B265D-5968-49D0-B79E-E7A80E8FD5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7B2DFC9D-2919-420E-A330-39D1E4B74338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FE8C54-5B2D-4A0F-9346-538584E97862}">
      <dgm:prSet/>
      <dgm:spPr/>
      <dgm:t>
        <a:bodyPr/>
        <a:lstStyle/>
        <a:p>
          <a:r>
            <a:rPr lang="en-US" b="1"/>
            <a:t>Diagnosis by symptoms, serology available 1 month after infection</a:t>
          </a:r>
          <a:endParaRPr lang="en-US"/>
        </a:p>
      </dgm:t>
    </dgm:pt>
    <dgm:pt modelId="{AB0B91AD-162F-41FA-A432-889CE943BCD8}" type="parTrans" cxnId="{26ABC415-3E85-4C28-A563-7FC942DAAC32}">
      <dgm:prSet/>
      <dgm:spPr/>
      <dgm:t>
        <a:bodyPr/>
        <a:lstStyle/>
        <a:p>
          <a:endParaRPr lang="en-US"/>
        </a:p>
      </dgm:t>
    </dgm:pt>
    <dgm:pt modelId="{4EA82487-E0B3-4B07-9CE0-089237DC44A0}" type="sibTrans" cxnId="{26ABC415-3E85-4C28-A563-7FC942DAAC32}">
      <dgm:prSet/>
      <dgm:spPr/>
      <dgm:t>
        <a:bodyPr/>
        <a:lstStyle/>
        <a:p>
          <a:endParaRPr lang="en-US"/>
        </a:p>
      </dgm:t>
    </dgm:pt>
    <dgm:pt modelId="{F837E673-DC50-4FA7-9BAC-94BDCB2305A0}">
      <dgm:prSet/>
      <dgm:spPr/>
      <dgm:t>
        <a:bodyPr/>
        <a:lstStyle/>
        <a:p>
          <a:r>
            <a:rPr lang="en-US" b="1"/>
            <a:t>Treatment</a:t>
          </a:r>
          <a:endParaRPr lang="en-US"/>
        </a:p>
      </dgm:t>
    </dgm:pt>
    <dgm:pt modelId="{FC652075-1658-4E37-ABE6-951C60C805BD}" type="parTrans" cxnId="{29B628C6-CE36-4B38-9B41-B9258C7D9BAB}">
      <dgm:prSet/>
      <dgm:spPr/>
      <dgm:t>
        <a:bodyPr/>
        <a:lstStyle/>
        <a:p>
          <a:endParaRPr lang="en-US"/>
        </a:p>
      </dgm:t>
    </dgm:pt>
    <dgm:pt modelId="{845B2F9A-561E-418F-87B4-17176CD63911}" type="sibTrans" cxnId="{29B628C6-CE36-4B38-9B41-B9258C7D9BAB}">
      <dgm:prSet/>
      <dgm:spPr/>
      <dgm:t>
        <a:bodyPr/>
        <a:lstStyle/>
        <a:p>
          <a:endParaRPr lang="en-US"/>
        </a:p>
      </dgm:t>
    </dgm:pt>
    <dgm:pt modelId="{2D796085-D79C-4AB9-854D-8CFC2F7C93FA}">
      <dgm:prSet/>
      <dgm:spPr/>
      <dgm:t>
        <a:bodyPr/>
        <a:lstStyle/>
        <a:p>
          <a:r>
            <a:rPr lang="en-US" b="1"/>
            <a:t>Antipyretics</a:t>
          </a:r>
          <a:endParaRPr lang="en-US"/>
        </a:p>
      </dgm:t>
    </dgm:pt>
    <dgm:pt modelId="{F45F0095-BA25-4B99-AD30-A3C8950CFF1C}" type="parTrans" cxnId="{050986D6-4D81-47D3-9015-6B30DD66716A}">
      <dgm:prSet/>
      <dgm:spPr/>
      <dgm:t>
        <a:bodyPr/>
        <a:lstStyle/>
        <a:p>
          <a:endParaRPr lang="en-US"/>
        </a:p>
      </dgm:t>
    </dgm:pt>
    <dgm:pt modelId="{9BE59EC7-AC8A-42AF-964A-8B4F5625FBA2}" type="sibTrans" cxnId="{050986D6-4D81-47D3-9015-6B30DD66716A}">
      <dgm:prSet/>
      <dgm:spPr/>
      <dgm:t>
        <a:bodyPr/>
        <a:lstStyle/>
        <a:p>
          <a:endParaRPr lang="en-US"/>
        </a:p>
      </dgm:t>
    </dgm:pt>
    <dgm:pt modelId="{17A2CDA4-BB4E-43B5-AA96-8F0FD800829E}">
      <dgm:prSet/>
      <dgm:spPr/>
      <dgm:t>
        <a:bodyPr/>
        <a:lstStyle/>
        <a:p>
          <a:r>
            <a:rPr lang="en-US" b="1"/>
            <a:t>Comfort measures</a:t>
          </a:r>
          <a:endParaRPr lang="en-US"/>
        </a:p>
      </dgm:t>
    </dgm:pt>
    <dgm:pt modelId="{AF939A5E-F3A3-4649-A8F1-5401AAC45BF9}" type="parTrans" cxnId="{F28149B2-6BBF-444B-B058-9776E58C3471}">
      <dgm:prSet/>
      <dgm:spPr/>
      <dgm:t>
        <a:bodyPr/>
        <a:lstStyle/>
        <a:p>
          <a:endParaRPr lang="en-US"/>
        </a:p>
      </dgm:t>
    </dgm:pt>
    <dgm:pt modelId="{048B0471-59FD-405F-8569-BD71E8B6FFFA}" type="sibTrans" cxnId="{F28149B2-6BBF-444B-B058-9776E58C3471}">
      <dgm:prSet/>
      <dgm:spPr/>
      <dgm:t>
        <a:bodyPr/>
        <a:lstStyle/>
        <a:p>
          <a:endParaRPr lang="en-US"/>
        </a:p>
      </dgm:t>
    </dgm:pt>
    <dgm:pt modelId="{B02F91B4-E413-4CA4-AD47-AD1B61F1CFCF}">
      <dgm:prSet/>
      <dgm:spPr/>
      <dgm:t>
        <a:bodyPr/>
        <a:lstStyle/>
        <a:p>
          <a:r>
            <a:rPr lang="en-US" b="1"/>
            <a:t>**Pregnant people must avoid infected child=fetal death</a:t>
          </a:r>
          <a:endParaRPr lang="en-US"/>
        </a:p>
      </dgm:t>
    </dgm:pt>
    <dgm:pt modelId="{228393F9-3EF6-4DB9-86D1-B4986E119E93}" type="parTrans" cxnId="{BEA668A8-43AC-448E-94C5-A40FF85746B8}">
      <dgm:prSet/>
      <dgm:spPr/>
      <dgm:t>
        <a:bodyPr/>
        <a:lstStyle/>
        <a:p>
          <a:endParaRPr lang="en-US"/>
        </a:p>
      </dgm:t>
    </dgm:pt>
    <dgm:pt modelId="{D931EF18-3B7D-45D7-8064-FD9C90817CB1}" type="sibTrans" cxnId="{BEA668A8-43AC-448E-94C5-A40FF85746B8}">
      <dgm:prSet/>
      <dgm:spPr/>
      <dgm:t>
        <a:bodyPr/>
        <a:lstStyle/>
        <a:p>
          <a:endParaRPr lang="en-US"/>
        </a:p>
      </dgm:t>
    </dgm:pt>
    <dgm:pt modelId="{87677118-79E9-43AE-AF93-EE8E783D9A08}" type="pres">
      <dgm:prSet presAssocID="{7B2DFC9D-2919-420E-A330-39D1E4B74338}" presName="Name0" presStyleCnt="0">
        <dgm:presLayoutVars>
          <dgm:dir/>
          <dgm:animLvl val="lvl"/>
          <dgm:resizeHandles val="exact"/>
        </dgm:presLayoutVars>
      </dgm:prSet>
      <dgm:spPr/>
    </dgm:pt>
    <dgm:pt modelId="{4273735D-3560-4F29-A5F2-0F34678CAFA8}" type="pres">
      <dgm:prSet presAssocID="{F837E673-DC50-4FA7-9BAC-94BDCB2305A0}" presName="boxAndChildren" presStyleCnt="0"/>
      <dgm:spPr/>
    </dgm:pt>
    <dgm:pt modelId="{8F73447E-6A4A-4192-B3E5-B9A0F9EDD9A8}" type="pres">
      <dgm:prSet presAssocID="{F837E673-DC50-4FA7-9BAC-94BDCB2305A0}" presName="parentTextBox" presStyleLbl="node1" presStyleIdx="0" presStyleCnt="2"/>
      <dgm:spPr/>
    </dgm:pt>
    <dgm:pt modelId="{4EAC26B5-E370-4120-BB29-5F034BB61348}" type="pres">
      <dgm:prSet presAssocID="{F837E673-DC50-4FA7-9BAC-94BDCB2305A0}" presName="entireBox" presStyleLbl="node1" presStyleIdx="0" presStyleCnt="2"/>
      <dgm:spPr/>
    </dgm:pt>
    <dgm:pt modelId="{3B5E94BF-1D9B-445C-BEEF-EA5893C288D6}" type="pres">
      <dgm:prSet presAssocID="{F837E673-DC50-4FA7-9BAC-94BDCB2305A0}" presName="descendantBox" presStyleCnt="0"/>
      <dgm:spPr/>
    </dgm:pt>
    <dgm:pt modelId="{ACB4FB24-DA21-43D7-9C12-25600ED88FCD}" type="pres">
      <dgm:prSet presAssocID="{2D796085-D79C-4AB9-854D-8CFC2F7C93FA}" presName="childTextBox" presStyleLbl="fgAccFollowNode1" presStyleIdx="0" presStyleCnt="3">
        <dgm:presLayoutVars>
          <dgm:bulletEnabled val="1"/>
        </dgm:presLayoutVars>
      </dgm:prSet>
      <dgm:spPr/>
    </dgm:pt>
    <dgm:pt modelId="{F69A57A2-E640-4F44-A8AC-6C14E1DD09C0}" type="pres">
      <dgm:prSet presAssocID="{17A2CDA4-BB4E-43B5-AA96-8F0FD800829E}" presName="childTextBox" presStyleLbl="fgAccFollowNode1" presStyleIdx="1" presStyleCnt="3">
        <dgm:presLayoutVars>
          <dgm:bulletEnabled val="1"/>
        </dgm:presLayoutVars>
      </dgm:prSet>
      <dgm:spPr/>
    </dgm:pt>
    <dgm:pt modelId="{B1BECB34-387B-4EB4-BAC1-23FA0E480E18}" type="pres">
      <dgm:prSet presAssocID="{B02F91B4-E413-4CA4-AD47-AD1B61F1CFCF}" presName="childTextBox" presStyleLbl="fgAccFollowNode1" presStyleIdx="2" presStyleCnt="3">
        <dgm:presLayoutVars>
          <dgm:bulletEnabled val="1"/>
        </dgm:presLayoutVars>
      </dgm:prSet>
      <dgm:spPr/>
    </dgm:pt>
    <dgm:pt modelId="{668750ED-B017-448B-A508-DE91C01EA46D}" type="pres">
      <dgm:prSet presAssocID="{4EA82487-E0B3-4B07-9CE0-089237DC44A0}" presName="sp" presStyleCnt="0"/>
      <dgm:spPr/>
    </dgm:pt>
    <dgm:pt modelId="{04DDD0B5-A75D-4B6E-9D0A-8EAA088AA270}" type="pres">
      <dgm:prSet presAssocID="{7BFE8C54-5B2D-4A0F-9346-538584E97862}" presName="arrowAndChildren" presStyleCnt="0"/>
      <dgm:spPr/>
    </dgm:pt>
    <dgm:pt modelId="{E03B3A3B-4441-46FE-982E-C33155C0E49B}" type="pres">
      <dgm:prSet presAssocID="{7BFE8C54-5B2D-4A0F-9346-538584E97862}" presName="parentTextArrow" presStyleLbl="node1" presStyleIdx="1" presStyleCnt="2"/>
      <dgm:spPr/>
    </dgm:pt>
  </dgm:ptLst>
  <dgm:cxnLst>
    <dgm:cxn modelId="{26ABC415-3E85-4C28-A563-7FC942DAAC32}" srcId="{7B2DFC9D-2919-420E-A330-39D1E4B74338}" destId="{7BFE8C54-5B2D-4A0F-9346-538584E97862}" srcOrd="0" destOrd="0" parTransId="{AB0B91AD-162F-41FA-A432-889CE943BCD8}" sibTransId="{4EA82487-E0B3-4B07-9CE0-089237DC44A0}"/>
    <dgm:cxn modelId="{8161FE23-3EB1-4566-82D4-E3D09497825A}" type="presOf" srcId="{7BFE8C54-5B2D-4A0F-9346-538584E97862}" destId="{E03B3A3B-4441-46FE-982E-C33155C0E49B}" srcOrd="0" destOrd="0" presId="urn:microsoft.com/office/officeart/2005/8/layout/process4"/>
    <dgm:cxn modelId="{175FDC6A-9060-41A9-B677-DB4A8AC5B632}" type="presOf" srcId="{17A2CDA4-BB4E-43B5-AA96-8F0FD800829E}" destId="{F69A57A2-E640-4F44-A8AC-6C14E1DD09C0}" srcOrd="0" destOrd="0" presId="urn:microsoft.com/office/officeart/2005/8/layout/process4"/>
    <dgm:cxn modelId="{966FA876-0D87-41D2-AF6F-BF0C853E0BFB}" type="presOf" srcId="{2D796085-D79C-4AB9-854D-8CFC2F7C93FA}" destId="{ACB4FB24-DA21-43D7-9C12-25600ED88FCD}" srcOrd="0" destOrd="0" presId="urn:microsoft.com/office/officeart/2005/8/layout/process4"/>
    <dgm:cxn modelId="{3A1BA858-9295-43B2-AA76-8C1FEF01A44E}" type="presOf" srcId="{F837E673-DC50-4FA7-9BAC-94BDCB2305A0}" destId="{8F73447E-6A4A-4192-B3E5-B9A0F9EDD9A8}" srcOrd="0" destOrd="0" presId="urn:microsoft.com/office/officeart/2005/8/layout/process4"/>
    <dgm:cxn modelId="{8819E659-C22B-40A8-8699-1AFBBAF31551}" type="presOf" srcId="{F837E673-DC50-4FA7-9BAC-94BDCB2305A0}" destId="{4EAC26B5-E370-4120-BB29-5F034BB61348}" srcOrd="1" destOrd="0" presId="urn:microsoft.com/office/officeart/2005/8/layout/process4"/>
    <dgm:cxn modelId="{10A1DEA6-A5DA-46EC-AAD2-4FE5949FAEA8}" type="presOf" srcId="{7B2DFC9D-2919-420E-A330-39D1E4B74338}" destId="{87677118-79E9-43AE-AF93-EE8E783D9A08}" srcOrd="0" destOrd="0" presId="urn:microsoft.com/office/officeart/2005/8/layout/process4"/>
    <dgm:cxn modelId="{BEA668A8-43AC-448E-94C5-A40FF85746B8}" srcId="{F837E673-DC50-4FA7-9BAC-94BDCB2305A0}" destId="{B02F91B4-E413-4CA4-AD47-AD1B61F1CFCF}" srcOrd="2" destOrd="0" parTransId="{228393F9-3EF6-4DB9-86D1-B4986E119E93}" sibTransId="{D931EF18-3B7D-45D7-8064-FD9C90817CB1}"/>
    <dgm:cxn modelId="{F28149B2-6BBF-444B-B058-9776E58C3471}" srcId="{F837E673-DC50-4FA7-9BAC-94BDCB2305A0}" destId="{17A2CDA4-BB4E-43B5-AA96-8F0FD800829E}" srcOrd="1" destOrd="0" parTransId="{AF939A5E-F3A3-4649-A8F1-5401AAC45BF9}" sibTransId="{048B0471-59FD-405F-8569-BD71E8B6FFFA}"/>
    <dgm:cxn modelId="{29B628C6-CE36-4B38-9B41-B9258C7D9BAB}" srcId="{7B2DFC9D-2919-420E-A330-39D1E4B74338}" destId="{F837E673-DC50-4FA7-9BAC-94BDCB2305A0}" srcOrd="1" destOrd="0" parTransId="{FC652075-1658-4E37-ABE6-951C60C805BD}" sibTransId="{845B2F9A-561E-418F-87B4-17176CD63911}"/>
    <dgm:cxn modelId="{AD6883C6-D63A-476B-A6E3-66FED65416EF}" type="presOf" srcId="{B02F91B4-E413-4CA4-AD47-AD1B61F1CFCF}" destId="{B1BECB34-387B-4EB4-BAC1-23FA0E480E18}" srcOrd="0" destOrd="0" presId="urn:microsoft.com/office/officeart/2005/8/layout/process4"/>
    <dgm:cxn modelId="{050986D6-4D81-47D3-9015-6B30DD66716A}" srcId="{F837E673-DC50-4FA7-9BAC-94BDCB2305A0}" destId="{2D796085-D79C-4AB9-854D-8CFC2F7C93FA}" srcOrd="0" destOrd="0" parTransId="{F45F0095-BA25-4B99-AD30-A3C8950CFF1C}" sibTransId="{9BE59EC7-AC8A-42AF-964A-8B4F5625FBA2}"/>
    <dgm:cxn modelId="{4B4B36DD-AA07-44AF-85C3-4B987ADF4849}" type="presParOf" srcId="{87677118-79E9-43AE-AF93-EE8E783D9A08}" destId="{4273735D-3560-4F29-A5F2-0F34678CAFA8}" srcOrd="0" destOrd="0" presId="urn:microsoft.com/office/officeart/2005/8/layout/process4"/>
    <dgm:cxn modelId="{7BAF847F-DBD9-4B96-BB06-E321B8378FB2}" type="presParOf" srcId="{4273735D-3560-4F29-A5F2-0F34678CAFA8}" destId="{8F73447E-6A4A-4192-B3E5-B9A0F9EDD9A8}" srcOrd="0" destOrd="0" presId="urn:microsoft.com/office/officeart/2005/8/layout/process4"/>
    <dgm:cxn modelId="{0239525B-D034-4FE2-8F2D-7499AFF142D3}" type="presParOf" srcId="{4273735D-3560-4F29-A5F2-0F34678CAFA8}" destId="{4EAC26B5-E370-4120-BB29-5F034BB61348}" srcOrd="1" destOrd="0" presId="urn:microsoft.com/office/officeart/2005/8/layout/process4"/>
    <dgm:cxn modelId="{67F1E499-84BF-46C4-A241-86E61C0BCCCC}" type="presParOf" srcId="{4273735D-3560-4F29-A5F2-0F34678CAFA8}" destId="{3B5E94BF-1D9B-445C-BEEF-EA5893C288D6}" srcOrd="2" destOrd="0" presId="urn:microsoft.com/office/officeart/2005/8/layout/process4"/>
    <dgm:cxn modelId="{A2E29235-5566-41B5-88DD-77E736B51346}" type="presParOf" srcId="{3B5E94BF-1D9B-445C-BEEF-EA5893C288D6}" destId="{ACB4FB24-DA21-43D7-9C12-25600ED88FCD}" srcOrd="0" destOrd="0" presId="urn:microsoft.com/office/officeart/2005/8/layout/process4"/>
    <dgm:cxn modelId="{01B973BE-213E-45E1-805B-B03498480223}" type="presParOf" srcId="{3B5E94BF-1D9B-445C-BEEF-EA5893C288D6}" destId="{F69A57A2-E640-4F44-A8AC-6C14E1DD09C0}" srcOrd="1" destOrd="0" presId="urn:microsoft.com/office/officeart/2005/8/layout/process4"/>
    <dgm:cxn modelId="{E8924413-5B46-4685-B89F-20642F8F2E55}" type="presParOf" srcId="{3B5E94BF-1D9B-445C-BEEF-EA5893C288D6}" destId="{B1BECB34-387B-4EB4-BAC1-23FA0E480E18}" srcOrd="2" destOrd="0" presId="urn:microsoft.com/office/officeart/2005/8/layout/process4"/>
    <dgm:cxn modelId="{C33720A5-8E5B-48E2-9E43-8F2D94B88251}" type="presParOf" srcId="{87677118-79E9-43AE-AF93-EE8E783D9A08}" destId="{668750ED-B017-448B-A508-DE91C01EA46D}" srcOrd="1" destOrd="0" presId="urn:microsoft.com/office/officeart/2005/8/layout/process4"/>
    <dgm:cxn modelId="{51F34E3B-97EA-43CA-A30D-F63397F412BE}" type="presParOf" srcId="{87677118-79E9-43AE-AF93-EE8E783D9A08}" destId="{04DDD0B5-A75D-4B6E-9D0A-8EAA088AA270}" srcOrd="2" destOrd="0" presId="urn:microsoft.com/office/officeart/2005/8/layout/process4"/>
    <dgm:cxn modelId="{89EB9572-E09C-4F8A-9335-D97EF966A52E}" type="presParOf" srcId="{04DDD0B5-A75D-4B6E-9D0A-8EAA088AA270}" destId="{E03B3A3B-4441-46FE-982E-C33155C0E49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E57038FA-7F00-439B-A1FD-4513CC0C33B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F0522F9-816C-49FB-9866-036C1B334ED9}">
      <dgm:prSet/>
      <dgm:spPr/>
      <dgm:t>
        <a:bodyPr/>
        <a:lstStyle/>
        <a:p>
          <a:r>
            <a:rPr lang="en-US" b="1"/>
            <a:t>Diagnosed by culture of discharge </a:t>
          </a:r>
          <a:endParaRPr lang="en-US"/>
        </a:p>
      </dgm:t>
    </dgm:pt>
    <dgm:pt modelId="{136C47EC-4916-444C-B2BC-4A2CBE1EDF36}" type="parTrans" cxnId="{A5F8DCC1-9710-49C6-8BE5-3906617C59FE}">
      <dgm:prSet/>
      <dgm:spPr/>
      <dgm:t>
        <a:bodyPr/>
        <a:lstStyle/>
        <a:p>
          <a:endParaRPr lang="en-US"/>
        </a:p>
      </dgm:t>
    </dgm:pt>
    <dgm:pt modelId="{2D886D6F-21E9-436D-8470-85C2A9FA03A6}" type="sibTrans" cxnId="{A5F8DCC1-9710-49C6-8BE5-3906617C59FE}">
      <dgm:prSet/>
      <dgm:spPr/>
      <dgm:t>
        <a:bodyPr/>
        <a:lstStyle/>
        <a:p>
          <a:endParaRPr lang="en-US"/>
        </a:p>
      </dgm:t>
    </dgm:pt>
    <dgm:pt modelId="{63357849-662E-44BC-9943-F00915CBD135}">
      <dgm:prSet/>
      <dgm:spPr/>
      <dgm:t>
        <a:bodyPr/>
        <a:lstStyle/>
        <a:p>
          <a:r>
            <a:rPr lang="en-US"/>
            <a:t>strict isolation</a:t>
          </a:r>
        </a:p>
      </dgm:t>
    </dgm:pt>
    <dgm:pt modelId="{1FABC1EF-6F3D-4E0A-98BD-696C21BA4986}" type="parTrans" cxnId="{8C0F0F43-2E6D-4894-B60F-331F83878D37}">
      <dgm:prSet/>
      <dgm:spPr/>
      <dgm:t>
        <a:bodyPr/>
        <a:lstStyle/>
        <a:p>
          <a:endParaRPr lang="en-US"/>
        </a:p>
      </dgm:t>
    </dgm:pt>
    <dgm:pt modelId="{2B33E7F6-75C5-49C3-94FD-DE96322D2280}" type="sibTrans" cxnId="{8C0F0F43-2E6D-4894-B60F-331F83878D37}">
      <dgm:prSet/>
      <dgm:spPr/>
      <dgm:t>
        <a:bodyPr/>
        <a:lstStyle/>
        <a:p>
          <a:endParaRPr lang="en-US"/>
        </a:p>
      </dgm:t>
    </dgm:pt>
    <dgm:pt modelId="{6E351238-4E6E-4541-A59A-6F3FE1CECC1E}">
      <dgm:prSet/>
      <dgm:spPr/>
      <dgm:t>
        <a:bodyPr/>
        <a:lstStyle/>
        <a:p>
          <a:r>
            <a:rPr lang="en-US"/>
            <a:t>abx (PCN)</a:t>
          </a:r>
        </a:p>
      </dgm:t>
    </dgm:pt>
    <dgm:pt modelId="{B625D557-D27E-4787-A43C-DFC72B6B685F}" type="parTrans" cxnId="{606937E7-B0B2-45F5-A30C-F1CCE389579B}">
      <dgm:prSet/>
      <dgm:spPr/>
      <dgm:t>
        <a:bodyPr/>
        <a:lstStyle/>
        <a:p>
          <a:endParaRPr lang="en-US"/>
        </a:p>
      </dgm:t>
    </dgm:pt>
    <dgm:pt modelId="{48ADF18A-F7CA-4E85-B7C5-9269E81B4693}" type="sibTrans" cxnId="{606937E7-B0B2-45F5-A30C-F1CCE389579B}">
      <dgm:prSet/>
      <dgm:spPr/>
      <dgm:t>
        <a:bodyPr/>
        <a:lstStyle/>
        <a:p>
          <a:endParaRPr lang="en-US"/>
        </a:p>
      </dgm:t>
    </dgm:pt>
    <dgm:pt modelId="{0879C6A0-56C8-4F30-ADEE-9D4F8195B85C}">
      <dgm:prSet/>
      <dgm:spPr/>
      <dgm:t>
        <a:bodyPr/>
        <a:lstStyle/>
        <a:p>
          <a:r>
            <a:rPr lang="en-US"/>
            <a:t>complete BR</a:t>
          </a:r>
        </a:p>
      </dgm:t>
    </dgm:pt>
    <dgm:pt modelId="{8A266889-917C-48CD-9C1C-63D7B662BC33}" type="parTrans" cxnId="{D28D7EA3-E62B-4A8C-90A3-48F6BDA21953}">
      <dgm:prSet/>
      <dgm:spPr/>
      <dgm:t>
        <a:bodyPr/>
        <a:lstStyle/>
        <a:p>
          <a:endParaRPr lang="en-US"/>
        </a:p>
      </dgm:t>
    </dgm:pt>
    <dgm:pt modelId="{498A12E2-91A5-4339-ACAF-EFC0641AD461}" type="sibTrans" cxnId="{D28D7EA3-E62B-4A8C-90A3-48F6BDA21953}">
      <dgm:prSet/>
      <dgm:spPr/>
      <dgm:t>
        <a:bodyPr/>
        <a:lstStyle/>
        <a:p>
          <a:endParaRPr lang="en-US"/>
        </a:p>
      </dgm:t>
    </dgm:pt>
    <dgm:pt modelId="{F6A54401-2EC4-4237-9261-F378C5673336}">
      <dgm:prSet/>
      <dgm:spPr/>
      <dgm:t>
        <a:bodyPr/>
        <a:lstStyle/>
        <a:p>
          <a:r>
            <a:rPr lang="en-US"/>
            <a:t>trach if obstructed airway</a:t>
          </a:r>
        </a:p>
      </dgm:t>
    </dgm:pt>
    <dgm:pt modelId="{91082925-316B-4C05-AB93-2BBD184A9714}" type="parTrans" cxnId="{7163EA53-1894-4597-9368-C73A6595978C}">
      <dgm:prSet/>
      <dgm:spPr/>
      <dgm:t>
        <a:bodyPr/>
        <a:lstStyle/>
        <a:p>
          <a:endParaRPr lang="en-US"/>
        </a:p>
      </dgm:t>
    </dgm:pt>
    <dgm:pt modelId="{99EDC2CB-96CD-4920-A546-AA6C953E1015}" type="sibTrans" cxnId="{7163EA53-1894-4597-9368-C73A6595978C}">
      <dgm:prSet/>
      <dgm:spPr/>
      <dgm:t>
        <a:bodyPr/>
        <a:lstStyle/>
        <a:p>
          <a:endParaRPr lang="en-US"/>
        </a:p>
      </dgm:t>
    </dgm:pt>
    <dgm:pt modelId="{A35B99DA-0E21-4E4D-905D-E3048C35DDF9}">
      <dgm:prSet/>
      <dgm:spPr/>
      <dgm:t>
        <a:bodyPr/>
        <a:lstStyle/>
        <a:p>
          <a:r>
            <a:rPr lang="en-US"/>
            <a:t>suctioning</a:t>
          </a:r>
        </a:p>
      </dgm:t>
    </dgm:pt>
    <dgm:pt modelId="{9BDF24FA-B586-4E50-945A-199A08007BBA}" type="parTrans" cxnId="{40DA9C95-4F56-4A0C-9222-BF8695D684AB}">
      <dgm:prSet/>
      <dgm:spPr/>
      <dgm:t>
        <a:bodyPr/>
        <a:lstStyle/>
        <a:p>
          <a:endParaRPr lang="en-US"/>
        </a:p>
      </dgm:t>
    </dgm:pt>
    <dgm:pt modelId="{9FA39D47-BADB-48BC-9A88-4C407AD25D5D}" type="sibTrans" cxnId="{40DA9C95-4F56-4A0C-9222-BF8695D684AB}">
      <dgm:prSet/>
      <dgm:spPr/>
      <dgm:t>
        <a:bodyPr/>
        <a:lstStyle/>
        <a:p>
          <a:endParaRPr lang="en-US"/>
        </a:p>
      </dgm:t>
    </dgm:pt>
    <dgm:pt modelId="{CBD3AB47-3836-4F02-9E34-220D25122ECA}" type="pres">
      <dgm:prSet presAssocID="{E57038FA-7F00-439B-A1FD-4513CC0C33B8}" presName="linear" presStyleCnt="0">
        <dgm:presLayoutVars>
          <dgm:animLvl val="lvl"/>
          <dgm:resizeHandles val="exact"/>
        </dgm:presLayoutVars>
      </dgm:prSet>
      <dgm:spPr/>
    </dgm:pt>
    <dgm:pt modelId="{754A8F84-381C-4E16-8DE8-FFCE74E22F14}" type="pres">
      <dgm:prSet presAssocID="{4F0522F9-816C-49FB-9866-036C1B334ED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DA0B851-F417-47E5-8457-ECF3841E5F1C}" type="pres">
      <dgm:prSet presAssocID="{2D886D6F-21E9-436D-8470-85C2A9FA03A6}" presName="spacer" presStyleCnt="0"/>
      <dgm:spPr/>
    </dgm:pt>
    <dgm:pt modelId="{EF493F0F-C9E4-4254-BEAB-A95618803E3A}" type="pres">
      <dgm:prSet presAssocID="{63357849-662E-44BC-9943-F00915CBD13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6E7A9CC-5F3F-40DE-AFF6-9DAF609EE9D8}" type="pres">
      <dgm:prSet presAssocID="{2B33E7F6-75C5-49C3-94FD-DE96322D2280}" presName="spacer" presStyleCnt="0"/>
      <dgm:spPr/>
    </dgm:pt>
    <dgm:pt modelId="{E6957AD2-7036-442B-984D-3BB59DB28ABB}" type="pres">
      <dgm:prSet presAssocID="{6E351238-4E6E-4541-A59A-6F3FE1CECC1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E43575A-DA45-4B73-961A-742E27880EF6}" type="pres">
      <dgm:prSet presAssocID="{48ADF18A-F7CA-4E85-B7C5-9269E81B4693}" presName="spacer" presStyleCnt="0"/>
      <dgm:spPr/>
    </dgm:pt>
    <dgm:pt modelId="{1E6D4FC5-B868-4B1C-B79F-D1E8678AB282}" type="pres">
      <dgm:prSet presAssocID="{0879C6A0-56C8-4F30-ADEE-9D4F8195B85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49BE3FD-1B72-4160-897D-79DD0AD14DA3}" type="pres">
      <dgm:prSet presAssocID="{498A12E2-91A5-4339-ACAF-EFC0641AD461}" presName="spacer" presStyleCnt="0"/>
      <dgm:spPr/>
    </dgm:pt>
    <dgm:pt modelId="{7BE1A80F-7204-438B-8909-F148AAE15CA9}" type="pres">
      <dgm:prSet presAssocID="{F6A54401-2EC4-4237-9261-F378C567333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3A69B17-64F0-45D3-82E7-17C081C6D455}" type="pres">
      <dgm:prSet presAssocID="{99EDC2CB-96CD-4920-A546-AA6C953E1015}" presName="spacer" presStyleCnt="0"/>
      <dgm:spPr/>
    </dgm:pt>
    <dgm:pt modelId="{BF0E89A1-A022-47C9-B4FC-9B3EC900DAF7}" type="pres">
      <dgm:prSet presAssocID="{A35B99DA-0E21-4E4D-905D-E3048C35DDF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A7FB906-7D77-4667-8CB6-C53A8E29B824}" type="presOf" srcId="{4F0522F9-816C-49FB-9866-036C1B334ED9}" destId="{754A8F84-381C-4E16-8DE8-FFCE74E22F14}" srcOrd="0" destOrd="0" presId="urn:microsoft.com/office/officeart/2005/8/layout/vList2"/>
    <dgm:cxn modelId="{3DD56029-F73E-40D0-A13E-08801213C2DD}" type="presOf" srcId="{0879C6A0-56C8-4F30-ADEE-9D4F8195B85C}" destId="{1E6D4FC5-B868-4B1C-B79F-D1E8678AB282}" srcOrd="0" destOrd="0" presId="urn:microsoft.com/office/officeart/2005/8/layout/vList2"/>
    <dgm:cxn modelId="{8C0F0F43-2E6D-4894-B60F-331F83878D37}" srcId="{E57038FA-7F00-439B-A1FD-4513CC0C33B8}" destId="{63357849-662E-44BC-9943-F00915CBD135}" srcOrd="1" destOrd="0" parTransId="{1FABC1EF-6F3D-4E0A-98BD-696C21BA4986}" sibTransId="{2B33E7F6-75C5-49C3-94FD-DE96322D2280}"/>
    <dgm:cxn modelId="{7163EA53-1894-4597-9368-C73A6595978C}" srcId="{E57038FA-7F00-439B-A1FD-4513CC0C33B8}" destId="{F6A54401-2EC4-4237-9261-F378C5673336}" srcOrd="4" destOrd="0" parTransId="{91082925-316B-4C05-AB93-2BBD184A9714}" sibTransId="{99EDC2CB-96CD-4920-A546-AA6C953E1015}"/>
    <dgm:cxn modelId="{8D196882-60EC-4312-9E49-104B969F188E}" type="presOf" srcId="{F6A54401-2EC4-4237-9261-F378C5673336}" destId="{7BE1A80F-7204-438B-8909-F148AAE15CA9}" srcOrd="0" destOrd="0" presId="urn:microsoft.com/office/officeart/2005/8/layout/vList2"/>
    <dgm:cxn modelId="{40DA9C95-4F56-4A0C-9222-BF8695D684AB}" srcId="{E57038FA-7F00-439B-A1FD-4513CC0C33B8}" destId="{A35B99DA-0E21-4E4D-905D-E3048C35DDF9}" srcOrd="5" destOrd="0" parTransId="{9BDF24FA-B586-4E50-945A-199A08007BBA}" sibTransId="{9FA39D47-BADB-48BC-9A88-4C407AD25D5D}"/>
    <dgm:cxn modelId="{86855B99-A480-4590-9431-1A5D8CA04ACE}" type="presOf" srcId="{A35B99DA-0E21-4E4D-905D-E3048C35DDF9}" destId="{BF0E89A1-A022-47C9-B4FC-9B3EC900DAF7}" srcOrd="0" destOrd="0" presId="urn:microsoft.com/office/officeart/2005/8/layout/vList2"/>
    <dgm:cxn modelId="{D28D7EA3-E62B-4A8C-90A3-48F6BDA21953}" srcId="{E57038FA-7F00-439B-A1FD-4513CC0C33B8}" destId="{0879C6A0-56C8-4F30-ADEE-9D4F8195B85C}" srcOrd="3" destOrd="0" parTransId="{8A266889-917C-48CD-9C1C-63D7B662BC33}" sibTransId="{498A12E2-91A5-4339-ACAF-EFC0641AD461}"/>
    <dgm:cxn modelId="{A5F8DCC1-9710-49C6-8BE5-3906617C59FE}" srcId="{E57038FA-7F00-439B-A1FD-4513CC0C33B8}" destId="{4F0522F9-816C-49FB-9866-036C1B334ED9}" srcOrd="0" destOrd="0" parTransId="{136C47EC-4916-444C-B2BC-4A2CBE1EDF36}" sibTransId="{2D886D6F-21E9-436D-8470-85C2A9FA03A6}"/>
    <dgm:cxn modelId="{35DF6ECB-5F44-4D30-A8FB-74F1965BBB69}" type="presOf" srcId="{E57038FA-7F00-439B-A1FD-4513CC0C33B8}" destId="{CBD3AB47-3836-4F02-9E34-220D25122ECA}" srcOrd="0" destOrd="0" presId="urn:microsoft.com/office/officeart/2005/8/layout/vList2"/>
    <dgm:cxn modelId="{A9F71BE6-1E76-46F3-999C-A7EDAC3DD1CD}" type="presOf" srcId="{63357849-662E-44BC-9943-F00915CBD135}" destId="{EF493F0F-C9E4-4254-BEAB-A95618803E3A}" srcOrd="0" destOrd="0" presId="urn:microsoft.com/office/officeart/2005/8/layout/vList2"/>
    <dgm:cxn modelId="{606937E7-B0B2-45F5-A30C-F1CCE389579B}" srcId="{E57038FA-7F00-439B-A1FD-4513CC0C33B8}" destId="{6E351238-4E6E-4541-A59A-6F3FE1CECC1E}" srcOrd="2" destOrd="0" parTransId="{B625D557-D27E-4787-A43C-DFC72B6B685F}" sibTransId="{48ADF18A-F7CA-4E85-B7C5-9269E81B4693}"/>
    <dgm:cxn modelId="{65112EE8-F36E-406D-B948-945E2EB44CA1}" type="presOf" srcId="{6E351238-4E6E-4541-A59A-6F3FE1CECC1E}" destId="{E6957AD2-7036-442B-984D-3BB59DB28ABB}" srcOrd="0" destOrd="0" presId="urn:microsoft.com/office/officeart/2005/8/layout/vList2"/>
    <dgm:cxn modelId="{8E4F0A60-09F2-4EB5-9B2A-69BD276B5C59}" type="presParOf" srcId="{CBD3AB47-3836-4F02-9E34-220D25122ECA}" destId="{754A8F84-381C-4E16-8DE8-FFCE74E22F14}" srcOrd="0" destOrd="0" presId="urn:microsoft.com/office/officeart/2005/8/layout/vList2"/>
    <dgm:cxn modelId="{4C30F6FD-E20C-4305-8D6F-8675BCABB65F}" type="presParOf" srcId="{CBD3AB47-3836-4F02-9E34-220D25122ECA}" destId="{DDA0B851-F417-47E5-8457-ECF3841E5F1C}" srcOrd="1" destOrd="0" presId="urn:microsoft.com/office/officeart/2005/8/layout/vList2"/>
    <dgm:cxn modelId="{33FEDC18-FEF2-4961-B982-5E5132A843C5}" type="presParOf" srcId="{CBD3AB47-3836-4F02-9E34-220D25122ECA}" destId="{EF493F0F-C9E4-4254-BEAB-A95618803E3A}" srcOrd="2" destOrd="0" presId="urn:microsoft.com/office/officeart/2005/8/layout/vList2"/>
    <dgm:cxn modelId="{FB577257-B169-4469-8AC0-4E027499A3BB}" type="presParOf" srcId="{CBD3AB47-3836-4F02-9E34-220D25122ECA}" destId="{36E7A9CC-5F3F-40DE-AFF6-9DAF609EE9D8}" srcOrd="3" destOrd="0" presId="urn:microsoft.com/office/officeart/2005/8/layout/vList2"/>
    <dgm:cxn modelId="{AD46FC20-017A-4824-86A7-FB628D1F5AF4}" type="presParOf" srcId="{CBD3AB47-3836-4F02-9E34-220D25122ECA}" destId="{E6957AD2-7036-442B-984D-3BB59DB28ABB}" srcOrd="4" destOrd="0" presId="urn:microsoft.com/office/officeart/2005/8/layout/vList2"/>
    <dgm:cxn modelId="{E01B84A2-CD84-429E-B61C-E79BD3C4CB09}" type="presParOf" srcId="{CBD3AB47-3836-4F02-9E34-220D25122ECA}" destId="{2E43575A-DA45-4B73-961A-742E27880EF6}" srcOrd="5" destOrd="0" presId="urn:microsoft.com/office/officeart/2005/8/layout/vList2"/>
    <dgm:cxn modelId="{071A3629-28C6-4502-8EF4-F7F2588D80A8}" type="presParOf" srcId="{CBD3AB47-3836-4F02-9E34-220D25122ECA}" destId="{1E6D4FC5-B868-4B1C-B79F-D1E8678AB282}" srcOrd="6" destOrd="0" presId="urn:microsoft.com/office/officeart/2005/8/layout/vList2"/>
    <dgm:cxn modelId="{7908D8E3-D86E-472B-922C-870E3D550B73}" type="presParOf" srcId="{CBD3AB47-3836-4F02-9E34-220D25122ECA}" destId="{B49BE3FD-1B72-4160-897D-79DD0AD14DA3}" srcOrd="7" destOrd="0" presId="urn:microsoft.com/office/officeart/2005/8/layout/vList2"/>
    <dgm:cxn modelId="{ECDC913B-7F8A-4EDA-AF40-45512579D30A}" type="presParOf" srcId="{CBD3AB47-3836-4F02-9E34-220D25122ECA}" destId="{7BE1A80F-7204-438B-8909-F148AAE15CA9}" srcOrd="8" destOrd="0" presId="urn:microsoft.com/office/officeart/2005/8/layout/vList2"/>
    <dgm:cxn modelId="{B4A17321-6002-49E5-802D-9B3E0BA4A7BF}" type="presParOf" srcId="{CBD3AB47-3836-4F02-9E34-220D25122ECA}" destId="{23A69B17-64F0-45D3-82E7-17C081C6D455}" srcOrd="9" destOrd="0" presId="urn:microsoft.com/office/officeart/2005/8/layout/vList2"/>
    <dgm:cxn modelId="{E81D28A1-9009-4C92-9ED0-DBA67A4140C7}" type="presParOf" srcId="{CBD3AB47-3836-4F02-9E34-220D25122ECA}" destId="{BF0E89A1-A022-47C9-B4FC-9B3EC900DAF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CDCEF475-FB8D-4218-9BB7-C981901CA24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1334F5-E5F4-40A0-83FB-6A0081800061}">
      <dgm:prSet/>
      <dgm:spPr/>
      <dgm:t>
        <a:bodyPr/>
        <a:lstStyle/>
        <a:p>
          <a:r>
            <a:rPr lang="en-US" b="1"/>
            <a:t>Bacterial infection</a:t>
          </a:r>
          <a:endParaRPr lang="en-US"/>
        </a:p>
      </dgm:t>
    </dgm:pt>
    <dgm:pt modelId="{5B04A2C0-DE75-49A6-BA0D-5CBAB84C9FD2}" type="parTrans" cxnId="{17B371B8-BE78-4ADD-8EC7-EF417C00059E}">
      <dgm:prSet/>
      <dgm:spPr/>
      <dgm:t>
        <a:bodyPr/>
        <a:lstStyle/>
        <a:p>
          <a:endParaRPr lang="en-US"/>
        </a:p>
      </dgm:t>
    </dgm:pt>
    <dgm:pt modelId="{88EB32CD-0BF3-4683-9908-4F7131B79499}" type="sibTrans" cxnId="{17B371B8-BE78-4ADD-8EC7-EF417C00059E}">
      <dgm:prSet/>
      <dgm:spPr/>
      <dgm:t>
        <a:bodyPr/>
        <a:lstStyle/>
        <a:p>
          <a:endParaRPr lang="en-US"/>
        </a:p>
      </dgm:t>
    </dgm:pt>
    <dgm:pt modelId="{7F3A948E-3445-455B-B259-FAF9D69FDF64}">
      <dgm:prSet/>
      <dgm:spPr/>
      <dgm:t>
        <a:bodyPr/>
        <a:lstStyle/>
        <a:p>
          <a:r>
            <a:rPr lang="en-US" b="1"/>
            <a:t>Vaccine available “P” in Dtap</a:t>
          </a:r>
          <a:endParaRPr lang="en-US"/>
        </a:p>
      </dgm:t>
    </dgm:pt>
    <dgm:pt modelId="{AA120591-A9A9-4954-AE6E-7700F5CD04C5}" type="parTrans" cxnId="{4D6B43A6-5E8C-4FB5-B7CA-D872175E39BD}">
      <dgm:prSet/>
      <dgm:spPr/>
      <dgm:t>
        <a:bodyPr/>
        <a:lstStyle/>
        <a:p>
          <a:endParaRPr lang="en-US"/>
        </a:p>
      </dgm:t>
    </dgm:pt>
    <dgm:pt modelId="{1F187CD4-A770-4C5C-B02D-719909963E05}" type="sibTrans" cxnId="{4D6B43A6-5E8C-4FB5-B7CA-D872175E39BD}">
      <dgm:prSet/>
      <dgm:spPr/>
      <dgm:t>
        <a:bodyPr/>
        <a:lstStyle/>
        <a:p>
          <a:endParaRPr lang="en-US"/>
        </a:p>
      </dgm:t>
    </dgm:pt>
    <dgm:pt modelId="{E25CBE46-EB06-47CD-9AE3-97E19C2C617C}">
      <dgm:prSet/>
      <dgm:spPr/>
      <dgm:t>
        <a:bodyPr/>
        <a:lstStyle/>
        <a:p>
          <a:r>
            <a:rPr lang="en-US" b="1"/>
            <a:t>Transmitted  by direct contact, droplet</a:t>
          </a:r>
          <a:endParaRPr lang="en-US"/>
        </a:p>
      </dgm:t>
    </dgm:pt>
    <dgm:pt modelId="{052D55DA-58CB-4FA0-92A2-9B243E328943}" type="parTrans" cxnId="{B6EEF86B-B696-402F-B7B0-A4D1A87DD420}">
      <dgm:prSet/>
      <dgm:spPr/>
      <dgm:t>
        <a:bodyPr/>
        <a:lstStyle/>
        <a:p>
          <a:endParaRPr lang="en-US"/>
        </a:p>
      </dgm:t>
    </dgm:pt>
    <dgm:pt modelId="{5ACBA2CC-647F-462A-ADF4-DBF4FB249455}" type="sibTrans" cxnId="{B6EEF86B-B696-402F-B7B0-A4D1A87DD420}">
      <dgm:prSet/>
      <dgm:spPr/>
      <dgm:t>
        <a:bodyPr/>
        <a:lstStyle/>
        <a:p>
          <a:endParaRPr lang="en-US"/>
        </a:p>
      </dgm:t>
    </dgm:pt>
    <dgm:pt modelId="{7B25CF68-E89D-40A5-9328-04B1F0991B51}">
      <dgm:prSet/>
      <dgm:spPr/>
      <dgm:t>
        <a:bodyPr/>
        <a:lstStyle/>
        <a:p>
          <a:r>
            <a:rPr lang="en-US" b="1"/>
            <a:t>Communicable for up to 4 weeks</a:t>
          </a:r>
          <a:endParaRPr lang="en-US"/>
        </a:p>
      </dgm:t>
    </dgm:pt>
    <dgm:pt modelId="{EEBFBD37-AA49-4828-8D8F-0D35563B995E}" type="parTrans" cxnId="{DF0E1631-A032-4D18-B99A-0190A944E28C}">
      <dgm:prSet/>
      <dgm:spPr/>
      <dgm:t>
        <a:bodyPr/>
        <a:lstStyle/>
        <a:p>
          <a:endParaRPr lang="en-US"/>
        </a:p>
      </dgm:t>
    </dgm:pt>
    <dgm:pt modelId="{881FA5B7-8880-4F79-9AB3-57E3E317D589}" type="sibTrans" cxnId="{DF0E1631-A032-4D18-B99A-0190A944E28C}">
      <dgm:prSet/>
      <dgm:spPr/>
      <dgm:t>
        <a:bodyPr/>
        <a:lstStyle/>
        <a:p>
          <a:endParaRPr lang="en-US"/>
        </a:p>
      </dgm:t>
    </dgm:pt>
    <dgm:pt modelId="{B51BC682-5D4D-4B2A-A4F5-14F6A84131B3}" type="pres">
      <dgm:prSet presAssocID="{CDCEF475-FB8D-4218-9BB7-C981901CA245}" presName="linear" presStyleCnt="0">
        <dgm:presLayoutVars>
          <dgm:animLvl val="lvl"/>
          <dgm:resizeHandles val="exact"/>
        </dgm:presLayoutVars>
      </dgm:prSet>
      <dgm:spPr/>
    </dgm:pt>
    <dgm:pt modelId="{B3FA8774-748D-4B4E-9A06-8E352123FCC7}" type="pres">
      <dgm:prSet presAssocID="{CF1334F5-E5F4-40A0-83FB-6A008180006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20963B3-40EE-4F79-9899-FA12C72B79D8}" type="pres">
      <dgm:prSet presAssocID="{88EB32CD-0BF3-4683-9908-4F7131B79499}" presName="spacer" presStyleCnt="0"/>
      <dgm:spPr/>
    </dgm:pt>
    <dgm:pt modelId="{DDC2CA6F-851B-45DC-BDEA-B717A9B066F6}" type="pres">
      <dgm:prSet presAssocID="{7F3A948E-3445-455B-B259-FAF9D69FDF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48907DA-D7AB-42F7-8CD9-16154F3D639B}" type="pres">
      <dgm:prSet presAssocID="{1F187CD4-A770-4C5C-B02D-719909963E05}" presName="spacer" presStyleCnt="0"/>
      <dgm:spPr/>
    </dgm:pt>
    <dgm:pt modelId="{67DA278D-36C0-4394-9BDE-2267675F759E}" type="pres">
      <dgm:prSet presAssocID="{E25CBE46-EB06-47CD-9AE3-97E19C2C61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D3B3927-673E-47C1-A487-FB47BC1558F2}" type="pres">
      <dgm:prSet presAssocID="{5ACBA2CC-647F-462A-ADF4-DBF4FB249455}" presName="spacer" presStyleCnt="0"/>
      <dgm:spPr/>
    </dgm:pt>
    <dgm:pt modelId="{4F90B3B7-CFF6-4C84-87D1-0D7470DEFD59}" type="pres">
      <dgm:prSet presAssocID="{7B25CF68-E89D-40A5-9328-04B1F0991B5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F0E1631-A032-4D18-B99A-0190A944E28C}" srcId="{CDCEF475-FB8D-4218-9BB7-C981901CA245}" destId="{7B25CF68-E89D-40A5-9328-04B1F0991B51}" srcOrd="3" destOrd="0" parTransId="{EEBFBD37-AA49-4828-8D8F-0D35563B995E}" sibTransId="{881FA5B7-8880-4F79-9AB3-57E3E317D589}"/>
    <dgm:cxn modelId="{A1C5EE3A-926F-451A-A17D-60B61D29B633}" type="presOf" srcId="{E25CBE46-EB06-47CD-9AE3-97E19C2C617C}" destId="{67DA278D-36C0-4394-9BDE-2267675F759E}" srcOrd="0" destOrd="0" presId="urn:microsoft.com/office/officeart/2005/8/layout/vList2"/>
    <dgm:cxn modelId="{B6EEF86B-B696-402F-B7B0-A4D1A87DD420}" srcId="{CDCEF475-FB8D-4218-9BB7-C981901CA245}" destId="{E25CBE46-EB06-47CD-9AE3-97E19C2C617C}" srcOrd="2" destOrd="0" parTransId="{052D55DA-58CB-4FA0-92A2-9B243E328943}" sibTransId="{5ACBA2CC-647F-462A-ADF4-DBF4FB249455}"/>
    <dgm:cxn modelId="{12DF3D9E-01B9-4D43-B2C1-DDE91E2CF6A7}" type="presOf" srcId="{7F3A948E-3445-455B-B259-FAF9D69FDF64}" destId="{DDC2CA6F-851B-45DC-BDEA-B717A9B066F6}" srcOrd="0" destOrd="0" presId="urn:microsoft.com/office/officeart/2005/8/layout/vList2"/>
    <dgm:cxn modelId="{4D6B43A6-5E8C-4FB5-B7CA-D872175E39BD}" srcId="{CDCEF475-FB8D-4218-9BB7-C981901CA245}" destId="{7F3A948E-3445-455B-B259-FAF9D69FDF64}" srcOrd="1" destOrd="0" parTransId="{AA120591-A9A9-4954-AE6E-7700F5CD04C5}" sibTransId="{1F187CD4-A770-4C5C-B02D-719909963E05}"/>
    <dgm:cxn modelId="{97B208B5-9602-46A3-B22E-FC4DDAB7560F}" type="presOf" srcId="{CF1334F5-E5F4-40A0-83FB-6A0081800061}" destId="{B3FA8774-748D-4B4E-9A06-8E352123FCC7}" srcOrd="0" destOrd="0" presId="urn:microsoft.com/office/officeart/2005/8/layout/vList2"/>
    <dgm:cxn modelId="{17B371B8-BE78-4ADD-8EC7-EF417C00059E}" srcId="{CDCEF475-FB8D-4218-9BB7-C981901CA245}" destId="{CF1334F5-E5F4-40A0-83FB-6A0081800061}" srcOrd="0" destOrd="0" parTransId="{5B04A2C0-DE75-49A6-BA0D-5CBAB84C9FD2}" sibTransId="{88EB32CD-0BF3-4683-9908-4F7131B79499}"/>
    <dgm:cxn modelId="{31F91FFD-2821-4D23-BDAE-C54577715144}" type="presOf" srcId="{7B25CF68-E89D-40A5-9328-04B1F0991B51}" destId="{4F90B3B7-CFF6-4C84-87D1-0D7470DEFD59}" srcOrd="0" destOrd="0" presId="urn:microsoft.com/office/officeart/2005/8/layout/vList2"/>
    <dgm:cxn modelId="{4017F4FE-39D6-419D-AE91-3154F73DB0F1}" type="presOf" srcId="{CDCEF475-FB8D-4218-9BB7-C981901CA245}" destId="{B51BC682-5D4D-4B2A-A4F5-14F6A84131B3}" srcOrd="0" destOrd="0" presId="urn:microsoft.com/office/officeart/2005/8/layout/vList2"/>
    <dgm:cxn modelId="{79DC51B4-C531-4383-ACD9-38B5A7AD334C}" type="presParOf" srcId="{B51BC682-5D4D-4B2A-A4F5-14F6A84131B3}" destId="{B3FA8774-748D-4B4E-9A06-8E352123FCC7}" srcOrd="0" destOrd="0" presId="urn:microsoft.com/office/officeart/2005/8/layout/vList2"/>
    <dgm:cxn modelId="{7628848F-E0E0-4B62-B7A4-973FE362DABC}" type="presParOf" srcId="{B51BC682-5D4D-4B2A-A4F5-14F6A84131B3}" destId="{C20963B3-40EE-4F79-9899-FA12C72B79D8}" srcOrd="1" destOrd="0" presId="urn:microsoft.com/office/officeart/2005/8/layout/vList2"/>
    <dgm:cxn modelId="{F6B3882C-26C6-4B84-83C3-BDEEED301B28}" type="presParOf" srcId="{B51BC682-5D4D-4B2A-A4F5-14F6A84131B3}" destId="{DDC2CA6F-851B-45DC-BDEA-B717A9B066F6}" srcOrd="2" destOrd="0" presId="urn:microsoft.com/office/officeart/2005/8/layout/vList2"/>
    <dgm:cxn modelId="{47103876-7365-45A3-B36B-3DD23C72F418}" type="presParOf" srcId="{B51BC682-5D4D-4B2A-A4F5-14F6A84131B3}" destId="{148907DA-D7AB-42F7-8CD9-16154F3D639B}" srcOrd="3" destOrd="0" presId="urn:microsoft.com/office/officeart/2005/8/layout/vList2"/>
    <dgm:cxn modelId="{A4D6AEC7-2724-45DF-8D95-400C04081DC3}" type="presParOf" srcId="{B51BC682-5D4D-4B2A-A4F5-14F6A84131B3}" destId="{67DA278D-36C0-4394-9BDE-2267675F759E}" srcOrd="4" destOrd="0" presId="urn:microsoft.com/office/officeart/2005/8/layout/vList2"/>
    <dgm:cxn modelId="{14518671-EF8B-4CE9-A6E7-77EB2EA47BE4}" type="presParOf" srcId="{B51BC682-5D4D-4B2A-A4F5-14F6A84131B3}" destId="{0D3B3927-673E-47C1-A487-FB47BC1558F2}" srcOrd="5" destOrd="0" presId="urn:microsoft.com/office/officeart/2005/8/layout/vList2"/>
    <dgm:cxn modelId="{0E3DB6C9-5156-4165-9DBA-7DBA8074B5D7}" type="presParOf" srcId="{B51BC682-5D4D-4B2A-A4F5-14F6A84131B3}" destId="{4F90B3B7-CFF6-4C84-87D1-0D7470DEFD5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D6185A07-A61B-45E1-A85C-DE60D60C9897}" type="doc">
      <dgm:prSet loTypeId="urn:microsoft.com/office/officeart/2005/8/layout/process2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25AE17-4A9C-4AFD-BC70-14F4B9B5EDDC}">
      <dgm:prSet/>
      <dgm:spPr/>
      <dgm:t>
        <a:bodyPr/>
        <a:lstStyle/>
        <a:p>
          <a:r>
            <a:rPr lang="en-US" b="0" i="0" baseline="0" dirty="0"/>
            <a:t>Communicable disease = infection that can be passed from one person to another (directly or indirectly)</a:t>
          </a:r>
          <a:endParaRPr lang="en-US" dirty="0"/>
        </a:p>
      </dgm:t>
    </dgm:pt>
    <dgm:pt modelId="{C8818031-B927-4AB0-ABAC-F2937794972F}" type="parTrans" cxnId="{20032444-E0B4-44AC-910B-F3620923D27B}">
      <dgm:prSet/>
      <dgm:spPr/>
      <dgm:t>
        <a:bodyPr/>
        <a:lstStyle/>
        <a:p>
          <a:endParaRPr lang="en-US"/>
        </a:p>
      </dgm:t>
    </dgm:pt>
    <dgm:pt modelId="{F644C706-B6A5-40C7-A43E-9DFF7208B6DF}" type="sibTrans" cxnId="{20032444-E0B4-44AC-910B-F3620923D27B}">
      <dgm:prSet/>
      <dgm:spPr/>
      <dgm:t>
        <a:bodyPr/>
        <a:lstStyle/>
        <a:p>
          <a:endParaRPr lang="en-US"/>
        </a:p>
      </dgm:t>
    </dgm:pt>
    <dgm:pt modelId="{C4572B91-1558-489F-8A94-16AD63BC3A81}">
      <dgm:prSet/>
      <dgm:spPr/>
      <dgm:t>
        <a:bodyPr/>
        <a:lstStyle/>
        <a:p>
          <a:r>
            <a:rPr lang="en-US" b="0" i="0" baseline="0"/>
            <a:t>Prevention aims:</a:t>
          </a:r>
          <a:endParaRPr lang="en-US"/>
        </a:p>
      </dgm:t>
    </dgm:pt>
    <dgm:pt modelId="{234D273A-DB5C-4BD3-896F-15E83224105B}" type="parTrans" cxnId="{FC2CC21B-0E55-4627-A25A-0C7090E99600}">
      <dgm:prSet/>
      <dgm:spPr/>
      <dgm:t>
        <a:bodyPr/>
        <a:lstStyle/>
        <a:p>
          <a:endParaRPr lang="en-US"/>
        </a:p>
      </dgm:t>
    </dgm:pt>
    <dgm:pt modelId="{C269B474-581C-43E5-AFA2-88C008B28FF9}" type="sibTrans" cxnId="{FC2CC21B-0E55-4627-A25A-0C7090E99600}">
      <dgm:prSet/>
      <dgm:spPr/>
      <dgm:t>
        <a:bodyPr/>
        <a:lstStyle/>
        <a:p>
          <a:endParaRPr lang="en-US"/>
        </a:p>
      </dgm:t>
    </dgm:pt>
    <dgm:pt modelId="{8737E14D-BE59-4E32-8475-07C1D67097F6}">
      <dgm:prSet/>
      <dgm:spPr/>
      <dgm:t>
        <a:bodyPr/>
        <a:lstStyle/>
        <a:p>
          <a:r>
            <a:rPr lang="en-US" b="0" i="0" baseline="0"/>
            <a:t>reduce transmission</a:t>
          </a:r>
          <a:endParaRPr lang="en-US"/>
        </a:p>
      </dgm:t>
    </dgm:pt>
    <dgm:pt modelId="{C820D2BE-0C64-4488-A1FB-827EBEE6D4FE}" type="parTrans" cxnId="{DAE64F3B-036D-4282-97B9-8C02B7CCE254}">
      <dgm:prSet/>
      <dgm:spPr/>
      <dgm:t>
        <a:bodyPr/>
        <a:lstStyle/>
        <a:p>
          <a:endParaRPr lang="en-US"/>
        </a:p>
      </dgm:t>
    </dgm:pt>
    <dgm:pt modelId="{9119449F-32E9-4E1F-B8F1-B7A2EC18E32C}" type="sibTrans" cxnId="{DAE64F3B-036D-4282-97B9-8C02B7CCE254}">
      <dgm:prSet/>
      <dgm:spPr/>
      <dgm:t>
        <a:bodyPr/>
        <a:lstStyle/>
        <a:p>
          <a:endParaRPr lang="en-US"/>
        </a:p>
      </dgm:t>
    </dgm:pt>
    <dgm:pt modelId="{BABE6909-D6EB-4602-8190-421A57B3CF4A}">
      <dgm:prSet/>
      <dgm:spPr/>
      <dgm:t>
        <a:bodyPr/>
        <a:lstStyle/>
        <a:p>
          <a:r>
            <a:rPr lang="en-US" b="0" i="0" baseline="0"/>
            <a:t>protect high-risk people</a:t>
          </a:r>
          <a:endParaRPr lang="en-US"/>
        </a:p>
      </dgm:t>
    </dgm:pt>
    <dgm:pt modelId="{BA6EA97C-2920-41FB-BAB0-72DFE3C8DDA0}" type="parTrans" cxnId="{2BB13F05-030B-4CEB-BB73-43CA53CF658D}">
      <dgm:prSet/>
      <dgm:spPr/>
      <dgm:t>
        <a:bodyPr/>
        <a:lstStyle/>
        <a:p>
          <a:endParaRPr lang="en-US"/>
        </a:p>
      </dgm:t>
    </dgm:pt>
    <dgm:pt modelId="{7F4703B1-8986-4846-B925-C085D40AE4FC}" type="sibTrans" cxnId="{2BB13F05-030B-4CEB-BB73-43CA53CF658D}">
      <dgm:prSet/>
      <dgm:spPr/>
      <dgm:t>
        <a:bodyPr/>
        <a:lstStyle/>
        <a:p>
          <a:endParaRPr lang="en-US"/>
        </a:p>
      </dgm:t>
    </dgm:pt>
    <dgm:pt modelId="{81432724-BC17-47B3-830A-81653259284E}">
      <dgm:prSet/>
      <dgm:spPr/>
      <dgm:t>
        <a:bodyPr/>
        <a:lstStyle/>
        <a:p>
          <a:r>
            <a:rPr lang="en-US" b="0" i="0" baseline="0"/>
            <a:t>reduce outbreaks in high-risk settings (schools, care homes, healthcare, events)</a:t>
          </a:r>
          <a:endParaRPr lang="en-US"/>
        </a:p>
      </dgm:t>
    </dgm:pt>
    <dgm:pt modelId="{F547605F-8ED3-470F-8FE8-8DA67C2D3C9D}" type="parTrans" cxnId="{70071AD6-5BEA-4B87-A6CA-432652F05883}">
      <dgm:prSet/>
      <dgm:spPr/>
      <dgm:t>
        <a:bodyPr/>
        <a:lstStyle/>
        <a:p>
          <a:endParaRPr lang="en-US"/>
        </a:p>
      </dgm:t>
    </dgm:pt>
    <dgm:pt modelId="{1720045E-99B0-478C-A641-79F3836010D0}" type="sibTrans" cxnId="{70071AD6-5BEA-4B87-A6CA-432652F05883}">
      <dgm:prSet/>
      <dgm:spPr/>
      <dgm:t>
        <a:bodyPr/>
        <a:lstStyle/>
        <a:p>
          <a:endParaRPr lang="en-US"/>
        </a:p>
      </dgm:t>
    </dgm:pt>
    <dgm:pt modelId="{688BA35C-F280-4ED8-BE06-BA8D95EA15ED}" type="pres">
      <dgm:prSet presAssocID="{D6185A07-A61B-45E1-A85C-DE60D60C9897}" presName="linearFlow" presStyleCnt="0">
        <dgm:presLayoutVars>
          <dgm:resizeHandles val="exact"/>
        </dgm:presLayoutVars>
      </dgm:prSet>
      <dgm:spPr/>
    </dgm:pt>
    <dgm:pt modelId="{A27D2B54-3A9C-4A5C-B995-1ABCBD8FC7C9}" type="pres">
      <dgm:prSet presAssocID="{3725AE17-4A9C-4AFD-BC70-14F4B9B5EDDC}" presName="node" presStyleLbl="node1" presStyleIdx="0" presStyleCnt="5">
        <dgm:presLayoutVars>
          <dgm:bulletEnabled val="1"/>
        </dgm:presLayoutVars>
      </dgm:prSet>
      <dgm:spPr/>
    </dgm:pt>
    <dgm:pt modelId="{F2A32891-8550-4CDE-895B-209468B0BDB0}" type="pres">
      <dgm:prSet presAssocID="{F644C706-B6A5-40C7-A43E-9DFF7208B6DF}" presName="sibTrans" presStyleLbl="sibTrans2D1" presStyleIdx="0" presStyleCnt="4"/>
      <dgm:spPr/>
    </dgm:pt>
    <dgm:pt modelId="{9ACAF3FD-2CA8-4FBB-A3C7-B13FC17C43E4}" type="pres">
      <dgm:prSet presAssocID="{F644C706-B6A5-40C7-A43E-9DFF7208B6DF}" presName="connectorText" presStyleLbl="sibTrans2D1" presStyleIdx="0" presStyleCnt="4"/>
      <dgm:spPr/>
    </dgm:pt>
    <dgm:pt modelId="{348B10C3-5EF5-4F86-9AF4-C90AA7FE05AD}" type="pres">
      <dgm:prSet presAssocID="{C4572B91-1558-489F-8A94-16AD63BC3A81}" presName="node" presStyleLbl="node1" presStyleIdx="1" presStyleCnt="5">
        <dgm:presLayoutVars>
          <dgm:bulletEnabled val="1"/>
        </dgm:presLayoutVars>
      </dgm:prSet>
      <dgm:spPr/>
    </dgm:pt>
    <dgm:pt modelId="{C65F0FE1-7B26-4841-9E24-2A92A3CA45B1}" type="pres">
      <dgm:prSet presAssocID="{C269B474-581C-43E5-AFA2-88C008B28FF9}" presName="sibTrans" presStyleLbl="sibTrans2D1" presStyleIdx="1" presStyleCnt="4"/>
      <dgm:spPr/>
    </dgm:pt>
    <dgm:pt modelId="{CE0AA74F-FAC0-4C19-9F5E-ED90DDE27F5C}" type="pres">
      <dgm:prSet presAssocID="{C269B474-581C-43E5-AFA2-88C008B28FF9}" presName="connectorText" presStyleLbl="sibTrans2D1" presStyleIdx="1" presStyleCnt="4"/>
      <dgm:spPr/>
    </dgm:pt>
    <dgm:pt modelId="{C9BA96F6-6BF5-4F56-A5E2-DCFBEA50EACF}" type="pres">
      <dgm:prSet presAssocID="{8737E14D-BE59-4E32-8475-07C1D67097F6}" presName="node" presStyleLbl="node1" presStyleIdx="2" presStyleCnt="5">
        <dgm:presLayoutVars>
          <dgm:bulletEnabled val="1"/>
        </dgm:presLayoutVars>
      </dgm:prSet>
      <dgm:spPr/>
    </dgm:pt>
    <dgm:pt modelId="{940DA83B-26E5-4DA7-956C-2CB8E6112D5A}" type="pres">
      <dgm:prSet presAssocID="{9119449F-32E9-4E1F-B8F1-B7A2EC18E32C}" presName="sibTrans" presStyleLbl="sibTrans2D1" presStyleIdx="2" presStyleCnt="4"/>
      <dgm:spPr/>
    </dgm:pt>
    <dgm:pt modelId="{36B94141-93FD-44C9-91D3-CB76E0471F02}" type="pres">
      <dgm:prSet presAssocID="{9119449F-32E9-4E1F-B8F1-B7A2EC18E32C}" presName="connectorText" presStyleLbl="sibTrans2D1" presStyleIdx="2" presStyleCnt="4"/>
      <dgm:spPr/>
    </dgm:pt>
    <dgm:pt modelId="{CEB8E776-462B-432E-94D5-563D5AB322FC}" type="pres">
      <dgm:prSet presAssocID="{BABE6909-D6EB-4602-8190-421A57B3CF4A}" presName="node" presStyleLbl="node1" presStyleIdx="3" presStyleCnt="5">
        <dgm:presLayoutVars>
          <dgm:bulletEnabled val="1"/>
        </dgm:presLayoutVars>
      </dgm:prSet>
      <dgm:spPr/>
    </dgm:pt>
    <dgm:pt modelId="{A4C4824A-2ABC-4F53-8149-62133B8F1E86}" type="pres">
      <dgm:prSet presAssocID="{7F4703B1-8986-4846-B925-C085D40AE4FC}" presName="sibTrans" presStyleLbl="sibTrans2D1" presStyleIdx="3" presStyleCnt="4"/>
      <dgm:spPr/>
    </dgm:pt>
    <dgm:pt modelId="{D5B6B6E7-BB30-44DF-8020-80920A9365B6}" type="pres">
      <dgm:prSet presAssocID="{7F4703B1-8986-4846-B925-C085D40AE4FC}" presName="connectorText" presStyleLbl="sibTrans2D1" presStyleIdx="3" presStyleCnt="4"/>
      <dgm:spPr/>
    </dgm:pt>
    <dgm:pt modelId="{871F73BD-1B62-4F37-BF82-C498A27D9983}" type="pres">
      <dgm:prSet presAssocID="{81432724-BC17-47B3-830A-81653259284E}" presName="node" presStyleLbl="node1" presStyleIdx="4" presStyleCnt="5">
        <dgm:presLayoutVars>
          <dgm:bulletEnabled val="1"/>
        </dgm:presLayoutVars>
      </dgm:prSet>
      <dgm:spPr/>
    </dgm:pt>
  </dgm:ptLst>
  <dgm:cxnLst>
    <dgm:cxn modelId="{EC6FE703-E030-4315-812A-8A5B4727EE23}" type="presOf" srcId="{81432724-BC17-47B3-830A-81653259284E}" destId="{871F73BD-1B62-4F37-BF82-C498A27D9983}" srcOrd="0" destOrd="0" presId="urn:microsoft.com/office/officeart/2005/8/layout/process2"/>
    <dgm:cxn modelId="{2BB13F05-030B-4CEB-BB73-43CA53CF658D}" srcId="{D6185A07-A61B-45E1-A85C-DE60D60C9897}" destId="{BABE6909-D6EB-4602-8190-421A57B3CF4A}" srcOrd="3" destOrd="0" parTransId="{BA6EA97C-2920-41FB-BAB0-72DFE3C8DDA0}" sibTransId="{7F4703B1-8986-4846-B925-C085D40AE4FC}"/>
    <dgm:cxn modelId="{4B7E4915-DCEE-47B3-857C-5D72BB2816CE}" type="presOf" srcId="{7F4703B1-8986-4846-B925-C085D40AE4FC}" destId="{A4C4824A-2ABC-4F53-8149-62133B8F1E86}" srcOrd="0" destOrd="0" presId="urn:microsoft.com/office/officeart/2005/8/layout/process2"/>
    <dgm:cxn modelId="{F5433717-F290-42DB-A345-DFD3DE414279}" type="presOf" srcId="{3725AE17-4A9C-4AFD-BC70-14F4B9B5EDDC}" destId="{A27D2B54-3A9C-4A5C-B995-1ABCBD8FC7C9}" srcOrd="0" destOrd="0" presId="urn:microsoft.com/office/officeart/2005/8/layout/process2"/>
    <dgm:cxn modelId="{DD99881A-817B-4035-9AB5-1A19A12622DA}" type="presOf" srcId="{9119449F-32E9-4E1F-B8F1-B7A2EC18E32C}" destId="{940DA83B-26E5-4DA7-956C-2CB8E6112D5A}" srcOrd="0" destOrd="0" presId="urn:microsoft.com/office/officeart/2005/8/layout/process2"/>
    <dgm:cxn modelId="{FC2CC21B-0E55-4627-A25A-0C7090E99600}" srcId="{D6185A07-A61B-45E1-A85C-DE60D60C9897}" destId="{C4572B91-1558-489F-8A94-16AD63BC3A81}" srcOrd="1" destOrd="0" parTransId="{234D273A-DB5C-4BD3-896F-15E83224105B}" sibTransId="{C269B474-581C-43E5-AFA2-88C008B28FF9}"/>
    <dgm:cxn modelId="{B98A9C1F-26D4-4F6E-B47E-77A5B496F101}" type="presOf" srcId="{C269B474-581C-43E5-AFA2-88C008B28FF9}" destId="{C65F0FE1-7B26-4841-9E24-2A92A3CA45B1}" srcOrd="0" destOrd="0" presId="urn:microsoft.com/office/officeart/2005/8/layout/process2"/>
    <dgm:cxn modelId="{8F170A2F-876D-4541-8448-59D9AA600DD7}" type="presOf" srcId="{7F4703B1-8986-4846-B925-C085D40AE4FC}" destId="{D5B6B6E7-BB30-44DF-8020-80920A9365B6}" srcOrd="1" destOrd="0" presId="urn:microsoft.com/office/officeart/2005/8/layout/process2"/>
    <dgm:cxn modelId="{90C1AF39-74EF-45A8-B99E-460102FEC266}" type="presOf" srcId="{C4572B91-1558-489F-8A94-16AD63BC3A81}" destId="{348B10C3-5EF5-4F86-9AF4-C90AA7FE05AD}" srcOrd="0" destOrd="0" presId="urn:microsoft.com/office/officeart/2005/8/layout/process2"/>
    <dgm:cxn modelId="{DAE64F3B-036D-4282-97B9-8C02B7CCE254}" srcId="{D6185A07-A61B-45E1-A85C-DE60D60C9897}" destId="{8737E14D-BE59-4E32-8475-07C1D67097F6}" srcOrd="2" destOrd="0" parTransId="{C820D2BE-0C64-4488-A1FB-827EBEE6D4FE}" sibTransId="{9119449F-32E9-4E1F-B8F1-B7A2EC18E32C}"/>
    <dgm:cxn modelId="{F2D5933B-DC67-44A0-BD0F-30ED3A4B8785}" type="presOf" srcId="{BABE6909-D6EB-4602-8190-421A57B3CF4A}" destId="{CEB8E776-462B-432E-94D5-563D5AB322FC}" srcOrd="0" destOrd="0" presId="urn:microsoft.com/office/officeart/2005/8/layout/process2"/>
    <dgm:cxn modelId="{92338840-72EF-4098-A4A9-814B734A7CAB}" type="presOf" srcId="{F644C706-B6A5-40C7-A43E-9DFF7208B6DF}" destId="{F2A32891-8550-4CDE-895B-209468B0BDB0}" srcOrd="0" destOrd="0" presId="urn:microsoft.com/office/officeart/2005/8/layout/process2"/>
    <dgm:cxn modelId="{20032444-E0B4-44AC-910B-F3620923D27B}" srcId="{D6185A07-A61B-45E1-A85C-DE60D60C9897}" destId="{3725AE17-4A9C-4AFD-BC70-14F4B9B5EDDC}" srcOrd="0" destOrd="0" parTransId="{C8818031-B927-4AB0-ABAC-F2937794972F}" sibTransId="{F644C706-B6A5-40C7-A43E-9DFF7208B6DF}"/>
    <dgm:cxn modelId="{37FD194C-8DEF-487E-B7CF-7B0385391B62}" type="presOf" srcId="{8737E14D-BE59-4E32-8475-07C1D67097F6}" destId="{C9BA96F6-6BF5-4F56-A5E2-DCFBEA50EACF}" srcOrd="0" destOrd="0" presId="urn:microsoft.com/office/officeart/2005/8/layout/process2"/>
    <dgm:cxn modelId="{E4BD6D4F-90C2-4615-A068-33C0DF869E8B}" type="presOf" srcId="{9119449F-32E9-4E1F-B8F1-B7A2EC18E32C}" destId="{36B94141-93FD-44C9-91D3-CB76E0471F02}" srcOrd="1" destOrd="0" presId="urn:microsoft.com/office/officeart/2005/8/layout/process2"/>
    <dgm:cxn modelId="{017E058E-8CA2-435A-97A4-6463EA6F90A9}" type="presOf" srcId="{F644C706-B6A5-40C7-A43E-9DFF7208B6DF}" destId="{9ACAF3FD-2CA8-4FBB-A3C7-B13FC17C43E4}" srcOrd="1" destOrd="0" presId="urn:microsoft.com/office/officeart/2005/8/layout/process2"/>
    <dgm:cxn modelId="{70071AD6-5BEA-4B87-A6CA-432652F05883}" srcId="{D6185A07-A61B-45E1-A85C-DE60D60C9897}" destId="{81432724-BC17-47B3-830A-81653259284E}" srcOrd="4" destOrd="0" parTransId="{F547605F-8ED3-470F-8FE8-8DA67C2D3C9D}" sibTransId="{1720045E-99B0-478C-A641-79F3836010D0}"/>
    <dgm:cxn modelId="{5701ACF3-F47A-430D-BBEE-4BD814869910}" type="presOf" srcId="{D6185A07-A61B-45E1-A85C-DE60D60C9897}" destId="{688BA35C-F280-4ED8-BE06-BA8D95EA15ED}" srcOrd="0" destOrd="0" presId="urn:microsoft.com/office/officeart/2005/8/layout/process2"/>
    <dgm:cxn modelId="{FC8989F9-B6A5-4754-ADBC-D393357531B2}" type="presOf" srcId="{C269B474-581C-43E5-AFA2-88C008B28FF9}" destId="{CE0AA74F-FAC0-4C19-9F5E-ED90DDE27F5C}" srcOrd="1" destOrd="0" presId="urn:microsoft.com/office/officeart/2005/8/layout/process2"/>
    <dgm:cxn modelId="{42546E15-3530-4CAE-97FA-350A96A10A6C}" type="presParOf" srcId="{688BA35C-F280-4ED8-BE06-BA8D95EA15ED}" destId="{A27D2B54-3A9C-4A5C-B995-1ABCBD8FC7C9}" srcOrd="0" destOrd="0" presId="urn:microsoft.com/office/officeart/2005/8/layout/process2"/>
    <dgm:cxn modelId="{E233085D-34D3-4EBC-881E-C742E89E158B}" type="presParOf" srcId="{688BA35C-F280-4ED8-BE06-BA8D95EA15ED}" destId="{F2A32891-8550-4CDE-895B-209468B0BDB0}" srcOrd="1" destOrd="0" presId="urn:microsoft.com/office/officeart/2005/8/layout/process2"/>
    <dgm:cxn modelId="{9ADF0DAE-C903-4FD0-A55B-3A55EF21195F}" type="presParOf" srcId="{F2A32891-8550-4CDE-895B-209468B0BDB0}" destId="{9ACAF3FD-2CA8-4FBB-A3C7-B13FC17C43E4}" srcOrd="0" destOrd="0" presId="urn:microsoft.com/office/officeart/2005/8/layout/process2"/>
    <dgm:cxn modelId="{4880CADB-483B-4DF3-AFBC-DDC36F1EF722}" type="presParOf" srcId="{688BA35C-F280-4ED8-BE06-BA8D95EA15ED}" destId="{348B10C3-5EF5-4F86-9AF4-C90AA7FE05AD}" srcOrd="2" destOrd="0" presId="urn:microsoft.com/office/officeart/2005/8/layout/process2"/>
    <dgm:cxn modelId="{20CE969C-7BD5-409B-9F76-0F5D8D0C42FB}" type="presParOf" srcId="{688BA35C-F280-4ED8-BE06-BA8D95EA15ED}" destId="{C65F0FE1-7B26-4841-9E24-2A92A3CA45B1}" srcOrd="3" destOrd="0" presId="urn:microsoft.com/office/officeart/2005/8/layout/process2"/>
    <dgm:cxn modelId="{2117182D-937C-45DC-B798-DEF89A1D8F6A}" type="presParOf" srcId="{C65F0FE1-7B26-4841-9E24-2A92A3CA45B1}" destId="{CE0AA74F-FAC0-4C19-9F5E-ED90DDE27F5C}" srcOrd="0" destOrd="0" presId="urn:microsoft.com/office/officeart/2005/8/layout/process2"/>
    <dgm:cxn modelId="{BFFCDD25-637E-44F3-A94D-348DECDE6D11}" type="presParOf" srcId="{688BA35C-F280-4ED8-BE06-BA8D95EA15ED}" destId="{C9BA96F6-6BF5-4F56-A5E2-DCFBEA50EACF}" srcOrd="4" destOrd="0" presId="urn:microsoft.com/office/officeart/2005/8/layout/process2"/>
    <dgm:cxn modelId="{01163B8B-1D46-4062-9FC5-1CD8C98460ED}" type="presParOf" srcId="{688BA35C-F280-4ED8-BE06-BA8D95EA15ED}" destId="{940DA83B-26E5-4DA7-956C-2CB8E6112D5A}" srcOrd="5" destOrd="0" presId="urn:microsoft.com/office/officeart/2005/8/layout/process2"/>
    <dgm:cxn modelId="{42CC5ECF-9148-44E8-AFC7-45908DA5F965}" type="presParOf" srcId="{940DA83B-26E5-4DA7-956C-2CB8E6112D5A}" destId="{36B94141-93FD-44C9-91D3-CB76E0471F02}" srcOrd="0" destOrd="0" presId="urn:microsoft.com/office/officeart/2005/8/layout/process2"/>
    <dgm:cxn modelId="{4A4E1DE3-3D8F-42B4-A3A3-E374FFB180EC}" type="presParOf" srcId="{688BA35C-F280-4ED8-BE06-BA8D95EA15ED}" destId="{CEB8E776-462B-432E-94D5-563D5AB322FC}" srcOrd="6" destOrd="0" presId="urn:microsoft.com/office/officeart/2005/8/layout/process2"/>
    <dgm:cxn modelId="{D0717F0D-5FAA-403C-9F6E-FAD2C6C9975E}" type="presParOf" srcId="{688BA35C-F280-4ED8-BE06-BA8D95EA15ED}" destId="{A4C4824A-2ABC-4F53-8149-62133B8F1E86}" srcOrd="7" destOrd="0" presId="urn:microsoft.com/office/officeart/2005/8/layout/process2"/>
    <dgm:cxn modelId="{124EAF9E-E959-4BD1-A359-8B9FBC426D72}" type="presParOf" srcId="{A4C4824A-2ABC-4F53-8149-62133B8F1E86}" destId="{D5B6B6E7-BB30-44DF-8020-80920A9365B6}" srcOrd="0" destOrd="0" presId="urn:microsoft.com/office/officeart/2005/8/layout/process2"/>
    <dgm:cxn modelId="{87BDEF72-522A-44F8-A89C-7DE9C8E08C94}" type="presParOf" srcId="{688BA35C-F280-4ED8-BE06-BA8D95EA15ED}" destId="{871F73BD-1B62-4F37-BF82-C498A27D9983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BC7685D4-D17B-4C5E-AD1D-D6CC9380F05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1E80C59-0A2F-4A8C-A17D-2DF909940F67}">
      <dgm:prSet/>
      <dgm:spPr/>
      <dgm:t>
        <a:bodyPr/>
        <a:lstStyle/>
        <a:p>
          <a:r>
            <a:rPr lang="en-US" b="0" i="0" baseline="0"/>
            <a:t>Elimination: exclude infectious cases, isolate when contagious</a:t>
          </a:r>
          <a:endParaRPr lang="en-US"/>
        </a:p>
      </dgm:t>
    </dgm:pt>
    <dgm:pt modelId="{94C617ED-6DCD-48C4-A09D-C923D23BF9E6}" type="parTrans" cxnId="{39111AA1-0B9D-40C1-8651-73719220AECF}">
      <dgm:prSet/>
      <dgm:spPr/>
      <dgm:t>
        <a:bodyPr/>
        <a:lstStyle/>
        <a:p>
          <a:endParaRPr lang="en-US"/>
        </a:p>
      </dgm:t>
    </dgm:pt>
    <dgm:pt modelId="{60FCA978-DDAC-44BE-8D49-883DA9628215}" type="sibTrans" cxnId="{39111AA1-0B9D-40C1-8651-73719220AECF}">
      <dgm:prSet/>
      <dgm:spPr/>
      <dgm:t>
        <a:bodyPr/>
        <a:lstStyle/>
        <a:p>
          <a:endParaRPr lang="en-US"/>
        </a:p>
      </dgm:t>
    </dgm:pt>
    <dgm:pt modelId="{16B930AA-7155-4F87-A66B-776E88630FCE}">
      <dgm:prSet/>
      <dgm:spPr/>
      <dgm:t>
        <a:bodyPr/>
        <a:lstStyle/>
        <a:p>
          <a:r>
            <a:rPr lang="en-US" b="0" i="0" baseline="0"/>
            <a:t>Substitution: safer practices (e.g., remote meetings during outbreaks)</a:t>
          </a:r>
          <a:endParaRPr lang="en-US"/>
        </a:p>
      </dgm:t>
    </dgm:pt>
    <dgm:pt modelId="{44EBF0E8-0B80-45ED-BB6D-C839B0EF39C8}" type="parTrans" cxnId="{2A3F3A7D-79BA-47BC-9934-AF1DE55282BE}">
      <dgm:prSet/>
      <dgm:spPr/>
      <dgm:t>
        <a:bodyPr/>
        <a:lstStyle/>
        <a:p>
          <a:endParaRPr lang="en-US"/>
        </a:p>
      </dgm:t>
    </dgm:pt>
    <dgm:pt modelId="{E6E030D9-395D-4B8D-B625-45990B7183DA}" type="sibTrans" cxnId="{2A3F3A7D-79BA-47BC-9934-AF1DE55282BE}">
      <dgm:prSet/>
      <dgm:spPr/>
      <dgm:t>
        <a:bodyPr/>
        <a:lstStyle/>
        <a:p>
          <a:endParaRPr lang="en-US"/>
        </a:p>
      </dgm:t>
    </dgm:pt>
    <dgm:pt modelId="{8E08EF52-73AE-412C-9055-93C188B03323}">
      <dgm:prSet/>
      <dgm:spPr/>
      <dgm:t>
        <a:bodyPr/>
        <a:lstStyle/>
        <a:p>
          <a:r>
            <a:rPr lang="en-US" b="0" i="0" baseline="0"/>
            <a:t>Engineering controls: ventilation, physical barriers, safe water systems</a:t>
          </a:r>
          <a:endParaRPr lang="en-US"/>
        </a:p>
      </dgm:t>
    </dgm:pt>
    <dgm:pt modelId="{CC46CA07-569D-44B0-9302-964EBD041E04}" type="parTrans" cxnId="{84533694-61E1-4476-A2EE-9E713E025747}">
      <dgm:prSet/>
      <dgm:spPr/>
      <dgm:t>
        <a:bodyPr/>
        <a:lstStyle/>
        <a:p>
          <a:endParaRPr lang="en-US"/>
        </a:p>
      </dgm:t>
    </dgm:pt>
    <dgm:pt modelId="{0CCC1A93-0F9C-4DA5-8E70-AFDA7FC3A6B1}" type="sibTrans" cxnId="{84533694-61E1-4476-A2EE-9E713E025747}">
      <dgm:prSet/>
      <dgm:spPr/>
      <dgm:t>
        <a:bodyPr/>
        <a:lstStyle/>
        <a:p>
          <a:endParaRPr lang="en-US"/>
        </a:p>
      </dgm:t>
    </dgm:pt>
    <dgm:pt modelId="{56150E1A-B974-4D1C-853B-7F295F2B5B81}">
      <dgm:prSet/>
      <dgm:spPr/>
      <dgm:t>
        <a:bodyPr/>
        <a:lstStyle/>
        <a:p>
          <a:r>
            <a:rPr lang="en-US" b="0" i="0" baseline="0"/>
            <a:t>Administrative controls: policies, training, cleaning schedules, sick leave rules</a:t>
          </a:r>
          <a:endParaRPr lang="en-US"/>
        </a:p>
      </dgm:t>
    </dgm:pt>
    <dgm:pt modelId="{31E5B7B0-977E-4513-B4CD-875BE41A8444}" type="parTrans" cxnId="{01E4B1B5-C608-4FEB-A890-33A6E9F272DE}">
      <dgm:prSet/>
      <dgm:spPr/>
      <dgm:t>
        <a:bodyPr/>
        <a:lstStyle/>
        <a:p>
          <a:endParaRPr lang="en-US"/>
        </a:p>
      </dgm:t>
    </dgm:pt>
    <dgm:pt modelId="{97E17631-3C7C-4412-9FEC-3D60B0E921B3}" type="sibTrans" cxnId="{01E4B1B5-C608-4FEB-A890-33A6E9F272DE}">
      <dgm:prSet/>
      <dgm:spPr/>
      <dgm:t>
        <a:bodyPr/>
        <a:lstStyle/>
        <a:p>
          <a:endParaRPr lang="en-US"/>
        </a:p>
      </dgm:t>
    </dgm:pt>
    <dgm:pt modelId="{623B1E38-E110-41E7-B44A-C290DB54270E}">
      <dgm:prSet/>
      <dgm:spPr/>
      <dgm:t>
        <a:bodyPr/>
        <a:lstStyle/>
        <a:p>
          <a:r>
            <a:rPr lang="en-US" b="0" i="0" baseline="0"/>
            <a:t>PPE: masks/respirators, gloves, aprons, eye protection (last line)</a:t>
          </a:r>
          <a:endParaRPr lang="en-US"/>
        </a:p>
      </dgm:t>
    </dgm:pt>
    <dgm:pt modelId="{38612723-2FB3-4E43-9AEE-BD25A459FE70}" type="parTrans" cxnId="{6E4063E9-1714-4E08-90D1-AE9EE8AF1CAB}">
      <dgm:prSet/>
      <dgm:spPr/>
      <dgm:t>
        <a:bodyPr/>
        <a:lstStyle/>
        <a:p>
          <a:endParaRPr lang="en-US"/>
        </a:p>
      </dgm:t>
    </dgm:pt>
    <dgm:pt modelId="{51C2A08E-81DF-4730-9FF8-9099BFD44856}" type="sibTrans" cxnId="{6E4063E9-1714-4E08-90D1-AE9EE8AF1CAB}">
      <dgm:prSet/>
      <dgm:spPr/>
      <dgm:t>
        <a:bodyPr/>
        <a:lstStyle/>
        <a:p>
          <a:endParaRPr lang="en-US"/>
        </a:p>
      </dgm:t>
    </dgm:pt>
    <dgm:pt modelId="{449ED1B9-F889-4965-B60A-C375A866A3A0}" type="pres">
      <dgm:prSet presAssocID="{BC7685D4-D17B-4C5E-AD1D-D6CC9380F053}" presName="vert0" presStyleCnt="0">
        <dgm:presLayoutVars>
          <dgm:dir/>
          <dgm:animOne val="branch"/>
          <dgm:animLvl val="lvl"/>
        </dgm:presLayoutVars>
      </dgm:prSet>
      <dgm:spPr/>
    </dgm:pt>
    <dgm:pt modelId="{910F5E57-D656-4C35-BDC5-76D6B050264F}" type="pres">
      <dgm:prSet presAssocID="{61E80C59-0A2F-4A8C-A17D-2DF909940F67}" presName="thickLine" presStyleLbl="alignNode1" presStyleIdx="0" presStyleCnt="5"/>
      <dgm:spPr/>
    </dgm:pt>
    <dgm:pt modelId="{7FB9B450-44AB-4103-B8BE-6466E90B0E5B}" type="pres">
      <dgm:prSet presAssocID="{61E80C59-0A2F-4A8C-A17D-2DF909940F67}" presName="horz1" presStyleCnt="0"/>
      <dgm:spPr/>
    </dgm:pt>
    <dgm:pt modelId="{E618E877-DD24-4F1D-A13D-27C8C011D78A}" type="pres">
      <dgm:prSet presAssocID="{61E80C59-0A2F-4A8C-A17D-2DF909940F67}" presName="tx1" presStyleLbl="revTx" presStyleIdx="0" presStyleCnt="5"/>
      <dgm:spPr/>
    </dgm:pt>
    <dgm:pt modelId="{E248945B-6C72-481B-A1D1-66296D34F426}" type="pres">
      <dgm:prSet presAssocID="{61E80C59-0A2F-4A8C-A17D-2DF909940F67}" presName="vert1" presStyleCnt="0"/>
      <dgm:spPr/>
    </dgm:pt>
    <dgm:pt modelId="{899F7CDB-A062-4B78-834B-C5C9FD68E031}" type="pres">
      <dgm:prSet presAssocID="{16B930AA-7155-4F87-A66B-776E88630FCE}" presName="thickLine" presStyleLbl="alignNode1" presStyleIdx="1" presStyleCnt="5"/>
      <dgm:spPr/>
    </dgm:pt>
    <dgm:pt modelId="{7F123155-A0F5-4FBB-8C4D-5318B033D831}" type="pres">
      <dgm:prSet presAssocID="{16B930AA-7155-4F87-A66B-776E88630FCE}" presName="horz1" presStyleCnt="0"/>
      <dgm:spPr/>
    </dgm:pt>
    <dgm:pt modelId="{CF3C57C3-BD9E-4D69-BE78-6AC66A1AB087}" type="pres">
      <dgm:prSet presAssocID="{16B930AA-7155-4F87-A66B-776E88630FCE}" presName="tx1" presStyleLbl="revTx" presStyleIdx="1" presStyleCnt="5"/>
      <dgm:spPr/>
    </dgm:pt>
    <dgm:pt modelId="{0DFF191B-C16A-4363-B7BC-892B3DC30786}" type="pres">
      <dgm:prSet presAssocID="{16B930AA-7155-4F87-A66B-776E88630FCE}" presName="vert1" presStyleCnt="0"/>
      <dgm:spPr/>
    </dgm:pt>
    <dgm:pt modelId="{56568D52-5775-4D07-A0F4-E729C11B63FF}" type="pres">
      <dgm:prSet presAssocID="{8E08EF52-73AE-412C-9055-93C188B03323}" presName="thickLine" presStyleLbl="alignNode1" presStyleIdx="2" presStyleCnt="5"/>
      <dgm:spPr/>
    </dgm:pt>
    <dgm:pt modelId="{21683319-B78E-4C2D-8E78-ADF4A576A1C1}" type="pres">
      <dgm:prSet presAssocID="{8E08EF52-73AE-412C-9055-93C188B03323}" presName="horz1" presStyleCnt="0"/>
      <dgm:spPr/>
    </dgm:pt>
    <dgm:pt modelId="{5CA17D9A-5E13-4E60-9087-5F6ED9E956DF}" type="pres">
      <dgm:prSet presAssocID="{8E08EF52-73AE-412C-9055-93C188B03323}" presName="tx1" presStyleLbl="revTx" presStyleIdx="2" presStyleCnt="5"/>
      <dgm:spPr/>
    </dgm:pt>
    <dgm:pt modelId="{0426E6C5-A100-4F3E-864A-7A088915C66E}" type="pres">
      <dgm:prSet presAssocID="{8E08EF52-73AE-412C-9055-93C188B03323}" presName="vert1" presStyleCnt="0"/>
      <dgm:spPr/>
    </dgm:pt>
    <dgm:pt modelId="{DC646F39-94DC-48B4-8B13-04BCB8A367EF}" type="pres">
      <dgm:prSet presAssocID="{56150E1A-B974-4D1C-853B-7F295F2B5B81}" presName="thickLine" presStyleLbl="alignNode1" presStyleIdx="3" presStyleCnt="5"/>
      <dgm:spPr/>
    </dgm:pt>
    <dgm:pt modelId="{877E8581-A913-488E-8369-8869596F606A}" type="pres">
      <dgm:prSet presAssocID="{56150E1A-B974-4D1C-853B-7F295F2B5B81}" presName="horz1" presStyleCnt="0"/>
      <dgm:spPr/>
    </dgm:pt>
    <dgm:pt modelId="{173F1461-608F-4AF1-8785-B717832242FF}" type="pres">
      <dgm:prSet presAssocID="{56150E1A-B974-4D1C-853B-7F295F2B5B81}" presName="tx1" presStyleLbl="revTx" presStyleIdx="3" presStyleCnt="5"/>
      <dgm:spPr/>
    </dgm:pt>
    <dgm:pt modelId="{BF8D77CF-DE55-4F6D-AF31-52DCDBEF0067}" type="pres">
      <dgm:prSet presAssocID="{56150E1A-B974-4D1C-853B-7F295F2B5B81}" presName="vert1" presStyleCnt="0"/>
      <dgm:spPr/>
    </dgm:pt>
    <dgm:pt modelId="{619081F9-87CD-4D05-9267-FB1758A53586}" type="pres">
      <dgm:prSet presAssocID="{623B1E38-E110-41E7-B44A-C290DB54270E}" presName="thickLine" presStyleLbl="alignNode1" presStyleIdx="4" presStyleCnt="5"/>
      <dgm:spPr/>
    </dgm:pt>
    <dgm:pt modelId="{11E64E77-ACA9-44D2-B290-656B4E53D80A}" type="pres">
      <dgm:prSet presAssocID="{623B1E38-E110-41E7-B44A-C290DB54270E}" presName="horz1" presStyleCnt="0"/>
      <dgm:spPr/>
    </dgm:pt>
    <dgm:pt modelId="{E8525235-A5AC-4A86-BCF0-776534D008B1}" type="pres">
      <dgm:prSet presAssocID="{623B1E38-E110-41E7-B44A-C290DB54270E}" presName="tx1" presStyleLbl="revTx" presStyleIdx="4" presStyleCnt="5"/>
      <dgm:spPr/>
    </dgm:pt>
    <dgm:pt modelId="{4995DD10-F31C-4FE0-8402-AF953AAE22B2}" type="pres">
      <dgm:prSet presAssocID="{623B1E38-E110-41E7-B44A-C290DB54270E}" presName="vert1" presStyleCnt="0"/>
      <dgm:spPr/>
    </dgm:pt>
  </dgm:ptLst>
  <dgm:cxnLst>
    <dgm:cxn modelId="{4CE54F3E-49F1-46A7-9D7C-80B894374430}" type="presOf" srcId="{56150E1A-B974-4D1C-853B-7F295F2B5B81}" destId="{173F1461-608F-4AF1-8785-B717832242FF}" srcOrd="0" destOrd="0" presId="urn:microsoft.com/office/officeart/2008/layout/LinedList"/>
    <dgm:cxn modelId="{AA3B9A4A-B57B-4AF4-8900-704FCB07A36C}" type="presOf" srcId="{16B930AA-7155-4F87-A66B-776E88630FCE}" destId="{CF3C57C3-BD9E-4D69-BE78-6AC66A1AB087}" srcOrd="0" destOrd="0" presId="urn:microsoft.com/office/officeart/2008/layout/LinedList"/>
    <dgm:cxn modelId="{82BA134C-7F5E-41B0-ADA9-9E0CFA0FCAA5}" type="presOf" srcId="{61E80C59-0A2F-4A8C-A17D-2DF909940F67}" destId="{E618E877-DD24-4F1D-A13D-27C8C011D78A}" srcOrd="0" destOrd="0" presId="urn:microsoft.com/office/officeart/2008/layout/LinedList"/>
    <dgm:cxn modelId="{C9B1BA75-3F89-46B0-8032-8F3EB8B20FED}" type="presOf" srcId="{8E08EF52-73AE-412C-9055-93C188B03323}" destId="{5CA17D9A-5E13-4E60-9087-5F6ED9E956DF}" srcOrd="0" destOrd="0" presId="urn:microsoft.com/office/officeart/2008/layout/LinedList"/>
    <dgm:cxn modelId="{2A3F3A7D-79BA-47BC-9934-AF1DE55282BE}" srcId="{BC7685D4-D17B-4C5E-AD1D-D6CC9380F053}" destId="{16B930AA-7155-4F87-A66B-776E88630FCE}" srcOrd="1" destOrd="0" parTransId="{44EBF0E8-0B80-45ED-BB6D-C839B0EF39C8}" sibTransId="{E6E030D9-395D-4B8D-B625-45990B7183DA}"/>
    <dgm:cxn modelId="{8C38BB8F-C96B-4566-B4B2-917D46D3501B}" type="presOf" srcId="{BC7685D4-D17B-4C5E-AD1D-D6CC9380F053}" destId="{449ED1B9-F889-4965-B60A-C375A866A3A0}" srcOrd="0" destOrd="0" presId="urn:microsoft.com/office/officeart/2008/layout/LinedList"/>
    <dgm:cxn modelId="{84533694-61E1-4476-A2EE-9E713E025747}" srcId="{BC7685D4-D17B-4C5E-AD1D-D6CC9380F053}" destId="{8E08EF52-73AE-412C-9055-93C188B03323}" srcOrd="2" destOrd="0" parTransId="{CC46CA07-569D-44B0-9302-964EBD041E04}" sibTransId="{0CCC1A93-0F9C-4DA5-8E70-AFDA7FC3A6B1}"/>
    <dgm:cxn modelId="{39111AA1-0B9D-40C1-8651-73719220AECF}" srcId="{BC7685D4-D17B-4C5E-AD1D-D6CC9380F053}" destId="{61E80C59-0A2F-4A8C-A17D-2DF909940F67}" srcOrd="0" destOrd="0" parTransId="{94C617ED-6DCD-48C4-A09D-C923D23BF9E6}" sibTransId="{60FCA978-DDAC-44BE-8D49-883DA9628215}"/>
    <dgm:cxn modelId="{01E4B1B5-C608-4FEB-A890-33A6E9F272DE}" srcId="{BC7685D4-D17B-4C5E-AD1D-D6CC9380F053}" destId="{56150E1A-B974-4D1C-853B-7F295F2B5B81}" srcOrd="3" destOrd="0" parTransId="{31E5B7B0-977E-4513-B4CD-875BE41A8444}" sibTransId="{97E17631-3C7C-4412-9FEC-3D60B0E921B3}"/>
    <dgm:cxn modelId="{6E4063E9-1714-4E08-90D1-AE9EE8AF1CAB}" srcId="{BC7685D4-D17B-4C5E-AD1D-D6CC9380F053}" destId="{623B1E38-E110-41E7-B44A-C290DB54270E}" srcOrd="4" destOrd="0" parTransId="{38612723-2FB3-4E43-9AEE-BD25A459FE70}" sibTransId="{51C2A08E-81DF-4730-9FF8-9099BFD44856}"/>
    <dgm:cxn modelId="{87C36CFA-7A8D-4F56-97CD-721FFF176833}" type="presOf" srcId="{623B1E38-E110-41E7-B44A-C290DB54270E}" destId="{E8525235-A5AC-4A86-BCF0-776534D008B1}" srcOrd="0" destOrd="0" presId="urn:microsoft.com/office/officeart/2008/layout/LinedList"/>
    <dgm:cxn modelId="{F6FB5CE3-7496-4450-BC41-0DDF0DAC3EB9}" type="presParOf" srcId="{449ED1B9-F889-4965-B60A-C375A866A3A0}" destId="{910F5E57-D656-4C35-BDC5-76D6B050264F}" srcOrd="0" destOrd="0" presId="urn:microsoft.com/office/officeart/2008/layout/LinedList"/>
    <dgm:cxn modelId="{E4BED427-593E-4C7B-9D22-FCF5DF36A3D6}" type="presParOf" srcId="{449ED1B9-F889-4965-B60A-C375A866A3A0}" destId="{7FB9B450-44AB-4103-B8BE-6466E90B0E5B}" srcOrd="1" destOrd="0" presId="urn:microsoft.com/office/officeart/2008/layout/LinedList"/>
    <dgm:cxn modelId="{89DCBE04-FEB3-400F-8203-FC98BAD1EDB5}" type="presParOf" srcId="{7FB9B450-44AB-4103-B8BE-6466E90B0E5B}" destId="{E618E877-DD24-4F1D-A13D-27C8C011D78A}" srcOrd="0" destOrd="0" presId="urn:microsoft.com/office/officeart/2008/layout/LinedList"/>
    <dgm:cxn modelId="{FE30EFF3-BD5A-4C3E-8E6D-830F76174C2B}" type="presParOf" srcId="{7FB9B450-44AB-4103-B8BE-6466E90B0E5B}" destId="{E248945B-6C72-481B-A1D1-66296D34F426}" srcOrd="1" destOrd="0" presId="urn:microsoft.com/office/officeart/2008/layout/LinedList"/>
    <dgm:cxn modelId="{28361FA4-0EE6-4D08-827C-1258BB280D79}" type="presParOf" srcId="{449ED1B9-F889-4965-B60A-C375A866A3A0}" destId="{899F7CDB-A062-4B78-834B-C5C9FD68E031}" srcOrd="2" destOrd="0" presId="urn:microsoft.com/office/officeart/2008/layout/LinedList"/>
    <dgm:cxn modelId="{341E2EF6-2691-420A-8579-4EBE2EEAD2F7}" type="presParOf" srcId="{449ED1B9-F889-4965-B60A-C375A866A3A0}" destId="{7F123155-A0F5-4FBB-8C4D-5318B033D831}" srcOrd="3" destOrd="0" presId="urn:microsoft.com/office/officeart/2008/layout/LinedList"/>
    <dgm:cxn modelId="{02A3EEE3-257B-404D-A213-D82216C74E11}" type="presParOf" srcId="{7F123155-A0F5-4FBB-8C4D-5318B033D831}" destId="{CF3C57C3-BD9E-4D69-BE78-6AC66A1AB087}" srcOrd="0" destOrd="0" presId="urn:microsoft.com/office/officeart/2008/layout/LinedList"/>
    <dgm:cxn modelId="{CD2B9897-2FEA-472F-8D1F-D53D835712E5}" type="presParOf" srcId="{7F123155-A0F5-4FBB-8C4D-5318B033D831}" destId="{0DFF191B-C16A-4363-B7BC-892B3DC30786}" srcOrd="1" destOrd="0" presId="urn:microsoft.com/office/officeart/2008/layout/LinedList"/>
    <dgm:cxn modelId="{1355B6DD-10B0-4166-97C6-5B2794D8B485}" type="presParOf" srcId="{449ED1B9-F889-4965-B60A-C375A866A3A0}" destId="{56568D52-5775-4D07-A0F4-E729C11B63FF}" srcOrd="4" destOrd="0" presId="urn:microsoft.com/office/officeart/2008/layout/LinedList"/>
    <dgm:cxn modelId="{AADE4FD2-DFD7-4642-A79F-D624D472AE9F}" type="presParOf" srcId="{449ED1B9-F889-4965-B60A-C375A866A3A0}" destId="{21683319-B78E-4C2D-8E78-ADF4A576A1C1}" srcOrd="5" destOrd="0" presId="urn:microsoft.com/office/officeart/2008/layout/LinedList"/>
    <dgm:cxn modelId="{58442A89-140A-4D3E-BA87-BF80EC3A3D55}" type="presParOf" srcId="{21683319-B78E-4C2D-8E78-ADF4A576A1C1}" destId="{5CA17D9A-5E13-4E60-9087-5F6ED9E956DF}" srcOrd="0" destOrd="0" presId="urn:microsoft.com/office/officeart/2008/layout/LinedList"/>
    <dgm:cxn modelId="{0DC9F9E1-FFB4-4A44-BC1F-771E34D3D46D}" type="presParOf" srcId="{21683319-B78E-4C2D-8E78-ADF4A576A1C1}" destId="{0426E6C5-A100-4F3E-864A-7A088915C66E}" srcOrd="1" destOrd="0" presId="urn:microsoft.com/office/officeart/2008/layout/LinedList"/>
    <dgm:cxn modelId="{3C6FA282-104F-4CA8-86E1-F8B8D7058DA7}" type="presParOf" srcId="{449ED1B9-F889-4965-B60A-C375A866A3A0}" destId="{DC646F39-94DC-48B4-8B13-04BCB8A367EF}" srcOrd="6" destOrd="0" presId="urn:microsoft.com/office/officeart/2008/layout/LinedList"/>
    <dgm:cxn modelId="{6F8D6426-C147-4713-B2D1-09B0C24EF842}" type="presParOf" srcId="{449ED1B9-F889-4965-B60A-C375A866A3A0}" destId="{877E8581-A913-488E-8369-8869596F606A}" srcOrd="7" destOrd="0" presId="urn:microsoft.com/office/officeart/2008/layout/LinedList"/>
    <dgm:cxn modelId="{CC1B5A23-7DB4-48E4-870C-3F8157E13242}" type="presParOf" srcId="{877E8581-A913-488E-8369-8869596F606A}" destId="{173F1461-608F-4AF1-8785-B717832242FF}" srcOrd="0" destOrd="0" presId="urn:microsoft.com/office/officeart/2008/layout/LinedList"/>
    <dgm:cxn modelId="{4AB18B1F-702A-411B-9F20-3EC5535AEE4B}" type="presParOf" srcId="{877E8581-A913-488E-8369-8869596F606A}" destId="{BF8D77CF-DE55-4F6D-AF31-52DCDBEF0067}" srcOrd="1" destOrd="0" presId="urn:microsoft.com/office/officeart/2008/layout/LinedList"/>
    <dgm:cxn modelId="{B463BD6C-CA4A-4286-8639-08147B4FFA7C}" type="presParOf" srcId="{449ED1B9-F889-4965-B60A-C375A866A3A0}" destId="{619081F9-87CD-4D05-9267-FB1758A53586}" srcOrd="8" destOrd="0" presId="urn:microsoft.com/office/officeart/2008/layout/LinedList"/>
    <dgm:cxn modelId="{440CB040-DBA9-4F27-9D8F-1402F4F14F85}" type="presParOf" srcId="{449ED1B9-F889-4965-B60A-C375A866A3A0}" destId="{11E64E77-ACA9-44D2-B290-656B4E53D80A}" srcOrd="9" destOrd="0" presId="urn:microsoft.com/office/officeart/2008/layout/LinedList"/>
    <dgm:cxn modelId="{929C38DA-F386-48B8-ACF2-C959FEDDE87B}" type="presParOf" srcId="{11E64E77-ACA9-44D2-B290-656B4E53D80A}" destId="{E8525235-A5AC-4A86-BCF0-776534D008B1}" srcOrd="0" destOrd="0" presId="urn:microsoft.com/office/officeart/2008/layout/LinedList"/>
    <dgm:cxn modelId="{8277F6FC-01A6-4172-B70D-847AC8D9D017}" type="presParOf" srcId="{11E64E77-ACA9-44D2-B290-656B4E53D80A}" destId="{4995DD10-F31C-4FE0-8402-AF953AAE22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EE245331-07A8-4685-BF01-CAADF6F48564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8472473-3848-47E1-80D6-7D8A45FDB900}">
      <dgm:prSet/>
      <dgm:spPr/>
      <dgm:t>
        <a:bodyPr/>
        <a:lstStyle/>
        <a:p>
          <a:r>
            <a:rPr lang="en-US" b="0" i="0" baseline="0"/>
            <a:t>Infectious agent (virus/bacteria etc.)</a:t>
          </a:r>
          <a:endParaRPr lang="en-US"/>
        </a:p>
      </dgm:t>
    </dgm:pt>
    <dgm:pt modelId="{C9D97B4C-BE0D-442A-8368-6EB35582BB46}" type="parTrans" cxnId="{E8405AC9-3FC1-474C-8F2B-99367404B5B9}">
      <dgm:prSet/>
      <dgm:spPr/>
      <dgm:t>
        <a:bodyPr/>
        <a:lstStyle/>
        <a:p>
          <a:endParaRPr lang="en-US"/>
        </a:p>
      </dgm:t>
    </dgm:pt>
    <dgm:pt modelId="{B6BB9B66-0304-4689-9AEC-EAFADAA7104C}" type="sibTrans" cxnId="{E8405AC9-3FC1-474C-8F2B-99367404B5B9}">
      <dgm:prSet/>
      <dgm:spPr/>
      <dgm:t>
        <a:bodyPr/>
        <a:lstStyle/>
        <a:p>
          <a:endParaRPr lang="en-US"/>
        </a:p>
      </dgm:t>
    </dgm:pt>
    <dgm:pt modelId="{34A2056F-B885-4573-98D1-D0A409EC895A}">
      <dgm:prSet/>
      <dgm:spPr/>
      <dgm:t>
        <a:bodyPr/>
        <a:lstStyle/>
        <a:p>
          <a:r>
            <a:rPr lang="en-US" b="0" i="0" baseline="0"/>
            <a:t>Reservoir (people/animals/environment)</a:t>
          </a:r>
          <a:endParaRPr lang="en-US"/>
        </a:p>
      </dgm:t>
    </dgm:pt>
    <dgm:pt modelId="{CC3945BA-4B94-42DD-8434-4558A24C456C}" type="parTrans" cxnId="{A7FC3C6F-5FC3-4CD0-B260-3220234FBEB7}">
      <dgm:prSet/>
      <dgm:spPr/>
      <dgm:t>
        <a:bodyPr/>
        <a:lstStyle/>
        <a:p>
          <a:endParaRPr lang="en-US"/>
        </a:p>
      </dgm:t>
    </dgm:pt>
    <dgm:pt modelId="{FA04AD47-689C-4D2B-A0E4-07B007FA64CE}" type="sibTrans" cxnId="{A7FC3C6F-5FC3-4CD0-B260-3220234FBEB7}">
      <dgm:prSet/>
      <dgm:spPr/>
      <dgm:t>
        <a:bodyPr/>
        <a:lstStyle/>
        <a:p>
          <a:endParaRPr lang="en-US"/>
        </a:p>
      </dgm:t>
    </dgm:pt>
    <dgm:pt modelId="{9A861EEF-D6AB-4B22-8E2B-5E73A45C9766}">
      <dgm:prSet/>
      <dgm:spPr/>
      <dgm:t>
        <a:bodyPr/>
        <a:lstStyle/>
        <a:p>
          <a:r>
            <a:rPr lang="en-US" b="0" i="0" baseline="0"/>
            <a:t>Portal of exit (cough, faeces, blood, skin lesions)</a:t>
          </a:r>
          <a:endParaRPr lang="en-US"/>
        </a:p>
      </dgm:t>
    </dgm:pt>
    <dgm:pt modelId="{F73F149A-77B8-4941-9227-1B206E1807DF}" type="parTrans" cxnId="{D93B89E6-C529-4B1A-92C6-A28202080EA8}">
      <dgm:prSet/>
      <dgm:spPr/>
      <dgm:t>
        <a:bodyPr/>
        <a:lstStyle/>
        <a:p>
          <a:endParaRPr lang="en-US"/>
        </a:p>
      </dgm:t>
    </dgm:pt>
    <dgm:pt modelId="{D8ECA768-4F7B-4661-9CEC-9FA5ABE0DD76}" type="sibTrans" cxnId="{D93B89E6-C529-4B1A-92C6-A28202080EA8}">
      <dgm:prSet/>
      <dgm:spPr/>
      <dgm:t>
        <a:bodyPr/>
        <a:lstStyle/>
        <a:p>
          <a:endParaRPr lang="en-US"/>
        </a:p>
      </dgm:t>
    </dgm:pt>
    <dgm:pt modelId="{AD22C3DC-1753-4419-80B8-F0A8A8CC0266}">
      <dgm:prSet/>
      <dgm:spPr/>
      <dgm:t>
        <a:bodyPr/>
        <a:lstStyle/>
        <a:p>
          <a:r>
            <a:rPr lang="en-US" b="0" i="0" baseline="0"/>
            <a:t>Mode of transmission (airborne/droplet/contact/faecal–oral/sexual/blood)</a:t>
          </a:r>
          <a:endParaRPr lang="en-US"/>
        </a:p>
      </dgm:t>
    </dgm:pt>
    <dgm:pt modelId="{9C9D14E7-EDD7-47B4-B041-F9850C8F6F85}" type="parTrans" cxnId="{82B577FB-2E4B-4840-8C16-57DE4F598A44}">
      <dgm:prSet/>
      <dgm:spPr/>
      <dgm:t>
        <a:bodyPr/>
        <a:lstStyle/>
        <a:p>
          <a:endParaRPr lang="en-US"/>
        </a:p>
      </dgm:t>
    </dgm:pt>
    <dgm:pt modelId="{40096011-960E-4EDA-8C54-A680D639D159}" type="sibTrans" cxnId="{82B577FB-2E4B-4840-8C16-57DE4F598A44}">
      <dgm:prSet/>
      <dgm:spPr/>
      <dgm:t>
        <a:bodyPr/>
        <a:lstStyle/>
        <a:p>
          <a:endParaRPr lang="en-US"/>
        </a:p>
      </dgm:t>
    </dgm:pt>
    <dgm:pt modelId="{DC6E1FA7-C831-4BFE-B08D-1EFE964C4954}">
      <dgm:prSet/>
      <dgm:spPr/>
      <dgm:t>
        <a:bodyPr/>
        <a:lstStyle/>
        <a:p>
          <a:r>
            <a:rPr lang="en-US" b="0" i="0" baseline="0"/>
            <a:t>Portal of entry (mouth/nose/eyes/skin breaks)</a:t>
          </a:r>
          <a:endParaRPr lang="en-US"/>
        </a:p>
      </dgm:t>
    </dgm:pt>
    <dgm:pt modelId="{046230E1-802A-41D3-8A31-C1DE9CF61101}" type="parTrans" cxnId="{42347A5A-0B0B-4BCA-9BCD-559B17B0A499}">
      <dgm:prSet/>
      <dgm:spPr/>
      <dgm:t>
        <a:bodyPr/>
        <a:lstStyle/>
        <a:p>
          <a:endParaRPr lang="en-US"/>
        </a:p>
      </dgm:t>
    </dgm:pt>
    <dgm:pt modelId="{CCD923A7-5912-4BDE-B1FD-6723C4E564AF}" type="sibTrans" cxnId="{42347A5A-0B0B-4BCA-9BCD-559B17B0A499}">
      <dgm:prSet/>
      <dgm:spPr/>
      <dgm:t>
        <a:bodyPr/>
        <a:lstStyle/>
        <a:p>
          <a:endParaRPr lang="en-US"/>
        </a:p>
      </dgm:t>
    </dgm:pt>
    <dgm:pt modelId="{0BEFC620-40F9-4401-8039-2B71A20819AB}">
      <dgm:prSet/>
      <dgm:spPr/>
      <dgm:t>
        <a:bodyPr/>
        <a:lstStyle/>
        <a:p>
          <a:r>
            <a:rPr lang="en-US" b="0" i="0" baseline="0"/>
            <a:t>Susceptible host (age, pregnancy, immunocompromised, chronic disease)</a:t>
          </a:r>
          <a:endParaRPr lang="en-US"/>
        </a:p>
      </dgm:t>
    </dgm:pt>
    <dgm:pt modelId="{42E7E33B-A4EB-4C0C-9BF4-2E8DE5FD7F00}" type="parTrans" cxnId="{2A83EC99-CF59-4A10-B6D2-34FF398E101B}">
      <dgm:prSet/>
      <dgm:spPr/>
      <dgm:t>
        <a:bodyPr/>
        <a:lstStyle/>
        <a:p>
          <a:endParaRPr lang="en-US"/>
        </a:p>
      </dgm:t>
    </dgm:pt>
    <dgm:pt modelId="{EB18D904-0C5C-4456-AD5A-9714C94C9287}" type="sibTrans" cxnId="{2A83EC99-CF59-4A10-B6D2-34FF398E101B}">
      <dgm:prSet/>
      <dgm:spPr/>
      <dgm:t>
        <a:bodyPr/>
        <a:lstStyle/>
        <a:p>
          <a:endParaRPr lang="en-US"/>
        </a:p>
      </dgm:t>
    </dgm:pt>
    <dgm:pt modelId="{6F36FB3E-BC45-4CC5-B633-03F033539F78}">
      <dgm:prSet/>
      <dgm:spPr/>
      <dgm:t>
        <a:bodyPr/>
        <a:lstStyle/>
        <a:p>
          <a:r>
            <a:rPr lang="en-US" b="0" i="0" baseline="0"/>
            <a:t>Key message: prevention = interrupt the chain</a:t>
          </a:r>
          <a:endParaRPr lang="en-US"/>
        </a:p>
      </dgm:t>
    </dgm:pt>
    <dgm:pt modelId="{84368801-2357-46C3-B57A-E2431F1D66C1}" type="parTrans" cxnId="{DE238E27-2A4F-466C-9B06-7AD85149E123}">
      <dgm:prSet/>
      <dgm:spPr/>
      <dgm:t>
        <a:bodyPr/>
        <a:lstStyle/>
        <a:p>
          <a:endParaRPr lang="en-US"/>
        </a:p>
      </dgm:t>
    </dgm:pt>
    <dgm:pt modelId="{7F70D375-0054-453F-BC69-4F28D080C6D3}" type="sibTrans" cxnId="{DE238E27-2A4F-466C-9B06-7AD85149E123}">
      <dgm:prSet/>
      <dgm:spPr/>
      <dgm:t>
        <a:bodyPr/>
        <a:lstStyle/>
        <a:p>
          <a:endParaRPr lang="en-US"/>
        </a:p>
      </dgm:t>
    </dgm:pt>
    <dgm:pt modelId="{D6EB0280-8C5D-4A67-9FE3-D85B4C4E57FF}" type="pres">
      <dgm:prSet presAssocID="{EE245331-07A8-4685-BF01-CAADF6F48564}" presName="vert0" presStyleCnt="0">
        <dgm:presLayoutVars>
          <dgm:dir/>
          <dgm:animOne val="branch"/>
          <dgm:animLvl val="lvl"/>
        </dgm:presLayoutVars>
      </dgm:prSet>
      <dgm:spPr/>
    </dgm:pt>
    <dgm:pt modelId="{A3B53434-CA42-4016-8BAF-C7DB4580F305}" type="pres">
      <dgm:prSet presAssocID="{38472473-3848-47E1-80D6-7D8A45FDB900}" presName="thickLine" presStyleLbl="alignNode1" presStyleIdx="0" presStyleCnt="7"/>
      <dgm:spPr/>
    </dgm:pt>
    <dgm:pt modelId="{304F5E64-65DD-4ED2-89F9-D83261CB3BDD}" type="pres">
      <dgm:prSet presAssocID="{38472473-3848-47E1-80D6-7D8A45FDB900}" presName="horz1" presStyleCnt="0"/>
      <dgm:spPr/>
    </dgm:pt>
    <dgm:pt modelId="{981EE91E-E316-49DE-B756-3EA97EB4C0ED}" type="pres">
      <dgm:prSet presAssocID="{38472473-3848-47E1-80D6-7D8A45FDB900}" presName="tx1" presStyleLbl="revTx" presStyleIdx="0" presStyleCnt="7"/>
      <dgm:spPr/>
    </dgm:pt>
    <dgm:pt modelId="{3F67C8A9-7ED8-477B-A540-837F11809F9A}" type="pres">
      <dgm:prSet presAssocID="{38472473-3848-47E1-80D6-7D8A45FDB900}" presName="vert1" presStyleCnt="0"/>
      <dgm:spPr/>
    </dgm:pt>
    <dgm:pt modelId="{955FC6C2-255A-4878-A482-AEDDA62310C2}" type="pres">
      <dgm:prSet presAssocID="{34A2056F-B885-4573-98D1-D0A409EC895A}" presName="thickLine" presStyleLbl="alignNode1" presStyleIdx="1" presStyleCnt="7"/>
      <dgm:spPr/>
    </dgm:pt>
    <dgm:pt modelId="{E4FF1753-2153-49E9-B603-DC8BA1195F60}" type="pres">
      <dgm:prSet presAssocID="{34A2056F-B885-4573-98D1-D0A409EC895A}" presName="horz1" presStyleCnt="0"/>
      <dgm:spPr/>
    </dgm:pt>
    <dgm:pt modelId="{223DA673-B7EA-46AD-8D0E-66A7F2FBB288}" type="pres">
      <dgm:prSet presAssocID="{34A2056F-B885-4573-98D1-D0A409EC895A}" presName="tx1" presStyleLbl="revTx" presStyleIdx="1" presStyleCnt="7"/>
      <dgm:spPr/>
    </dgm:pt>
    <dgm:pt modelId="{4D3D2155-7EED-495A-924E-0F82943B0568}" type="pres">
      <dgm:prSet presAssocID="{34A2056F-B885-4573-98D1-D0A409EC895A}" presName="vert1" presStyleCnt="0"/>
      <dgm:spPr/>
    </dgm:pt>
    <dgm:pt modelId="{9320939D-BC63-4946-B11E-077DC66043F1}" type="pres">
      <dgm:prSet presAssocID="{9A861EEF-D6AB-4B22-8E2B-5E73A45C9766}" presName="thickLine" presStyleLbl="alignNode1" presStyleIdx="2" presStyleCnt="7"/>
      <dgm:spPr/>
    </dgm:pt>
    <dgm:pt modelId="{E92EC4FD-B1B3-428D-9C0D-E2193812C27C}" type="pres">
      <dgm:prSet presAssocID="{9A861EEF-D6AB-4B22-8E2B-5E73A45C9766}" presName="horz1" presStyleCnt="0"/>
      <dgm:spPr/>
    </dgm:pt>
    <dgm:pt modelId="{580739F8-6162-465B-B216-D67008B13707}" type="pres">
      <dgm:prSet presAssocID="{9A861EEF-D6AB-4B22-8E2B-5E73A45C9766}" presName="tx1" presStyleLbl="revTx" presStyleIdx="2" presStyleCnt="7"/>
      <dgm:spPr/>
    </dgm:pt>
    <dgm:pt modelId="{C225DDE4-F0BC-4BA0-A0DC-D8987C1A8AA5}" type="pres">
      <dgm:prSet presAssocID="{9A861EEF-D6AB-4B22-8E2B-5E73A45C9766}" presName="vert1" presStyleCnt="0"/>
      <dgm:spPr/>
    </dgm:pt>
    <dgm:pt modelId="{7BA61E2D-5D48-48A3-A0F7-0C9618AD2963}" type="pres">
      <dgm:prSet presAssocID="{AD22C3DC-1753-4419-80B8-F0A8A8CC0266}" presName="thickLine" presStyleLbl="alignNode1" presStyleIdx="3" presStyleCnt="7"/>
      <dgm:spPr/>
    </dgm:pt>
    <dgm:pt modelId="{60F2C849-39E4-4724-9CED-1FB0308D5F1D}" type="pres">
      <dgm:prSet presAssocID="{AD22C3DC-1753-4419-80B8-F0A8A8CC0266}" presName="horz1" presStyleCnt="0"/>
      <dgm:spPr/>
    </dgm:pt>
    <dgm:pt modelId="{5CAB6ED3-3775-41C9-81C2-DEBF4903328A}" type="pres">
      <dgm:prSet presAssocID="{AD22C3DC-1753-4419-80B8-F0A8A8CC0266}" presName="tx1" presStyleLbl="revTx" presStyleIdx="3" presStyleCnt="7"/>
      <dgm:spPr/>
    </dgm:pt>
    <dgm:pt modelId="{72995635-EA30-45F2-9871-28D5BF6FD6AF}" type="pres">
      <dgm:prSet presAssocID="{AD22C3DC-1753-4419-80B8-F0A8A8CC0266}" presName="vert1" presStyleCnt="0"/>
      <dgm:spPr/>
    </dgm:pt>
    <dgm:pt modelId="{3E02C9BA-B20D-4B05-B159-91A161A805A6}" type="pres">
      <dgm:prSet presAssocID="{DC6E1FA7-C831-4BFE-B08D-1EFE964C4954}" presName="thickLine" presStyleLbl="alignNode1" presStyleIdx="4" presStyleCnt="7"/>
      <dgm:spPr/>
    </dgm:pt>
    <dgm:pt modelId="{4232E496-AB36-4CEC-B9BE-C016ECC7E376}" type="pres">
      <dgm:prSet presAssocID="{DC6E1FA7-C831-4BFE-B08D-1EFE964C4954}" presName="horz1" presStyleCnt="0"/>
      <dgm:spPr/>
    </dgm:pt>
    <dgm:pt modelId="{08FB5EDB-DC92-4CB2-B52A-76281ED51BD8}" type="pres">
      <dgm:prSet presAssocID="{DC6E1FA7-C831-4BFE-B08D-1EFE964C4954}" presName="tx1" presStyleLbl="revTx" presStyleIdx="4" presStyleCnt="7"/>
      <dgm:spPr/>
    </dgm:pt>
    <dgm:pt modelId="{5AE87C50-0162-45BB-886C-BDA2888C4F63}" type="pres">
      <dgm:prSet presAssocID="{DC6E1FA7-C831-4BFE-B08D-1EFE964C4954}" presName="vert1" presStyleCnt="0"/>
      <dgm:spPr/>
    </dgm:pt>
    <dgm:pt modelId="{8306AC82-3E01-460B-81AA-ACF72D86EFB5}" type="pres">
      <dgm:prSet presAssocID="{0BEFC620-40F9-4401-8039-2B71A20819AB}" presName="thickLine" presStyleLbl="alignNode1" presStyleIdx="5" presStyleCnt="7"/>
      <dgm:spPr/>
    </dgm:pt>
    <dgm:pt modelId="{151A6F68-171D-4FB0-A9F7-FF026B1B92FF}" type="pres">
      <dgm:prSet presAssocID="{0BEFC620-40F9-4401-8039-2B71A20819AB}" presName="horz1" presStyleCnt="0"/>
      <dgm:spPr/>
    </dgm:pt>
    <dgm:pt modelId="{3EB77F61-8EFB-4E58-A170-CEA861C81F7E}" type="pres">
      <dgm:prSet presAssocID="{0BEFC620-40F9-4401-8039-2B71A20819AB}" presName="tx1" presStyleLbl="revTx" presStyleIdx="5" presStyleCnt="7"/>
      <dgm:spPr/>
    </dgm:pt>
    <dgm:pt modelId="{FA2ECD1F-7690-4BB7-9B5F-E8B8BA7E5775}" type="pres">
      <dgm:prSet presAssocID="{0BEFC620-40F9-4401-8039-2B71A20819AB}" presName="vert1" presStyleCnt="0"/>
      <dgm:spPr/>
    </dgm:pt>
    <dgm:pt modelId="{A1E9C22C-C8A8-4950-A5B8-566E52DC25ED}" type="pres">
      <dgm:prSet presAssocID="{6F36FB3E-BC45-4CC5-B633-03F033539F78}" presName="thickLine" presStyleLbl="alignNode1" presStyleIdx="6" presStyleCnt="7"/>
      <dgm:spPr/>
    </dgm:pt>
    <dgm:pt modelId="{0F5CCC6B-661C-42AA-AEDB-7201C349AEF3}" type="pres">
      <dgm:prSet presAssocID="{6F36FB3E-BC45-4CC5-B633-03F033539F78}" presName="horz1" presStyleCnt="0"/>
      <dgm:spPr/>
    </dgm:pt>
    <dgm:pt modelId="{94D4E0CD-F0CD-4DF9-9BFC-80668D03FA2B}" type="pres">
      <dgm:prSet presAssocID="{6F36FB3E-BC45-4CC5-B633-03F033539F78}" presName="tx1" presStyleLbl="revTx" presStyleIdx="6" presStyleCnt="7"/>
      <dgm:spPr/>
    </dgm:pt>
    <dgm:pt modelId="{6CE51151-9319-40D7-81FE-F6131E4D04C9}" type="pres">
      <dgm:prSet presAssocID="{6F36FB3E-BC45-4CC5-B633-03F033539F78}" presName="vert1" presStyleCnt="0"/>
      <dgm:spPr/>
    </dgm:pt>
  </dgm:ptLst>
  <dgm:cxnLst>
    <dgm:cxn modelId="{33D83300-A954-4AC8-B4C4-57397EE739A6}" type="presOf" srcId="{6F36FB3E-BC45-4CC5-B633-03F033539F78}" destId="{94D4E0CD-F0CD-4DF9-9BFC-80668D03FA2B}" srcOrd="0" destOrd="0" presId="urn:microsoft.com/office/officeart/2008/layout/LinedList"/>
    <dgm:cxn modelId="{DE238E27-2A4F-466C-9B06-7AD85149E123}" srcId="{EE245331-07A8-4685-BF01-CAADF6F48564}" destId="{6F36FB3E-BC45-4CC5-B633-03F033539F78}" srcOrd="6" destOrd="0" parTransId="{84368801-2357-46C3-B57A-E2431F1D66C1}" sibTransId="{7F70D375-0054-453F-BC69-4F28D080C6D3}"/>
    <dgm:cxn modelId="{CFE0012B-9113-4F8E-92D3-1BB4B5D93654}" type="presOf" srcId="{DC6E1FA7-C831-4BFE-B08D-1EFE964C4954}" destId="{08FB5EDB-DC92-4CB2-B52A-76281ED51BD8}" srcOrd="0" destOrd="0" presId="urn:microsoft.com/office/officeart/2008/layout/LinedList"/>
    <dgm:cxn modelId="{C1C4BA5C-B6C0-4A3B-9EA8-C69FA0BFE5EE}" type="presOf" srcId="{34A2056F-B885-4573-98D1-D0A409EC895A}" destId="{223DA673-B7EA-46AD-8D0E-66A7F2FBB288}" srcOrd="0" destOrd="0" presId="urn:microsoft.com/office/officeart/2008/layout/LinedList"/>
    <dgm:cxn modelId="{A7FC3C6F-5FC3-4CD0-B260-3220234FBEB7}" srcId="{EE245331-07A8-4685-BF01-CAADF6F48564}" destId="{34A2056F-B885-4573-98D1-D0A409EC895A}" srcOrd="1" destOrd="0" parTransId="{CC3945BA-4B94-42DD-8434-4558A24C456C}" sibTransId="{FA04AD47-689C-4D2B-A0E4-07B007FA64CE}"/>
    <dgm:cxn modelId="{3E15D953-DAA5-4B84-B364-E7ECB8911C0E}" type="presOf" srcId="{AD22C3DC-1753-4419-80B8-F0A8A8CC0266}" destId="{5CAB6ED3-3775-41C9-81C2-DEBF4903328A}" srcOrd="0" destOrd="0" presId="urn:microsoft.com/office/officeart/2008/layout/LinedList"/>
    <dgm:cxn modelId="{D7C3D278-CFE9-4FB0-89AC-1A882D137F14}" type="presOf" srcId="{38472473-3848-47E1-80D6-7D8A45FDB900}" destId="{981EE91E-E316-49DE-B756-3EA97EB4C0ED}" srcOrd="0" destOrd="0" presId="urn:microsoft.com/office/officeart/2008/layout/LinedList"/>
    <dgm:cxn modelId="{42347A5A-0B0B-4BCA-9BCD-559B17B0A499}" srcId="{EE245331-07A8-4685-BF01-CAADF6F48564}" destId="{DC6E1FA7-C831-4BFE-B08D-1EFE964C4954}" srcOrd="4" destOrd="0" parTransId="{046230E1-802A-41D3-8A31-C1DE9CF61101}" sibTransId="{CCD923A7-5912-4BDE-B1FD-6723C4E564AF}"/>
    <dgm:cxn modelId="{2A83EC99-CF59-4A10-B6D2-34FF398E101B}" srcId="{EE245331-07A8-4685-BF01-CAADF6F48564}" destId="{0BEFC620-40F9-4401-8039-2B71A20819AB}" srcOrd="5" destOrd="0" parTransId="{42E7E33B-A4EB-4C0C-9BF4-2E8DE5FD7F00}" sibTransId="{EB18D904-0C5C-4456-AD5A-9714C94C9287}"/>
    <dgm:cxn modelId="{9AB8D0B8-322D-47D1-ABF4-EF5F145BAFBB}" type="presOf" srcId="{0BEFC620-40F9-4401-8039-2B71A20819AB}" destId="{3EB77F61-8EFB-4E58-A170-CEA861C81F7E}" srcOrd="0" destOrd="0" presId="urn:microsoft.com/office/officeart/2008/layout/LinedList"/>
    <dgm:cxn modelId="{43A4EAC6-C1CE-41D4-8114-AD0A6F22D5B9}" type="presOf" srcId="{9A861EEF-D6AB-4B22-8E2B-5E73A45C9766}" destId="{580739F8-6162-465B-B216-D67008B13707}" srcOrd="0" destOrd="0" presId="urn:microsoft.com/office/officeart/2008/layout/LinedList"/>
    <dgm:cxn modelId="{E8405AC9-3FC1-474C-8F2B-99367404B5B9}" srcId="{EE245331-07A8-4685-BF01-CAADF6F48564}" destId="{38472473-3848-47E1-80D6-7D8A45FDB900}" srcOrd="0" destOrd="0" parTransId="{C9D97B4C-BE0D-442A-8368-6EB35582BB46}" sibTransId="{B6BB9B66-0304-4689-9AEC-EAFADAA7104C}"/>
    <dgm:cxn modelId="{F35C31DB-1AED-4BCD-8000-AFBC6E742E43}" type="presOf" srcId="{EE245331-07A8-4685-BF01-CAADF6F48564}" destId="{D6EB0280-8C5D-4A67-9FE3-D85B4C4E57FF}" srcOrd="0" destOrd="0" presId="urn:microsoft.com/office/officeart/2008/layout/LinedList"/>
    <dgm:cxn modelId="{D93B89E6-C529-4B1A-92C6-A28202080EA8}" srcId="{EE245331-07A8-4685-BF01-CAADF6F48564}" destId="{9A861EEF-D6AB-4B22-8E2B-5E73A45C9766}" srcOrd="2" destOrd="0" parTransId="{F73F149A-77B8-4941-9227-1B206E1807DF}" sibTransId="{D8ECA768-4F7B-4661-9CEC-9FA5ABE0DD76}"/>
    <dgm:cxn modelId="{82B577FB-2E4B-4840-8C16-57DE4F598A44}" srcId="{EE245331-07A8-4685-BF01-CAADF6F48564}" destId="{AD22C3DC-1753-4419-80B8-F0A8A8CC0266}" srcOrd="3" destOrd="0" parTransId="{9C9D14E7-EDD7-47B4-B041-F9850C8F6F85}" sibTransId="{40096011-960E-4EDA-8C54-A680D639D159}"/>
    <dgm:cxn modelId="{080E279A-A061-42A2-9E9C-D476ECBFEA69}" type="presParOf" srcId="{D6EB0280-8C5D-4A67-9FE3-D85B4C4E57FF}" destId="{A3B53434-CA42-4016-8BAF-C7DB4580F305}" srcOrd="0" destOrd="0" presId="urn:microsoft.com/office/officeart/2008/layout/LinedList"/>
    <dgm:cxn modelId="{CFA71595-391F-4EED-9B66-9E306AB0027A}" type="presParOf" srcId="{D6EB0280-8C5D-4A67-9FE3-D85B4C4E57FF}" destId="{304F5E64-65DD-4ED2-89F9-D83261CB3BDD}" srcOrd="1" destOrd="0" presId="urn:microsoft.com/office/officeart/2008/layout/LinedList"/>
    <dgm:cxn modelId="{73D5BFB0-4D98-473F-95E5-694B6715A2EB}" type="presParOf" srcId="{304F5E64-65DD-4ED2-89F9-D83261CB3BDD}" destId="{981EE91E-E316-49DE-B756-3EA97EB4C0ED}" srcOrd="0" destOrd="0" presId="urn:microsoft.com/office/officeart/2008/layout/LinedList"/>
    <dgm:cxn modelId="{D5E129F3-C1BD-48E0-8253-5BA59795B6D5}" type="presParOf" srcId="{304F5E64-65DD-4ED2-89F9-D83261CB3BDD}" destId="{3F67C8A9-7ED8-477B-A540-837F11809F9A}" srcOrd="1" destOrd="0" presId="urn:microsoft.com/office/officeart/2008/layout/LinedList"/>
    <dgm:cxn modelId="{0D738EB9-19C6-4F09-8EB6-6BAF270E244F}" type="presParOf" srcId="{D6EB0280-8C5D-4A67-9FE3-D85B4C4E57FF}" destId="{955FC6C2-255A-4878-A482-AEDDA62310C2}" srcOrd="2" destOrd="0" presId="urn:microsoft.com/office/officeart/2008/layout/LinedList"/>
    <dgm:cxn modelId="{11B05EAE-69B2-4C9B-976A-6729E65F22CC}" type="presParOf" srcId="{D6EB0280-8C5D-4A67-9FE3-D85B4C4E57FF}" destId="{E4FF1753-2153-49E9-B603-DC8BA1195F60}" srcOrd="3" destOrd="0" presId="urn:microsoft.com/office/officeart/2008/layout/LinedList"/>
    <dgm:cxn modelId="{31301022-2C2C-4221-B2DD-B613BB54C309}" type="presParOf" srcId="{E4FF1753-2153-49E9-B603-DC8BA1195F60}" destId="{223DA673-B7EA-46AD-8D0E-66A7F2FBB288}" srcOrd="0" destOrd="0" presId="urn:microsoft.com/office/officeart/2008/layout/LinedList"/>
    <dgm:cxn modelId="{955ED6C9-A88C-4255-8F1F-FDAE2CA598FC}" type="presParOf" srcId="{E4FF1753-2153-49E9-B603-DC8BA1195F60}" destId="{4D3D2155-7EED-495A-924E-0F82943B0568}" srcOrd="1" destOrd="0" presId="urn:microsoft.com/office/officeart/2008/layout/LinedList"/>
    <dgm:cxn modelId="{9F140D3B-E25E-407B-9A26-B3DA570AD281}" type="presParOf" srcId="{D6EB0280-8C5D-4A67-9FE3-D85B4C4E57FF}" destId="{9320939D-BC63-4946-B11E-077DC66043F1}" srcOrd="4" destOrd="0" presId="urn:microsoft.com/office/officeart/2008/layout/LinedList"/>
    <dgm:cxn modelId="{8E7BC7D1-02FF-4C50-B1E5-A67BBDA1477C}" type="presParOf" srcId="{D6EB0280-8C5D-4A67-9FE3-D85B4C4E57FF}" destId="{E92EC4FD-B1B3-428D-9C0D-E2193812C27C}" srcOrd="5" destOrd="0" presId="urn:microsoft.com/office/officeart/2008/layout/LinedList"/>
    <dgm:cxn modelId="{774F61E3-24E6-4F09-AA75-B9B895DF2108}" type="presParOf" srcId="{E92EC4FD-B1B3-428D-9C0D-E2193812C27C}" destId="{580739F8-6162-465B-B216-D67008B13707}" srcOrd="0" destOrd="0" presId="urn:microsoft.com/office/officeart/2008/layout/LinedList"/>
    <dgm:cxn modelId="{21901A1C-EFC8-4126-BAF1-0A1BF453587D}" type="presParOf" srcId="{E92EC4FD-B1B3-428D-9C0D-E2193812C27C}" destId="{C225DDE4-F0BC-4BA0-A0DC-D8987C1A8AA5}" srcOrd="1" destOrd="0" presId="urn:microsoft.com/office/officeart/2008/layout/LinedList"/>
    <dgm:cxn modelId="{21915687-CCF4-4A42-9B0B-54F639CE34DE}" type="presParOf" srcId="{D6EB0280-8C5D-4A67-9FE3-D85B4C4E57FF}" destId="{7BA61E2D-5D48-48A3-A0F7-0C9618AD2963}" srcOrd="6" destOrd="0" presId="urn:microsoft.com/office/officeart/2008/layout/LinedList"/>
    <dgm:cxn modelId="{107F554A-B806-4E7F-A630-85A575EED74E}" type="presParOf" srcId="{D6EB0280-8C5D-4A67-9FE3-D85B4C4E57FF}" destId="{60F2C849-39E4-4724-9CED-1FB0308D5F1D}" srcOrd="7" destOrd="0" presId="urn:microsoft.com/office/officeart/2008/layout/LinedList"/>
    <dgm:cxn modelId="{C25FDBC4-7595-4133-AA10-8831F0CFB2A4}" type="presParOf" srcId="{60F2C849-39E4-4724-9CED-1FB0308D5F1D}" destId="{5CAB6ED3-3775-41C9-81C2-DEBF4903328A}" srcOrd="0" destOrd="0" presId="urn:microsoft.com/office/officeart/2008/layout/LinedList"/>
    <dgm:cxn modelId="{98531CE3-1AC2-4F13-B6D8-C85208CDF496}" type="presParOf" srcId="{60F2C849-39E4-4724-9CED-1FB0308D5F1D}" destId="{72995635-EA30-45F2-9871-28D5BF6FD6AF}" srcOrd="1" destOrd="0" presId="urn:microsoft.com/office/officeart/2008/layout/LinedList"/>
    <dgm:cxn modelId="{91754691-A2FA-45D8-AE72-E2AD8C8C92D9}" type="presParOf" srcId="{D6EB0280-8C5D-4A67-9FE3-D85B4C4E57FF}" destId="{3E02C9BA-B20D-4B05-B159-91A161A805A6}" srcOrd="8" destOrd="0" presId="urn:microsoft.com/office/officeart/2008/layout/LinedList"/>
    <dgm:cxn modelId="{67A7863E-46F7-4777-88D0-4643110B5E4A}" type="presParOf" srcId="{D6EB0280-8C5D-4A67-9FE3-D85B4C4E57FF}" destId="{4232E496-AB36-4CEC-B9BE-C016ECC7E376}" srcOrd="9" destOrd="0" presId="urn:microsoft.com/office/officeart/2008/layout/LinedList"/>
    <dgm:cxn modelId="{4EE465ED-AA2D-4151-B392-3C805868F758}" type="presParOf" srcId="{4232E496-AB36-4CEC-B9BE-C016ECC7E376}" destId="{08FB5EDB-DC92-4CB2-B52A-76281ED51BD8}" srcOrd="0" destOrd="0" presId="urn:microsoft.com/office/officeart/2008/layout/LinedList"/>
    <dgm:cxn modelId="{2771416C-D318-446B-8683-F10699F5A54A}" type="presParOf" srcId="{4232E496-AB36-4CEC-B9BE-C016ECC7E376}" destId="{5AE87C50-0162-45BB-886C-BDA2888C4F63}" srcOrd="1" destOrd="0" presId="urn:microsoft.com/office/officeart/2008/layout/LinedList"/>
    <dgm:cxn modelId="{670ABCF8-4466-42F4-AE2E-4E367F81010E}" type="presParOf" srcId="{D6EB0280-8C5D-4A67-9FE3-D85B4C4E57FF}" destId="{8306AC82-3E01-460B-81AA-ACF72D86EFB5}" srcOrd="10" destOrd="0" presId="urn:microsoft.com/office/officeart/2008/layout/LinedList"/>
    <dgm:cxn modelId="{6480E03B-B1E6-4C92-A350-0A884020850A}" type="presParOf" srcId="{D6EB0280-8C5D-4A67-9FE3-D85B4C4E57FF}" destId="{151A6F68-171D-4FB0-A9F7-FF026B1B92FF}" srcOrd="11" destOrd="0" presId="urn:microsoft.com/office/officeart/2008/layout/LinedList"/>
    <dgm:cxn modelId="{1FC4B140-1998-4D9B-8685-82372D886F13}" type="presParOf" srcId="{151A6F68-171D-4FB0-A9F7-FF026B1B92FF}" destId="{3EB77F61-8EFB-4E58-A170-CEA861C81F7E}" srcOrd="0" destOrd="0" presId="urn:microsoft.com/office/officeart/2008/layout/LinedList"/>
    <dgm:cxn modelId="{78B07E60-B2C3-4A42-B18C-127A90E38102}" type="presParOf" srcId="{151A6F68-171D-4FB0-A9F7-FF026B1B92FF}" destId="{FA2ECD1F-7690-4BB7-9B5F-E8B8BA7E5775}" srcOrd="1" destOrd="0" presId="urn:microsoft.com/office/officeart/2008/layout/LinedList"/>
    <dgm:cxn modelId="{20AE927B-E577-487B-B2BE-FDB74F7F2865}" type="presParOf" srcId="{D6EB0280-8C5D-4A67-9FE3-D85B4C4E57FF}" destId="{A1E9C22C-C8A8-4950-A5B8-566E52DC25ED}" srcOrd="12" destOrd="0" presId="urn:microsoft.com/office/officeart/2008/layout/LinedList"/>
    <dgm:cxn modelId="{A1F402CF-1A3D-4182-9459-BE98CA6517A1}" type="presParOf" srcId="{D6EB0280-8C5D-4A67-9FE3-D85B4C4E57FF}" destId="{0F5CCC6B-661C-42AA-AEDB-7201C349AEF3}" srcOrd="13" destOrd="0" presId="urn:microsoft.com/office/officeart/2008/layout/LinedList"/>
    <dgm:cxn modelId="{2D069F24-E63E-4EF4-85F5-D9601503A61D}" type="presParOf" srcId="{0F5CCC6B-661C-42AA-AEDB-7201C349AEF3}" destId="{94D4E0CD-F0CD-4DF9-9BFC-80668D03FA2B}" srcOrd="0" destOrd="0" presId="urn:microsoft.com/office/officeart/2008/layout/LinedList"/>
    <dgm:cxn modelId="{837414D5-9B19-405F-BB47-C35A92FBCF0A}" type="presParOf" srcId="{0F5CCC6B-661C-42AA-AEDB-7201C349AEF3}" destId="{6CE51151-9319-40D7-81FE-F6131E4D04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8E4E2601-ADBB-44CE-BBD7-EB4F5F9CD433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CC5A7A8-D8A9-4719-AE28-30F3583589E9}">
      <dgm:prSet/>
      <dgm:spPr/>
      <dgm:t>
        <a:bodyPr/>
        <a:lstStyle/>
        <a:p>
          <a:r>
            <a:rPr lang="en-US" b="0" i="0" baseline="0"/>
            <a:t>Risk assess: who is vulnerable and where outbreaks hit hardest</a:t>
          </a:r>
          <a:endParaRPr lang="en-US"/>
        </a:p>
      </dgm:t>
    </dgm:pt>
    <dgm:pt modelId="{14ABE213-EAA6-4832-84C4-0F5FFDBAFA86}" type="parTrans" cxnId="{FAD611E2-C1CA-402A-AF48-B7EFA6B04D81}">
      <dgm:prSet/>
      <dgm:spPr/>
      <dgm:t>
        <a:bodyPr/>
        <a:lstStyle/>
        <a:p>
          <a:endParaRPr lang="en-US"/>
        </a:p>
      </dgm:t>
    </dgm:pt>
    <dgm:pt modelId="{549D5B7D-0B14-4F4D-AB07-887B415E1159}" type="sibTrans" cxnId="{FAD611E2-C1CA-402A-AF48-B7EFA6B04D81}">
      <dgm:prSet/>
      <dgm:spPr/>
      <dgm:t>
        <a:bodyPr/>
        <a:lstStyle/>
        <a:p>
          <a:endParaRPr lang="en-US"/>
        </a:p>
      </dgm:t>
    </dgm:pt>
    <dgm:pt modelId="{CF88B6C8-C297-4051-A045-6491690A6889}">
      <dgm:prSet/>
      <dgm:spPr/>
      <dgm:t>
        <a:bodyPr/>
        <a:lstStyle/>
        <a:p>
          <a:r>
            <a:rPr lang="en-US" b="0" i="0" baseline="0"/>
            <a:t>Layered controls:</a:t>
          </a:r>
          <a:endParaRPr lang="en-US"/>
        </a:p>
      </dgm:t>
    </dgm:pt>
    <dgm:pt modelId="{4F10AB96-9053-4F1A-8AD2-4BD56859BC81}" type="parTrans" cxnId="{E2862F04-88B3-4980-8E1D-01649179150B}">
      <dgm:prSet/>
      <dgm:spPr/>
      <dgm:t>
        <a:bodyPr/>
        <a:lstStyle/>
        <a:p>
          <a:endParaRPr lang="en-US"/>
        </a:p>
      </dgm:t>
    </dgm:pt>
    <dgm:pt modelId="{9624F2DF-5614-43BF-970B-A68DF880B570}" type="sibTrans" cxnId="{E2862F04-88B3-4980-8E1D-01649179150B}">
      <dgm:prSet/>
      <dgm:spPr/>
      <dgm:t>
        <a:bodyPr/>
        <a:lstStyle/>
        <a:p>
          <a:endParaRPr lang="en-US"/>
        </a:p>
      </dgm:t>
    </dgm:pt>
    <dgm:pt modelId="{BACD5208-DA13-433B-8BCF-6686C1DDD6A6}">
      <dgm:prSet/>
      <dgm:spPr/>
      <dgm:t>
        <a:bodyPr/>
        <a:lstStyle/>
        <a:p>
          <a:r>
            <a:rPr lang="en-US" b="0" i="0" baseline="0"/>
            <a:t>screening/symptom checks when appropriate</a:t>
          </a:r>
          <a:endParaRPr lang="en-US"/>
        </a:p>
      </dgm:t>
    </dgm:pt>
    <dgm:pt modelId="{E9EB61D7-82E1-4862-8545-F19B7F463399}" type="parTrans" cxnId="{2AABC0AD-4EB3-4B2D-9AE4-B2CC2DA3B196}">
      <dgm:prSet/>
      <dgm:spPr/>
      <dgm:t>
        <a:bodyPr/>
        <a:lstStyle/>
        <a:p>
          <a:endParaRPr lang="en-US"/>
        </a:p>
      </dgm:t>
    </dgm:pt>
    <dgm:pt modelId="{F1321D00-70AC-4E1D-9C8D-F2BBF615CDF4}" type="sibTrans" cxnId="{2AABC0AD-4EB3-4B2D-9AE4-B2CC2DA3B196}">
      <dgm:prSet/>
      <dgm:spPr/>
      <dgm:t>
        <a:bodyPr/>
        <a:lstStyle/>
        <a:p>
          <a:endParaRPr lang="en-US"/>
        </a:p>
      </dgm:t>
    </dgm:pt>
    <dgm:pt modelId="{2BAE0FAE-7976-4DFD-B8B8-A38045165EF2}">
      <dgm:prSet/>
      <dgm:spPr/>
      <dgm:t>
        <a:bodyPr/>
        <a:lstStyle/>
        <a:p>
          <a:r>
            <a:rPr lang="en-US" b="0" i="0" baseline="0"/>
            <a:t>cohorting/isolation areas</a:t>
          </a:r>
          <a:endParaRPr lang="en-US"/>
        </a:p>
      </dgm:t>
    </dgm:pt>
    <dgm:pt modelId="{3E8F0F1D-541A-4E10-8336-634A942730C9}" type="parTrans" cxnId="{B4ADC205-28AE-458B-B4AE-59706A038B48}">
      <dgm:prSet/>
      <dgm:spPr/>
      <dgm:t>
        <a:bodyPr/>
        <a:lstStyle/>
        <a:p>
          <a:endParaRPr lang="en-US"/>
        </a:p>
      </dgm:t>
    </dgm:pt>
    <dgm:pt modelId="{3613D99B-B4B1-4D65-8F16-FAE2F2327821}" type="sibTrans" cxnId="{B4ADC205-28AE-458B-B4AE-59706A038B48}">
      <dgm:prSet/>
      <dgm:spPr/>
      <dgm:t>
        <a:bodyPr/>
        <a:lstStyle/>
        <a:p>
          <a:endParaRPr lang="en-US"/>
        </a:p>
      </dgm:t>
    </dgm:pt>
    <dgm:pt modelId="{959D7B8F-F11A-438C-BA3B-E7AB8125435F}">
      <dgm:prSet/>
      <dgm:spPr/>
      <dgm:t>
        <a:bodyPr/>
        <a:lstStyle/>
        <a:p>
          <a:r>
            <a:rPr lang="en-US" b="0" i="0" baseline="0"/>
            <a:t>visitor guidance</a:t>
          </a:r>
          <a:endParaRPr lang="en-US"/>
        </a:p>
      </dgm:t>
    </dgm:pt>
    <dgm:pt modelId="{4B49DA64-A693-47E8-8086-B962E3D59624}" type="parTrans" cxnId="{04D872F9-F891-4965-BB45-0DE62974C793}">
      <dgm:prSet/>
      <dgm:spPr/>
      <dgm:t>
        <a:bodyPr/>
        <a:lstStyle/>
        <a:p>
          <a:endParaRPr lang="en-US"/>
        </a:p>
      </dgm:t>
    </dgm:pt>
    <dgm:pt modelId="{66755CED-4618-4B38-91CA-88FDD3F16A3A}" type="sibTrans" cxnId="{04D872F9-F891-4965-BB45-0DE62974C793}">
      <dgm:prSet/>
      <dgm:spPr/>
      <dgm:t>
        <a:bodyPr/>
        <a:lstStyle/>
        <a:p>
          <a:endParaRPr lang="en-US"/>
        </a:p>
      </dgm:t>
    </dgm:pt>
    <dgm:pt modelId="{4E6434DE-CE4B-4A12-881E-D5BDB37C3D90}">
      <dgm:prSet/>
      <dgm:spPr/>
      <dgm:t>
        <a:bodyPr/>
        <a:lstStyle/>
        <a:p>
          <a:r>
            <a:rPr lang="en-US" b="0" i="0" baseline="0"/>
            <a:t>outbreak cleaning + PPE escalation</a:t>
          </a:r>
          <a:endParaRPr lang="en-US"/>
        </a:p>
      </dgm:t>
    </dgm:pt>
    <dgm:pt modelId="{98606796-B9E3-4779-829F-58C802573AB0}" type="parTrans" cxnId="{B36AB6D4-1147-4FB0-AB48-420BE3A2E84B}">
      <dgm:prSet/>
      <dgm:spPr/>
      <dgm:t>
        <a:bodyPr/>
        <a:lstStyle/>
        <a:p>
          <a:endParaRPr lang="en-US"/>
        </a:p>
      </dgm:t>
    </dgm:pt>
    <dgm:pt modelId="{1ADA5B7B-29CD-4995-A0DA-779CF24DD170}" type="sibTrans" cxnId="{B36AB6D4-1147-4FB0-AB48-420BE3A2E84B}">
      <dgm:prSet/>
      <dgm:spPr/>
      <dgm:t>
        <a:bodyPr/>
        <a:lstStyle/>
        <a:p>
          <a:endParaRPr lang="en-US"/>
        </a:p>
      </dgm:t>
    </dgm:pt>
    <dgm:pt modelId="{2179D4C7-FB17-4B3F-9C99-11A5C0654731}">
      <dgm:prSet/>
      <dgm:spPr/>
      <dgm:t>
        <a:bodyPr/>
        <a:lstStyle/>
        <a:p>
          <a:r>
            <a:rPr lang="en-US" b="0" i="0" baseline="0"/>
            <a:t>Staff culture: “don’t work when infectious” supported by policy</a:t>
          </a:r>
          <a:endParaRPr lang="en-US"/>
        </a:p>
      </dgm:t>
    </dgm:pt>
    <dgm:pt modelId="{B105497F-557A-459F-AFE4-7B4BFC1DE423}" type="parTrans" cxnId="{A9641954-25A3-4753-8B80-D72FF9D60975}">
      <dgm:prSet/>
      <dgm:spPr/>
      <dgm:t>
        <a:bodyPr/>
        <a:lstStyle/>
        <a:p>
          <a:endParaRPr lang="en-US"/>
        </a:p>
      </dgm:t>
    </dgm:pt>
    <dgm:pt modelId="{0A899832-9EB9-4360-A279-C87E0CB08CD1}" type="sibTrans" cxnId="{A9641954-25A3-4753-8B80-D72FF9D60975}">
      <dgm:prSet/>
      <dgm:spPr/>
      <dgm:t>
        <a:bodyPr/>
        <a:lstStyle/>
        <a:p>
          <a:endParaRPr lang="en-US"/>
        </a:p>
      </dgm:t>
    </dgm:pt>
    <dgm:pt modelId="{9589E5A1-2E4C-4EE1-B40C-F1A0029491C0}" type="pres">
      <dgm:prSet presAssocID="{8E4E2601-ADBB-44CE-BBD7-EB4F5F9CD433}" presName="vert0" presStyleCnt="0">
        <dgm:presLayoutVars>
          <dgm:dir/>
          <dgm:animOne val="branch"/>
          <dgm:animLvl val="lvl"/>
        </dgm:presLayoutVars>
      </dgm:prSet>
      <dgm:spPr/>
    </dgm:pt>
    <dgm:pt modelId="{8CEE1EC5-7248-4C32-9ABF-62E1EC84DF85}" type="pres">
      <dgm:prSet presAssocID="{FCC5A7A8-D8A9-4719-AE28-30F3583589E9}" presName="thickLine" presStyleLbl="alignNode1" presStyleIdx="0" presStyleCnt="7"/>
      <dgm:spPr/>
    </dgm:pt>
    <dgm:pt modelId="{0CA21DEE-1785-4328-AE1A-8A1EB91BB515}" type="pres">
      <dgm:prSet presAssocID="{FCC5A7A8-D8A9-4719-AE28-30F3583589E9}" presName="horz1" presStyleCnt="0"/>
      <dgm:spPr/>
    </dgm:pt>
    <dgm:pt modelId="{5196B1FD-B3B7-4626-967D-D5F5054BEF3F}" type="pres">
      <dgm:prSet presAssocID="{FCC5A7A8-D8A9-4719-AE28-30F3583589E9}" presName="tx1" presStyleLbl="revTx" presStyleIdx="0" presStyleCnt="7"/>
      <dgm:spPr/>
    </dgm:pt>
    <dgm:pt modelId="{5BBC0B4E-D4A1-4490-A5CD-1D31C08567B1}" type="pres">
      <dgm:prSet presAssocID="{FCC5A7A8-D8A9-4719-AE28-30F3583589E9}" presName="vert1" presStyleCnt="0"/>
      <dgm:spPr/>
    </dgm:pt>
    <dgm:pt modelId="{A3D35FA6-4C5B-419D-8063-A88E53C0FF60}" type="pres">
      <dgm:prSet presAssocID="{CF88B6C8-C297-4051-A045-6491690A6889}" presName="thickLine" presStyleLbl="alignNode1" presStyleIdx="1" presStyleCnt="7"/>
      <dgm:spPr/>
    </dgm:pt>
    <dgm:pt modelId="{5972124F-D1F5-4F54-B77E-4954B83BD79C}" type="pres">
      <dgm:prSet presAssocID="{CF88B6C8-C297-4051-A045-6491690A6889}" presName="horz1" presStyleCnt="0"/>
      <dgm:spPr/>
    </dgm:pt>
    <dgm:pt modelId="{1D87BE3E-2465-4DE1-9D92-84CC44EC4BFF}" type="pres">
      <dgm:prSet presAssocID="{CF88B6C8-C297-4051-A045-6491690A6889}" presName="tx1" presStyleLbl="revTx" presStyleIdx="1" presStyleCnt="7"/>
      <dgm:spPr/>
    </dgm:pt>
    <dgm:pt modelId="{B211FF60-9BED-4AAE-A975-CAFB7600A4A7}" type="pres">
      <dgm:prSet presAssocID="{CF88B6C8-C297-4051-A045-6491690A6889}" presName="vert1" presStyleCnt="0"/>
      <dgm:spPr/>
    </dgm:pt>
    <dgm:pt modelId="{629D5AC8-A33F-484B-866C-D34E50E03A56}" type="pres">
      <dgm:prSet presAssocID="{BACD5208-DA13-433B-8BCF-6686C1DDD6A6}" presName="thickLine" presStyleLbl="alignNode1" presStyleIdx="2" presStyleCnt="7"/>
      <dgm:spPr/>
    </dgm:pt>
    <dgm:pt modelId="{CD455CE2-4702-4599-9A17-79CA4D906E8E}" type="pres">
      <dgm:prSet presAssocID="{BACD5208-DA13-433B-8BCF-6686C1DDD6A6}" presName="horz1" presStyleCnt="0"/>
      <dgm:spPr/>
    </dgm:pt>
    <dgm:pt modelId="{EAFFB6C8-4DD5-444E-9290-444164013B5D}" type="pres">
      <dgm:prSet presAssocID="{BACD5208-DA13-433B-8BCF-6686C1DDD6A6}" presName="tx1" presStyleLbl="revTx" presStyleIdx="2" presStyleCnt="7"/>
      <dgm:spPr/>
    </dgm:pt>
    <dgm:pt modelId="{3E4D6EF2-62EE-45CF-B5F3-7C8C740219E1}" type="pres">
      <dgm:prSet presAssocID="{BACD5208-DA13-433B-8BCF-6686C1DDD6A6}" presName="vert1" presStyleCnt="0"/>
      <dgm:spPr/>
    </dgm:pt>
    <dgm:pt modelId="{84AA4EE4-2D58-4401-AA6A-3046D28892C3}" type="pres">
      <dgm:prSet presAssocID="{2BAE0FAE-7976-4DFD-B8B8-A38045165EF2}" presName="thickLine" presStyleLbl="alignNode1" presStyleIdx="3" presStyleCnt="7"/>
      <dgm:spPr/>
    </dgm:pt>
    <dgm:pt modelId="{3C375E25-4E2D-4E76-87B3-C67559E75489}" type="pres">
      <dgm:prSet presAssocID="{2BAE0FAE-7976-4DFD-B8B8-A38045165EF2}" presName="horz1" presStyleCnt="0"/>
      <dgm:spPr/>
    </dgm:pt>
    <dgm:pt modelId="{A1FE7930-DFE1-4957-8188-B76AB2E6D56D}" type="pres">
      <dgm:prSet presAssocID="{2BAE0FAE-7976-4DFD-B8B8-A38045165EF2}" presName="tx1" presStyleLbl="revTx" presStyleIdx="3" presStyleCnt="7"/>
      <dgm:spPr/>
    </dgm:pt>
    <dgm:pt modelId="{5CFD9D02-831B-4120-B022-21A25469BD0A}" type="pres">
      <dgm:prSet presAssocID="{2BAE0FAE-7976-4DFD-B8B8-A38045165EF2}" presName="vert1" presStyleCnt="0"/>
      <dgm:spPr/>
    </dgm:pt>
    <dgm:pt modelId="{9F3913CD-1760-4DF9-9964-E0F97E6A4959}" type="pres">
      <dgm:prSet presAssocID="{959D7B8F-F11A-438C-BA3B-E7AB8125435F}" presName="thickLine" presStyleLbl="alignNode1" presStyleIdx="4" presStyleCnt="7"/>
      <dgm:spPr/>
    </dgm:pt>
    <dgm:pt modelId="{F8176440-3A51-45B5-B893-9C31838730ED}" type="pres">
      <dgm:prSet presAssocID="{959D7B8F-F11A-438C-BA3B-E7AB8125435F}" presName="horz1" presStyleCnt="0"/>
      <dgm:spPr/>
    </dgm:pt>
    <dgm:pt modelId="{D1A00D32-6CCA-496B-812B-26E8E59749E2}" type="pres">
      <dgm:prSet presAssocID="{959D7B8F-F11A-438C-BA3B-E7AB8125435F}" presName="tx1" presStyleLbl="revTx" presStyleIdx="4" presStyleCnt="7"/>
      <dgm:spPr/>
    </dgm:pt>
    <dgm:pt modelId="{2ACB8C24-F073-40CA-94A6-DA6E527F6ADD}" type="pres">
      <dgm:prSet presAssocID="{959D7B8F-F11A-438C-BA3B-E7AB8125435F}" presName="vert1" presStyleCnt="0"/>
      <dgm:spPr/>
    </dgm:pt>
    <dgm:pt modelId="{16C21666-107A-4C73-BCFB-16F14D321B84}" type="pres">
      <dgm:prSet presAssocID="{4E6434DE-CE4B-4A12-881E-D5BDB37C3D90}" presName="thickLine" presStyleLbl="alignNode1" presStyleIdx="5" presStyleCnt="7"/>
      <dgm:spPr/>
    </dgm:pt>
    <dgm:pt modelId="{A78CE1D7-7313-420B-88D8-74C4477DCFB0}" type="pres">
      <dgm:prSet presAssocID="{4E6434DE-CE4B-4A12-881E-D5BDB37C3D90}" presName="horz1" presStyleCnt="0"/>
      <dgm:spPr/>
    </dgm:pt>
    <dgm:pt modelId="{9807EB45-89E8-4902-BBB3-F099E8DF04D1}" type="pres">
      <dgm:prSet presAssocID="{4E6434DE-CE4B-4A12-881E-D5BDB37C3D90}" presName="tx1" presStyleLbl="revTx" presStyleIdx="5" presStyleCnt="7"/>
      <dgm:spPr/>
    </dgm:pt>
    <dgm:pt modelId="{99E1131A-2F9B-4C0F-993B-6726AA187DAA}" type="pres">
      <dgm:prSet presAssocID="{4E6434DE-CE4B-4A12-881E-D5BDB37C3D90}" presName="vert1" presStyleCnt="0"/>
      <dgm:spPr/>
    </dgm:pt>
    <dgm:pt modelId="{22E3DE0A-A5C2-47A0-98CA-A9833838DE19}" type="pres">
      <dgm:prSet presAssocID="{2179D4C7-FB17-4B3F-9C99-11A5C0654731}" presName="thickLine" presStyleLbl="alignNode1" presStyleIdx="6" presStyleCnt="7"/>
      <dgm:spPr/>
    </dgm:pt>
    <dgm:pt modelId="{5014F444-C041-4A2D-BBAC-47F6AECE2756}" type="pres">
      <dgm:prSet presAssocID="{2179D4C7-FB17-4B3F-9C99-11A5C0654731}" presName="horz1" presStyleCnt="0"/>
      <dgm:spPr/>
    </dgm:pt>
    <dgm:pt modelId="{097424FA-6035-4252-9FDF-24E088D5351A}" type="pres">
      <dgm:prSet presAssocID="{2179D4C7-FB17-4B3F-9C99-11A5C0654731}" presName="tx1" presStyleLbl="revTx" presStyleIdx="6" presStyleCnt="7"/>
      <dgm:spPr/>
    </dgm:pt>
    <dgm:pt modelId="{15BFD1C1-FD3B-49AA-8CF0-A9736E760BDE}" type="pres">
      <dgm:prSet presAssocID="{2179D4C7-FB17-4B3F-9C99-11A5C0654731}" presName="vert1" presStyleCnt="0"/>
      <dgm:spPr/>
    </dgm:pt>
  </dgm:ptLst>
  <dgm:cxnLst>
    <dgm:cxn modelId="{E2862F04-88B3-4980-8E1D-01649179150B}" srcId="{8E4E2601-ADBB-44CE-BBD7-EB4F5F9CD433}" destId="{CF88B6C8-C297-4051-A045-6491690A6889}" srcOrd="1" destOrd="0" parTransId="{4F10AB96-9053-4F1A-8AD2-4BD56859BC81}" sibTransId="{9624F2DF-5614-43BF-970B-A68DF880B570}"/>
    <dgm:cxn modelId="{B4ADC205-28AE-458B-B4AE-59706A038B48}" srcId="{8E4E2601-ADBB-44CE-BBD7-EB4F5F9CD433}" destId="{2BAE0FAE-7976-4DFD-B8B8-A38045165EF2}" srcOrd="3" destOrd="0" parTransId="{3E8F0F1D-541A-4E10-8336-634A942730C9}" sibTransId="{3613D99B-B4B1-4D65-8F16-FAE2F2327821}"/>
    <dgm:cxn modelId="{F7D54840-CD0B-48C3-AE87-BA053064B1E7}" type="presOf" srcId="{4E6434DE-CE4B-4A12-881E-D5BDB37C3D90}" destId="{9807EB45-89E8-4902-BBB3-F099E8DF04D1}" srcOrd="0" destOrd="0" presId="urn:microsoft.com/office/officeart/2008/layout/LinedList"/>
    <dgm:cxn modelId="{5C599860-47CE-472D-A3C7-2FC59A08C09E}" type="presOf" srcId="{BACD5208-DA13-433B-8BCF-6686C1DDD6A6}" destId="{EAFFB6C8-4DD5-444E-9290-444164013B5D}" srcOrd="0" destOrd="0" presId="urn:microsoft.com/office/officeart/2008/layout/LinedList"/>
    <dgm:cxn modelId="{5997294B-38F1-4635-9B6B-40F5A386EF3A}" type="presOf" srcId="{8E4E2601-ADBB-44CE-BBD7-EB4F5F9CD433}" destId="{9589E5A1-2E4C-4EE1-B40C-F1A0029491C0}" srcOrd="0" destOrd="0" presId="urn:microsoft.com/office/officeart/2008/layout/LinedList"/>
    <dgm:cxn modelId="{A9641954-25A3-4753-8B80-D72FF9D60975}" srcId="{8E4E2601-ADBB-44CE-BBD7-EB4F5F9CD433}" destId="{2179D4C7-FB17-4B3F-9C99-11A5C0654731}" srcOrd="6" destOrd="0" parTransId="{B105497F-557A-459F-AFE4-7B4BFC1DE423}" sibTransId="{0A899832-9EB9-4360-A279-C87E0CB08CD1}"/>
    <dgm:cxn modelId="{C12B1B86-AFFE-4F63-81CD-333EFD9D78D9}" type="presOf" srcId="{2179D4C7-FB17-4B3F-9C99-11A5C0654731}" destId="{097424FA-6035-4252-9FDF-24E088D5351A}" srcOrd="0" destOrd="0" presId="urn:microsoft.com/office/officeart/2008/layout/LinedList"/>
    <dgm:cxn modelId="{5A5CCA93-4105-4BF8-AFB4-E34DBE893177}" type="presOf" srcId="{959D7B8F-F11A-438C-BA3B-E7AB8125435F}" destId="{D1A00D32-6CCA-496B-812B-26E8E59749E2}" srcOrd="0" destOrd="0" presId="urn:microsoft.com/office/officeart/2008/layout/LinedList"/>
    <dgm:cxn modelId="{2AABC0AD-4EB3-4B2D-9AE4-B2CC2DA3B196}" srcId="{8E4E2601-ADBB-44CE-BBD7-EB4F5F9CD433}" destId="{BACD5208-DA13-433B-8BCF-6686C1DDD6A6}" srcOrd="2" destOrd="0" parTransId="{E9EB61D7-82E1-4862-8545-F19B7F463399}" sibTransId="{F1321D00-70AC-4E1D-9C8D-F2BBF615CDF4}"/>
    <dgm:cxn modelId="{112B30B6-929E-493A-823A-A537A3CA7520}" type="presOf" srcId="{2BAE0FAE-7976-4DFD-B8B8-A38045165EF2}" destId="{A1FE7930-DFE1-4957-8188-B76AB2E6D56D}" srcOrd="0" destOrd="0" presId="urn:microsoft.com/office/officeart/2008/layout/LinedList"/>
    <dgm:cxn modelId="{A6DE4BC4-86B5-402D-A37B-6FAA68A8581C}" type="presOf" srcId="{FCC5A7A8-D8A9-4719-AE28-30F3583589E9}" destId="{5196B1FD-B3B7-4626-967D-D5F5054BEF3F}" srcOrd="0" destOrd="0" presId="urn:microsoft.com/office/officeart/2008/layout/LinedList"/>
    <dgm:cxn modelId="{B36AB6D4-1147-4FB0-AB48-420BE3A2E84B}" srcId="{8E4E2601-ADBB-44CE-BBD7-EB4F5F9CD433}" destId="{4E6434DE-CE4B-4A12-881E-D5BDB37C3D90}" srcOrd="5" destOrd="0" parTransId="{98606796-B9E3-4779-829F-58C802573AB0}" sibTransId="{1ADA5B7B-29CD-4995-A0DA-779CF24DD170}"/>
    <dgm:cxn modelId="{5DB2F4D5-7BB2-4B0C-B9A6-CB4E5D6A89A4}" type="presOf" srcId="{CF88B6C8-C297-4051-A045-6491690A6889}" destId="{1D87BE3E-2465-4DE1-9D92-84CC44EC4BFF}" srcOrd="0" destOrd="0" presId="urn:microsoft.com/office/officeart/2008/layout/LinedList"/>
    <dgm:cxn modelId="{FAD611E2-C1CA-402A-AF48-B7EFA6B04D81}" srcId="{8E4E2601-ADBB-44CE-BBD7-EB4F5F9CD433}" destId="{FCC5A7A8-D8A9-4719-AE28-30F3583589E9}" srcOrd="0" destOrd="0" parTransId="{14ABE213-EAA6-4832-84C4-0F5FFDBAFA86}" sibTransId="{549D5B7D-0B14-4F4D-AB07-887B415E1159}"/>
    <dgm:cxn modelId="{04D872F9-F891-4965-BB45-0DE62974C793}" srcId="{8E4E2601-ADBB-44CE-BBD7-EB4F5F9CD433}" destId="{959D7B8F-F11A-438C-BA3B-E7AB8125435F}" srcOrd="4" destOrd="0" parTransId="{4B49DA64-A693-47E8-8086-B962E3D59624}" sibTransId="{66755CED-4618-4B38-91CA-88FDD3F16A3A}"/>
    <dgm:cxn modelId="{76362B43-04F0-4FF5-9E9D-3A4F9E7E21B2}" type="presParOf" srcId="{9589E5A1-2E4C-4EE1-B40C-F1A0029491C0}" destId="{8CEE1EC5-7248-4C32-9ABF-62E1EC84DF85}" srcOrd="0" destOrd="0" presId="urn:microsoft.com/office/officeart/2008/layout/LinedList"/>
    <dgm:cxn modelId="{7E299242-21DC-4E32-9D2D-4FCDDA2AE02F}" type="presParOf" srcId="{9589E5A1-2E4C-4EE1-B40C-F1A0029491C0}" destId="{0CA21DEE-1785-4328-AE1A-8A1EB91BB515}" srcOrd="1" destOrd="0" presId="urn:microsoft.com/office/officeart/2008/layout/LinedList"/>
    <dgm:cxn modelId="{FB037D4E-B6C6-4692-A972-0C6D4790F924}" type="presParOf" srcId="{0CA21DEE-1785-4328-AE1A-8A1EB91BB515}" destId="{5196B1FD-B3B7-4626-967D-D5F5054BEF3F}" srcOrd="0" destOrd="0" presId="urn:microsoft.com/office/officeart/2008/layout/LinedList"/>
    <dgm:cxn modelId="{57C978F3-0C8F-4D7E-9CC0-BB086F864CEF}" type="presParOf" srcId="{0CA21DEE-1785-4328-AE1A-8A1EB91BB515}" destId="{5BBC0B4E-D4A1-4490-A5CD-1D31C08567B1}" srcOrd="1" destOrd="0" presId="urn:microsoft.com/office/officeart/2008/layout/LinedList"/>
    <dgm:cxn modelId="{54588D39-AEB6-4939-A4EB-B0118305872A}" type="presParOf" srcId="{9589E5A1-2E4C-4EE1-B40C-F1A0029491C0}" destId="{A3D35FA6-4C5B-419D-8063-A88E53C0FF60}" srcOrd="2" destOrd="0" presId="urn:microsoft.com/office/officeart/2008/layout/LinedList"/>
    <dgm:cxn modelId="{C31B5ECA-F2F7-4A07-9B0E-A2913A8DF1AE}" type="presParOf" srcId="{9589E5A1-2E4C-4EE1-B40C-F1A0029491C0}" destId="{5972124F-D1F5-4F54-B77E-4954B83BD79C}" srcOrd="3" destOrd="0" presId="urn:microsoft.com/office/officeart/2008/layout/LinedList"/>
    <dgm:cxn modelId="{233AF46A-273B-47AD-9DD8-DE4FD9469978}" type="presParOf" srcId="{5972124F-D1F5-4F54-B77E-4954B83BD79C}" destId="{1D87BE3E-2465-4DE1-9D92-84CC44EC4BFF}" srcOrd="0" destOrd="0" presId="urn:microsoft.com/office/officeart/2008/layout/LinedList"/>
    <dgm:cxn modelId="{4B8BFAF3-06B0-42E4-A676-7DEE26F5CBF3}" type="presParOf" srcId="{5972124F-D1F5-4F54-B77E-4954B83BD79C}" destId="{B211FF60-9BED-4AAE-A975-CAFB7600A4A7}" srcOrd="1" destOrd="0" presId="urn:microsoft.com/office/officeart/2008/layout/LinedList"/>
    <dgm:cxn modelId="{AE2A3E6B-CEB9-4B9D-B6C9-2AE62FD3A55E}" type="presParOf" srcId="{9589E5A1-2E4C-4EE1-B40C-F1A0029491C0}" destId="{629D5AC8-A33F-484B-866C-D34E50E03A56}" srcOrd="4" destOrd="0" presId="urn:microsoft.com/office/officeart/2008/layout/LinedList"/>
    <dgm:cxn modelId="{5A2364DA-1E30-4244-A1CF-0BA2DB094656}" type="presParOf" srcId="{9589E5A1-2E4C-4EE1-B40C-F1A0029491C0}" destId="{CD455CE2-4702-4599-9A17-79CA4D906E8E}" srcOrd="5" destOrd="0" presId="urn:microsoft.com/office/officeart/2008/layout/LinedList"/>
    <dgm:cxn modelId="{D927B2D1-F096-4C3A-9C9F-F78300961B80}" type="presParOf" srcId="{CD455CE2-4702-4599-9A17-79CA4D906E8E}" destId="{EAFFB6C8-4DD5-444E-9290-444164013B5D}" srcOrd="0" destOrd="0" presId="urn:microsoft.com/office/officeart/2008/layout/LinedList"/>
    <dgm:cxn modelId="{9D6AE0C4-B51F-40EB-A642-1061F1C62070}" type="presParOf" srcId="{CD455CE2-4702-4599-9A17-79CA4D906E8E}" destId="{3E4D6EF2-62EE-45CF-B5F3-7C8C740219E1}" srcOrd="1" destOrd="0" presId="urn:microsoft.com/office/officeart/2008/layout/LinedList"/>
    <dgm:cxn modelId="{FDBBF5A0-4602-4AEE-A1BB-AEAAADC64EC6}" type="presParOf" srcId="{9589E5A1-2E4C-4EE1-B40C-F1A0029491C0}" destId="{84AA4EE4-2D58-4401-AA6A-3046D28892C3}" srcOrd="6" destOrd="0" presId="urn:microsoft.com/office/officeart/2008/layout/LinedList"/>
    <dgm:cxn modelId="{563C4743-1825-4CBE-AB5A-E8585C6808E0}" type="presParOf" srcId="{9589E5A1-2E4C-4EE1-B40C-F1A0029491C0}" destId="{3C375E25-4E2D-4E76-87B3-C67559E75489}" srcOrd="7" destOrd="0" presId="urn:microsoft.com/office/officeart/2008/layout/LinedList"/>
    <dgm:cxn modelId="{86FD0551-198C-4D08-99D2-E1F21FE8463C}" type="presParOf" srcId="{3C375E25-4E2D-4E76-87B3-C67559E75489}" destId="{A1FE7930-DFE1-4957-8188-B76AB2E6D56D}" srcOrd="0" destOrd="0" presId="urn:microsoft.com/office/officeart/2008/layout/LinedList"/>
    <dgm:cxn modelId="{C271F576-13D4-4B30-B553-39466D4506A3}" type="presParOf" srcId="{3C375E25-4E2D-4E76-87B3-C67559E75489}" destId="{5CFD9D02-831B-4120-B022-21A25469BD0A}" srcOrd="1" destOrd="0" presId="urn:microsoft.com/office/officeart/2008/layout/LinedList"/>
    <dgm:cxn modelId="{1131FAC7-FCF9-4C70-ADCF-C765DF1C667B}" type="presParOf" srcId="{9589E5A1-2E4C-4EE1-B40C-F1A0029491C0}" destId="{9F3913CD-1760-4DF9-9964-E0F97E6A4959}" srcOrd="8" destOrd="0" presId="urn:microsoft.com/office/officeart/2008/layout/LinedList"/>
    <dgm:cxn modelId="{3601E642-F801-49E0-A9EC-F65C89A6F244}" type="presParOf" srcId="{9589E5A1-2E4C-4EE1-B40C-F1A0029491C0}" destId="{F8176440-3A51-45B5-B893-9C31838730ED}" srcOrd="9" destOrd="0" presId="urn:microsoft.com/office/officeart/2008/layout/LinedList"/>
    <dgm:cxn modelId="{9E6E66EA-F205-44B5-A375-8BAA907B14C6}" type="presParOf" srcId="{F8176440-3A51-45B5-B893-9C31838730ED}" destId="{D1A00D32-6CCA-496B-812B-26E8E59749E2}" srcOrd="0" destOrd="0" presId="urn:microsoft.com/office/officeart/2008/layout/LinedList"/>
    <dgm:cxn modelId="{4B3B8212-6EAC-40ED-AAB0-EA8FC7E9E792}" type="presParOf" srcId="{F8176440-3A51-45B5-B893-9C31838730ED}" destId="{2ACB8C24-F073-40CA-94A6-DA6E527F6ADD}" srcOrd="1" destOrd="0" presId="urn:microsoft.com/office/officeart/2008/layout/LinedList"/>
    <dgm:cxn modelId="{7EA29163-5C1F-4868-B612-19A7797AF697}" type="presParOf" srcId="{9589E5A1-2E4C-4EE1-B40C-F1A0029491C0}" destId="{16C21666-107A-4C73-BCFB-16F14D321B84}" srcOrd="10" destOrd="0" presId="urn:microsoft.com/office/officeart/2008/layout/LinedList"/>
    <dgm:cxn modelId="{31AEEC6C-C4E0-4526-ADDC-A8005E102054}" type="presParOf" srcId="{9589E5A1-2E4C-4EE1-B40C-F1A0029491C0}" destId="{A78CE1D7-7313-420B-88D8-74C4477DCFB0}" srcOrd="11" destOrd="0" presId="urn:microsoft.com/office/officeart/2008/layout/LinedList"/>
    <dgm:cxn modelId="{ED5D2C6D-1C4D-4924-BC64-31EC462602D8}" type="presParOf" srcId="{A78CE1D7-7313-420B-88D8-74C4477DCFB0}" destId="{9807EB45-89E8-4902-BBB3-F099E8DF04D1}" srcOrd="0" destOrd="0" presId="urn:microsoft.com/office/officeart/2008/layout/LinedList"/>
    <dgm:cxn modelId="{EA0B799A-7090-4207-A2DB-E9338E06D43E}" type="presParOf" srcId="{A78CE1D7-7313-420B-88D8-74C4477DCFB0}" destId="{99E1131A-2F9B-4C0F-993B-6726AA187DAA}" srcOrd="1" destOrd="0" presId="urn:microsoft.com/office/officeart/2008/layout/LinedList"/>
    <dgm:cxn modelId="{047E1341-22D1-4170-B13F-A555F1C92900}" type="presParOf" srcId="{9589E5A1-2E4C-4EE1-B40C-F1A0029491C0}" destId="{22E3DE0A-A5C2-47A0-98CA-A9833838DE19}" srcOrd="12" destOrd="0" presId="urn:microsoft.com/office/officeart/2008/layout/LinedList"/>
    <dgm:cxn modelId="{A7DF4AB1-5A05-4C77-95DC-6AE5ABFAA991}" type="presParOf" srcId="{9589E5A1-2E4C-4EE1-B40C-F1A0029491C0}" destId="{5014F444-C041-4A2D-BBAC-47F6AECE2756}" srcOrd="13" destOrd="0" presId="urn:microsoft.com/office/officeart/2008/layout/LinedList"/>
    <dgm:cxn modelId="{2D25C672-4F94-4A52-A524-9525D0AF5BA2}" type="presParOf" srcId="{5014F444-C041-4A2D-BBAC-47F6AECE2756}" destId="{097424FA-6035-4252-9FDF-24E088D5351A}" srcOrd="0" destOrd="0" presId="urn:microsoft.com/office/officeart/2008/layout/LinedList"/>
    <dgm:cxn modelId="{FA0D88A4-6F2B-4D24-B5F5-4EB30EA15777}" type="presParOf" srcId="{5014F444-C041-4A2D-BBAC-47F6AECE2756}" destId="{15BFD1C1-FD3B-49AA-8CF0-A9736E760B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CD0DD0AA-863D-4F33-9F79-87E9B420FF6A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65681B2-A1E7-4261-9317-094C082FA505}">
      <dgm:prSet/>
      <dgm:spPr/>
      <dgm:t>
        <a:bodyPr/>
        <a:lstStyle/>
        <a:p>
          <a:r>
            <a:rPr lang="en-US" b="0" i="0" baseline="0"/>
            <a:t>Recognise: unusual clusters, rapid spread, same symptoms in a setting</a:t>
          </a:r>
          <a:endParaRPr lang="en-US"/>
        </a:p>
      </dgm:t>
    </dgm:pt>
    <dgm:pt modelId="{4F394177-9242-449A-BB40-E270FA130258}" type="parTrans" cxnId="{22621396-5138-49A7-8575-FC433F3DF263}">
      <dgm:prSet/>
      <dgm:spPr/>
      <dgm:t>
        <a:bodyPr/>
        <a:lstStyle/>
        <a:p>
          <a:endParaRPr lang="en-US"/>
        </a:p>
      </dgm:t>
    </dgm:pt>
    <dgm:pt modelId="{ED1D48E1-4829-4306-86BD-5076A18B41CD}" type="sibTrans" cxnId="{22621396-5138-49A7-8575-FC433F3DF263}">
      <dgm:prSet/>
      <dgm:spPr/>
      <dgm:t>
        <a:bodyPr/>
        <a:lstStyle/>
        <a:p>
          <a:endParaRPr lang="en-US"/>
        </a:p>
      </dgm:t>
    </dgm:pt>
    <dgm:pt modelId="{1F077142-0053-4E99-B0E7-CCE8435F8649}">
      <dgm:prSet/>
      <dgm:spPr/>
      <dgm:t>
        <a:bodyPr/>
        <a:lstStyle/>
        <a:p>
          <a:r>
            <a:rPr lang="en-US" b="0" i="0" baseline="0"/>
            <a:t>Immediate steps:</a:t>
          </a:r>
          <a:endParaRPr lang="en-US"/>
        </a:p>
      </dgm:t>
    </dgm:pt>
    <dgm:pt modelId="{F13FCF5A-C2A1-436E-A0D6-70D4799BA8C8}" type="parTrans" cxnId="{69ECFD31-A62A-4A1F-B4B1-D86202CC4EAC}">
      <dgm:prSet/>
      <dgm:spPr/>
      <dgm:t>
        <a:bodyPr/>
        <a:lstStyle/>
        <a:p>
          <a:endParaRPr lang="en-US"/>
        </a:p>
      </dgm:t>
    </dgm:pt>
    <dgm:pt modelId="{4AE08BCA-65A3-4D28-81A9-E5EA2E3ECAF3}" type="sibTrans" cxnId="{69ECFD31-A62A-4A1F-B4B1-D86202CC4EAC}">
      <dgm:prSet/>
      <dgm:spPr/>
      <dgm:t>
        <a:bodyPr/>
        <a:lstStyle/>
        <a:p>
          <a:endParaRPr lang="en-US"/>
        </a:p>
      </dgm:t>
    </dgm:pt>
    <dgm:pt modelId="{1504A8CF-64B5-4203-AD86-07E16B5FE845}">
      <dgm:prSet/>
      <dgm:spPr/>
      <dgm:t>
        <a:bodyPr/>
        <a:lstStyle/>
        <a:p>
          <a:r>
            <a:rPr lang="en-US" b="0" i="0" baseline="0"/>
            <a:t>isolate/exclude cases</a:t>
          </a:r>
          <a:endParaRPr lang="en-US"/>
        </a:p>
      </dgm:t>
    </dgm:pt>
    <dgm:pt modelId="{E596D8ED-94AF-47F8-AD01-4FA4CD99950A}" type="parTrans" cxnId="{B31DF1C4-9426-48F8-B77D-F5881B44DA6F}">
      <dgm:prSet/>
      <dgm:spPr/>
      <dgm:t>
        <a:bodyPr/>
        <a:lstStyle/>
        <a:p>
          <a:endParaRPr lang="en-US"/>
        </a:p>
      </dgm:t>
    </dgm:pt>
    <dgm:pt modelId="{C9B8DB09-B0CB-4E3D-A09F-80ED89FC50D4}" type="sibTrans" cxnId="{B31DF1C4-9426-48F8-B77D-F5881B44DA6F}">
      <dgm:prSet/>
      <dgm:spPr/>
      <dgm:t>
        <a:bodyPr/>
        <a:lstStyle/>
        <a:p>
          <a:endParaRPr lang="en-US"/>
        </a:p>
      </dgm:t>
    </dgm:pt>
    <dgm:pt modelId="{D6928B47-CF6F-4467-A724-7997CCAACE65}">
      <dgm:prSet/>
      <dgm:spPr/>
      <dgm:t>
        <a:bodyPr/>
        <a:lstStyle/>
        <a:p>
          <a:r>
            <a:rPr lang="en-US" b="0" i="0" baseline="0"/>
            <a:t>strengthen cleaning/hand hygiene/ventilation</a:t>
          </a:r>
          <a:endParaRPr lang="en-US"/>
        </a:p>
      </dgm:t>
    </dgm:pt>
    <dgm:pt modelId="{FA363263-61C3-4DCD-B04A-1A1C33D14F7B}" type="parTrans" cxnId="{DB501BC6-E9A5-429D-92C5-87B801CC8E19}">
      <dgm:prSet/>
      <dgm:spPr/>
      <dgm:t>
        <a:bodyPr/>
        <a:lstStyle/>
        <a:p>
          <a:endParaRPr lang="en-US"/>
        </a:p>
      </dgm:t>
    </dgm:pt>
    <dgm:pt modelId="{8A79E415-B8E6-4033-981F-73F3F03B461E}" type="sibTrans" cxnId="{DB501BC6-E9A5-429D-92C5-87B801CC8E19}">
      <dgm:prSet/>
      <dgm:spPr/>
      <dgm:t>
        <a:bodyPr/>
        <a:lstStyle/>
        <a:p>
          <a:endParaRPr lang="en-US"/>
        </a:p>
      </dgm:t>
    </dgm:pt>
    <dgm:pt modelId="{0DB2292F-270A-4C60-A53C-A633BD2106C5}">
      <dgm:prSet/>
      <dgm:spPr/>
      <dgm:t>
        <a:bodyPr/>
        <a:lstStyle/>
        <a:p>
          <a:r>
            <a:rPr lang="en-US" b="0" i="0" baseline="0"/>
            <a:t>communicate clearly (staff/students/parents)</a:t>
          </a:r>
          <a:endParaRPr lang="en-US"/>
        </a:p>
      </dgm:t>
    </dgm:pt>
    <dgm:pt modelId="{DF05C3A7-3E4E-4C96-BB84-6F8532BCD1DB}" type="parTrans" cxnId="{0652E1A8-9EC9-494C-BFC9-39EB887492B5}">
      <dgm:prSet/>
      <dgm:spPr/>
      <dgm:t>
        <a:bodyPr/>
        <a:lstStyle/>
        <a:p>
          <a:endParaRPr lang="en-US"/>
        </a:p>
      </dgm:t>
    </dgm:pt>
    <dgm:pt modelId="{7DF05635-8FE7-41D1-AC4A-7392C2922DA4}" type="sibTrans" cxnId="{0652E1A8-9EC9-494C-BFC9-39EB887492B5}">
      <dgm:prSet/>
      <dgm:spPr/>
      <dgm:t>
        <a:bodyPr/>
        <a:lstStyle/>
        <a:p>
          <a:endParaRPr lang="en-US"/>
        </a:p>
      </dgm:t>
    </dgm:pt>
    <dgm:pt modelId="{62F284C8-C4F5-42C3-BCDA-EA90492ED90B}">
      <dgm:prSet/>
      <dgm:spPr/>
      <dgm:t>
        <a:bodyPr/>
        <a:lstStyle/>
        <a:p>
          <a:r>
            <a:rPr lang="en-US" b="0" i="0" baseline="0"/>
            <a:t>seek advice/report as required (local IPC / public health teams)</a:t>
          </a:r>
          <a:endParaRPr lang="en-US"/>
        </a:p>
      </dgm:t>
    </dgm:pt>
    <dgm:pt modelId="{D8EC986E-2E66-4CCD-8517-E6FB557DF1D9}" type="parTrans" cxnId="{4D943694-8D1C-4BE2-BE29-22B2C75AF65A}">
      <dgm:prSet/>
      <dgm:spPr/>
      <dgm:t>
        <a:bodyPr/>
        <a:lstStyle/>
        <a:p>
          <a:endParaRPr lang="en-US"/>
        </a:p>
      </dgm:t>
    </dgm:pt>
    <dgm:pt modelId="{38EC3D74-AD81-4A05-A521-E3C2074592FB}" type="sibTrans" cxnId="{4D943694-8D1C-4BE2-BE29-22B2C75AF65A}">
      <dgm:prSet/>
      <dgm:spPr/>
      <dgm:t>
        <a:bodyPr/>
        <a:lstStyle/>
        <a:p>
          <a:endParaRPr lang="en-US"/>
        </a:p>
      </dgm:t>
    </dgm:pt>
    <dgm:pt modelId="{44365975-862A-4D58-A1A6-29CD47AD6071}">
      <dgm:prSet/>
      <dgm:spPr/>
      <dgm:t>
        <a:bodyPr/>
        <a:lstStyle/>
        <a:p>
          <a:r>
            <a:rPr lang="en-US" b="0" i="0" baseline="0"/>
            <a:t>Document: timeline, cases, actions, learning</a:t>
          </a:r>
          <a:endParaRPr lang="en-US"/>
        </a:p>
      </dgm:t>
    </dgm:pt>
    <dgm:pt modelId="{D9B875B9-3A0D-42D0-B470-4542F0E15ECA}" type="parTrans" cxnId="{A9898F85-3312-4DD7-B0CE-6F1C79615487}">
      <dgm:prSet/>
      <dgm:spPr/>
      <dgm:t>
        <a:bodyPr/>
        <a:lstStyle/>
        <a:p>
          <a:endParaRPr lang="en-US"/>
        </a:p>
      </dgm:t>
    </dgm:pt>
    <dgm:pt modelId="{4C701A3C-022E-4C1C-AC11-2B0FDE5E2BC0}" type="sibTrans" cxnId="{A9898F85-3312-4DD7-B0CE-6F1C79615487}">
      <dgm:prSet/>
      <dgm:spPr/>
      <dgm:t>
        <a:bodyPr/>
        <a:lstStyle/>
        <a:p>
          <a:endParaRPr lang="en-US"/>
        </a:p>
      </dgm:t>
    </dgm:pt>
    <dgm:pt modelId="{A2382765-D892-48EF-BE47-60CF168876EE}" type="pres">
      <dgm:prSet presAssocID="{CD0DD0AA-863D-4F33-9F79-87E9B420FF6A}" presName="vert0" presStyleCnt="0">
        <dgm:presLayoutVars>
          <dgm:dir/>
          <dgm:animOne val="branch"/>
          <dgm:animLvl val="lvl"/>
        </dgm:presLayoutVars>
      </dgm:prSet>
      <dgm:spPr/>
    </dgm:pt>
    <dgm:pt modelId="{37ABE149-367E-4A15-A566-EB594733C446}" type="pres">
      <dgm:prSet presAssocID="{B65681B2-A1E7-4261-9317-094C082FA505}" presName="thickLine" presStyleLbl="alignNode1" presStyleIdx="0" presStyleCnt="7"/>
      <dgm:spPr/>
    </dgm:pt>
    <dgm:pt modelId="{51A406D7-AB30-4DF8-9FDD-BB92C5B35EFA}" type="pres">
      <dgm:prSet presAssocID="{B65681B2-A1E7-4261-9317-094C082FA505}" presName="horz1" presStyleCnt="0"/>
      <dgm:spPr/>
    </dgm:pt>
    <dgm:pt modelId="{03D34639-D09A-4B68-AB2A-86A5DA04F938}" type="pres">
      <dgm:prSet presAssocID="{B65681B2-A1E7-4261-9317-094C082FA505}" presName="tx1" presStyleLbl="revTx" presStyleIdx="0" presStyleCnt="7"/>
      <dgm:spPr/>
    </dgm:pt>
    <dgm:pt modelId="{43E9CD5F-E832-4D21-9A12-78154D07E441}" type="pres">
      <dgm:prSet presAssocID="{B65681B2-A1E7-4261-9317-094C082FA505}" presName="vert1" presStyleCnt="0"/>
      <dgm:spPr/>
    </dgm:pt>
    <dgm:pt modelId="{4BD41ABD-EF39-44B1-8291-70177656AB53}" type="pres">
      <dgm:prSet presAssocID="{1F077142-0053-4E99-B0E7-CCE8435F8649}" presName="thickLine" presStyleLbl="alignNode1" presStyleIdx="1" presStyleCnt="7"/>
      <dgm:spPr/>
    </dgm:pt>
    <dgm:pt modelId="{F505C38A-8939-4627-9B6A-FE8E57345DBB}" type="pres">
      <dgm:prSet presAssocID="{1F077142-0053-4E99-B0E7-CCE8435F8649}" presName="horz1" presStyleCnt="0"/>
      <dgm:spPr/>
    </dgm:pt>
    <dgm:pt modelId="{7AE7B6D5-FDFC-4E56-B6C1-B603EE502551}" type="pres">
      <dgm:prSet presAssocID="{1F077142-0053-4E99-B0E7-CCE8435F8649}" presName="tx1" presStyleLbl="revTx" presStyleIdx="1" presStyleCnt="7"/>
      <dgm:spPr/>
    </dgm:pt>
    <dgm:pt modelId="{A341F803-0A7A-422D-AFAF-0686B114995A}" type="pres">
      <dgm:prSet presAssocID="{1F077142-0053-4E99-B0E7-CCE8435F8649}" presName="vert1" presStyleCnt="0"/>
      <dgm:spPr/>
    </dgm:pt>
    <dgm:pt modelId="{47B101A6-DE8A-4C49-BD4F-D2A6F6BEE493}" type="pres">
      <dgm:prSet presAssocID="{1504A8CF-64B5-4203-AD86-07E16B5FE845}" presName="thickLine" presStyleLbl="alignNode1" presStyleIdx="2" presStyleCnt="7"/>
      <dgm:spPr/>
    </dgm:pt>
    <dgm:pt modelId="{50341F02-A2DB-4FB2-AA6A-8DE13440EDFB}" type="pres">
      <dgm:prSet presAssocID="{1504A8CF-64B5-4203-AD86-07E16B5FE845}" presName="horz1" presStyleCnt="0"/>
      <dgm:spPr/>
    </dgm:pt>
    <dgm:pt modelId="{232983F8-56CC-4711-A34E-14E1347E3E4A}" type="pres">
      <dgm:prSet presAssocID="{1504A8CF-64B5-4203-AD86-07E16B5FE845}" presName="tx1" presStyleLbl="revTx" presStyleIdx="2" presStyleCnt="7"/>
      <dgm:spPr/>
    </dgm:pt>
    <dgm:pt modelId="{D7704E33-F629-4157-AAB5-47FCC7807490}" type="pres">
      <dgm:prSet presAssocID="{1504A8CF-64B5-4203-AD86-07E16B5FE845}" presName="vert1" presStyleCnt="0"/>
      <dgm:spPr/>
    </dgm:pt>
    <dgm:pt modelId="{2A0903CC-7C0A-4C62-BF42-EADA3476B49C}" type="pres">
      <dgm:prSet presAssocID="{D6928B47-CF6F-4467-A724-7997CCAACE65}" presName="thickLine" presStyleLbl="alignNode1" presStyleIdx="3" presStyleCnt="7"/>
      <dgm:spPr/>
    </dgm:pt>
    <dgm:pt modelId="{FE281839-EB76-49CA-B44E-8168201CAF11}" type="pres">
      <dgm:prSet presAssocID="{D6928B47-CF6F-4467-A724-7997CCAACE65}" presName="horz1" presStyleCnt="0"/>
      <dgm:spPr/>
    </dgm:pt>
    <dgm:pt modelId="{C6764B9A-D005-4803-9B63-8D0FE3D89065}" type="pres">
      <dgm:prSet presAssocID="{D6928B47-CF6F-4467-A724-7997CCAACE65}" presName="tx1" presStyleLbl="revTx" presStyleIdx="3" presStyleCnt="7"/>
      <dgm:spPr/>
    </dgm:pt>
    <dgm:pt modelId="{30A73ED2-5196-4997-A15D-61E415A4952A}" type="pres">
      <dgm:prSet presAssocID="{D6928B47-CF6F-4467-A724-7997CCAACE65}" presName="vert1" presStyleCnt="0"/>
      <dgm:spPr/>
    </dgm:pt>
    <dgm:pt modelId="{65810F0F-FC8D-49F2-9EB0-59C46F793D92}" type="pres">
      <dgm:prSet presAssocID="{0DB2292F-270A-4C60-A53C-A633BD2106C5}" presName="thickLine" presStyleLbl="alignNode1" presStyleIdx="4" presStyleCnt="7"/>
      <dgm:spPr/>
    </dgm:pt>
    <dgm:pt modelId="{070A707D-DBA0-4680-94BE-431A2E1A7F01}" type="pres">
      <dgm:prSet presAssocID="{0DB2292F-270A-4C60-A53C-A633BD2106C5}" presName="horz1" presStyleCnt="0"/>
      <dgm:spPr/>
    </dgm:pt>
    <dgm:pt modelId="{D96EE124-3F3E-42D7-A0AC-8916EB8FB99E}" type="pres">
      <dgm:prSet presAssocID="{0DB2292F-270A-4C60-A53C-A633BD2106C5}" presName="tx1" presStyleLbl="revTx" presStyleIdx="4" presStyleCnt="7"/>
      <dgm:spPr/>
    </dgm:pt>
    <dgm:pt modelId="{E41F3E61-234D-458D-83D3-AC5C9705C220}" type="pres">
      <dgm:prSet presAssocID="{0DB2292F-270A-4C60-A53C-A633BD2106C5}" presName="vert1" presStyleCnt="0"/>
      <dgm:spPr/>
    </dgm:pt>
    <dgm:pt modelId="{52190B6B-A649-486F-A484-352973C7F20F}" type="pres">
      <dgm:prSet presAssocID="{62F284C8-C4F5-42C3-BCDA-EA90492ED90B}" presName="thickLine" presStyleLbl="alignNode1" presStyleIdx="5" presStyleCnt="7"/>
      <dgm:spPr/>
    </dgm:pt>
    <dgm:pt modelId="{90AF1E3B-417B-4D43-9C5D-1D5881A8FFF7}" type="pres">
      <dgm:prSet presAssocID="{62F284C8-C4F5-42C3-BCDA-EA90492ED90B}" presName="horz1" presStyleCnt="0"/>
      <dgm:spPr/>
    </dgm:pt>
    <dgm:pt modelId="{87202F72-1B54-4FF5-94E2-5BB263113399}" type="pres">
      <dgm:prSet presAssocID="{62F284C8-C4F5-42C3-BCDA-EA90492ED90B}" presName="tx1" presStyleLbl="revTx" presStyleIdx="5" presStyleCnt="7"/>
      <dgm:spPr/>
    </dgm:pt>
    <dgm:pt modelId="{A400C544-B1AB-4DEE-B35E-BD8E3035B4A6}" type="pres">
      <dgm:prSet presAssocID="{62F284C8-C4F5-42C3-BCDA-EA90492ED90B}" presName="vert1" presStyleCnt="0"/>
      <dgm:spPr/>
    </dgm:pt>
    <dgm:pt modelId="{E6E46E3D-27D3-45AD-9FB1-6E15F3F13FF7}" type="pres">
      <dgm:prSet presAssocID="{44365975-862A-4D58-A1A6-29CD47AD6071}" presName="thickLine" presStyleLbl="alignNode1" presStyleIdx="6" presStyleCnt="7"/>
      <dgm:spPr/>
    </dgm:pt>
    <dgm:pt modelId="{B6780670-622E-4C61-BE25-D90768A63D41}" type="pres">
      <dgm:prSet presAssocID="{44365975-862A-4D58-A1A6-29CD47AD6071}" presName="horz1" presStyleCnt="0"/>
      <dgm:spPr/>
    </dgm:pt>
    <dgm:pt modelId="{D7DA455B-0654-4001-874D-90D6C40AC935}" type="pres">
      <dgm:prSet presAssocID="{44365975-862A-4D58-A1A6-29CD47AD6071}" presName="tx1" presStyleLbl="revTx" presStyleIdx="6" presStyleCnt="7"/>
      <dgm:spPr/>
    </dgm:pt>
    <dgm:pt modelId="{C6EA811F-D2AB-4AFB-9066-CFDB50F828F6}" type="pres">
      <dgm:prSet presAssocID="{44365975-862A-4D58-A1A6-29CD47AD6071}" presName="vert1" presStyleCnt="0"/>
      <dgm:spPr/>
    </dgm:pt>
  </dgm:ptLst>
  <dgm:cxnLst>
    <dgm:cxn modelId="{FD3C0F03-B979-4A0E-95CB-76FE4D440D20}" type="presOf" srcId="{1F077142-0053-4E99-B0E7-CCE8435F8649}" destId="{7AE7B6D5-FDFC-4E56-B6C1-B603EE502551}" srcOrd="0" destOrd="0" presId="urn:microsoft.com/office/officeart/2008/layout/LinedList"/>
    <dgm:cxn modelId="{6D50272A-E531-4F5D-96BD-AA3F1FF0B20D}" type="presOf" srcId="{B65681B2-A1E7-4261-9317-094C082FA505}" destId="{03D34639-D09A-4B68-AB2A-86A5DA04F938}" srcOrd="0" destOrd="0" presId="urn:microsoft.com/office/officeart/2008/layout/LinedList"/>
    <dgm:cxn modelId="{69ECFD31-A62A-4A1F-B4B1-D86202CC4EAC}" srcId="{CD0DD0AA-863D-4F33-9F79-87E9B420FF6A}" destId="{1F077142-0053-4E99-B0E7-CCE8435F8649}" srcOrd="1" destOrd="0" parTransId="{F13FCF5A-C2A1-436E-A0D6-70D4799BA8C8}" sibTransId="{4AE08BCA-65A3-4D28-81A9-E5EA2E3ECAF3}"/>
    <dgm:cxn modelId="{995BA769-3F11-42E4-BFCC-64EC0DFF44BD}" type="presOf" srcId="{62F284C8-C4F5-42C3-BCDA-EA90492ED90B}" destId="{87202F72-1B54-4FF5-94E2-5BB263113399}" srcOrd="0" destOrd="0" presId="urn:microsoft.com/office/officeart/2008/layout/LinedList"/>
    <dgm:cxn modelId="{5627F86B-5D86-4DBF-B95A-82292CC2AD7D}" type="presOf" srcId="{0DB2292F-270A-4C60-A53C-A633BD2106C5}" destId="{D96EE124-3F3E-42D7-A0AC-8916EB8FB99E}" srcOrd="0" destOrd="0" presId="urn:microsoft.com/office/officeart/2008/layout/LinedList"/>
    <dgm:cxn modelId="{D8EDAB58-0F6B-4EF9-9662-A10D300616D8}" type="presOf" srcId="{44365975-862A-4D58-A1A6-29CD47AD6071}" destId="{D7DA455B-0654-4001-874D-90D6C40AC935}" srcOrd="0" destOrd="0" presId="urn:microsoft.com/office/officeart/2008/layout/LinedList"/>
    <dgm:cxn modelId="{A9898F85-3312-4DD7-B0CE-6F1C79615487}" srcId="{CD0DD0AA-863D-4F33-9F79-87E9B420FF6A}" destId="{44365975-862A-4D58-A1A6-29CD47AD6071}" srcOrd="6" destOrd="0" parTransId="{D9B875B9-3A0D-42D0-B470-4542F0E15ECA}" sibTransId="{4C701A3C-022E-4C1C-AC11-2B0FDE5E2BC0}"/>
    <dgm:cxn modelId="{4D943694-8D1C-4BE2-BE29-22B2C75AF65A}" srcId="{CD0DD0AA-863D-4F33-9F79-87E9B420FF6A}" destId="{62F284C8-C4F5-42C3-BCDA-EA90492ED90B}" srcOrd="5" destOrd="0" parTransId="{D8EC986E-2E66-4CCD-8517-E6FB557DF1D9}" sibTransId="{38EC3D74-AD81-4A05-A521-E3C2074592FB}"/>
    <dgm:cxn modelId="{22621396-5138-49A7-8575-FC433F3DF263}" srcId="{CD0DD0AA-863D-4F33-9F79-87E9B420FF6A}" destId="{B65681B2-A1E7-4261-9317-094C082FA505}" srcOrd="0" destOrd="0" parTransId="{4F394177-9242-449A-BB40-E270FA130258}" sibTransId="{ED1D48E1-4829-4306-86BD-5076A18B41CD}"/>
    <dgm:cxn modelId="{0652E1A8-9EC9-494C-BFC9-39EB887492B5}" srcId="{CD0DD0AA-863D-4F33-9F79-87E9B420FF6A}" destId="{0DB2292F-270A-4C60-A53C-A633BD2106C5}" srcOrd="4" destOrd="0" parTransId="{DF05C3A7-3E4E-4C96-BB84-6F8532BCD1DB}" sibTransId="{7DF05635-8FE7-41D1-AC4A-7392C2922DA4}"/>
    <dgm:cxn modelId="{BA65E4BA-8B96-4688-B337-E49D8F99E12A}" type="presOf" srcId="{CD0DD0AA-863D-4F33-9F79-87E9B420FF6A}" destId="{A2382765-D892-48EF-BE47-60CF168876EE}" srcOrd="0" destOrd="0" presId="urn:microsoft.com/office/officeart/2008/layout/LinedList"/>
    <dgm:cxn modelId="{B31DF1C4-9426-48F8-B77D-F5881B44DA6F}" srcId="{CD0DD0AA-863D-4F33-9F79-87E9B420FF6A}" destId="{1504A8CF-64B5-4203-AD86-07E16B5FE845}" srcOrd="2" destOrd="0" parTransId="{E596D8ED-94AF-47F8-AD01-4FA4CD99950A}" sibTransId="{C9B8DB09-B0CB-4E3D-A09F-80ED89FC50D4}"/>
    <dgm:cxn modelId="{DB501BC6-E9A5-429D-92C5-87B801CC8E19}" srcId="{CD0DD0AA-863D-4F33-9F79-87E9B420FF6A}" destId="{D6928B47-CF6F-4467-A724-7997CCAACE65}" srcOrd="3" destOrd="0" parTransId="{FA363263-61C3-4DCD-B04A-1A1C33D14F7B}" sibTransId="{8A79E415-B8E6-4033-981F-73F3F03B461E}"/>
    <dgm:cxn modelId="{4BFB04EF-ED20-4546-853C-BD720476E7B6}" type="presOf" srcId="{1504A8CF-64B5-4203-AD86-07E16B5FE845}" destId="{232983F8-56CC-4711-A34E-14E1347E3E4A}" srcOrd="0" destOrd="0" presId="urn:microsoft.com/office/officeart/2008/layout/LinedList"/>
    <dgm:cxn modelId="{0110E3F1-4110-46F2-B8A2-086F380547DF}" type="presOf" srcId="{D6928B47-CF6F-4467-A724-7997CCAACE65}" destId="{C6764B9A-D005-4803-9B63-8D0FE3D89065}" srcOrd="0" destOrd="0" presId="urn:microsoft.com/office/officeart/2008/layout/LinedList"/>
    <dgm:cxn modelId="{10D9E933-F2D9-4C55-96F6-E04693EE788B}" type="presParOf" srcId="{A2382765-D892-48EF-BE47-60CF168876EE}" destId="{37ABE149-367E-4A15-A566-EB594733C446}" srcOrd="0" destOrd="0" presId="urn:microsoft.com/office/officeart/2008/layout/LinedList"/>
    <dgm:cxn modelId="{485B9E5B-09C5-46CE-BEF9-BA72A7A94471}" type="presParOf" srcId="{A2382765-D892-48EF-BE47-60CF168876EE}" destId="{51A406D7-AB30-4DF8-9FDD-BB92C5B35EFA}" srcOrd="1" destOrd="0" presId="urn:microsoft.com/office/officeart/2008/layout/LinedList"/>
    <dgm:cxn modelId="{3624665E-C3A1-4506-9321-3B9A3E8BFDEA}" type="presParOf" srcId="{51A406D7-AB30-4DF8-9FDD-BB92C5B35EFA}" destId="{03D34639-D09A-4B68-AB2A-86A5DA04F938}" srcOrd="0" destOrd="0" presId="urn:microsoft.com/office/officeart/2008/layout/LinedList"/>
    <dgm:cxn modelId="{690CF8DA-E3EF-4819-91DF-37FFED1E68FE}" type="presParOf" srcId="{51A406D7-AB30-4DF8-9FDD-BB92C5B35EFA}" destId="{43E9CD5F-E832-4D21-9A12-78154D07E441}" srcOrd="1" destOrd="0" presId="urn:microsoft.com/office/officeart/2008/layout/LinedList"/>
    <dgm:cxn modelId="{CE1DA4AD-67FA-4B55-B4DB-8BEDBE527D24}" type="presParOf" srcId="{A2382765-D892-48EF-BE47-60CF168876EE}" destId="{4BD41ABD-EF39-44B1-8291-70177656AB53}" srcOrd="2" destOrd="0" presId="urn:microsoft.com/office/officeart/2008/layout/LinedList"/>
    <dgm:cxn modelId="{28CDC592-2EF4-4F5F-8EB5-805DDC80B51F}" type="presParOf" srcId="{A2382765-D892-48EF-BE47-60CF168876EE}" destId="{F505C38A-8939-4627-9B6A-FE8E57345DBB}" srcOrd="3" destOrd="0" presId="urn:microsoft.com/office/officeart/2008/layout/LinedList"/>
    <dgm:cxn modelId="{FA0A788B-23F6-43FE-B9CF-40EEBEA5356D}" type="presParOf" srcId="{F505C38A-8939-4627-9B6A-FE8E57345DBB}" destId="{7AE7B6D5-FDFC-4E56-B6C1-B603EE502551}" srcOrd="0" destOrd="0" presId="urn:microsoft.com/office/officeart/2008/layout/LinedList"/>
    <dgm:cxn modelId="{B41D81D1-2EA0-47F0-8A64-CA9897D66EE2}" type="presParOf" srcId="{F505C38A-8939-4627-9B6A-FE8E57345DBB}" destId="{A341F803-0A7A-422D-AFAF-0686B114995A}" srcOrd="1" destOrd="0" presId="urn:microsoft.com/office/officeart/2008/layout/LinedList"/>
    <dgm:cxn modelId="{174BA120-403D-4D27-9599-F751E6863B4C}" type="presParOf" srcId="{A2382765-D892-48EF-BE47-60CF168876EE}" destId="{47B101A6-DE8A-4C49-BD4F-D2A6F6BEE493}" srcOrd="4" destOrd="0" presId="urn:microsoft.com/office/officeart/2008/layout/LinedList"/>
    <dgm:cxn modelId="{1C2D11BD-294C-4C77-B3A7-4C15F2A5F97F}" type="presParOf" srcId="{A2382765-D892-48EF-BE47-60CF168876EE}" destId="{50341F02-A2DB-4FB2-AA6A-8DE13440EDFB}" srcOrd="5" destOrd="0" presId="urn:microsoft.com/office/officeart/2008/layout/LinedList"/>
    <dgm:cxn modelId="{8E419C56-A0EC-4A64-BCA8-5969E97E7994}" type="presParOf" srcId="{50341F02-A2DB-4FB2-AA6A-8DE13440EDFB}" destId="{232983F8-56CC-4711-A34E-14E1347E3E4A}" srcOrd="0" destOrd="0" presId="urn:microsoft.com/office/officeart/2008/layout/LinedList"/>
    <dgm:cxn modelId="{B83B63F7-6728-4F03-B078-A394AE1E611A}" type="presParOf" srcId="{50341F02-A2DB-4FB2-AA6A-8DE13440EDFB}" destId="{D7704E33-F629-4157-AAB5-47FCC7807490}" srcOrd="1" destOrd="0" presId="urn:microsoft.com/office/officeart/2008/layout/LinedList"/>
    <dgm:cxn modelId="{675F07AE-EF0A-4FC4-9C35-D113B54CB417}" type="presParOf" srcId="{A2382765-D892-48EF-BE47-60CF168876EE}" destId="{2A0903CC-7C0A-4C62-BF42-EADA3476B49C}" srcOrd="6" destOrd="0" presId="urn:microsoft.com/office/officeart/2008/layout/LinedList"/>
    <dgm:cxn modelId="{0C9E6414-3B9C-41F5-826E-49A841441759}" type="presParOf" srcId="{A2382765-D892-48EF-BE47-60CF168876EE}" destId="{FE281839-EB76-49CA-B44E-8168201CAF11}" srcOrd="7" destOrd="0" presId="urn:microsoft.com/office/officeart/2008/layout/LinedList"/>
    <dgm:cxn modelId="{EF02D492-1048-4901-9A8A-506D8B4B20B9}" type="presParOf" srcId="{FE281839-EB76-49CA-B44E-8168201CAF11}" destId="{C6764B9A-D005-4803-9B63-8D0FE3D89065}" srcOrd="0" destOrd="0" presId="urn:microsoft.com/office/officeart/2008/layout/LinedList"/>
    <dgm:cxn modelId="{631A5F7D-56A9-4837-9551-BA9AED5941C6}" type="presParOf" srcId="{FE281839-EB76-49CA-B44E-8168201CAF11}" destId="{30A73ED2-5196-4997-A15D-61E415A4952A}" srcOrd="1" destOrd="0" presId="urn:microsoft.com/office/officeart/2008/layout/LinedList"/>
    <dgm:cxn modelId="{7A8E5955-9931-4BBB-9703-1A111A1CA02D}" type="presParOf" srcId="{A2382765-D892-48EF-BE47-60CF168876EE}" destId="{65810F0F-FC8D-49F2-9EB0-59C46F793D92}" srcOrd="8" destOrd="0" presId="urn:microsoft.com/office/officeart/2008/layout/LinedList"/>
    <dgm:cxn modelId="{76A57707-6E13-42D8-90C0-FFFD2F9AF938}" type="presParOf" srcId="{A2382765-D892-48EF-BE47-60CF168876EE}" destId="{070A707D-DBA0-4680-94BE-431A2E1A7F01}" srcOrd="9" destOrd="0" presId="urn:microsoft.com/office/officeart/2008/layout/LinedList"/>
    <dgm:cxn modelId="{E7DA0CAC-7300-47FA-B912-F65A933EB47B}" type="presParOf" srcId="{070A707D-DBA0-4680-94BE-431A2E1A7F01}" destId="{D96EE124-3F3E-42D7-A0AC-8916EB8FB99E}" srcOrd="0" destOrd="0" presId="urn:microsoft.com/office/officeart/2008/layout/LinedList"/>
    <dgm:cxn modelId="{E6967EF9-8BB3-4F80-93FB-929F7D53D331}" type="presParOf" srcId="{070A707D-DBA0-4680-94BE-431A2E1A7F01}" destId="{E41F3E61-234D-458D-83D3-AC5C9705C220}" srcOrd="1" destOrd="0" presId="urn:microsoft.com/office/officeart/2008/layout/LinedList"/>
    <dgm:cxn modelId="{2414EB2A-0A1C-462E-8D50-AA90ED54E265}" type="presParOf" srcId="{A2382765-D892-48EF-BE47-60CF168876EE}" destId="{52190B6B-A649-486F-A484-352973C7F20F}" srcOrd="10" destOrd="0" presId="urn:microsoft.com/office/officeart/2008/layout/LinedList"/>
    <dgm:cxn modelId="{1DB4C8F8-108A-46AE-BF64-36DA0D4809E0}" type="presParOf" srcId="{A2382765-D892-48EF-BE47-60CF168876EE}" destId="{90AF1E3B-417B-4D43-9C5D-1D5881A8FFF7}" srcOrd="11" destOrd="0" presId="urn:microsoft.com/office/officeart/2008/layout/LinedList"/>
    <dgm:cxn modelId="{B522FC9A-F62C-4728-B12C-40116581A914}" type="presParOf" srcId="{90AF1E3B-417B-4D43-9C5D-1D5881A8FFF7}" destId="{87202F72-1B54-4FF5-94E2-5BB263113399}" srcOrd="0" destOrd="0" presId="urn:microsoft.com/office/officeart/2008/layout/LinedList"/>
    <dgm:cxn modelId="{2C558E46-2DBF-4276-8359-957A44800675}" type="presParOf" srcId="{90AF1E3B-417B-4D43-9C5D-1D5881A8FFF7}" destId="{A400C544-B1AB-4DEE-B35E-BD8E3035B4A6}" srcOrd="1" destOrd="0" presId="urn:microsoft.com/office/officeart/2008/layout/LinedList"/>
    <dgm:cxn modelId="{D56660EA-08DD-4760-9B11-DCAC11C31FBB}" type="presParOf" srcId="{A2382765-D892-48EF-BE47-60CF168876EE}" destId="{E6E46E3D-27D3-45AD-9FB1-6E15F3F13FF7}" srcOrd="12" destOrd="0" presId="urn:microsoft.com/office/officeart/2008/layout/LinedList"/>
    <dgm:cxn modelId="{E29CADDB-F4A5-44CA-AFFE-E84E42025BD9}" type="presParOf" srcId="{A2382765-D892-48EF-BE47-60CF168876EE}" destId="{B6780670-622E-4C61-BE25-D90768A63D41}" srcOrd="13" destOrd="0" presId="urn:microsoft.com/office/officeart/2008/layout/LinedList"/>
    <dgm:cxn modelId="{F135AA75-3121-4B59-8CE2-62A773B4526D}" type="presParOf" srcId="{B6780670-622E-4C61-BE25-D90768A63D41}" destId="{D7DA455B-0654-4001-874D-90D6C40AC935}" srcOrd="0" destOrd="0" presId="urn:microsoft.com/office/officeart/2008/layout/LinedList"/>
    <dgm:cxn modelId="{9B22543E-A649-4134-868F-C4D43F865B7B}" type="presParOf" srcId="{B6780670-622E-4C61-BE25-D90768A63D41}" destId="{C6EA811F-D2AB-4AFB-9066-CFDB50F828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F4C1A-89BF-4700-A20E-14CC05ECDF77}">
      <dsp:nvSpPr>
        <dsp:cNvPr id="0" name=""/>
        <dsp:cNvSpPr/>
      </dsp:nvSpPr>
      <dsp:spPr>
        <a:xfrm rot="5400000">
          <a:off x="6301587" y="-2303662"/>
          <a:ext cx="1698041" cy="672998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b="1" kern="1200"/>
            <a:t>directly transmitted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acquired from a person or vector (ticks, mosquitoes, or other animal)</a:t>
          </a:r>
        </a:p>
      </dsp:txBody>
      <dsp:txXfrm rot="-5400000">
        <a:off x="3785616" y="295201"/>
        <a:ext cx="6647092" cy="1532257"/>
      </dsp:txXfrm>
    </dsp:sp>
    <dsp:sp modelId="{192AE74C-AFC6-439B-9003-762D02AE1D5D}">
      <dsp:nvSpPr>
        <dsp:cNvPr id="0" name=""/>
        <dsp:cNvSpPr/>
      </dsp:nvSpPr>
      <dsp:spPr>
        <a:xfrm>
          <a:off x="0" y="53"/>
          <a:ext cx="3785616" cy="21225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An illness that is transmitted by contact with body fluids</a:t>
          </a:r>
        </a:p>
      </dsp:txBody>
      <dsp:txXfrm>
        <a:off x="103614" y="103667"/>
        <a:ext cx="3578388" cy="1915324"/>
      </dsp:txXfrm>
    </dsp:sp>
    <dsp:sp modelId="{B069B540-2C8F-41AC-8A2C-E041E794A0AD}">
      <dsp:nvSpPr>
        <dsp:cNvPr id="0" name=""/>
        <dsp:cNvSpPr/>
      </dsp:nvSpPr>
      <dsp:spPr>
        <a:xfrm rot="5400000">
          <a:off x="6301587" y="-74983"/>
          <a:ext cx="1698041" cy="6729984"/>
        </a:xfrm>
        <a:prstGeom prst="round2Same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by contact with contaminated objects.</a:t>
          </a:r>
        </a:p>
      </dsp:txBody>
      <dsp:txXfrm rot="-5400000">
        <a:off x="3785616" y="2523880"/>
        <a:ext cx="6647092" cy="1532257"/>
      </dsp:txXfrm>
    </dsp:sp>
    <dsp:sp modelId="{4352E3CD-E7E8-483D-ABE6-760917E017B2}">
      <dsp:nvSpPr>
        <dsp:cNvPr id="0" name=""/>
        <dsp:cNvSpPr/>
      </dsp:nvSpPr>
      <dsp:spPr>
        <a:xfrm>
          <a:off x="0" y="2228732"/>
          <a:ext cx="3785616" cy="212255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indirectly transmitted </a:t>
          </a:r>
          <a:endParaRPr lang="en-US" sz="3200" kern="1200"/>
        </a:p>
      </dsp:txBody>
      <dsp:txXfrm>
        <a:off x="103614" y="2332346"/>
        <a:ext cx="3578388" cy="19153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66F3B-BC68-4889-B9FD-340F919A564D}">
      <dsp:nvSpPr>
        <dsp:cNvPr id="0" name=""/>
        <dsp:cNvSpPr/>
      </dsp:nvSpPr>
      <dsp:spPr>
        <a:xfrm>
          <a:off x="3364992" y="53"/>
          <a:ext cx="3785616" cy="21225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of childhood include diseases with high transmission rates</a:t>
          </a:r>
        </a:p>
      </dsp:txBody>
      <dsp:txXfrm>
        <a:off x="3468606" y="103667"/>
        <a:ext cx="3578388" cy="1915324"/>
      </dsp:txXfrm>
    </dsp:sp>
    <dsp:sp modelId="{F392A3C8-71D8-406C-ABDE-46815E9480D3}">
      <dsp:nvSpPr>
        <dsp:cNvPr id="0" name=""/>
        <dsp:cNvSpPr/>
      </dsp:nvSpPr>
      <dsp:spPr>
        <a:xfrm>
          <a:off x="3364992" y="2228732"/>
          <a:ext cx="3785616" cy="212255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Viruses are the leading cause of most pediatric infections</a:t>
          </a:r>
        </a:p>
      </dsp:txBody>
      <dsp:txXfrm>
        <a:off x="3468606" y="2332346"/>
        <a:ext cx="3578388" cy="19153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2F9A29-589A-4270-A6F2-E76CD9614F76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The poor hygiene </a:t>
          </a:r>
          <a:r>
            <a:rPr lang="en-US" sz="3400" kern="1200" dirty="0" err="1"/>
            <a:t>behaviours</a:t>
          </a:r>
          <a:r>
            <a:rPr lang="en-US" sz="3400" kern="1200" dirty="0"/>
            <a:t> of young children promote the transmission of infectious diseases</a:t>
          </a:r>
        </a:p>
      </dsp:txBody>
      <dsp:txXfrm>
        <a:off x="66025" y="114994"/>
        <a:ext cx="10383550" cy="1220470"/>
      </dsp:txXfrm>
    </dsp:sp>
    <dsp:sp modelId="{69247611-E194-4DA0-91AA-477767096D99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fecal-oral and respiratory routes are the most common sources of transmission in children.</a:t>
          </a:r>
        </a:p>
      </dsp:txBody>
      <dsp:txXfrm>
        <a:off x="66025" y="1565434"/>
        <a:ext cx="10383550" cy="1220470"/>
      </dsp:txXfrm>
    </dsp:sp>
    <dsp:sp modelId="{202F7083-E37C-43ED-80D1-C8B3214FFC64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Young children may not wash their hands after toileting unless closely supervised.</a:t>
          </a:r>
        </a:p>
      </dsp:txBody>
      <dsp:txXfrm>
        <a:off x="66025" y="3015873"/>
        <a:ext cx="10383550" cy="12204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9877-52D5-4617-89C3-7D065BACF8F7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Prevention of any illness is always better than treatment</a:t>
          </a:r>
        </a:p>
      </dsp:txBody>
      <dsp:txXfrm>
        <a:off x="66025" y="114994"/>
        <a:ext cx="10383550" cy="1220470"/>
      </dsp:txXfrm>
    </dsp:sp>
    <dsp:sp modelId="{B65AB652-523A-4807-B594-B3E1B6D03C2E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Vaccines are the single best technique for prevention</a:t>
          </a:r>
        </a:p>
      </dsp:txBody>
      <dsp:txXfrm>
        <a:off x="66025" y="1565434"/>
        <a:ext cx="10383550" cy="1220470"/>
      </dsp:txXfrm>
    </dsp:sp>
    <dsp:sp modelId="{9E2CA33A-CC23-4564-9DD3-C5586B049B78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Vaccines are the safer choice to getting the disease</a:t>
          </a:r>
        </a:p>
      </dsp:txBody>
      <dsp:txXfrm>
        <a:off x="66025" y="3015873"/>
        <a:ext cx="10383550" cy="12204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DCAA7-AEB7-4DB5-8C4D-D3B773D03D4D}">
      <dsp:nvSpPr>
        <dsp:cNvPr id="0" name=""/>
        <dsp:cNvSpPr/>
      </dsp:nvSpPr>
      <dsp:spPr>
        <a:xfrm>
          <a:off x="0" y="41742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E7FF3-7B34-46A1-BE82-E6A5D0B59478}">
      <dsp:nvSpPr>
        <dsp:cNvPr id="0" name=""/>
        <dsp:cNvSpPr/>
      </dsp:nvSpPr>
      <dsp:spPr>
        <a:xfrm>
          <a:off x="525780" y="63189"/>
          <a:ext cx="7360920" cy="708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By 24 Months children should have:</a:t>
          </a:r>
        </a:p>
      </dsp:txBody>
      <dsp:txXfrm>
        <a:off x="560365" y="97774"/>
        <a:ext cx="7291750" cy="639310"/>
      </dsp:txXfrm>
    </dsp:sp>
    <dsp:sp modelId="{4E84C9F2-DC17-4842-AFE5-CD328640C3AF}">
      <dsp:nvSpPr>
        <dsp:cNvPr id="0" name=""/>
        <dsp:cNvSpPr/>
      </dsp:nvSpPr>
      <dsp:spPr>
        <a:xfrm>
          <a:off x="0" y="150606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991083-A394-4150-9740-5518D269D18E}">
      <dsp:nvSpPr>
        <dsp:cNvPr id="0" name=""/>
        <dsp:cNvSpPr/>
      </dsp:nvSpPr>
      <dsp:spPr>
        <a:xfrm>
          <a:off x="525780" y="1151829"/>
          <a:ext cx="7360920" cy="70848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4 Dtap, Hib, PCV</a:t>
          </a:r>
        </a:p>
      </dsp:txBody>
      <dsp:txXfrm>
        <a:off x="560365" y="1186414"/>
        <a:ext cx="7291750" cy="639310"/>
      </dsp:txXfrm>
    </dsp:sp>
    <dsp:sp modelId="{C4A58A68-BB91-4558-B199-523A85793558}">
      <dsp:nvSpPr>
        <dsp:cNvPr id="0" name=""/>
        <dsp:cNvSpPr/>
      </dsp:nvSpPr>
      <dsp:spPr>
        <a:xfrm>
          <a:off x="0" y="259470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09E25-8F20-43B3-A832-370DFA77A1F9}">
      <dsp:nvSpPr>
        <dsp:cNvPr id="0" name=""/>
        <dsp:cNvSpPr/>
      </dsp:nvSpPr>
      <dsp:spPr>
        <a:xfrm>
          <a:off x="525780" y="2240469"/>
          <a:ext cx="7360920" cy="70848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3 Hep B, IVP</a:t>
          </a:r>
        </a:p>
      </dsp:txBody>
      <dsp:txXfrm>
        <a:off x="560365" y="2275054"/>
        <a:ext cx="7291750" cy="639310"/>
      </dsp:txXfrm>
    </dsp:sp>
    <dsp:sp modelId="{D592AC35-B6C5-4CFF-97CA-55489404907B}">
      <dsp:nvSpPr>
        <dsp:cNvPr id="0" name=""/>
        <dsp:cNvSpPr/>
      </dsp:nvSpPr>
      <dsp:spPr>
        <a:xfrm>
          <a:off x="0" y="3683349"/>
          <a:ext cx="10515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F35B5-22A4-447A-9050-96EC27383CCA}">
      <dsp:nvSpPr>
        <dsp:cNvPr id="0" name=""/>
        <dsp:cNvSpPr/>
      </dsp:nvSpPr>
      <dsp:spPr>
        <a:xfrm>
          <a:off x="525780" y="3329109"/>
          <a:ext cx="7360920" cy="70848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 MMR, varicella</a:t>
          </a:r>
        </a:p>
      </dsp:txBody>
      <dsp:txXfrm>
        <a:off x="560365" y="3363694"/>
        <a:ext cx="7291750" cy="639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CAFFB-8BC6-42A3-97BF-8B2C473E033C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F9B45-80B8-42EA-88BF-98556784EF53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Are either inactivated or activated</a:t>
          </a:r>
        </a:p>
      </dsp:txBody>
      <dsp:txXfrm>
        <a:off x="0" y="2124"/>
        <a:ext cx="10515600" cy="1449029"/>
      </dsp:txXfrm>
    </dsp:sp>
    <dsp:sp modelId="{A16F0C82-0484-4881-A6D0-548003439AF7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DB8FF7-89AA-4903-89EE-E5D395825CDA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Inactivated include Dtap, Hib, Hep</a:t>
          </a:r>
        </a:p>
      </dsp:txBody>
      <dsp:txXfrm>
        <a:off x="0" y="1451154"/>
        <a:ext cx="10515600" cy="1449029"/>
      </dsp:txXfrm>
    </dsp:sp>
    <dsp:sp modelId="{4DE5A66F-B56C-4AA2-AA17-C3AA46D888BA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3C25A-0B05-4762-9422-99E11F72A809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Activated (live) multiplies for days-weeks in body MMR, Varicella</a:t>
          </a:r>
        </a:p>
      </dsp:txBody>
      <dsp:txXfrm>
        <a:off x="0" y="2900183"/>
        <a:ext cx="10515600" cy="14490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F2DA31-1D83-4767-8B9F-C79647885011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Vaccines are very safe and have little chance for side effects</a:t>
          </a:r>
        </a:p>
      </dsp:txBody>
      <dsp:txXfrm>
        <a:off x="66025" y="114994"/>
        <a:ext cx="10383550" cy="1220470"/>
      </dsp:txXfrm>
    </dsp:sp>
    <dsp:sp modelId="{28EF0673-9392-4446-AA05-7E977E5840F0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Side effects are minor and occur with in days of administration</a:t>
          </a:r>
        </a:p>
      </dsp:txBody>
      <dsp:txXfrm>
        <a:off x="66025" y="1565434"/>
        <a:ext cx="10383550" cy="1220470"/>
      </dsp:txXfrm>
    </dsp:sp>
    <dsp:sp modelId="{A9CAF6DB-2022-41EA-A1C3-D6CD6A815A61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Reactions to live vaccines can occur 30-60 days post vaccine (usually in older children)</a:t>
          </a:r>
        </a:p>
      </dsp:txBody>
      <dsp:txXfrm>
        <a:off x="66025" y="3015873"/>
        <a:ext cx="10383550" cy="12204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862926-5DFA-4847-8A32-BA155ADD2855}">
      <dsp:nvSpPr>
        <dsp:cNvPr id="0" name=""/>
        <dsp:cNvSpPr/>
      </dsp:nvSpPr>
      <dsp:spPr>
        <a:xfrm>
          <a:off x="0" y="53"/>
          <a:ext cx="3785616" cy="21225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National Law to provide care for those affected by a vaccine’s adverse event</a:t>
          </a:r>
        </a:p>
      </dsp:txBody>
      <dsp:txXfrm>
        <a:off x="103614" y="103667"/>
        <a:ext cx="3578388" cy="1915324"/>
      </dsp:txXfrm>
    </dsp:sp>
    <dsp:sp modelId="{1E491AC8-9044-41CF-A544-71D5865741E0}">
      <dsp:nvSpPr>
        <dsp:cNvPr id="0" name=""/>
        <dsp:cNvSpPr/>
      </dsp:nvSpPr>
      <dsp:spPr>
        <a:xfrm rot="5400000">
          <a:off x="6301587" y="-74983"/>
          <a:ext cx="1698041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Obtain consent prior to vaccine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100" kern="1200"/>
            <a:t>record lot #, manufacturer, exp. date of vaccine after administration</a:t>
          </a:r>
        </a:p>
      </dsp:txBody>
      <dsp:txXfrm rot="-5400000">
        <a:off x="3785616" y="2523880"/>
        <a:ext cx="6647092" cy="1532257"/>
      </dsp:txXfrm>
    </dsp:sp>
    <dsp:sp modelId="{A8B2FD29-ECD1-4FB4-B287-E9F72F37B884}">
      <dsp:nvSpPr>
        <dsp:cNvPr id="0" name=""/>
        <dsp:cNvSpPr/>
      </dsp:nvSpPr>
      <dsp:spPr>
        <a:xfrm>
          <a:off x="0" y="2228732"/>
          <a:ext cx="3785616" cy="2122552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Law requires nurses to</a:t>
          </a:r>
        </a:p>
      </dsp:txBody>
      <dsp:txXfrm>
        <a:off x="103614" y="2332346"/>
        <a:ext cx="3578388" cy="191532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C9C8D-866F-490B-9E4C-3F9D082CA22A}">
      <dsp:nvSpPr>
        <dsp:cNvPr id="0" name=""/>
        <dsp:cNvSpPr/>
      </dsp:nvSpPr>
      <dsp:spPr>
        <a:xfrm>
          <a:off x="51" y="701338"/>
          <a:ext cx="4913783" cy="189458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Parents may understand the dangers inherent in some of these diseases</a:t>
          </a:r>
        </a:p>
      </dsp:txBody>
      <dsp:txXfrm>
        <a:off x="51" y="701338"/>
        <a:ext cx="4913783" cy="1894580"/>
      </dsp:txXfrm>
    </dsp:sp>
    <dsp:sp modelId="{8BFAB0FB-1D19-4C0F-8D98-288FF29015D7}">
      <dsp:nvSpPr>
        <dsp:cNvPr id="0" name=""/>
        <dsp:cNvSpPr/>
      </dsp:nvSpPr>
      <dsp:spPr>
        <a:xfrm>
          <a:off x="51" y="2595919"/>
          <a:ext cx="4913783" cy="10540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suffering, permanent disability, death</a:t>
          </a:r>
        </a:p>
      </dsp:txBody>
      <dsp:txXfrm>
        <a:off x="51" y="2595919"/>
        <a:ext cx="4913783" cy="1054080"/>
      </dsp:txXfrm>
    </dsp:sp>
    <dsp:sp modelId="{17F09C50-D84F-4121-A68B-167DD62221F9}">
      <dsp:nvSpPr>
        <dsp:cNvPr id="0" name=""/>
        <dsp:cNvSpPr/>
      </dsp:nvSpPr>
      <dsp:spPr>
        <a:xfrm>
          <a:off x="5601764" y="701338"/>
          <a:ext cx="4913783" cy="189458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Unimmunized children are at a greater risk of getting the disease and of spreading it to pregnant women and to infants and children with serious medical conditions. </a:t>
          </a:r>
        </a:p>
      </dsp:txBody>
      <dsp:txXfrm>
        <a:off x="5601764" y="701338"/>
        <a:ext cx="4913783" cy="1894580"/>
      </dsp:txXfrm>
    </dsp:sp>
    <dsp:sp modelId="{2159CBB6-EE51-4C0D-BD3E-7905DD2C6FE0}">
      <dsp:nvSpPr>
        <dsp:cNvPr id="0" name=""/>
        <dsp:cNvSpPr/>
      </dsp:nvSpPr>
      <dsp:spPr>
        <a:xfrm>
          <a:off x="5601764" y="2595919"/>
          <a:ext cx="4913783" cy="105408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B5ECB4-35E3-439F-8548-90A42DD1C4D6}">
      <dsp:nvSpPr>
        <dsp:cNvPr id="0" name=""/>
        <dsp:cNvSpPr/>
      </dsp:nvSpPr>
      <dsp:spPr>
        <a:xfrm>
          <a:off x="0" y="287509"/>
          <a:ext cx="6666833" cy="15514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/>
            <a:t>Moderate-severe illness with or without fever</a:t>
          </a:r>
          <a:endParaRPr lang="en-US" sz="3900" kern="1200"/>
        </a:p>
      </dsp:txBody>
      <dsp:txXfrm>
        <a:off x="75734" y="363243"/>
        <a:ext cx="6515365" cy="1399952"/>
      </dsp:txXfrm>
    </dsp:sp>
    <dsp:sp modelId="{84D32419-6D37-4780-93DB-50AF83C1BDB7}">
      <dsp:nvSpPr>
        <dsp:cNvPr id="0" name=""/>
        <dsp:cNvSpPr/>
      </dsp:nvSpPr>
      <dsp:spPr>
        <a:xfrm>
          <a:off x="0" y="1951249"/>
          <a:ext cx="6666833" cy="155142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/>
            <a:t>Immunocompromised</a:t>
          </a:r>
          <a:endParaRPr lang="en-US" sz="3900" kern="1200"/>
        </a:p>
      </dsp:txBody>
      <dsp:txXfrm>
        <a:off x="75734" y="2026983"/>
        <a:ext cx="6515365" cy="1399952"/>
      </dsp:txXfrm>
    </dsp:sp>
    <dsp:sp modelId="{0733F68C-38BB-4E41-8C2A-C5750C7A06D7}">
      <dsp:nvSpPr>
        <dsp:cNvPr id="0" name=""/>
        <dsp:cNvSpPr/>
      </dsp:nvSpPr>
      <dsp:spPr>
        <a:xfrm>
          <a:off x="0" y="3614990"/>
          <a:ext cx="6666833" cy="155142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/>
            <a:t>Prior serious reaction (fever 105, seizure, anaphylatic)</a:t>
          </a:r>
          <a:endParaRPr lang="en-US" sz="3900" kern="1200"/>
        </a:p>
      </dsp:txBody>
      <dsp:txXfrm>
        <a:off x="75734" y="3690724"/>
        <a:ext cx="6515365" cy="13999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CDD3B-4969-4872-9690-094C926F6F12}">
      <dsp:nvSpPr>
        <dsp:cNvPr id="0" name=""/>
        <dsp:cNvSpPr/>
      </dsp:nvSpPr>
      <dsp:spPr>
        <a:xfrm>
          <a:off x="0" y="91339"/>
          <a:ext cx="3378708" cy="1342136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Varicella Virus</a:t>
          </a:r>
          <a:endParaRPr lang="en-US" sz="1900" kern="1200"/>
        </a:p>
      </dsp:txBody>
      <dsp:txXfrm>
        <a:off x="65518" y="156857"/>
        <a:ext cx="3247672" cy="1211100"/>
      </dsp:txXfrm>
    </dsp:sp>
    <dsp:sp modelId="{D97BD34F-09E7-4FB2-A9ED-91B2A1F95774}">
      <dsp:nvSpPr>
        <dsp:cNvPr id="0" name=""/>
        <dsp:cNvSpPr/>
      </dsp:nvSpPr>
      <dsp:spPr>
        <a:xfrm>
          <a:off x="0" y="1488195"/>
          <a:ext cx="3378708" cy="1342136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Vaccine available</a:t>
          </a:r>
          <a:endParaRPr lang="en-US" sz="1900" kern="1200"/>
        </a:p>
      </dsp:txBody>
      <dsp:txXfrm>
        <a:off x="65518" y="1553713"/>
        <a:ext cx="3247672" cy="1211100"/>
      </dsp:txXfrm>
    </dsp:sp>
    <dsp:sp modelId="{F2963DC5-E006-4E7E-9A4F-52B0F29B8B6E}">
      <dsp:nvSpPr>
        <dsp:cNvPr id="0" name=""/>
        <dsp:cNvSpPr/>
      </dsp:nvSpPr>
      <dsp:spPr>
        <a:xfrm>
          <a:off x="0" y="2885051"/>
          <a:ext cx="3378708" cy="1342136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Transmitted by respiratory secretions in contact and droplet, contaminated objects</a:t>
          </a:r>
          <a:endParaRPr lang="en-US" sz="1900" kern="1200"/>
        </a:p>
      </dsp:txBody>
      <dsp:txXfrm>
        <a:off x="65518" y="2950569"/>
        <a:ext cx="3247672" cy="1211100"/>
      </dsp:txXfrm>
    </dsp:sp>
    <dsp:sp modelId="{825E85DF-8D69-4283-BA12-8FEA48D2C3F9}">
      <dsp:nvSpPr>
        <dsp:cNvPr id="0" name=""/>
        <dsp:cNvSpPr/>
      </dsp:nvSpPr>
      <dsp:spPr>
        <a:xfrm>
          <a:off x="0" y="4281907"/>
          <a:ext cx="3378708" cy="1342136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Communicable 1 day before eruption of vesicles to 6 days after first crop of vesicles have formed</a:t>
          </a:r>
          <a:endParaRPr lang="en-US" sz="1900" kern="1200"/>
        </a:p>
      </dsp:txBody>
      <dsp:txXfrm>
        <a:off x="65518" y="4347425"/>
        <a:ext cx="3247672" cy="12111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A93A5-2E75-4234-816A-CEBFDB8A9D0C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24109-29BC-4942-9B92-2E5A8F2FF9E1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The Key to diagnosis </a:t>
          </a:r>
          <a:r>
            <a:rPr lang="en-US" sz="4000" u="sng" kern="1200"/>
            <a:t>is varying stages of rash</a:t>
          </a:r>
          <a:endParaRPr lang="en-US" sz="4000" kern="1200"/>
        </a:p>
      </dsp:txBody>
      <dsp:txXfrm>
        <a:off x="0" y="2124"/>
        <a:ext cx="10515600" cy="1449029"/>
      </dsp:txXfrm>
    </dsp:sp>
    <dsp:sp modelId="{537C2297-FEA2-4A21-83DD-6D3ADF3F7491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A354E-DB21-4DB1-8C38-6214A1D2AD99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Rash starts on trunk and progresses to body including genitalia, mucous membranes</a:t>
          </a:r>
        </a:p>
      </dsp:txBody>
      <dsp:txXfrm>
        <a:off x="0" y="1451154"/>
        <a:ext cx="10515600" cy="1449029"/>
      </dsp:txXfrm>
    </dsp:sp>
    <dsp:sp modelId="{76DD4840-9BCD-4334-BF24-828AA9E5DE64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F3BD9-54D4-47D2-B597-C9E135988B54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Also can detect presence of disease after 1 month through serum antibody testing</a:t>
          </a:r>
        </a:p>
      </dsp:txBody>
      <dsp:txXfrm>
        <a:off x="0" y="2900183"/>
        <a:ext cx="10515600" cy="144902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95B29-7A5E-4C2E-9513-5D9D696936B7}">
      <dsp:nvSpPr>
        <dsp:cNvPr id="0" name=""/>
        <dsp:cNvSpPr/>
      </dsp:nvSpPr>
      <dsp:spPr>
        <a:xfrm>
          <a:off x="0" y="100451"/>
          <a:ext cx="3378708" cy="132677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Parvovirus (HPV B19)</a:t>
          </a:r>
        </a:p>
      </dsp:txBody>
      <dsp:txXfrm>
        <a:off x="64768" y="165219"/>
        <a:ext cx="3249172" cy="1197243"/>
      </dsp:txXfrm>
    </dsp:sp>
    <dsp:sp modelId="{FC9DC369-CA4E-43EA-BC09-3B3A46A5192F}">
      <dsp:nvSpPr>
        <dsp:cNvPr id="0" name=""/>
        <dsp:cNvSpPr/>
      </dsp:nvSpPr>
      <dsp:spPr>
        <a:xfrm>
          <a:off x="0" y="1496351"/>
          <a:ext cx="3378708" cy="132677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vaccine available</a:t>
          </a:r>
        </a:p>
      </dsp:txBody>
      <dsp:txXfrm>
        <a:off x="64768" y="1561119"/>
        <a:ext cx="3249172" cy="1197243"/>
      </dsp:txXfrm>
    </dsp:sp>
    <dsp:sp modelId="{F0118E83-B02D-4F7F-9A87-4253F37DAB93}">
      <dsp:nvSpPr>
        <dsp:cNvPr id="0" name=""/>
        <dsp:cNvSpPr/>
      </dsp:nvSpPr>
      <dsp:spPr>
        <a:xfrm>
          <a:off x="0" y="2892251"/>
          <a:ext cx="3378708" cy="132677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Transmitted by probable respiratory secretions </a:t>
          </a:r>
        </a:p>
      </dsp:txBody>
      <dsp:txXfrm>
        <a:off x="64768" y="2957019"/>
        <a:ext cx="3249172" cy="1197243"/>
      </dsp:txXfrm>
    </dsp:sp>
    <dsp:sp modelId="{E235ECF4-2EA8-4FAC-BAC1-22BAE393028C}">
      <dsp:nvSpPr>
        <dsp:cNvPr id="0" name=""/>
        <dsp:cNvSpPr/>
      </dsp:nvSpPr>
      <dsp:spPr>
        <a:xfrm>
          <a:off x="0" y="4288151"/>
          <a:ext cx="3378708" cy="132677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Easily Communicable up to 14 days after infection</a:t>
          </a:r>
          <a:endParaRPr lang="en-US" sz="2400" kern="1200"/>
        </a:p>
      </dsp:txBody>
      <dsp:txXfrm>
        <a:off x="64768" y="4352919"/>
        <a:ext cx="3249172" cy="119724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89F5E-8E05-4EE3-9244-3B77B9DDF62F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4EECA-2E79-4CFC-960F-161FD772E805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Classic rash of erythema on face (cheeks), “slapped face appearance”</a:t>
          </a:r>
          <a:endParaRPr lang="en-US" sz="4700" kern="1200"/>
        </a:p>
      </dsp:txBody>
      <dsp:txXfrm>
        <a:off x="0" y="0"/>
        <a:ext cx="10515600" cy="2175669"/>
      </dsp:txXfrm>
    </dsp:sp>
    <dsp:sp modelId="{38372A5E-1B2D-4EF7-BB6A-47FC8800A2F1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12826-6A6E-445D-B8FC-452DB362F7DD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High fever, lethargy, n/v, abd. Pain, cervical lympadnopathy</a:t>
          </a:r>
          <a:endParaRPr lang="en-US" sz="4700" kern="1200"/>
        </a:p>
      </dsp:txBody>
      <dsp:txXfrm>
        <a:off x="0" y="2175669"/>
        <a:ext cx="10515600" cy="217566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560E4-9EAF-433A-9290-DD0249AC3750}">
      <dsp:nvSpPr>
        <dsp:cNvPr id="0" name=""/>
        <dsp:cNvSpPr/>
      </dsp:nvSpPr>
      <dsp:spPr>
        <a:xfrm>
          <a:off x="0" y="51929"/>
          <a:ext cx="6666833" cy="262175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Explain the stages of rash development to parents.</a:t>
          </a:r>
        </a:p>
      </dsp:txBody>
      <dsp:txXfrm>
        <a:off x="127983" y="179912"/>
        <a:ext cx="6410867" cy="2365784"/>
      </dsp:txXfrm>
    </dsp:sp>
    <dsp:sp modelId="{0FCBF0BF-F7BF-428F-8027-AEAD4FF720EA}">
      <dsp:nvSpPr>
        <dsp:cNvPr id="0" name=""/>
        <dsp:cNvSpPr/>
      </dsp:nvSpPr>
      <dsp:spPr>
        <a:xfrm>
          <a:off x="0" y="2780239"/>
          <a:ext cx="6666833" cy="262175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The immune-competent child can return to school or daycare once the body rash has appeared</a:t>
          </a:r>
        </a:p>
      </dsp:txBody>
      <dsp:txXfrm>
        <a:off x="127983" y="2908222"/>
        <a:ext cx="6410867" cy="236578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C4AC4-DBC1-4CDF-8C42-0E4BD9532202}">
      <dsp:nvSpPr>
        <dsp:cNvPr id="0" name=""/>
        <dsp:cNvSpPr/>
      </dsp:nvSpPr>
      <dsp:spPr>
        <a:xfrm>
          <a:off x="0" y="23312"/>
          <a:ext cx="6054035" cy="7186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Viral  infection</a:t>
          </a:r>
        </a:p>
      </dsp:txBody>
      <dsp:txXfrm>
        <a:off x="35083" y="58395"/>
        <a:ext cx="5983869" cy="648506"/>
      </dsp:txXfrm>
    </dsp:sp>
    <dsp:sp modelId="{2CDD03F2-D74C-4C51-B85B-2A6020165F9D}">
      <dsp:nvSpPr>
        <dsp:cNvPr id="0" name=""/>
        <dsp:cNvSpPr/>
      </dsp:nvSpPr>
      <dsp:spPr>
        <a:xfrm>
          <a:off x="0" y="793825"/>
          <a:ext cx="6054035" cy="718672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No vaccine available</a:t>
          </a:r>
        </a:p>
      </dsp:txBody>
      <dsp:txXfrm>
        <a:off x="35083" y="828908"/>
        <a:ext cx="5983869" cy="648506"/>
      </dsp:txXfrm>
    </dsp:sp>
    <dsp:sp modelId="{41F8AF1E-05A0-4D29-AA1F-086458156090}">
      <dsp:nvSpPr>
        <dsp:cNvPr id="0" name=""/>
        <dsp:cNvSpPr/>
      </dsp:nvSpPr>
      <dsp:spPr>
        <a:xfrm>
          <a:off x="0" y="1564337"/>
          <a:ext cx="6054035" cy="71867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Transmitted most likely by contact with saliva</a:t>
          </a:r>
        </a:p>
      </dsp:txBody>
      <dsp:txXfrm>
        <a:off x="35083" y="1599420"/>
        <a:ext cx="5983869" cy="648506"/>
      </dsp:txXfrm>
    </dsp:sp>
    <dsp:sp modelId="{CDB256C8-CD02-46A5-8D25-03179268E8D6}">
      <dsp:nvSpPr>
        <dsp:cNvPr id="0" name=""/>
        <dsp:cNvSpPr/>
      </dsp:nvSpPr>
      <dsp:spPr>
        <a:xfrm>
          <a:off x="0" y="2334850"/>
          <a:ext cx="6054035" cy="718672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Disease of younger children, rarely affects children &gt;3 years</a:t>
          </a:r>
        </a:p>
      </dsp:txBody>
      <dsp:txXfrm>
        <a:off x="35083" y="2369933"/>
        <a:ext cx="5983869" cy="648506"/>
      </dsp:txXfrm>
    </dsp:sp>
    <dsp:sp modelId="{0BD64ADD-76A9-415A-9E88-F946F4AF29DF}">
      <dsp:nvSpPr>
        <dsp:cNvPr id="0" name=""/>
        <dsp:cNvSpPr/>
      </dsp:nvSpPr>
      <dsp:spPr>
        <a:xfrm>
          <a:off x="0" y="3105362"/>
          <a:ext cx="6054035" cy="71867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Communicability unknown, but believed NOT to be communicable once rash appears</a:t>
          </a:r>
        </a:p>
      </dsp:txBody>
      <dsp:txXfrm>
        <a:off x="35083" y="3140445"/>
        <a:ext cx="5983869" cy="64850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F7DD8-6E03-44C3-8DB9-B2B6790959D2}">
      <dsp:nvSpPr>
        <dsp:cNvPr id="0" name=""/>
        <dsp:cNvSpPr/>
      </dsp:nvSpPr>
      <dsp:spPr>
        <a:xfrm>
          <a:off x="0" y="36440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Persistent </a:t>
          </a:r>
          <a:r>
            <a:rPr lang="en-US" sz="3100" b="1" u="sng" kern="1200"/>
            <a:t>high</a:t>
          </a:r>
          <a:r>
            <a:rPr lang="en-US" sz="3100" b="1" kern="1200"/>
            <a:t> fever for 3-4 days in a </a:t>
          </a:r>
          <a:r>
            <a:rPr lang="en-US" sz="3100" b="1" u="sng" kern="1200"/>
            <a:t>child who appears well</a:t>
          </a:r>
          <a:endParaRPr lang="en-US" sz="3100" kern="1200"/>
        </a:p>
      </dsp:txBody>
      <dsp:txXfrm>
        <a:off x="84655" y="121095"/>
        <a:ext cx="6497523" cy="1564849"/>
      </dsp:txXfrm>
    </dsp:sp>
    <dsp:sp modelId="{8510BDF2-9CBF-4A80-82D1-CC73FB2D1F10}">
      <dsp:nvSpPr>
        <dsp:cNvPr id="0" name=""/>
        <dsp:cNvSpPr/>
      </dsp:nvSpPr>
      <dsp:spPr>
        <a:xfrm>
          <a:off x="0" y="1859880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Then drop in fever to normal =&gt; rash appears</a:t>
          </a:r>
          <a:endParaRPr lang="en-US" sz="3100" kern="1200"/>
        </a:p>
      </dsp:txBody>
      <dsp:txXfrm>
        <a:off x="84655" y="1944535"/>
        <a:ext cx="6497523" cy="1564849"/>
      </dsp:txXfrm>
    </dsp:sp>
    <dsp:sp modelId="{A4C51DCD-D38E-4A34-AC66-0CBCDFEBA6F3}">
      <dsp:nvSpPr>
        <dsp:cNvPr id="0" name=""/>
        <dsp:cNvSpPr/>
      </dsp:nvSpPr>
      <dsp:spPr>
        <a:xfrm>
          <a:off x="0" y="3683319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rose-pink macules first on trunk, spread to neck, face, extremities, not itchy, lasts 1-2 days</a:t>
          </a:r>
          <a:endParaRPr lang="en-US" sz="3100" kern="1200"/>
        </a:p>
      </dsp:txBody>
      <dsp:txXfrm>
        <a:off x="84655" y="3767974"/>
        <a:ext cx="6497523" cy="156484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3866B-01E0-49EE-B833-8A5AD2A4BFCF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3BF2ED-BE08-4F67-A7B1-7DEFB7BA0022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Diagnosis is made based on classis rash and symptoms, serum testing available</a:t>
          </a:r>
        </a:p>
      </dsp:txBody>
      <dsp:txXfrm>
        <a:off x="0" y="0"/>
        <a:ext cx="6666833" cy="1363480"/>
      </dsp:txXfrm>
    </dsp:sp>
    <dsp:sp modelId="{DEE51B01-9036-41A8-835F-52075F33EA19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6DFE5B-D58E-49B9-A98B-476BA4212726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antipyretics, analgesics, isolation not necessary</a:t>
          </a:r>
        </a:p>
      </dsp:txBody>
      <dsp:txXfrm>
        <a:off x="0" y="1363480"/>
        <a:ext cx="6666833" cy="1363480"/>
      </dsp:txXfrm>
    </dsp:sp>
    <dsp:sp modelId="{3B46C5CE-C9CD-4185-B226-BF566B8D8186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1C3A4A-CABF-4866-9C7C-F8BB2A230B31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May result in fetal death if woman is infected during pregnancy.</a:t>
          </a:r>
          <a:endParaRPr lang="en-US" sz="2900" kern="1200"/>
        </a:p>
      </dsp:txBody>
      <dsp:txXfrm>
        <a:off x="0" y="2726960"/>
        <a:ext cx="6666833" cy="1363480"/>
      </dsp:txXfrm>
    </dsp:sp>
    <dsp:sp modelId="{0AD5A739-3253-4CD1-9EA6-F4557E99C032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C81862-1136-4F3E-BB6E-6303D08DEE1A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Since fever is very high can have febrile seizures</a:t>
          </a:r>
          <a:endParaRPr lang="en-US" sz="2900" kern="1200"/>
        </a:p>
      </dsp:txBody>
      <dsp:txXfrm>
        <a:off x="0" y="4090440"/>
        <a:ext cx="6666833" cy="136348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DEF8D3-FEEF-4E6F-A3E4-1D1BF5ABEF06}">
      <dsp:nvSpPr>
        <dsp:cNvPr id="0" name=""/>
        <dsp:cNvSpPr/>
      </dsp:nvSpPr>
      <dsp:spPr>
        <a:xfrm>
          <a:off x="0" y="1728"/>
          <a:ext cx="6613432" cy="87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9F9846-2313-43FF-8011-A4CF71AA006B}">
      <dsp:nvSpPr>
        <dsp:cNvPr id="0" name=""/>
        <dsp:cNvSpPr/>
      </dsp:nvSpPr>
      <dsp:spPr>
        <a:xfrm>
          <a:off x="265030" y="198858"/>
          <a:ext cx="481873" cy="4818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D74BE-40DF-4D5E-9BFB-521B7F86E980}">
      <dsp:nvSpPr>
        <dsp:cNvPr id="0" name=""/>
        <dsp:cNvSpPr/>
      </dsp:nvSpPr>
      <dsp:spPr>
        <a:xfrm>
          <a:off x="1011934" y="1728"/>
          <a:ext cx="5601497" cy="87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4" tIns="92724" rIns="92724" bIns="9272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Viral infection</a:t>
          </a:r>
        </a:p>
      </dsp:txBody>
      <dsp:txXfrm>
        <a:off x="1011934" y="1728"/>
        <a:ext cx="5601497" cy="876133"/>
      </dsp:txXfrm>
    </dsp:sp>
    <dsp:sp modelId="{72C15F34-B850-4AFA-A8B7-3BC08D10BAA3}">
      <dsp:nvSpPr>
        <dsp:cNvPr id="0" name=""/>
        <dsp:cNvSpPr/>
      </dsp:nvSpPr>
      <dsp:spPr>
        <a:xfrm>
          <a:off x="0" y="1096895"/>
          <a:ext cx="6613432" cy="87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90E43-525D-495C-A968-C6C8C071A131}">
      <dsp:nvSpPr>
        <dsp:cNvPr id="0" name=""/>
        <dsp:cNvSpPr/>
      </dsp:nvSpPr>
      <dsp:spPr>
        <a:xfrm>
          <a:off x="265030" y="1294025"/>
          <a:ext cx="481873" cy="4818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52C69-B507-4631-99B3-207A42F63D3A}">
      <dsp:nvSpPr>
        <dsp:cNvPr id="0" name=""/>
        <dsp:cNvSpPr/>
      </dsp:nvSpPr>
      <dsp:spPr>
        <a:xfrm>
          <a:off x="1011934" y="1096895"/>
          <a:ext cx="5601497" cy="87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4" tIns="92724" rIns="92724" bIns="9272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Vaccine available “M” in MMR</a:t>
          </a:r>
        </a:p>
      </dsp:txBody>
      <dsp:txXfrm>
        <a:off x="1011934" y="1096895"/>
        <a:ext cx="5601497" cy="876133"/>
      </dsp:txXfrm>
    </dsp:sp>
    <dsp:sp modelId="{8A6EF9B7-52E9-43FA-8D6F-A3CA57C50F7C}">
      <dsp:nvSpPr>
        <dsp:cNvPr id="0" name=""/>
        <dsp:cNvSpPr/>
      </dsp:nvSpPr>
      <dsp:spPr>
        <a:xfrm>
          <a:off x="0" y="2192062"/>
          <a:ext cx="6613432" cy="87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C4ED7-3C9A-4B03-B7EC-75344D4C50BE}">
      <dsp:nvSpPr>
        <dsp:cNvPr id="0" name=""/>
        <dsp:cNvSpPr/>
      </dsp:nvSpPr>
      <dsp:spPr>
        <a:xfrm>
          <a:off x="265030" y="2389192"/>
          <a:ext cx="481873" cy="4818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74EF2-4F93-4B4F-B62D-D11F805566E2}">
      <dsp:nvSpPr>
        <dsp:cNvPr id="0" name=""/>
        <dsp:cNvSpPr/>
      </dsp:nvSpPr>
      <dsp:spPr>
        <a:xfrm>
          <a:off x="1011934" y="2192062"/>
          <a:ext cx="5601497" cy="87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4" tIns="92724" rIns="92724" bIns="9272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Transmitted by respiratory secretions, blood and urine of infected person</a:t>
          </a:r>
        </a:p>
      </dsp:txBody>
      <dsp:txXfrm>
        <a:off x="1011934" y="2192062"/>
        <a:ext cx="5601497" cy="876133"/>
      </dsp:txXfrm>
    </dsp:sp>
    <dsp:sp modelId="{6B4F5853-3571-481E-B914-49A33F98F668}">
      <dsp:nvSpPr>
        <dsp:cNvPr id="0" name=""/>
        <dsp:cNvSpPr/>
      </dsp:nvSpPr>
      <dsp:spPr>
        <a:xfrm>
          <a:off x="0" y="3287229"/>
          <a:ext cx="6613432" cy="87613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E39A5-76E8-4C38-8DFC-EF9346D3E506}">
      <dsp:nvSpPr>
        <dsp:cNvPr id="0" name=""/>
        <dsp:cNvSpPr/>
      </dsp:nvSpPr>
      <dsp:spPr>
        <a:xfrm>
          <a:off x="265030" y="3484359"/>
          <a:ext cx="481873" cy="4818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B0EFD-37D7-4C5C-B236-7F58A17B7A88}">
      <dsp:nvSpPr>
        <dsp:cNvPr id="0" name=""/>
        <dsp:cNvSpPr/>
      </dsp:nvSpPr>
      <dsp:spPr>
        <a:xfrm>
          <a:off x="1011934" y="3287229"/>
          <a:ext cx="5601497" cy="876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4" tIns="92724" rIns="92724" bIns="9272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Communicable just before the rash appears to 4-5 days after rash appears=highly contagious</a:t>
          </a:r>
          <a:endParaRPr lang="en-US" sz="2000" kern="1200"/>
        </a:p>
      </dsp:txBody>
      <dsp:txXfrm>
        <a:off x="1011934" y="3287229"/>
        <a:ext cx="5601497" cy="87613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1E33A5-9AC5-4DF6-877E-BFF7317F660E}">
      <dsp:nvSpPr>
        <dsp:cNvPr id="0" name=""/>
        <dsp:cNvSpPr/>
      </dsp:nvSpPr>
      <dsp:spPr>
        <a:xfrm>
          <a:off x="0" y="17948"/>
          <a:ext cx="6666833" cy="87837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First 24 hours</a:t>
          </a:r>
          <a:endParaRPr lang="en-US" sz="2200" kern="1200"/>
        </a:p>
      </dsp:txBody>
      <dsp:txXfrm>
        <a:off x="42879" y="60827"/>
        <a:ext cx="6581075" cy="792619"/>
      </dsp:txXfrm>
    </dsp:sp>
    <dsp:sp modelId="{DA07E2CD-3D22-401E-8548-C48E1680078B}">
      <dsp:nvSpPr>
        <dsp:cNvPr id="0" name=""/>
        <dsp:cNvSpPr/>
      </dsp:nvSpPr>
      <dsp:spPr>
        <a:xfrm>
          <a:off x="0" y="896326"/>
          <a:ext cx="6666833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1" kern="1200"/>
            <a:t>Fever, malaise, cough, coryza, conjunctivitis </a:t>
          </a:r>
          <a:endParaRPr lang="en-US" sz="1700" kern="1200"/>
        </a:p>
      </dsp:txBody>
      <dsp:txXfrm>
        <a:off x="0" y="896326"/>
        <a:ext cx="6666833" cy="364320"/>
      </dsp:txXfrm>
    </dsp:sp>
    <dsp:sp modelId="{A2DFD426-9A03-4E91-BD32-E40FA8F9117A}">
      <dsp:nvSpPr>
        <dsp:cNvPr id="0" name=""/>
        <dsp:cNvSpPr/>
      </dsp:nvSpPr>
      <dsp:spPr>
        <a:xfrm>
          <a:off x="0" y="1260646"/>
          <a:ext cx="6666833" cy="878377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In 48 hours</a:t>
          </a:r>
          <a:endParaRPr lang="en-US" sz="2200" kern="1200"/>
        </a:p>
      </dsp:txBody>
      <dsp:txXfrm>
        <a:off x="42879" y="1303525"/>
        <a:ext cx="6581075" cy="792619"/>
      </dsp:txXfrm>
    </dsp:sp>
    <dsp:sp modelId="{6BD37167-19F4-432B-9DD1-469EE36815A7}">
      <dsp:nvSpPr>
        <dsp:cNvPr id="0" name=""/>
        <dsp:cNvSpPr/>
      </dsp:nvSpPr>
      <dsp:spPr>
        <a:xfrm>
          <a:off x="0" y="2139023"/>
          <a:ext cx="6666833" cy="535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1" kern="1200"/>
            <a:t>“Koplik spots” (small, irregular, red spots with minute bluish-white center) first seen on buccal mucosa</a:t>
          </a:r>
          <a:endParaRPr lang="en-US" sz="1700" kern="1200"/>
        </a:p>
      </dsp:txBody>
      <dsp:txXfrm>
        <a:off x="0" y="2139023"/>
        <a:ext cx="6666833" cy="535095"/>
      </dsp:txXfrm>
    </dsp:sp>
    <dsp:sp modelId="{BF58DF97-D38A-46E2-A23B-134C74F52F58}">
      <dsp:nvSpPr>
        <dsp:cNvPr id="0" name=""/>
        <dsp:cNvSpPr/>
      </dsp:nvSpPr>
      <dsp:spPr>
        <a:xfrm>
          <a:off x="0" y="2674118"/>
          <a:ext cx="6666833" cy="878377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Raised erythema rash rash on face that spreads downward</a:t>
          </a:r>
          <a:endParaRPr lang="en-US" sz="2200" kern="1200"/>
        </a:p>
      </dsp:txBody>
      <dsp:txXfrm>
        <a:off x="42879" y="2716997"/>
        <a:ext cx="6581075" cy="792619"/>
      </dsp:txXfrm>
    </dsp:sp>
    <dsp:sp modelId="{0AE65D19-0AC5-4A25-B2EC-E3C1EB12871B}">
      <dsp:nvSpPr>
        <dsp:cNvPr id="0" name=""/>
        <dsp:cNvSpPr/>
      </dsp:nvSpPr>
      <dsp:spPr>
        <a:xfrm>
          <a:off x="0" y="3615856"/>
          <a:ext cx="6666833" cy="878377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Discrete, then turns confluent on the third day</a:t>
          </a:r>
          <a:endParaRPr lang="en-US" sz="2200" kern="1200"/>
        </a:p>
      </dsp:txBody>
      <dsp:txXfrm>
        <a:off x="42879" y="3658735"/>
        <a:ext cx="6581075" cy="792619"/>
      </dsp:txXfrm>
    </dsp:sp>
    <dsp:sp modelId="{35A28D78-D81F-408B-9891-26041DFF4097}">
      <dsp:nvSpPr>
        <dsp:cNvPr id="0" name=""/>
        <dsp:cNvSpPr/>
      </dsp:nvSpPr>
      <dsp:spPr>
        <a:xfrm>
          <a:off x="0" y="4557593"/>
          <a:ext cx="6666833" cy="878377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Other symptoms persist</a:t>
          </a:r>
          <a:endParaRPr lang="en-US" sz="2200" kern="1200"/>
        </a:p>
      </dsp:txBody>
      <dsp:txXfrm>
        <a:off x="42879" y="4600472"/>
        <a:ext cx="6581075" cy="79261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5C901-D6FE-4E1E-BB3E-6DD312C50EE2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Diagnosis made on symptoms, serology 1 month later</a:t>
          </a:r>
          <a:endParaRPr lang="en-US" sz="1900" kern="1200"/>
        </a:p>
      </dsp:txBody>
      <dsp:txXfrm>
        <a:off x="3201" y="445489"/>
        <a:ext cx="2539866" cy="1523919"/>
      </dsp:txXfrm>
    </dsp:sp>
    <dsp:sp modelId="{D2C42D9C-CDAE-4800-82C8-995AC22036BD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Management:</a:t>
          </a:r>
          <a:endParaRPr lang="en-US" sz="1900" kern="1200"/>
        </a:p>
      </dsp:txBody>
      <dsp:txXfrm>
        <a:off x="2797054" y="445489"/>
        <a:ext cx="2539866" cy="1523919"/>
      </dsp:txXfrm>
    </dsp:sp>
    <dsp:sp modelId="{58CA4B6D-112A-40A4-8915-A32C379A2843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Isolation until rash disappears</a:t>
          </a:r>
          <a:endParaRPr lang="en-US" sz="1900" kern="1200"/>
        </a:p>
      </dsp:txBody>
      <dsp:txXfrm>
        <a:off x="5590907" y="445489"/>
        <a:ext cx="2539866" cy="1523919"/>
      </dsp:txXfrm>
    </dsp:sp>
    <dsp:sp modelId="{DECEDE8A-29DD-42BD-8B11-AFFF35CC8F28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Bed rest </a:t>
          </a:r>
          <a:endParaRPr lang="en-US" sz="1900" kern="1200"/>
        </a:p>
      </dsp:txBody>
      <dsp:txXfrm>
        <a:off x="8384760" y="445489"/>
        <a:ext cx="2539866" cy="1523919"/>
      </dsp:txXfrm>
    </dsp:sp>
    <dsp:sp modelId="{C5C634A8-17AB-4143-8B5A-2C1894357A65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Antipyretics</a:t>
          </a:r>
          <a:endParaRPr lang="en-US" sz="1900" kern="1200"/>
        </a:p>
      </dsp:txBody>
      <dsp:txXfrm>
        <a:off x="3201" y="2223395"/>
        <a:ext cx="2539866" cy="1523919"/>
      </dsp:txXfrm>
    </dsp:sp>
    <dsp:sp modelId="{544444AA-008B-4EDA-B98C-5BD578B9EC38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Fluids and vaporizer for cough</a:t>
          </a:r>
          <a:endParaRPr lang="en-US" sz="1900" kern="1200"/>
        </a:p>
      </dsp:txBody>
      <dsp:txXfrm>
        <a:off x="2797054" y="2223395"/>
        <a:ext cx="2539866" cy="1523919"/>
      </dsp:txXfrm>
    </dsp:sp>
    <dsp:sp modelId="{61B56DCC-3982-4EA3-BFCE-314DE3EB931F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Skin care (itchy rash)</a:t>
          </a:r>
          <a:endParaRPr lang="en-US" sz="1900" kern="1200"/>
        </a:p>
      </dsp:txBody>
      <dsp:txXfrm>
        <a:off x="5590907" y="2223395"/>
        <a:ext cx="2539866" cy="1523919"/>
      </dsp:txXfrm>
    </dsp:sp>
    <dsp:sp modelId="{57E50740-B2E2-40C4-B97D-EF3E5C1DD20E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Decrease lighting-photophobia may cause eye rubbing and corneal abrasion</a:t>
          </a:r>
          <a:endParaRPr lang="en-US" sz="1900" kern="1200"/>
        </a:p>
      </dsp:txBody>
      <dsp:txXfrm>
        <a:off x="8384760" y="2223395"/>
        <a:ext cx="2539866" cy="152391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0CCF5-9ED2-4CAE-ABC4-344101E669AD}">
      <dsp:nvSpPr>
        <dsp:cNvPr id="0" name=""/>
        <dsp:cNvSpPr/>
      </dsp:nvSpPr>
      <dsp:spPr>
        <a:xfrm>
          <a:off x="0" y="0"/>
          <a:ext cx="5042490" cy="835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DE025-4249-4D43-9678-A4FCFCB6C5FE}">
      <dsp:nvSpPr>
        <dsp:cNvPr id="0" name=""/>
        <dsp:cNvSpPr/>
      </dsp:nvSpPr>
      <dsp:spPr>
        <a:xfrm>
          <a:off x="252728" y="189628"/>
          <a:ext cx="459505" cy="4595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90F17-33E7-405F-BE4F-E4A628986A70}">
      <dsp:nvSpPr>
        <dsp:cNvPr id="0" name=""/>
        <dsp:cNvSpPr/>
      </dsp:nvSpPr>
      <dsp:spPr>
        <a:xfrm>
          <a:off x="964961" y="1648"/>
          <a:ext cx="4077528" cy="835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420" tIns="88420" rIns="88420" bIns="8842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Viral infection</a:t>
          </a:r>
        </a:p>
      </dsp:txBody>
      <dsp:txXfrm>
        <a:off x="964961" y="1648"/>
        <a:ext cx="4077528" cy="835464"/>
      </dsp:txXfrm>
    </dsp:sp>
    <dsp:sp modelId="{314A38BF-2DA6-4472-A140-DE2432D0BF88}">
      <dsp:nvSpPr>
        <dsp:cNvPr id="0" name=""/>
        <dsp:cNvSpPr/>
      </dsp:nvSpPr>
      <dsp:spPr>
        <a:xfrm>
          <a:off x="0" y="1045979"/>
          <a:ext cx="5042490" cy="835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A5148-76E6-4ACC-8412-043641DE21C4}">
      <dsp:nvSpPr>
        <dsp:cNvPr id="0" name=""/>
        <dsp:cNvSpPr/>
      </dsp:nvSpPr>
      <dsp:spPr>
        <a:xfrm>
          <a:off x="252728" y="1233959"/>
          <a:ext cx="459505" cy="4595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6D50E-4F8F-4674-9DED-45A9F7D50AED}">
      <dsp:nvSpPr>
        <dsp:cNvPr id="0" name=""/>
        <dsp:cNvSpPr/>
      </dsp:nvSpPr>
      <dsp:spPr>
        <a:xfrm>
          <a:off x="964961" y="1045979"/>
          <a:ext cx="4077528" cy="835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420" tIns="88420" rIns="88420" bIns="8842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Vaccine available 2</a:t>
          </a:r>
          <a:r>
            <a:rPr lang="en-US" sz="2000" kern="1200" baseline="30000"/>
            <a:t>nd</a:t>
          </a:r>
          <a:r>
            <a:rPr lang="en-US" sz="2000" kern="1200"/>
            <a:t> “M” in MMR</a:t>
          </a:r>
        </a:p>
      </dsp:txBody>
      <dsp:txXfrm>
        <a:off x="964961" y="1045979"/>
        <a:ext cx="4077528" cy="835464"/>
      </dsp:txXfrm>
    </dsp:sp>
    <dsp:sp modelId="{8762FC7B-FC0F-43B0-93BD-F417FB72439A}">
      <dsp:nvSpPr>
        <dsp:cNvPr id="0" name=""/>
        <dsp:cNvSpPr/>
      </dsp:nvSpPr>
      <dsp:spPr>
        <a:xfrm>
          <a:off x="0" y="2090310"/>
          <a:ext cx="5042490" cy="835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A94C08-6912-43B1-BCB9-ED6E7C1C3214}">
      <dsp:nvSpPr>
        <dsp:cNvPr id="0" name=""/>
        <dsp:cNvSpPr/>
      </dsp:nvSpPr>
      <dsp:spPr>
        <a:xfrm>
          <a:off x="252728" y="2278290"/>
          <a:ext cx="459505" cy="4595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C2D96F-61A9-415F-9691-56364D5D82E8}">
      <dsp:nvSpPr>
        <dsp:cNvPr id="0" name=""/>
        <dsp:cNvSpPr/>
      </dsp:nvSpPr>
      <dsp:spPr>
        <a:xfrm>
          <a:off x="964961" y="2090310"/>
          <a:ext cx="4077528" cy="835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420" tIns="88420" rIns="88420" bIns="8842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Transmitted by direct contact of saliva and respiratory droplet </a:t>
          </a:r>
        </a:p>
      </dsp:txBody>
      <dsp:txXfrm>
        <a:off x="964961" y="2090310"/>
        <a:ext cx="4077528" cy="835464"/>
      </dsp:txXfrm>
    </dsp:sp>
    <dsp:sp modelId="{E061A968-2624-4EDE-9911-F81575D7D250}">
      <dsp:nvSpPr>
        <dsp:cNvPr id="0" name=""/>
        <dsp:cNvSpPr/>
      </dsp:nvSpPr>
      <dsp:spPr>
        <a:xfrm>
          <a:off x="0" y="3134641"/>
          <a:ext cx="5042490" cy="835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336B4-CCDA-4C25-85D9-7181CB742CAA}">
      <dsp:nvSpPr>
        <dsp:cNvPr id="0" name=""/>
        <dsp:cNvSpPr/>
      </dsp:nvSpPr>
      <dsp:spPr>
        <a:xfrm>
          <a:off x="252728" y="3322621"/>
          <a:ext cx="459505" cy="4595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0036D-9187-4038-9059-941170EF0019}">
      <dsp:nvSpPr>
        <dsp:cNvPr id="0" name=""/>
        <dsp:cNvSpPr/>
      </dsp:nvSpPr>
      <dsp:spPr>
        <a:xfrm>
          <a:off x="964961" y="3134641"/>
          <a:ext cx="4077528" cy="835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420" tIns="88420" rIns="88420" bIns="8842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Communicable immediately before swelling begins</a:t>
          </a:r>
          <a:endParaRPr lang="en-US" sz="2000" kern="1200"/>
        </a:p>
      </dsp:txBody>
      <dsp:txXfrm>
        <a:off x="964961" y="3134641"/>
        <a:ext cx="4077528" cy="83546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DBE9C-D58C-470D-BA66-A995916B9FB6}">
      <dsp:nvSpPr>
        <dsp:cNvPr id="0" name=""/>
        <dsp:cNvSpPr/>
      </dsp:nvSpPr>
      <dsp:spPr>
        <a:xfrm>
          <a:off x="1333" y="882495"/>
          <a:ext cx="4855627" cy="24278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Fever, HA, M, Anorexia, x 24 hours, earache aggravated by chewing </a:t>
          </a:r>
          <a:endParaRPr lang="en-US" sz="3200" kern="1200"/>
        </a:p>
      </dsp:txBody>
      <dsp:txXfrm>
        <a:off x="72441" y="953603"/>
        <a:ext cx="4713411" cy="2285597"/>
      </dsp:txXfrm>
    </dsp:sp>
    <dsp:sp modelId="{42EBDE25-B185-410B-9DB0-D4C155A3DCC6}">
      <dsp:nvSpPr>
        <dsp:cNvPr id="0" name=""/>
        <dsp:cNvSpPr/>
      </dsp:nvSpPr>
      <dsp:spPr>
        <a:xfrm>
          <a:off x="6070867" y="882495"/>
          <a:ext cx="4855627" cy="24278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On 3</a:t>
          </a:r>
          <a:r>
            <a:rPr lang="en-US" sz="3200" b="1" kern="1200" baseline="30000"/>
            <a:t>rd</a:t>
          </a:r>
          <a:r>
            <a:rPr lang="en-US" sz="3200" b="1" kern="1200"/>
            <a:t> day: parotitis (enlarged parotid gland), unilateral or bilateral, pain, tenderness</a:t>
          </a:r>
          <a:endParaRPr lang="en-US" sz="3200" kern="1200"/>
        </a:p>
      </dsp:txBody>
      <dsp:txXfrm>
        <a:off x="6141975" y="953603"/>
        <a:ext cx="4713411" cy="2285597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49BA4-EBAC-4B2C-8401-4815F7DEC774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Diagnosis by classic presentation, serum antibody testing 1 month after infection</a:t>
          </a:r>
          <a:endParaRPr lang="en-US" sz="1900" kern="1200"/>
        </a:p>
      </dsp:txBody>
      <dsp:txXfrm>
        <a:off x="3201" y="445489"/>
        <a:ext cx="2539866" cy="1523919"/>
      </dsp:txXfrm>
    </dsp:sp>
    <dsp:sp modelId="{BD8EF1F9-90AF-4F7C-98EA-61181BEECC33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Treatment:</a:t>
          </a:r>
          <a:endParaRPr lang="en-US" sz="1900" kern="1200"/>
        </a:p>
      </dsp:txBody>
      <dsp:txXfrm>
        <a:off x="2797054" y="445489"/>
        <a:ext cx="2539866" cy="1523919"/>
      </dsp:txXfrm>
    </dsp:sp>
    <dsp:sp modelId="{9ACAFF9D-5556-45C7-8A3D-3598C323555F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analgesics for pain</a:t>
          </a:r>
          <a:endParaRPr lang="en-US" sz="1900" kern="1200"/>
        </a:p>
      </dsp:txBody>
      <dsp:txXfrm>
        <a:off x="5590907" y="445489"/>
        <a:ext cx="2539866" cy="1523919"/>
      </dsp:txXfrm>
    </dsp:sp>
    <dsp:sp modelId="{C1E453E7-C105-4A72-9F5C-7CCD4C566321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antipyretics</a:t>
          </a:r>
          <a:endParaRPr lang="en-US" sz="1900" kern="1200"/>
        </a:p>
      </dsp:txBody>
      <dsp:txXfrm>
        <a:off x="8384760" y="445489"/>
        <a:ext cx="2539866" cy="1523919"/>
      </dsp:txXfrm>
    </dsp:sp>
    <dsp:sp modelId="{87573BE3-1E58-4B25-B05C-BD790C49EB2C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Isolation</a:t>
          </a:r>
          <a:endParaRPr lang="en-US" sz="1900" kern="1200"/>
        </a:p>
      </dsp:txBody>
      <dsp:txXfrm>
        <a:off x="3201" y="2223395"/>
        <a:ext cx="2539866" cy="1523919"/>
      </dsp:txXfrm>
    </dsp:sp>
    <dsp:sp modelId="{3708DD20-4FC3-4CAF-8B9A-3419B82A07CC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Bed rest</a:t>
          </a:r>
          <a:endParaRPr lang="en-US" sz="1900" kern="1200"/>
        </a:p>
      </dsp:txBody>
      <dsp:txXfrm>
        <a:off x="2797054" y="2223395"/>
        <a:ext cx="2539866" cy="1523919"/>
      </dsp:txXfrm>
    </dsp:sp>
    <dsp:sp modelId="{8A782028-53DA-4B77-BC1C-47F2BF8CE62F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Soft diet </a:t>
          </a:r>
          <a:endParaRPr lang="en-US" sz="1900" kern="1200"/>
        </a:p>
      </dsp:txBody>
      <dsp:txXfrm>
        <a:off x="5590907" y="2223395"/>
        <a:ext cx="2539866" cy="1523919"/>
      </dsp:txXfrm>
    </dsp:sp>
    <dsp:sp modelId="{BBE3D6FD-2949-4661-A4EE-87482E96A94A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Cold compress to neck</a:t>
          </a:r>
          <a:endParaRPr lang="en-US" sz="1900" kern="1200"/>
        </a:p>
      </dsp:txBody>
      <dsp:txXfrm>
        <a:off x="8384760" y="2223395"/>
        <a:ext cx="2539866" cy="1523919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97715-E08A-42CC-91A5-6246EB7D641A}">
      <dsp:nvSpPr>
        <dsp:cNvPr id="0" name=""/>
        <dsp:cNvSpPr/>
      </dsp:nvSpPr>
      <dsp:spPr>
        <a:xfrm>
          <a:off x="0" y="84604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Viral Infection</a:t>
          </a:r>
          <a:endParaRPr lang="en-US" sz="2300" kern="1200"/>
        </a:p>
      </dsp:txBody>
      <dsp:txXfrm>
        <a:off x="62069" y="146673"/>
        <a:ext cx="6542695" cy="1147359"/>
      </dsp:txXfrm>
    </dsp:sp>
    <dsp:sp modelId="{C3342BE5-344A-4FB1-986D-C6984A55A98E}">
      <dsp:nvSpPr>
        <dsp:cNvPr id="0" name=""/>
        <dsp:cNvSpPr/>
      </dsp:nvSpPr>
      <dsp:spPr>
        <a:xfrm>
          <a:off x="0" y="1422342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Vaccine Available “R” in MMR</a:t>
          </a:r>
          <a:endParaRPr lang="en-US" sz="2300" kern="1200"/>
        </a:p>
      </dsp:txBody>
      <dsp:txXfrm>
        <a:off x="62069" y="1484411"/>
        <a:ext cx="6542695" cy="1147359"/>
      </dsp:txXfrm>
    </dsp:sp>
    <dsp:sp modelId="{849A6ACD-A81A-4866-88E4-1A0B8C5A7074}">
      <dsp:nvSpPr>
        <dsp:cNvPr id="0" name=""/>
        <dsp:cNvSpPr/>
      </dsp:nvSpPr>
      <dsp:spPr>
        <a:xfrm>
          <a:off x="0" y="2760080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Transmitted by direct contact of nasopharyngeal secretions, feces, urine, or articles freshly contaminated</a:t>
          </a:r>
          <a:endParaRPr lang="en-US" sz="2300" kern="1200"/>
        </a:p>
      </dsp:txBody>
      <dsp:txXfrm>
        <a:off x="62069" y="2822149"/>
        <a:ext cx="6542695" cy="1147359"/>
      </dsp:txXfrm>
    </dsp:sp>
    <dsp:sp modelId="{42254CED-BD0C-4C22-8698-D13FEFFA9046}">
      <dsp:nvSpPr>
        <dsp:cNvPr id="0" name=""/>
        <dsp:cNvSpPr/>
      </dsp:nvSpPr>
      <dsp:spPr>
        <a:xfrm>
          <a:off x="0" y="4097817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Communicable 7 days before to 5 days after rash</a:t>
          </a:r>
          <a:endParaRPr lang="en-US" sz="2300" kern="1200"/>
        </a:p>
      </dsp:txBody>
      <dsp:txXfrm>
        <a:off x="62069" y="4159886"/>
        <a:ext cx="6542695" cy="1147359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ABC65-C8EA-418F-9A0B-70EE2C8391B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694A99-AC17-4D4D-82C2-D576268D0825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Rash on face which rapidly spreads downward to neck, arms, trunk and legs</a:t>
          </a:r>
          <a:endParaRPr lang="en-US" sz="2800" kern="1200"/>
        </a:p>
      </dsp:txBody>
      <dsp:txXfrm>
        <a:off x="0" y="665"/>
        <a:ext cx="6666833" cy="1090517"/>
      </dsp:txXfrm>
    </dsp:sp>
    <dsp:sp modelId="{AA89AA01-3E1C-4E6D-B90B-568E8B0CCF35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6F5914-E5E0-4121-8DCD-BCA24CC17E11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by end of first day body is covered with pinkish-red maculopapules</a:t>
          </a:r>
          <a:endParaRPr lang="en-US" sz="2800" kern="1200"/>
        </a:p>
      </dsp:txBody>
      <dsp:txXfrm>
        <a:off x="0" y="1091183"/>
        <a:ext cx="6666833" cy="1090517"/>
      </dsp:txXfrm>
    </dsp:sp>
    <dsp:sp modelId="{272E240A-97DC-442B-BA4A-D39F725E964F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287E03-9151-4CBF-A638-791B60B6AE1F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Rash disappears in same order as it appeared</a:t>
          </a:r>
          <a:endParaRPr lang="en-US" sz="2800" kern="1200"/>
        </a:p>
      </dsp:txBody>
      <dsp:txXfrm>
        <a:off x="0" y="2181701"/>
        <a:ext cx="6666833" cy="1090517"/>
      </dsp:txXfrm>
    </dsp:sp>
    <dsp:sp modelId="{07FDCD2F-C214-4A53-AB28-E32E2F7B4183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FBB9C3-6E36-4264-A547-A0E3818F3B5E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Rash gone by 3</a:t>
          </a:r>
          <a:r>
            <a:rPr lang="en-US" sz="2800" b="1" kern="1200" baseline="30000"/>
            <a:t>rd</a:t>
          </a:r>
          <a:r>
            <a:rPr lang="en-US" sz="2800" b="1" kern="1200"/>
            <a:t> day</a:t>
          </a:r>
          <a:endParaRPr lang="en-US" sz="2800" kern="1200"/>
        </a:p>
      </dsp:txBody>
      <dsp:txXfrm>
        <a:off x="0" y="3272218"/>
        <a:ext cx="6666833" cy="1090517"/>
      </dsp:txXfrm>
    </dsp:sp>
    <dsp:sp modelId="{8789081E-E80A-41FC-8F8A-7B700B82E241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D3D23B-85EC-4BC3-A170-961749591B86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also low grade fever, HA, Malise, cough, sore throat</a:t>
          </a:r>
          <a:endParaRPr lang="en-US" sz="2800" kern="1200"/>
        </a:p>
      </dsp:txBody>
      <dsp:txXfrm>
        <a:off x="0" y="4362736"/>
        <a:ext cx="6666833" cy="1090517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C26B5-E370-4120-BB29-5F034BB61348}">
      <dsp:nvSpPr>
        <dsp:cNvPr id="0" name=""/>
        <dsp:cNvSpPr/>
      </dsp:nvSpPr>
      <dsp:spPr>
        <a:xfrm>
          <a:off x="0" y="3291729"/>
          <a:ext cx="6666833" cy="215973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Treatment</a:t>
          </a:r>
          <a:endParaRPr lang="en-US" sz="3800" kern="1200"/>
        </a:p>
      </dsp:txBody>
      <dsp:txXfrm>
        <a:off x="0" y="3291729"/>
        <a:ext cx="6666833" cy="1166254"/>
      </dsp:txXfrm>
    </dsp:sp>
    <dsp:sp modelId="{ACB4FB24-DA21-43D7-9C12-25600ED88FCD}">
      <dsp:nvSpPr>
        <dsp:cNvPr id="0" name=""/>
        <dsp:cNvSpPr/>
      </dsp:nvSpPr>
      <dsp:spPr>
        <a:xfrm>
          <a:off x="3255" y="4414789"/>
          <a:ext cx="2220107" cy="99347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Antipyretics</a:t>
          </a:r>
          <a:endParaRPr lang="en-US" sz="1700" kern="1200"/>
        </a:p>
      </dsp:txBody>
      <dsp:txXfrm>
        <a:off x="3255" y="4414789"/>
        <a:ext cx="2220107" cy="993476"/>
      </dsp:txXfrm>
    </dsp:sp>
    <dsp:sp modelId="{F69A57A2-E640-4F44-A8AC-6C14E1DD09C0}">
      <dsp:nvSpPr>
        <dsp:cNvPr id="0" name=""/>
        <dsp:cNvSpPr/>
      </dsp:nvSpPr>
      <dsp:spPr>
        <a:xfrm>
          <a:off x="2223362" y="4414789"/>
          <a:ext cx="2220107" cy="993476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Comfort measures</a:t>
          </a:r>
          <a:endParaRPr lang="en-US" sz="1700" kern="1200"/>
        </a:p>
      </dsp:txBody>
      <dsp:txXfrm>
        <a:off x="2223362" y="4414789"/>
        <a:ext cx="2220107" cy="993476"/>
      </dsp:txXfrm>
    </dsp:sp>
    <dsp:sp modelId="{B1BECB34-387B-4EB4-BAC1-23FA0E480E18}">
      <dsp:nvSpPr>
        <dsp:cNvPr id="0" name=""/>
        <dsp:cNvSpPr/>
      </dsp:nvSpPr>
      <dsp:spPr>
        <a:xfrm>
          <a:off x="4443470" y="4414789"/>
          <a:ext cx="2220107" cy="993476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**Pregnant people must avoid infected child=fetal death</a:t>
          </a:r>
          <a:endParaRPr lang="en-US" sz="1700" kern="1200"/>
        </a:p>
      </dsp:txBody>
      <dsp:txXfrm>
        <a:off x="4443470" y="4414789"/>
        <a:ext cx="2220107" cy="993476"/>
      </dsp:txXfrm>
    </dsp:sp>
    <dsp:sp modelId="{E03B3A3B-4441-46FE-982E-C33155C0E49B}">
      <dsp:nvSpPr>
        <dsp:cNvPr id="0" name=""/>
        <dsp:cNvSpPr/>
      </dsp:nvSpPr>
      <dsp:spPr>
        <a:xfrm rot="10800000">
          <a:off x="0" y="2459"/>
          <a:ext cx="6666833" cy="3321666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/>
            <a:t>Diagnosis by symptoms, serology available 1 month after infection</a:t>
          </a:r>
          <a:endParaRPr lang="en-US" sz="3800" kern="1200"/>
        </a:p>
      </dsp:txBody>
      <dsp:txXfrm rot="10800000">
        <a:off x="0" y="2459"/>
        <a:ext cx="6666833" cy="2158319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A8F84-381C-4E16-8DE8-FFCE74E22F14}">
      <dsp:nvSpPr>
        <dsp:cNvPr id="0" name=""/>
        <dsp:cNvSpPr/>
      </dsp:nvSpPr>
      <dsp:spPr>
        <a:xfrm>
          <a:off x="0" y="137839"/>
          <a:ext cx="6666833" cy="7862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Diagnosed by culture of discharge </a:t>
          </a:r>
          <a:endParaRPr lang="en-US" sz="3200" kern="1200"/>
        </a:p>
      </dsp:txBody>
      <dsp:txXfrm>
        <a:off x="38381" y="176220"/>
        <a:ext cx="6590071" cy="709478"/>
      </dsp:txXfrm>
    </dsp:sp>
    <dsp:sp modelId="{EF493F0F-C9E4-4254-BEAB-A95618803E3A}">
      <dsp:nvSpPr>
        <dsp:cNvPr id="0" name=""/>
        <dsp:cNvSpPr/>
      </dsp:nvSpPr>
      <dsp:spPr>
        <a:xfrm>
          <a:off x="0" y="1016239"/>
          <a:ext cx="6666833" cy="786240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strict isolation</a:t>
          </a:r>
        </a:p>
      </dsp:txBody>
      <dsp:txXfrm>
        <a:off x="38381" y="1054620"/>
        <a:ext cx="6590071" cy="709478"/>
      </dsp:txXfrm>
    </dsp:sp>
    <dsp:sp modelId="{E6957AD2-7036-442B-984D-3BB59DB28ABB}">
      <dsp:nvSpPr>
        <dsp:cNvPr id="0" name=""/>
        <dsp:cNvSpPr/>
      </dsp:nvSpPr>
      <dsp:spPr>
        <a:xfrm>
          <a:off x="0" y="1894639"/>
          <a:ext cx="6666833" cy="786240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abx (PCN)</a:t>
          </a:r>
        </a:p>
      </dsp:txBody>
      <dsp:txXfrm>
        <a:off x="38381" y="1933020"/>
        <a:ext cx="6590071" cy="709478"/>
      </dsp:txXfrm>
    </dsp:sp>
    <dsp:sp modelId="{1E6D4FC5-B868-4B1C-B79F-D1E8678AB282}">
      <dsp:nvSpPr>
        <dsp:cNvPr id="0" name=""/>
        <dsp:cNvSpPr/>
      </dsp:nvSpPr>
      <dsp:spPr>
        <a:xfrm>
          <a:off x="0" y="2773040"/>
          <a:ext cx="6666833" cy="786240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complete BR</a:t>
          </a:r>
        </a:p>
      </dsp:txBody>
      <dsp:txXfrm>
        <a:off x="38381" y="2811421"/>
        <a:ext cx="6590071" cy="709478"/>
      </dsp:txXfrm>
    </dsp:sp>
    <dsp:sp modelId="{7BE1A80F-7204-438B-8909-F148AAE15CA9}">
      <dsp:nvSpPr>
        <dsp:cNvPr id="0" name=""/>
        <dsp:cNvSpPr/>
      </dsp:nvSpPr>
      <dsp:spPr>
        <a:xfrm>
          <a:off x="0" y="3651440"/>
          <a:ext cx="6666833" cy="786240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trach if obstructed airway</a:t>
          </a:r>
        </a:p>
      </dsp:txBody>
      <dsp:txXfrm>
        <a:off x="38381" y="3689821"/>
        <a:ext cx="6590071" cy="709478"/>
      </dsp:txXfrm>
    </dsp:sp>
    <dsp:sp modelId="{BF0E89A1-A022-47C9-B4FC-9B3EC900DAF7}">
      <dsp:nvSpPr>
        <dsp:cNvPr id="0" name=""/>
        <dsp:cNvSpPr/>
      </dsp:nvSpPr>
      <dsp:spPr>
        <a:xfrm>
          <a:off x="0" y="4529840"/>
          <a:ext cx="6666833" cy="7862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suctioning</a:t>
          </a:r>
        </a:p>
      </dsp:txBody>
      <dsp:txXfrm>
        <a:off x="38381" y="4568221"/>
        <a:ext cx="6590071" cy="709478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A8774-748D-4B4E-9A06-8E352123FCC7}">
      <dsp:nvSpPr>
        <dsp:cNvPr id="0" name=""/>
        <dsp:cNvSpPr/>
      </dsp:nvSpPr>
      <dsp:spPr>
        <a:xfrm>
          <a:off x="0" y="334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Bacterial infection</a:t>
          </a:r>
          <a:endParaRPr lang="en-US" sz="3200" kern="1200"/>
        </a:p>
      </dsp:txBody>
      <dsp:txXfrm>
        <a:off x="62369" y="95808"/>
        <a:ext cx="6542095" cy="1152902"/>
      </dsp:txXfrm>
    </dsp:sp>
    <dsp:sp modelId="{DDC2CA6F-851B-45DC-BDEA-B717A9B066F6}">
      <dsp:nvSpPr>
        <dsp:cNvPr id="0" name=""/>
        <dsp:cNvSpPr/>
      </dsp:nvSpPr>
      <dsp:spPr>
        <a:xfrm>
          <a:off x="0" y="1403239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Vaccine available “P” in Dtap</a:t>
          </a:r>
          <a:endParaRPr lang="en-US" sz="3200" kern="1200"/>
        </a:p>
      </dsp:txBody>
      <dsp:txXfrm>
        <a:off x="62369" y="1465608"/>
        <a:ext cx="6542095" cy="1152902"/>
      </dsp:txXfrm>
    </dsp:sp>
    <dsp:sp modelId="{67DA278D-36C0-4394-9BDE-2267675F759E}">
      <dsp:nvSpPr>
        <dsp:cNvPr id="0" name=""/>
        <dsp:cNvSpPr/>
      </dsp:nvSpPr>
      <dsp:spPr>
        <a:xfrm>
          <a:off x="0" y="27730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Transmitted  by direct contact, droplet</a:t>
          </a:r>
          <a:endParaRPr lang="en-US" sz="3200" kern="1200"/>
        </a:p>
      </dsp:txBody>
      <dsp:txXfrm>
        <a:off x="62369" y="2835409"/>
        <a:ext cx="6542095" cy="1152902"/>
      </dsp:txXfrm>
    </dsp:sp>
    <dsp:sp modelId="{4F90B3B7-CFF6-4C84-87D1-0D7470DEFD59}">
      <dsp:nvSpPr>
        <dsp:cNvPr id="0" name=""/>
        <dsp:cNvSpPr/>
      </dsp:nvSpPr>
      <dsp:spPr>
        <a:xfrm>
          <a:off x="0" y="4142840"/>
          <a:ext cx="6666833" cy="1277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/>
            <a:t>Communicable for up to 4 weeks</a:t>
          </a:r>
          <a:endParaRPr lang="en-US" sz="3200" kern="1200"/>
        </a:p>
      </dsp:txBody>
      <dsp:txXfrm>
        <a:off x="62369" y="4205209"/>
        <a:ext cx="6542095" cy="1152902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7D2B54-3A9C-4A5C-B995-1ABCBD8FC7C9}">
      <dsp:nvSpPr>
        <dsp:cNvPr id="0" name=""/>
        <dsp:cNvSpPr/>
      </dsp:nvSpPr>
      <dsp:spPr>
        <a:xfrm>
          <a:off x="1882638" y="665"/>
          <a:ext cx="2901556" cy="778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Communicable disease = infection that can be passed from one person to another (directly or indirectly)</a:t>
          </a:r>
          <a:endParaRPr lang="en-US" sz="1400" kern="1200" dirty="0"/>
        </a:p>
      </dsp:txBody>
      <dsp:txXfrm>
        <a:off x="1905452" y="23479"/>
        <a:ext cx="2855928" cy="733313"/>
      </dsp:txXfrm>
    </dsp:sp>
    <dsp:sp modelId="{F2A32891-8550-4CDE-895B-209468B0BDB0}">
      <dsp:nvSpPr>
        <dsp:cNvPr id="0" name=""/>
        <dsp:cNvSpPr/>
      </dsp:nvSpPr>
      <dsp:spPr>
        <a:xfrm rot="5400000">
          <a:off x="3187365" y="799080"/>
          <a:ext cx="292102" cy="3505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228260" y="828291"/>
        <a:ext cx="210313" cy="204471"/>
      </dsp:txXfrm>
    </dsp:sp>
    <dsp:sp modelId="{348B10C3-5EF5-4F86-9AF4-C90AA7FE05AD}">
      <dsp:nvSpPr>
        <dsp:cNvPr id="0" name=""/>
        <dsp:cNvSpPr/>
      </dsp:nvSpPr>
      <dsp:spPr>
        <a:xfrm>
          <a:off x="1882638" y="1169077"/>
          <a:ext cx="2901556" cy="778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Prevention aims:</a:t>
          </a:r>
          <a:endParaRPr lang="en-US" sz="1400" kern="1200"/>
        </a:p>
      </dsp:txBody>
      <dsp:txXfrm>
        <a:off x="1905452" y="1191891"/>
        <a:ext cx="2855928" cy="733313"/>
      </dsp:txXfrm>
    </dsp:sp>
    <dsp:sp modelId="{C65F0FE1-7B26-4841-9E24-2A92A3CA45B1}">
      <dsp:nvSpPr>
        <dsp:cNvPr id="0" name=""/>
        <dsp:cNvSpPr/>
      </dsp:nvSpPr>
      <dsp:spPr>
        <a:xfrm rot="5400000">
          <a:off x="3187365" y="1967492"/>
          <a:ext cx="292102" cy="3505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228260" y="1996703"/>
        <a:ext cx="210313" cy="204471"/>
      </dsp:txXfrm>
    </dsp:sp>
    <dsp:sp modelId="{C9BA96F6-6BF5-4F56-A5E2-DCFBEA50EACF}">
      <dsp:nvSpPr>
        <dsp:cNvPr id="0" name=""/>
        <dsp:cNvSpPr/>
      </dsp:nvSpPr>
      <dsp:spPr>
        <a:xfrm>
          <a:off x="1882638" y="2337489"/>
          <a:ext cx="2901556" cy="778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reduce transmission</a:t>
          </a:r>
          <a:endParaRPr lang="en-US" sz="1400" kern="1200"/>
        </a:p>
      </dsp:txBody>
      <dsp:txXfrm>
        <a:off x="1905452" y="2360303"/>
        <a:ext cx="2855928" cy="733313"/>
      </dsp:txXfrm>
    </dsp:sp>
    <dsp:sp modelId="{940DA83B-26E5-4DA7-956C-2CB8E6112D5A}">
      <dsp:nvSpPr>
        <dsp:cNvPr id="0" name=""/>
        <dsp:cNvSpPr/>
      </dsp:nvSpPr>
      <dsp:spPr>
        <a:xfrm rot="5400000">
          <a:off x="3187365" y="3135904"/>
          <a:ext cx="292102" cy="3505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228260" y="3165115"/>
        <a:ext cx="210313" cy="204471"/>
      </dsp:txXfrm>
    </dsp:sp>
    <dsp:sp modelId="{CEB8E776-462B-432E-94D5-563D5AB322FC}">
      <dsp:nvSpPr>
        <dsp:cNvPr id="0" name=""/>
        <dsp:cNvSpPr/>
      </dsp:nvSpPr>
      <dsp:spPr>
        <a:xfrm>
          <a:off x="1882638" y="3505901"/>
          <a:ext cx="2901556" cy="778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protect high-risk people</a:t>
          </a:r>
          <a:endParaRPr lang="en-US" sz="1400" kern="1200"/>
        </a:p>
      </dsp:txBody>
      <dsp:txXfrm>
        <a:off x="1905452" y="3528715"/>
        <a:ext cx="2855928" cy="733313"/>
      </dsp:txXfrm>
    </dsp:sp>
    <dsp:sp modelId="{A4C4824A-2ABC-4F53-8149-62133B8F1E86}">
      <dsp:nvSpPr>
        <dsp:cNvPr id="0" name=""/>
        <dsp:cNvSpPr/>
      </dsp:nvSpPr>
      <dsp:spPr>
        <a:xfrm rot="5400000">
          <a:off x="3187365" y="4304315"/>
          <a:ext cx="292102" cy="35052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3228260" y="4333526"/>
        <a:ext cx="210313" cy="204471"/>
      </dsp:txXfrm>
    </dsp:sp>
    <dsp:sp modelId="{871F73BD-1B62-4F37-BF82-C498A27D9983}">
      <dsp:nvSpPr>
        <dsp:cNvPr id="0" name=""/>
        <dsp:cNvSpPr/>
      </dsp:nvSpPr>
      <dsp:spPr>
        <a:xfrm>
          <a:off x="1882638" y="4674313"/>
          <a:ext cx="2901556" cy="7789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reduce outbreaks in high-risk settings (schools, care homes, healthcare, events)</a:t>
          </a:r>
          <a:endParaRPr lang="en-US" sz="1400" kern="1200"/>
        </a:p>
      </dsp:txBody>
      <dsp:txXfrm>
        <a:off x="1905452" y="4697127"/>
        <a:ext cx="2855928" cy="733313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0F5E57-D656-4C35-BDC5-76D6B050264F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18E877-DD24-4F1D-A13D-27C8C011D78A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Elimination: exclude infectious cases, isolate when contagious</a:t>
          </a:r>
          <a:endParaRPr lang="en-US" sz="2800" kern="1200"/>
        </a:p>
      </dsp:txBody>
      <dsp:txXfrm>
        <a:off x="0" y="665"/>
        <a:ext cx="6666833" cy="1090517"/>
      </dsp:txXfrm>
    </dsp:sp>
    <dsp:sp modelId="{899F7CDB-A062-4B78-834B-C5C9FD68E031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3C57C3-BD9E-4D69-BE78-6AC66A1AB087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Substitution: safer practices (e.g., remote meetings during outbreaks)</a:t>
          </a:r>
          <a:endParaRPr lang="en-US" sz="2800" kern="1200"/>
        </a:p>
      </dsp:txBody>
      <dsp:txXfrm>
        <a:off x="0" y="1091183"/>
        <a:ext cx="6666833" cy="1090517"/>
      </dsp:txXfrm>
    </dsp:sp>
    <dsp:sp modelId="{56568D52-5775-4D07-A0F4-E729C11B63FF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A17D9A-5E13-4E60-9087-5F6ED9E956DF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Engineering controls: ventilation, physical barriers, safe water systems</a:t>
          </a:r>
          <a:endParaRPr lang="en-US" sz="2800" kern="1200"/>
        </a:p>
      </dsp:txBody>
      <dsp:txXfrm>
        <a:off x="0" y="2181701"/>
        <a:ext cx="6666833" cy="1090517"/>
      </dsp:txXfrm>
    </dsp:sp>
    <dsp:sp modelId="{DC646F39-94DC-48B4-8B13-04BCB8A367EF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3F1461-608F-4AF1-8785-B717832242FF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Administrative controls: policies, training, cleaning schedules, sick leave rules</a:t>
          </a:r>
          <a:endParaRPr lang="en-US" sz="2800" kern="1200"/>
        </a:p>
      </dsp:txBody>
      <dsp:txXfrm>
        <a:off x="0" y="3272218"/>
        <a:ext cx="6666833" cy="1090517"/>
      </dsp:txXfrm>
    </dsp:sp>
    <dsp:sp modelId="{619081F9-87CD-4D05-9267-FB1758A53586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525235-A5AC-4A86-BCF0-776534D008B1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/>
            <a:t>PPE: masks/respirators, gloves, aprons, eye protection (last line)</a:t>
          </a:r>
          <a:endParaRPr lang="en-US" sz="2800" kern="1200"/>
        </a:p>
      </dsp:txBody>
      <dsp:txXfrm>
        <a:off x="0" y="4362736"/>
        <a:ext cx="6666833" cy="1090517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53434-CA42-4016-8BAF-C7DB4580F305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1EE91E-E316-49DE-B756-3EA97EB4C0ED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Infectious agent (virus/bacteria etc.)</a:t>
          </a:r>
          <a:endParaRPr lang="en-US" sz="2100" kern="1200"/>
        </a:p>
      </dsp:txBody>
      <dsp:txXfrm>
        <a:off x="0" y="665"/>
        <a:ext cx="6666833" cy="778941"/>
      </dsp:txXfrm>
    </dsp:sp>
    <dsp:sp modelId="{955FC6C2-255A-4878-A482-AEDDA62310C2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3DA673-B7EA-46AD-8D0E-66A7F2FBB288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Reservoir (people/animals/environment)</a:t>
          </a:r>
          <a:endParaRPr lang="en-US" sz="2100" kern="1200"/>
        </a:p>
      </dsp:txBody>
      <dsp:txXfrm>
        <a:off x="0" y="779606"/>
        <a:ext cx="6666833" cy="778941"/>
      </dsp:txXfrm>
    </dsp:sp>
    <dsp:sp modelId="{9320939D-BC63-4946-B11E-077DC66043F1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0739F8-6162-465B-B216-D67008B13707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Portal of exit (cough, faeces, blood, skin lesions)</a:t>
          </a:r>
          <a:endParaRPr lang="en-US" sz="2100" kern="1200"/>
        </a:p>
      </dsp:txBody>
      <dsp:txXfrm>
        <a:off x="0" y="1558548"/>
        <a:ext cx="6666833" cy="778941"/>
      </dsp:txXfrm>
    </dsp:sp>
    <dsp:sp modelId="{7BA61E2D-5D48-48A3-A0F7-0C9618AD2963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AB6ED3-3775-41C9-81C2-DEBF4903328A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Mode of transmission (airborne/droplet/contact/faecal–oral/sexual/blood)</a:t>
          </a:r>
          <a:endParaRPr lang="en-US" sz="2100" kern="1200"/>
        </a:p>
      </dsp:txBody>
      <dsp:txXfrm>
        <a:off x="0" y="2337489"/>
        <a:ext cx="6666833" cy="778941"/>
      </dsp:txXfrm>
    </dsp:sp>
    <dsp:sp modelId="{3E02C9BA-B20D-4B05-B159-91A161A805A6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FB5EDB-DC92-4CB2-B52A-76281ED51BD8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Portal of entry (mouth/nose/eyes/skin breaks)</a:t>
          </a:r>
          <a:endParaRPr lang="en-US" sz="2100" kern="1200"/>
        </a:p>
      </dsp:txBody>
      <dsp:txXfrm>
        <a:off x="0" y="3116430"/>
        <a:ext cx="6666833" cy="778941"/>
      </dsp:txXfrm>
    </dsp:sp>
    <dsp:sp modelId="{8306AC82-3E01-460B-81AA-ACF72D86EFB5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B77F61-8EFB-4E58-A170-CEA861C81F7E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Susceptible host (age, pregnancy, immunocompromised, chronic disease)</a:t>
          </a:r>
          <a:endParaRPr lang="en-US" sz="2100" kern="1200"/>
        </a:p>
      </dsp:txBody>
      <dsp:txXfrm>
        <a:off x="0" y="3895371"/>
        <a:ext cx="6666833" cy="778941"/>
      </dsp:txXfrm>
    </dsp:sp>
    <dsp:sp modelId="{A1E9C22C-C8A8-4950-A5B8-566E52DC25ED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D4E0CD-F0CD-4DF9-9BFC-80668D03FA2B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Key message: prevention = interrupt the chain</a:t>
          </a:r>
          <a:endParaRPr lang="en-US" sz="2100" kern="1200"/>
        </a:p>
      </dsp:txBody>
      <dsp:txXfrm>
        <a:off x="0" y="4674313"/>
        <a:ext cx="6666833" cy="778941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E1EC5-7248-4C32-9ABF-62E1EC84DF85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96B1FD-B3B7-4626-967D-D5F5054BEF3F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Risk assess: who is vulnerable and where outbreaks hit hardest</a:t>
          </a:r>
          <a:endParaRPr lang="en-US" sz="2100" kern="1200"/>
        </a:p>
      </dsp:txBody>
      <dsp:txXfrm>
        <a:off x="0" y="665"/>
        <a:ext cx="6666833" cy="778941"/>
      </dsp:txXfrm>
    </dsp:sp>
    <dsp:sp modelId="{A3D35FA6-4C5B-419D-8063-A88E53C0FF60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87BE3E-2465-4DE1-9D92-84CC44EC4BFF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Layered controls:</a:t>
          </a:r>
          <a:endParaRPr lang="en-US" sz="2100" kern="1200"/>
        </a:p>
      </dsp:txBody>
      <dsp:txXfrm>
        <a:off x="0" y="779606"/>
        <a:ext cx="6666833" cy="778941"/>
      </dsp:txXfrm>
    </dsp:sp>
    <dsp:sp modelId="{629D5AC8-A33F-484B-866C-D34E50E03A56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FFB6C8-4DD5-444E-9290-444164013B5D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screening/symptom checks when appropriate</a:t>
          </a:r>
          <a:endParaRPr lang="en-US" sz="2100" kern="1200"/>
        </a:p>
      </dsp:txBody>
      <dsp:txXfrm>
        <a:off x="0" y="1558548"/>
        <a:ext cx="6666833" cy="778941"/>
      </dsp:txXfrm>
    </dsp:sp>
    <dsp:sp modelId="{84AA4EE4-2D58-4401-AA6A-3046D28892C3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FE7930-DFE1-4957-8188-B76AB2E6D56D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cohorting/isolation areas</a:t>
          </a:r>
          <a:endParaRPr lang="en-US" sz="2100" kern="1200"/>
        </a:p>
      </dsp:txBody>
      <dsp:txXfrm>
        <a:off x="0" y="2337489"/>
        <a:ext cx="6666833" cy="778941"/>
      </dsp:txXfrm>
    </dsp:sp>
    <dsp:sp modelId="{9F3913CD-1760-4DF9-9964-E0F97E6A4959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A00D32-6CCA-496B-812B-26E8E59749E2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visitor guidance</a:t>
          </a:r>
          <a:endParaRPr lang="en-US" sz="2100" kern="1200"/>
        </a:p>
      </dsp:txBody>
      <dsp:txXfrm>
        <a:off x="0" y="3116430"/>
        <a:ext cx="6666833" cy="778941"/>
      </dsp:txXfrm>
    </dsp:sp>
    <dsp:sp modelId="{16C21666-107A-4C73-BCFB-16F14D321B84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807EB45-89E8-4902-BBB3-F099E8DF04D1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outbreak cleaning + PPE escalation</a:t>
          </a:r>
          <a:endParaRPr lang="en-US" sz="2100" kern="1200"/>
        </a:p>
      </dsp:txBody>
      <dsp:txXfrm>
        <a:off x="0" y="3895371"/>
        <a:ext cx="6666833" cy="778941"/>
      </dsp:txXfrm>
    </dsp:sp>
    <dsp:sp modelId="{22E3DE0A-A5C2-47A0-98CA-A9833838DE19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7424FA-6035-4252-9FDF-24E088D5351A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Staff culture: “don’t work when infectious” supported by policy</a:t>
          </a:r>
          <a:endParaRPr lang="en-US" sz="2100" kern="1200"/>
        </a:p>
      </dsp:txBody>
      <dsp:txXfrm>
        <a:off x="0" y="4674313"/>
        <a:ext cx="6666833" cy="778941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BE149-367E-4A15-A566-EB594733C446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D34639-D09A-4B68-AB2A-86A5DA04F938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Recognise: unusual clusters, rapid spread, same symptoms in a setting</a:t>
          </a:r>
          <a:endParaRPr lang="en-US" sz="2100" kern="1200"/>
        </a:p>
      </dsp:txBody>
      <dsp:txXfrm>
        <a:off x="0" y="665"/>
        <a:ext cx="6666833" cy="778941"/>
      </dsp:txXfrm>
    </dsp:sp>
    <dsp:sp modelId="{4BD41ABD-EF39-44B1-8291-70177656AB53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E7B6D5-FDFC-4E56-B6C1-B603EE502551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Immediate steps:</a:t>
          </a:r>
          <a:endParaRPr lang="en-US" sz="2100" kern="1200"/>
        </a:p>
      </dsp:txBody>
      <dsp:txXfrm>
        <a:off x="0" y="779606"/>
        <a:ext cx="6666833" cy="778941"/>
      </dsp:txXfrm>
    </dsp:sp>
    <dsp:sp modelId="{47B101A6-DE8A-4C49-BD4F-D2A6F6BEE493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2983F8-56CC-4711-A34E-14E1347E3E4A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isolate/exclude cases</a:t>
          </a:r>
          <a:endParaRPr lang="en-US" sz="2100" kern="1200"/>
        </a:p>
      </dsp:txBody>
      <dsp:txXfrm>
        <a:off x="0" y="1558548"/>
        <a:ext cx="6666833" cy="778941"/>
      </dsp:txXfrm>
    </dsp:sp>
    <dsp:sp modelId="{2A0903CC-7C0A-4C62-BF42-EADA3476B49C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764B9A-D005-4803-9B63-8D0FE3D89065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strengthen cleaning/hand hygiene/ventilation</a:t>
          </a:r>
          <a:endParaRPr lang="en-US" sz="2100" kern="1200"/>
        </a:p>
      </dsp:txBody>
      <dsp:txXfrm>
        <a:off x="0" y="2337489"/>
        <a:ext cx="6666833" cy="778941"/>
      </dsp:txXfrm>
    </dsp:sp>
    <dsp:sp modelId="{65810F0F-FC8D-49F2-9EB0-59C46F793D92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6EE124-3F3E-42D7-A0AC-8916EB8FB99E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communicate clearly (staff/students/parents)</a:t>
          </a:r>
          <a:endParaRPr lang="en-US" sz="2100" kern="1200"/>
        </a:p>
      </dsp:txBody>
      <dsp:txXfrm>
        <a:off x="0" y="3116430"/>
        <a:ext cx="6666833" cy="778941"/>
      </dsp:txXfrm>
    </dsp:sp>
    <dsp:sp modelId="{52190B6B-A649-486F-A484-352973C7F20F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202F72-1B54-4FF5-94E2-5BB263113399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seek advice/report as required (local IPC / public health teams)</a:t>
          </a:r>
          <a:endParaRPr lang="en-US" sz="2100" kern="1200"/>
        </a:p>
      </dsp:txBody>
      <dsp:txXfrm>
        <a:off x="0" y="3895371"/>
        <a:ext cx="6666833" cy="778941"/>
      </dsp:txXfrm>
    </dsp:sp>
    <dsp:sp modelId="{E6E46E3D-27D3-45AD-9FB1-6E15F3F13FF7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DA455B-0654-4001-874D-90D6C40AC935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Document: timeline, cases, actions, learning</a:t>
          </a:r>
          <a:endParaRPr lang="en-US" sz="2100" kern="1200"/>
        </a:p>
      </dsp:txBody>
      <dsp:txXfrm>
        <a:off x="0" y="4674313"/>
        <a:ext cx="6666833" cy="778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6E0C9-A86D-10F8-4FC5-F74DD29D81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FA068A-2ED9-AC04-B707-8A32A22B17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96CFA-C9FA-513F-32CE-CA0DBDF2D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3A607-8602-6A4E-7794-3F4DA930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196F4-8805-1BDA-86D9-8CF81F15F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84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46AA7-3857-A62D-9929-8CCE9737D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85D0F-AF29-ECBB-BD9B-AF9EF6052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A2879-5DE5-7E66-3B2A-C72EE1C24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8CE46-131F-5865-4146-BB99B4B8C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1F737-D26D-00EE-68B1-991CEC59A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2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EB97A-7B71-4D61-545A-24C17671F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D3F028-DFCB-41D6-987D-D7BAED42D5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4577F-D79D-5029-3B54-A99F07D79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D78F5-E026-F245-F251-D9A089FC9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26F90-6679-921E-B529-A3564A650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809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2012D-B466-1EEF-F33F-0EA290AEF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A1ED1-66AF-C273-7379-30B13FA9D4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7058B-18FB-33E1-9D49-BE12D62DFA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B263CD-8CEF-C05E-FAF4-6589E9217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00467-B23D-44F3-5D11-05B56DEB2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63458-C539-250C-3576-13F1505BC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916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A50F1-7CF7-921B-2DDE-E8F2C4A1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EF6449-253A-E486-A128-7A66DC571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573419-DC0C-C9D7-014E-24D3CFB5B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51740-4CFB-D98D-90A3-430E799AC9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FCB191-96E9-CCB0-94D8-EBAEBBB0A7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971E6D-584B-C3F8-7055-EBF377FDC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AD5706-B297-84B6-848B-227BF295F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FCE477-F07E-9F9D-6A62-7B2F8698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37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1E427-77D6-D181-90BF-A6768442E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6C322-F242-130D-193F-998171FE2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9DA38-E081-F14D-D5E3-645B1DCCD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C45B9-7E4E-94C7-CD6A-1C1F4C463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816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600CA5-5BC1-7C21-70C0-CF056B458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596020-0DE7-1A7E-7049-7136EC548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3DCACC-8FB0-2F7D-F0A1-B64295AE9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919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4EF2C-692A-A9B3-F52B-7FB1DBC5E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CE6B7-FD7C-1657-71CF-644AD2DA0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1D5944-C5A8-78D8-F4C7-0666977205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4A7BCA-637C-BF0A-60E5-94A7B1179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D8E34D-C5B0-1518-D56F-2A8F618BA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41C010-08C2-8C2B-CDD9-452279166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53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8D5B4-F69F-860E-A97C-DFF1786BD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D40E44-CE1C-71A5-F1B1-B9873FD70D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D49350-D65C-B5DF-A707-778ABAECC0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137806-0ED5-07D7-BAA6-219095B15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754CE4-494A-429A-7335-E35D448FB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CF1D5C-97B3-F945-0D70-97E3BE4F0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38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35993-1A82-EFCF-0FA9-20FAB19CA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E6C179-B278-7B4A-91EB-5E8DAD0BFD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92A7-E083-7151-2F4E-27CB7DE1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73886B-A4FD-906F-8FC1-A557691C0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8057B-082F-3468-3973-A347ED7C8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10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2228AB-11DB-4CC0-888B-22C36533C3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AD7FC8-A107-A971-2AE6-F9E6297D61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D79BC-DB05-0987-C2ED-265E90447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0199D-F5F8-73A0-9765-EAA60E7D5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783FC-04DF-01EA-FF7B-6615BFF2A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3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9CFF2F-F436-8C39-B447-D8B2A3139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7C200-48A4-D797-912C-24932A14EF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57831-65BE-1D23-FB5B-BCD725938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A75B57-74D7-4B57-8637-AD625DDE281A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AF4BE-B32E-14BE-9951-77142F7E8F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9F71C-EC97-ACEE-12C1-825321F1CD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1D4ED-DE6B-4E05-9CEC-CA4A9B42A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746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13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hoopingcough.net/Whoop-child-slightwhoop.wav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73603B-61A2-DF5A-2928-AEF216CFE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880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4100" descr="Bacteria in a capsule">
            <a:extLst>
              <a:ext uri="{FF2B5EF4-FFF2-40B4-BE49-F238E27FC236}">
                <a16:creationId xmlns:a16="http://schemas.microsoft.com/office/drawing/2014/main" id="{CB82B977-C4A9-A1AD-F55C-586D03EBDC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95" b="11404"/>
          <a:stretch/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63219" y="-1252908"/>
            <a:ext cx="4065561" cy="12192000"/>
          </a:xfrm>
          <a:prstGeom prst="rect">
            <a:avLst/>
          </a:prstGeom>
          <a:gradFill flip="none" rotWithShape="1">
            <a:gsLst>
              <a:gs pos="17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F92CB243-67C5-E304-31A0-4D7D607BA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464116" y="322049"/>
            <a:ext cx="3067943" cy="2408606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11A95761-C93E-94BF-087D-D2A82378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0392" y="4172881"/>
            <a:ext cx="7154743" cy="270299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567324B1-6261-4ED8-129D-A0148BA24B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9029" y="1936866"/>
            <a:ext cx="4849044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>
                <a:solidFill>
                  <a:srgbClr val="FFFFFF"/>
                </a:solidFill>
              </a:rPr>
              <a:t>Communicable Disease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6E63D1A5-FD49-4756-F62E-786C34E63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06736" y="-7619"/>
            <a:ext cx="995654" cy="6918113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8000"/>
                </a:schemeClr>
              </a:gs>
              <a:gs pos="37000">
                <a:schemeClr val="accent5">
                  <a:alpha val="0"/>
                </a:schemeClr>
              </a:gs>
            </a:gsLst>
            <a:lin ang="10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124">
            <a:extLst>
              <a:ext uri="{FF2B5EF4-FFF2-40B4-BE49-F238E27FC236}">
                <a16:creationId xmlns:a16="http://schemas.microsoft.com/office/drawing/2014/main" id="{0255A505-C45D-9E2E-75F0-15723C46B40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D29FCE56-75D0-25D8-3CD6-EA10B3871E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Communicable Diseases</a:t>
            </a:r>
          </a:p>
        </p:txBody>
      </p:sp>
      <p:graphicFrame>
        <p:nvGraphicFramePr>
          <p:cNvPr id="5134" name="Content Placeholder 2">
            <a:extLst>
              <a:ext uri="{FF2B5EF4-FFF2-40B4-BE49-F238E27FC236}">
                <a16:creationId xmlns:a16="http://schemas.microsoft.com/office/drawing/2014/main" id="{75F7099A-D942-9F32-7C1E-C32E95CAE9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5960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149">
            <a:extLst>
              <a:ext uri="{FF2B5EF4-FFF2-40B4-BE49-F238E27FC236}">
                <a16:creationId xmlns:a16="http://schemas.microsoft.com/office/drawing/2014/main" id="{69B46F15-623C-CAF4-C700-CBECA4ACC4C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154" name="Rectangle 615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6DB202CF-2FB2-1AD4-BC0C-F1382EEF5F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Communicable Diseases</a:t>
            </a:r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728B6D5B-0942-E331-3BBB-1CB4E98154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0015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7173">
            <a:extLst>
              <a:ext uri="{FF2B5EF4-FFF2-40B4-BE49-F238E27FC236}">
                <a16:creationId xmlns:a16="http://schemas.microsoft.com/office/drawing/2014/main" id="{0D80AE75-E2B5-16CD-AFA0-584621A9B82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325" b="94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178" name="Rectangle 717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Title 4">
            <a:extLst>
              <a:ext uri="{FF2B5EF4-FFF2-40B4-BE49-F238E27FC236}">
                <a16:creationId xmlns:a16="http://schemas.microsoft.com/office/drawing/2014/main" id="{6DA4EBE5-C225-7129-D14E-3607D8629F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Communicable Diseases</a:t>
            </a:r>
          </a:p>
        </p:txBody>
      </p:sp>
      <p:graphicFrame>
        <p:nvGraphicFramePr>
          <p:cNvPr id="7173" name="Content Placeholder 5">
            <a:extLst>
              <a:ext uri="{FF2B5EF4-FFF2-40B4-BE49-F238E27FC236}">
                <a16:creationId xmlns:a16="http://schemas.microsoft.com/office/drawing/2014/main" id="{01D12C02-6DD3-18D1-E940-B543548D8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60009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8197">
            <a:extLst>
              <a:ext uri="{FF2B5EF4-FFF2-40B4-BE49-F238E27FC236}">
                <a16:creationId xmlns:a16="http://schemas.microsoft.com/office/drawing/2014/main" id="{D67EFC13-B3DA-4EC4-A9A7-4EEEF809433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931" b="38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02" name="Rectangle 820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C5DB6992-72C8-6095-7572-5F8C9D8C5A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Immunizations</a:t>
            </a:r>
          </a:p>
        </p:txBody>
      </p:sp>
      <p:graphicFrame>
        <p:nvGraphicFramePr>
          <p:cNvPr id="8197" name="Rectangle 3">
            <a:extLst>
              <a:ext uri="{FF2B5EF4-FFF2-40B4-BE49-F238E27FC236}">
                <a16:creationId xmlns:a16="http://schemas.microsoft.com/office/drawing/2014/main" id="{36E2527D-58FC-5DB1-EEA9-A45C74CA8B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7950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9220">
            <a:extLst>
              <a:ext uri="{FF2B5EF4-FFF2-40B4-BE49-F238E27FC236}">
                <a16:creationId xmlns:a16="http://schemas.microsoft.com/office/drawing/2014/main" id="{DD047A90-E077-302B-D0E8-C6287ADC15A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67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225" name="Rectangle 922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59035803-F068-3F64-00F4-50EA39E089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Immunization Schedule</a:t>
            </a:r>
            <a:br>
              <a:rPr lang="en-US" altLang="en-US"/>
            </a:br>
            <a:endParaRPr lang="en-US" altLang="en-US"/>
          </a:p>
        </p:txBody>
      </p:sp>
      <p:graphicFrame>
        <p:nvGraphicFramePr>
          <p:cNvPr id="9220" name="Content Placeholder 2">
            <a:extLst>
              <a:ext uri="{FF2B5EF4-FFF2-40B4-BE49-F238E27FC236}">
                <a16:creationId xmlns:a16="http://schemas.microsoft.com/office/drawing/2014/main" id="{CB1BD260-467E-9513-A117-038D89434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9383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62" name="Picture 45061">
            <a:extLst>
              <a:ext uri="{FF2B5EF4-FFF2-40B4-BE49-F238E27FC236}">
                <a16:creationId xmlns:a16="http://schemas.microsoft.com/office/drawing/2014/main" id="{C9CF73FF-97A5-67EE-5661-B174C5CA944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79" b="122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066" name="Rectangle 4506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6DD2D369-DF42-AFFE-946C-AD34084A5E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Immunizations</a:t>
            </a:r>
          </a:p>
        </p:txBody>
      </p:sp>
      <p:graphicFrame>
        <p:nvGraphicFramePr>
          <p:cNvPr id="45061" name="Rectangle 3">
            <a:extLst>
              <a:ext uri="{FF2B5EF4-FFF2-40B4-BE49-F238E27FC236}">
                <a16:creationId xmlns:a16="http://schemas.microsoft.com/office/drawing/2014/main" id="{B30B7013-59A2-34AB-5475-EA7F76333E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66876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11269">
            <a:extLst>
              <a:ext uri="{FF2B5EF4-FFF2-40B4-BE49-F238E27FC236}">
                <a16:creationId xmlns:a16="http://schemas.microsoft.com/office/drawing/2014/main" id="{B366207F-3982-D964-643B-3F6303013C1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274" name="Rectangle 1127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322F1719-101B-CC4F-E09E-FA28D9BC2E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Reactions</a:t>
            </a:r>
          </a:p>
        </p:txBody>
      </p:sp>
      <p:graphicFrame>
        <p:nvGraphicFramePr>
          <p:cNvPr id="11269" name="Rectangle 3">
            <a:extLst>
              <a:ext uri="{FF2B5EF4-FFF2-40B4-BE49-F238E27FC236}">
                <a16:creationId xmlns:a16="http://schemas.microsoft.com/office/drawing/2014/main" id="{908099C5-CE9B-D3BE-5000-90B8F5AE13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2297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3" name="Picture 12292" descr="Close up photo of vial beside a syringe">
            <a:extLst>
              <a:ext uri="{FF2B5EF4-FFF2-40B4-BE49-F238E27FC236}">
                <a16:creationId xmlns:a16="http://schemas.microsoft.com/office/drawing/2014/main" id="{CB6340B4-2D2F-9812-8575-4CFB9738F37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A222E34B-BCB6-72CB-995C-0422C1FB10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/>
              <a:t>Reaction to Vaccines</a:t>
            </a:r>
            <a:br>
              <a:rPr lang="en-US" altLang="en-US" b="1"/>
            </a:br>
            <a:endParaRPr lang="en-US" altLang="en-US" b="1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0A695521-7459-CCA2-6E46-BB9A7C3430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en-US" altLang="en-US" b="1"/>
          </a:p>
          <a:p>
            <a:pPr lvl="1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/>
              <a:t>local tenderness</a:t>
            </a:r>
          </a:p>
          <a:p>
            <a:pPr lvl="1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/>
              <a:t>erythema</a:t>
            </a:r>
          </a:p>
          <a:p>
            <a:pPr lvl="1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/>
              <a:t>swelling at site</a:t>
            </a:r>
          </a:p>
          <a:p>
            <a:pPr lvl="1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/>
              <a:t>low grade fever (possibly high with activated)</a:t>
            </a:r>
          </a:p>
          <a:p>
            <a:pPr lvl="1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/>
              <a:t>behavior changes, irritability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8" name="Picture 13317">
            <a:extLst>
              <a:ext uri="{FF2B5EF4-FFF2-40B4-BE49-F238E27FC236}">
                <a16:creationId xmlns:a16="http://schemas.microsoft.com/office/drawing/2014/main" id="{F3F817B9-8404-0D15-7982-67236215B54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607" b="712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322" name="Rectangle 1332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83F316B7-3163-95F9-66E3-87DB935439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Adverse Events</a:t>
            </a:r>
          </a:p>
        </p:txBody>
      </p:sp>
      <p:graphicFrame>
        <p:nvGraphicFramePr>
          <p:cNvPr id="13317" name="Rectangle 3">
            <a:extLst>
              <a:ext uri="{FF2B5EF4-FFF2-40B4-BE49-F238E27FC236}">
                <a16:creationId xmlns:a16="http://schemas.microsoft.com/office/drawing/2014/main" id="{5BAD4E57-494F-D9E9-AF01-8EBC7561BE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815147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4" name="Rectangle 14343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6" name="Freeform: Shape 14345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6976051B-D9C1-9ADA-20E9-F3C2259DCE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Barriers to Immunization</a:t>
            </a:r>
          </a:p>
        </p:txBody>
      </p:sp>
      <p:sp>
        <p:nvSpPr>
          <p:cNvPr id="14348" name="Arc 1434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A724B7C-52C0-8615-6D11-77B3574817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Complexity of the health care system</a:t>
            </a:r>
          </a:p>
          <a:p>
            <a:pPr eaLnBrk="1" hangingPunct="1"/>
            <a:r>
              <a:rPr lang="en-US" altLang="en-US"/>
              <a:t>Expense</a:t>
            </a:r>
          </a:p>
          <a:p>
            <a:pPr eaLnBrk="1" hangingPunct="1"/>
            <a:r>
              <a:rPr lang="en-US" altLang="en-US"/>
              <a:t>Inaccurate recordkeeping</a:t>
            </a:r>
          </a:p>
          <a:p>
            <a:pPr eaLnBrk="1" hangingPunct="1"/>
            <a:r>
              <a:rPr lang="en-US" altLang="en-US"/>
              <a:t>Reluctance of health care workers to give more than two vaccines at a time</a:t>
            </a:r>
          </a:p>
          <a:p>
            <a:pPr eaLnBrk="1" hangingPunct="1"/>
            <a:r>
              <a:rPr lang="en-US" altLang="en-US"/>
              <a:t>Lack of public awareness of vaccines</a:t>
            </a:r>
          </a:p>
          <a:p>
            <a:pPr eaLnBrk="1" hangingPunct="1"/>
            <a:r>
              <a:rPr lang="en-US" altLang="en-US"/>
              <a:t>Parental misconceptions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5" name="Picture 15364">
            <a:extLst>
              <a:ext uri="{FF2B5EF4-FFF2-40B4-BE49-F238E27FC236}">
                <a16:creationId xmlns:a16="http://schemas.microsoft.com/office/drawing/2014/main" id="{A647B898-F85F-ABBB-40A3-6EECB2AADF1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6325" r="1234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373" name="Rectangle 1537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itle 1">
            <a:extLst>
              <a:ext uri="{FF2B5EF4-FFF2-40B4-BE49-F238E27FC236}">
                <a16:creationId xmlns:a16="http://schemas.microsoft.com/office/drawing/2014/main" id="{5DD73BC5-354D-22BE-02C9-90FFE8C1D9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Parental Misconceptions</a:t>
            </a:r>
          </a:p>
        </p:txBody>
      </p:sp>
      <p:graphicFrame>
        <p:nvGraphicFramePr>
          <p:cNvPr id="15364" name="Content Placeholder 2">
            <a:extLst>
              <a:ext uri="{FF2B5EF4-FFF2-40B4-BE49-F238E27FC236}">
                <a16:creationId xmlns:a16="http://schemas.microsoft.com/office/drawing/2014/main" id="{00F57A36-1C99-5130-0697-EC3D5B0CD4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02258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1" name="Rectangle 1639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A2338027-F018-91D2-E896-065970B4EB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Parental Misconceptions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D07FB5-34BA-CEF6-D8E2-D58AFCB63E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/>
              <a:t>Misconception:</a:t>
            </a:r>
          </a:p>
          <a:p>
            <a:pPr marL="0" indent="0">
              <a:buNone/>
              <a:defRPr/>
            </a:pPr>
            <a:endParaRPr lang="en-US" sz="2400"/>
          </a:p>
          <a:p>
            <a:pPr marL="0" indent="0">
              <a:buNone/>
              <a:defRPr/>
            </a:pPr>
            <a:r>
              <a:rPr lang="en-US" sz="2400"/>
              <a:t>Vaccine-preventable diseases have been eliminated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391B30-9E20-E9FE-0193-67B1D08A62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/>
              <a:t>Correct Information</a:t>
            </a:r>
          </a:p>
          <a:p>
            <a:pPr marL="0" indent="0">
              <a:buNone/>
              <a:defRPr/>
            </a:pPr>
            <a:endParaRPr lang="en-US" sz="2400"/>
          </a:p>
          <a:p>
            <a:pPr eaLnBrk="1" hangingPunct="1">
              <a:defRPr/>
            </a:pPr>
            <a:r>
              <a:rPr lang="en-US" sz="2400"/>
              <a:t>Travelers may reintroduce the disease </a:t>
            </a:r>
          </a:p>
          <a:p>
            <a:pPr eaLnBrk="1" hangingPunct="1">
              <a:defRPr/>
            </a:pPr>
            <a:r>
              <a:rPr lang="en-US" sz="2400"/>
              <a:t>Recent outbreaks of measles, mumps, and pertussis have been linked to groups of children not immunized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17415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B9A68A66-6EAE-5B7D-4469-FA801E25AC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Parental Misconceptions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FBB3E779-1857-909E-6B35-E852E389E5B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/>
              <a:t>Misconception: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Immunization weakens the immune system.</a:t>
            </a:r>
          </a:p>
          <a:p>
            <a:pPr eaLnBrk="1" hangingPunct="1"/>
            <a:r>
              <a:rPr lang="en-US" altLang="en-US" sz="2400"/>
              <a:t>Fear of giving multiple vaccines.</a:t>
            </a:r>
          </a:p>
          <a:p>
            <a:pPr eaLnBrk="1" hangingPunct="1"/>
            <a:endParaRPr lang="en-US" altLang="en-US" sz="2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D65C1-B1A0-B65A-270A-B36B97118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/>
              <a:t>Correct Information</a:t>
            </a:r>
          </a:p>
          <a:p>
            <a:pPr eaLnBrk="1" hangingPunct="1">
              <a:defRPr/>
            </a:pPr>
            <a:endParaRPr lang="en-US" sz="2400"/>
          </a:p>
          <a:p>
            <a:pPr eaLnBrk="1" hangingPunct="1">
              <a:defRPr/>
            </a:pPr>
            <a:r>
              <a:rPr lang="en-US" sz="2400"/>
              <a:t>Child’s immune system is capable of several immunizations at once </a:t>
            </a:r>
          </a:p>
          <a:p>
            <a:pPr eaLnBrk="1" hangingPunct="1">
              <a:defRPr/>
            </a:pPr>
            <a:r>
              <a:rPr lang="en-US" sz="2400"/>
              <a:t>No effect on immune system</a:t>
            </a:r>
          </a:p>
          <a:p>
            <a:pPr marL="0" indent="0">
              <a:buNone/>
              <a:defRPr/>
            </a:pPr>
            <a:endParaRPr lang="en-US" sz="2400"/>
          </a:p>
          <a:p>
            <a:pPr eaLnBrk="1" hangingPunct="1">
              <a:defRPr/>
            </a:pPr>
            <a:endParaRPr lang="en-US" sz="2400"/>
          </a:p>
          <a:p>
            <a:pPr eaLnBrk="1" hangingPunct="1">
              <a:defRPr/>
            </a:pPr>
            <a:endParaRPr lang="en-US" sz="24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6905D2DB-E998-0754-256D-7CA45656F9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Parental Misconceptions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EC4CB-9038-B54F-6206-8568FDB702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/>
              <a:t>Misconception:</a:t>
            </a:r>
          </a:p>
          <a:p>
            <a:pPr marL="0" indent="0">
              <a:buNone/>
              <a:defRPr/>
            </a:pPr>
            <a:endParaRPr lang="en-US" sz="2400"/>
          </a:p>
          <a:p>
            <a:pPr eaLnBrk="1" hangingPunct="1">
              <a:defRPr/>
            </a:pPr>
            <a:r>
              <a:rPr lang="en-US" sz="2400"/>
              <a:t>Vaccines may cause serious conditions, such as autism</a:t>
            </a:r>
          </a:p>
        </p:txBody>
      </p:sp>
      <p:sp>
        <p:nvSpPr>
          <p:cNvPr id="18436" name="Content Placeholder 3">
            <a:extLst>
              <a:ext uri="{FF2B5EF4-FFF2-40B4-BE49-F238E27FC236}">
                <a16:creationId xmlns:a16="http://schemas.microsoft.com/office/drawing/2014/main" id="{9AC98405-0C2F-8D85-8378-717877A3B850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/>
              <a:t>Correct Information</a:t>
            </a:r>
          </a:p>
          <a:p>
            <a:pPr eaLnBrk="1" hangingPunct="1"/>
            <a:endParaRPr lang="en-US" altLang="en-US" sz="2400"/>
          </a:p>
          <a:p>
            <a:pPr eaLnBrk="1" hangingPunct="1"/>
            <a:r>
              <a:rPr lang="en-US" altLang="en-US" sz="2400"/>
              <a:t>Numerous studies have confirmed the lack of association between the measles vaccine and autism, as well as thimerosal in vaccines and autism </a:t>
            </a:r>
          </a:p>
          <a:p>
            <a:pPr eaLnBrk="1" hangingPunct="1"/>
            <a:endParaRPr lang="en-US" altLang="en-US"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5" name="Rectangle 1946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7" name="Rectangle 1946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9" name="Rectangle 1946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71" name="Rectangle 1947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73" name="Freeform: Shape 1947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475" name="Rectangle 1947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6035DAC2-6C53-CE8D-D4C0-6FB1D6C1B5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3100" b="1">
                <a:solidFill>
                  <a:srgbClr val="FFFFFF"/>
                </a:solidFill>
              </a:rPr>
              <a:t>True contraindications and precautions</a:t>
            </a:r>
          </a:p>
        </p:txBody>
      </p:sp>
      <p:graphicFrame>
        <p:nvGraphicFramePr>
          <p:cNvPr id="19461" name="Rectangle 3">
            <a:extLst>
              <a:ext uri="{FF2B5EF4-FFF2-40B4-BE49-F238E27FC236}">
                <a16:creationId xmlns:a16="http://schemas.microsoft.com/office/drawing/2014/main" id="{8703A94D-1100-3143-DE90-CBBBEF27E5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03740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1" name="Rectangle 2049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3" name="Rectangle 2049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5" name="Oval 2049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2" name="Rectangle 4">
            <a:extLst>
              <a:ext uri="{FF2B5EF4-FFF2-40B4-BE49-F238E27FC236}">
                <a16:creationId xmlns:a16="http://schemas.microsoft.com/office/drawing/2014/main" id="{F7EADAC7-78DF-4030-DFC3-32CB6D820B1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Viral Infections</a:t>
            </a:r>
          </a:p>
        </p:txBody>
      </p:sp>
      <p:sp>
        <p:nvSpPr>
          <p:cNvPr id="20497" name="Rectangle 2049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9" name="Rectangle 2049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9" name="Rectangle 21518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D7EF951F-F4D6-7232-E54A-2613A176EC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149" y="436360"/>
            <a:ext cx="3404369" cy="224463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u="sng"/>
              <a:t>Varicella (Chicken Pox)</a:t>
            </a:r>
          </a:p>
        </p:txBody>
      </p:sp>
      <p:pic>
        <p:nvPicPr>
          <p:cNvPr id="21510" name="Picture 21509">
            <a:extLst>
              <a:ext uri="{FF2B5EF4-FFF2-40B4-BE49-F238E27FC236}">
                <a16:creationId xmlns:a16="http://schemas.microsoft.com/office/drawing/2014/main" id="{10719EF8-C2E1-7DE0-C5D8-6DE0824F77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11" r="3" b="3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21521" name="Rectangle 21520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23" name="Rectangle 21522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AE173-1B10-E596-2B0B-9958E9CBC0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2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21525" name="Rectangle 21524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509" name="Rectangle 3">
            <a:extLst>
              <a:ext uri="{FF2B5EF4-FFF2-40B4-BE49-F238E27FC236}">
                <a16:creationId xmlns:a16="http://schemas.microsoft.com/office/drawing/2014/main" id="{97D4A55F-1E77-4AB3-22B0-C8B87AE105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485714"/>
              </p:ext>
            </p:extLst>
          </p:nvPr>
        </p:nvGraphicFramePr>
        <p:xfrm>
          <a:off x="4907921" y="397565"/>
          <a:ext cx="3378708" cy="5715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4" name="Picture 22533" descr="Close-up of purple cells">
            <a:extLst>
              <a:ext uri="{FF2B5EF4-FFF2-40B4-BE49-F238E27FC236}">
                <a16:creationId xmlns:a16="http://schemas.microsoft.com/office/drawing/2014/main" id="{845C9D4A-EF15-AB1E-120E-ED584DD37A8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1519" b="34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9E3FCEFB-7DD2-8945-8142-9BFCA9BB74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u="sng"/>
              <a:t>Varicella</a:t>
            </a:r>
            <a:endParaRPr lang="en-US" altLang="en-US" u="sng"/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573DB48C-6DD5-62C7-3BCF-B5AF854D90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Begins with slight fever, maliase, anorexia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In 24 hours highly itchy rash primarily over trunk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Starts as a macule which progresses into a papule and then a vesicle surrounded by erythema base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The fluid becomes cloudy, breaks and crusts over</a:t>
            </a:r>
          </a:p>
        </p:txBody>
      </p:sp>
      <p:sp>
        <p:nvSpPr>
          <p:cNvPr id="22532" name="Rectangle 6">
            <a:extLst>
              <a:ext uri="{FF2B5EF4-FFF2-40B4-BE49-F238E27FC236}">
                <a16:creationId xmlns:a16="http://schemas.microsoft.com/office/drawing/2014/main" id="{F962995D-252E-012D-3FD4-E2E839C15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6281738"/>
            <a:ext cx="18415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9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8" name="Picture 23557">
            <a:extLst>
              <a:ext uri="{FF2B5EF4-FFF2-40B4-BE49-F238E27FC236}">
                <a16:creationId xmlns:a16="http://schemas.microsoft.com/office/drawing/2014/main" id="{495238B5-29A5-35C5-A017-D5613D4B8CF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67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562" name="Rectangle 2356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648EFBD6-6D37-31EE-8E31-43377964F4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Varicella</a:t>
            </a:r>
          </a:p>
        </p:txBody>
      </p:sp>
      <p:graphicFrame>
        <p:nvGraphicFramePr>
          <p:cNvPr id="23557" name="Rectangle 3">
            <a:extLst>
              <a:ext uri="{FF2B5EF4-FFF2-40B4-BE49-F238E27FC236}">
                <a16:creationId xmlns:a16="http://schemas.microsoft.com/office/drawing/2014/main" id="{1AF1F962-C657-87E3-4744-95444B3B7B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13580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592" name="Rectangle 2459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A3CA72BC-D298-64FA-BCD7-5726026094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000" b="1" dirty="0"/>
              <a:t>Management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D1AB771-8964-4B81-8F02-777E58AE44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lvl="2" eaLnBrk="1" hangingPunct="1">
              <a:buFont typeface="Symbol" panose="05050102010706020507" pitchFamily="18" charset="2"/>
              <a:buNone/>
            </a:pPr>
            <a:endParaRPr lang="en-US" altLang="en-US" sz="190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US" altLang="en-US" sz="1900" b="1"/>
              <a:t> </a:t>
            </a:r>
          </a:p>
          <a:p>
            <a:pPr eaLnBrk="1" hangingPunct="1"/>
            <a:r>
              <a:rPr lang="en-US" altLang="en-US" sz="1900"/>
              <a:t>Isolation at home until vesicles dry (2-3 weeks) and 1 week after lesions are gone</a:t>
            </a:r>
          </a:p>
          <a:p>
            <a:pPr eaLnBrk="1" hangingPunct="1"/>
            <a:r>
              <a:rPr lang="en-US" altLang="en-US" sz="1900"/>
              <a:t>Very young and immunocompromised may need isolation in hospital</a:t>
            </a:r>
          </a:p>
          <a:p>
            <a:pPr eaLnBrk="1" hangingPunct="1"/>
            <a:r>
              <a:rPr lang="en-US" altLang="en-US" sz="1900"/>
              <a:t>Relief of itching</a:t>
            </a:r>
          </a:p>
          <a:p>
            <a:pPr eaLnBrk="1" hangingPunct="1"/>
            <a:r>
              <a:rPr lang="en-US" altLang="en-US" sz="1900"/>
              <a:t>Antiviral agents</a:t>
            </a:r>
          </a:p>
          <a:p>
            <a:pPr eaLnBrk="1" hangingPunct="1"/>
            <a:r>
              <a:rPr lang="en-US" altLang="en-US" sz="1900"/>
              <a:t>Treat secondary complications (bacterial infections from scratching)</a:t>
            </a:r>
          </a:p>
        </p:txBody>
      </p:sp>
      <p:pic>
        <p:nvPicPr>
          <p:cNvPr id="24581" name="Picture 24580" descr="Person sanitizing hand">
            <a:extLst>
              <a:ext uri="{FF2B5EF4-FFF2-40B4-BE49-F238E27FC236}">
                <a16:creationId xmlns:a16="http://schemas.microsoft.com/office/drawing/2014/main" id="{BEE8F0B8-1558-C8CF-B350-A6814E51C3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39" r="242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15" name="Rectangle 25614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5CD43DF3-DE87-2FF0-D5AE-65CC2CA5BC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149" y="436360"/>
            <a:ext cx="3404369" cy="224463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/>
              <a:t>Fifth’s Disease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DF0637-1EF4-5820-DE9E-E6FA61D503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8" r="11734" b="-2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25617" name="Rectangle 25616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19" name="Rectangle 25618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606" name="Picture 25605">
            <a:extLst>
              <a:ext uri="{FF2B5EF4-FFF2-40B4-BE49-F238E27FC236}">
                <a16:creationId xmlns:a16="http://schemas.microsoft.com/office/drawing/2014/main" id="{5674C5F0-DBF9-3CC1-A995-C0C4B54C0A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74" r="42587" b="-2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25621" name="Rectangle 25620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605" name="Rectangle 3">
            <a:extLst>
              <a:ext uri="{FF2B5EF4-FFF2-40B4-BE49-F238E27FC236}">
                <a16:creationId xmlns:a16="http://schemas.microsoft.com/office/drawing/2014/main" id="{90303B41-75D1-60F6-0B7E-0C83689E32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0071683"/>
              </p:ext>
            </p:extLst>
          </p:nvPr>
        </p:nvGraphicFramePr>
        <p:xfrm>
          <a:off x="4907921" y="397565"/>
          <a:ext cx="3378708" cy="5715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30" name="Picture 26629">
            <a:extLst>
              <a:ext uri="{FF2B5EF4-FFF2-40B4-BE49-F238E27FC236}">
                <a16:creationId xmlns:a16="http://schemas.microsoft.com/office/drawing/2014/main" id="{6034B710-4E60-9FF4-4212-D4D084B6D5D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634" name="Rectangle 2663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2CD46E4C-5B3C-D130-393A-B6003AD69F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Symptoms</a:t>
            </a:r>
          </a:p>
        </p:txBody>
      </p:sp>
      <p:graphicFrame>
        <p:nvGraphicFramePr>
          <p:cNvPr id="26629" name="Rectangle 3">
            <a:extLst>
              <a:ext uri="{FF2B5EF4-FFF2-40B4-BE49-F238E27FC236}">
                <a16:creationId xmlns:a16="http://schemas.microsoft.com/office/drawing/2014/main" id="{D269FDF9-3A93-48D8-35CC-20A2D63EB0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19000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27652" descr="Close-up of purple cells">
            <a:extLst>
              <a:ext uri="{FF2B5EF4-FFF2-40B4-BE49-F238E27FC236}">
                <a16:creationId xmlns:a16="http://schemas.microsoft.com/office/drawing/2014/main" id="{7C1A24DA-B4A7-200C-72A6-F417370CBCD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1519" b="34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657" name="Rectangle 2765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4">
            <a:extLst>
              <a:ext uri="{FF2B5EF4-FFF2-40B4-BE49-F238E27FC236}">
                <a16:creationId xmlns:a16="http://schemas.microsoft.com/office/drawing/2014/main" id="{2CE42FDB-D6AD-FA2C-C803-84E41B579B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Symptoms</a:t>
            </a:r>
          </a:p>
        </p:txBody>
      </p:sp>
      <p:sp>
        <p:nvSpPr>
          <p:cNvPr id="27651" name="Rectangle 6">
            <a:extLst>
              <a:ext uri="{FF2B5EF4-FFF2-40B4-BE49-F238E27FC236}">
                <a16:creationId xmlns:a16="http://schemas.microsoft.com/office/drawing/2014/main" id="{7BF95D16-5CC2-BBCD-47BF-72179B23CB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b="1">
                <a:latin typeface="Arial" panose="020B0604020202020204" pitchFamily="34" charset="0"/>
              </a:rPr>
              <a:t>Followed with maculopapular red spots appear in 1 week, symmetrically on upper and lower extremities has a lace-like appearance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US" altLang="en-US" b="1">
              <a:latin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b="1">
                <a:latin typeface="Arial" panose="020B0604020202020204" pitchFamily="34" charset="0"/>
              </a:rPr>
              <a:t>rash subsides, but reappears if skin is irritated (sun, heat, cold)</a:t>
            </a:r>
          </a:p>
          <a:p>
            <a:pPr eaLnBrk="1" hangingPunct="1">
              <a:buFontTx/>
              <a:buNone/>
            </a:pPr>
            <a:r>
              <a:rPr lang="en-US" altLang="en-US" b="1">
                <a:latin typeface="Arial" panose="020B0604020202020204" pitchFamily="34" charset="0"/>
              </a:rPr>
              <a:t>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81" name="Rectangle 2868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3" name="Rectangle 2868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5" name="Rectangle 2868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7" name="Rectangle 2868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689" name="Freeform: Shape 2868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691" name="Rectangle 2869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4" name="Title 4">
            <a:extLst>
              <a:ext uri="{FF2B5EF4-FFF2-40B4-BE49-F238E27FC236}">
                <a16:creationId xmlns:a16="http://schemas.microsoft.com/office/drawing/2014/main" id="{1E4DA1B5-FE37-C93C-BD8A-0C08BBC16D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>
                <a:solidFill>
                  <a:srgbClr val="FFFFFF"/>
                </a:solidFill>
              </a:rPr>
              <a:t>Management</a:t>
            </a:r>
          </a:p>
        </p:txBody>
      </p:sp>
      <p:graphicFrame>
        <p:nvGraphicFramePr>
          <p:cNvPr id="28677" name="Content Placeholder 5">
            <a:extLst>
              <a:ext uri="{FF2B5EF4-FFF2-40B4-BE49-F238E27FC236}">
                <a16:creationId xmlns:a16="http://schemas.microsoft.com/office/drawing/2014/main" id="{48858BAD-A9C3-376F-13CF-93DA6B791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081583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20" name="Rectangle 29719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B5C246-29AE-CB7A-9848-8B75DBEA3F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75" b="9091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9722" name="Rectangle 29721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8703A69C-C82A-D8B4-A7CD-952708DBD7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7173" y="330260"/>
            <a:ext cx="4181442" cy="1337175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US" altLang="en-US" sz="2800" dirty="0"/>
              <a:t>Roseola</a:t>
            </a:r>
          </a:p>
        </p:txBody>
      </p:sp>
      <p:sp>
        <p:nvSpPr>
          <p:cNvPr id="29724" name="Rectangle 2972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726" name="Rectangle 2972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9701" name="Rectangle 3">
            <a:extLst>
              <a:ext uri="{FF2B5EF4-FFF2-40B4-BE49-F238E27FC236}">
                <a16:creationId xmlns:a16="http://schemas.microsoft.com/office/drawing/2014/main" id="{DD5EBE93-F8C7-2518-1268-0292DC1CF1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9906253"/>
              </p:ext>
            </p:extLst>
          </p:nvPr>
        </p:nvGraphicFramePr>
        <p:xfrm>
          <a:off x="5755341" y="2077964"/>
          <a:ext cx="6054035" cy="3847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9" name="Rectangle 307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1" name="Rectangle 3073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3" name="Rectangle 3073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5" name="Rectangle 3073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37" name="Freeform: Shape 3073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739" name="Rectangle 3073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C9AF9002-4CA9-6CC3-BDD9-F8F6D40869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>
                <a:solidFill>
                  <a:srgbClr val="FFFFFF"/>
                </a:solidFill>
              </a:rPr>
              <a:t>Symptoms</a:t>
            </a:r>
          </a:p>
        </p:txBody>
      </p:sp>
      <p:graphicFrame>
        <p:nvGraphicFramePr>
          <p:cNvPr id="30725" name="Rectangle 3">
            <a:extLst>
              <a:ext uri="{FF2B5EF4-FFF2-40B4-BE49-F238E27FC236}">
                <a16:creationId xmlns:a16="http://schemas.microsoft.com/office/drawing/2014/main" id="{8F3D82F3-6A23-60D8-6C15-5C2F9B6263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16169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53" name="Rectangle 3175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5" name="Rectangle 3175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7" name="Rectangle 3175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9" name="Rectangle 3175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61" name="Freeform: Shape 3176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763" name="Rectangle 3176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D2B3D0D8-A775-7139-6921-CC332397E4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>
                <a:solidFill>
                  <a:srgbClr val="FFFFFF"/>
                </a:solidFill>
              </a:rPr>
              <a:t>Diagnosis and Management</a:t>
            </a:r>
          </a:p>
        </p:txBody>
      </p:sp>
      <p:graphicFrame>
        <p:nvGraphicFramePr>
          <p:cNvPr id="31749" name="Rectangle 3">
            <a:extLst>
              <a:ext uri="{FF2B5EF4-FFF2-40B4-BE49-F238E27FC236}">
                <a16:creationId xmlns:a16="http://schemas.microsoft.com/office/drawing/2014/main" id="{345D286F-466A-857B-8FD3-4F0C10398B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228090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92" name="Rectangle 32791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126BBB-F2AE-EF9D-34FF-F92565A1DE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09" r="1" b="19124"/>
          <a:stretch>
            <a:fillRect/>
          </a:stretch>
        </p:blipFill>
        <p:spPr>
          <a:xfrm>
            <a:off x="-818316" y="-537872"/>
            <a:ext cx="8668492" cy="6857990"/>
          </a:xfrm>
          <a:prstGeom prst="rect">
            <a:avLst/>
          </a:prstGeom>
        </p:spPr>
      </p:pic>
      <p:sp>
        <p:nvSpPr>
          <p:cNvPr id="32794" name="Rectangle 32793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E926DD9-6B67-AC58-1C08-5E9BD95202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70470" y="1161288"/>
            <a:ext cx="3438144" cy="1124712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US" altLang="en-US" sz="2800" b="1">
                <a:latin typeface="Arial" panose="020B0604020202020204" pitchFamily="34" charset="0"/>
              </a:rPr>
              <a:t>Rubela (measles)</a:t>
            </a:r>
            <a:br>
              <a:rPr lang="en-US" altLang="en-US" sz="2800" b="1" u="sng">
                <a:latin typeface="Arial" panose="020B0604020202020204" pitchFamily="34" charset="0"/>
              </a:rPr>
            </a:br>
            <a:endParaRPr lang="en-US" altLang="en-US" sz="2800" b="1" u="sng">
              <a:latin typeface="Arial" panose="020B0604020202020204" pitchFamily="34" charset="0"/>
            </a:endParaRPr>
          </a:p>
        </p:txBody>
      </p:sp>
      <p:sp>
        <p:nvSpPr>
          <p:cNvPr id="32796" name="Rectangle 3279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798" name="Rectangle 3279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0ED6F5C2-6D96-3C1A-C8C8-02583EBE19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726637"/>
              </p:ext>
            </p:extLst>
          </p:nvPr>
        </p:nvGraphicFramePr>
        <p:xfrm>
          <a:off x="5195944" y="1760220"/>
          <a:ext cx="6613432" cy="4165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844" name="Rectangle 12084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846" name="Rectangle 12084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848" name="Rectangle 120847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850" name="Rectangle 12084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852" name="Freeform: Shape 120851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0854" name="Rectangle 120853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4">
            <a:extLst>
              <a:ext uri="{FF2B5EF4-FFF2-40B4-BE49-F238E27FC236}">
                <a16:creationId xmlns:a16="http://schemas.microsoft.com/office/drawing/2014/main" id="{2AF4B8D9-D960-DC0A-32EB-6ED3244CFC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>
                <a:solidFill>
                  <a:srgbClr val="FFFFFF"/>
                </a:solidFill>
              </a:rPr>
              <a:t>Symptoms</a:t>
            </a:r>
          </a:p>
        </p:txBody>
      </p:sp>
      <p:graphicFrame>
        <p:nvGraphicFramePr>
          <p:cNvPr id="120840" name="Rectangle 6">
            <a:extLst>
              <a:ext uri="{FF2B5EF4-FFF2-40B4-BE49-F238E27FC236}">
                <a16:creationId xmlns:a16="http://schemas.microsoft.com/office/drawing/2014/main" id="{12DABEF3-7D07-F256-0EC1-9FD1979B73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80033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7" name="Rectangle 348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29" name="Rectangle 348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31" name="Rectangle 348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13FC5526-71B3-10F7-6CB9-B74FD58DE6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Diagnosis and Management</a:t>
            </a:r>
          </a:p>
        </p:txBody>
      </p:sp>
      <p:graphicFrame>
        <p:nvGraphicFramePr>
          <p:cNvPr id="34821" name="Rectangle 3">
            <a:extLst>
              <a:ext uri="{FF2B5EF4-FFF2-40B4-BE49-F238E27FC236}">
                <a16:creationId xmlns:a16="http://schemas.microsoft.com/office/drawing/2014/main" id="{0C9B2CD9-ED98-FA0F-9D11-E9B8A705C2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109644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31820BB7-0013-EB89-062E-13CF145D95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US" altLang="en-US" sz="3200"/>
              <a:t>Mumps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616808-BD6A-7FCD-0052-557068F633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23" r="-1" b="-1"/>
          <a:stretch>
            <a:fillRect/>
          </a:stretch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35864" name="Group 35863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35865" name="Rectangle 35864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866" name="Rectangle 35865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5845" name="Rectangle 3">
            <a:extLst>
              <a:ext uri="{FF2B5EF4-FFF2-40B4-BE49-F238E27FC236}">
                <a16:creationId xmlns:a16="http://schemas.microsoft.com/office/drawing/2014/main" id="{42353C91-E68F-1F17-C476-CE074799B0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4900885"/>
              </p:ext>
            </p:extLst>
          </p:nvPr>
        </p:nvGraphicFramePr>
        <p:xfrm>
          <a:off x="6273210" y="2009553"/>
          <a:ext cx="5042490" cy="3971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3" name="Rectangle 3687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75" name="Rectangle 3687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77" name="Rectangle 3687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79" name="Rectangle 3687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866" name="Rectangle 4">
            <a:extLst>
              <a:ext uri="{FF2B5EF4-FFF2-40B4-BE49-F238E27FC236}">
                <a16:creationId xmlns:a16="http://schemas.microsoft.com/office/drawing/2014/main" id="{38184206-1461-D630-1E19-AD059BC1D2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Symptoms</a:t>
            </a:r>
          </a:p>
        </p:txBody>
      </p:sp>
      <p:graphicFrame>
        <p:nvGraphicFramePr>
          <p:cNvPr id="36869" name="Rectangle 6">
            <a:extLst>
              <a:ext uri="{FF2B5EF4-FFF2-40B4-BE49-F238E27FC236}">
                <a16:creationId xmlns:a16="http://schemas.microsoft.com/office/drawing/2014/main" id="{258F911B-A6E5-3890-739C-879E8896DE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9327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7" name="Rectangle 3789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9" name="Rectangle 3789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901" name="Rectangle 3790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903" name="Rectangle 3790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99238B6B-87FF-096F-7C39-69F783FD38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Diagnosis and Management</a:t>
            </a:r>
          </a:p>
        </p:txBody>
      </p:sp>
      <p:graphicFrame>
        <p:nvGraphicFramePr>
          <p:cNvPr id="37893" name="Rectangle 3">
            <a:extLst>
              <a:ext uri="{FF2B5EF4-FFF2-40B4-BE49-F238E27FC236}">
                <a16:creationId xmlns:a16="http://schemas.microsoft.com/office/drawing/2014/main" id="{868D5335-B6C5-A13D-3AAE-341EF90A4F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016898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30" name="Rectangle 3892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32" name="Rectangle 3893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33" name="Rectangle 3893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34" name="Rectangle 3893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929" name="Freeform: Shape 3892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931" name="Rectangle 3893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63AF72A1-2371-722F-80F6-FFBC8CDFE7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 b="1">
                <a:solidFill>
                  <a:srgbClr val="FFFFFF"/>
                </a:solidFill>
              </a:rPr>
              <a:t>Rubella</a:t>
            </a:r>
            <a:br>
              <a:rPr lang="en-US" altLang="en-US" sz="4000" b="1">
                <a:solidFill>
                  <a:srgbClr val="FFFFFF"/>
                </a:solidFill>
              </a:rPr>
            </a:br>
            <a:r>
              <a:rPr lang="en-US" altLang="en-US" sz="4000" b="1">
                <a:solidFill>
                  <a:srgbClr val="FFFFFF"/>
                </a:solidFill>
              </a:rPr>
              <a:t>(German measles)</a:t>
            </a:r>
          </a:p>
        </p:txBody>
      </p:sp>
      <p:graphicFrame>
        <p:nvGraphicFramePr>
          <p:cNvPr id="38935" name="Rectangle 3">
            <a:extLst>
              <a:ext uri="{FF2B5EF4-FFF2-40B4-BE49-F238E27FC236}">
                <a16:creationId xmlns:a16="http://schemas.microsoft.com/office/drawing/2014/main" id="{6950EB91-72BD-8980-380A-4DAA02CAF7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87442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7" name="Rectangle 3994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9" name="Rectangle 3994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51" name="Rectangle 3995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953" name="Freeform: Shape 3995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955" name="Rectangle 3995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Rectangle 4">
            <a:extLst>
              <a:ext uri="{FF2B5EF4-FFF2-40B4-BE49-F238E27FC236}">
                <a16:creationId xmlns:a16="http://schemas.microsoft.com/office/drawing/2014/main" id="{44AAF110-410D-524F-2A21-D99112EB1E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>
                <a:solidFill>
                  <a:srgbClr val="FFFFFF"/>
                </a:solidFill>
              </a:rPr>
              <a:t>Symptoms</a:t>
            </a:r>
          </a:p>
        </p:txBody>
      </p:sp>
      <p:graphicFrame>
        <p:nvGraphicFramePr>
          <p:cNvPr id="39941" name="Rectangle 6">
            <a:extLst>
              <a:ext uri="{FF2B5EF4-FFF2-40B4-BE49-F238E27FC236}">
                <a16:creationId xmlns:a16="http://schemas.microsoft.com/office/drawing/2014/main" id="{B17D5561-F6AC-DF87-19D5-2514D80B7D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25970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9" name="Rectangle 4096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1" name="Rectangle 4097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3" name="Rectangle 4097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5" name="Rectangle 4097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77" name="Freeform: Shape 4097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979" name="Rectangle 4097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4631E87F-E203-2277-4A00-E7E0DE1D4F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>
                <a:solidFill>
                  <a:srgbClr val="FFFFFF"/>
                </a:solidFill>
              </a:rPr>
              <a:t>Diagnosis and Management</a:t>
            </a:r>
          </a:p>
        </p:txBody>
      </p:sp>
      <p:graphicFrame>
        <p:nvGraphicFramePr>
          <p:cNvPr id="40965" name="Rectangle 3">
            <a:extLst>
              <a:ext uri="{FF2B5EF4-FFF2-40B4-BE49-F238E27FC236}">
                <a16:creationId xmlns:a16="http://schemas.microsoft.com/office/drawing/2014/main" id="{69236A2B-D8A4-04E2-99CA-D64259AB0E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839229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0601" name="Rectangle 110600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603" name="Rectangle 110602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605" name="Rectangle 110604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607" name="Rectangle 110606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609" name="Rectangle 110608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611" name="Freeform: Shape 110610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0596" name="Rectangle 4">
            <a:extLst>
              <a:ext uri="{FF2B5EF4-FFF2-40B4-BE49-F238E27FC236}">
                <a16:creationId xmlns:a16="http://schemas.microsoft.com/office/drawing/2014/main" id="{981A7457-2747-BB70-DD5F-4D47FC610B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Bacterial Infections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0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6" name="Rectangle 430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8" name="Rectangle 430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20" name="Rectangle 430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22" name="Rectangle 4302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24" name="Rectangle 430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8016668D-8374-A959-3E7E-D2F00D52ED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Diphteria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24AA54B9-1DCB-4BCA-2783-6AB258B68E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200" dirty="0"/>
              <a:t>Bacterial infection</a:t>
            </a:r>
          </a:p>
          <a:p>
            <a:pPr eaLnBrk="1" hangingPunct="1"/>
            <a:r>
              <a:rPr lang="en-US" altLang="en-US" sz="3200" dirty="0"/>
              <a:t>Vaccine available “D” in </a:t>
            </a:r>
            <a:r>
              <a:rPr lang="en-US" altLang="en-US" sz="3200" dirty="0" err="1"/>
              <a:t>Dtap</a:t>
            </a:r>
            <a:endParaRPr lang="en-US" altLang="en-US" sz="3200" dirty="0"/>
          </a:p>
          <a:p>
            <a:pPr eaLnBrk="1" hangingPunct="1"/>
            <a:r>
              <a:rPr lang="en-US" altLang="en-US" sz="3200" dirty="0"/>
              <a:t>Transmitted by direct contact with respiratory </a:t>
            </a:r>
            <a:r>
              <a:rPr lang="en-US" altLang="en-US" sz="3200" dirty="0" err="1"/>
              <a:t>secretions,droplet</a:t>
            </a:r>
            <a:r>
              <a:rPr lang="en-US" altLang="en-US" sz="3200" dirty="0"/>
              <a:t>, contaminated objects</a:t>
            </a:r>
          </a:p>
          <a:p>
            <a:pPr eaLnBrk="1" hangingPunct="1">
              <a:buFontTx/>
              <a:buNone/>
            </a:pPr>
            <a:r>
              <a:rPr lang="en-US" altLang="en-US" sz="3200" dirty="0">
                <a:latin typeface="Arial" panose="020B0604020202020204" pitchFamily="34" charset="0"/>
              </a:rPr>
              <a:t> Communicable 2-4 weeks=highly contagious</a:t>
            </a:r>
            <a:endParaRPr lang="en-US" altLang="en-US" sz="3200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40" name="Rectangle 4403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2" name="Rectangle 4404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4" name="Rectangle 4404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6" name="Rectangle 4404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8" name="Rectangle 4404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16AB36DF-F4D0-DF54-954A-3D03B3FDFB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 u="sng">
                <a:solidFill>
                  <a:srgbClr val="FFFFFF"/>
                </a:solidFill>
              </a:rPr>
              <a:t>Symptoms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1EBA6D6D-DC8C-6AB1-7AF4-00ABA81998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000"/>
              <a:t>yellow nasal discharge</a:t>
            </a:r>
          </a:p>
          <a:p>
            <a:pPr eaLnBrk="1" hangingPunct="1"/>
            <a:r>
              <a:rPr lang="en-US" altLang="en-US" sz="2000"/>
              <a:t>may have epitaxis</a:t>
            </a:r>
          </a:p>
          <a:p>
            <a:pPr eaLnBrk="1" hangingPunct="1"/>
            <a:r>
              <a:rPr lang="en-US" altLang="en-US" sz="2000"/>
              <a:t>sore throat</a:t>
            </a:r>
          </a:p>
          <a:p>
            <a:pPr eaLnBrk="1" hangingPunct="1"/>
            <a:r>
              <a:rPr lang="en-US" altLang="en-US" sz="2000"/>
              <a:t>hoarseness with cough</a:t>
            </a:r>
          </a:p>
          <a:p>
            <a:pPr eaLnBrk="1" hangingPunct="1"/>
            <a:r>
              <a:rPr lang="en-US" altLang="en-US" sz="2000"/>
              <a:t>enlarged lymph nodes</a:t>
            </a:r>
          </a:p>
          <a:p>
            <a:pPr eaLnBrk="1" hangingPunct="1"/>
            <a:r>
              <a:rPr lang="en-US" altLang="en-US" sz="2000"/>
              <a:t>low grade fever</a:t>
            </a:r>
          </a:p>
          <a:p>
            <a:pPr eaLnBrk="1" hangingPunct="1"/>
            <a:r>
              <a:rPr lang="en-US" altLang="en-US" sz="2000"/>
              <a:t>increase pulse</a:t>
            </a:r>
          </a:p>
          <a:p>
            <a:pPr eaLnBrk="1" hangingPunct="1"/>
            <a:r>
              <a:rPr lang="en-US" altLang="en-US" sz="2000"/>
              <a:t>malaise</a:t>
            </a:r>
          </a:p>
          <a:p>
            <a:pPr eaLnBrk="1" hangingPunct="1"/>
            <a:r>
              <a:rPr lang="en-US" altLang="en-US" sz="2000"/>
              <a:t>laryngeal involvement: potential airway obstruction=serious for the very young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065" name="Rectangle 4506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67" name="Rectangle 4506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69" name="Rectangle 4506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71" name="Rectangle 4507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073" name="Freeform: Shape 4507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075" name="Rectangle 4507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AC802034-E57C-3AF3-BEEB-B84610FE1E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 b="1">
                <a:solidFill>
                  <a:srgbClr val="FFFFFF"/>
                </a:solidFill>
              </a:rPr>
              <a:t>Diagnosis and Management</a:t>
            </a:r>
            <a:br>
              <a:rPr lang="en-US" altLang="en-US" sz="4000" b="1">
                <a:solidFill>
                  <a:srgbClr val="FFFFFF"/>
                </a:solidFill>
              </a:rPr>
            </a:br>
            <a:endParaRPr lang="en-US" altLang="en-US" sz="4000" u="sng">
              <a:solidFill>
                <a:srgbClr val="FFFFFF"/>
              </a:solidFill>
            </a:endParaRPr>
          </a:p>
        </p:txBody>
      </p:sp>
      <p:graphicFrame>
        <p:nvGraphicFramePr>
          <p:cNvPr id="45061" name="Rectangle 3">
            <a:extLst>
              <a:ext uri="{FF2B5EF4-FFF2-40B4-BE49-F238E27FC236}">
                <a16:creationId xmlns:a16="http://schemas.microsoft.com/office/drawing/2014/main" id="{0C5CCCCE-3BE2-7940-2EFB-B2416506A6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176627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089" name="Rectangle 4608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91" name="Rectangle 4609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93" name="Rectangle 4609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95" name="Rectangle 4609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097" name="Freeform: Shape 4609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099" name="Rectangle 4609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85110E7E-5EB9-5900-6BDA-E1FFB42932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US" altLang="en-US" sz="4000" b="1">
                <a:solidFill>
                  <a:srgbClr val="FFFFFF"/>
                </a:solidFill>
              </a:rPr>
              <a:t>Pertussis</a:t>
            </a:r>
            <a:br>
              <a:rPr lang="en-US" altLang="en-US" sz="4000" b="1">
                <a:solidFill>
                  <a:srgbClr val="FFFFFF"/>
                </a:solidFill>
              </a:rPr>
            </a:br>
            <a:r>
              <a:rPr lang="en-US" altLang="en-US" sz="4000" b="1">
                <a:solidFill>
                  <a:srgbClr val="FFFFFF"/>
                </a:solidFill>
              </a:rPr>
              <a:t>(whooping cough)</a:t>
            </a:r>
            <a:br>
              <a:rPr lang="en-US" altLang="en-US" sz="4000" b="1" u="sng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US" altLang="en-US" sz="4000" u="sng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46085" name="Rectangle 3">
            <a:extLst>
              <a:ext uri="{FF2B5EF4-FFF2-40B4-BE49-F238E27FC236}">
                <a16:creationId xmlns:a16="http://schemas.microsoft.com/office/drawing/2014/main" id="{1F1814DC-B717-96CE-C68F-1989DFFE3C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43988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112" name="Rectangle 4711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14" name="Freeform: Shape 4711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50171ABA-0AC2-B892-8526-20A3568A88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Symptoms</a:t>
            </a:r>
          </a:p>
        </p:txBody>
      </p:sp>
      <p:sp>
        <p:nvSpPr>
          <p:cNvPr id="47116" name="Arc 471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BC095C47-1A41-AF51-2072-711DE065F9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Begins with URI symptoms:</a:t>
            </a: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 dry, hacking cough that becomes severe, worse at night </a:t>
            </a:r>
          </a:p>
          <a:p>
            <a:pPr lvl="1" eaLnBrk="1" hangingPunct="1">
              <a:buFontTx/>
              <a:buNone/>
            </a:pPr>
            <a:r>
              <a:rPr lang="en-US" altLang="en-US" b="1">
                <a:latin typeface="Arial" panose="020B0604020202020204" pitchFamily="34" charset="0"/>
              </a:rPr>
              <a:t>	**</a:t>
            </a:r>
            <a:r>
              <a:rPr lang="en-US" altLang="en-US" b="1">
                <a:latin typeface="Arial" panose="020B0604020202020204" pitchFamily="34" charset="0"/>
                <a:hlinkClick r:id="rId2"/>
              </a:rPr>
              <a:t>short, rapid coughs followed by sudden inspiration and whooping**</a:t>
            </a:r>
            <a:endParaRPr lang="en-US" altLang="en-US" b="1">
              <a:latin typeface="Arial" panose="020B0604020202020204" pitchFamily="34" charset="0"/>
            </a:endParaRP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Cheeks flush, eyes bulge, tongue protrudes</a:t>
            </a: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Thick secretions, often vomits</a:t>
            </a: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Sick for 4-6 weeks</a:t>
            </a:r>
          </a:p>
          <a:p>
            <a:pPr lvl="1" eaLnBrk="1" hangingPunct="1"/>
            <a:r>
              <a:rPr lang="en-US" altLang="en-US"/>
              <a:t>www.whoopingcough.net  for sound and video</a:t>
            </a:r>
            <a:endParaRPr lang="en-US" altLang="en-US" b="1">
              <a:latin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r>
              <a:rPr lang="en-US" altLang="en-US" b="1">
                <a:latin typeface="Arial" panose="020B0604020202020204" pitchFamily="34" charset="0"/>
              </a:rPr>
              <a:t>								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136" name="Rectangle 48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138" name="Freeform: Shape 48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B08281A8-7742-A3DD-4B73-5C193F7A27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Diagnosis and Management</a:t>
            </a:r>
          </a:p>
        </p:txBody>
      </p:sp>
      <p:sp>
        <p:nvSpPr>
          <p:cNvPr id="48140" name="Arc 48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62B84CF4-D83F-958E-065B-F25835D94F3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b="1"/>
              <a:t>Diagnosed by classic presentation</a:t>
            </a:r>
          </a:p>
          <a:p>
            <a:pPr eaLnBrk="1" hangingPunct="1"/>
            <a:r>
              <a:rPr lang="en-US" altLang="en-US" b="1"/>
              <a:t>Treatment:</a:t>
            </a:r>
          </a:p>
          <a:p>
            <a:pPr lvl="1" eaLnBrk="1" hangingPunct="1"/>
            <a:r>
              <a:rPr lang="en-US" altLang="en-US" b="1"/>
              <a:t>hospitalization for infants or children who are dehydrated</a:t>
            </a:r>
          </a:p>
          <a:p>
            <a:pPr lvl="1" eaLnBrk="1" hangingPunct="1"/>
            <a:r>
              <a:rPr lang="en-US" altLang="en-US" b="1"/>
              <a:t> BR</a:t>
            </a:r>
          </a:p>
          <a:p>
            <a:pPr lvl="1" eaLnBrk="1" hangingPunct="1"/>
            <a:r>
              <a:rPr lang="en-US" altLang="en-US" b="1"/>
              <a:t> increase fluids</a:t>
            </a:r>
          </a:p>
          <a:p>
            <a:pPr lvl="1" eaLnBrk="1" hangingPunct="1"/>
            <a:r>
              <a:rPr lang="en-US" altLang="en-US" b="1"/>
              <a:t> abx</a:t>
            </a:r>
          </a:p>
          <a:p>
            <a:pPr lvl="1" eaLnBrk="1" hangingPunct="1"/>
            <a:r>
              <a:rPr lang="en-US" altLang="en-US" b="1"/>
              <a:t>Suctioning</a:t>
            </a:r>
          </a:p>
          <a:p>
            <a:pPr lvl="1" eaLnBrk="1" hangingPunct="1"/>
            <a:r>
              <a:rPr lang="en-US" altLang="en-US" b="1"/>
              <a:t>Humidifier</a:t>
            </a:r>
          </a:p>
          <a:p>
            <a:pPr lvl="1" eaLnBrk="1" hangingPunct="1"/>
            <a:r>
              <a:rPr lang="en-US" altLang="en-US" b="1"/>
              <a:t>Observe for airway obstruction (restlessness, retractions, cyanosis)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0" name="Rectangle 4915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2" name="Freeform: Shape 4916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BD342944-D4A3-70A6-7FE3-53CD93166B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solidFill>
                  <a:srgbClr val="FFFFFF"/>
                </a:solidFill>
                <a:latin typeface="Arial" panose="020B0604020202020204" pitchFamily="34" charset="0"/>
              </a:rPr>
              <a:t>Scarlet fever</a:t>
            </a:r>
            <a:endParaRPr lang="en-US" altLang="en-US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  <p:sp>
        <p:nvSpPr>
          <p:cNvPr id="49164" name="Arc 4916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96BC067B-7DEF-6C43-CB67-7B2F41CF38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Bacterial infection (strep), often sequela to strep throat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No vaccine available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Transmission by direct contact, droplet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Communicable for 10 days to 2 weeks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185" name="Rectangle 5018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87" name="Freeform: Shape 5018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78" name="Rectangle 2">
            <a:extLst>
              <a:ext uri="{FF2B5EF4-FFF2-40B4-BE49-F238E27FC236}">
                <a16:creationId xmlns:a16="http://schemas.microsoft.com/office/drawing/2014/main" id="{39ACC67B-8A24-ADB5-2B11-060A2F811B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Symptoms</a:t>
            </a:r>
          </a:p>
        </p:txBody>
      </p:sp>
      <p:sp>
        <p:nvSpPr>
          <p:cNvPr id="50189" name="Arc 5018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D871E0E8-4EEF-7673-ABA7-FAB35BEF09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Abrupt high fever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Very high  pulse,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Vomit, HA, Maliase, chills,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abd. Pain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 tonsils enlarged: (edematous, red, covered with patches of white exudate).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First 1-2 days tongue is coated with papules, is also red &amp; swollen = “white strawberry tongue”</a:t>
            </a:r>
          </a:p>
          <a:p>
            <a:pPr eaLnBrk="1" hangingPunct="1"/>
            <a:endParaRPr lang="en-US" altLang="en-US"/>
          </a:p>
        </p:txBody>
      </p:sp>
      <p:sp>
        <p:nvSpPr>
          <p:cNvPr id="50180" name="Rectangle 7">
            <a:extLst>
              <a:ext uri="{FF2B5EF4-FFF2-40B4-BE49-F238E27FC236}">
                <a16:creationId xmlns:a16="http://schemas.microsoft.com/office/drawing/2014/main" id="{7C94BA1C-9BFB-3E41-DC5A-14DEA81EEE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7663" y="5443538"/>
            <a:ext cx="18415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9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Freeform: Shape 512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3" name="Arc 512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99FD52AE-3269-A963-2AB3-B92A603E753E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/>
              <a:t>By 4</a:t>
            </a:r>
            <a:r>
              <a:rPr lang="en-US" altLang="en-US" b="1" baseline="30000"/>
              <a:t>th</a:t>
            </a:r>
            <a:r>
              <a:rPr lang="en-US" altLang="en-US" b="1"/>
              <a:t> or 5</a:t>
            </a:r>
            <a:r>
              <a:rPr lang="en-US" altLang="en-US" b="1" baseline="30000"/>
              <a:t>th</a:t>
            </a:r>
            <a:r>
              <a:rPr lang="en-US" altLang="en-US" b="1"/>
              <a:t> day white coat sloughs off leaving prominent papillae = “red strawberry tongue”</a:t>
            </a:r>
          </a:p>
          <a:p>
            <a:r>
              <a:rPr lang="en-US" altLang="en-US" b="1"/>
              <a:t>Rash: red, pin head sized lesions, rash is intense in folds and joints, flushed cheeks</a:t>
            </a:r>
          </a:p>
        </p:txBody>
      </p:sp>
      <p:sp>
        <p:nvSpPr>
          <p:cNvPr id="51204" name="Rectangle 6">
            <a:extLst>
              <a:ext uri="{FF2B5EF4-FFF2-40B4-BE49-F238E27FC236}">
                <a16:creationId xmlns:a16="http://schemas.microsoft.com/office/drawing/2014/main" id="{FD27F050-7654-1023-CF6F-507E2692BF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5486400"/>
            <a:ext cx="18415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9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32" name="Rectangle 5223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34" name="Freeform: Shape 5223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996CE9EB-B975-4E76-D350-7DC985FEC9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100" b="1">
                <a:solidFill>
                  <a:srgbClr val="FFFFFF"/>
                </a:solidFill>
              </a:rPr>
              <a:t>Diagnosis and Management</a:t>
            </a:r>
          </a:p>
        </p:txBody>
      </p:sp>
      <p:sp>
        <p:nvSpPr>
          <p:cNvPr id="52236" name="Arc 5223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1780D9E2-AA47-A94F-DCFA-D09557F35A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Diagnosis + TC, ASO titer</a:t>
            </a: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Management:</a:t>
            </a: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respiratory isolation x 24 hours</a:t>
            </a: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 full course of PCN/EES</a:t>
            </a:r>
          </a:p>
          <a:p>
            <a:pPr lvl="1" eaLnBrk="1" hangingPunct="1"/>
            <a:r>
              <a:rPr lang="en-US" altLang="en-US" b="1">
                <a:latin typeface="Arial" panose="020B0604020202020204" pitchFamily="34" charset="0"/>
              </a:rPr>
              <a:t> analgesics for sore throat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C1116-C499-A2E6-66EB-2627C8FE2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100">
                <a:solidFill>
                  <a:srgbClr val="FFFFFF"/>
                </a:solidFill>
              </a:rPr>
              <a:t>What we mean by communicable disease prevention</a:t>
            </a:r>
            <a:endParaRPr lang="en-GB" sz="3100">
              <a:solidFill>
                <a:srgbClr val="FFFFFF"/>
              </a:solidFill>
            </a:endParaRPr>
          </a:p>
        </p:txBody>
      </p:sp>
      <p:graphicFrame>
        <p:nvGraphicFramePr>
          <p:cNvPr id="24" name="Rectangle 1">
            <a:extLst>
              <a:ext uri="{FF2B5EF4-FFF2-40B4-BE49-F238E27FC236}">
                <a16:creationId xmlns:a16="http://schemas.microsoft.com/office/drawing/2014/main" id="{E3F86203-31E0-9381-FBF9-98A630568B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36713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704717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F43AF-6A3C-55F4-8F48-2B66CEBB6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The hierarchy of controls (most effective → least)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F1141A5-C303-3EDC-80DE-637001D7C4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93278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230907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10DEA-B4A2-AB21-6723-29453C9E3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Chain of infection (break any link)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C3F8821-F3EB-C50E-D79F-52C8284E34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700061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634770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1CB2F-435C-8F92-28B3-93EBBD079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Everyday prevention: the “big five”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22" name="Rectangle 1">
            <a:extLst>
              <a:ext uri="{FF2B5EF4-FFF2-40B4-BE49-F238E27FC236}">
                <a16:creationId xmlns:a16="http://schemas.microsoft.com/office/drawing/2014/main" id="{D57D7E88-1428-E563-2EA9-E0319F46FA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Hand hygiene: when and how (soap/water vs alcohol gel)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Respiratory hygiene: cover coughs/sneezes, bin tissues, wash hands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Ventilation: fresh air reduces airborne risk; avoid crowded poorly ventilated rooms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Cleaning/disinfection: high-touch surfaces; correct products/contact time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Stay home when infectious: protect others; follow “return” guidance</a:t>
            </a:r>
          </a:p>
        </p:txBody>
      </p:sp>
    </p:spTree>
    <p:extLst>
      <p:ext uri="{BB962C8B-B14F-4D97-AF65-F5344CB8AC3E}">
        <p14:creationId xmlns:p14="http://schemas.microsoft.com/office/powerpoint/2010/main" val="31881220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9F807-58D5-944C-9875-A9E781D25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Vaccination and herd protection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7B33080-13B0-0432-4FA5-AB12912D15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599" y="2318197"/>
            <a:ext cx="9724031" cy="36833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3657600" lvl="8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Vaccination reduces: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individual risk of infection/severe disease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transmission in populations (depends on disease/vaccine)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Herd immunity: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when enough people are immune to reduce spread and protect vulnerable groups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higher infectiousness (higher R0) → higher coverage needed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Address barriers: access, confidence, convenience, misinformation</a:t>
            </a:r>
          </a:p>
        </p:txBody>
      </p:sp>
    </p:spTree>
    <p:extLst>
      <p:ext uri="{BB962C8B-B14F-4D97-AF65-F5344CB8AC3E}">
        <p14:creationId xmlns:p14="http://schemas.microsoft.com/office/powerpoint/2010/main" val="379555640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59D3C-3035-7368-6052-A73414130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Preventing spread in specific routes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8FDCDC4-2E90-3EBF-5070-56FC8F2051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03158" y="649480"/>
            <a:ext cx="48624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Airborne/droplet (e.g., flu/COVID/RSV):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ventilation, masks in high-risk settings, distance when symptomatic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Contact (hands/surfaces):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hand hygiene, cleaning, avoid sharing personal items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Faecal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–oral (e.g., norovirus):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soap and water handwashing, careful cleaning, food hygiene, exclusion after symptoms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Blood/sexual:</a:t>
            </a:r>
          </a:p>
        </p:txBody>
      </p:sp>
    </p:spTree>
    <p:extLst>
      <p:ext uri="{BB962C8B-B14F-4D97-AF65-F5344CB8AC3E}">
        <p14:creationId xmlns:p14="http://schemas.microsoft.com/office/powerpoint/2010/main" val="340297961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C0C35-1D02-0759-6D8B-BCBAB108A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400">
                <a:solidFill>
                  <a:srgbClr val="FFFFFF"/>
                </a:solidFill>
              </a:rPr>
              <a:t>Protecting vulnerable people and high-risk settings</a:t>
            </a: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31DE8E7-57C6-66EA-9C41-4F589DF7B9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456326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578682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6E62F-CD3F-8F1E-0288-0EA1741C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What to do if you suspect an outbreak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8979FA5-1D44-AF40-83B1-D7C2BB8BA6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01230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88345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031F79-2007-2E4B-4CD1-0C5336BDE9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2276" y="457200"/>
            <a:ext cx="99474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615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2124</Words>
  <Application>Microsoft Office PowerPoint</Application>
  <PresentationFormat>Widescreen</PresentationFormat>
  <Paragraphs>318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5" baseType="lpstr">
      <vt:lpstr>Aptos</vt:lpstr>
      <vt:lpstr>Aptos Display</vt:lpstr>
      <vt:lpstr>Arial</vt:lpstr>
      <vt:lpstr>Calibri</vt:lpstr>
      <vt:lpstr>Symbol</vt:lpstr>
      <vt:lpstr>Wingdings</vt:lpstr>
      <vt:lpstr>Office Theme</vt:lpstr>
      <vt:lpstr>PowerPoint Presentation</vt:lpstr>
      <vt:lpstr>Communicable Disease</vt:lpstr>
      <vt:lpstr>Communicable Diseases</vt:lpstr>
      <vt:lpstr>Communicable Diseases</vt:lpstr>
      <vt:lpstr>Communicable Diseases</vt:lpstr>
      <vt:lpstr>Immunizations</vt:lpstr>
      <vt:lpstr>Immunization Schedule </vt:lpstr>
      <vt:lpstr>Immunizations</vt:lpstr>
      <vt:lpstr>Reactions</vt:lpstr>
      <vt:lpstr>Reaction to Vaccines </vt:lpstr>
      <vt:lpstr>Adverse Events</vt:lpstr>
      <vt:lpstr>Barriers to Immunization</vt:lpstr>
      <vt:lpstr>Parental Misconceptions</vt:lpstr>
      <vt:lpstr>Parental Misconceptions</vt:lpstr>
      <vt:lpstr>Parental Misconceptions</vt:lpstr>
      <vt:lpstr>Parental Misconceptions</vt:lpstr>
      <vt:lpstr>True contraindications and precautions</vt:lpstr>
      <vt:lpstr>Viral Infections</vt:lpstr>
      <vt:lpstr>Varicella (Chicken Pox)</vt:lpstr>
      <vt:lpstr>Varicella</vt:lpstr>
      <vt:lpstr>Varicella</vt:lpstr>
      <vt:lpstr>Management</vt:lpstr>
      <vt:lpstr>Fifth’s Disease</vt:lpstr>
      <vt:lpstr>Symptoms</vt:lpstr>
      <vt:lpstr>Symptoms</vt:lpstr>
      <vt:lpstr>Management</vt:lpstr>
      <vt:lpstr>Roseola</vt:lpstr>
      <vt:lpstr>Symptoms</vt:lpstr>
      <vt:lpstr>Diagnosis and Management</vt:lpstr>
      <vt:lpstr>Rubela (measles) </vt:lpstr>
      <vt:lpstr>Symptoms</vt:lpstr>
      <vt:lpstr>Diagnosis and Management</vt:lpstr>
      <vt:lpstr>Mumps</vt:lpstr>
      <vt:lpstr>Symptoms</vt:lpstr>
      <vt:lpstr>Diagnosis and Management</vt:lpstr>
      <vt:lpstr>Rubella (German measles)</vt:lpstr>
      <vt:lpstr>Symptoms</vt:lpstr>
      <vt:lpstr>Diagnosis and Management</vt:lpstr>
      <vt:lpstr>Bacterial Infections</vt:lpstr>
      <vt:lpstr>Diphteria</vt:lpstr>
      <vt:lpstr>Symptoms</vt:lpstr>
      <vt:lpstr>Diagnosis and Management </vt:lpstr>
      <vt:lpstr>Pertussis (whooping cough) </vt:lpstr>
      <vt:lpstr>Symptoms</vt:lpstr>
      <vt:lpstr>Diagnosis and Management</vt:lpstr>
      <vt:lpstr>Scarlet fever</vt:lpstr>
      <vt:lpstr>Symptoms</vt:lpstr>
      <vt:lpstr>PowerPoint Presentation</vt:lpstr>
      <vt:lpstr>Diagnosis and Management</vt:lpstr>
      <vt:lpstr>What we mean by communicable disease prevention</vt:lpstr>
      <vt:lpstr>The hierarchy of controls (most effective → least)</vt:lpstr>
      <vt:lpstr>Chain of infection (break any link)</vt:lpstr>
      <vt:lpstr>Everyday prevention: the “big five”</vt:lpstr>
      <vt:lpstr>Vaccination and herd protection</vt:lpstr>
      <vt:lpstr>Preventing spread in specific routes</vt:lpstr>
      <vt:lpstr>Protecting vulnerable people and high-risk settings</vt:lpstr>
      <vt:lpstr>What to do if you suspect an outbreak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Felicity Peacock</dc:creator>
  <cp:lastModifiedBy>Felicity Peacock</cp:lastModifiedBy>
  <cp:revision>3</cp:revision>
  <dcterms:created xsi:type="dcterms:W3CDTF">2025-02-03T13:15:36Z</dcterms:created>
  <dcterms:modified xsi:type="dcterms:W3CDTF">2026-02-01T16:54:59Z</dcterms:modified>
</cp:coreProperties>
</file>