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22"/>
  </p:notesMasterIdLst>
  <p:sldIdLst>
    <p:sldId id="256" r:id="rId2"/>
    <p:sldId id="257" r:id="rId3"/>
    <p:sldId id="259" r:id="rId4"/>
    <p:sldId id="260" r:id="rId5"/>
    <p:sldId id="261" r:id="rId6"/>
    <p:sldId id="266" r:id="rId7"/>
    <p:sldId id="262" r:id="rId8"/>
    <p:sldId id="279" r:id="rId9"/>
    <p:sldId id="274" r:id="rId10"/>
    <p:sldId id="277" r:id="rId11"/>
    <p:sldId id="278" r:id="rId12"/>
    <p:sldId id="263" r:id="rId13"/>
    <p:sldId id="280" r:id="rId14"/>
    <p:sldId id="264" r:id="rId15"/>
    <p:sldId id="281" r:id="rId16"/>
    <p:sldId id="275" r:id="rId17"/>
    <p:sldId id="276" r:id="rId18"/>
    <p:sldId id="271" r:id="rId19"/>
    <p:sldId id="272"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68" d="100"/>
          <a:sy n="68" d="100"/>
        </p:scale>
        <p:origin x="1264" y="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641D5C-A536-4988-A3FD-314E1580F066}" type="doc">
      <dgm:prSet loTypeId="urn:microsoft.com/office/officeart/2005/8/layout/process1" loCatId="process" qsTypeId="urn:microsoft.com/office/officeart/2005/8/quickstyle/simple1" qsCatId="simple" csTypeId="urn:microsoft.com/office/officeart/2005/8/colors/accent1_5" csCatId="accent1" phldr="1"/>
      <dgm:spPr/>
    </dgm:pt>
    <dgm:pt modelId="{E77A7541-0E39-4DCF-AE31-AE37009CA175}">
      <dgm:prSet phldrT="[Text]"/>
      <dgm:spPr/>
      <dgm:t>
        <a:bodyPr/>
        <a:lstStyle/>
        <a:p>
          <a:r>
            <a:rPr lang="en-US" dirty="0"/>
            <a:t>Apple II</a:t>
          </a:r>
        </a:p>
      </dgm:t>
    </dgm:pt>
    <dgm:pt modelId="{F6FECFFB-13EF-4515-871C-FE44D9C805A3}" type="parTrans" cxnId="{E86C93A9-F871-499B-8F46-11DC09FD900A}">
      <dgm:prSet/>
      <dgm:spPr/>
      <dgm:t>
        <a:bodyPr/>
        <a:lstStyle/>
        <a:p>
          <a:endParaRPr lang="en-US"/>
        </a:p>
      </dgm:t>
    </dgm:pt>
    <dgm:pt modelId="{663C6A4F-0595-4CA7-B378-FFF9878740EC}" type="sibTrans" cxnId="{E86C93A9-F871-499B-8F46-11DC09FD900A}">
      <dgm:prSet/>
      <dgm:spPr/>
      <dgm:t>
        <a:bodyPr/>
        <a:lstStyle/>
        <a:p>
          <a:endParaRPr lang="en-US"/>
        </a:p>
      </dgm:t>
    </dgm:pt>
    <dgm:pt modelId="{BAAA5B76-28A9-45CC-8F08-AB4AAB2A4EEE}">
      <dgm:prSet phldrT="[Text]"/>
      <dgm:spPr/>
      <dgm:t>
        <a:bodyPr/>
        <a:lstStyle/>
        <a:p>
          <a:r>
            <a:rPr lang="en-US" dirty="0"/>
            <a:t>Lisa</a:t>
          </a:r>
        </a:p>
      </dgm:t>
    </dgm:pt>
    <dgm:pt modelId="{D56D5AF5-34AD-473C-87FF-C5DD708C5A3F}" type="parTrans" cxnId="{EA8F4BA8-D408-4E5C-8CFB-994FD4695852}">
      <dgm:prSet/>
      <dgm:spPr/>
      <dgm:t>
        <a:bodyPr/>
        <a:lstStyle/>
        <a:p>
          <a:endParaRPr lang="en-US"/>
        </a:p>
      </dgm:t>
    </dgm:pt>
    <dgm:pt modelId="{55CE203B-41B4-46F8-91D6-7C70EFE00108}" type="sibTrans" cxnId="{EA8F4BA8-D408-4E5C-8CFB-994FD4695852}">
      <dgm:prSet/>
      <dgm:spPr/>
      <dgm:t>
        <a:bodyPr/>
        <a:lstStyle/>
        <a:p>
          <a:endParaRPr lang="en-US"/>
        </a:p>
      </dgm:t>
    </dgm:pt>
    <dgm:pt modelId="{CB25556C-216E-48E3-8DF9-0AE668A76BF7}">
      <dgm:prSet phldrT="[Text]"/>
      <dgm:spPr/>
      <dgm:t>
        <a:bodyPr/>
        <a:lstStyle/>
        <a:p>
          <a:r>
            <a:rPr lang="en-US" dirty="0"/>
            <a:t>Macintosh</a:t>
          </a:r>
        </a:p>
      </dgm:t>
    </dgm:pt>
    <dgm:pt modelId="{36281D23-6631-4390-AC5C-917D6A54F2D0}" type="parTrans" cxnId="{F7EF1393-26A5-4C83-9178-96D4C0FF33F4}">
      <dgm:prSet/>
      <dgm:spPr/>
      <dgm:t>
        <a:bodyPr/>
        <a:lstStyle/>
        <a:p>
          <a:endParaRPr lang="en-US"/>
        </a:p>
      </dgm:t>
    </dgm:pt>
    <dgm:pt modelId="{B4F83CE3-4C55-409C-AE09-AB9069DF2892}" type="sibTrans" cxnId="{F7EF1393-26A5-4C83-9178-96D4C0FF33F4}">
      <dgm:prSet/>
      <dgm:spPr/>
      <dgm:t>
        <a:bodyPr/>
        <a:lstStyle/>
        <a:p>
          <a:endParaRPr lang="en-US"/>
        </a:p>
      </dgm:t>
    </dgm:pt>
    <dgm:pt modelId="{9CF92DD0-2A0A-47A5-A082-6A7AC28B5E1E}">
      <dgm:prSet phldrT="[Text]"/>
      <dgm:spPr/>
      <dgm:t>
        <a:bodyPr/>
        <a:lstStyle/>
        <a:p>
          <a:r>
            <a:rPr lang="en-US" dirty="0"/>
            <a:t>iMac</a:t>
          </a:r>
        </a:p>
      </dgm:t>
    </dgm:pt>
    <dgm:pt modelId="{5C7C1D44-F4F5-450C-9815-DB3ECCCF5922}" type="parTrans" cxnId="{DD34CF3B-5B6C-4418-8361-C87132E36410}">
      <dgm:prSet/>
      <dgm:spPr/>
      <dgm:t>
        <a:bodyPr/>
        <a:lstStyle/>
        <a:p>
          <a:endParaRPr lang="en-US"/>
        </a:p>
      </dgm:t>
    </dgm:pt>
    <dgm:pt modelId="{BA8D5528-168B-41DD-90D1-A1F7D747877D}" type="sibTrans" cxnId="{DD34CF3B-5B6C-4418-8361-C87132E36410}">
      <dgm:prSet/>
      <dgm:spPr/>
      <dgm:t>
        <a:bodyPr/>
        <a:lstStyle/>
        <a:p>
          <a:endParaRPr lang="en-US"/>
        </a:p>
      </dgm:t>
    </dgm:pt>
    <dgm:pt modelId="{5A8A5582-887F-47DD-9C18-59C3A32BDA55}">
      <dgm:prSet phldrT="[Text]"/>
      <dgm:spPr/>
      <dgm:t>
        <a:bodyPr/>
        <a:lstStyle/>
        <a:p>
          <a:r>
            <a:rPr lang="en-US" dirty="0" err="1"/>
            <a:t>iPad</a:t>
          </a:r>
          <a:endParaRPr lang="en-US" dirty="0"/>
        </a:p>
      </dgm:t>
    </dgm:pt>
    <dgm:pt modelId="{85382DFF-102E-49BB-9FDD-3B3E338D5F30}" type="parTrans" cxnId="{7935D0E2-0FFD-47D3-9701-7D7BF7530479}">
      <dgm:prSet/>
      <dgm:spPr/>
      <dgm:t>
        <a:bodyPr/>
        <a:lstStyle/>
        <a:p>
          <a:endParaRPr lang="en-US"/>
        </a:p>
      </dgm:t>
    </dgm:pt>
    <dgm:pt modelId="{1F41E8D4-140B-40EB-BC32-DADF73DAE97F}" type="sibTrans" cxnId="{7935D0E2-0FFD-47D3-9701-7D7BF7530479}">
      <dgm:prSet/>
      <dgm:spPr/>
      <dgm:t>
        <a:bodyPr/>
        <a:lstStyle/>
        <a:p>
          <a:endParaRPr lang="en-US"/>
        </a:p>
      </dgm:t>
    </dgm:pt>
    <dgm:pt modelId="{F595C063-FECD-4A9A-9388-8CC6C15E842E}">
      <dgm:prSet phldrT="[Text]"/>
      <dgm:spPr/>
      <dgm:t>
        <a:bodyPr/>
        <a:lstStyle/>
        <a:p>
          <a:r>
            <a:rPr lang="en-US" dirty="0"/>
            <a:t>iTunes</a:t>
          </a:r>
        </a:p>
      </dgm:t>
    </dgm:pt>
    <dgm:pt modelId="{03A95419-28FE-4D36-82A2-4A5CA143B731}" type="parTrans" cxnId="{BB642936-A906-4399-8781-42EFA6DEF107}">
      <dgm:prSet/>
      <dgm:spPr/>
      <dgm:t>
        <a:bodyPr/>
        <a:lstStyle/>
        <a:p>
          <a:endParaRPr lang="en-US"/>
        </a:p>
      </dgm:t>
    </dgm:pt>
    <dgm:pt modelId="{2CA047E0-4634-4D9E-A35A-1EF7850F327A}" type="sibTrans" cxnId="{BB642936-A906-4399-8781-42EFA6DEF107}">
      <dgm:prSet/>
      <dgm:spPr/>
      <dgm:t>
        <a:bodyPr/>
        <a:lstStyle/>
        <a:p>
          <a:endParaRPr lang="en-US"/>
        </a:p>
      </dgm:t>
    </dgm:pt>
    <dgm:pt modelId="{8B7BDB2A-B15C-42EC-986A-F38CD8F23E66}">
      <dgm:prSet phldrT="[Text]"/>
      <dgm:spPr/>
      <dgm:t>
        <a:bodyPr/>
        <a:lstStyle/>
        <a:p>
          <a:r>
            <a:rPr lang="en-US" dirty="0" err="1"/>
            <a:t>iPad</a:t>
          </a:r>
          <a:endParaRPr lang="en-US" dirty="0"/>
        </a:p>
      </dgm:t>
    </dgm:pt>
    <dgm:pt modelId="{7242C024-BB04-4160-AAD0-299C69710BF8}" type="parTrans" cxnId="{2FDF4ABA-8254-4B77-AD35-AD0A32A7E133}">
      <dgm:prSet/>
      <dgm:spPr/>
      <dgm:t>
        <a:bodyPr/>
        <a:lstStyle/>
        <a:p>
          <a:endParaRPr lang="en-US"/>
        </a:p>
      </dgm:t>
    </dgm:pt>
    <dgm:pt modelId="{06882971-66C6-4F43-AB36-7E540222DCA2}" type="sibTrans" cxnId="{2FDF4ABA-8254-4B77-AD35-AD0A32A7E133}">
      <dgm:prSet/>
      <dgm:spPr/>
      <dgm:t>
        <a:bodyPr/>
        <a:lstStyle/>
        <a:p>
          <a:endParaRPr lang="en-US"/>
        </a:p>
      </dgm:t>
    </dgm:pt>
    <dgm:pt modelId="{D96475EE-4E5E-43E9-B535-BCE57D79FAF5}">
      <dgm:prSet phldrT="[Text]"/>
      <dgm:spPr/>
      <dgm:t>
        <a:bodyPr/>
        <a:lstStyle/>
        <a:p>
          <a:r>
            <a:rPr lang="en-US" dirty="0" err="1"/>
            <a:t>MacBook</a:t>
          </a:r>
          <a:endParaRPr lang="en-US" dirty="0"/>
        </a:p>
      </dgm:t>
    </dgm:pt>
    <dgm:pt modelId="{D5487B32-2E37-4A4F-8F9C-6EE72B82E345}" type="parTrans" cxnId="{F15BC839-0B47-4F6E-9AB5-16FC1C276EF3}">
      <dgm:prSet/>
      <dgm:spPr/>
      <dgm:t>
        <a:bodyPr/>
        <a:lstStyle/>
        <a:p>
          <a:endParaRPr lang="en-US"/>
        </a:p>
      </dgm:t>
    </dgm:pt>
    <dgm:pt modelId="{D103BCFF-445C-4E08-A41B-D49E212A042A}" type="sibTrans" cxnId="{F15BC839-0B47-4F6E-9AB5-16FC1C276EF3}">
      <dgm:prSet/>
      <dgm:spPr/>
      <dgm:t>
        <a:bodyPr/>
        <a:lstStyle/>
        <a:p>
          <a:endParaRPr lang="en-US"/>
        </a:p>
      </dgm:t>
    </dgm:pt>
    <dgm:pt modelId="{0DC3EA45-25DD-4C0C-82C5-11C49C86BE31}">
      <dgm:prSet phldrT="[Text]"/>
      <dgm:spPr/>
      <dgm:t>
        <a:bodyPr/>
        <a:lstStyle/>
        <a:p>
          <a:r>
            <a:rPr lang="en-US" dirty="0" err="1"/>
            <a:t>Iphone</a:t>
          </a:r>
          <a:r>
            <a:rPr lang="en-US" dirty="0"/>
            <a:t> </a:t>
          </a:r>
        </a:p>
      </dgm:t>
    </dgm:pt>
    <dgm:pt modelId="{1007B497-5CE7-46E9-B025-91E4010429C4}" type="parTrans" cxnId="{24D43464-F71F-4D9B-BBB8-044457CBD4E9}">
      <dgm:prSet/>
      <dgm:spPr/>
      <dgm:t>
        <a:bodyPr/>
        <a:lstStyle/>
        <a:p>
          <a:endParaRPr lang="en-US"/>
        </a:p>
      </dgm:t>
    </dgm:pt>
    <dgm:pt modelId="{DCA10F3A-A373-4AB9-B39A-87403C1A958E}" type="sibTrans" cxnId="{24D43464-F71F-4D9B-BBB8-044457CBD4E9}">
      <dgm:prSet/>
      <dgm:spPr/>
      <dgm:t>
        <a:bodyPr/>
        <a:lstStyle/>
        <a:p>
          <a:endParaRPr lang="en-US"/>
        </a:p>
      </dgm:t>
    </dgm:pt>
    <dgm:pt modelId="{34D5E340-DD5C-43BA-A310-69942630D22C}" type="pres">
      <dgm:prSet presAssocID="{6A641D5C-A536-4988-A3FD-314E1580F066}" presName="Name0" presStyleCnt="0">
        <dgm:presLayoutVars>
          <dgm:dir/>
          <dgm:resizeHandles val="exact"/>
        </dgm:presLayoutVars>
      </dgm:prSet>
      <dgm:spPr/>
    </dgm:pt>
    <dgm:pt modelId="{8A9702F9-D3BF-423D-BE22-4022828BD5B9}" type="pres">
      <dgm:prSet presAssocID="{E77A7541-0E39-4DCF-AE31-AE37009CA175}" presName="node" presStyleLbl="node1" presStyleIdx="0" presStyleCnt="9">
        <dgm:presLayoutVars>
          <dgm:bulletEnabled val="1"/>
        </dgm:presLayoutVars>
      </dgm:prSet>
      <dgm:spPr/>
    </dgm:pt>
    <dgm:pt modelId="{BDFB0C61-C504-452C-9738-2D54293C9D38}" type="pres">
      <dgm:prSet presAssocID="{663C6A4F-0595-4CA7-B378-FFF9878740EC}" presName="sibTrans" presStyleLbl="sibTrans2D1" presStyleIdx="0" presStyleCnt="8"/>
      <dgm:spPr/>
    </dgm:pt>
    <dgm:pt modelId="{0A1DD902-F56A-46BC-9536-06EB23FE72BA}" type="pres">
      <dgm:prSet presAssocID="{663C6A4F-0595-4CA7-B378-FFF9878740EC}" presName="connectorText" presStyleLbl="sibTrans2D1" presStyleIdx="0" presStyleCnt="8"/>
      <dgm:spPr/>
    </dgm:pt>
    <dgm:pt modelId="{27D35D57-1495-41D5-B2BE-8473B16DD9E8}" type="pres">
      <dgm:prSet presAssocID="{BAAA5B76-28A9-45CC-8F08-AB4AAB2A4EEE}" presName="node" presStyleLbl="node1" presStyleIdx="1" presStyleCnt="9">
        <dgm:presLayoutVars>
          <dgm:bulletEnabled val="1"/>
        </dgm:presLayoutVars>
      </dgm:prSet>
      <dgm:spPr/>
    </dgm:pt>
    <dgm:pt modelId="{CC709C4A-4C48-43D0-B2D5-EDED67215B5F}" type="pres">
      <dgm:prSet presAssocID="{55CE203B-41B4-46F8-91D6-7C70EFE00108}" presName="sibTrans" presStyleLbl="sibTrans2D1" presStyleIdx="1" presStyleCnt="8"/>
      <dgm:spPr/>
    </dgm:pt>
    <dgm:pt modelId="{E93B6D13-70FC-4D9F-8EF3-1FE1E832943D}" type="pres">
      <dgm:prSet presAssocID="{55CE203B-41B4-46F8-91D6-7C70EFE00108}" presName="connectorText" presStyleLbl="sibTrans2D1" presStyleIdx="1" presStyleCnt="8"/>
      <dgm:spPr/>
    </dgm:pt>
    <dgm:pt modelId="{EBCACD7C-F566-447D-BAB8-989AE9DEED4D}" type="pres">
      <dgm:prSet presAssocID="{CB25556C-216E-48E3-8DF9-0AE668A76BF7}" presName="node" presStyleLbl="node1" presStyleIdx="2" presStyleCnt="9">
        <dgm:presLayoutVars>
          <dgm:bulletEnabled val="1"/>
        </dgm:presLayoutVars>
      </dgm:prSet>
      <dgm:spPr/>
    </dgm:pt>
    <dgm:pt modelId="{8BABC6E9-D4A6-4C30-8454-C642908BE07F}" type="pres">
      <dgm:prSet presAssocID="{B4F83CE3-4C55-409C-AE09-AB9069DF2892}" presName="sibTrans" presStyleLbl="sibTrans2D1" presStyleIdx="2" presStyleCnt="8"/>
      <dgm:spPr/>
    </dgm:pt>
    <dgm:pt modelId="{4CE65575-24E3-4B33-9C43-70A23DD20F72}" type="pres">
      <dgm:prSet presAssocID="{B4F83CE3-4C55-409C-AE09-AB9069DF2892}" presName="connectorText" presStyleLbl="sibTrans2D1" presStyleIdx="2" presStyleCnt="8"/>
      <dgm:spPr/>
    </dgm:pt>
    <dgm:pt modelId="{E17EF649-6FA2-4994-8A7B-05E13BC2FBC1}" type="pres">
      <dgm:prSet presAssocID="{9CF92DD0-2A0A-47A5-A082-6A7AC28B5E1E}" presName="node" presStyleLbl="node1" presStyleIdx="3" presStyleCnt="9">
        <dgm:presLayoutVars>
          <dgm:bulletEnabled val="1"/>
        </dgm:presLayoutVars>
      </dgm:prSet>
      <dgm:spPr/>
    </dgm:pt>
    <dgm:pt modelId="{CE4785F6-E6F6-4A8D-86AC-2D1D63BBCD2E}" type="pres">
      <dgm:prSet presAssocID="{BA8D5528-168B-41DD-90D1-A1F7D747877D}" presName="sibTrans" presStyleLbl="sibTrans2D1" presStyleIdx="3" presStyleCnt="8"/>
      <dgm:spPr/>
    </dgm:pt>
    <dgm:pt modelId="{7F84BD1B-6007-4A53-BD21-FD0C4469CC0E}" type="pres">
      <dgm:prSet presAssocID="{BA8D5528-168B-41DD-90D1-A1F7D747877D}" presName="connectorText" presStyleLbl="sibTrans2D1" presStyleIdx="3" presStyleCnt="8"/>
      <dgm:spPr/>
    </dgm:pt>
    <dgm:pt modelId="{2FC03D55-15DE-4F21-AB2D-832935B1716E}" type="pres">
      <dgm:prSet presAssocID="{5A8A5582-887F-47DD-9C18-59C3A32BDA55}" presName="node" presStyleLbl="node1" presStyleIdx="4" presStyleCnt="9">
        <dgm:presLayoutVars>
          <dgm:bulletEnabled val="1"/>
        </dgm:presLayoutVars>
      </dgm:prSet>
      <dgm:spPr/>
    </dgm:pt>
    <dgm:pt modelId="{EB22A547-3DD7-4929-BB0F-F955C9E20105}" type="pres">
      <dgm:prSet presAssocID="{1F41E8D4-140B-40EB-BC32-DADF73DAE97F}" presName="sibTrans" presStyleLbl="sibTrans2D1" presStyleIdx="4" presStyleCnt="8"/>
      <dgm:spPr/>
    </dgm:pt>
    <dgm:pt modelId="{83599831-B4A3-4E24-9F01-1895B5FF1DA5}" type="pres">
      <dgm:prSet presAssocID="{1F41E8D4-140B-40EB-BC32-DADF73DAE97F}" presName="connectorText" presStyleLbl="sibTrans2D1" presStyleIdx="4" presStyleCnt="8"/>
      <dgm:spPr/>
    </dgm:pt>
    <dgm:pt modelId="{FBEA8A77-D45B-4D67-8506-A8C3C8294415}" type="pres">
      <dgm:prSet presAssocID="{F595C063-FECD-4A9A-9388-8CC6C15E842E}" presName="node" presStyleLbl="node1" presStyleIdx="5" presStyleCnt="9">
        <dgm:presLayoutVars>
          <dgm:bulletEnabled val="1"/>
        </dgm:presLayoutVars>
      </dgm:prSet>
      <dgm:spPr/>
    </dgm:pt>
    <dgm:pt modelId="{D07F2C61-D2A7-4FD7-B5AF-59103D528237}" type="pres">
      <dgm:prSet presAssocID="{2CA047E0-4634-4D9E-A35A-1EF7850F327A}" presName="sibTrans" presStyleLbl="sibTrans2D1" presStyleIdx="5" presStyleCnt="8"/>
      <dgm:spPr/>
    </dgm:pt>
    <dgm:pt modelId="{5591EF9D-5816-4FF9-ADA4-02774D1F7F15}" type="pres">
      <dgm:prSet presAssocID="{2CA047E0-4634-4D9E-A35A-1EF7850F327A}" presName="connectorText" presStyleLbl="sibTrans2D1" presStyleIdx="5" presStyleCnt="8"/>
      <dgm:spPr/>
    </dgm:pt>
    <dgm:pt modelId="{8338DA9E-6B1F-454B-AD57-53C978AADA55}" type="pres">
      <dgm:prSet presAssocID="{8B7BDB2A-B15C-42EC-986A-F38CD8F23E66}" presName="node" presStyleLbl="node1" presStyleIdx="6" presStyleCnt="9">
        <dgm:presLayoutVars>
          <dgm:bulletEnabled val="1"/>
        </dgm:presLayoutVars>
      </dgm:prSet>
      <dgm:spPr/>
    </dgm:pt>
    <dgm:pt modelId="{AE94DC62-B0ED-4141-91F1-95DE75695846}" type="pres">
      <dgm:prSet presAssocID="{06882971-66C6-4F43-AB36-7E540222DCA2}" presName="sibTrans" presStyleLbl="sibTrans2D1" presStyleIdx="6" presStyleCnt="8"/>
      <dgm:spPr/>
    </dgm:pt>
    <dgm:pt modelId="{D02C595B-8E12-44AD-8BE4-B6DFBA9FA16D}" type="pres">
      <dgm:prSet presAssocID="{06882971-66C6-4F43-AB36-7E540222DCA2}" presName="connectorText" presStyleLbl="sibTrans2D1" presStyleIdx="6" presStyleCnt="8"/>
      <dgm:spPr/>
    </dgm:pt>
    <dgm:pt modelId="{5C7A5B4D-199A-4D9C-B03E-04459E602825}" type="pres">
      <dgm:prSet presAssocID="{D96475EE-4E5E-43E9-B535-BCE57D79FAF5}" presName="node" presStyleLbl="node1" presStyleIdx="7" presStyleCnt="9">
        <dgm:presLayoutVars>
          <dgm:bulletEnabled val="1"/>
        </dgm:presLayoutVars>
      </dgm:prSet>
      <dgm:spPr/>
    </dgm:pt>
    <dgm:pt modelId="{84EE2B6B-7156-4B2D-A8B5-B1C616461668}" type="pres">
      <dgm:prSet presAssocID="{D103BCFF-445C-4E08-A41B-D49E212A042A}" presName="sibTrans" presStyleLbl="sibTrans2D1" presStyleIdx="7" presStyleCnt="8"/>
      <dgm:spPr/>
    </dgm:pt>
    <dgm:pt modelId="{A2A65170-7175-40AB-A629-46D0BA72394A}" type="pres">
      <dgm:prSet presAssocID="{D103BCFF-445C-4E08-A41B-D49E212A042A}" presName="connectorText" presStyleLbl="sibTrans2D1" presStyleIdx="7" presStyleCnt="8"/>
      <dgm:spPr/>
    </dgm:pt>
    <dgm:pt modelId="{B9E26A65-3884-4D00-B0A0-5D263B1723C5}" type="pres">
      <dgm:prSet presAssocID="{0DC3EA45-25DD-4C0C-82C5-11C49C86BE31}" presName="node" presStyleLbl="node1" presStyleIdx="8" presStyleCnt="9">
        <dgm:presLayoutVars>
          <dgm:bulletEnabled val="1"/>
        </dgm:presLayoutVars>
      </dgm:prSet>
      <dgm:spPr/>
    </dgm:pt>
  </dgm:ptLst>
  <dgm:cxnLst>
    <dgm:cxn modelId="{62907005-B82D-4704-9790-2BE736AC3738}" type="presOf" srcId="{6A641D5C-A536-4988-A3FD-314E1580F066}" destId="{34D5E340-DD5C-43BA-A310-69942630D22C}" srcOrd="0" destOrd="0" presId="urn:microsoft.com/office/officeart/2005/8/layout/process1"/>
    <dgm:cxn modelId="{EB490F0F-8C46-4DFF-AB1A-0E004A09A8CC}" type="presOf" srcId="{F595C063-FECD-4A9A-9388-8CC6C15E842E}" destId="{FBEA8A77-D45B-4D67-8506-A8C3C8294415}" srcOrd="0" destOrd="0" presId="urn:microsoft.com/office/officeart/2005/8/layout/process1"/>
    <dgm:cxn modelId="{FF56F410-D135-475B-B068-9C5F75955E70}" type="presOf" srcId="{55CE203B-41B4-46F8-91D6-7C70EFE00108}" destId="{E93B6D13-70FC-4D9F-8EF3-1FE1E832943D}" srcOrd="1" destOrd="0" presId="urn:microsoft.com/office/officeart/2005/8/layout/process1"/>
    <dgm:cxn modelId="{33CEEB2C-7650-4872-BB6D-8FB57DACD8A7}" type="presOf" srcId="{55CE203B-41B4-46F8-91D6-7C70EFE00108}" destId="{CC709C4A-4C48-43D0-B2D5-EDED67215B5F}" srcOrd="0" destOrd="0" presId="urn:microsoft.com/office/officeart/2005/8/layout/process1"/>
    <dgm:cxn modelId="{DFB5F82C-8827-4A55-AC6A-5964F6980530}" type="presOf" srcId="{B4F83CE3-4C55-409C-AE09-AB9069DF2892}" destId="{8BABC6E9-D4A6-4C30-8454-C642908BE07F}" srcOrd="0" destOrd="0" presId="urn:microsoft.com/office/officeart/2005/8/layout/process1"/>
    <dgm:cxn modelId="{F24F9A2E-462F-4E87-845B-45B21CBC5C6B}" type="presOf" srcId="{06882971-66C6-4F43-AB36-7E540222DCA2}" destId="{AE94DC62-B0ED-4141-91F1-95DE75695846}" srcOrd="0" destOrd="0" presId="urn:microsoft.com/office/officeart/2005/8/layout/process1"/>
    <dgm:cxn modelId="{68FCCB2F-551D-46C1-B5E4-4B35679A5001}" type="presOf" srcId="{BA8D5528-168B-41DD-90D1-A1F7D747877D}" destId="{7F84BD1B-6007-4A53-BD21-FD0C4469CC0E}" srcOrd="1" destOrd="0" presId="urn:microsoft.com/office/officeart/2005/8/layout/process1"/>
    <dgm:cxn modelId="{BB642936-A906-4399-8781-42EFA6DEF107}" srcId="{6A641D5C-A536-4988-A3FD-314E1580F066}" destId="{F595C063-FECD-4A9A-9388-8CC6C15E842E}" srcOrd="5" destOrd="0" parTransId="{03A95419-28FE-4D36-82A2-4A5CA143B731}" sibTransId="{2CA047E0-4634-4D9E-A35A-1EF7850F327A}"/>
    <dgm:cxn modelId="{F15BC839-0B47-4F6E-9AB5-16FC1C276EF3}" srcId="{6A641D5C-A536-4988-A3FD-314E1580F066}" destId="{D96475EE-4E5E-43E9-B535-BCE57D79FAF5}" srcOrd="7" destOrd="0" parTransId="{D5487B32-2E37-4A4F-8F9C-6EE72B82E345}" sibTransId="{D103BCFF-445C-4E08-A41B-D49E212A042A}"/>
    <dgm:cxn modelId="{DD34CF3B-5B6C-4418-8361-C87132E36410}" srcId="{6A641D5C-A536-4988-A3FD-314E1580F066}" destId="{9CF92DD0-2A0A-47A5-A082-6A7AC28B5E1E}" srcOrd="3" destOrd="0" parTransId="{5C7C1D44-F4F5-450C-9815-DB3ECCCF5922}" sibTransId="{BA8D5528-168B-41DD-90D1-A1F7D747877D}"/>
    <dgm:cxn modelId="{FD645F3F-4454-483F-ABDB-1913D207C218}" type="presOf" srcId="{D103BCFF-445C-4E08-A41B-D49E212A042A}" destId="{A2A65170-7175-40AB-A629-46D0BA72394A}" srcOrd="1" destOrd="0" presId="urn:microsoft.com/office/officeart/2005/8/layout/process1"/>
    <dgm:cxn modelId="{3B64FC5F-E9C8-4B05-BE65-20091D93F633}" type="presOf" srcId="{B4F83CE3-4C55-409C-AE09-AB9069DF2892}" destId="{4CE65575-24E3-4B33-9C43-70A23DD20F72}" srcOrd="1" destOrd="0" presId="urn:microsoft.com/office/officeart/2005/8/layout/process1"/>
    <dgm:cxn modelId="{24D43464-F71F-4D9B-BBB8-044457CBD4E9}" srcId="{6A641D5C-A536-4988-A3FD-314E1580F066}" destId="{0DC3EA45-25DD-4C0C-82C5-11C49C86BE31}" srcOrd="8" destOrd="0" parTransId="{1007B497-5CE7-46E9-B025-91E4010429C4}" sibTransId="{DCA10F3A-A373-4AB9-B39A-87403C1A958E}"/>
    <dgm:cxn modelId="{F16BA144-2201-4D80-8902-2F7AFF23448B}" type="presOf" srcId="{D96475EE-4E5E-43E9-B535-BCE57D79FAF5}" destId="{5C7A5B4D-199A-4D9C-B03E-04459E602825}" srcOrd="0" destOrd="0" presId="urn:microsoft.com/office/officeart/2005/8/layout/process1"/>
    <dgm:cxn modelId="{3F435368-4918-48EF-A5C9-9E512C0E3DD9}" type="presOf" srcId="{1F41E8D4-140B-40EB-BC32-DADF73DAE97F}" destId="{83599831-B4A3-4E24-9F01-1895B5FF1DA5}" srcOrd="1" destOrd="0" presId="urn:microsoft.com/office/officeart/2005/8/layout/process1"/>
    <dgm:cxn modelId="{C013046C-E489-482C-B875-1E3BA6208D60}" type="presOf" srcId="{663C6A4F-0595-4CA7-B378-FFF9878740EC}" destId="{BDFB0C61-C504-452C-9738-2D54293C9D38}" srcOrd="0" destOrd="0" presId="urn:microsoft.com/office/officeart/2005/8/layout/process1"/>
    <dgm:cxn modelId="{FC1B2587-33E2-44A2-8159-17882A9A5E21}" type="presOf" srcId="{5A8A5582-887F-47DD-9C18-59C3A32BDA55}" destId="{2FC03D55-15DE-4F21-AB2D-832935B1716E}" srcOrd="0" destOrd="0" presId="urn:microsoft.com/office/officeart/2005/8/layout/process1"/>
    <dgm:cxn modelId="{C8497F87-6564-47DB-B8F0-58412B4FADC9}" type="presOf" srcId="{2CA047E0-4634-4D9E-A35A-1EF7850F327A}" destId="{D07F2C61-D2A7-4FD7-B5AF-59103D528237}" srcOrd="0" destOrd="0" presId="urn:microsoft.com/office/officeart/2005/8/layout/process1"/>
    <dgm:cxn modelId="{48C3E787-9047-44B8-A812-E9CE485B8A3D}" type="presOf" srcId="{9CF92DD0-2A0A-47A5-A082-6A7AC28B5E1E}" destId="{E17EF649-6FA2-4994-8A7B-05E13BC2FBC1}" srcOrd="0" destOrd="0" presId="urn:microsoft.com/office/officeart/2005/8/layout/process1"/>
    <dgm:cxn modelId="{F1BE6F92-B879-474F-B0AB-000D46273EDD}" type="presOf" srcId="{CB25556C-216E-48E3-8DF9-0AE668A76BF7}" destId="{EBCACD7C-F566-447D-BAB8-989AE9DEED4D}" srcOrd="0" destOrd="0" presId="urn:microsoft.com/office/officeart/2005/8/layout/process1"/>
    <dgm:cxn modelId="{F7EF1393-26A5-4C83-9178-96D4C0FF33F4}" srcId="{6A641D5C-A536-4988-A3FD-314E1580F066}" destId="{CB25556C-216E-48E3-8DF9-0AE668A76BF7}" srcOrd="2" destOrd="0" parTransId="{36281D23-6631-4390-AC5C-917D6A54F2D0}" sibTransId="{B4F83CE3-4C55-409C-AE09-AB9069DF2892}"/>
    <dgm:cxn modelId="{2B3689A3-A15E-4ED2-B5D4-E9D6EE0876F4}" type="presOf" srcId="{06882971-66C6-4F43-AB36-7E540222DCA2}" destId="{D02C595B-8E12-44AD-8BE4-B6DFBA9FA16D}" srcOrd="1" destOrd="0" presId="urn:microsoft.com/office/officeart/2005/8/layout/process1"/>
    <dgm:cxn modelId="{EA8F4BA8-D408-4E5C-8CFB-994FD4695852}" srcId="{6A641D5C-A536-4988-A3FD-314E1580F066}" destId="{BAAA5B76-28A9-45CC-8F08-AB4AAB2A4EEE}" srcOrd="1" destOrd="0" parTransId="{D56D5AF5-34AD-473C-87FF-C5DD708C5A3F}" sibTransId="{55CE203B-41B4-46F8-91D6-7C70EFE00108}"/>
    <dgm:cxn modelId="{E86C93A9-F871-499B-8F46-11DC09FD900A}" srcId="{6A641D5C-A536-4988-A3FD-314E1580F066}" destId="{E77A7541-0E39-4DCF-AE31-AE37009CA175}" srcOrd="0" destOrd="0" parTransId="{F6FECFFB-13EF-4515-871C-FE44D9C805A3}" sibTransId="{663C6A4F-0595-4CA7-B378-FFF9878740EC}"/>
    <dgm:cxn modelId="{D952FCAD-F36F-4023-9195-28CE09E3F8FB}" type="presOf" srcId="{BAAA5B76-28A9-45CC-8F08-AB4AAB2A4EEE}" destId="{27D35D57-1495-41D5-B2BE-8473B16DD9E8}" srcOrd="0" destOrd="0" presId="urn:microsoft.com/office/officeart/2005/8/layout/process1"/>
    <dgm:cxn modelId="{4A3834AE-04B3-40EA-9F12-FEB545858E46}" type="presOf" srcId="{0DC3EA45-25DD-4C0C-82C5-11C49C86BE31}" destId="{B9E26A65-3884-4D00-B0A0-5D263B1723C5}" srcOrd="0" destOrd="0" presId="urn:microsoft.com/office/officeart/2005/8/layout/process1"/>
    <dgm:cxn modelId="{42D1DBB0-E5DC-4081-9BB4-A28F412F626F}" type="presOf" srcId="{663C6A4F-0595-4CA7-B378-FFF9878740EC}" destId="{0A1DD902-F56A-46BC-9536-06EB23FE72BA}" srcOrd="1" destOrd="0" presId="urn:microsoft.com/office/officeart/2005/8/layout/process1"/>
    <dgm:cxn modelId="{2FDF4ABA-8254-4B77-AD35-AD0A32A7E133}" srcId="{6A641D5C-A536-4988-A3FD-314E1580F066}" destId="{8B7BDB2A-B15C-42EC-986A-F38CD8F23E66}" srcOrd="6" destOrd="0" parTransId="{7242C024-BB04-4160-AAD0-299C69710BF8}" sibTransId="{06882971-66C6-4F43-AB36-7E540222DCA2}"/>
    <dgm:cxn modelId="{8A1C5ACE-B1D6-42C5-B588-D81006814432}" type="presOf" srcId="{1F41E8D4-140B-40EB-BC32-DADF73DAE97F}" destId="{EB22A547-3DD7-4929-BB0F-F955C9E20105}" srcOrd="0" destOrd="0" presId="urn:microsoft.com/office/officeart/2005/8/layout/process1"/>
    <dgm:cxn modelId="{926FD3D8-3CC5-43BF-9A9A-B6C9CBE05F74}" type="presOf" srcId="{BA8D5528-168B-41DD-90D1-A1F7D747877D}" destId="{CE4785F6-E6F6-4A8D-86AC-2D1D63BBCD2E}" srcOrd="0" destOrd="0" presId="urn:microsoft.com/office/officeart/2005/8/layout/process1"/>
    <dgm:cxn modelId="{7935D0E2-0FFD-47D3-9701-7D7BF7530479}" srcId="{6A641D5C-A536-4988-A3FD-314E1580F066}" destId="{5A8A5582-887F-47DD-9C18-59C3A32BDA55}" srcOrd="4" destOrd="0" parTransId="{85382DFF-102E-49BB-9FDD-3B3E338D5F30}" sibTransId="{1F41E8D4-140B-40EB-BC32-DADF73DAE97F}"/>
    <dgm:cxn modelId="{7F09CFEA-466D-48CF-9EEF-FD70B2C087BD}" type="presOf" srcId="{E77A7541-0E39-4DCF-AE31-AE37009CA175}" destId="{8A9702F9-D3BF-423D-BE22-4022828BD5B9}" srcOrd="0" destOrd="0" presId="urn:microsoft.com/office/officeart/2005/8/layout/process1"/>
    <dgm:cxn modelId="{038868F3-31BE-42F2-8592-604B26395AB9}" type="presOf" srcId="{2CA047E0-4634-4D9E-A35A-1EF7850F327A}" destId="{5591EF9D-5816-4FF9-ADA4-02774D1F7F15}" srcOrd="1" destOrd="0" presId="urn:microsoft.com/office/officeart/2005/8/layout/process1"/>
    <dgm:cxn modelId="{658EE6F7-1FEF-45E9-B57C-476D3FA1D473}" type="presOf" srcId="{8B7BDB2A-B15C-42EC-986A-F38CD8F23E66}" destId="{8338DA9E-6B1F-454B-AD57-53C978AADA55}" srcOrd="0" destOrd="0" presId="urn:microsoft.com/office/officeart/2005/8/layout/process1"/>
    <dgm:cxn modelId="{88AACCFB-A27D-425E-B3DE-DD29B3FD6BAD}" type="presOf" srcId="{D103BCFF-445C-4E08-A41B-D49E212A042A}" destId="{84EE2B6B-7156-4B2D-A8B5-B1C616461668}" srcOrd="0" destOrd="0" presId="urn:microsoft.com/office/officeart/2005/8/layout/process1"/>
    <dgm:cxn modelId="{E946AF61-4036-4868-9091-C5BA5438994E}" type="presParOf" srcId="{34D5E340-DD5C-43BA-A310-69942630D22C}" destId="{8A9702F9-D3BF-423D-BE22-4022828BD5B9}" srcOrd="0" destOrd="0" presId="urn:microsoft.com/office/officeart/2005/8/layout/process1"/>
    <dgm:cxn modelId="{1F877159-49EA-417A-A327-685EEE100D1D}" type="presParOf" srcId="{34D5E340-DD5C-43BA-A310-69942630D22C}" destId="{BDFB0C61-C504-452C-9738-2D54293C9D38}" srcOrd="1" destOrd="0" presId="urn:microsoft.com/office/officeart/2005/8/layout/process1"/>
    <dgm:cxn modelId="{DD1700FB-B33F-4D10-9353-F1832A9364E4}" type="presParOf" srcId="{BDFB0C61-C504-452C-9738-2D54293C9D38}" destId="{0A1DD902-F56A-46BC-9536-06EB23FE72BA}" srcOrd="0" destOrd="0" presId="urn:microsoft.com/office/officeart/2005/8/layout/process1"/>
    <dgm:cxn modelId="{E1F00A67-B84B-440A-BCCA-49E4FF3A6739}" type="presParOf" srcId="{34D5E340-DD5C-43BA-A310-69942630D22C}" destId="{27D35D57-1495-41D5-B2BE-8473B16DD9E8}" srcOrd="2" destOrd="0" presId="urn:microsoft.com/office/officeart/2005/8/layout/process1"/>
    <dgm:cxn modelId="{94F66042-F4BE-4B63-B205-3C12A7A34457}" type="presParOf" srcId="{34D5E340-DD5C-43BA-A310-69942630D22C}" destId="{CC709C4A-4C48-43D0-B2D5-EDED67215B5F}" srcOrd="3" destOrd="0" presId="urn:microsoft.com/office/officeart/2005/8/layout/process1"/>
    <dgm:cxn modelId="{4ECBB718-8082-4C69-B977-7C3F3399420D}" type="presParOf" srcId="{CC709C4A-4C48-43D0-B2D5-EDED67215B5F}" destId="{E93B6D13-70FC-4D9F-8EF3-1FE1E832943D}" srcOrd="0" destOrd="0" presId="urn:microsoft.com/office/officeart/2005/8/layout/process1"/>
    <dgm:cxn modelId="{2926C161-96F4-43EB-80C9-B59B74B8E637}" type="presParOf" srcId="{34D5E340-DD5C-43BA-A310-69942630D22C}" destId="{EBCACD7C-F566-447D-BAB8-989AE9DEED4D}" srcOrd="4" destOrd="0" presId="urn:microsoft.com/office/officeart/2005/8/layout/process1"/>
    <dgm:cxn modelId="{9FB0551F-DE4B-406C-B7E9-F253CF3DB06F}" type="presParOf" srcId="{34D5E340-DD5C-43BA-A310-69942630D22C}" destId="{8BABC6E9-D4A6-4C30-8454-C642908BE07F}" srcOrd="5" destOrd="0" presId="urn:microsoft.com/office/officeart/2005/8/layout/process1"/>
    <dgm:cxn modelId="{29BEAC14-B7FE-4C4C-BFF6-1C894959D3A4}" type="presParOf" srcId="{8BABC6E9-D4A6-4C30-8454-C642908BE07F}" destId="{4CE65575-24E3-4B33-9C43-70A23DD20F72}" srcOrd="0" destOrd="0" presId="urn:microsoft.com/office/officeart/2005/8/layout/process1"/>
    <dgm:cxn modelId="{D39B7200-DB42-4CD9-A000-9AD5CE35D263}" type="presParOf" srcId="{34D5E340-DD5C-43BA-A310-69942630D22C}" destId="{E17EF649-6FA2-4994-8A7B-05E13BC2FBC1}" srcOrd="6" destOrd="0" presId="urn:microsoft.com/office/officeart/2005/8/layout/process1"/>
    <dgm:cxn modelId="{D2A2E2F7-5784-4A04-BA5D-886C0A567F4B}" type="presParOf" srcId="{34D5E340-DD5C-43BA-A310-69942630D22C}" destId="{CE4785F6-E6F6-4A8D-86AC-2D1D63BBCD2E}" srcOrd="7" destOrd="0" presId="urn:microsoft.com/office/officeart/2005/8/layout/process1"/>
    <dgm:cxn modelId="{02F2EC08-265F-4B0A-B7C0-240C65EAAC63}" type="presParOf" srcId="{CE4785F6-E6F6-4A8D-86AC-2D1D63BBCD2E}" destId="{7F84BD1B-6007-4A53-BD21-FD0C4469CC0E}" srcOrd="0" destOrd="0" presId="urn:microsoft.com/office/officeart/2005/8/layout/process1"/>
    <dgm:cxn modelId="{3A6ECE7B-9EE3-4022-A747-3D2970BE7690}" type="presParOf" srcId="{34D5E340-DD5C-43BA-A310-69942630D22C}" destId="{2FC03D55-15DE-4F21-AB2D-832935B1716E}" srcOrd="8" destOrd="0" presId="urn:microsoft.com/office/officeart/2005/8/layout/process1"/>
    <dgm:cxn modelId="{93A08F7B-E920-47A2-89F7-84D36295B92B}" type="presParOf" srcId="{34D5E340-DD5C-43BA-A310-69942630D22C}" destId="{EB22A547-3DD7-4929-BB0F-F955C9E20105}" srcOrd="9" destOrd="0" presId="urn:microsoft.com/office/officeart/2005/8/layout/process1"/>
    <dgm:cxn modelId="{89DEF7FD-A313-4ACF-B055-D08D6B31554F}" type="presParOf" srcId="{EB22A547-3DD7-4929-BB0F-F955C9E20105}" destId="{83599831-B4A3-4E24-9F01-1895B5FF1DA5}" srcOrd="0" destOrd="0" presId="urn:microsoft.com/office/officeart/2005/8/layout/process1"/>
    <dgm:cxn modelId="{E6E935FA-5627-4864-9892-921D1B1315F8}" type="presParOf" srcId="{34D5E340-DD5C-43BA-A310-69942630D22C}" destId="{FBEA8A77-D45B-4D67-8506-A8C3C8294415}" srcOrd="10" destOrd="0" presId="urn:microsoft.com/office/officeart/2005/8/layout/process1"/>
    <dgm:cxn modelId="{F396A606-69CB-47C7-9F26-AD06C2F66988}" type="presParOf" srcId="{34D5E340-DD5C-43BA-A310-69942630D22C}" destId="{D07F2C61-D2A7-4FD7-B5AF-59103D528237}" srcOrd="11" destOrd="0" presId="urn:microsoft.com/office/officeart/2005/8/layout/process1"/>
    <dgm:cxn modelId="{5D102DEE-912C-4659-BE32-D80486A8368C}" type="presParOf" srcId="{D07F2C61-D2A7-4FD7-B5AF-59103D528237}" destId="{5591EF9D-5816-4FF9-ADA4-02774D1F7F15}" srcOrd="0" destOrd="0" presId="urn:microsoft.com/office/officeart/2005/8/layout/process1"/>
    <dgm:cxn modelId="{373E3E17-5AD7-4798-99FB-F2D7479C6DB3}" type="presParOf" srcId="{34D5E340-DD5C-43BA-A310-69942630D22C}" destId="{8338DA9E-6B1F-454B-AD57-53C978AADA55}" srcOrd="12" destOrd="0" presId="urn:microsoft.com/office/officeart/2005/8/layout/process1"/>
    <dgm:cxn modelId="{6E0B5644-B1A7-446B-BF75-DF84FC8BF77E}" type="presParOf" srcId="{34D5E340-DD5C-43BA-A310-69942630D22C}" destId="{AE94DC62-B0ED-4141-91F1-95DE75695846}" srcOrd="13" destOrd="0" presId="urn:microsoft.com/office/officeart/2005/8/layout/process1"/>
    <dgm:cxn modelId="{002170C5-F2D8-4255-88DD-6276C2ED9CBF}" type="presParOf" srcId="{AE94DC62-B0ED-4141-91F1-95DE75695846}" destId="{D02C595B-8E12-44AD-8BE4-B6DFBA9FA16D}" srcOrd="0" destOrd="0" presId="urn:microsoft.com/office/officeart/2005/8/layout/process1"/>
    <dgm:cxn modelId="{7B346CA5-874E-49D7-A6AF-E9E0A17FAD99}" type="presParOf" srcId="{34D5E340-DD5C-43BA-A310-69942630D22C}" destId="{5C7A5B4D-199A-4D9C-B03E-04459E602825}" srcOrd="14" destOrd="0" presId="urn:microsoft.com/office/officeart/2005/8/layout/process1"/>
    <dgm:cxn modelId="{CD0F1CEA-A0C8-4D93-A628-A8D742EC64D5}" type="presParOf" srcId="{34D5E340-DD5C-43BA-A310-69942630D22C}" destId="{84EE2B6B-7156-4B2D-A8B5-B1C616461668}" srcOrd="15" destOrd="0" presId="urn:microsoft.com/office/officeart/2005/8/layout/process1"/>
    <dgm:cxn modelId="{363373BC-086E-4A91-A50B-64EF5386F978}" type="presParOf" srcId="{84EE2B6B-7156-4B2D-A8B5-B1C616461668}" destId="{A2A65170-7175-40AB-A629-46D0BA72394A}" srcOrd="0" destOrd="0" presId="urn:microsoft.com/office/officeart/2005/8/layout/process1"/>
    <dgm:cxn modelId="{2FA4D2D3-A7B6-4DFE-B86A-C6C95D5499D3}" type="presParOf" srcId="{34D5E340-DD5C-43BA-A310-69942630D22C}" destId="{B9E26A65-3884-4D00-B0A0-5D263B1723C5}" srcOrd="1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1F4672-1C8E-4A50-8842-F187F71216BA}" type="doc">
      <dgm:prSet loTypeId="urn:microsoft.com/office/officeart/2005/8/layout/default" loCatId="list" qsTypeId="urn:microsoft.com/office/officeart/2005/8/quickstyle/simple1" qsCatId="simple" csTypeId="urn:microsoft.com/office/officeart/2005/8/colors/accent5_4" csCatId="accent5" phldr="1"/>
      <dgm:spPr/>
      <dgm:t>
        <a:bodyPr/>
        <a:lstStyle/>
        <a:p>
          <a:endParaRPr lang="en-US"/>
        </a:p>
      </dgm:t>
    </dgm:pt>
    <dgm:pt modelId="{EF4A2E3A-881F-424D-B848-268A8930AB2F}">
      <dgm:prSet phldrT="[Text]"/>
      <dgm:spPr/>
      <dgm:t>
        <a:bodyPr/>
        <a:lstStyle/>
        <a:p>
          <a:r>
            <a:rPr lang="en-US" dirty="0"/>
            <a:t>Customers</a:t>
          </a:r>
        </a:p>
      </dgm:t>
    </dgm:pt>
    <dgm:pt modelId="{49F04E80-DCFF-4011-AEB8-4223DD517976}" type="parTrans" cxnId="{6D9E926A-81F2-4A2C-BA17-7993B8B99437}">
      <dgm:prSet/>
      <dgm:spPr/>
      <dgm:t>
        <a:bodyPr/>
        <a:lstStyle/>
        <a:p>
          <a:endParaRPr lang="en-US"/>
        </a:p>
      </dgm:t>
    </dgm:pt>
    <dgm:pt modelId="{A26DCC55-FE35-4188-9742-1CAA8F5CF1E3}" type="sibTrans" cxnId="{6D9E926A-81F2-4A2C-BA17-7993B8B99437}">
      <dgm:prSet/>
      <dgm:spPr/>
      <dgm:t>
        <a:bodyPr/>
        <a:lstStyle/>
        <a:p>
          <a:endParaRPr lang="en-US"/>
        </a:p>
      </dgm:t>
    </dgm:pt>
    <dgm:pt modelId="{D5302625-D75C-4B60-AD4A-F7AF4FBCEA82}">
      <dgm:prSet phldrT="[Text]"/>
      <dgm:spPr/>
      <dgm:t>
        <a:bodyPr/>
        <a:lstStyle/>
        <a:p>
          <a:r>
            <a:rPr lang="en-US" dirty="0"/>
            <a:t>Competition</a:t>
          </a:r>
        </a:p>
      </dgm:t>
    </dgm:pt>
    <dgm:pt modelId="{FF7E2662-FD44-4696-8432-1FF52848C7AB}" type="parTrans" cxnId="{9BE4C853-DFB7-41E2-8668-F0D2A5B81B9D}">
      <dgm:prSet/>
      <dgm:spPr/>
      <dgm:t>
        <a:bodyPr/>
        <a:lstStyle/>
        <a:p>
          <a:endParaRPr lang="en-US"/>
        </a:p>
      </dgm:t>
    </dgm:pt>
    <dgm:pt modelId="{19DE6323-42D9-43AB-8134-B2BE1F27590A}" type="sibTrans" cxnId="{9BE4C853-DFB7-41E2-8668-F0D2A5B81B9D}">
      <dgm:prSet/>
      <dgm:spPr/>
      <dgm:t>
        <a:bodyPr/>
        <a:lstStyle/>
        <a:p>
          <a:endParaRPr lang="en-US"/>
        </a:p>
      </dgm:t>
    </dgm:pt>
    <dgm:pt modelId="{EDC47821-626B-4E05-9A09-9B24FE225B06}">
      <dgm:prSet phldrT="[Text]"/>
      <dgm:spPr/>
      <dgm:t>
        <a:bodyPr/>
        <a:lstStyle/>
        <a:p>
          <a:r>
            <a:rPr lang="en-US" dirty="0"/>
            <a:t>Economy and Technology</a:t>
          </a:r>
        </a:p>
      </dgm:t>
    </dgm:pt>
    <dgm:pt modelId="{C509E2D1-C45A-47C3-816F-9687BC219792}" type="parTrans" cxnId="{47984215-5ABF-4F2D-A3A2-592A4D2EA4C1}">
      <dgm:prSet/>
      <dgm:spPr/>
      <dgm:t>
        <a:bodyPr/>
        <a:lstStyle/>
        <a:p>
          <a:endParaRPr lang="en-US"/>
        </a:p>
      </dgm:t>
    </dgm:pt>
    <dgm:pt modelId="{769152D8-EAB9-4914-BF9E-6602B8F6FFE6}" type="sibTrans" cxnId="{47984215-5ABF-4F2D-A3A2-592A4D2EA4C1}">
      <dgm:prSet/>
      <dgm:spPr/>
      <dgm:t>
        <a:bodyPr/>
        <a:lstStyle/>
        <a:p>
          <a:endParaRPr lang="en-US"/>
        </a:p>
      </dgm:t>
    </dgm:pt>
    <dgm:pt modelId="{BA3C5DD6-BD02-4546-86D1-F1060E2F2B52}">
      <dgm:prSet phldrT="[Text]"/>
      <dgm:spPr/>
      <dgm:t>
        <a:bodyPr/>
        <a:lstStyle/>
        <a:p>
          <a:r>
            <a:rPr lang="en-US" dirty="0"/>
            <a:t>Culture and Society</a:t>
          </a:r>
        </a:p>
      </dgm:t>
    </dgm:pt>
    <dgm:pt modelId="{E5387B28-6D90-4D38-A74B-D1D05010305F}" type="parTrans" cxnId="{919221BC-9910-46A8-A0D0-7332772C2103}">
      <dgm:prSet/>
      <dgm:spPr/>
      <dgm:t>
        <a:bodyPr/>
        <a:lstStyle/>
        <a:p>
          <a:endParaRPr lang="en-US"/>
        </a:p>
      </dgm:t>
    </dgm:pt>
    <dgm:pt modelId="{80D1418F-1BE3-45C4-A3E8-D895AB9FB2BD}" type="sibTrans" cxnId="{919221BC-9910-46A8-A0D0-7332772C2103}">
      <dgm:prSet/>
      <dgm:spPr/>
      <dgm:t>
        <a:bodyPr/>
        <a:lstStyle/>
        <a:p>
          <a:endParaRPr lang="en-US"/>
        </a:p>
      </dgm:t>
    </dgm:pt>
    <dgm:pt modelId="{D942BB82-E30C-4B0B-8F1F-B225B4AABB23}">
      <dgm:prSet phldrT="[Text]"/>
      <dgm:spPr/>
      <dgm:t>
        <a:bodyPr/>
        <a:lstStyle/>
        <a:p>
          <a:r>
            <a:rPr lang="en-US" dirty="0"/>
            <a:t>Brand Image and USP </a:t>
          </a:r>
        </a:p>
      </dgm:t>
    </dgm:pt>
    <dgm:pt modelId="{DEED7ECD-6F3C-4871-A47E-DF5B95B5ABF9}" type="parTrans" cxnId="{75965C00-837E-49E2-9C8B-383F79DFE4AF}">
      <dgm:prSet/>
      <dgm:spPr/>
      <dgm:t>
        <a:bodyPr/>
        <a:lstStyle/>
        <a:p>
          <a:endParaRPr lang="en-US"/>
        </a:p>
      </dgm:t>
    </dgm:pt>
    <dgm:pt modelId="{BB13D51C-66C5-4409-B340-922032DF80B6}" type="sibTrans" cxnId="{75965C00-837E-49E2-9C8B-383F79DFE4AF}">
      <dgm:prSet/>
      <dgm:spPr/>
      <dgm:t>
        <a:bodyPr/>
        <a:lstStyle/>
        <a:p>
          <a:endParaRPr lang="en-US"/>
        </a:p>
      </dgm:t>
    </dgm:pt>
    <dgm:pt modelId="{1BD5A7C4-AEF4-48CC-8020-AA8D01B3EB09}" type="pres">
      <dgm:prSet presAssocID="{1C1F4672-1C8E-4A50-8842-F187F71216BA}" presName="diagram" presStyleCnt="0">
        <dgm:presLayoutVars>
          <dgm:dir/>
          <dgm:resizeHandles val="exact"/>
        </dgm:presLayoutVars>
      </dgm:prSet>
      <dgm:spPr/>
    </dgm:pt>
    <dgm:pt modelId="{B8C16620-9E2C-4ABB-8E4A-31F60523EE07}" type="pres">
      <dgm:prSet presAssocID="{EF4A2E3A-881F-424D-B848-268A8930AB2F}" presName="node" presStyleLbl="node1" presStyleIdx="0" presStyleCnt="5">
        <dgm:presLayoutVars>
          <dgm:bulletEnabled val="1"/>
        </dgm:presLayoutVars>
      </dgm:prSet>
      <dgm:spPr/>
    </dgm:pt>
    <dgm:pt modelId="{D5F48CC8-C228-4AC8-A994-3C3312A9A111}" type="pres">
      <dgm:prSet presAssocID="{A26DCC55-FE35-4188-9742-1CAA8F5CF1E3}" presName="sibTrans" presStyleCnt="0"/>
      <dgm:spPr/>
    </dgm:pt>
    <dgm:pt modelId="{D82D0E71-D971-4DD4-B70C-5F0AFDD8F50D}" type="pres">
      <dgm:prSet presAssocID="{D5302625-D75C-4B60-AD4A-F7AF4FBCEA82}" presName="node" presStyleLbl="node1" presStyleIdx="1" presStyleCnt="5">
        <dgm:presLayoutVars>
          <dgm:bulletEnabled val="1"/>
        </dgm:presLayoutVars>
      </dgm:prSet>
      <dgm:spPr/>
    </dgm:pt>
    <dgm:pt modelId="{C89A6B45-19B2-4CAE-A183-9A323C7E4581}" type="pres">
      <dgm:prSet presAssocID="{19DE6323-42D9-43AB-8134-B2BE1F27590A}" presName="sibTrans" presStyleCnt="0"/>
      <dgm:spPr/>
    </dgm:pt>
    <dgm:pt modelId="{A344F29F-07AB-4E4D-8E87-0BCAE249C69E}" type="pres">
      <dgm:prSet presAssocID="{EDC47821-626B-4E05-9A09-9B24FE225B06}" presName="node" presStyleLbl="node1" presStyleIdx="2" presStyleCnt="5">
        <dgm:presLayoutVars>
          <dgm:bulletEnabled val="1"/>
        </dgm:presLayoutVars>
      </dgm:prSet>
      <dgm:spPr/>
    </dgm:pt>
    <dgm:pt modelId="{CBBAA0C0-08A8-4A97-9233-406B72972F3F}" type="pres">
      <dgm:prSet presAssocID="{769152D8-EAB9-4914-BF9E-6602B8F6FFE6}" presName="sibTrans" presStyleCnt="0"/>
      <dgm:spPr/>
    </dgm:pt>
    <dgm:pt modelId="{E51A6486-8C21-425C-B3DC-18F68D5F9C58}" type="pres">
      <dgm:prSet presAssocID="{BA3C5DD6-BD02-4546-86D1-F1060E2F2B52}" presName="node" presStyleLbl="node1" presStyleIdx="3" presStyleCnt="5">
        <dgm:presLayoutVars>
          <dgm:bulletEnabled val="1"/>
        </dgm:presLayoutVars>
      </dgm:prSet>
      <dgm:spPr/>
    </dgm:pt>
    <dgm:pt modelId="{B3DE7370-29DC-4ECE-AAA0-8AB3C499F095}" type="pres">
      <dgm:prSet presAssocID="{80D1418F-1BE3-45C4-A3E8-D895AB9FB2BD}" presName="sibTrans" presStyleCnt="0"/>
      <dgm:spPr/>
    </dgm:pt>
    <dgm:pt modelId="{99124172-CC61-46AF-AD14-49A9F5116125}" type="pres">
      <dgm:prSet presAssocID="{D942BB82-E30C-4B0B-8F1F-B225B4AABB23}" presName="node" presStyleLbl="node1" presStyleIdx="4" presStyleCnt="5">
        <dgm:presLayoutVars>
          <dgm:bulletEnabled val="1"/>
        </dgm:presLayoutVars>
      </dgm:prSet>
      <dgm:spPr/>
    </dgm:pt>
  </dgm:ptLst>
  <dgm:cxnLst>
    <dgm:cxn modelId="{75965C00-837E-49E2-9C8B-383F79DFE4AF}" srcId="{1C1F4672-1C8E-4A50-8842-F187F71216BA}" destId="{D942BB82-E30C-4B0B-8F1F-B225B4AABB23}" srcOrd="4" destOrd="0" parTransId="{DEED7ECD-6F3C-4871-A47E-DF5B95B5ABF9}" sibTransId="{BB13D51C-66C5-4409-B340-922032DF80B6}"/>
    <dgm:cxn modelId="{47984215-5ABF-4F2D-A3A2-592A4D2EA4C1}" srcId="{1C1F4672-1C8E-4A50-8842-F187F71216BA}" destId="{EDC47821-626B-4E05-9A09-9B24FE225B06}" srcOrd="2" destOrd="0" parTransId="{C509E2D1-C45A-47C3-816F-9687BC219792}" sibTransId="{769152D8-EAB9-4914-BF9E-6602B8F6FFE6}"/>
    <dgm:cxn modelId="{FA52F129-26DD-4D28-A7D7-F47E2E069673}" type="presOf" srcId="{D5302625-D75C-4B60-AD4A-F7AF4FBCEA82}" destId="{D82D0E71-D971-4DD4-B70C-5F0AFDD8F50D}" srcOrd="0" destOrd="0" presId="urn:microsoft.com/office/officeart/2005/8/layout/default"/>
    <dgm:cxn modelId="{2E33646A-DC6A-431C-9818-304433FB8E2D}" type="presOf" srcId="{EF4A2E3A-881F-424D-B848-268A8930AB2F}" destId="{B8C16620-9E2C-4ABB-8E4A-31F60523EE07}" srcOrd="0" destOrd="0" presId="urn:microsoft.com/office/officeart/2005/8/layout/default"/>
    <dgm:cxn modelId="{6D9E926A-81F2-4A2C-BA17-7993B8B99437}" srcId="{1C1F4672-1C8E-4A50-8842-F187F71216BA}" destId="{EF4A2E3A-881F-424D-B848-268A8930AB2F}" srcOrd="0" destOrd="0" parTransId="{49F04E80-DCFF-4011-AEB8-4223DD517976}" sibTransId="{A26DCC55-FE35-4188-9742-1CAA8F5CF1E3}"/>
    <dgm:cxn modelId="{9BE4C853-DFB7-41E2-8668-F0D2A5B81B9D}" srcId="{1C1F4672-1C8E-4A50-8842-F187F71216BA}" destId="{D5302625-D75C-4B60-AD4A-F7AF4FBCEA82}" srcOrd="1" destOrd="0" parTransId="{FF7E2662-FD44-4696-8432-1FF52848C7AB}" sibTransId="{19DE6323-42D9-43AB-8134-B2BE1F27590A}"/>
    <dgm:cxn modelId="{241E6A88-5861-42AD-B6F8-E97FD159E665}" type="presOf" srcId="{1C1F4672-1C8E-4A50-8842-F187F71216BA}" destId="{1BD5A7C4-AEF4-48CC-8020-AA8D01B3EB09}" srcOrd="0" destOrd="0" presId="urn:microsoft.com/office/officeart/2005/8/layout/default"/>
    <dgm:cxn modelId="{30C4B08B-9985-4F26-815B-41EF0F5D15FF}" type="presOf" srcId="{D942BB82-E30C-4B0B-8F1F-B225B4AABB23}" destId="{99124172-CC61-46AF-AD14-49A9F5116125}" srcOrd="0" destOrd="0" presId="urn:microsoft.com/office/officeart/2005/8/layout/default"/>
    <dgm:cxn modelId="{919221BC-9910-46A8-A0D0-7332772C2103}" srcId="{1C1F4672-1C8E-4A50-8842-F187F71216BA}" destId="{BA3C5DD6-BD02-4546-86D1-F1060E2F2B52}" srcOrd="3" destOrd="0" parTransId="{E5387B28-6D90-4D38-A74B-D1D05010305F}" sibTransId="{80D1418F-1BE3-45C4-A3E8-D895AB9FB2BD}"/>
    <dgm:cxn modelId="{7E85BABE-F420-4DDC-8499-3DA915C9AD04}" type="presOf" srcId="{BA3C5DD6-BD02-4546-86D1-F1060E2F2B52}" destId="{E51A6486-8C21-425C-B3DC-18F68D5F9C58}" srcOrd="0" destOrd="0" presId="urn:microsoft.com/office/officeart/2005/8/layout/default"/>
    <dgm:cxn modelId="{9D575CD4-B08F-4341-A401-502D6A3F2A12}" type="presOf" srcId="{EDC47821-626B-4E05-9A09-9B24FE225B06}" destId="{A344F29F-07AB-4E4D-8E87-0BCAE249C69E}" srcOrd="0" destOrd="0" presId="urn:microsoft.com/office/officeart/2005/8/layout/default"/>
    <dgm:cxn modelId="{A52D3B2D-6B74-4AED-839D-D2C47F105245}" type="presParOf" srcId="{1BD5A7C4-AEF4-48CC-8020-AA8D01B3EB09}" destId="{B8C16620-9E2C-4ABB-8E4A-31F60523EE07}" srcOrd="0" destOrd="0" presId="urn:microsoft.com/office/officeart/2005/8/layout/default"/>
    <dgm:cxn modelId="{9F2A27C0-6513-450D-93E7-8FE2AA72F991}" type="presParOf" srcId="{1BD5A7C4-AEF4-48CC-8020-AA8D01B3EB09}" destId="{D5F48CC8-C228-4AC8-A994-3C3312A9A111}" srcOrd="1" destOrd="0" presId="urn:microsoft.com/office/officeart/2005/8/layout/default"/>
    <dgm:cxn modelId="{7B785028-C5CB-4E0C-9F6F-E7188F5489F9}" type="presParOf" srcId="{1BD5A7C4-AEF4-48CC-8020-AA8D01B3EB09}" destId="{D82D0E71-D971-4DD4-B70C-5F0AFDD8F50D}" srcOrd="2" destOrd="0" presId="urn:microsoft.com/office/officeart/2005/8/layout/default"/>
    <dgm:cxn modelId="{248B5CC0-D6C6-445D-AF1F-B4C297F11A72}" type="presParOf" srcId="{1BD5A7C4-AEF4-48CC-8020-AA8D01B3EB09}" destId="{C89A6B45-19B2-4CAE-A183-9A323C7E4581}" srcOrd="3" destOrd="0" presId="urn:microsoft.com/office/officeart/2005/8/layout/default"/>
    <dgm:cxn modelId="{53A93A2B-AB75-474A-8451-6079AB97DA70}" type="presParOf" srcId="{1BD5A7C4-AEF4-48CC-8020-AA8D01B3EB09}" destId="{A344F29F-07AB-4E4D-8E87-0BCAE249C69E}" srcOrd="4" destOrd="0" presId="urn:microsoft.com/office/officeart/2005/8/layout/default"/>
    <dgm:cxn modelId="{269341D3-4946-4CC7-8675-433D020DC036}" type="presParOf" srcId="{1BD5A7C4-AEF4-48CC-8020-AA8D01B3EB09}" destId="{CBBAA0C0-08A8-4A97-9233-406B72972F3F}" srcOrd="5" destOrd="0" presId="urn:microsoft.com/office/officeart/2005/8/layout/default"/>
    <dgm:cxn modelId="{A5F4E89B-D546-426A-ADBF-38A641F21C06}" type="presParOf" srcId="{1BD5A7C4-AEF4-48CC-8020-AA8D01B3EB09}" destId="{E51A6486-8C21-425C-B3DC-18F68D5F9C58}" srcOrd="6" destOrd="0" presId="urn:microsoft.com/office/officeart/2005/8/layout/default"/>
    <dgm:cxn modelId="{49975CAB-8BF3-44D3-A431-2466C59661FF}" type="presParOf" srcId="{1BD5A7C4-AEF4-48CC-8020-AA8D01B3EB09}" destId="{B3DE7370-29DC-4ECE-AAA0-8AB3C499F095}" srcOrd="7" destOrd="0" presId="urn:microsoft.com/office/officeart/2005/8/layout/default"/>
    <dgm:cxn modelId="{EBEFDB0A-427F-4FC5-B0A7-466CAA6577FF}" type="presParOf" srcId="{1BD5A7C4-AEF4-48CC-8020-AA8D01B3EB09}" destId="{99124172-CC61-46AF-AD14-49A9F511612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0C9C96-74D3-4A0F-80B2-6323A246DB28}" type="doc">
      <dgm:prSet loTypeId="urn:microsoft.com/office/officeart/2005/8/layout/matrix1" loCatId="matrix" qsTypeId="urn:microsoft.com/office/officeart/2005/8/quickstyle/simple5" qsCatId="simple" csTypeId="urn:microsoft.com/office/officeart/2005/8/colors/accent5_5" csCatId="accent5" phldr="1"/>
      <dgm:spPr/>
      <dgm:t>
        <a:bodyPr/>
        <a:lstStyle/>
        <a:p>
          <a:endParaRPr lang="en-US"/>
        </a:p>
      </dgm:t>
    </dgm:pt>
    <dgm:pt modelId="{E87EB12E-F5E3-451F-8A8E-6C9D4DD867EE}">
      <dgm:prSet phldrT="[Text]"/>
      <dgm:spPr/>
      <dgm:t>
        <a:bodyPr/>
        <a:lstStyle/>
        <a:p>
          <a:r>
            <a:rPr lang="en-US" dirty="0"/>
            <a:t>SWOT Analysis </a:t>
          </a:r>
        </a:p>
      </dgm:t>
    </dgm:pt>
    <dgm:pt modelId="{3CC5E623-AA19-49FE-8A56-FCDABF956B6B}" type="parTrans" cxnId="{E5807819-39B2-4642-8F3D-0BC45C64587A}">
      <dgm:prSet/>
      <dgm:spPr/>
      <dgm:t>
        <a:bodyPr/>
        <a:lstStyle/>
        <a:p>
          <a:endParaRPr lang="en-US"/>
        </a:p>
      </dgm:t>
    </dgm:pt>
    <dgm:pt modelId="{33598CD5-A43D-45EB-9BAC-86A26B860C6D}" type="sibTrans" cxnId="{E5807819-39B2-4642-8F3D-0BC45C64587A}">
      <dgm:prSet/>
      <dgm:spPr/>
      <dgm:t>
        <a:bodyPr/>
        <a:lstStyle/>
        <a:p>
          <a:endParaRPr lang="en-US"/>
        </a:p>
      </dgm:t>
    </dgm:pt>
    <dgm:pt modelId="{7B2C1AC7-BFEB-4182-BF61-FA83F7A6503A}">
      <dgm:prSet phldrT="[Text]" custT="1"/>
      <dgm:spPr/>
      <dgm:t>
        <a:bodyPr/>
        <a:lstStyle/>
        <a:p>
          <a:r>
            <a:rPr lang="en-US" sz="2400" dirty="0">
              <a:latin typeface="Arial" pitchFamily="34" charset="0"/>
              <a:cs typeface="Arial" pitchFamily="34" charset="0"/>
            </a:rPr>
            <a:t>Strength</a:t>
          </a:r>
        </a:p>
        <a:p>
          <a:endParaRPr lang="en-US" sz="2000" dirty="0"/>
        </a:p>
        <a:p>
          <a:endParaRPr lang="en-US" sz="2000" dirty="0"/>
        </a:p>
        <a:p>
          <a:r>
            <a:rPr lang="en-US" sz="2000" dirty="0"/>
            <a:t> </a:t>
          </a:r>
        </a:p>
        <a:p>
          <a:endParaRPr lang="en-US" sz="2000" dirty="0"/>
        </a:p>
      </dgm:t>
    </dgm:pt>
    <dgm:pt modelId="{32D7BCFF-8C1F-490C-A1E3-E03971C70F08}" type="parTrans" cxnId="{E38FAEDC-1058-42B6-8B1A-E4304A026AEA}">
      <dgm:prSet/>
      <dgm:spPr/>
      <dgm:t>
        <a:bodyPr/>
        <a:lstStyle/>
        <a:p>
          <a:endParaRPr lang="en-US"/>
        </a:p>
      </dgm:t>
    </dgm:pt>
    <dgm:pt modelId="{7126055E-8AB0-49AB-9EF5-71E182819629}" type="sibTrans" cxnId="{E38FAEDC-1058-42B6-8B1A-E4304A026AEA}">
      <dgm:prSet/>
      <dgm:spPr/>
      <dgm:t>
        <a:bodyPr/>
        <a:lstStyle/>
        <a:p>
          <a:endParaRPr lang="en-US"/>
        </a:p>
      </dgm:t>
    </dgm:pt>
    <dgm:pt modelId="{348146F6-8D6B-43A4-830B-AC23088194F1}">
      <dgm:prSet phldrT="[Text]" custT="1"/>
      <dgm:spPr/>
      <dgm:t>
        <a:bodyPr/>
        <a:lstStyle/>
        <a:p>
          <a:r>
            <a:rPr lang="en-US" sz="2400" dirty="0">
              <a:latin typeface="Arial" pitchFamily="34" charset="0"/>
              <a:cs typeface="Arial" pitchFamily="34" charset="0"/>
            </a:rPr>
            <a:t>Weakness</a:t>
          </a:r>
        </a:p>
        <a:p>
          <a:r>
            <a:rPr lang="en-US" sz="2400" dirty="0">
              <a:latin typeface="Arial" pitchFamily="34" charset="0"/>
              <a:cs typeface="Arial" pitchFamily="34" charset="0"/>
            </a:rPr>
            <a:t> </a:t>
          </a:r>
        </a:p>
        <a:p>
          <a:endParaRPr lang="en-US" sz="2200" dirty="0"/>
        </a:p>
        <a:p>
          <a:endParaRPr lang="en-US" sz="2200" dirty="0"/>
        </a:p>
        <a:p>
          <a:endParaRPr lang="en-US" sz="2200" dirty="0"/>
        </a:p>
      </dgm:t>
    </dgm:pt>
    <dgm:pt modelId="{66AAFE68-8090-4089-B882-C236AF958E22}" type="parTrans" cxnId="{830D31B6-C343-4675-9F0F-D8184B2F63D2}">
      <dgm:prSet/>
      <dgm:spPr/>
      <dgm:t>
        <a:bodyPr/>
        <a:lstStyle/>
        <a:p>
          <a:endParaRPr lang="en-US"/>
        </a:p>
      </dgm:t>
    </dgm:pt>
    <dgm:pt modelId="{74CFF13E-B369-4296-9532-41F61C11F108}" type="sibTrans" cxnId="{830D31B6-C343-4675-9F0F-D8184B2F63D2}">
      <dgm:prSet/>
      <dgm:spPr/>
      <dgm:t>
        <a:bodyPr/>
        <a:lstStyle/>
        <a:p>
          <a:endParaRPr lang="en-US"/>
        </a:p>
      </dgm:t>
    </dgm:pt>
    <dgm:pt modelId="{42A32D61-6FD1-4660-BE14-B10BE5CEE212}">
      <dgm:prSet phldrT="[Text]" custT="1"/>
      <dgm:spPr/>
      <dgm:t>
        <a:bodyPr/>
        <a:lstStyle/>
        <a:p>
          <a:r>
            <a:rPr lang="en-US" sz="2400" dirty="0">
              <a:latin typeface="Arial" pitchFamily="34" charset="0"/>
              <a:cs typeface="Arial" pitchFamily="34" charset="0"/>
            </a:rPr>
            <a:t>Threats</a:t>
          </a: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r>
            <a:rPr lang="en-US" sz="2400" dirty="0">
              <a:latin typeface="Arial" pitchFamily="34" charset="0"/>
              <a:cs typeface="Arial" pitchFamily="34" charset="0"/>
            </a:rPr>
            <a:t> </a:t>
          </a:r>
        </a:p>
      </dgm:t>
    </dgm:pt>
    <dgm:pt modelId="{C98B02AC-CDAB-4620-9196-8EF96A8BEB38}" type="parTrans" cxnId="{17C64A66-790E-4F55-B833-47AA81646BEA}">
      <dgm:prSet/>
      <dgm:spPr/>
      <dgm:t>
        <a:bodyPr/>
        <a:lstStyle/>
        <a:p>
          <a:endParaRPr lang="en-US"/>
        </a:p>
      </dgm:t>
    </dgm:pt>
    <dgm:pt modelId="{9F66328F-8283-4217-AC1C-3B7C5B4CF225}" type="sibTrans" cxnId="{17C64A66-790E-4F55-B833-47AA81646BEA}">
      <dgm:prSet/>
      <dgm:spPr/>
      <dgm:t>
        <a:bodyPr/>
        <a:lstStyle/>
        <a:p>
          <a:endParaRPr lang="en-US"/>
        </a:p>
      </dgm:t>
    </dgm:pt>
    <dgm:pt modelId="{D1195F2E-30BB-4ADB-B681-01664C3986CF}">
      <dgm:prSet phldrT="[Text]" custT="1"/>
      <dgm:spPr/>
      <dgm:t>
        <a:bodyPr/>
        <a:lstStyle/>
        <a:p>
          <a:r>
            <a:rPr lang="en-US" sz="2400" dirty="0">
              <a:latin typeface="Arial" pitchFamily="34" charset="0"/>
              <a:cs typeface="Arial" pitchFamily="34" charset="0"/>
            </a:rPr>
            <a:t>Opportunities</a:t>
          </a: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endParaRPr lang="en-US" sz="2400" dirty="0">
            <a:latin typeface="Arial" pitchFamily="34" charset="0"/>
            <a:cs typeface="Arial" pitchFamily="34" charset="0"/>
          </a:endParaRPr>
        </a:p>
        <a:p>
          <a:r>
            <a:rPr lang="en-US" sz="2400" dirty="0">
              <a:latin typeface="Arial" pitchFamily="34" charset="0"/>
              <a:cs typeface="Arial" pitchFamily="34" charset="0"/>
            </a:rPr>
            <a:t> </a:t>
          </a:r>
        </a:p>
      </dgm:t>
    </dgm:pt>
    <dgm:pt modelId="{7AE9980F-BCE4-4DC9-8762-046FDAE38990}" type="sibTrans" cxnId="{7FB281AB-8BAB-4552-8F14-10FC4DD7E28E}">
      <dgm:prSet/>
      <dgm:spPr/>
      <dgm:t>
        <a:bodyPr/>
        <a:lstStyle/>
        <a:p>
          <a:endParaRPr lang="en-US"/>
        </a:p>
      </dgm:t>
    </dgm:pt>
    <dgm:pt modelId="{EF4EDB3E-F2A2-486C-9A72-6FFA75602DAE}" type="parTrans" cxnId="{7FB281AB-8BAB-4552-8F14-10FC4DD7E28E}">
      <dgm:prSet/>
      <dgm:spPr/>
      <dgm:t>
        <a:bodyPr/>
        <a:lstStyle/>
        <a:p>
          <a:endParaRPr lang="en-US"/>
        </a:p>
      </dgm:t>
    </dgm:pt>
    <dgm:pt modelId="{7040B7B7-A73E-4368-8483-6C731F54A672}" type="pres">
      <dgm:prSet presAssocID="{180C9C96-74D3-4A0F-80B2-6323A246DB28}" presName="diagram" presStyleCnt="0">
        <dgm:presLayoutVars>
          <dgm:chMax val="1"/>
          <dgm:dir/>
          <dgm:animLvl val="ctr"/>
          <dgm:resizeHandles val="exact"/>
        </dgm:presLayoutVars>
      </dgm:prSet>
      <dgm:spPr/>
    </dgm:pt>
    <dgm:pt modelId="{F25F5D4F-3991-4173-96A6-A5FED60523EB}" type="pres">
      <dgm:prSet presAssocID="{180C9C96-74D3-4A0F-80B2-6323A246DB28}" presName="matrix" presStyleCnt="0"/>
      <dgm:spPr/>
    </dgm:pt>
    <dgm:pt modelId="{39978030-C60E-4503-9108-8407A322DBFF}" type="pres">
      <dgm:prSet presAssocID="{180C9C96-74D3-4A0F-80B2-6323A246DB28}" presName="tile1" presStyleLbl="node1" presStyleIdx="0" presStyleCnt="4" custLinFactNeighborX="0" custLinFactNeighborY="0"/>
      <dgm:spPr/>
    </dgm:pt>
    <dgm:pt modelId="{4BA21243-CB9C-4C40-A500-74B23D55AE90}" type="pres">
      <dgm:prSet presAssocID="{180C9C96-74D3-4A0F-80B2-6323A246DB28}" presName="tile1text" presStyleLbl="node1" presStyleIdx="0" presStyleCnt="4">
        <dgm:presLayoutVars>
          <dgm:chMax val="0"/>
          <dgm:chPref val="0"/>
          <dgm:bulletEnabled val="1"/>
        </dgm:presLayoutVars>
      </dgm:prSet>
      <dgm:spPr/>
    </dgm:pt>
    <dgm:pt modelId="{7D58DA37-72A0-42C0-9CA1-6054C5926E64}" type="pres">
      <dgm:prSet presAssocID="{180C9C96-74D3-4A0F-80B2-6323A246DB28}" presName="tile2" presStyleLbl="node1" presStyleIdx="1" presStyleCnt="4"/>
      <dgm:spPr/>
    </dgm:pt>
    <dgm:pt modelId="{C0675B1D-6761-43FA-BB0A-F71218BEB3A3}" type="pres">
      <dgm:prSet presAssocID="{180C9C96-74D3-4A0F-80B2-6323A246DB28}" presName="tile2text" presStyleLbl="node1" presStyleIdx="1" presStyleCnt="4">
        <dgm:presLayoutVars>
          <dgm:chMax val="0"/>
          <dgm:chPref val="0"/>
          <dgm:bulletEnabled val="1"/>
        </dgm:presLayoutVars>
      </dgm:prSet>
      <dgm:spPr/>
    </dgm:pt>
    <dgm:pt modelId="{CFFCF425-F405-4570-8AFC-F2BBAF492467}" type="pres">
      <dgm:prSet presAssocID="{180C9C96-74D3-4A0F-80B2-6323A246DB28}" presName="tile3" presStyleLbl="node1" presStyleIdx="2" presStyleCnt="4"/>
      <dgm:spPr/>
    </dgm:pt>
    <dgm:pt modelId="{D0A0516E-99A4-4327-9D1E-090634E1CFE9}" type="pres">
      <dgm:prSet presAssocID="{180C9C96-74D3-4A0F-80B2-6323A246DB28}" presName="tile3text" presStyleLbl="node1" presStyleIdx="2" presStyleCnt="4">
        <dgm:presLayoutVars>
          <dgm:chMax val="0"/>
          <dgm:chPref val="0"/>
          <dgm:bulletEnabled val="1"/>
        </dgm:presLayoutVars>
      </dgm:prSet>
      <dgm:spPr/>
    </dgm:pt>
    <dgm:pt modelId="{B5072C28-6737-417C-9474-F8CB09A6268F}" type="pres">
      <dgm:prSet presAssocID="{180C9C96-74D3-4A0F-80B2-6323A246DB28}" presName="tile4" presStyleLbl="node1" presStyleIdx="3" presStyleCnt="4"/>
      <dgm:spPr/>
    </dgm:pt>
    <dgm:pt modelId="{C1462714-63D9-4D69-817A-B4C89AD4173D}" type="pres">
      <dgm:prSet presAssocID="{180C9C96-74D3-4A0F-80B2-6323A246DB28}" presName="tile4text" presStyleLbl="node1" presStyleIdx="3" presStyleCnt="4">
        <dgm:presLayoutVars>
          <dgm:chMax val="0"/>
          <dgm:chPref val="0"/>
          <dgm:bulletEnabled val="1"/>
        </dgm:presLayoutVars>
      </dgm:prSet>
      <dgm:spPr/>
    </dgm:pt>
    <dgm:pt modelId="{C2891196-ED40-4316-94FF-4FBAAC493859}" type="pres">
      <dgm:prSet presAssocID="{180C9C96-74D3-4A0F-80B2-6323A246DB28}" presName="centerTile" presStyleLbl="fgShp" presStyleIdx="0" presStyleCnt="1" custScaleX="66667" custScaleY="26317" custLinFactNeighborX="0" custLinFactNeighborY="-2632">
        <dgm:presLayoutVars>
          <dgm:chMax val="0"/>
          <dgm:chPref val="0"/>
        </dgm:presLayoutVars>
      </dgm:prSet>
      <dgm:spPr/>
    </dgm:pt>
  </dgm:ptLst>
  <dgm:cxnLst>
    <dgm:cxn modelId="{9E8C060C-FAED-45CD-A3B3-4229D174F4B1}" type="presOf" srcId="{D1195F2E-30BB-4ADB-B681-01664C3986CF}" destId="{CFFCF425-F405-4570-8AFC-F2BBAF492467}" srcOrd="0" destOrd="0" presId="urn:microsoft.com/office/officeart/2005/8/layout/matrix1"/>
    <dgm:cxn modelId="{E5807819-39B2-4642-8F3D-0BC45C64587A}" srcId="{180C9C96-74D3-4A0F-80B2-6323A246DB28}" destId="{E87EB12E-F5E3-451F-8A8E-6C9D4DD867EE}" srcOrd="0" destOrd="0" parTransId="{3CC5E623-AA19-49FE-8A56-FCDABF956B6B}" sibTransId="{33598CD5-A43D-45EB-9BAC-86A26B860C6D}"/>
    <dgm:cxn modelId="{43EAFC2A-BFD6-4B51-80C3-CA3E8EAFBABB}" type="presOf" srcId="{348146F6-8D6B-43A4-830B-AC23088194F1}" destId="{C0675B1D-6761-43FA-BB0A-F71218BEB3A3}" srcOrd="1" destOrd="0" presId="urn:microsoft.com/office/officeart/2005/8/layout/matrix1"/>
    <dgm:cxn modelId="{9A6E5F2E-076E-40BC-9225-7F52C5105569}" type="presOf" srcId="{42A32D61-6FD1-4660-BE14-B10BE5CEE212}" destId="{B5072C28-6737-417C-9474-F8CB09A6268F}" srcOrd="0" destOrd="0" presId="urn:microsoft.com/office/officeart/2005/8/layout/matrix1"/>
    <dgm:cxn modelId="{C2E99C42-49C5-4414-8B5B-832B2D0DE5EF}" type="presOf" srcId="{42A32D61-6FD1-4660-BE14-B10BE5CEE212}" destId="{C1462714-63D9-4D69-817A-B4C89AD4173D}" srcOrd="1" destOrd="0" presId="urn:microsoft.com/office/officeart/2005/8/layout/matrix1"/>
    <dgm:cxn modelId="{17C64A66-790E-4F55-B833-47AA81646BEA}" srcId="{E87EB12E-F5E3-451F-8A8E-6C9D4DD867EE}" destId="{42A32D61-6FD1-4660-BE14-B10BE5CEE212}" srcOrd="3" destOrd="0" parTransId="{C98B02AC-CDAB-4620-9196-8EF96A8BEB38}" sibTransId="{9F66328F-8283-4217-AC1C-3B7C5B4CF225}"/>
    <dgm:cxn modelId="{013D506B-54C3-4197-9D66-17ABE41D71C1}" type="presOf" srcId="{348146F6-8D6B-43A4-830B-AC23088194F1}" destId="{7D58DA37-72A0-42C0-9CA1-6054C5926E64}" srcOrd="0" destOrd="0" presId="urn:microsoft.com/office/officeart/2005/8/layout/matrix1"/>
    <dgm:cxn modelId="{C446F950-D26C-4AA2-9045-8CED381B99D4}" type="presOf" srcId="{180C9C96-74D3-4A0F-80B2-6323A246DB28}" destId="{7040B7B7-A73E-4368-8483-6C731F54A672}" srcOrd="0" destOrd="0" presId="urn:microsoft.com/office/officeart/2005/8/layout/matrix1"/>
    <dgm:cxn modelId="{D8BE1875-8C60-46AE-A9FD-5F7A178B4D6F}" type="presOf" srcId="{D1195F2E-30BB-4ADB-B681-01664C3986CF}" destId="{D0A0516E-99A4-4327-9D1E-090634E1CFE9}" srcOrd="1" destOrd="0" presId="urn:microsoft.com/office/officeart/2005/8/layout/matrix1"/>
    <dgm:cxn modelId="{90A0967F-6BAE-448E-8495-CB55F527B357}" type="presOf" srcId="{7B2C1AC7-BFEB-4182-BF61-FA83F7A6503A}" destId="{4BA21243-CB9C-4C40-A500-74B23D55AE90}" srcOrd="1" destOrd="0" presId="urn:microsoft.com/office/officeart/2005/8/layout/matrix1"/>
    <dgm:cxn modelId="{7FB281AB-8BAB-4552-8F14-10FC4DD7E28E}" srcId="{E87EB12E-F5E3-451F-8A8E-6C9D4DD867EE}" destId="{D1195F2E-30BB-4ADB-B681-01664C3986CF}" srcOrd="2" destOrd="0" parTransId="{EF4EDB3E-F2A2-486C-9A72-6FFA75602DAE}" sibTransId="{7AE9980F-BCE4-4DC9-8762-046FDAE38990}"/>
    <dgm:cxn modelId="{830D31B6-C343-4675-9F0F-D8184B2F63D2}" srcId="{E87EB12E-F5E3-451F-8A8E-6C9D4DD867EE}" destId="{348146F6-8D6B-43A4-830B-AC23088194F1}" srcOrd="1" destOrd="0" parTransId="{66AAFE68-8090-4089-B882-C236AF958E22}" sibTransId="{74CFF13E-B369-4296-9532-41F61C11F108}"/>
    <dgm:cxn modelId="{95AD02D0-379F-4A35-A360-D293AF4AA9D9}" type="presOf" srcId="{E87EB12E-F5E3-451F-8A8E-6C9D4DD867EE}" destId="{C2891196-ED40-4316-94FF-4FBAAC493859}" srcOrd="0" destOrd="0" presId="urn:microsoft.com/office/officeart/2005/8/layout/matrix1"/>
    <dgm:cxn modelId="{E38FAEDC-1058-42B6-8B1A-E4304A026AEA}" srcId="{E87EB12E-F5E3-451F-8A8E-6C9D4DD867EE}" destId="{7B2C1AC7-BFEB-4182-BF61-FA83F7A6503A}" srcOrd="0" destOrd="0" parTransId="{32D7BCFF-8C1F-490C-A1E3-E03971C70F08}" sibTransId="{7126055E-8AB0-49AB-9EF5-71E182819629}"/>
    <dgm:cxn modelId="{B90782E6-538D-4CE1-B6AA-39334E912351}" type="presOf" srcId="{7B2C1AC7-BFEB-4182-BF61-FA83F7A6503A}" destId="{39978030-C60E-4503-9108-8407A322DBFF}" srcOrd="0" destOrd="0" presId="urn:microsoft.com/office/officeart/2005/8/layout/matrix1"/>
    <dgm:cxn modelId="{025AF2FB-3E9F-4785-A3A8-CDDFAB3F2B87}" type="presParOf" srcId="{7040B7B7-A73E-4368-8483-6C731F54A672}" destId="{F25F5D4F-3991-4173-96A6-A5FED60523EB}" srcOrd="0" destOrd="0" presId="urn:microsoft.com/office/officeart/2005/8/layout/matrix1"/>
    <dgm:cxn modelId="{AF4CAAFA-687E-4D36-91F3-563DFAE9324F}" type="presParOf" srcId="{F25F5D4F-3991-4173-96A6-A5FED60523EB}" destId="{39978030-C60E-4503-9108-8407A322DBFF}" srcOrd="0" destOrd="0" presId="urn:microsoft.com/office/officeart/2005/8/layout/matrix1"/>
    <dgm:cxn modelId="{F0E5E9A8-B5E2-498E-87B3-B37D3158C170}" type="presParOf" srcId="{F25F5D4F-3991-4173-96A6-A5FED60523EB}" destId="{4BA21243-CB9C-4C40-A500-74B23D55AE90}" srcOrd="1" destOrd="0" presId="urn:microsoft.com/office/officeart/2005/8/layout/matrix1"/>
    <dgm:cxn modelId="{B27424BE-5638-47DC-81EE-2DEECC893511}" type="presParOf" srcId="{F25F5D4F-3991-4173-96A6-A5FED60523EB}" destId="{7D58DA37-72A0-42C0-9CA1-6054C5926E64}" srcOrd="2" destOrd="0" presId="urn:microsoft.com/office/officeart/2005/8/layout/matrix1"/>
    <dgm:cxn modelId="{0CFBCA53-CE2B-4399-ABD3-E7A731C1DA27}" type="presParOf" srcId="{F25F5D4F-3991-4173-96A6-A5FED60523EB}" destId="{C0675B1D-6761-43FA-BB0A-F71218BEB3A3}" srcOrd="3" destOrd="0" presId="urn:microsoft.com/office/officeart/2005/8/layout/matrix1"/>
    <dgm:cxn modelId="{41584DA2-4BBD-43E9-A000-F497A7F3A6F7}" type="presParOf" srcId="{F25F5D4F-3991-4173-96A6-A5FED60523EB}" destId="{CFFCF425-F405-4570-8AFC-F2BBAF492467}" srcOrd="4" destOrd="0" presId="urn:microsoft.com/office/officeart/2005/8/layout/matrix1"/>
    <dgm:cxn modelId="{331F39B4-C19B-4EF3-A98F-DD72224F50E8}" type="presParOf" srcId="{F25F5D4F-3991-4173-96A6-A5FED60523EB}" destId="{D0A0516E-99A4-4327-9D1E-090634E1CFE9}" srcOrd="5" destOrd="0" presId="urn:microsoft.com/office/officeart/2005/8/layout/matrix1"/>
    <dgm:cxn modelId="{E003A927-2BC6-4DC2-AB31-1DCB2405DBE2}" type="presParOf" srcId="{F25F5D4F-3991-4173-96A6-A5FED60523EB}" destId="{B5072C28-6737-417C-9474-F8CB09A6268F}" srcOrd="6" destOrd="0" presId="urn:microsoft.com/office/officeart/2005/8/layout/matrix1"/>
    <dgm:cxn modelId="{A1296ED6-BC62-4BB5-B863-DDB6985E5D26}" type="presParOf" srcId="{F25F5D4F-3991-4173-96A6-A5FED60523EB}" destId="{C1462714-63D9-4D69-817A-B4C89AD4173D}" srcOrd="7" destOrd="0" presId="urn:microsoft.com/office/officeart/2005/8/layout/matrix1"/>
    <dgm:cxn modelId="{817A9FB9-B665-49CA-BB28-A2F4F453C4DE}" type="presParOf" srcId="{7040B7B7-A73E-4368-8483-6C731F54A672}" destId="{C2891196-ED40-4316-94FF-4FBAAC493859}"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87AA39-B22B-465A-966B-61DCC18BAFFD}" type="doc">
      <dgm:prSet loTypeId="urn:microsoft.com/office/officeart/2005/8/layout/radial1" loCatId="relationship" qsTypeId="urn:microsoft.com/office/officeart/2005/8/quickstyle/simple4" qsCatId="simple" csTypeId="urn:microsoft.com/office/officeart/2005/8/colors/accent1_5" csCatId="accent1" phldr="1"/>
      <dgm:spPr/>
      <dgm:t>
        <a:bodyPr/>
        <a:lstStyle/>
        <a:p>
          <a:endParaRPr lang="en-US"/>
        </a:p>
      </dgm:t>
    </dgm:pt>
    <dgm:pt modelId="{9B622012-8722-47A0-8F91-F28FB6C9991C}">
      <dgm:prSet phldrT="[Text]"/>
      <dgm:spPr/>
      <dgm:t>
        <a:bodyPr/>
        <a:lstStyle/>
        <a:p>
          <a:r>
            <a:rPr lang="en-US" dirty="0"/>
            <a:t>Apple</a:t>
          </a:r>
        </a:p>
        <a:p>
          <a:r>
            <a:rPr lang="en-US" dirty="0"/>
            <a:t>Products </a:t>
          </a:r>
        </a:p>
      </dgm:t>
    </dgm:pt>
    <dgm:pt modelId="{9DE78F94-A8B2-4CE2-907A-EE31356BFD0C}" type="parTrans" cxnId="{6FB4F17E-8E05-4883-A9E9-02EBF617CF67}">
      <dgm:prSet/>
      <dgm:spPr/>
      <dgm:t>
        <a:bodyPr/>
        <a:lstStyle/>
        <a:p>
          <a:endParaRPr lang="en-US"/>
        </a:p>
      </dgm:t>
    </dgm:pt>
    <dgm:pt modelId="{1FE3F6F7-BCA0-4675-84E5-5C2185806B9A}" type="sibTrans" cxnId="{6FB4F17E-8E05-4883-A9E9-02EBF617CF67}">
      <dgm:prSet/>
      <dgm:spPr/>
      <dgm:t>
        <a:bodyPr/>
        <a:lstStyle/>
        <a:p>
          <a:endParaRPr lang="en-US"/>
        </a:p>
      </dgm:t>
    </dgm:pt>
    <dgm:pt modelId="{3E2BBA88-A43B-45E1-A452-66AB71CBDAA9}">
      <dgm:prSet phldrT="[Text]" custT="1"/>
      <dgm:spPr/>
      <dgm:t>
        <a:bodyPr/>
        <a:lstStyle/>
        <a:p>
          <a:r>
            <a:rPr lang="en-US" sz="1600" dirty="0" err="1">
              <a:latin typeface="Arial" pitchFamily="34" charset="0"/>
              <a:cs typeface="Arial" pitchFamily="34" charset="0"/>
            </a:rPr>
            <a:t>iPhone</a:t>
          </a:r>
          <a:endParaRPr lang="en-US" sz="1600" dirty="0">
            <a:latin typeface="Arial" pitchFamily="34" charset="0"/>
            <a:cs typeface="Arial" pitchFamily="34" charset="0"/>
          </a:endParaRPr>
        </a:p>
        <a:p>
          <a:endParaRPr lang="en-US" sz="1900" dirty="0"/>
        </a:p>
        <a:p>
          <a:endParaRPr lang="en-US" sz="1900" dirty="0"/>
        </a:p>
      </dgm:t>
    </dgm:pt>
    <dgm:pt modelId="{FEDC9E34-771F-4B28-8485-8C3C3505AA1E}" type="parTrans" cxnId="{CBB8694F-7B0C-44BD-97E4-CB7D8CEECD7F}">
      <dgm:prSet/>
      <dgm:spPr/>
      <dgm:t>
        <a:bodyPr/>
        <a:lstStyle/>
        <a:p>
          <a:endParaRPr lang="en-US"/>
        </a:p>
      </dgm:t>
    </dgm:pt>
    <dgm:pt modelId="{704BB5DD-A1BB-46A1-AC4F-DFC7DF5FB717}" type="sibTrans" cxnId="{CBB8694F-7B0C-44BD-97E4-CB7D8CEECD7F}">
      <dgm:prSet/>
      <dgm:spPr/>
      <dgm:t>
        <a:bodyPr/>
        <a:lstStyle/>
        <a:p>
          <a:endParaRPr lang="en-US"/>
        </a:p>
      </dgm:t>
    </dgm:pt>
    <dgm:pt modelId="{C23B77F1-A355-46C1-9E4D-EB0B6FFF33B3}">
      <dgm:prSet phldrT="[Text]" custT="1"/>
      <dgm:spPr/>
      <dgm:t>
        <a:bodyPr/>
        <a:lstStyle/>
        <a:p>
          <a:r>
            <a:rPr lang="en-US" sz="1600" dirty="0" err="1">
              <a:latin typeface="Arial" pitchFamily="34" charset="0"/>
              <a:cs typeface="Arial" pitchFamily="34" charset="0"/>
            </a:rPr>
            <a:t>iPad</a:t>
          </a:r>
          <a:endParaRPr lang="en-US" sz="1600" dirty="0">
            <a:latin typeface="Arial" pitchFamily="34" charset="0"/>
            <a:cs typeface="Arial" pitchFamily="34" charset="0"/>
          </a:endParaRPr>
        </a:p>
        <a:p>
          <a:endParaRPr lang="en-US" sz="1900" dirty="0"/>
        </a:p>
        <a:p>
          <a:endParaRPr lang="en-US" sz="1900" dirty="0"/>
        </a:p>
      </dgm:t>
    </dgm:pt>
    <dgm:pt modelId="{C781F436-F7B6-46AF-9C6A-A9A4C36A2B39}" type="parTrans" cxnId="{FD6F8BFA-42C0-4486-BF44-53914A79DB0E}">
      <dgm:prSet/>
      <dgm:spPr/>
      <dgm:t>
        <a:bodyPr/>
        <a:lstStyle/>
        <a:p>
          <a:endParaRPr lang="en-US"/>
        </a:p>
      </dgm:t>
    </dgm:pt>
    <dgm:pt modelId="{771C22D3-17C6-40DB-BCF3-98A65EF196ED}" type="sibTrans" cxnId="{FD6F8BFA-42C0-4486-BF44-53914A79DB0E}">
      <dgm:prSet/>
      <dgm:spPr/>
      <dgm:t>
        <a:bodyPr/>
        <a:lstStyle/>
        <a:p>
          <a:endParaRPr lang="en-US"/>
        </a:p>
      </dgm:t>
    </dgm:pt>
    <dgm:pt modelId="{AEBE2FD6-BC1D-4BE8-82CC-17AF620A382B}">
      <dgm:prSet phldrT="[Text]" custT="1"/>
      <dgm:spPr/>
      <dgm:t>
        <a:bodyPr/>
        <a:lstStyle/>
        <a:p>
          <a:r>
            <a:rPr lang="en-US" sz="1600" dirty="0">
              <a:latin typeface="Arial" pitchFamily="34" charset="0"/>
              <a:cs typeface="Arial" pitchFamily="34" charset="0"/>
            </a:rPr>
            <a:t>iPod</a:t>
          </a:r>
        </a:p>
        <a:p>
          <a:endParaRPr lang="en-US" sz="2200" dirty="0"/>
        </a:p>
        <a:p>
          <a:endParaRPr lang="en-US" sz="2200" dirty="0"/>
        </a:p>
        <a:p>
          <a:endParaRPr lang="en-US" sz="2200" dirty="0"/>
        </a:p>
      </dgm:t>
    </dgm:pt>
    <dgm:pt modelId="{DAAF15AA-CDE5-4950-A577-E9855ACABD64}" type="parTrans" cxnId="{F17F9574-F36B-4D39-BD4D-26236ECF2428}">
      <dgm:prSet/>
      <dgm:spPr/>
      <dgm:t>
        <a:bodyPr/>
        <a:lstStyle/>
        <a:p>
          <a:endParaRPr lang="en-US"/>
        </a:p>
      </dgm:t>
    </dgm:pt>
    <dgm:pt modelId="{9CD2B23D-4C05-4552-B8FD-76C100F6D37D}" type="sibTrans" cxnId="{F17F9574-F36B-4D39-BD4D-26236ECF2428}">
      <dgm:prSet/>
      <dgm:spPr/>
      <dgm:t>
        <a:bodyPr/>
        <a:lstStyle/>
        <a:p>
          <a:endParaRPr lang="en-US"/>
        </a:p>
      </dgm:t>
    </dgm:pt>
    <dgm:pt modelId="{099FDCBA-2F9D-4BA9-9918-170C3A8F058B}">
      <dgm:prSet phldrT="[Text]" custT="1"/>
      <dgm:spPr/>
      <dgm:t>
        <a:bodyPr/>
        <a:lstStyle/>
        <a:p>
          <a:r>
            <a:rPr lang="en-US" sz="1600" dirty="0" err="1">
              <a:latin typeface="Arial" pitchFamily="34" charset="0"/>
              <a:cs typeface="Arial" pitchFamily="34" charset="0"/>
            </a:rPr>
            <a:t>MacBook</a:t>
          </a:r>
          <a:endParaRPr lang="en-US" sz="1600" dirty="0">
            <a:latin typeface="Arial" pitchFamily="34" charset="0"/>
            <a:cs typeface="Arial" pitchFamily="34" charset="0"/>
          </a:endParaRPr>
        </a:p>
        <a:p>
          <a:endParaRPr lang="en-US" sz="2100" dirty="0"/>
        </a:p>
        <a:p>
          <a:endParaRPr lang="en-US" sz="2100" dirty="0"/>
        </a:p>
      </dgm:t>
    </dgm:pt>
    <dgm:pt modelId="{6E0CEBA5-BC19-4533-B7AE-2C73B3F941A0}" type="parTrans" cxnId="{259AC6C0-FA3A-44CE-805B-D0AA647D8E85}">
      <dgm:prSet/>
      <dgm:spPr/>
      <dgm:t>
        <a:bodyPr/>
        <a:lstStyle/>
        <a:p>
          <a:endParaRPr lang="en-US"/>
        </a:p>
      </dgm:t>
    </dgm:pt>
    <dgm:pt modelId="{FAEA27F6-1E12-4055-8255-7AA39679736A}" type="sibTrans" cxnId="{259AC6C0-FA3A-44CE-805B-D0AA647D8E85}">
      <dgm:prSet/>
      <dgm:spPr/>
      <dgm:t>
        <a:bodyPr/>
        <a:lstStyle/>
        <a:p>
          <a:endParaRPr lang="en-US"/>
        </a:p>
      </dgm:t>
    </dgm:pt>
    <dgm:pt modelId="{752D6670-062D-403D-9800-50B1165E4722}">
      <dgm:prSet custT="1"/>
      <dgm:spPr/>
      <dgm:t>
        <a:bodyPr/>
        <a:lstStyle/>
        <a:p>
          <a:r>
            <a:rPr lang="en-US" sz="1600" dirty="0" err="1">
              <a:latin typeface="Arial" pitchFamily="34" charset="0"/>
              <a:cs typeface="Arial" pitchFamily="34" charset="0"/>
            </a:rPr>
            <a:t>ApplePay</a:t>
          </a:r>
          <a:endParaRPr lang="en-US" sz="1600" dirty="0">
            <a:latin typeface="Arial" pitchFamily="34" charset="0"/>
            <a:cs typeface="Arial" pitchFamily="34" charset="0"/>
          </a:endParaRPr>
        </a:p>
        <a:p>
          <a:endParaRPr lang="en-US" sz="1700" dirty="0"/>
        </a:p>
        <a:p>
          <a:endParaRPr lang="en-US" sz="1700" dirty="0"/>
        </a:p>
        <a:p>
          <a:endParaRPr lang="en-US" sz="1700" dirty="0"/>
        </a:p>
        <a:p>
          <a:endParaRPr lang="en-US" sz="1700" dirty="0"/>
        </a:p>
      </dgm:t>
    </dgm:pt>
    <dgm:pt modelId="{E193048C-D5FE-46AA-9ACF-2512D08CAE7B}" type="parTrans" cxnId="{B7D4ABFF-674D-4F66-9AA7-77E872686DAE}">
      <dgm:prSet/>
      <dgm:spPr/>
      <dgm:t>
        <a:bodyPr/>
        <a:lstStyle/>
        <a:p>
          <a:endParaRPr lang="en-US"/>
        </a:p>
      </dgm:t>
    </dgm:pt>
    <dgm:pt modelId="{D95C0C9C-EAE1-49CC-A687-67C42940F4A2}" type="sibTrans" cxnId="{B7D4ABFF-674D-4F66-9AA7-77E872686DAE}">
      <dgm:prSet/>
      <dgm:spPr/>
      <dgm:t>
        <a:bodyPr/>
        <a:lstStyle/>
        <a:p>
          <a:endParaRPr lang="en-US"/>
        </a:p>
      </dgm:t>
    </dgm:pt>
    <dgm:pt modelId="{A7F1119D-9ABF-4FD5-B6F0-92F8C23FDA7A}">
      <dgm:prSet custT="1"/>
      <dgm:spPr/>
      <dgm:t>
        <a:bodyPr/>
        <a:lstStyle/>
        <a:p>
          <a:r>
            <a:rPr lang="en-US" sz="1600" dirty="0">
              <a:latin typeface="Arial" pitchFamily="34" charset="0"/>
              <a:cs typeface="Arial" pitchFamily="34" charset="0"/>
            </a:rPr>
            <a:t>iTunes</a:t>
          </a:r>
        </a:p>
        <a:p>
          <a:endParaRPr lang="en-US" sz="2000" dirty="0"/>
        </a:p>
        <a:p>
          <a:endParaRPr lang="en-US" sz="2000" dirty="0"/>
        </a:p>
      </dgm:t>
    </dgm:pt>
    <dgm:pt modelId="{D7AFAB0A-1045-43DB-B26D-E075016C39E2}" type="parTrans" cxnId="{3DCBF8E1-B3E2-4AB7-B6C0-2FC85D484878}">
      <dgm:prSet/>
      <dgm:spPr/>
      <dgm:t>
        <a:bodyPr/>
        <a:lstStyle/>
        <a:p>
          <a:endParaRPr lang="en-US"/>
        </a:p>
      </dgm:t>
    </dgm:pt>
    <dgm:pt modelId="{EF59C59C-7B90-4E30-8CCE-4E80921B49D6}" type="sibTrans" cxnId="{3DCBF8E1-B3E2-4AB7-B6C0-2FC85D484878}">
      <dgm:prSet/>
      <dgm:spPr/>
      <dgm:t>
        <a:bodyPr/>
        <a:lstStyle/>
        <a:p>
          <a:endParaRPr lang="en-US"/>
        </a:p>
      </dgm:t>
    </dgm:pt>
    <dgm:pt modelId="{9966056B-5B54-4CF6-A8F2-75CFCA9AA81B}" type="pres">
      <dgm:prSet presAssocID="{1387AA39-B22B-465A-966B-61DCC18BAFFD}" presName="cycle" presStyleCnt="0">
        <dgm:presLayoutVars>
          <dgm:chMax val="1"/>
          <dgm:dir/>
          <dgm:animLvl val="ctr"/>
          <dgm:resizeHandles val="exact"/>
        </dgm:presLayoutVars>
      </dgm:prSet>
      <dgm:spPr/>
    </dgm:pt>
    <dgm:pt modelId="{F1435E8D-A939-4BF6-B0D5-9D6BC0DC817C}" type="pres">
      <dgm:prSet presAssocID="{9B622012-8722-47A0-8F91-F28FB6C9991C}" presName="centerShape" presStyleLbl="node0" presStyleIdx="0" presStyleCnt="1" custScaleX="114226" custScaleY="55676" custLinFactNeighborX="-2000" custLinFactNeighborY="-1261"/>
      <dgm:spPr/>
    </dgm:pt>
    <dgm:pt modelId="{430E84C3-777E-48A6-AEC7-6ADEA550A9C1}" type="pres">
      <dgm:prSet presAssocID="{FEDC9E34-771F-4B28-8485-8C3C3505AA1E}" presName="Name9" presStyleLbl="parChTrans1D2" presStyleIdx="0" presStyleCnt="6"/>
      <dgm:spPr/>
    </dgm:pt>
    <dgm:pt modelId="{B1762705-EFF7-4DAD-92E0-BA212E3C3A48}" type="pres">
      <dgm:prSet presAssocID="{FEDC9E34-771F-4B28-8485-8C3C3505AA1E}" presName="connTx" presStyleLbl="parChTrans1D2" presStyleIdx="0" presStyleCnt="6"/>
      <dgm:spPr/>
    </dgm:pt>
    <dgm:pt modelId="{2C62518C-C79F-47D6-BDF6-F5F17B303CBC}" type="pres">
      <dgm:prSet presAssocID="{3E2BBA88-A43B-45E1-A452-66AB71CBDAA9}" presName="node" presStyleLbl="node1" presStyleIdx="0" presStyleCnt="6" custScaleX="224180" custScaleY="180554" custRadScaleRad="93789" custRadScaleInc="15211">
        <dgm:presLayoutVars>
          <dgm:bulletEnabled val="1"/>
        </dgm:presLayoutVars>
      </dgm:prSet>
      <dgm:spPr/>
    </dgm:pt>
    <dgm:pt modelId="{803F07C8-B23E-4EF7-B555-214CE71E6B60}" type="pres">
      <dgm:prSet presAssocID="{C781F436-F7B6-46AF-9C6A-A9A4C36A2B39}" presName="Name9" presStyleLbl="parChTrans1D2" presStyleIdx="1" presStyleCnt="6"/>
      <dgm:spPr/>
    </dgm:pt>
    <dgm:pt modelId="{91FFC188-BE55-49B4-8850-AA4413EF2021}" type="pres">
      <dgm:prSet presAssocID="{C781F436-F7B6-46AF-9C6A-A9A4C36A2B39}" presName="connTx" presStyleLbl="parChTrans1D2" presStyleIdx="1" presStyleCnt="6"/>
      <dgm:spPr/>
    </dgm:pt>
    <dgm:pt modelId="{09879A2F-2E36-4E64-B45E-08F8E25FD5E4}" type="pres">
      <dgm:prSet presAssocID="{C23B77F1-A355-46C1-9E4D-EB0B6FFF33B3}" presName="node" presStyleLbl="node1" presStyleIdx="1" presStyleCnt="6" custScaleX="168381" custScaleY="172777" custRadScaleRad="159608" custRadScaleInc="35239">
        <dgm:presLayoutVars>
          <dgm:bulletEnabled val="1"/>
        </dgm:presLayoutVars>
      </dgm:prSet>
      <dgm:spPr/>
    </dgm:pt>
    <dgm:pt modelId="{A12CA75E-2105-4FB2-896A-3DD49C5FC0DB}" type="pres">
      <dgm:prSet presAssocID="{DAAF15AA-CDE5-4950-A577-E9855ACABD64}" presName="Name9" presStyleLbl="parChTrans1D2" presStyleIdx="2" presStyleCnt="6"/>
      <dgm:spPr/>
    </dgm:pt>
    <dgm:pt modelId="{CA4C50C5-BE75-41E9-B134-BCBF2D45E3DA}" type="pres">
      <dgm:prSet presAssocID="{DAAF15AA-CDE5-4950-A577-E9855ACABD64}" presName="connTx" presStyleLbl="parChTrans1D2" presStyleIdx="2" presStyleCnt="6"/>
      <dgm:spPr/>
    </dgm:pt>
    <dgm:pt modelId="{3B4811CC-A0CC-4525-929A-D2CA13E4DFA8}" type="pres">
      <dgm:prSet presAssocID="{AEBE2FD6-BC1D-4BE8-82CC-17AF620A382B}" presName="node" presStyleLbl="node1" presStyleIdx="2" presStyleCnt="6" custScaleX="198594" custScaleY="159718" custRadScaleRad="167096" custRadScaleInc="-15524">
        <dgm:presLayoutVars>
          <dgm:bulletEnabled val="1"/>
        </dgm:presLayoutVars>
      </dgm:prSet>
      <dgm:spPr/>
    </dgm:pt>
    <dgm:pt modelId="{99353A36-D94C-4216-ADA9-78F9D59CBA79}" type="pres">
      <dgm:prSet presAssocID="{6E0CEBA5-BC19-4533-B7AE-2C73B3F941A0}" presName="Name9" presStyleLbl="parChTrans1D2" presStyleIdx="3" presStyleCnt="6"/>
      <dgm:spPr/>
    </dgm:pt>
    <dgm:pt modelId="{95618800-AC25-428E-A1BE-D351BA41F75B}" type="pres">
      <dgm:prSet presAssocID="{6E0CEBA5-BC19-4533-B7AE-2C73B3F941A0}" presName="connTx" presStyleLbl="parChTrans1D2" presStyleIdx="3" presStyleCnt="6"/>
      <dgm:spPr/>
    </dgm:pt>
    <dgm:pt modelId="{04AA90E3-F7F0-421C-8F52-0A2AD492AA5D}" type="pres">
      <dgm:prSet presAssocID="{099FDCBA-2F9D-4BA9-9918-170C3A8F058B}" presName="node" presStyleLbl="node1" presStyleIdx="3" presStyleCnt="6" custScaleX="208136" custScaleY="145641" custRadScaleRad="79862" custRadScaleInc="-9572">
        <dgm:presLayoutVars>
          <dgm:bulletEnabled val="1"/>
        </dgm:presLayoutVars>
      </dgm:prSet>
      <dgm:spPr/>
    </dgm:pt>
    <dgm:pt modelId="{DB461F55-B0B1-4A8B-AC5E-5CC99A6B82FD}" type="pres">
      <dgm:prSet presAssocID="{D7AFAB0A-1045-43DB-B26D-E075016C39E2}" presName="Name9" presStyleLbl="parChTrans1D2" presStyleIdx="4" presStyleCnt="6"/>
      <dgm:spPr/>
    </dgm:pt>
    <dgm:pt modelId="{AE1BA4DC-AD07-47D2-B5A0-468437920D57}" type="pres">
      <dgm:prSet presAssocID="{D7AFAB0A-1045-43DB-B26D-E075016C39E2}" presName="connTx" presStyleLbl="parChTrans1D2" presStyleIdx="4" presStyleCnt="6"/>
      <dgm:spPr/>
    </dgm:pt>
    <dgm:pt modelId="{741A61AC-6B1C-4FE6-9C73-70B71841CA05}" type="pres">
      <dgm:prSet presAssocID="{A7F1119D-9ABF-4FD5-B6F0-92F8C23FDA7A}" presName="node" presStyleLbl="node1" presStyleIdx="4" presStyleCnt="6" custScaleX="218500" custScaleY="208393" custRadScaleRad="160647" custRadScaleInc="21819">
        <dgm:presLayoutVars>
          <dgm:bulletEnabled val="1"/>
        </dgm:presLayoutVars>
      </dgm:prSet>
      <dgm:spPr/>
    </dgm:pt>
    <dgm:pt modelId="{B809B285-D0B6-4A9D-905D-FE3B04E7FB7F}" type="pres">
      <dgm:prSet presAssocID="{E193048C-D5FE-46AA-9ACF-2512D08CAE7B}" presName="Name9" presStyleLbl="parChTrans1D2" presStyleIdx="5" presStyleCnt="6"/>
      <dgm:spPr/>
    </dgm:pt>
    <dgm:pt modelId="{A9B8D551-4BDA-46BA-92E5-4B7391B40956}" type="pres">
      <dgm:prSet presAssocID="{E193048C-D5FE-46AA-9ACF-2512D08CAE7B}" presName="connTx" presStyleLbl="parChTrans1D2" presStyleIdx="5" presStyleCnt="6"/>
      <dgm:spPr/>
    </dgm:pt>
    <dgm:pt modelId="{173D29B8-5E40-4CB5-B0F7-E5FD9AEE82A1}" type="pres">
      <dgm:prSet presAssocID="{752D6670-062D-403D-9800-50B1165E4722}" presName="node" presStyleLbl="node1" presStyleIdx="5" presStyleCnt="6" custScaleX="228921" custScaleY="188639" custRadScaleRad="163147" custRadScaleInc="-4993">
        <dgm:presLayoutVars>
          <dgm:bulletEnabled val="1"/>
        </dgm:presLayoutVars>
      </dgm:prSet>
      <dgm:spPr/>
    </dgm:pt>
  </dgm:ptLst>
  <dgm:cxnLst>
    <dgm:cxn modelId="{CA2C4B03-88EE-49DF-9616-CADF286266D1}" type="presOf" srcId="{A7F1119D-9ABF-4FD5-B6F0-92F8C23FDA7A}" destId="{741A61AC-6B1C-4FE6-9C73-70B71841CA05}" srcOrd="0" destOrd="0" presId="urn:microsoft.com/office/officeart/2005/8/layout/radial1"/>
    <dgm:cxn modelId="{A0838E10-AFFC-4A34-9E05-34C855D5A545}" type="presOf" srcId="{099FDCBA-2F9D-4BA9-9918-170C3A8F058B}" destId="{04AA90E3-F7F0-421C-8F52-0A2AD492AA5D}" srcOrd="0" destOrd="0" presId="urn:microsoft.com/office/officeart/2005/8/layout/radial1"/>
    <dgm:cxn modelId="{AA94871D-8B37-42A6-97A3-66C5F2DE82FA}" type="presOf" srcId="{DAAF15AA-CDE5-4950-A577-E9855ACABD64}" destId="{CA4C50C5-BE75-41E9-B134-BCBF2D45E3DA}" srcOrd="1" destOrd="0" presId="urn:microsoft.com/office/officeart/2005/8/layout/radial1"/>
    <dgm:cxn modelId="{A4C8E23C-65D3-4B7E-A803-A8EAA99415B9}" type="presOf" srcId="{E193048C-D5FE-46AA-9ACF-2512D08CAE7B}" destId="{B809B285-D0B6-4A9D-905D-FE3B04E7FB7F}" srcOrd="0" destOrd="0" presId="urn:microsoft.com/office/officeart/2005/8/layout/radial1"/>
    <dgm:cxn modelId="{B45CE93E-4509-4169-BB43-62E60A09C604}" type="presOf" srcId="{6E0CEBA5-BC19-4533-B7AE-2C73B3F941A0}" destId="{99353A36-D94C-4216-ADA9-78F9D59CBA79}" srcOrd="0" destOrd="0" presId="urn:microsoft.com/office/officeart/2005/8/layout/radial1"/>
    <dgm:cxn modelId="{69DD0741-B968-4369-B1B2-CE69EDAF0C91}" type="presOf" srcId="{1387AA39-B22B-465A-966B-61DCC18BAFFD}" destId="{9966056B-5B54-4CF6-A8F2-75CFCA9AA81B}" srcOrd="0" destOrd="0" presId="urn:microsoft.com/office/officeart/2005/8/layout/radial1"/>
    <dgm:cxn modelId="{691E976E-F7DF-4723-B13D-8D2FDE9370F1}" type="presOf" srcId="{752D6670-062D-403D-9800-50B1165E4722}" destId="{173D29B8-5E40-4CB5-B0F7-E5FD9AEE82A1}" srcOrd="0" destOrd="0" presId="urn:microsoft.com/office/officeart/2005/8/layout/radial1"/>
    <dgm:cxn modelId="{CBB8694F-7B0C-44BD-97E4-CB7D8CEECD7F}" srcId="{9B622012-8722-47A0-8F91-F28FB6C9991C}" destId="{3E2BBA88-A43B-45E1-A452-66AB71CBDAA9}" srcOrd="0" destOrd="0" parTransId="{FEDC9E34-771F-4B28-8485-8C3C3505AA1E}" sibTransId="{704BB5DD-A1BB-46A1-AC4F-DFC7DF5FB717}"/>
    <dgm:cxn modelId="{F17F9574-F36B-4D39-BD4D-26236ECF2428}" srcId="{9B622012-8722-47A0-8F91-F28FB6C9991C}" destId="{AEBE2FD6-BC1D-4BE8-82CC-17AF620A382B}" srcOrd="2" destOrd="0" parTransId="{DAAF15AA-CDE5-4950-A577-E9855ACABD64}" sibTransId="{9CD2B23D-4C05-4552-B8FD-76C100F6D37D}"/>
    <dgm:cxn modelId="{6FB4F17E-8E05-4883-A9E9-02EBF617CF67}" srcId="{1387AA39-B22B-465A-966B-61DCC18BAFFD}" destId="{9B622012-8722-47A0-8F91-F28FB6C9991C}" srcOrd="0" destOrd="0" parTransId="{9DE78F94-A8B2-4CE2-907A-EE31356BFD0C}" sibTransId="{1FE3F6F7-BCA0-4675-84E5-5C2185806B9A}"/>
    <dgm:cxn modelId="{8C147A7F-069B-47B3-AE45-C71A5662DDE9}" type="presOf" srcId="{FEDC9E34-771F-4B28-8485-8C3C3505AA1E}" destId="{430E84C3-777E-48A6-AEC7-6ADEA550A9C1}" srcOrd="0" destOrd="0" presId="urn:microsoft.com/office/officeart/2005/8/layout/radial1"/>
    <dgm:cxn modelId="{3A27A881-5511-4289-92AA-E61D007CE7F7}" type="presOf" srcId="{C781F436-F7B6-46AF-9C6A-A9A4C36A2B39}" destId="{803F07C8-B23E-4EF7-B555-214CE71E6B60}" srcOrd="0" destOrd="0" presId="urn:microsoft.com/office/officeart/2005/8/layout/radial1"/>
    <dgm:cxn modelId="{2A75C781-78E1-49E4-B793-B24A99588AD6}" type="presOf" srcId="{AEBE2FD6-BC1D-4BE8-82CC-17AF620A382B}" destId="{3B4811CC-A0CC-4525-929A-D2CA13E4DFA8}" srcOrd="0" destOrd="0" presId="urn:microsoft.com/office/officeart/2005/8/layout/radial1"/>
    <dgm:cxn modelId="{F309E38E-211B-47E9-9C54-EC3590FD1959}" type="presOf" srcId="{E193048C-D5FE-46AA-9ACF-2512D08CAE7B}" destId="{A9B8D551-4BDA-46BA-92E5-4B7391B40956}" srcOrd="1" destOrd="0" presId="urn:microsoft.com/office/officeart/2005/8/layout/radial1"/>
    <dgm:cxn modelId="{1238B1A5-7597-4529-8CA8-756BC1BAAAF6}" type="presOf" srcId="{6E0CEBA5-BC19-4533-B7AE-2C73B3F941A0}" destId="{95618800-AC25-428E-A1BE-D351BA41F75B}" srcOrd="1" destOrd="0" presId="urn:microsoft.com/office/officeart/2005/8/layout/radial1"/>
    <dgm:cxn modelId="{2EF2BFB1-A7BF-4178-A66D-44D1150657DD}" type="presOf" srcId="{D7AFAB0A-1045-43DB-B26D-E075016C39E2}" destId="{DB461F55-B0B1-4A8B-AC5E-5CC99A6B82FD}" srcOrd="0" destOrd="0" presId="urn:microsoft.com/office/officeart/2005/8/layout/radial1"/>
    <dgm:cxn modelId="{D3C52BBB-05EA-4F99-9629-FC5D9B85CFB1}" type="presOf" srcId="{C23B77F1-A355-46C1-9E4D-EB0B6FFF33B3}" destId="{09879A2F-2E36-4E64-B45E-08F8E25FD5E4}" srcOrd="0" destOrd="0" presId="urn:microsoft.com/office/officeart/2005/8/layout/radial1"/>
    <dgm:cxn modelId="{4341B2BD-24A1-48B4-B4EE-E20C8B538AAB}" type="presOf" srcId="{9B622012-8722-47A0-8F91-F28FB6C9991C}" destId="{F1435E8D-A939-4BF6-B0D5-9D6BC0DC817C}" srcOrd="0" destOrd="0" presId="urn:microsoft.com/office/officeart/2005/8/layout/radial1"/>
    <dgm:cxn modelId="{259AC6C0-FA3A-44CE-805B-D0AA647D8E85}" srcId="{9B622012-8722-47A0-8F91-F28FB6C9991C}" destId="{099FDCBA-2F9D-4BA9-9918-170C3A8F058B}" srcOrd="3" destOrd="0" parTransId="{6E0CEBA5-BC19-4533-B7AE-2C73B3F941A0}" sibTransId="{FAEA27F6-1E12-4055-8255-7AA39679736A}"/>
    <dgm:cxn modelId="{BBE2D3C9-C02C-4682-A470-158D3228B338}" type="presOf" srcId="{C781F436-F7B6-46AF-9C6A-A9A4C36A2B39}" destId="{91FFC188-BE55-49B4-8850-AA4413EF2021}" srcOrd="1" destOrd="0" presId="urn:microsoft.com/office/officeart/2005/8/layout/radial1"/>
    <dgm:cxn modelId="{9C7DDBDA-0ACF-460D-B57F-2A6934E88312}" type="presOf" srcId="{3E2BBA88-A43B-45E1-A452-66AB71CBDAA9}" destId="{2C62518C-C79F-47D6-BDF6-F5F17B303CBC}" srcOrd="0" destOrd="0" presId="urn:microsoft.com/office/officeart/2005/8/layout/radial1"/>
    <dgm:cxn modelId="{340502DC-24DF-4C0D-8643-C01D61A1324A}" type="presOf" srcId="{FEDC9E34-771F-4B28-8485-8C3C3505AA1E}" destId="{B1762705-EFF7-4DAD-92E0-BA212E3C3A48}" srcOrd="1" destOrd="0" presId="urn:microsoft.com/office/officeart/2005/8/layout/radial1"/>
    <dgm:cxn modelId="{3DCBF8E1-B3E2-4AB7-B6C0-2FC85D484878}" srcId="{9B622012-8722-47A0-8F91-F28FB6C9991C}" destId="{A7F1119D-9ABF-4FD5-B6F0-92F8C23FDA7A}" srcOrd="4" destOrd="0" parTransId="{D7AFAB0A-1045-43DB-B26D-E075016C39E2}" sibTransId="{EF59C59C-7B90-4E30-8CCE-4E80921B49D6}"/>
    <dgm:cxn modelId="{D122CFF2-C081-4C44-B4C3-CDF489FFD663}" type="presOf" srcId="{DAAF15AA-CDE5-4950-A577-E9855ACABD64}" destId="{A12CA75E-2105-4FB2-896A-3DD49C5FC0DB}" srcOrd="0" destOrd="0" presId="urn:microsoft.com/office/officeart/2005/8/layout/radial1"/>
    <dgm:cxn modelId="{DB1EC5F9-4E99-4097-8E64-01F266C654BD}" type="presOf" srcId="{D7AFAB0A-1045-43DB-B26D-E075016C39E2}" destId="{AE1BA4DC-AD07-47D2-B5A0-468437920D57}" srcOrd="1" destOrd="0" presId="urn:microsoft.com/office/officeart/2005/8/layout/radial1"/>
    <dgm:cxn modelId="{FD6F8BFA-42C0-4486-BF44-53914A79DB0E}" srcId="{9B622012-8722-47A0-8F91-F28FB6C9991C}" destId="{C23B77F1-A355-46C1-9E4D-EB0B6FFF33B3}" srcOrd="1" destOrd="0" parTransId="{C781F436-F7B6-46AF-9C6A-A9A4C36A2B39}" sibTransId="{771C22D3-17C6-40DB-BCF3-98A65EF196ED}"/>
    <dgm:cxn modelId="{B7D4ABFF-674D-4F66-9AA7-77E872686DAE}" srcId="{9B622012-8722-47A0-8F91-F28FB6C9991C}" destId="{752D6670-062D-403D-9800-50B1165E4722}" srcOrd="5" destOrd="0" parTransId="{E193048C-D5FE-46AA-9ACF-2512D08CAE7B}" sibTransId="{D95C0C9C-EAE1-49CC-A687-67C42940F4A2}"/>
    <dgm:cxn modelId="{536BB417-A824-4770-81FE-4E8AA89597BE}" type="presParOf" srcId="{9966056B-5B54-4CF6-A8F2-75CFCA9AA81B}" destId="{F1435E8D-A939-4BF6-B0D5-9D6BC0DC817C}" srcOrd="0" destOrd="0" presId="urn:microsoft.com/office/officeart/2005/8/layout/radial1"/>
    <dgm:cxn modelId="{C0C05688-C748-4F7F-BF6E-BEFD45D97CA7}" type="presParOf" srcId="{9966056B-5B54-4CF6-A8F2-75CFCA9AA81B}" destId="{430E84C3-777E-48A6-AEC7-6ADEA550A9C1}" srcOrd="1" destOrd="0" presId="urn:microsoft.com/office/officeart/2005/8/layout/radial1"/>
    <dgm:cxn modelId="{6CCF4924-123B-46DF-A4BB-EB35D4B4DDA1}" type="presParOf" srcId="{430E84C3-777E-48A6-AEC7-6ADEA550A9C1}" destId="{B1762705-EFF7-4DAD-92E0-BA212E3C3A48}" srcOrd="0" destOrd="0" presId="urn:microsoft.com/office/officeart/2005/8/layout/radial1"/>
    <dgm:cxn modelId="{0E65FF06-8308-4BFC-81CA-AB1D1E4AEFBE}" type="presParOf" srcId="{9966056B-5B54-4CF6-A8F2-75CFCA9AA81B}" destId="{2C62518C-C79F-47D6-BDF6-F5F17B303CBC}" srcOrd="2" destOrd="0" presId="urn:microsoft.com/office/officeart/2005/8/layout/radial1"/>
    <dgm:cxn modelId="{7AAFF22B-83FC-43F6-850B-4DE29B52CDD1}" type="presParOf" srcId="{9966056B-5B54-4CF6-A8F2-75CFCA9AA81B}" destId="{803F07C8-B23E-4EF7-B555-214CE71E6B60}" srcOrd="3" destOrd="0" presId="urn:microsoft.com/office/officeart/2005/8/layout/radial1"/>
    <dgm:cxn modelId="{4657510F-AE33-4291-93A9-1D71387ACAF0}" type="presParOf" srcId="{803F07C8-B23E-4EF7-B555-214CE71E6B60}" destId="{91FFC188-BE55-49B4-8850-AA4413EF2021}" srcOrd="0" destOrd="0" presId="urn:microsoft.com/office/officeart/2005/8/layout/radial1"/>
    <dgm:cxn modelId="{001F079A-5933-4120-8FD9-F5FE69B00181}" type="presParOf" srcId="{9966056B-5B54-4CF6-A8F2-75CFCA9AA81B}" destId="{09879A2F-2E36-4E64-B45E-08F8E25FD5E4}" srcOrd="4" destOrd="0" presId="urn:microsoft.com/office/officeart/2005/8/layout/radial1"/>
    <dgm:cxn modelId="{C3438A05-28EC-473D-9373-82AFAB899693}" type="presParOf" srcId="{9966056B-5B54-4CF6-A8F2-75CFCA9AA81B}" destId="{A12CA75E-2105-4FB2-896A-3DD49C5FC0DB}" srcOrd="5" destOrd="0" presId="urn:microsoft.com/office/officeart/2005/8/layout/radial1"/>
    <dgm:cxn modelId="{79F49AF9-A29E-4885-993D-7B41AE26D453}" type="presParOf" srcId="{A12CA75E-2105-4FB2-896A-3DD49C5FC0DB}" destId="{CA4C50C5-BE75-41E9-B134-BCBF2D45E3DA}" srcOrd="0" destOrd="0" presId="urn:microsoft.com/office/officeart/2005/8/layout/radial1"/>
    <dgm:cxn modelId="{84613C46-4836-467C-972F-874C7BDE71F9}" type="presParOf" srcId="{9966056B-5B54-4CF6-A8F2-75CFCA9AA81B}" destId="{3B4811CC-A0CC-4525-929A-D2CA13E4DFA8}" srcOrd="6" destOrd="0" presId="urn:microsoft.com/office/officeart/2005/8/layout/radial1"/>
    <dgm:cxn modelId="{BFCDD6A7-2CAF-460D-A221-A83940949761}" type="presParOf" srcId="{9966056B-5B54-4CF6-A8F2-75CFCA9AA81B}" destId="{99353A36-D94C-4216-ADA9-78F9D59CBA79}" srcOrd="7" destOrd="0" presId="urn:microsoft.com/office/officeart/2005/8/layout/radial1"/>
    <dgm:cxn modelId="{97B2D714-9678-441B-AA59-225BA884A970}" type="presParOf" srcId="{99353A36-D94C-4216-ADA9-78F9D59CBA79}" destId="{95618800-AC25-428E-A1BE-D351BA41F75B}" srcOrd="0" destOrd="0" presId="urn:microsoft.com/office/officeart/2005/8/layout/radial1"/>
    <dgm:cxn modelId="{83EE0B22-6038-4759-B8B7-7BB936FB185E}" type="presParOf" srcId="{9966056B-5B54-4CF6-A8F2-75CFCA9AA81B}" destId="{04AA90E3-F7F0-421C-8F52-0A2AD492AA5D}" srcOrd="8" destOrd="0" presId="urn:microsoft.com/office/officeart/2005/8/layout/radial1"/>
    <dgm:cxn modelId="{26CF256F-B560-4247-B094-6436B6FEB818}" type="presParOf" srcId="{9966056B-5B54-4CF6-A8F2-75CFCA9AA81B}" destId="{DB461F55-B0B1-4A8B-AC5E-5CC99A6B82FD}" srcOrd="9" destOrd="0" presId="urn:microsoft.com/office/officeart/2005/8/layout/radial1"/>
    <dgm:cxn modelId="{66580821-11DA-495F-B0DE-E3B2331CAF5A}" type="presParOf" srcId="{DB461F55-B0B1-4A8B-AC5E-5CC99A6B82FD}" destId="{AE1BA4DC-AD07-47D2-B5A0-468437920D57}" srcOrd="0" destOrd="0" presId="urn:microsoft.com/office/officeart/2005/8/layout/radial1"/>
    <dgm:cxn modelId="{7C3D3DAC-C98B-4D6D-B326-C25FD128F8C2}" type="presParOf" srcId="{9966056B-5B54-4CF6-A8F2-75CFCA9AA81B}" destId="{741A61AC-6B1C-4FE6-9C73-70B71841CA05}" srcOrd="10" destOrd="0" presId="urn:microsoft.com/office/officeart/2005/8/layout/radial1"/>
    <dgm:cxn modelId="{D9D1861A-B4A9-4414-9A99-A900B1F00090}" type="presParOf" srcId="{9966056B-5B54-4CF6-A8F2-75CFCA9AA81B}" destId="{B809B285-D0B6-4A9D-905D-FE3B04E7FB7F}" srcOrd="11" destOrd="0" presId="urn:microsoft.com/office/officeart/2005/8/layout/radial1"/>
    <dgm:cxn modelId="{2495C5CE-926B-447B-B952-9DEFBF3B21CC}" type="presParOf" srcId="{B809B285-D0B6-4A9D-905D-FE3B04E7FB7F}" destId="{A9B8D551-4BDA-46BA-92E5-4B7391B40956}" srcOrd="0" destOrd="0" presId="urn:microsoft.com/office/officeart/2005/8/layout/radial1"/>
    <dgm:cxn modelId="{4F77227F-FE5D-4D84-9C26-714573DC1074}" type="presParOf" srcId="{9966056B-5B54-4CF6-A8F2-75CFCA9AA81B}" destId="{173D29B8-5E40-4CB5-B0F7-E5FD9AEE82A1}"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702F9-D3BF-423D-BE22-4022828BD5B9}">
      <dsp:nvSpPr>
        <dsp:cNvPr id="0" name=""/>
        <dsp:cNvSpPr/>
      </dsp:nvSpPr>
      <dsp:spPr>
        <a:xfrm>
          <a:off x="3237" y="804006"/>
          <a:ext cx="748977" cy="449386"/>
        </a:xfrm>
        <a:prstGeom prst="roundRect">
          <a:avLst>
            <a:gd name="adj" fmla="val 10000"/>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Apple II</a:t>
          </a:r>
        </a:p>
      </dsp:txBody>
      <dsp:txXfrm>
        <a:off x="16399" y="817168"/>
        <a:ext cx="722653" cy="423062"/>
      </dsp:txXfrm>
    </dsp:sp>
    <dsp:sp modelId="{BDFB0C61-C504-452C-9738-2D54293C9D38}">
      <dsp:nvSpPr>
        <dsp:cNvPr id="0" name=""/>
        <dsp:cNvSpPr/>
      </dsp:nvSpPr>
      <dsp:spPr>
        <a:xfrm>
          <a:off x="827112" y="935826"/>
          <a:ext cx="158783" cy="185746"/>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827112" y="972975"/>
        <a:ext cx="111148" cy="111448"/>
      </dsp:txXfrm>
    </dsp:sp>
    <dsp:sp modelId="{27D35D57-1495-41D5-B2BE-8473B16DD9E8}">
      <dsp:nvSpPr>
        <dsp:cNvPr id="0" name=""/>
        <dsp:cNvSpPr/>
      </dsp:nvSpPr>
      <dsp:spPr>
        <a:xfrm>
          <a:off x="1051805" y="804006"/>
          <a:ext cx="748977" cy="449386"/>
        </a:xfrm>
        <a:prstGeom prst="roundRect">
          <a:avLst>
            <a:gd name="adj" fmla="val 10000"/>
          </a:avLst>
        </a:prstGeom>
        <a:solidFill>
          <a:schemeClr val="accent1">
            <a:alpha val="90000"/>
            <a:hueOff val="0"/>
            <a:satOff val="0"/>
            <a:lumOff val="0"/>
            <a:alphaOff val="-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Lisa</a:t>
          </a:r>
        </a:p>
      </dsp:txBody>
      <dsp:txXfrm>
        <a:off x="1064967" y="817168"/>
        <a:ext cx="722653" cy="423062"/>
      </dsp:txXfrm>
    </dsp:sp>
    <dsp:sp modelId="{CC709C4A-4C48-43D0-B2D5-EDED67215B5F}">
      <dsp:nvSpPr>
        <dsp:cNvPr id="0" name=""/>
        <dsp:cNvSpPr/>
      </dsp:nvSpPr>
      <dsp:spPr>
        <a:xfrm>
          <a:off x="1875680" y="935826"/>
          <a:ext cx="158783" cy="185746"/>
        </a:xfrm>
        <a:prstGeom prst="rightArrow">
          <a:avLst>
            <a:gd name="adj1" fmla="val 60000"/>
            <a:gd name="adj2" fmla="val 50000"/>
          </a:avLst>
        </a:prstGeom>
        <a:solidFill>
          <a:schemeClr val="accent1">
            <a:shade val="90000"/>
            <a:hueOff val="53587"/>
            <a:satOff val="-990"/>
            <a:lumOff val="459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875680" y="972975"/>
        <a:ext cx="111148" cy="111448"/>
      </dsp:txXfrm>
    </dsp:sp>
    <dsp:sp modelId="{EBCACD7C-F566-447D-BAB8-989AE9DEED4D}">
      <dsp:nvSpPr>
        <dsp:cNvPr id="0" name=""/>
        <dsp:cNvSpPr/>
      </dsp:nvSpPr>
      <dsp:spPr>
        <a:xfrm>
          <a:off x="2100374" y="804006"/>
          <a:ext cx="748977" cy="449386"/>
        </a:xfrm>
        <a:prstGeom prst="roundRect">
          <a:avLst>
            <a:gd name="adj" fmla="val 10000"/>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Macintosh</a:t>
          </a:r>
        </a:p>
      </dsp:txBody>
      <dsp:txXfrm>
        <a:off x="2113536" y="817168"/>
        <a:ext cx="722653" cy="423062"/>
      </dsp:txXfrm>
    </dsp:sp>
    <dsp:sp modelId="{8BABC6E9-D4A6-4C30-8454-C642908BE07F}">
      <dsp:nvSpPr>
        <dsp:cNvPr id="0" name=""/>
        <dsp:cNvSpPr/>
      </dsp:nvSpPr>
      <dsp:spPr>
        <a:xfrm>
          <a:off x="2924249" y="935826"/>
          <a:ext cx="158783" cy="185746"/>
        </a:xfrm>
        <a:prstGeom prst="rightArrow">
          <a:avLst>
            <a:gd name="adj1" fmla="val 60000"/>
            <a:gd name="adj2" fmla="val 50000"/>
          </a:avLst>
        </a:prstGeom>
        <a:solidFill>
          <a:schemeClr val="accent1">
            <a:shade val="90000"/>
            <a:hueOff val="107175"/>
            <a:satOff val="-1979"/>
            <a:lumOff val="917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924249" y="972975"/>
        <a:ext cx="111148" cy="111448"/>
      </dsp:txXfrm>
    </dsp:sp>
    <dsp:sp modelId="{E17EF649-6FA2-4994-8A7B-05E13BC2FBC1}">
      <dsp:nvSpPr>
        <dsp:cNvPr id="0" name=""/>
        <dsp:cNvSpPr/>
      </dsp:nvSpPr>
      <dsp:spPr>
        <a:xfrm>
          <a:off x="3148942" y="804006"/>
          <a:ext cx="748977" cy="449386"/>
        </a:xfrm>
        <a:prstGeom prst="roundRect">
          <a:avLst>
            <a:gd name="adj" fmla="val 10000"/>
          </a:avLst>
        </a:prstGeom>
        <a:solidFill>
          <a:schemeClr val="accent1">
            <a:alpha val="90000"/>
            <a:hueOff val="0"/>
            <a:satOff val="0"/>
            <a:lumOff val="0"/>
            <a:alpha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iMac</a:t>
          </a:r>
        </a:p>
      </dsp:txBody>
      <dsp:txXfrm>
        <a:off x="3162104" y="817168"/>
        <a:ext cx="722653" cy="423062"/>
      </dsp:txXfrm>
    </dsp:sp>
    <dsp:sp modelId="{CE4785F6-E6F6-4A8D-86AC-2D1D63BBCD2E}">
      <dsp:nvSpPr>
        <dsp:cNvPr id="0" name=""/>
        <dsp:cNvSpPr/>
      </dsp:nvSpPr>
      <dsp:spPr>
        <a:xfrm>
          <a:off x="3972817" y="935826"/>
          <a:ext cx="158783" cy="185746"/>
        </a:xfrm>
        <a:prstGeom prst="rightArrow">
          <a:avLst>
            <a:gd name="adj1" fmla="val 60000"/>
            <a:gd name="adj2" fmla="val 50000"/>
          </a:avLst>
        </a:prstGeom>
        <a:solidFill>
          <a:schemeClr val="accent1">
            <a:shade val="90000"/>
            <a:hueOff val="160762"/>
            <a:satOff val="-2969"/>
            <a:lumOff val="1376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972817" y="972975"/>
        <a:ext cx="111148" cy="111448"/>
      </dsp:txXfrm>
    </dsp:sp>
    <dsp:sp modelId="{2FC03D55-15DE-4F21-AB2D-832935B1716E}">
      <dsp:nvSpPr>
        <dsp:cNvPr id="0" name=""/>
        <dsp:cNvSpPr/>
      </dsp:nvSpPr>
      <dsp:spPr>
        <a:xfrm>
          <a:off x="4197511" y="804006"/>
          <a:ext cx="748977" cy="449386"/>
        </a:xfrm>
        <a:prstGeom prst="roundRect">
          <a:avLst>
            <a:gd name="adj" fmla="val 10000"/>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err="1"/>
            <a:t>iPad</a:t>
          </a:r>
          <a:endParaRPr lang="en-US" sz="1100" kern="1200" dirty="0"/>
        </a:p>
      </dsp:txBody>
      <dsp:txXfrm>
        <a:off x="4210673" y="817168"/>
        <a:ext cx="722653" cy="423062"/>
      </dsp:txXfrm>
    </dsp:sp>
    <dsp:sp modelId="{EB22A547-3DD7-4929-BB0F-F955C9E20105}">
      <dsp:nvSpPr>
        <dsp:cNvPr id="0" name=""/>
        <dsp:cNvSpPr/>
      </dsp:nvSpPr>
      <dsp:spPr>
        <a:xfrm>
          <a:off x="5021386" y="935826"/>
          <a:ext cx="158783" cy="185746"/>
        </a:xfrm>
        <a:prstGeom prst="rightArrow">
          <a:avLst>
            <a:gd name="adj1" fmla="val 60000"/>
            <a:gd name="adj2" fmla="val 50000"/>
          </a:avLst>
        </a:prstGeom>
        <a:solidFill>
          <a:schemeClr val="accent1">
            <a:shade val="90000"/>
            <a:hueOff val="214350"/>
            <a:satOff val="-3958"/>
            <a:lumOff val="183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021386" y="972975"/>
        <a:ext cx="111148" cy="111448"/>
      </dsp:txXfrm>
    </dsp:sp>
    <dsp:sp modelId="{FBEA8A77-D45B-4D67-8506-A8C3C8294415}">
      <dsp:nvSpPr>
        <dsp:cNvPr id="0" name=""/>
        <dsp:cNvSpPr/>
      </dsp:nvSpPr>
      <dsp:spPr>
        <a:xfrm>
          <a:off x="5246079" y="804006"/>
          <a:ext cx="748977" cy="449386"/>
        </a:xfrm>
        <a:prstGeom prst="roundRect">
          <a:avLst>
            <a:gd name="adj" fmla="val 10000"/>
          </a:avLst>
        </a:prstGeom>
        <a:solidFill>
          <a:schemeClr val="accent1">
            <a:alpha val="90000"/>
            <a:hueOff val="0"/>
            <a:satOff val="0"/>
            <a:lumOff val="0"/>
            <a:alphaOff val="-2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iTunes</a:t>
          </a:r>
        </a:p>
      </dsp:txBody>
      <dsp:txXfrm>
        <a:off x="5259241" y="817168"/>
        <a:ext cx="722653" cy="423062"/>
      </dsp:txXfrm>
    </dsp:sp>
    <dsp:sp modelId="{D07F2C61-D2A7-4FD7-B5AF-59103D528237}">
      <dsp:nvSpPr>
        <dsp:cNvPr id="0" name=""/>
        <dsp:cNvSpPr/>
      </dsp:nvSpPr>
      <dsp:spPr>
        <a:xfrm>
          <a:off x="6069955" y="935826"/>
          <a:ext cx="158783" cy="185746"/>
        </a:xfrm>
        <a:prstGeom prst="rightArrow">
          <a:avLst>
            <a:gd name="adj1" fmla="val 60000"/>
            <a:gd name="adj2" fmla="val 50000"/>
          </a:avLst>
        </a:prstGeom>
        <a:solidFill>
          <a:schemeClr val="accent1">
            <a:shade val="90000"/>
            <a:hueOff val="267937"/>
            <a:satOff val="-4948"/>
            <a:lumOff val="2294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069955" y="972975"/>
        <a:ext cx="111148" cy="111448"/>
      </dsp:txXfrm>
    </dsp:sp>
    <dsp:sp modelId="{8338DA9E-6B1F-454B-AD57-53C978AADA55}">
      <dsp:nvSpPr>
        <dsp:cNvPr id="0" name=""/>
        <dsp:cNvSpPr/>
      </dsp:nvSpPr>
      <dsp:spPr>
        <a:xfrm>
          <a:off x="6294648" y="804006"/>
          <a:ext cx="748977" cy="449386"/>
        </a:xfrm>
        <a:prstGeom prst="roundRect">
          <a:avLst>
            <a:gd name="adj" fmla="val 10000"/>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err="1"/>
            <a:t>iPad</a:t>
          </a:r>
          <a:endParaRPr lang="en-US" sz="1100" kern="1200" dirty="0"/>
        </a:p>
      </dsp:txBody>
      <dsp:txXfrm>
        <a:off x="6307810" y="817168"/>
        <a:ext cx="722653" cy="423062"/>
      </dsp:txXfrm>
    </dsp:sp>
    <dsp:sp modelId="{AE94DC62-B0ED-4141-91F1-95DE75695846}">
      <dsp:nvSpPr>
        <dsp:cNvPr id="0" name=""/>
        <dsp:cNvSpPr/>
      </dsp:nvSpPr>
      <dsp:spPr>
        <a:xfrm>
          <a:off x="7118523" y="935826"/>
          <a:ext cx="158783" cy="185746"/>
        </a:xfrm>
        <a:prstGeom prst="rightArrow">
          <a:avLst>
            <a:gd name="adj1" fmla="val 60000"/>
            <a:gd name="adj2" fmla="val 50000"/>
          </a:avLst>
        </a:prstGeom>
        <a:solidFill>
          <a:schemeClr val="accent1">
            <a:shade val="90000"/>
            <a:hueOff val="321524"/>
            <a:satOff val="-5937"/>
            <a:lumOff val="275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7118523" y="972975"/>
        <a:ext cx="111148" cy="111448"/>
      </dsp:txXfrm>
    </dsp:sp>
    <dsp:sp modelId="{5C7A5B4D-199A-4D9C-B03E-04459E602825}">
      <dsp:nvSpPr>
        <dsp:cNvPr id="0" name=""/>
        <dsp:cNvSpPr/>
      </dsp:nvSpPr>
      <dsp:spPr>
        <a:xfrm>
          <a:off x="7343216" y="804006"/>
          <a:ext cx="748977" cy="449386"/>
        </a:xfrm>
        <a:prstGeom prst="roundRect">
          <a:avLst>
            <a:gd name="adj" fmla="val 10000"/>
          </a:avLst>
        </a:prstGeom>
        <a:solidFill>
          <a:schemeClr val="accent1">
            <a:alpha val="90000"/>
            <a:hueOff val="0"/>
            <a:satOff val="0"/>
            <a:lumOff val="0"/>
            <a:alphaOff val="-3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err="1"/>
            <a:t>MacBook</a:t>
          </a:r>
          <a:endParaRPr lang="en-US" sz="1100" kern="1200" dirty="0"/>
        </a:p>
      </dsp:txBody>
      <dsp:txXfrm>
        <a:off x="7356378" y="817168"/>
        <a:ext cx="722653" cy="423062"/>
      </dsp:txXfrm>
    </dsp:sp>
    <dsp:sp modelId="{84EE2B6B-7156-4B2D-A8B5-B1C616461668}">
      <dsp:nvSpPr>
        <dsp:cNvPr id="0" name=""/>
        <dsp:cNvSpPr/>
      </dsp:nvSpPr>
      <dsp:spPr>
        <a:xfrm>
          <a:off x="8167092" y="935826"/>
          <a:ext cx="158783" cy="185746"/>
        </a:xfrm>
        <a:prstGeom prst="rightArrow">
          <a:avLst>
            <a:gd name="adj1" fmla="val 60000"/>
            <a:gd name="adj2" fmla="val 50000"/>
          </a:avLst>
        </a:prstGeom>
        <a:solidFill>
          <a:schemeClr val="accent1">
            <a:shade val="90000"/>
            <a:hueOff val="375112"/>
            <a:satOff val="-6927"/>
            <a:lumOff val="3212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8167092" y="972975"/>
        <a:ext cx="111148" cy="111448"/>
      </dsp:txXfrm>
    </dsp:sp>
    <dsp:sp modelId="{B9E26A65-3884-4D00-B0A0-5D263B1723C5}">
      <dsp:nvSpPr>
        <dsp:cNvPr id="0" name=""/>
        <dsp:cNvSpPr/>
      </dsp:nvSpPr>
      <dsp:spPr>
        <a:xfrm>
          <a:off x="8391785" y="804006"/>
          <a:ext cx="748977" cy="449386"/>
        </a:xfrm>
        <a:prstGeom prst="roundRect">
          <a:avLst>
            <a:gd name="adj" fmla="val 10000"/>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err="1"/>
            <a:t>Iphone</a:t>
          </a:r>
          <a:r>
            <a:rPr lang="en-US" sz="1100" kern="1200" dirty="0"/>
            <a:t> </a:t>
          </a:r>
        </a:p>
      </dsp:txBody>
      <dsp:txXfrm>
        <a:off x="8404947" y="817168"/>
        <a:ext cx="722653" cy="423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16620-9E2C-4ABB-8E4A-31F60523EE07}">
      <dsp:nvSpPr>
        <dsp:cNvPr id="0" name=""/>
        <dsp:cNvSpPr/>
      </dsp:nvSpPr>
      <dsp:spPr>
        <a:xfrm>
          <a:off x="418" y="120141"/>
          <a:ext cx="1632458" cy="979475"/>
        </a:xfrm>
        <a:prstGeom prst="rect">
          <a:avLst/>
        </a:prstGeom>
        <a:solidFill>
          <a:schemeClr val="accent5">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Customers</a:t>
          </a:r>
        </a:p>
      </dsp:txBody>
      <dsp:txXfrm>
        <a:off x="418" y="120141"/>
        <a:ext cx="1632458" cy="979475"/>
      </dsp:txXfrm>
    </dsp:sp>
    <dsp:sp modelId="{D82D0E71-D971-4DD4-B70C-5F0AFDD8F50D}">
      <dsp:nvSpPr>
        <dsp:cNvPr id="0" name=""/>
        <dsp:cNvSpPr/>
      </dsp:nvSpPr>
      <dsp:spPr>
        <a:xfrm>
          <a:off x="1796122" y="120141"/>
          <a:ext cx="1632458" cy="979475"/>
        </a:xfrm>
        <a:prstGeom prst="rect">
          <a:avLst/>
        </a:prstGeom>
        <a:solidFill>
          <a:schemeClr val="accent5">
            <a:shade val="50000"/>
            <a:hueOff val="101189"/>
            <a:satOff val="-2238"/>
            <a:lumOff val="167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Competition</a:t>
          </a:r>
        </a:p>
      </dsp:txBody>
      <dsp:txXfrm>
        <a:off x="1796122" y="120141"/>
        <a:ext cx="1632458" cy="979475"/>
      </dsp:txXfrm>
    </dsp:sp>
    <dsp:sp modelId="{A344F29F-07AB-4E4D-8E87-0BCAE249C69E}">
      <dsp:nvSpPr>
        <dsp:cNvPr id="0" name=""/>
        <dsp:cNvSpPr/>
      </dsp:nvSpPr>
      <dsp:spPr>
        <a:xfrm>
          <a:off x="418" y="1262862"/>
          <a:ext cx="1632458" cy="979475"/>
        </a:xfrm>
        <a:prstGeom prst="rect">
          <a:avLst/>
        </a:prstGeom>
        <a:solidFill>
          <a:schemeClr val="accent5">
            <a:shade val="50000"/>
            <a:hueOff val="202378"/>
            <a:satOff val="-4476"/>
            <a:lumOff val="335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Economy and Technology</a:t>
          </a:r>
        </a:p>
      </dsp:txBody>
      <dsp:txXfrm>
        <a:off x="418" y="1262862"/>
        <a:ext cx="1632458" cy="979475"/>
      </dsp:txXfrm>
    </dsp:sp>
    <dsp:sp modelId="{E51A6486-8C21-425C-B3DC-18F68D5F9C58}">
      <dsp:nvSpPr>
        <dsp:cNvPr id="0" name=""/>
        <dsp:cNvSpPr/>
      </dsp:nvSpPr>
      <dsp:spPr>
        <a:xfrm>
          <a:off x="1796122" y="1262862"/>
          <a:ext cx="1632458" cy="979475"/>
        </a:xfrm>
        <a:prstGeom prst="rect">
          <a:avLst/>
        </a:prstGeom>
        <a:solidFill>
          <a:schemeClr val="accent5">
            <a:shade val="50000"/>
            <a:hueOff val="202378"/>
            <a:satOff val="-4476"/>
            <a:lumOff val="335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Culture and Society</a:t>
          </a:r>
        </a:p>
      </dsp:txBody>
      <dsp:txXfrm>
        <a:off x="1796122" y="1262862"/>
        <a:ext cx="1632458" cy="979475"/>
      </dsp:txXfrm>
    </dsp:sp>
    <dsp:sp modelId="{99124172-CC61-46AF-AD14-49A9F5116125}">
      <dsp:nvSpPr>
        <dsp:cNvPr id="0" name=""/>
        <dsp:cNvSpPr/>
      </dsp:nvSpPr>
      <dsp:spPr>
        <a:xfrm>
          <a:off x="898270" y="2405583"/>
          <a:ext cx="1632458" cy="979475"/>
        </a:xfrm>
        <a:prstGeom prst="rect">
          <a:avLst/>
        </a:prstGeom>
        <a:solidFill>
          <a:schemeClr val="accent5">
            <a:shade val="50000"/>
            <a:hueOff val="101189"/>
            <a:satOff val="-2238"/>
            <a:lumOff val="167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Brand Image and USP </a:t>
          </a:r>
        </a:p>
      </dsp:txBody>
      <dsp:txXfrm>
        <a:off x="898270" y="2405583"/>
        <a:ext cx="1632458" cy="9794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78030-C60E-4503-9108-8407A322DBFF}">
      <dsp:nvSpPr>
        <dsp:cNvPr id="0" name=""/>
        <dsp:cNvSpPr/>
      </dsp:nvSpPr>
      <dsp:spPr>
        <a:xfrm rot="16200000">
          <a:off x="838199" y="-838199"/>
          <a:ext cx="2895600" cy="4572000"/>
        </a:xfrm>
        <a:prstGeom prst="round1Rect">
          <a:avLst/>
        </a:prstGeom>
        <a:gradFill rotWithShape="0">
          <a:gsLst>
            <a:gs pos="0">
              <a:schemeClr val="accent5">
                <a:alpha val="90000"/>
                <a:hueOff val="0"/>
                <a:satOff val="0"/>
                <a:lumOff val="0"/>
                <a:alphaOff val="0"/>
                <a:shade val="51000"/>
                <a:satMod val="130000"/>
              </a:schemeClr>
            </a:gs>
            <a:gs pos="80000">
              <a:schemeClr val="accent5">
                <a:alpha val="90000"/>
                <a:hueOff val="0"/>
                <a:satOff val="0"/>
                <a:lumOff val="0"/>
                <a:alphaOff val="0"/>
                <a:shade val="93000"/>
                <a:satMod val="130000"/>
              </a:schemeClr>
            </a:gs>
            <a:gs pos="100000">
              <a:schemeClr val="accent5">
                <a:alpha val="9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itchFamily="34" charset="0"/>
              <a:cs typeface="Arial" pitchFamily="34" charset="0"/>
            </a:rPr>
            <a:t>Strength</a:t>
          </a:r>
        </a:p>
        <a:p>
          <a:pPr marL="0" lvl="0" indent="0" algn="ctr" defTabSz="1066800">
            <a:lnSpc>
              <a:spcPct val="90000"/>
            </a:lnSpc>
            <a:spcBef>
              <a:spcPct val="0"/>
            </a:spcBef>
            <a:spcAft>
              <a:spcPct val="35000"/>
            </a:spcAft>
            <a:buNone/>
          </a:pPr>
          <a:endParaRPr lang="en-US" sz="2000" kern="1200" dirty="0"/>
        </a:p>
        <a:p>
          <a:pPr marL="0" lvl="0" indent="0" algn="ctr" defTabSz="1066800">
            <a:lnSpc>
              <a:spcPct val="90000"/>
            </a:lnSpc>
            <a:spcBef>
              <a:spcPct val="0"/>
            </a:spcBef>
            <a:spcAft>
              <a:spcPct val="35000"/>
            </a:spcAft>
            <a:buNone/>
          </a:pPr>
          <a:endParaRPr lang="en-US" sz="2000" kern="1200" dirty="0"/>
        </a:p>
        <a:p>
          <a:pPr marL="0" lvl="0" indent="0" algn="ctr" defTabSz="1066800">
            <a:lnSpc>
              <a:spcPct val="90000"/>
            </a:lnSpc>
            <a:spcBef>
              <a:spcPct val="0"/>
            </a:spcBef>
            <a:spcAft>
              <a:spcPct val="35000"/>
            </a:spcAft>
            <a:buNone/>
          </a:pPr>
          <a:r>
            <a:rPr lang="en-US" sz="2000" kern="1200" dirty="0"/>
            <a:t> </a:t>
          </a:r>
        </a:p>
        <a:p>
          <a:pPr marL="0" lvl="0" indent="0" algn="ctr" defTabSz="1066800">
            <a:lnSpc>
              <a:spcPct val="90000"/>
            </a:lnSpc>
            <a:spcBef>
              <a:spcPct val="0"/>
            </a:spcBef>
            <a:spcAft>
              <a:spcPct val="35000"/>
            </a:spcAft>
            <a:buNone/>
          </a:pPr>
          <a:endParaRPr lang="en-US" sz="2000" kern="1200" dirty="0"/>
        </a:p>
      </dsp:txBody>
      <dsp:txXfrm rot="5400000">
        <a:off x="-1" y="1"/>
        <a:ext cx="4572000" cy="2171700"/>
      </dsp:txXfrm>
    </dsp:sp>
    <dsp:sp modelId="{7D58DA37-72A0-42C0-9CA1-6054C5926E64}">
      <dsp:nvSpPr>
        <dsp:cNvPr id="0" name=""/>
        <dsp:cNvSpPr/>
      </dsp:nvSpPr>
      <dsp:spPr>
        <a:xfrm>
          <a:off x="4572000" y="0"/>
          <a:ext cx="4572000" cy="2895600"/>
        </a:xfrm>
        <a:prstGeom prst="round1Rect">
          <a:avLst/>
        </a:prstGeom>
        <a:gradFill rotWithShape="0">
          <a:gsLst>
            <a:gs pos="0">
              <a:schemeClr val="accent5">
                <a:alpha val="90000"/>
                <a:hueOff val="0"/>
                <a:satOff val="0"/>
                <a:lumOff val="0"/>
                <a:alphaOff val="-13333"/>
                <a:shade val="51000"/>
                <a:satMod val="130000"/>
              </a:schemeClr>
            </a:gs>
            <a:gs pos="80000">
              <a:schemeClr val="accent5">
                <a:alpha val="90000"/>
                <a:hueOff val="0"/>
                <a:satOff val="0"/>
                <a:lumOff val="0"/>
                <a:alphaOff val="-13333"/>
                <a:shade val="93000"/>
                <a:satMod val="130000"/>
              </a:schemeClr>
            </a:gs>
            <a:gs pos="100000">
              <a:schemeClr val="accent5">
                <a:alpha val="90000"/>
                <a:hueOff val="0"/>
                <a:satOff val="0"/>
                <a:lumOff val="0"/>
                <a:alphaOff val="-1333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itchFamily="34" charset="0"/>
              <a:cs typeface="Arial" pitchFamily="34" charset="0"/>
            </a:rPr>
            <a:t>Weakness</a:t>
          </a:r>
        </a:p>
        <a:p>
          <a:pPr marL="0" lvl="0" indent="0" algn="ctr" defTabSz="1066800">
            <a:lnSpc>
              <a:spcPct val="90000"/>
            </a:lnSpc>
            <a:spcBef>
              <a:spcPct val="0"/>
            </a:spcBef>
            <a:spcAft>
              <a:spcPct val="35000"/>
            </a:spcAft>
            <a:buNone/>
          </a:pPr>
          <a:r>
            <a:rPr lang="en-US" sz="2400" kern="1200" dirty="0">
              <a:latin typeface="Arial" pitchFamily="34" charset="0"/>
              <a:cs typeface="Arial" pitchFamily="34" charset="0"/>
            </a:rPr>
            <a:t> </a:t>
          </a:r>
        </a:p>
        <a:p>
          <a:pPr marL="0" lvl="0" indent="0" algn="ctr" defTabSz="1066800">
            <a:lnSpc>
              <a:spcPct val="90000"/>
            </a:lnSpc>
            <a:spcBef>
              <a:spcPct val="0"/>
            </a:spcBef>
            <a:spcAft>
              <a:spcPct val="35000"/>
            </a:spcAft>
            <a:buNone/>
          </a:pPr>
          <a:endParaRPr lang="en-US" sz="2200" kern="1200" dirty="0"/>
        </a:p>
        <a:p>
          <a:pPr marL="0" lvl="0" indent="0" algn="ctr" defTabSz="1066800">
            <a:lnSpc>
              <a:spcPct val="90000"/>
            </a:lnSpc>
            <a:spcBef>
              <a:spcPct val="0"/>
            </a:spcBef>
            <a:spcAft>
              <a:spcPct val="35000"/>
            </a:spcAft>
            <a:buNone/>
          </a:pPr>
          <a:endParaRPr lang="en-US" sz="2200" kern="1200" dirty="0"/>
        </a:p>
        <a:p>
          <a:pPr marL="0" lvl="0" indent="0" algn="ctr" defTabSz="1066800">
            <a:lnSpc>
              <a:spcPct val="90000"/>
            </a:lnSpc>
            <a:spcBef>
              <a:spcPct val="0"/>
            </a:spcBef>
            <a:spcAft>
              <a:spcPct val="35000"/>
            </a:spcAft>
            <a:buNone/>
          </a:pPr>
          <a:endParaRPr lang="en-US" sz="2200" kern="1200" dirty="0"/>
        </a:p>
      </dsp:txBody>
      <dsp:txXfrm>
        <a:off x="4572000" y="0"/>
        <a:ext cx="4572000" cy="2171700"/>
      </dsp:txXfrm>
    </dsp:sp>
    <dsp:sp modelId="{CFFCF425-F405-4570-8AFC-F2BBAF492467}">
      <dsp:nvSpPr>
        <dsp:cNvPr id="0" name=""/>
        <dsp:cNvSpPr/>
      </dsp:nvSpPr>
      <dsp:spPr>
        <a:xfrm rot="10800000">
          <a:off x="0" y="2895600"/>
          <a:ext cx="4572000" cy="2895600"/>
        </a:xfrm>
        <a:prstGeom prst="round1Rect">
          <a:avLst/>
        </a:prstGeom>
        <a:gradFill rotWithShape="0">
          <a:gsLst>
            <a:gs pos="0">
              <a:schemeClr val="accent5">
                <a:alpha val="90000"/>
                <a:hueOff val="0"/>
                <a:satOff val="0"/>
                <a:lumOff val="0"/>
                <a:alphaOff val="-26667"/>
                <a:shade val="51000"/>
                <a:satMod val="130000"/>
              </a:schemeClr>
            </a:gs>
            <a:gs pos="80000">
              <a:schemeClr val="accent5">
                <a:alpha val="90000"/>
                <a:hueOff val="0"/>
                <a:satOff val="0"/>
                <a:lumOff val="0"/>
                <a:alphaOff val="-26667"/>
                <a:shade val="93000"/>
                <a:satMod val="130000"/>
              </a:schemeClr>
            </a:gs>
            <a:gs pos="100000">
              <a:schemeClr val="accent5">
                <a:alpha val="90000"/>
                <a:hueOff val="0"/>
                <a:satOff val="0"/>
                <a:lumOff val="0"/>
                <a:alphaOff val="-26667"/>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itchFamily="34" charset="0"/>
              <a:cs typeface="Arial" pitchFamily="34" charset="0"/>
            </a:rPr>
            <a:t>Opportunities</a:t>
          </a: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r>
            <a:rPr lang="en-US" sz="2400" kern="1200" dirty="0">
              <a:latin typeface="Arial" pitchFamily="34" charset="0"/>
              <a:cs typeface="Arial" pitchFamily="34" charset="0"/>
            </a:rPr>
            <a:t> </a:t>
          </a:r>
        </a:p>
      </dsp:txBody>
      <dsp:txXfrm rot="10800000">
        <a:off x="0" y="3619500"/>
        <a:ext cx="4572000" cy="2171700"/>
      </dsp:txXfrm>
    </dsp:sp>
    <dsp:sp modelId="{B5072C28-6737-417C-9474-F8CB09A6268F}">
      <dsp:nvSpPr>
        <dsp:cNvPr id="0" name=""/>
        <dsp:cNvSpPr/>
      </dsp:nvSpPr>
      <dsp:spPr>
        <a:xfrm rot="5400000">
          <a:off x="5410200" y="2057400"/>
          <a:ext cx="2895600" cy="4572000"/>
        </a:xfrm>
        <a:prstGeom prst="round1Rect">
          <a:avLst/>
        </a:prstGeom>
        <a:gradFill rotWithShape="0">
          <a:gsLst>
            <a:gs pos="0">
              <a:schemeClr val="accent5">
                <a:alpha val="90000"/>
                <a:hueOff val="0"/>
                <a:satOff val="0"/>
                <a:lumOff val="0"/>
                <a:alphaOff val="-40000"/>
                <a:shade val="51000"/>
                <a:satMod val="130000"/>
              </a:schemeClr>
            </a:gs>
            <a:gs pos="80000">
              <a:schemeClr val="accent5">
                <a:alpha val="90000"/>
                <a:hueOff val="0"/>
                <a:satOff val="0"/>
                <a:lumOff val="0"/>
                <a:alphaOff val="-40000"/>
                <a:shade val="93000"/>
                <a:satMod val="130000"/>
              </a:schemeClr>
            </a:gs>
            <a:gs pos="100000">
              <a:schemeClr val="accent5">
                <a:alpha val="90000"/>
                <a:hueOff val="0"/>
                <a:satOff val="0"/>
                <a:lumOff val="0"/>
                <a:alphaOff val="-40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itchFamily="34" charset="0"/>
              <a:cs typeface="Arial" pitchFamily="34" charset="0"/>
            </a:rPr>
            <a:t>Threats</a:t>
          </a: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endParaRPr lang="en-US" sz="2400" kern="1200" dirty="0">
            <a:latin typeface="Arial" pitchFamily="34" charset="0"/>
            <a:cs typeface="Arial" pitchFamily="34" charset="0"/>
          </a:endParaRPr>
        </a:p>
        <a:p>
          <a:pPr marL="0" lvl="0" indent="0" algn="ctr" defTabSz="1066800">
            <a:lnSpc>
              <a:spcPct val="90000"/>
            </a:lnSpc>
            <a:spcBef>
              <a:spcPct val="0"/>
            </a:spcBef>
            <a:spcAft>
              <a:spcPct val="35000"/>
            </a:spcAft>
            <a:buNone/>
          </a:pPr>
          <a:r>
            <a:rPr lang="en-US" sz="2400" kern="1200" dirty="0">
              <a:latin typeface="Arial" pitchFamily="34" charset="0"/>
              <a:cs typeface="Arial" pitchFamily="34" charset="0"/>
            </a:rPr>
            <a:t> </a:t>
          </a:r>
        </a:p>
      </dsp:txBody>
      <dsp:txXfrm rot="-5400000">
        <a:off x="4571999" y="3619500"/>
        <a:ext cx="4572000" cy="2171700"/>
      </dsp:txXfrm>
    </dsp:sp>
    <dsp:sp modelId="{C2891196-ED40-4316-94FF-4FBAAC493859}">
      <dsp:nvSpPr>
        <dsp:cNvPr id="0" name=""/>
        <dsp:cNvSpPr/>
      </dsp:nvSpPr>
      <dsp:spPr>
        <a:xfrm>
          <a:off x="3657595" y="2666985"/>
          <a:ext cx="1828809" cy="381017"/>
        </a:xfrm>
        <a:prstGeom prst="roundRect">
          <a:avLst/>
        </a:prstGeom>
        <a:gradFill rotWithShape="0">
          <a:gsLst>
            <a:gs pos="0">
              <a:schemeClr val="accent5">
                <a:tint val="40000"/>
                <a:hueOff val="0"/>
                <a:satOff val="0"/>
                <a:lumOff val="0"/>
                <a:alphaOff val="0"/>
                <a:shade val="51000"/>
                <a:satMod val="130000"/>
              </a:schemeClr>
            </a:gs>
            <a:gs pos="80000">
              <a:schemeClr val="accent5">
                <a:tint val="40000"/>
                <a:hueOff val="0"/>
                <a:satOff val="0"/>
                <a:lumOff val="0"/>
                <a:alphaOff val="0"/>
                <a:shade val="93000"/>
                <a:satMod val="130000"/>
              </a:schemeClr>
            </a:gs>
            <a:gs pos="100000">
              <a:schemeClr val="accent5">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SWOT Analysis </a:t>
          </a:r>
        </a:p>
      </dsp:txBody>
      <dsp:txXfrm>
        <a:off x="3676195" y="2685585"/>
        <a:ext cx="1791609" cy="3438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435E8D-A939-4BF6-B0D5-9D6BC0DC817C}">
      <dsp:nvSpPr>
        <dsp:cNvPr id="0" name=""/>
        <dsp:cNvSpPr/>
      </dsp:nvSpPr>
      <dsp:spPr>
        <a:xfrm>
          <a:off x="3657615" y="2438399"/>
          <a:ext cx="1749005" cy="852499"/>
        </a:xfrm>
        <a:prstGeom prst="ellipse">
          <a:avLst/>
        </a:prstGeom>
        <a:gradFill rotWithShape="0">
          <a:gsLst>
            <a:gs pos="0">
              <a:schemeClr val="accent1">
                <a:alpha val="80000"/>
                <a:hueOff val="0"/>
                <a:satOff val="0"/>
                <a:lumOff val="0"/>
                <a:alphaOff val="0"/>
                <a:shade val="51000"/>
                <a:satMod val="130000"/>
              </a:schemeClr>
            </a:gs>
            <a:gs pos="80000">
              <a:schemeClr val="accent1">
                <a:alpha val="80000"/>
                <a:hueOff val="0"/>
                <a:satOff val="0"/>
                <a:lumOff val="0"/>
                <a:alphaOff val="0"/>
                <a:shade val="93000"/>
                <a:satMod val="130000"/>
              </a:schemeClr>
            </a:gs>
            <a:gs pos="100000">
              <a:schemeClr val="accent1">
                <a:alpha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Apple</a:t>
          </a:r>
        </a:p>
        <a:p>
          <a:pPr marL="0" lvl="0" indent="0" algn="ctr" defTabSz="755650">
            <a:lnSpc>
              <a:spcPct val="90000"/>
            </a:lnSpc>
            <a:spcBef>
              <a:spcPct val="0"/>
            </a:spcBef>
            <a:spcAft>
              <a:spcPct val="35000"/>
            </a:spcAft>
            <a:buNone/>
          </a:pPr>
          <a:r>
            <a:rPr lang="en-US" sz="1700" kern="1200" dirty="0"/>
            <a:t>Products </a:t>
          </a:r>
        </a:p>
      </dsp:txBody>
      <dsp:txXfrm>
        <a:off x="3913751" y="2563245"/>
        <a:ext cx="1236733" cy="602807"/>
      </dsp:txXfrm>
    </dsp:sp>
    <dsp:sp modelId="{430E84C3-777E-48A6-AEC7-6ADEA550A9C1}">
      <dsp:nvSpPr>
        <dsp:cNvPr id="0" name=""/>
        <dsp:cNvSpPr/>
      </dsp:nvSpPr>
      <dsp:spPr>
        <a:xfrm rot="16630875">
          <a:off x="4579761" y="2417114"/>
          <a:ext cx="13626" cy="30652"/>
        </a:xfrm>
        <a:custGeom>
          <a:avLst/>
          <a:gdLst/>
          <a:ahLst/>
          <a:cxnLst/>
          <a:rect l="0" t="0" r="0" b="0"/>
          <a:pathLst>
            <a:path>
              <a:moveTo>
                <a:pt x="0" y="15326"/>
              </a:moveTo>
              <a:lnTo>
                <a:pt x="13626" y="15326"/>
              </a:lnTo>
            </a:path>
          </a:pathLst>
        </a:custGeom>
        <a:noFill/>
        <a:ln w="9525" cap="flat" cmpd="sng" algn="ctr">
          <a:solidFill>
            <a:schemeClr val="accent1">
              <a:tint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86234" y="2432100"/>
        <a:ext cx="681" cy="681"/>
      </dsp:txXfrm>
    </dsp:sp>
    <dsp:sp modelId="{2C62518C-C79F-47D6-BDF6-F5F17B303CBC}">
      <dsp:nvSpPr>
        <dsp:cNvPr id="0" name=""/>
        <dsp:cNvSpPr/>
      </dsp:nvSpPr>
      <dsp:spPr>
        <a:xfrm>
          <a:off x="3044403" y="-331862"/>
          <a:ext cx="3432598" cy="2764605"/>
        </a:xfrm>
        <a:prstGeom prst="ellipse">
          <a:avLst/>
        </a:prstGeom>
        <a:gradFill rotWithShape="0">
          <a:gsLst>
            <a:gs pos="0">
              <a:schemeClr val="accent1">
                <a:alpha val="90000"/>
                <a:hueOff val="0"/>
                <a:satOff val="0"/>
                <a:lumOff val="0"/>
                <a:alphaOff val="0"/>
                <a:shade val="51000"/>
                <a:satMod val="130000"/>
              </a:schemeClr>
            </a:gs>
            <a:gs pos="80000">
              <a:schemeClr val="accent1">
                <a:alpha val="90000"/>
                <a:hueOff val="0"/>
                <a:satOff val="0"/>
                <a:lumOff val="0"/>
                <a:alphaOff val="0"/>
                <a:shade val="93000"/>
                <a:satMod val="130000"/>
              </a:schemeClr>
            </a:gs>
            <a:gs pos="100000">
              <a:schemeClr val="accent1">
                <a:alpha val="9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err="1">
              <a:latin typeface="Arial" pitchFamily="34" charset="0"/>
              <a:cs typeface="Arial" pitchFamily="34" charset="0"/>
            </a:rPr>
            <a:t>iPhone</a:t>
          </a:r>
          <a:endParaRPr lang="en-US" sz="1600" kern="1200" dirty="0">
            <a:latin typeface="Arial" pitchFamily="34" charset="0"/>
            <a:cs typeface="Arial" pitchFamily="34" charset="0"/>
          </a:endParaRPr>
        </a:p>
        <a:p>
          <a:pPr marL="0" lvl="0" indent="0" algn="ctr" defTabSz="711200">
            <a:lnSpc>
              <a:spcPct val="90000"/>
            </a:lnSpc>
            <a:spcBef>
              <a:spcPct val="0"/>
            </a:spcBef>
            <a:spcAft>
              <a:spcPct val="35000"/>
            </a:spcAft>
            <a:buNone/>
          </a:pPr>
          <a:endParaRPr lang="en-US" sz="1900" kern="1200" dirty="0"/>
        </a:p>
        <a:p>
          <a:pPr marL="0" lvl="0" indent="0" algn="ctr" defTabSz="711200">
            <a:lnSpc>
              <a:spcPct val="90000"/>
            </a:lnSpc>
            <a:spcBef>
              <a:spcPct val="0"/>
            </a:spcBef>
            <a:spcAft>
              <a:spcPct val="35000"/>
            </a:spcAft>
            <a:buNone/>
          </a:pPr>
          <a:endParaRPr lang="en-US" sz="1900" kern="1200" dirty="0"/>
        </a:p>
      </dsp:txBody>
      <dsp:txXfrm>
        <a:off x="3547095" y="73005"/>
        <a:ext cx="2427214" cy="1954871"/>
      </dsp:txXfrm>
    </dsp:sp>
    <dsp:sp modelId="{803F07C8-B23E-4EF7-B555-214CE71E6B60}">
      <dsp:nvSpPr>
        <dsp:cNvPr id="0" name=""/>
        <dsp:cNvSpPr/>
      </dsp:nvSpPr>
      <dsp:spPr>
        <a:xfrm rot="20512732">
          <a:off x="5228736" y="2427246"/>
          <a:ext cx="1186227" cy="30652"/>
        </a:xfrm>
        <a:custGeom>
          <a:avLst/>
          <a:gdLst/>
          <a:ahLst/>
          <a:cxnLst/>
          <a:rect l="0" t="0" r="0" b="0"/>
          <a:pathLst>
            <a:path>
              <a:moveTo>
                <a:pt x="0" y="15326"/>
              </a:moveTo>
              <a:lnTo>
                <a:pt x="1186227" y="15326"/>
              </a:lnTo>
            </a:path>
          </a:pathLst>
        </a:custGeom>
        <a:noFill/>
        <a:ln w="9525" cap="flat" cmpd="sng" algn="ctr">
          <a:solidFill>
            <a:schemeClr val="accent1">
              <a:tint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92194" y="2412916"/>
        <a:ext cx="59311" cy="59311"/>
      </dsp:txXfrm>
    </dsp:sp>
    <dsp:sp modelId="{09879A2F-2E36-4E64-B45E-08F8E25FD5E4}">
      <dsp:nvSpPr>
        <dsp:cNvPr id="0" name=""/>
        <dsp:cNvSpPr/>
      </dsp:nvSpPr>
      <dsp:spPr>
        <a:xfrm>
          <a:off x="6324596" y="533409"/>
          <a:ext cx="2578215" cy="2645526"/>
        </a:xfrm>
        <a:prstGeom prst="ellipse">
          <a:avLst/>
        </a:prstGeom>
        <a:gradFill rotWithShape="0">
          <a:gsLst>
            <a:gs pos="0">
              <a:schemeClr val="accent1">
                <a:alpha val="90000"/>
                <a:hueOff val="0"/>
                <a:satOff val="0"/>
                <a:lumOff val="0"/>
                <a:alphaOff val="-8000"/>
                <a:shade val="51000"/>
                <a:satMod val="130000"/>
              </a:schemeClr>
            </a:gs>
            <a:gs pos="80000">
              <a:schemeClr val="accent1">
                <a:alpha val="90000"/>
                <a:hueOff val="0"/>
                <a:satOff val="0"/>
                <a:lumOff val="0"/>
                <a:alphaOff val="-8000"/>
                <a:shade val="93000"/>
                <a:satMod val="130000"/>
              </a:schemeClr>
            </a:gs>
            <a:gs pos="100000">
              <a:schemeClr val="accent1">
                <a:alpha val="90000"/>
                <a:hueOff val="0"/>
                <a:satOff val="0"/>
                <a:lumOff val="0"/>
                <a:alphaOff val="-800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err="1">
              <a:latin typeface="Arial" pitchFamily="34" charset="0"/>
              <a:cs typeface="Arial" pitchFamily="34" charset="0"/>
            </a:rPr>
            <a:t>iPad</a:t>
          </a:r>
          <a:endParaRPr lang="en-US" sz="1600" kern="1200" dirty="0">
            <a:latin typeface="Arial" pitchFamily="34" charset="0"/>
            <a:cs typeface="Arial" pitchFamily="34" charset="0"/>
          </a:endParaRPr>
        </a:p>
        <a:p>
          <a:pPr marL="0" lvl="0" indent="0" algn="ctr" defTabSz="711200">
            <a:lnSpc>
              <a:spcPct val="90000"/>
            </a:lnSpc>
            <a:spcBef>
              <a:spcPct val="0"/>
            </a:spcBef>
            <a:spcAft>
              <a:spcPct val="35000"/>
            </a:spcAft>
            <a:buNone/>
          </a:pPr>
          <a:endParaRPr lang="en-US" sz="1900" kern="1200" dirty="0"/>
        </a:p>
        <a:p>
          <a:pPr marL="0" lvl="0" indent="0" algn="ctr" defTabSz="711200">
            <a:lnSpc>
              <a:spcPct val="90000"/>
            </a:lnSpc>
            <a:spcBef>
              <a:spcPct val="0"/>
            </a:spcBef>
            <a:spcAft>
              <a:spcPct val="35000"/>
            </a:spcAft>
            <a:buNone/>
          </a:pPr>
          <a:endParaRPr lang="en-US" sz="1900" kern="1200" dirty="0"/>
        </a:p>
      </dsp:txBody>
      <dsp:txXfrm>
        <a:off x="6702167" y="920837"/>
        <a:ext cx="1823073" cy="1870670"/>
      </dsp:txXfrm>
    </dsp:sp>
    <dsp:sp modelId="{A12CA75E-2105-4FB2-896A-3DD49C5FC0DB}">
      <dsp:nvSpPr>
        <dsp:cNvPr id="0" name=""/>
        <dsp:cNvSpPr/>
      </dsp:nvSpPr>
      <dsp:spPr>
        <a:xfrm rot="1599170">
          <a:off x="5079535" y="3416103"/>
          <a:ext cx="1163633" cy="30652"/>
        </a:xfrm>
        <a:custGeom>
          <a:avLst/>
          <a:gdLst/>
          <a:ahLst/>
          <a:cxnLst/>
          <a:rect l="0" t="0" r="0" b="0"/>
          <a:pathLst>
            <a:path>
              <a:moveTo>
                <a:pt x="0" y="15326"/>
              </a:moveTo>
              <a:lnTo>
                <a:pt x="1163633" y="15326"/>
              </a:lnTo>
            </a:path>
          </a:pathLst>
        </a:custGeom>
        <a:noFill/>
        <a:ln w="9525" cap="flat" cmpd="sng" algn="ctr">
          <a:solidFill>
            <a:schemeClr val="accent1">
              <a:tint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32260" y="3402339"/>
        <a:ext cx="58181" cy="58181"/>
      </dsp:txXfrm>
    </dsp:sp>
    <dsp:sp modelId="{3B4811CC-A0CC-4525-929A-D2CA13E4DFA8}">
      <dsp:nvSpPr>
        <dsp:cNvPr id="0" name=""/>
        <dsp:cNvSpPr/>
      </dsp:nvSpPr>
      <dsp:spPr>
        <a:xfrm>
          <a:off x="5950769" y="3117030"/>
          <a:ext cx="3040830" cy="2445569"/>
        </a:xfrm>
        <a:prstGeom prst="ellipse">
          <a:avLst/>
        </a:prstGeom>
        <a:gradFill rotWithShape="0">
          <a:gsLst>
            <a:gs pos="0">
              <a:schemeClr val="accent1">
                <a:alpha val="90000"/>
                <a:hueOff val="0"/>
                <a:satOff val="0"/>
                <a:lumOff val="0"/>
                <a:alphaOff val="-16000"/>
                <a:shade val="51000"/>
                <a:satMod val="130000"/>
              </a:schemeClr>
            </a:gs>
            <a:gs pos="80000">
              <a:schemeClr val="accent1">
                <a:alpha val="90000"/>
                <a:hueOff val="0"/>
                <a:satOff val="0"/>
                <a:lumOff val="0"/>
                <a:alphaOff val="-16000"/>
                <a:shade val="93000"/>
                <a:satMod val="130000"/>
              </a:schemeClr>
            </a:gs>
            <a:gs pos="100000">
              <a:schemeClr val="accent1">
                <a:alpha val="90000"/>
                <a:hueOff val="0"/>
                <a:satOff val="0"/>
                <a:lumOff val="0"/>
                <a:alphaOff val="-1600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itchFamily="34" charset="0"/>
              <a:cs typeface="Arial" pitchFamily="34" charset="0"/>
            </a:rPr>
            <a:t>iPod</a:t>
          </a:r>
        </a:p>
        <a:p>
          <a:pPr marL="0" lvl="0" indent="0" algn="ctr" defTabSz="711200">
            <a:lnSpc>
              <a:spcPct val="90000"/>
            </a:lnSpc>
            <a:spcBef>
              <a:spcPct val="0"/>
            </a:spcBef>
            <a:spcAft>
              <a:spcPct val="35000"/>
            </a:spcAft>
            <a:buNone/>
          </a:pPr>
          <a:endParaRPr lang="en-US" sz="2200" kern="1200" dirty="0"/>
        </a:p>
        <a:p>
          <a:pPr marL="0" lvl="0" indent="0" algn="ctr" defTabSz="711200">
            <a:lnSpc>
              <a:spcPct val="90000"/>
            </a:lnSpc>
            <a:spcBef>
              <a:spcPct val="0"/>
            </a:spcBef>
            <a:spcAft>
              <a:spcPct val="35000"/>
            </a:spcAft>
            <a:buNone/>
          </a:pPr>
          <a:endParaRPr lang="en-US" sz="2200" kern="1200" dirty="0"/>
        </a:p>
        <a:p>
          <a:pPr marL="0" lvl="0" indent="0" algn="ctr" defTabSz="711200">
            <a:lnSpc>
              <a:spcPct val="90000"/>
            </a:lnSpc>
            <a:spcBef>
              <a:spcPct val="0"/>
            </a:spcBef>
            <a:spcAft>
              <a:spcPct val="35000"/>
            </a:spcAft>
            <a:buNone/>
          </a:pPr>
          <a:endParaRPr lang="en-US" sz="2200" kern="1200" dirty="0"/>
        </a:p>
      </dsp:txBody>
      <dsp:txXfrm>
        <a:off x="6396088" y="3475175"/>
        <a:ext cx="2150192" cy="1729279"/>
      </dsp:txXfrm>
    </dsp:sp>
    <dsp:sp modelId="{99353A36-D94C-4216-ADA9-78F9D59CBA79}">
      <dsp:nvSpPr>
        <dsp:cNvPr id="0" name=""/>
        <dsp:cNvSpPr/>
      </dsp:nvSpPr>
      <dsp:spPr>
        <a:xfrm rot="5066776">
          <a:off x="4526886" y="3326480"/>
          <a:ext cx="103256" cy="30652"/>
        </a:xfrm>
        <a:custGeom>
          <a:avLst/>
          <a:gdLst/>
          <a:ahLst/>
          <a:cxnLst/>
          <a:rect l="0" t="0" r="0" b="0"/>
          <a:pathLst>
            <a:path>
              <a:moveTo>
                <a:pt x="0" y="15326"/>
              </a:moveTo>
              <a:lnTo>
                <a:pt x="103256" y="15326"/>
              </a:lnTo>
            </a:path>
          </a:pathLst>
        </a:custGeom>
        <a:noFill/>
        <a:ln w="9525" cap="flat" cmpd="sng" algn="ctr">
          <a:solidFill>
            <a:schemeClr val="accent1">
              <a:tint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75933" y="3339225"/>
        <a:ext cx="5162" cy="5162"/>
      </dsp:txXfrm>
    </dsp:sp>
    <dsp:sp modelId="{04AA90E3-F7F0-421C-8F52-0A2AD492AA5D}">
      <dsp:nvSpPr>
        <dsp:cNvPr id="0" name=""/>
        <dsp:cNvSpPr/>
      </dsp:nvSpPr>
      <dsp:spPr>
        <a:xfrm>
          <a:off x="3098212" y="3390620"/>
          <a:ext cx="3186935" cy="2230025"/>
        </a:xfrm>
        <a:prstGeom prst="ellipse">
          <a:avLst/>
        </a:prstGeom>
        <a:gradFill rotWithShape="0">
          <a:gsLst>
            <a:gs pos="0">
              <a:schemeClr val="accent1">
                <a:alpha val="90000"/>
                <a:hueOff val="0"/>
                <a:satOff val="0"/>
                <a:lumOff val="0"/>
                <a:alphaOff val="-24000"/>
                <a:shade val="51000"/>
                <a:satMod val="130000"/>
              </a:schemeClr>
            </a:gs>
            <a:gs pos="80000">
              <a:schemeClr val="accent1">
                <a:alpha val="90000"/>
                <a:hueOff val="0"/>
                <a:satOff val="0"/>
                <a:lumOff val="0"/>
                <a:alphaOff val="-24000"/>
                <a:shade val="93000"/>
                <a:satMod val="130000"/>
              </a:schemeClr>
            </a:gs>
            <a:gs pos="100000">
              <a:schemeClr val="accent1">
                <a:alpha val="90000"/>
                <a:hueOff val="0"/>
                <a:satOff val="0"/>
                <a:lumOff val="0"/>
                <a:alphaOff val="-2400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err="1">
              <a:latin typeface="Arial" pitchFamily="34" charset="0"/>
              <a:cs typeface="Arial" pitchFamily="34" charset="0"/>
            </a:rPr>
            <a:t>MacBook</a:t>
          </a:r>
          <a:endParaRPr lang="en-US" sz="1600" kern="1200" dirty="0">
            <a:latin typeface="Arial" pitchFamily="34" charset="0"/>
            <a:cs typeface="Arial" pitchFamily="34" charset="0"/>
          </a:endParaRPr>
        </a:p>
        <a:p>
          <a:pPr marL="0" lvl="0" indent="0" algn="ctr" defTabSz="711200">
            <a:lnSpc>
              <a:spcPct val="90000"/>
            </a:lnSpc>
            <a:spcBef>
              <a:spcPct val="0"/>
            </a:spcBef>
            <a:spcAft>
              <a:spcPct val="35000"/>
            </a:spcAft>
            <a:buNone/>
          </a:pPr>
          <a:endParaRPr lang="en-US" sz="2100" kern="1200" dirty="0"/>
        </a:p>
        <a:p>
          <a:pPr marL="0" lvl="0" indent="0" algn="ctr" defTabSz="711200">
            <a:lnSpc>
              <a:spcPct val="90000"/>
            </a:lnSpc>
            <a:spcBef>
              <a:spcPct val="0"/>
            </a:spcBef>
            <a:spcAft>
              <a:spcPct val="35000"/>
            </a:spcAft>
            <a:buNone/>
          </a:pPr>
          <a:endParaRPr lang="en-US" sz="2100" kern="1200" dirty="0"/>
        </a:p>
      </dsp:txBody>
      <dsp:txXfrm>
        <a:off x="3564928" y="3717200"/>
        <a:ext cx="2253503" cy="1576865"/>
      </dsp:txXfrm>
    </dsp:sp>
    <dsp:sp modelId="{DB461F55-B0B1-4A8B-AC5E-5CC99A6B82FD}">
      <dsp:nvSpPr>
        <dsp:cNvPr id="0" name=""/>
        <dsp:cNvSpPr/>
      </dsp:nvSpPr>
      <dsp:spPr>
        <a:xfrm rot="9534835">
          <a:off x="3201337" y="3233809"/>
          <a:ext cx="667275" cy="30652"/>
        </a:xfrm>
        <a:custGeom>
          <a:avLst/>
          <a:gdLst/>
          <a:ahLst/>
          <a:cxnLst/>
          <a:rect l="0" t="0" r="0" b="0"/>
          <a:pathLst>
            <a:path>
              <a:moveTo>
                <a:pt x="0" y="15326"/>
              </a:moveTo>
              <a:lnTo>
                <a:pt x="667275" y="15326"/>
              </a:lnTo>
            </a:path>
          </a:pathLst>
        </a:custGeom>
        <a:noFill/>
        <a:ln w="9525" cap="flat" cmpd="sng" algn="ctr">
          <a:solidFill>
            <a:schemeClr val="accent1">
              <a:tint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518293" y="3232454"/>
        <a:ext cx="33363" cy="33363"/>
      </dsp:txXfrm>
    </dsp:sp>
    <dsp:sp modelId="{741A61AC-6B1C-4FE6-9C73-70B71841CA05}">
      <dsp:nvSpPr>
        <dsp:cNvPr id="0" name=""/>
        <dsp:cNvSpPr/>
      </dsp:nvSpPr>
      <dsp:spPr>
        <a:xfrm>
          <a:off x="0" y="2371729"/>
          <a:ext cx="3345627" cy="3190870"/>
        </a:xfrm>
        <a:prstGeom prst="ellipse">
          <a:avLst/>
        </a:prstGeom>
        <a:gradFill rotWithShape="0">
          <a:gsLst>
            <a:gs pos="0">
              <a:schemeClr val="accent1">
                <a:alpha val="90000"/>
                <a:hueOff val="0"/>
                <a:satOff val="0"/>
                <a:lumOff val="0"/>
                <a:alphaOff val="-32000"/>
                <a:shade val="51000"/>
                <a:satMod val="130000"/>
              </a:schemeClr>
            </a:gs>
            <a:gs pos="80000">
              <a:schemeClr val="accent1">
                <a:alpha val="90000"/>
                <a:hueOff val="0"/>
                <a:satOff val="0"/>
                <a:lumOff val="0"/>
                <a:alphaOff val="-32000"/>
                <a:shade val="93000"/>
                <a:satMod val="130000"/>
              </a:schemeClr>
            </a:gs>
            <a:gs pos="100000">
              <a:schemeClr val="accent1">
                <a:alpha val="90000"/>
                <a:hueOff val="0"/>
                <a:satOff val="0"/>
                <a:lumOff val="0"/>
                <a:alphaOff val="-3200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itchFamily="34" charset="0"/>
              <a:cs typeface="Arial" pitchFamily="34" charset="0"/>
            </a:rPr>
            <a:t>iTunes</a:t>
          </a:r>
        </a:p>
        <a:p>
          <a:pPr marL="0" lvl="0" indent="0" algn="ctr" defTabSz="711200">
            <a:lnSpc>
              <a:spcPct val="90000"/>
            </a:lnSpc>
            <a:spcBef>
              <a:spcPct val="0"/>
            </a:spcBef>
            <a:spcAft>
              <a:spcPct val="35000"/>
            </a:spcAft>
            <a:buNone/>
          </a:pPr>
          <a:endParaRPr lang="en-US" sz="2000" kern="1200" dirty="0"/>
        </a:p>
        <a:p>
          <a:pPr marL="0" lvl="0" indent="0" algn="ctr" defTabSz="711200">
            <a:lnSpc>
              <a:spcPct val="90000"/>
            </a:lnSpc>
            <a:spcBef>
              <a:spcPct val="0"/>
            </a:spcBef>
            <a:spcAft>
              <a:spcPct val="35000"/>
            </a:spcAft>
            <a:buNone/>
          </a:pPr>
          <a:endParaRPr lang="en-US" sz="2000" kern="1200" dirty="0"/>
        </a:p>
      </dsp:txBody>
      <dsp:txXfrm>
        <a:off x="489956" y="2839021"/>
        <a:ext cx="2365715" cy="2256286"/>
      </dsp:txXfrm>
    </dsp:sp>
    <dsp:sp modelId="{B809B285-D0B6-4A9D-905D-FE3B04E7FB7F}">
      <dsp:nvSpPr>
        <dsp:cNvPr id="0" name=""/>
        <dsp:cNvSpPr/>
      </dsp:nvSpPr>
      <dsp:spPr>
        <a:xfrm rot="12424132">
          <a:off x="3199792" y="2365452"/>
          <a:ext cx="770982" cy="30652"/>
        </a:xfrm>
        <a:custGeom>
          <a:avLst/>
          <a:gdLst/>
          <a:ahLst/>
          <a:cxnLst/>
          <a:rect l="0" t="0" r="0" b="0"/>
          <a:pathLst>
            <a:path>
              <a:moveTo>
                <a:pt x="0" y="15326"/>
              </a:moveTo>
              <a:lnTo>
                <a:pt x="770982" y="15326"/>
              </a:lnTo>
            </a:path>
          </a:pathLst>
        </a:custGeom>
        <a:noFill/>
        <a:ln w="9525" cap="flat" cmpd="sng" algn="ctr">
          <a:solidFill>
            <a:schemeClr val="accent1">
              <a:tint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566009" y="2361504"/>
        <a:ext cx="38549" cy="38549"/>
      </dsp:txXfrm>
    </dsp:sp>
    <dsp:sp modelId="{173D29B8-5E40-4CB5-B0F7-E5FD9AEE82A1}">
      <dsp:nvSpPr>
        <dsp:cNvPr id="0" name=""/>
        <dsp:cNvSpPr/>
      </dsp:nvSpPr>
      <dsp:spPr>
        <a:xfrm>
          <a:off x="0" y="0"/>
          <a:ext cx="3505191" cy="2888401"/>
        </a:xfrm>
        <a:prstGeom prst="ellipse">
          <a:avLst/>
        </a:prstGeom>
        <a:gradFill rotWithShape="0">
          <a:gsLst>
            <a:gs pos="0">
              <a:schemeClr val="accent1">
                <a:alpha val="90000"/>
                <a:hueOff val="0"/>
                <a:satOff val="0"/>
                <a:lumOff val="0"/>
                <a:alphaOff val="-40000"/>
                <a:shade val="51000"/>
                <a:satMod val="130000"/>
              </a:schemeClr>
            </a:gs>
            <a:gs pos="80000">
              <a:schemeClr val="accent1">
                <a:alpha val="90000"/>
                <a:hueOff val="0"/>
                <a:satOff val="0"/>
                <a:lumOff val="0"/>
                <a:alphaOff val="-40000"/>
                <a:shade val="93000"/>
                <a:satMod val="130000"/>
              </a:schemeClr>
            </a:gs>
            <a:gs pos="100000">
              <a:schemeClr val="accent1">
                <a:alpha val="90000"/>
                <a:hueOff val="0"/>
                <a:satOff val="0"/>
                <a:lumOff val="0"/>
                <a:alphaOff val="-4000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err="1">
              <a:latin typeface="Arial" pitchFamily="34" charset="0"/>
              <a:cs typeface="Arial" pitchFamily="34" charset="0"/>
            </a:rPr>
            <a:t>ApplePay</a:t>
          </a:r>
          <a:endParaRPr lang="en-US" sz="1600" kern="1200" dirty="0">
            <a:latin typeface="Arial" pitchFamily="34" charset="0"/>
            <a:cs typeface="Arial" pitchFamily="34" charset="0"/>
          </a:endParaRPr>
        </a:p>
        <a:p>
          <a:pPr marL="0" lvl="0" indent="0" algn="ctr" defTabSz="711200">
            <a:lnSpc>
              <a:spcPct val="90000"/>
            </a:lnSpc>
            <a:spcBef>
              <a:spcPct val="0"/>
            </a:spcBef>
            <a:spcAft>
              <a:spcPct val="35000"/>
            </a:spcAft>
            <a:buNone/>
          </a:pPr>
          <a:endParaRPr lang="en-US" sz="1700" kern="1200" dirty="0"/>
        </a:p>
        <a:p>
          <a:pPr marL="0" lvl="0" indent="0" algn="ctr" defTabSz="711200">
            <a:lnSpc>
              <a:spcPct val="90000"/>
            </a:lnSpc>
            <a:spcBef>
              <a:spcPct val="0"/>
            </a:spcBef>
            <a:spcAft>
              <a:spcPct val="35000"/>
            </a:spcAft>
            <a:buNone/>
          </a:pPr>
          <a:endParaRPr lang="en-US" sz="1700" kern="1200" dirty="0"/>
        </a:p>
        <a:p>
          <a:pPr marL="0" lvl="0" indent="0" algn="ctr" defTabSz="711200">
            <a:lnSpc>
              <a:spcPct val="90000"/>
            </a:lnSpc>
            <a:spcBef>
              <a:spcPct val="0"/>
            </a:spcBef>
            <a:spcAft>
              <a:spcPct val="35000"/>
            </a:spcAft>
            <a:buNone/>
          </a:pPr>
          <a:endParaRPr lang="en-US" sz="1700" kern="1200" dirty="0"/>
        </a:p>
        <a:p>
          <a:pPr marL="0" lvl="0" indent="0" algn="ctr" defTabSz="711200">
            <a:lnSpc>
              <a:spcPct val="90000"/>
            </a:lnSpc>
            <a:spcBef>
              <a:spcPct val="0"/>
            </a:spcBef>
            <a:spcAft>
              <a:spcPct val="35000"/>
            </a:spcAft>
            <a:buNone/>
          </a:pPr>
          <a:endParaRPr lang="en-US" sz="1700" kern="1200" dirty="0"/>
        </a:p>
      </dsp:txBody>
      <dsp:txXfrm>
        <a:off x="513323" y="422997"/>
        <a:ext cx="2478545" cy="204240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FD9B1C-921E-4DA8-96F4-232400089D6C}" type="datetimeFigureOut">
              <a:rPr lang="en-US" smtClean="0"/>
              <a:pPr/>
              <a:t>8/25/2018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3944CD-1EB0-45A5-A7C4-18D397E0F55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3944CD-1EB0-45A5-A7C4-18D397E0F559}"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8/25/2018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apple.com/"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0"/>
            <a:ext cx="9144000" cy="73866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4200" dirty="0">
                <a:latin typeface="Arial" pitchFamily="34" charset="0"/>
                <a:cs typeface="Arial" pitchFamily="34" charset="0"/>
              </a:rPr>
              <a:t>Marketing Analysis of Apple Inc. </a:t>
            </a:r>
          </a:p>
        </p:txBody>
      </p:sp>
      <p:sp>
        <p:nvSpPr>
          <p:cNvPr id="4" name="TextBox 3"/>
          <p:cNvSpPr txBox="1"/>
          <p:nvPr/>
        </p:nvSpPr>
        <p:spPr>
          <a:xfrm>
            <a:off x="4343400" y="1143000"/>
            <a:ext cx="5105400" cy="2400657"/>
          </a:xfrm>
          <a:prstGeom prst="rect">
            <a:avLst/>
          </a:prstGeom>
          <a:noFill/>
        </p:spPr>
        <p:txBody>
          <a:bodyPr wrap="square" rtlCol="0">
            <a:spAutoFit/>
          </a:bodyPr>
          <a:lstStyle/>
          <a:p>
            <a:pPr>
              <a:lnSpc>
                <a:spcPct val="150000"/>
              </a:lnSpc>
            </a:pPr>
            <a:r>
              <a:rPr lang="en-US" sz="2000" dirty="0">
                <a:latin typeface="Times New Roman" pitchFamily="18" charset="0"/>
                <a:cs typeface="Times New Roman" pitchFamily="18" charset="0"/>
              </a:rPr>
              <a:t>Name: Fatima </a:t>
            </a:r>
            <a:r>
              <a:rPr lang="en-US" sz="2000" dirty="0" err="1">
                <a:latin typeface="Times New Roman" pitchFamily="18" charset="0"/>
                <a:cs typeface="Times New Roman" pitchFamily="18" charset="0"/>
              </a:rPr>
              <a:t>Elabgari</a:t>
            </a:r>
            <a:endParaRPr lang="en-US" sz="2000" dirty="0">
              <a:latin typeface="Times New Roman" pitchFamily="18" charset="0"/>
              <a:cs typeface="Times New Roman" pitchFamily="18" charset="0"/>
            </a:endParaRPr>
          </a:p>
          <a:p>
            <a:pPr>
              <a:lnSpc>
                <a:spcPct val="150000"/>
              </a:lnSpc>
            </a:pPr>
            <a:r>
              <a:rPr lang="en-US" sz="2000" dirty="0">
                <a:latin typeface="Times New Roman" pitchFamily="18" charset="0"/>
                <a:cs typeface="Times New Roman" pitchFamily="18" charset="0"/>
              </a:rPr>
              <a:t>Student Number : 1708382</a:t>
            </a:r>
          </a:p>
          <a:p>
            <a:pPr>
              <a:lnSpc>
                <a:spcPct val="150000"/>
              </a:lnSpc>
            </a:pPr>
            <a:r>
              <a:rPr lang="en-US" sz="2000" dirty="0">
                <a:latin typeface="Times New Roman" pitchFamily="18" charset="0"/>
                <a:cs typeface="Times New Roman" pitchFamily="18" charset="0"/>
              </a:rPr>
              <a:t>Module Title : SBMA7138</a:t>
            </a:r>
          </a:p>
          <a:p>
            <a:pPr>
              <a:lnSpc>
                <a:spcPct val="150000"/>
              </a:lnSpc>
            </a:pPr>
            <a:r>
              <a:rPr lang="en-US" sz="2000" dirty="0">
                <a:latin typeface="Times New Roman" pitchFamily="18" charset="0"/>
                <a:cs typeface="Times New Roman" pitchFamily="18" charset="0"/>
              </a:rPr>
              <a:t>Assignment Title : </a:t>
            </a:r>
            <a:r>
              <a:rPr lang="en-US" sz="2000" i="1" dirty="0">
                <a:latin typeface="Times New Roman" pitchFamily="18" charset="0"/>
                <a:cs typeface="Times New Roman" pitchFamily="18" charset="0"/>
              </a:rPr>
              <a:t>Marketing Management</a:t>
            </a:r>
          </a:p>
          <a:p>
            <a:pPr>
              <a:lnSpc>
                <a:spcPct val="150000"/>
              </a:lnSpc>
            </a:pPr>
            <a:r>
              <a:rPr lang="en-US" sz="2000" dirty="0">
                <a:latin typeface="Times New Roman" pitchFamily="18" charset="0"/>
                <a:cs typeface="Times New Roman" pitchFamily="18" charset="0"/>
              </a:rPr>
              <a:t>Module Lecturer’s Name : </a:t>
            </a:r>
            <a:r>
              <a:rPr lang="en-US" sz="2000" i="1" dirty="0">
                <a:latin typeface="Times New Roman" pitchFamily="18" charset="0"/>
                <a:cs typeface="Times New Roman" pitchFamily="18" charset="0"/>
              </a:rPr>
              <a:t>Richard Small </a:t>
            </a:r>
          </a:p>
        </p:txBody>
      </p:sp>
      <p:pic>
        <p:nvPicPr>
          <p:cNvPr id="8" name="Picture 7" descr="Image result for apple. inc"/>
          <p:cNvPicPr/>
          <p:nvPr/>
        </p:nvPicPr>
        <p:blipFill>
          <a:blip r:embed="rId3"/>
          <a:srcRect t="25667" b="35500"/>
          <a:stretch>
            <a:fillRect/>
          </a:stretch>
        </p:blipFill>
        <p:spPr bwMode="auto">
          <a:xfrm>
            <a:off x="0" y="3810000"/>
            <a:ext cx="9144000" cy="3048001"/>
          </a:xfrm>
          <a:prstGeom prst="rect">
            <a:avLst/>
          </a:prstGeom>
          <a:noFill/>
          <a:ln w="9525">
            <a:noFill/>
            <a:miter lim="800000"/>
            <a:headEnd/>
            <a:tailEnd/>
          </a:ln>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85800" y="609600"/>
            <a:ext cx="7696200" cy="1200329"/>
          </a:xfrm>
          <a:prstGeom prst="rect">
            <a:avLst/>
          </a:prstGeom>
          <a:noFill/>
        </p:spPr>
        <p:txBody>
          <a:bodyPr wrap="square" rtlCol="0">
            <a:spAutoFit/>
          </a:bodyPr>
          <a:lstStyle/>
          <a:p>
            <a:pPr marL="742950" indent="-742950"/>
            <a:endParaRPr lang="en-US" sz="3400" dirty="0"/>
          </a:p>
          <a:p>
            <a:pPr marL="742950" indent="-742950"/>
            <a:r>
              <a:rPr lang="en-US" sz="3600" dirty="0">
                <a:solidFill>
                  <a:srgbClr val="7030A0"/>
                </a:solidFill>
              </a:rPr>
              <a:t> </a:t>
            </a:r>
          </a:p>
        </p:txBody>
      </p:sp>
      <p:sp>
        <p:nvSpPr>
          <p:cNvPr id="4" name="TextBox 3"/>
          <p:cNvSpPr txBox="1"/>
          <p:nvPr/>
        </p:nvSpPr>
        <p:spPr>
          <a:xfrm>
            <a:off x="457200" y="1447800"/>
            <a:ext cx="4876800" cy="4801314"/>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Steve Jobs is the main aura of Apple who was a great American entrepreneur; the chairman , Chief Executive officer and co- founder of Apple Inc.</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Jobs introduced consumer –friendly and cheaper laptop in the year 1999 Steve Jobs introduced </a:t>
            </a:r>
            <a:r>
              <a:rPr lang="en-US" dirty="0" err="1">
                <a:latin typeface="Times New Roman" pitchFamily="18" charset="0"/>
                <a:cs typeface="Times New Roman" pitchFamily="18" charset="0"/>
              </a:rPr>
              <a:t>iPad</a:t>
            </a:r>
            <a:r>
              <a:rPr lang="en-US" dirty="0">
                <a:latin typeface="Times New Roman" pitchFamily="18" charset="0"/>
                <a:cs typeface="Times New Roman" pitchFamily="18" charset="0"/>
              </a:rPr>
              <a:t> for the newer  generation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Jobs made transformed digital technology and computers to a successful and interesting sector</a:t>
            </a:r>
          </a:p>
          <a:p>
            <a:pPr>
              <a:buFont typeface="Wingdings" pitchFamily="2" charset="2"/>
              <a:buChar char="Ø"/>
            </a:pPr>
            <a:endParaRPr lang="en-US" dirty="0"/>
          </a:p>
          <a:p>
            <a:pPr>
              <a:buFont typeface="Wingdings" pitchFamily="2" charset="2"/>
              <a:buChar char="Ø"/>
            </a:pPr>
            <a:endParaRPr lang="en-US" dirty="0"/>
          </a:p>
          <a:p>
            <a:pPr>
              <a:buFont typeface="Wingdings" pitchFamily="2" charset="2"/>
              <a:buChar char="Ø"/>
            </a:pPr>
            <a:endParaRPr lang="en-US" dirty="0"/>
          </a:p>
          <a:p>
            <a:endParaRPr lang="en-US" dirty="0"/>
          </a:p>
          <a:p>
            <a:endParaRPr lang="en-US" dirty="0"/>
          </a:p>
          <a:p>
            <a:endParaRPr lang="en-US" dirty="0"/>
          </a:p>
          <a:p>
            <a:endParaRPr lang="en-US" dirty="0"/>
          </a:p>
        </p:txBody>
      </p:sp>
      <p:sp>
        <p:nvSpPr>
          <p:cNvPr id="5" name="TextBox 4"/>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Steve Jobs and Apple</a:t>
            </a:r>
          </a:p>
        </p:txBody>
      </p:sp>
      <p:graphicFrame>
        <p:nvGraphicFramePr>
          <p:cNvPr id="10" name="Diagram 9"/>
          <p:cNvGraphicFramePr/>
          <p:nvPr/>
        </p:nvGraphicFramePr>
        <p:xfrm>
          <a:off x="0" y="4800600"/>
          <a:ext cx="9144000" cy="2057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descr="Image result for steve jobs"/>
          <p:cNvPicPr/>
          <p:nvPr/>
        </p:nvPicPr>
        <p:blipFill>
          <a:blip r:embed="rId8" cstate="print"/>
          <a:srcRect l="56571" t="2051" b="6410"/>
          <a:stretch>
            <a:fillRect/>
          </a:stretch>
        </p:blipFill>
        <p:spPr bwMode="auto">
          <a:xfrm>
            <a:off x="5715000" y="1447800"/>
            <a:ext cx="2895600" cy="3657600"/>
          </a:xfrm>
          <a:prstGeom prst="rect">
            <a:avLst/>
          </a:prstGeom>
          <a:noFill/>
          <a:ln w="9525">
            <a:noFill/>
            <a:miter lim="800000"/>
            <a:headEnd/>
            <a:tailEnd/>
          </a:ln>
        </p:spPr>
      </p:pic>
    </p:spTree>
  </p:cSld>
  <p:clrMapOvr>
    <a:masterClrMapping/>
  </p:clrMapOvr>
  <p:transition>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066800"/>
            <a:ext cx="5029200" cy="6186309"/>
          </a:xfrm>
          <a:prstGeom prst="rect">
            <a:avLst/>
          </a:prstGeom>
        </p:spPr>
        <p:txBody>
          <a:bodyPr wrap="square">
            <a:spAutoFit/>
          </a:bodyPr>
          <a:lstStyle/>
          <a:p>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The customers are the main factor that affects a business  and determines marketing</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Competition in the market is another major factor affecting marketing environment</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Economic, Technological and Political factors also tends to affect the marketing environment.</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Cultural and Social Factors also determines the  marketing  environment</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Branding and unique selling proposition (USP)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Company image and the brand equity determines the marketing environment to a great extent</a:t>
            </a:r>
          </a:p>
          <a:p>
            <a:pPr>
              <a:buFont typeface="Wingdings" pitchFamily="2" charset="2"/>
              <a:buChar char="Ø"/>
            </a:pPr>
            <a:endParaRPr lang="en-US" dirty="0"/>
          </a:p>
          <a:p>
            <a:pPr>
              <a:buFont typeface="Wingdings" pitchFamily="2" charset="2"/>
              <a:buChar char="Ø"/>
            </a:pPr>
            <a:endParaRPr lang="en-US" dirty="0"/>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sp>
        <p:nvSpPr>
          <p:cNvPr id="5" name="TextBox 4"/>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Factors Affecting Marketing Environment </a:t>
            </a:r>
          </a:p>
        </p:txBody>
      </p:sp>
      <p:graphicFrame>
        <p:nvGraphicFramePr>
          <p:cNvPr id="6" name="Diagram 5"/>
          <p:cNvGraphicFramePr/>
          <p:nvPr/>
        </p:nvGraphicFramePr>
        <p:xfrm>
          <a:off x="5562600" y="2209800"/>
          <a:ext cx="3429000" cy="350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 y="1371600"/>
            <a:ext cx="5562600" cy="5078313"/>
          </a:xfrm>
          <a:prstGeom prst="rect">
            <a:avLst/>
          </a:prstGeom>
        </p:spPr>
        <p:txBody>
          <a:bodyPr wrap="square">
            <a:spAutoFit/>
          </a:bodyPr>
          <a:lstStyle/>
          <a:p>
            <a:pPr>
              <a:buFont typeface="Wingdings" pitchFamily="2" charset="2"/>
              <a:buChar char="Ø"/>
            </a:pPr>
            <a:r>
              <a:rPr lang="en-US" dirty="0"/>
              <a:t> </a:t>
            </a:r>
            <a:r>
              <a:rPr lang="en-US" dirty="0">
                <a:latin typeface="Times New Roman" pitchFamily="18" charset="0"/>
                <a:cs typeface="Times New Roman" pitchFamily="18" charset="0"/>
              </a:rPr>
              <a:t>Apple has always been innovative and technologically advanced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Huge brand name and brand image which has strong customer base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They do not compare directly with their competitors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End to end part assembler and manufacturer</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Strong Finance background</a:t>
            </a:r>
            <a:r>
              <a:rPr lang="en-US" dirty="0"/>
              <a:t> </a:t>
            </a:r>
          </a:p>
          <a:p>
            <a:pPr>
              <a:buFont typeface="Wingdings" pitchFamily="2" charset="2"/>
              <a:buChar char="Ø"/>
            </a:pPr>
            <a:endParaRPr lang="en-US" dirty="0"/>
          </a:p>
          <a:p>
            <a:pPr>
              <a:buFont typeface="Wingdings" pitchFamily="2" charset="2"/>
              <a:buChar char="Ø"/>
            </a:pPr>
            <a:r>
              <a:rPr lang="en-US" dirty="0"/>
              <a:t> </a:t>
            </a:r>
            <a:r>
              <a:rPr lang="en-US" dirty="0">
                <a:latin typeface="Times New Roman" pitchFamily="18" charset="0"/>
                <a:cs typeface="Times New Roman" pitchFamily="18" charset="0"/>
              </a:rPr>
              <a:t>Apple Inc is still maintaining there </a:t>
            </a:r>
            <a:r>
              <a:rPr lang="en-US" dirty="0" err="1">
                <a:latin typeface="Times New Roman" pitchFamily="18" charset="0"/>
                <a:cs typeface="Times New Roman" pitchFamily="18" charset="0"/>
              </a:rPr>
              <a:t>uniquess</a:t>
            </a:r>
            <a:r>
              <a:rPr lang="en-US" dirty="0">
                <a:latin typeface="Times New Roman" pitchFamily="18" charset="0"/>
                <a:cs typeface="Times New Roman" pitchFamily="18" charset="0"/>
              </a:rPr>
              <a:t> in developing new products </a:t>
            </a:r>
          </a:p>
          <a:p>
            <a:endParaRPr lang="en-US" dirty="0">
              <a:latin typeface="Times New Roman" pitchFamily="18" charset="0"/>
              <a:cs typeface="Times New Roman" pitchFamily="18" charset="0"/>
            </a:endParaRPr>
          </a:p>
          <a:p>
            <a:pPr>
              <a:buFont typeface="Wingdings" pitchFamily="2" charset="2"/>
              <a:buChar char="Ø"/>
            </a:pPr>
            <a:endParaRPr lang="en-US" dirty="0"/>
          </a:p>
          <a:p>
            <a:pPr>
              <a:buFont typeface="Wingdings" pitchFamily="2" charset="2"/>
              <a:buChar char="Ø"/>
            </a:pPr>
            <a:endParaRPr lang="en-US" dirty="0"/>
          </a:p>
          <a:p>
            <a:endParaRPr lang="en-US" dirty="0"/>
          </a:p>
        </p:txBody>
      </p:sp>
      <p:sp>
        <p:nvSpPr>
          <p:cNvPr id="5" name="TextBox 4"/>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Unique Selling Proposition of Apple Inc.</a:t>
            </a:r>
          </a:p>
        </p:txBody>
      </p:sp>
      <p:pic>
        <p:nvPicPr>
          <p:cNvPr id="32770" name="Picture 2" descr="Related image"/>
          <p:cNvPicPr>
            <a:picLocks noChangeAspect="1" noChangeArrowheads="1"/>
          </p:cNvPicPr>
          <p:nvPr/>
        </p:nvPicPr>
        <p:blipFill>
          <a:blip r:embed="rId3"/>
          <a:srcRect/>
          <a:stretch>
            <a:fillRect/>
          </a:stretch>
        </p:blipFill>
        <p:spPr bwMode="auto">
          <a:xfrm>
            <a:off x="5800726" y="1981200"/>
            <a:ext cx="3124200" cy="3124200"/>
          </a:xfrm>
          <a:prstGeom prst="rect">
            <a:avLst/>
          </a:prstGeom>
          <a:noFill/>
        </p:spPr>
      </p:pic>
    </p:spTree>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67200" y="1371600"/>
            <a:ext cx="4419600" cy="7294305"/>
          </a:xfrm>
          <a:prstGeom prst="rect">
            <a:avLst/>
          </a:prstGeom>
        </p:spPr>
        <p:txBody>
          <a:bodyPr wrap="square">
            <a:spAutoFit/>
          </a:bodyPr>
          <a:lstStyle/>
          <a:p>
            <a:pPr>
              <a:buFont typeface="Wingdings" pitchFamily="2" charset="2"/>
              <a:buChar char="Ø"/>
            </a:pPr>
            <a:r>
              <a:rPr lang="en-US" dirty="0"/>
              <a:t>  </a:t>
            </a:r>
            <a:r>
              <a:rPr lang="en-US" dirty="0">
                <a:latin typeface="Times New Roman" pitchFamily="18" charset="0"/>
                <a:cs typeface="Times New Roman" pitchFamily="18" charset="0"/>
              </a:rPr>
              <a:t>Marketing establishes and builds up relationship with the customers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Marketing  helps an organization in gaining confidence about launching their new products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The image of the organization is built up by marketing where manager plays a major role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Marketing is one of the major factor for high revenues and profitability  of an organization and  keep in check the sales</a:t>
            </a:r>
          </a:p>
          <a:p>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Customer loyalty and customer retention is one of the main motive of marketing </a:t>
            </a: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pic>
        <p:nvPicPr>
          <p:cNvPr id="25606" name="Picture 6" descr="Image result for ROLE OF MARKETING IN AN ORGANIZATION"/>
          <p:cNvPicPr>
            <a:picLocks noChangeAspect="1" noChangeArrowheads="1"/>
          </p:cNvPicPr>
          <p:nvPr/>
        </p:nvPicPr>
        <p:blipFill>
          <a:blip r:embed="rId3"/>
          <a:srcRect/>
          <a:stretch>
            <a:fillRect/>
          </a:stretch>
        </p:blipFill>
        <p:spPr bwMode="auto">
          <a:xfrm>
            <a:off x="0" y="1676400"/>
            <a:ext cx="4037202" cy="3810000"/>
          </a:xfrm>
          <a:prstGeom prst="rect">
            <a:avLst/>
          </a:prstGeom>
          <a:noFill/>
        </p:spPr>
      </p:pic>
      <p:sp>
        <p:nvSpPr>
          <p:cNvPr id="5" name="TextBox 4"/>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Role of Marketing in Organizations</a:t>
            </a:r>
          </a:p>
        </p:txBody>
      </p:sp>
    </p:spTree>
  </p:cSld>
  <p:clrMapOvr>
    <a:masterClrMapping/>
  </p:clrMapOvr>
  <p:transition>
    <p:strips dir="l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8600" y="780871"/>
            <a:ext cx="9144000" cy="1169551"/>
          </a:xfrm>
          <a:prstGeom prst="rect">
            <a:avLst/>
          </a:prstGeom>
        </p:spPr>
        <p:txBody>
          <a:bodyPr wrap="square">
            <a:spAutoFit/>
          </a:bodyPr>
          <a:lstStyle/>
          <a:p>
            <a:pPr marL="742950" indent="-742950"/>
            <a:r>
              <a:rPr lang="en-US" sz="3400" dirty="0"/>
              <a:t> </a:t>
            </a:r>
          </a:p>
          <a:p>
            <a:pPr marL="742950" indent="-742950"/>
            <a:endParaRPr lang="en-US" sz="3600" dirty="0"/>
          </a:p>
        </p:txBody>
      </p:sp>
      <p:sp>
        <p:nvSpPr>
          <p:cNvPr id="4" name="Rectangle 3"/>
          <p:cNvSpPr/>
          <p:nvPr/>
        </p:nvSpPr>
        <p:spPr>
          <a:xfrm>
            <a:off x="457200" y="1676400"/>
            <a:ext cx="4572000" cy="8679299"/>
          </a:xfrm>
          <a:prstGeom prst="rect">
            <a:avLst/>
          </a:prstGeom>
        </p:spPr>
        <p:txBody>
          <a:bodyPr wrap="square">
            <a:spAutoFit/>
          </a:bodyPr>
          <a:lstStyle/>
          <a:p>
            <a:pPr>
              <a:buFont typeface="Wingdings" pitchFamily="2" charset="2"/>
              <a:buChar char="Ø"/>
            </a:pPr>
            <a:r>
              <a:rPr lang="en-US" dirty="0">
                <a:latin typeface="Times New Roman" pitchFamily="18" charset="0"/>
                <a:cs typeface="Times New Roman" pitchFamily="18" charset="0"/>
              </a:rPr>
              <a:t> The growth rate of Apple . Inc in North and South America</a:t>
            </a:r>
          </a:p>
          <a:p>
            <a:r>
              <a:rPr lang="en-US" dirty="0">
                <a:latin typeface="Times New Roman" pitchFamily="18" charset="0"/>
                <a:cs typeface="Times New Roman" pitchFamily="18" charset="0"/>
              </a:rPr>
              <a:t> has been high because of the sales of </a:t>
            </a:r>
            <a:r>
              <a:rPr lang="en-US" dirty="0" err="1">
                <a:latin typeface="Times New Roman" pitchFamily="18" charset="0"/>
                <a:cs typeface="Times New Roman" pitchFamily="18" charset="0"/>
              </a:rPr>
              <a:t>iPhones</a:t>
            </a:r>
            <a:r>
              <a:rPr lang="en-US" dirty="0">
                <a:latin typeface="Times New Roman" pitchFamily="18" charset="0"/>
                <a:cs typeface="Times New Roman" pitchFamily="18" charset="0"/>
              </a:rPr>
              <a:t> mainly which can be  observed to have declined to some extent recently</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In Europe, Where the growth of Apple. Inc  took place were mainly because of </a:t>
            </a:r>
            <a:r>
              <a:rPr lang="en-US" dirty="0" err="1">
                <a:latin typeface="Times New Roman" pitchFamily="18" charset="0"/>
                <a:cs typeface="Times New Roman" pitchFamily="18" charset="0"/>
              </a:rPr>
              <a:t>iPhones</a:t>
            </a:r>
            <a:endParaRPr lang="en-US" dirty="0">
              <a:latin typeface="Times New Roman" pitchFamily="18" charset="0"/>
              <a:cs typeface="Times New Roman" pitchFamily="18" charset="0"/>
            </a:endParaRP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When it comes to Greater China, the revenue of the company decreased  due to less sales of </a:t>
            </a:r>
            <a:r>
              <a:rPr lang="en-US" dirty="0" err="1">
                <a:latin typeface="Times New Roman" pitchFamily="18" charset="0"/>
                <a:cs typeface="Times New Roman" pitchFamily="18" charset="0"/>
              </a:rPr>
              <a:t>iPhones</a:t>
            </a:r>
            <a:endParaRPr lang="en-US" dirty="0">
              <a:latin typeface="Times New Roman" pitchFamily="18" charset="0"/>
              <a:cs typeface="Times New Roman" pitchFamily="18" charset="0"/>
            </a:endParaRP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In Japan the growth rate has been observed to have increased because of sales and services of Apple. Inc</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pic>
        <p:nvPicPr>
          <p:cNvPr id="7" name="Picture 6" descr="Image result for current market of apple"/>
          <p:cNvPicPr/>
          <p:nvPr/>
        </p:nvPicPr>
        <p:blipFill>
          <a:blip r:embed="rId3"/>
          <a:srcRect l="1763" t="26964" r="1282" b="7431"/>
          <a:stretch>
            <a:fillRect/>
          </a:stretch>
        </p:blipFill>
        <p:spPr bwMode="auto">
          <a:xfrm>
            <a:off x="5105400" y="2514600"/>
            <a:ext cx="3857625" cy="2743200"/>
          </a:xfrm>
          <a:prstGeom prst="rect">
            <a:avLst/>
          </a:prstGeom>
          <a:noFill/>
          <a:ln w="9525">
            <a:noFill/>
            <a:miter lim="800000"/>
            <a:headEnd/>
            <a:tailEnd/>
          </a:ln>
        </p:spPr>
      </p:pic>
      <p:sp>
        <p:nvSpPr>
          <p:cNvPr id="5" name="TextBox 4"/>
          <p:cNvSpPr txBox="1"/>
          <p:nvPr/>
        </p:nvSpPr>
        <p:spPr>
          <a:xfrm>
            <a:off x="0" y="0"/>
            <a:ext cx="9144000" cy="1200329"/>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Growth Rate of Apple Inc in Different Locations</a:t>
            </a:r>
          </a:p>
        </p:txBody>
      </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2244091"/>
            <a:ext cx="4419600" cy="4524315"/>
          </a:xfrm>
          <a:prstGeom prst="rect">
            <a:avLst/>
          </a:prstGeom>
        </p:spPr>
        <p:txBody>
          <a:bodyPr wrap="square">
            <a:spAutoFit/>
          </a:bodyPr>
          <a:lstStyle/>
          <a:p>
            <a:pPr>
              <a:buFont typeface="Wingdings" pitchFamily="2" charset="2"/>
              <a:buChar char="Ø"/>
            </a:pPr>
            <a:r>
              <a:rPr lang="en-US" dirty="0"/>
              <a:t> </a:t>
            </a:r>
            <a:r>
              <a:rPr lang="en-US" dirty="0">
                <a:latin typeface="Times New Roman" pitchFamily="18" charset="0"/>
                <a:cs typeface="Times New Roman" pitchFamily="18" charset="0"/>
              </a:rPr>
              <a:t>There is  a change in customer demands</a:t>
            </a:r>
          </a:p>
          <a:p>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Currently </a:t>
            </a:r>
            <a:r>
              <a:rPr lang="en-US" dirty="0" err="1">
                <a:latin typeface="Times New Roman" pitchFamily="18" charset="0"/>
                <a:cs typeface="Times New Roman" pitchFamily="18" charset="0"/>
              </a:rPr>
              <a:t>iPhones</a:t>
            </a:r>
            <a:r>
              <a:rPr lang="en-US" dirty="0">
                <a:latin typeface="Times New Roman" pitchFamily="18" charset="0"/>
                <a:cs typeface="Times New Roman" pitchFamily="18" charset="0"/>
              </a:rPr>
              <a:t> are in  main demand when it comes to Apple product</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To some extent </a:t>
            </a:r>
            <a:r>
              <a:rPr lang="en-US" dirty="0" err="1">
                <a:latin typeface="Times New Roman" pitchFamily="18" charset="0"/>
                <a:cs typeface="Times New Roman" pitchFamily="18" charset="0"/>
              </a:rPr>
              <a:t>Macbooks</a:t>
            </a:r>
            <a:r>
              <a:rPr lang="en-US" dirty="0">
                <a:latin typeface="Times New Roman" pitchFamily="18" charset="0"/>
                <a:cs typeface="Times New Roman" pitchFamily="18" charset="0"/>
              </a:rPr>
              <a:t> are also in demand in the market, however both </a:t>
            </a:r>
            <a:r>
              <a:rPr lang="en-US" dirty="0" err="1">
                <a:latin typeface="Times New Roman" pitchFamily="18" charset="0"/>
                <a:cs typeface="Times New Roman" pitchFamily="18" charset="0"/>
              </a:rPr>
              <a:t>iPad</a:t>
            </a:r>
            <a:r>
              <a:rPr lang="en-US" dirty="0">
                <a:latin typeface="Times New Roman" pitchFamily="18" charset="0"/>
                <a:cs typeface="Times New Roman" pitchFamily="18" charset="0"/>
              </a:rPr>
              <a:t> and iPod are not that popular any more</a:t>
            </a: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pic>
        <p:nvPicPr>
          <p:cNvPr id="2050" name="Picture 2" descr="Image result for apple . inc growth"/>
          <p:cNvPicPr>
            <a:picLocks noChangeAspect="1" noChangeArrowheads="1"/>
          </p:cNvPicPr>
          <p:nvPr/>
        </p:nvPicPr>
        <p:blipFill>
          <a:blip r:embed="rId3"/>
          <a:srcRect/>
          <a:stretch>
            <a:fillRect/>
          </a:stretch>
        </p:blipFill>
        <p:spPr bwMode="auto">
          <a:xfrm>
            <a:off x="197717" y="2133600"/>
            <a:ext cx="3993283" cy="2362199"/>
          </a:xfrm>
          <a:prstGeom prst="rect">
            <a:avLst/>
          </a:prstGeom>
          <a:noFill/>
        </p:spPr>
      </p:pic>
      <p:sp>
        <p:nvSpPr>
          <p:cNvPr id="5" name="TextBox 4"/>
          <p:cNvSpPr txBox="1"/>
          <p:nvPr/>
        </p:nvSpPr>
        <p:spPr>
          <a:xfrm>
            <a:off x="304800" y="1524000"/>
            <a:ext cx="8610600" cy="646331"/>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The market of Apple has been observed to have fallen down to some extent </a:t>
            </a:r>
          </a:p>
          <a:p>
            <a:pPr>
              <a:buFont typeface="Wingdings" pitchFamily="2" charset="2"/>
              <a:buChar char="Ø"/>
            </a:pPr>
            <a:endParaRPr lang="en-US" dirty="0">
              <a:latin typeface="Times New Roman" pitchFamily="18" charset="0"/>
              <a:cs typeface="Times New Roman" pitchFamily="18" charset="0"/>
            </a:endParaRPr>
          </a:p>
        </p:txBody>
      </p:sp>
      <p:sp>
        <p:nvSpPr>
          <p:cNvPr id="6" name="TextBox 5"/>
          <p:cNvSpPr txBox="1"/>
          <p:nvPr/>
        </p:nvSpPr>
        <p:spPr>
          <a:xfrm>
            <a:off x="228600" y="4876800"/>
            <a:ext cx="8610600" cy="1754326"/>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Apple Pay has become very popular in the current times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Apple has also launched several new features in their </a:t>
            </a:r>
            <a:r>
              <a:rPr lang="en-US" dirty="0" err="1">
                <a:latin typeface="Times New Roman" pitchFamily="18" charset="0"/>
                <a:cs typeface="Times New Roman" pitchFamily="18" charset="0"/>
              </a:rPr>
              <a:t>iPhones</a:t>
            </a:r>
            <a:r>
              <a:rPr lang="en-US" dirty="0">
                <a:latin typeface="Times New Roman" pitchFamily="18" charset="0"/>
                <a:cs typeface="Times New Roman" pitchFamily="18" charset="0"/>
              </a:rPr>
              <a:t> for attracting the customers.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Apple is also thinking about launching Apple cars by  the year 2020</a:t>
            </a:r>
          </a:p>
        </p:txBody>
      </p:sp>
      <p:sp>
        <p:nvSpPr>
          <p:cNvPr id="7" name="TextBox 6"/>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Market’s of Apple </a:t>
            </a:r>
          </a:p>
        </p:txBody>
      </p:sp>
    </p:spTree>
  </p:cSld>
  <p:clrMapOvr>
    <a:masterClrMapping/>
  </p:clrMapOvr>
  <p:transition>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04800" y="1524000"/>
            <a:ext cx="4572000" cy="3416320"/>
          </a:xfrm>
          <a:prstGeom prst="rect">
            <a:avLst/>
          </a:prstGeom>
          <a:noFill/>
        </p:spPr>
        <p:txBody>
          <a:bodyPr wrap="square" rtlCol="0">
            <a:spAutoFit/>
          </a:bodyPr>
          <a:lstStyle/>
          <a:p>
            <a:pPr>
              <a:buFont typeface="Wingdings" pitchFamily="2" charset="2"/>
              <a:buChar char="Ø"/>
            </a:pPr>
            <a:r>
              <a:rPr lang="en-US" dirty="0">
                <a:latin typeface="Times New Roman" pitchFamily="18" charset="0"/>
                <a:cs typeface="Times New Roman" pitchFamily="18" charset="0"/>
              </a:rPr>
              <a:t>For the best brand experience  Apple opens up their stores at premium locations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The brand has been consistent throughout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Apple </a:t>
            </a:r>
            <a:r>
              <a:rPr lang="en-US" dirty="0" err="1">
                <a:latin typeface="Times New Roman" pitchFamily="18" charset="0"/>
                <a:cs typeface="Times New Roman" pitchFamily="18" charset="0"/>
              </a:rPr>
              <a:t>focuseson</a:t>
            </a:r>
            <a:r>
              <a:rPr lang="en-US" dirty="0">
                <a:latin typeface="Times New Roman" pitchFamily="18" charset="0"/>
                <a:cs typeface="Times New Roman" pitchFamily="18" charset="0"/>
              </a:rPr>
              <a:t> staying innovative and memorable</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Customers are satisfied and Apple has gained huge customer loyalty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endParaRPr lang="en-US" dirty="0">
              <a:latin typeface="Times New Roman" pitchFamily="18" charset="0"/>
              <a:cs typeface="Times New Roman" pitchFamily="18" charset="0"/>
            </a:endParaRPr>
          </a:p>
        </p:txBody>
      </p:sp>
      <p:sp>
        <p:nvSpPr>
          <p:cNvPr id="7" name="TextBox 6"/>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Brand Experience of Apple </a:t>
            </a:r>
          </a:p>
        </p:txBody>
      </p:sp>
      <p:pic>
        <p:nvPicPr>
          <p:cNvPr id="8" name="Picture 7" descr="Image result for Brand experience of Apple"/>
          <p:cNvPicPr/>
          <p:nvPr/>
        </p:nvPicPr>
        <p:blipFill>
          <a:blip r:embed="rId3" cstate="print"/>
          <a:srcRect/>
          <a:stretch>
            <a:fillRect/>
          </a:stretch>
        </p:blipFill>
        <p:spPr bwMode="auto">
          <a:xfrm>
            <a:off x="5181600" y="914400"/>
            <a:ext cx="3325522" cy="3124200"/>
          </a:xfrm>
          <a:prstGeom prst="rect">
            <a:avLst/>
          </a:prstGeom>
          <a:noFill/>
          <a:ln w="9525">
            <a:noFill/>
            <a:miter lim="800000"/>
            <a:headEnd/>
            <a:tailEnd/>
          </a:ln>
        </p:spPr>
      </p:pic>
      <p:pic>
        <p:nvPicPr>
          <p:cNvPr id="9" name="Picture 8" descr="Related image"/>
          <p:cNvPicPr/>
          <p:nvPr/>
        </p:nvPicPr>
        <p:blipFill>
          <a:blip r:embed="rId4"/>
          <a:srcRect l="4968" t="12281" r="5590" b="4211"/>
          <a:stretch>
            <a:fillRect/>
          </a:stretch>
        </p:blipFill>
        <p:spPr bwMode="auto">
          <a:xfrm>
            <a:off x="304800" y="4724400"/>
            <a:ext cx="5105400" cy="1809750"/>
          </a:xfrm>
          <a:prstGeom prst="rect">
            <a:avLst/>
          </a:prstGeom>
          <a:noFill/>
          <a:ln w="9525">
            <a:noFill/>
            <a:miter lim="800000"/>
            <a:headEnd/>
            <a:tailEnd/>
          </a:ln>
        </p:spPr>
      </p:pic>
      <p:sp>
        <p:nvSpPr>
          <p:cNvPr id="10" name="TextBox 9"/>
          <p:cNvSpPr txBox="1"/>
          <p:nvPr/>
        </p:nvSpPr>
        <p:spPr>
          <a:xfrm>
            <a:off x="5486400" y="4724400"/>
            <a:ext cx="3429000" cy="1477328"/>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Different from other phones and highly innovative</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Numerable app and excellent battery backup</a:t>
            </a:r>
          </a:p>
        </p:txBody>
      </p:sp>
    </p:spTree>
  </p:cSld>
  <p:clrMapOvr>
    <a:masterClrMapping/>
  </p:clrMapOvr>
  <p:transition>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9600" y="2056686"/>
            <a:ext cx="4953000" cy="1200329"/>
          </a:xfrm>
          <a:prstGeom prst="rect">
            <a:avLst/>
          </a:prstGeom>
        </p:spPr>
        <p:txBody>
          <a:bodyPr wrap="square">
            <a:spAutoFit/>
          </a:bodyPr>
          <a:lstStyle/>
          <a:p>
            <a:pPr>
              <a:buFont typeface="Wingdings" pitchFamily="2" charset="2"/>
              <a:buChar char="Ø"/>
            </a:pPr>
            <a:endParaRPr lang="en-US" dirty="0">
              <a:solidFill>
                <a:schemeClr val="accent2">
                  <a:lumMod val="75000"/>
                </a:schemeClr>
              </a:solidFill>
            </a:endParaRPr>
          </a:p>
          <a:p>
            <a:endParaRPr lang="en-US" dirty="0">
              <a:solidFill>
                <a:schemeClr val="accent2">
                  <a:lumMod val="75000"/>
                </a:schemeClr>
              </a:solidFill>
            </a:endParaRPr>
          </a:p>
          <a:p>
            <a:endParaRPr lang="en-US" dirty="0">
              <a:solidFill>
                <a:schemeClr val="accent2">
                  <a:lumMod val="75000"/>
                </a:schemeClr>
              </a:solidFill>
            </a:endParaRPr>
          </a:p>
          <a:p>
            <a:endParaRPr lang="en-US" dirty="0">
              <a:solidFill>
                <a:schemeClr val="accent2">
                  <a:lumMod val="75000"/>
                </a:schemeClr>
              </a:solidFill>
            </a:endParaRPr>
          </a:p>
        </p:txBody>
      </p:sp>
      <p:sp>
        <p:nvSpPr>
          <p:cNvPr id="9" name="TextBox 8"/>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SWOT Analysis of Apple Inc.</a:t>
            </a:r>
          </a:p>
        </p:txBody>
      </p:sp>
      <p:graphicFrame>
        <p:nvGraphicFramePr>
          <p:cNvPr id="10" name="Diagram 9"/>
          <p:cNvGraphicFramePr/>
          <p:nvPr/>
        </p:nvGraphicFramePr>
        <p:xfrm>
          <a:off x="0" y="1066800"/>
          <a:ext cx="9144000" cy="5791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p:cNvSpPr txBox="1"/>
          <p:nvPr/>
        </p:nvSpPr>
        <p:spPr>
          <a:xfrm>
            <a:off x="152400" y="1905000"/>
            <a:ext cx="4267200" cy="1754326"/>
          </a:xfrm>
          <a:prstGeom prst="rect">
            <a:avLst/>
          </a:prstGeom>
          <a:noFill/>
        </p:spPr>
        <p:txBody>
          <a:bodyPr wrap="square" rtlCol="0">
            <a:spAutoFit/>
          </a:bodyPr>
          <a:lstStyle/>
          <a:p>
            <a:pPr>
              <a:buFont typeface="Wingdings" pitchFamily="2" charset="2"/>
              <a:buChar char="Ø"/>
            </a:pPr>
            <a:r>
              <a:rPr lang="en-US" dirty="0">
                <a:solidFill>
                  <a:schemeClr val="bg1"/>
                </a:solidFill>
              </a:rPr>
              <a:t> </a:t>
            </a:r>
            <a:r>
              <a:rPr lang="en-US" dirty="0">
                <a:solidFill>
                  <a:schemeClr val="bg1"/>
                </a:solidFill>
                <a:latin typeface="Times New Roman" pitchFamily="18" charset="0"/>
                <a:cs typeface="Times New Roman" pitchFamily="18" charset="0"/>
              </a:rPr>
              <a:t>Highly developed, efficient research team</a:t>
            </a:r>
          </a:p>
          <a:p>
            <a:pPr>
              <a:buFont typeface="Wingdings" pitchFamily="2" charset="2"/>
              <a:buChar char="Ø"/>
            </a:pPr>
            <a:r>
              <a:rPr lang="en-US" dirty="0">
                <a:solidFill>
                  <a:schemeClr val="bg1"/>
                </a:solidFill>
                <a:latin typeface="Times New Roman" pitchFamily="18" charset="0"/>
                <a:cs typeface="Times New Roman" pitchFamily="18" charset="0"/>
              </a:rPr>
              <a:t>  Strong competitive advantage</a:t>
            </a:r>
          </a:p>
          <a:p>
            <a:pPr>
              <a:buFont typeface="Wingdings" pitchFamily="2" charset="2"/>
              <a:buChar char="Ø"/>
            </a:pPr>
            <a:r>
              <a:rPr lang="en-US" dirty="0">
                <a:solidFill>
                  <a:schemeClr val="bg1"/>
                </a:solidFill>
                <a:latin typeface="Times New Roman" pitchFamily="18" charset="0"/>
                <a:cs typeface="Times New Roman" pitchFamily="18" charset="0"/>
              </a:rPr>
              <a:t> Excellent distribution channel</a:t>
            </a:r>
          </a:p>
          <a:p>
            <a:pPr>
              <a:buFont typeface="Wingdings" pitchFamily="2" charset="2"/>
              <a:buChar char="Ø"/>
            </a:pPr>
            <a:r>
              <a:rPr lang="en-US" dirty="0">
                <a:solidFill>
                  <a:schemeClr val="bg1"/>
                </a:solidFill>
                <a:latin typeface="Times New Roman" pitchFamily="18" charset="0"/>
                <a:cs typeface="Times New Roman" pitchFamily="18" charset="0"/>
              </a:rPr>
              <a:t> Unique branding and marketing</a:t>
            </a:r>
          </a:p>
          <a:p>
            <a:pPr>
              <a:buFont typeface="Wingdings" pitchFamily="2" charset="2"/>
              <a:buChar char="Ø"/>
            </a:pPr>
            <a:r>
              <a:rPr lang="en-US" dirty="0">
                <a:solidFill>
                  <a:schemeClr val="bg1"/>
                </a:solidFill>
                <a:latin typeface="Times New Roman" pitchFamily="18" charset="0"/>
                <a:cs typeface="Times New Roman" pitchFamily="18" charset="0"/>
              </a:rPr>
              <a:t> Loyal customer base </a:t>
            </a:r>
          </a:p>
          <a:p>
            <a:pPr>
              <a:buFont typeface="Wingdings" pitchFamily="2" charset="2"/>
              <a:buChar char="Ø"/>
            </a:pPr>
            <a:r>
              <a:rPr lang="en-US" dirty="0">
                <a:solidFill>
                  <a:schemeClr val="bg1"/>
                </a:solidFill>
                <a:latin typeface="Times New Roman" pitchFamily="18" charset="0"/>
                <a:cs typeface="Times New Roman" pitchFamily="18" charset="0"/>
              </a:rPr>
              <a:t> High product quality </a:t>
            </a:r>
          </a:p>
        </p:txBody>
      </p:sp>
      <p:pic>
        <p:nvPicPr>
          <p:cNvPr id="12" name="Picture 11" descr="Image result for SWOT"/>
          <p:cNvPicPr/>
          <p:nvPr/>
        </p:nvPicPr>
        <p:blipFill>
          <a:blip r:embed="rId8"/>
          <a:srcRect l="7182" t="28889" r="76735" b="35059"/>
          <a:stretch>
            <a:fillRect/>
          </a:stretch>
        </p:blipFill>
        <p:spPr bwMode="auto">
          <a:xfrm>
            <a:off x="381000" y="1143000"/>
            <a:ext cx="914400" cy="762000"/>
          </a:xfrm>
          <a:prstGeom prst="rect">
            <a:avLst/>
          </a:prstGeom>
          <a:noFill/>
          <a:ln w="9525">
            <a:noFill/>
            <a:miter lim="800000"/>
            <a:headEnd/>
            <a:tailEnd/>
          </a:ln>
        </p:spPr>
      </p:pic>
      <p:sp>
        <p:nvSpPr>
          <p:cNvPr id="15" name="TextBox 14"/>
          <p:cNvSpPr txBox="1"/>
          <p:nvPr/>
        </p:nvSpPr>
        <p:spPr>
          <a:xfrm>
            <a:off x="4724400" y="1981200"/>
            <a:ext cx="4191000" cy="1754326"/>
          </a:xfrm>
          <a:prstGeom prst="rect">
            <a:avLst/>
          </a:prstGeom>
          <a:noFill/>
        </p:spPr>
        <p:txBody>
          <a:bodyPr wrap="square" rtlCol="0">
            <a:spAutoFit/>
          </a:bodyPr>
          <a:lstStyle/>
          <a:p>
            <a:pPr>
              <a:buFont typeface="Wingdings" pitchFamily="2" charset="2"/>
              <a:buChar char="Ø"/>
            </a:pPr>
            <a:r>
              <a:rPr lang="en-US" dirty="0">
                <a:solidFill>
                  <a:schemeClr val="bg1"/>
                </a:solidFill>
                <a:latin typeface="Times New Roman" pitchFamily="18" charset="0"/>
                <a:cs typeface="Times New Roman" pitchFamily="18" charset="0"/>
              </a:rPr>
              <a:t>Limited distribution market</a:t>
            </a:r>
          </a:p>
          <a:p>
            <a:pPr>
              <a:buFont typeface="Wingdings" pitchFamily="2" charset="2"/>
              <a:buChar char="Ø"/>
            </a:pPr>
            <a:r>
              <a:rPr lang="en-US" dirty="0">
                <a:solidFill>
                  <a:schemeClr val="bg1"/>
                </a:solidFill>
                <a:latin typeface="Times New Roman" pitchFamily="18" charset="0"/>
                <a:cs typeface="Times New Roman" pitchFamily="18" charset="0"/>
              </a:rPr>
              <a:t> Excess selling price of the products</a:t>
            </a:r>
          </a:p>
          <a:p>
            <a:pPr>
              <a:buFont typeface="Wingdings" pitchFamily="2" charset="2"/>
              <a:buChar char="Ø"/>
            </a:pPr>
            <a:r>
              <a:rPr lang="en-US" dirty="0">
                <a:solidFill>
                  <a:schemeClr val="bg1"/>
                </a:solidFill>
                <a:latin typeface="Times New Roman" pitchFamily="18" charset="0"/>
                <a:cs typeface="Times New Roman" pitchFamily="18" charset="0"/>
              </a:rPr>
              <a:t> Market sales limited to the high end</a:t>
            </a:r>
          </a:p>
          <a:p>
            <a:pPr>
              <a:buFont typeface="Wingdings" pitchFamily="2" charset="2"/>
              <a:buChar char="Ø"/>
            </a:pPr>
            <a:r>
              <a:rPr lang="en-US" dirty="0">
                <a:solidFill>
                  <a:schemeClr val="bg1"/>
                </a:solidFill>
                <a:latin typeface="Times New Roman" pitchFamily="18" charset="0"/>
                <a:cs typeface="Times New Roman" pitchFamily="18" charset="0"/>
              </a:rPr>
              <a:t> Currently dependent on </a:t>
            </a:r>
            <a:r>
              <a:rPr lang="en-US" dirty="0" err="1">
                <a:solidFill>
                  <a:schemeClr val="bg1"/>
                </a:solidFill>
                <a:latin typeface="Times New Roman" pitchFamily="18" charset="0"/>
                <a:cs typeface="Times New Roman" pitchFamily="18" charset="0"/>
              </a:rPr>
              <a:t>iPhones</a:t>
            </a:r>
            <a:endParaRPr lang="en-US" dirty="0">
              <a:solidFill>
                <a:schemeClr val="bg1"/>
              </a:solidFill>
              <a:latin typeface="Times New Roman" pitchFamily="18" charset="0"/>
              <a:cs typeface="Times New Roman" pitchFamily="18" charset="0"/>
            </a:endParaRPr>
          </a:p>
          <a:p>
            <a:pPr>
              <a:buFont typeface="Wingdings" pitchFamily="2" charset="2"/>
              <a:buChar char="Ø"/>
            </a:pPr>
            <a:r>
              <a:rPr lang="en-US" dirty="0">
                <a:solidFill>
                  <a:schemeClr val="bg1"/>
                </a:solidFill>
                <a:latin typeface="Times New Roman" pitchFamily="18" charset="0"/>
                <a:cs typeface="Times New Roman" pitchFamily="18" charset="0"/>
              </a:rPr>
              <a:t> Product recalls</a:t>
            </a:r>
          </a:p>
          <a:p>
            <a:pPr>
              <a:buFont typeface="Wingdings" pitchFamily="2" charset="2"/>
              <a:buChar char="Ø"/>
            </a:pPr>
            <a:r>
              <a:rPr lang="en-US" dirty="0">
                <a:solidFill>
                  <a:schemeClr val="bg1"/>
                </a:solidFill>
                <a:latin typeface="Times New Roman" pitchFamily="18" charset="0"/>
                <a:cs typeface="Times New Roman" pitchFamily="18" charset="0"/>
              </a:rPr>
              <a:t> Competitors are growing</a:t>
            </a:r>
            <a:r>
              <a:rPr lang="en-US" dirty="0">
                <a:solidFill>
                  <a:schemeClr val="bg1"/>
                </a:solidFill>
              </a:rPr>
              <a:t> </a:t>
            </a:r>
          </a:p>
        </p:txBody>
      </p:sp>
      <p:pic>
        <p:nvPicPr>
          <p:cNvPr id="16" name="Picture 15" descr="Image result for SWOT"/>
          <p:cNvPicPr/>
          <p:nvPr/>
        </p:nvPicPr>
        <p:blipFill>
          <a:blip r:embed="rId8"/>
          <a:srcRect l="32558" t="36714" r="51586" b="29231"/>
          <a:stretch>
            <a:fillRect/>
          </a:stretch>
        </p:blipFill>
        <p:spPr bwMode="auto">
          <a:xfrm>
            <a:off x="4876800" y="1066800"/>
            <a:ext cx="990600" cy="762000"/>
          </a:xfrm>
          <a:prstGeom prst="rect">
            <a:avLst/>
          </a:prstGeom>
          <a:noFill/>
          <a:ln w="9525">
            <a:noFill/>
            <a:miter lim="800000"/>
            <a:headEnd/>
            <a:tailEnd/>
          </a:ln>
        </p:spPr>
      </p:pic>
      <p:sp>
        <p:nvSpPr>
          <p:cNvPr id="18" name="TextBox 17"/>
          <p:cNvSpPr txBox="1"/>
          <p:nvPr/>
        </p:nvSpPr>
        <p:spPr>
          <a:xfrm>
            <a:off x="228600" y="4800600"/>
            <a:ext cx="4114800" cy="1754326"/>
          </a:xfrm>
          <a:prstGeom prst="rect">
            <a:avLst/>
          </a:prstGeom>
          <a:noFill/>
        </p:spPr>
        <p:txBody>
          <a:bodyPr wrap="square" rtlCol="0">
            <a:spAutoFit/>
          </a:bodyPr>
          <a:lstStyle/>
          <a:p>
            <a:pPr>
              <a:buFont typeface="Wingdings" pitchFamily="2" charset="2"/>
              <a:buChar char="Ø"/>
            </a:pPr>
            <a:r>
              <a:rPr lang="en-US" dirty="0">
                <a:solidFill>
                  <a:schemeClr val="bg1"/>
                </a:solidFill>
              </a:rPr>
              <a:t> </a:t>
            </a:r>
            <a:r>
              <a:rPr lang="en-US" dirty="0">
                <a:solidFill>
                  <a:schemeClr val="bg1"/>
                </a:solidFill>
                <a:latin typeface="Times New Roman" pitchFamily="18" charset="0"/>
                <a:cs typeface="Times New Roman" pitchFamily="18" charset="0"/>
              </a:rPr>
              <a:t>Distribution network can be expanded</a:t>
            </a:r>
          </a:p>
          <a:p>
            <a:pPr>
              <a:buFont typeface="Wingdings" pitchFamily="2" charset="2"/>
              <a:buChar char="Ø"/>
            </a:pPr>
            <a:r>
              <a:rPr lang="en-US" dirty="0">
                <a:solidFill>
                  <a:schemeClr val="bg1"/>
                </a:solidFill>
                <a:latin typeface="Times New Roman" pitchFamily="18" charset="0"/>
                <a:cs typeface="Times New Roman" pitchFamily="18" charset="0"/>
              </a:rPr>
              <a:t> Bring innovation in their existing products </a:t>
            </a:r>
          </a:p>
          <a:p>
            <a:pPr>
              <a:buFont typeface="Wingdings" pitchFamily="2" charset="2"/>
              <a:buChar char="Ø"/>
            </a:pPr>
            <a:r>
              <a:rPr lang="en-US" dirty="0">
                <a:solidFill>
                  <a:schemeClr val="bg1"/>
                </a:solidFill>
                <a:latin typeface="Times New Roman" pitchFamily="18" charset="0"/>
                <a:cs typeface="Times New Roman" pitchFamily="18" charset="0"/>
              </a:rPr>
              <a:t> Expected to launch a car by 2020</a:t>
            </a:r>
          </a:p>
          <a:p>
            <a:pPr>
              <a:buFont typeface="Wingdings" pitchFamily="2" charset="2"/>
              <a:buChar char="Ø"/>
            </a:pPr>
            <a:r>
              <a:rPr lang="en-US" dirty="0">
                <a:solidFill>
                  <a:schemeClr val="bg1"/>
                </a:solidFill>
                <a:latin typeface="Times New Roman" pitchFamily="18" charset="0"/>
                <a:cs typeface="Times New Roman" pitchFamily="18" charset="0"/>
              </a:rPr>
              <a:t> One of the most trusted brand</a:t>
            </a:r>
          </a:p>
          <a:p>
            <a:pPr>
              <a:buFont typeface="Wingdings" pitchFamily="2" charset="2"/>
              <a:buChar char="Ø"/>
            </a:pPr>
            <a:r>
              <a:rPr lang="en-US" dirty="0">
                <a:solidFill>
                  <a:schemeClr val="bg1"/>
                </a:solidFill>
                <a:latin typeface="Times New Roman" pitchFamily="18" charset="0"/>
                <a:cs typeface="Times New Roman" pitchFamily="18" charset="0"/>
              </a:rPr>
              <a:t> Launch new products </a:t>
            </a:r>
          </a:p>
        </p:txBody>
      </p:sp>
      <p:pic>
        <p:nvPicPr>
          <p:cNvPr id="19" name="Picture 18" descr="Image result for SWOT"/>
          <p:cNvPicPr/>
          <p:nvPr/>
        </p:nvPicPr>
        <p:blipFill>
          <a:blip r:embed="rId8"/>
          <a:srcRect l="50770" t="27788" r="31964" b="32634"/>
          <a:stretch>
            <a:fillRect/>
          </a:stretch>
        </p:blipFill>
        <p:spPr bwMode="auto">
          <a:xfrm>
            <a:off x="457200" y="3962400"/>
            <a:ext cx="762000" cy="762000"/>
          </a:xfrm>
          <a:prstGeom prst="rect">
            <a:avLst/>
          </a:prstGeom>
          <a:noFill/>
          <a:ln w="9525">
            <a:noFill/>
            <a:miter lim="800000"/>
            <a:headEnd/>
            <a:tailEnd/>
          </a:ln>
        </p:spPr>
      </p:pic>
      <p:sp>
        <p:nvSpPr>
          <p:cNvPr id="21" name="TextBox 20"/>
          <p:cNvSpPr txBox="1"/>
          <p:nvPr/>
        </p:nvSpPr>
        <p:spPr>
          <a:xfrm>
            <a:off x="4876800" y="4800600"/>
            <a:ext cx="4038600" cy="1477328"/>
          </a:xfrm>
          <a:prstGeom prst="rect">
            <a:avLst/>
          </a:prstGeom>
          <a:noFill/>
        </p:spPr>
        <p:txBody>
          <a:bodyPr wrap="square" rtlCol="0">
            <a:spAutoFit/>
          </a:bodyPr>
          <a:lstStyle/>
          <a:p>
            <a:pPr>
              <a:buFont typeface="Wingdings" pitchFamily="2" charset="2"/>
              <a:buChar char="Ø"/>
            </a:pPr>
            <a:r>
              <a:rPr lang="en-US" dirty="0">
                <a:solidFill>
                  <a:schemeClr val="bg1"/>
                </a:solidFill>
              </a:rPr>
              <a:t> </a:t>
            </a:r>
            <a:r>
              <a:rPr lang="en-US" dirty="0">
                <a:solidFill>
                  <a:schemeClr val="bg1"/>
                </a:solidFill>
                <a:latin typeface="Times New Roman" pitchFamily="18" charset="0"/>
                <a:cs typeface="Times New Roman" pitchFamily="18" charset="0"/>
              </a:rPr>
              <a:t>Market penetration in </a:t>
            </a:r>
            <a:r>
              <a:rPr lang="en-US" dirty="0" err="1">
                <a:solidFill>
                  <a:schemeClr val="bg1"/>
                </a:solidFill>
                <a:latin typeface="Times New Roman" pitchFamily="18" charset="0"/>
                <a:cs typeface="Times New Roman" pitchFamily="18" charset="0"/>
              </a:rPr>
              <a:t>smartphone</a:t>
            </a:r>
            <a:endParaRPr lang="en-US" dirty="0">
              <a:solidFill>
                <a:schemeClr val="bg1"/>
              </a:solidFill>
              <a:latin typeface="Times New Roman" pitchFamily="18" charset="0"/>
              <a:cs typeface="Times New Roman" pitchFamily="18" charset="0"/>
            </a:endParaRPr>
          </a:p>
          <a:p>
            <a:pPr>
              <a:buFont typeface="Wingdings" pitchFamily="2" charset="2"/>
              <a:buChar char="Ø"/>
            </a:pPr>
            <a:r>
              <a:rPr lang="en-US" dirty="0">
                <a:solidFill>
                  <a:schemeClr val="bg1"/>
                </a:solidFill>
                <a:latin typeface="Times New Roman" pitchFamily="18" charset="0"/>
                <a:cs typeface="Times New Roman" pitchFamily="18" charset="0"/>
              </a:rPr>
              <a:t> </a:t>
            </a:r>
            <a:r>
              <a:rPr lang="en-US" dirty="0" err="1">
                <a:solidFill>
                  <a:schemeClr val="bg1"/>
                </a:solidFill>
                <a:latin typeface="Times New Roman" pitchFamily="18" charset="0"/>
                <a:cs typeface="Times New Roman" pitchFamily="18" charset="0"/>
              </a:rPr>
              <a:t>Anroid</a:t>
            </a:r>
            <a:r>
              <a:rPr lang="en-US" dirty="0">
                <a:solidFill>
                  <a:schemeClr val="bg1"/>
                </a:solidFill>
                <a:latin typeface="Times New Roman" pitchFamily="18" charset="0"/>
                <a:cs typeface="Times New Roman" pitchFamily="18" charset="0"/>
              </a:rPr>
              <a:t> took up maximum market share</a:t>
            </a:r>
          </a:p>
          <a:p>
            <a:pPr>
              <a:buFont typeface="Wingdings" pitchFamily="2" charset="2"/>
              <a:buChar char="Ø"/>
            </a:pPr>
            <a:r>
              <a:rPr lang="en-US" dirty="0">
                <a:solidFill>
                  <a:schemeClr val="bg1"/>
                </a:solidFill>
                <a:latin typeface="Times New Roman" pitchFamily="18" charset="0"/>
                <a:cs typeface="Times New Roman" pitchFamily="18" charset="0"/>
              </a:rPr>
              <a:t> Competitive market of laptops </a:t>
            </a:r>
          </a:p>
          <a:p>
            <a:pPr>
              <a:buFont typeface="Wingdings" pitchFamily="2" charset="2"/>
              <a:buChar char="Ø"/>
            </a:pPr>
            <a:r>
              <a:rPr lang="en-US" dirty="0">
                <a:solidFill>
                  <a:schemeClr val="bg1"/>
                </a:solidFill>
                <a:latin typeface="Times New Roman" pitchFamily="18" charset="0"/>
                <a:cs typeface="Times New Roman" pitchFamily="18" charset="0"/>
              </a:rPr>
              <a:t>  Emerging of new brands in reasonable  price </a:t>
            </a:r>
          </a:p>
        </p:txBody>
      </p:sp>
      <p:pic>
        <p:nvPicPr>
          <p:cNvPr id="22" name="Picture 21" descr="Image result for SWOT"/>
          <p:cNvPicPr/>
          <p:nvPr/>
        </p:nvPicPr>
        <p:blipFill>
          <a:blip r:embed="rId8"/>
          <a:srcRect l="74235" t="32086" r="7771" b="28737"/>
          <a:stretch>
            <a:fillRect/>
          </a:stretch>
        </p:blipFill>
        <p:spPr bwMode="auto">
          <a:xfrm>
            <a:off x="5257800" y="3962400"/>
            <a:ext cx="914400" cy="685800"/>
          </a:xfrm>
          <a:prstGeom prst="rect">
            <a:avLst/>
          </a:prstGeom>
          <a:noFill/>
          <a:ln w="9525">
            <a:noFill/>
            <a:miter lim="800000"/>
            <a:headEnd/>
            <a:tailEnd/>
          </a:ln>
        </p:spPr>
      </p:pic>
    </p:spTree>
  </p:cSld>
  <p:clrMapOvr>
    <a:masterClrMapping/>
  </p:clrMapOvr>
  <p:transition>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9600" y="2056686"/>
            <a:ext cx="4953000" cy="1200329"/>
          </a:xfrm>
          <a:prstGeom prst="rect">
            <a:avLst/>
          </a:prstGeom>
        </p:spPr>
        <p:txBody>
          <a:bodyPr wrap="square">
            <a:spAutoFit/>
          </a:bodyPr>
          <a:lstStyle/>
          <a:p>
            <a:pPr>
              <a:buFont typeface="Wingdings" pitchFamily="2" charset="2"/>
              <a:buChar char="Ø"/>
            </a:pPr>
            <a:endParaRPr lang="en-US" dirty="0">
              <a:solidFill>
                <a:schemeClr val="accent2">
                  <a:lumMod val="75000"/>
                </a:schemeClr>
              </a:solidFill>
            </a:endParaRPr>
          </a:p>
          <a:p>
            <a:endParaRPr lang="en-US" dirty="0">
              <a:solidFill>
                <a:schemeClr val="accent2">
                  <a:lumMod val="75000"/>
                </a:schemeClr>
              </a:solidFill>
            </a:endParaRPr>
          </a:p>
          <a:p>
            <a:endParaRPr lang="en-US" dirty="0">
              <a:solidFill>
                <a:schemeClr val="accent2">
                  <a:lumMod val="75000"/>
                </a:schemeClr>
              </a:solidFill>
            </a:endParaRPr>
          </a:p>
          <a:p>
            <a:endParaRPr lang="en-US" dirty="0">
              <a:solidFill>
                <a:schemeClr val="accent2">
                  <a:lumMod val="75000"/>
                </a:schemeClr>
              </a:solidFill>
            </a:endParaRPr>
          </a:p>
        </p:txBody>
      </p:sp>
      <p:sp>
        <p:nvSpPr>
          <p:cNvPr id="9" name="TextBox 8"/>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PESTLE  Analysis of Apple Inc.</a:t>
            </a:r>
          </a:p>
        </p:txBody>
      </p:sp>
      <p:sp>
        <p:nvSpPr>
          <p:cNvPr id="11" name="TextBox 10"/>
          <p:cNvSpPr txBox="1"/>
          <p:nvPr/>
        </p:nvSpPr>
        <p:spPr>
          <a:xfrm>
            <a:off x="152400" y="1905000"/>
            <a:ext cx="4267200" cy="369332"/>
          </a:xfrm>
          <a:prstGeom prst="rect">
            <a:avLst/>
          </a:prstGeom>
          <a:noFill/>
        </p:spPr>
        <p:txBody>
          <a:bodyPr wrap="square" rtlCol="0">
            <a:spAutoFit/>
          </a:bodyPr>
          <a:lstStyle/>
          <a:p>
            <a:pPr>
              <a:buFont typeface="Wingdings" pitchFamily="2" charset="2"/>
              <a:buChar char="Ø"/>
            </a:pPr>
            <a:r>
              <a:rPr lang="en-US" dirty="0">
                <a:solidFill>
                  <a:schemeClr val="bg1"/>
                </a:solidFill>
              </a:rPr>
              <a:t> </a:t>
            </a:r>
            <a:endParaRPr lang="en-US" dirty="0">
              <a:solidFill>
                <a:schemeClr val="bg1"/>
              </a:solidFill>
              <a:latin typeface="Times New Roman" pitchFamily="18" charset="0"/>
              <a:cs typeface="Times New Roman" pitchFamily="18" charset="0"/>
            </a:endParaRPr>
          </a:p>
        </p:txBody>
      </p:sp>
      <p:sp>
        <p:nvSpPr>
          <p:cNvPr id="18" name="TextBox 17"/>
          <p:cNvSpPr txBox="1"/>
          <p:nvPr/>
        </p:nvSpPr>
        <p:spPr>
          <a:xfrm>
            <a:off x="228600" y="4800600"/>
            <a:ext cx="4114800" cy="369332"/>
          </a:xfrm>
          <a:prstGeom prst="rect">
            <a:avLst/>
          </a:prstGeom>
          <a:noFill/>
        </p:spPr>
        <p:txBody>
          <a:bodyPr wrap="square" rtlCol="0">
            <a:spAutoFit/>
          </a:bodyPr>
          <a:lstStyle/>
          <a:p>
            <a:pPr>
              <a:buFont typeface="Wingdings" pitchFamily="2" charset="2"/>
              <a:buChar char="Ø"/>
            </a:pPr>
            <a:r>
              <a:rPr lang="en-US" dirty="0">
                <a:solidFill>
                  <a:schemeClr val="bg1"/>
                </a:solidFill>
              </a:rPr>
              <a:t> </a:t>
            </a:r>
            <a:endParaRPr lang="en-US" dirty="0">
              <a:solidFill>
                <a:schemeClr val="bg1"/>
              </a:solidFill>
              <a:latin typeface="Times New Roman" pitchFamily="18" charset="0"/>
              <a:cs typeface="Times New Roman" pitchFamily="18" charset="0"/>
            </a:endParaRPr>
          </a:p>
        </p:txBody>
      </p:sp>
      <p:sp>
        <p:nvSpPr>
          <p:cNvPr id="21" name="TextBox 20"/>
          <p:cNvSpPr txBox="1"/>
          <p:nvPr/>
        </p:nvSpPr>
        <p:spPr>
          <a:xfrm>
            <a:off x="4876800" y="4800600"/>
            <a:ext cx="4038600" cy="369332"/>
          </a:xfrm>
          <a:prstGeom prst="rect">
            <a:avLst/>
          </a:prstGeom>
          <a:noFill/>
        </p:spPr>
        <p:txBody>
          <a:bodyPr wrap="square" rtlCol="0">
            <a:spAutoFit/>
          </a:bodyPr>
          <a:lstStyle/>
          <a:p>
            <a:pPr>
              <a:buFont typeface="Wingdings" pitchFamily="2" charset="2"/>
              <a:buChar char="Ø"/>
            </a:pPr>
            <a:r>
              <a:rPr lang="en-US" dirty="0">
                <a:solidFill>
                  <a:schemeClr val="bg1"/>
                </a:solidFill>
              </a:rPr>
              <a:t> </a:t>
            </a:r>
            <a:endParaRPr lang="en-US" dirty="0">
              <a:solidFill>
                <a:schemeClr val="bg1"/>
              </a:solidFill>
              <a:latin typeface="Times New Roman" pitchFamily="18" charset="0"/>
              <a:cs typeface="Times New Roman" pitchFamily="18" charset="0"/>
            </a:endParaRPr>
          </a:p>
        </p:txBody>
      </p:sp>
      <p:sp>
        <p:nvSpPr>
          <p:cNvPr id="13" name="TextBox 12"/>
          <p:cNvSpPr txBox="1"/>
          <p:nvPr/>
        </p:nvSpPr>
        <p:spPr>
          <a:xfrm>
            <a:off x="609600" y="1143000"/>
            <a:ext cx="7924800" cy="5909310"/>
          </a:xfrm>
          <a:prstGeom prst="rect">
            <a:avLst/>
          </a:prstGeom>
          <a:noFill/>
        </p:spPr>
        <p:txBody>
          <a:bodyPr wrap="square" rtlCol="0">
            <a:spAutoFit/>
          </a:bodyPr>
          <a:lstStyle/>
          <a:p>
            <a:pPr>
              <a:buFont typeface="Wingdings" pitchFamily="2" charset="2"/>
              <a:buChar char="Ø"/>
            </a:pPr>
            <a:r>
              <a:rPr lang="en-US" dirty="0"/>
              <a:t> </a:t>
            </a:r>
            <a:r>
              <a:rPr lang="en-US" b="1" dirty="0">
                <a:latin typeface="Times New Roman" pitchFamily="18" charset="0"/>
                <a:cs typeface="Times New Roman" pitchFamily="18" charset="0"/>
              </a:rPr>
              <a:t>Political Factors </a:t>
            </a:r>
            <a:r>
              <a:rPr lang="en-US" dirty="0">
                <a:latin typeface="Times New Roman" pitchFamily="18" charset="0"/>
                <a:cs typeface="Times New Roman" pitchFamily="18" charset="0"/>
              </a:rPr>
              <a:t>: Refers to the Governmental policies regarding a brand. With developing of countries free trade policies are growing and the free trade policies are improving as well. Apple in its remote  or macro environment can take complete advantage of political opportunities that almost all developing countries provides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b="1" dirty="0">
                <a:latin typeface="Times New Roman" pitchFamily="18" charset="0"/>
                <a:cs typeface="Times New Roman" pitchFamily="18" charset="0"/>
              </a:rPr>
              <a:t>Economic Factors </a:t>
            </a:r>
            <a:r>
              <a:rPr lang="en-US" dirty="0">
                <a:latin typeface="Times New Roman" pitchFamily="18" charset="0"/>
                <a:cs typeface="Times New Roman" pitchFamily="18" charset="0"/>
              </a:rPr>
              <a:t>:  Countries are growing rapidly which is acting as an opportunity for Apple to expand their branches and stores.  In the developed countries the economies are mostly stable which acts as an advantage for </a:t>
            </a:r>
            <a:r>
              <a:rPr lang="en-US" dirty="0" err="1">
                <a:latin typeface="Times New Roman" pitchFamily="18" charset="0"/>
                <a:cs typeface="Times New Roman" pitchFamily="18" charset="0"/>
              </a:rPr>
              <a:t>Appl</a:t>
            </a:r>
            <a:r>
              <a:rPr lang="en-US" dirty="0">
                <a:latin typeface="Times New Roman" pitchFamily="18" charset="0"/>
                <a:cs typeface="Times New Roman" pitchFamily="18" charset="0"/>
              </a:rPr>
              <a:t> Inc.</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Social Factors </a:t>
            </a:r>
            <a:r>
              <a:rPr lang="en-US" dirty="0">
                <a:latin typeface="Times New Roman" pitchFamily="18" charset="0"/>
                <a:cs typeface="Times New Roman" pitchFamily="18" charset="0"/>
              </a:rPr>
              <a:t>:  The business environment in almost every country is developing, especially the usage of mobile phones. For Apple social factors play a significant role for the brand . The rising mobile usage and the developing of social media has enabled Apple Inc. to grow more worldwide</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t>
            </a:r>
            <a:r>
              <a:rPr lang="en-US" b="1" dirty="0">
                <a:latin typeface="Times New Roman" pitchFamily="18" charset="0"/>
                <a:cs typeface="Times New Roman" pitchFamily="18" charset="0"/>
              </a:rPr>
              <a:t>Technological Factors </a:t>
            </a:r>
            <a:r>
              <a:rPr lang="en-US" dirty="0">
                <a:latin typeface="Times New Roman" pitchFamily="18" charset="0"/>
                <a:cs typeface="Times New Roman" pitchFamily="18" charset="0"/>
              </a:rPr>
              <a:t>:  The environment of Apple Inc. provides perfect opportunity for their growth and development. The cloud computing trend is very popular and use by several users. Several apps growing in the market are also huge advantage for Apple Inc. the growing technological integration are of great opportunity for Apple Inc.</a:t>
            </a:r>
          </a:p>
          <a:p>
            <a:pPr>
              <a:buFont typeface="Wingdings" pitchFamily="2" charset="2"/>
              <a:buChar char="Ø"/>
            </a:pPr>
            <a:endParaRPr lang="en-US" dirty="0"/>
          </a:p>
          <a:p>
            <a:pPr>
              <a:buFont typeface="Wingdings" pitchFamily="2" charset="2"/>
              <a:buChar char="Ø"/>
            </a:pPr>
            <a:endParaRPr lang="en-US" dirty="0"/>
          </a:p>
        </p:txBody>
      </p:sp>
    </p:spTree>
  </p:cSld>
  <p:clrMapOvr>
    <a:masterClrMapping/>
  </p:clrMapOvr>
  <p:transition>
    <p:wheel spokes="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9600" y="2056686"/>
            <a:ext cx="4953000" cy="1200329"/>
          </a:xfrm>
          <a:prstGeom prst="rect">
            <a:avLst/>
          </a:prstGeom>
        </p:spPr>
        <p:txBody>
          <a:bodyPr wrap="square">
            <a:spAutoFit/>
          </a:bodyPr>
          <a:lstStyle/>
          <a:p>
            <a:pPr>
              <a:buFont typeface="Wingdings" pitchFamily="2" charset="2"/>
              <a:buChar char="Ø"/>
            </a:pPr>
            <a:endParaRPr lang="en-US" dirty="0">
              <a:solidFill>
                <a:schemeClr val="accent2">
                  <a:lumMod val="75000"/>
                </a:schemeClr>
              </a:solidFill>
            </a:endParaRPr>
          </a:p>
          <a:p>
            <a:endParaRPr lang="en-US" dirty="0">
              <a:solidFill>
                <a:schemeClr val="accent2">
                  <a:lumMod val="75000"/>
                </a:schemeClr>
              </a:solidFill>
            </a:endParaRPr>
          </a:p>
          <a:p>
            <a:endParaRPr lang="en-US" dirty="0">
              <a:solidFill>
                <a:schemeClr val="accent2">
                  <a:lumMod val="75000"/>
                </a:schemeClr>
              </a:solidFill>
            </a:endParaRPr>
          </a:p>
          <a:p>
            <a:endParaRPr lang="en-US" dirty="0">
              <a:solidFill>
                <a:schemeClr val="accent2">
                  <a:lumMod val="75000"/>
                </a:schemeClr>
              </a:solidFill>
            </a:endParaRPr>
          </a:p>
        </p:txBody>
      </p:sp>
      <p:sp>
        <p:nvSpPr>
          <p:cNvPr id="9" name="TextBox 8"/>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PESTLE  Analysis of Apple Inc. contd.</a:t>
            </a:r>
          </a:p>
        </p:txBody>
      </p:sp>
      <p:sp>
        <p:nvSpPr>
          <p:cNvPr id="11" name="TextBox 10"/>
          <p:cNvSpPr txBox="1"/>
          <p:nvPr/>
        </p:nvSpPr>
        <p:spPr>
          <a:xfrm>
            <a:off x="152400" y="1905000"/>
            <a:ext cx="4267200" cy="369332"/>
          </a:xfrm>
          <a:prstGeom prst="rect">
            <a:avLst/>
          </a:prstGeom>
          <a:noFill/>
        </p:spPr>
        <p:txBody>
          <a:bodyPr wrap="square" rtlCol="0">
            <a:spAutoFit/>
          </a:bodyPr>
          <a:lstStyle/>
          <a:p>
            <a:pPr>
              <a:buFont typeface="Wingdings" pitchFamily="2" charset="2"/>
              <a:buChar char="Ø"/>
            </a:pPr>
            <a:r>
              <a:rPr lang="en-US" dirty="0">
                <a:solidFill>
                  <a:schemeClr val="bg1"/>
                </a:solidFill>
              </a:rPr>
              <a:t> </a:t>
            </a:r>
            <a:endParaRPr lang="en-US" dirty="0">
              <a:solidFill>
                <a:schemeClr val="bg1"/>
              </a:solidFill>
              <a:latin typeface="Times New Roman" pitchFamily="18" charset="0"/>
              <a:cs typeface="Times New Roman" pitchFamily="18" charset="0"/>
            </a:endParaRPr>
          </a:p>
        </p:txBody>
      </p:sp>
      <p:sp>
        <p:nvSpPr>
          <p:cNvPr id="18" name="TextBox 17"/>
          <p:cNvSpPr txBox="1"/>
          <p:nvPr/>
        </p:nvSpPr>
        <p:spPr>
          <a:xfrm>
            <a:off x="228600" y="4800600"/>
            <a:ext cx="4114800" cy="369332"/>
          </a:xfrm>
          <a:prstGeom prst="rect">
            <a:avLst/>
          </a:prstGeom>
          <a:noFill/>
        </p:spPr>
        <p:txBody>
          <a:bodyPr wrap="square" rtlCol="0">
            <a:spAutoFit/>
          </a:bodyPr>
          <a:lstStyle/>
          <a:p>
            <a:pPr>
              <a:buFont typeface="Wingdings" pitchFamily="2" charset="2"/>
              <a:buChar char="Ø"/>
            </a:pPr>
            <a:r>
              <a:rPr lang="en-US" dirty="0">
                <a:solidFill>
                  <a:schemeClr val="bg1"/>
                </a:solidFill>
              </a:rPr>
              <a:t> </a:t>
            </a:r>
            <a:endParaRPr lang="en-US" dirty="0">
              <a:solidFill>
                <a:schemeClr val="bg1"/>
              </a:solidFill>
              <a:latin typeface="Times New Roman" pitchFamily="18" charset="0"/>
              <a:cs typeface="Times New Roman" pitchFamily="18" charset="0"/>
            </a:endParaRPr>
          </a:p>
        </p:txBody>
      </p:sp>
      <p:sp>
        <p:nvSpPr>
          <p:cNvPr id="21" name="TextBox 20"/>
          <p:cNvSpPr txBox="1"/>
          <p:nvPr/>
        </p:nvSpPr>
        <p:spPr>
          <a:xfrm>
            <a:off x="4876800" y="4800600"/>
            <a:ext cx="4038600" cy="369332"/>
          </a:xfrm>
          <a:prstGeom prst="rect">
            <a:avLst/>
          </a:prstGeom>
          <a:noFill/>
        </p:spPr>
        <p:txBody>
          <a:bodyPr wrap="square" rtlCol="0">
            <a:spAutoFit/>
          </a:bodyPr>
          <a:lstStyle/>
          <a:p>
            <a:pPr>
              <a:buFont typeface="Wingdings" pitchFamily="2" charset="2"/>
              <a:buChar char="Ø"/>
            </a:pPr>
            <a:r>
              <a:rPr lang="en-US" dirty="0">
                <a:solidFill>
                  <a:schemeClr val="bg1"/>
                </a:solidFill>
              </a:rPr>
              <a:t> </a:t>
            </a:r>
            <a:endParaRPr lang="en-US" dirty="0">
              <a:solidFill>
                <a:schemeClr val="bg1"/>
              </a:solidFill>
              <a:latin typeface="Times New Roman" pitchFamily="18" charset="0"/>
              <a:cs typeface="Times New Roman" pitchFamily="18" charset="0"/>
            </a:endParaRPr>
          </a:p>
        </p:txBody>
      </p:sp>
      <p:sp>
        <p:nvSpPr>
          <p:cNvPr id="7" name="TextBox 6"/>
          <p:cNvSpPr txBox="1"/>
          <p:nvPr/>
        </p:nvSpPr>
        <p:spPr>
          <a:xfrm>
            <a:off x="533400" y="1447800"/>
            <a:ext cx="4114800" cy="4524315"/>
          </a:xfrm>
          <a:prstGeom prst="rect">
            <a:avLst/>
          </a:prstGeom>
          <a:noFill/>
        </p:spPr>
        <p:txBody>
          <a:bodyPr wrap="square" rtlCol="0">
            <a:spAutoFit/>
          </a:bodyPr>
          <a:lstStyle/>
          <a:p>
            <a:pPr>
              <a:buFont typeface="Wingdings" pitchFamily="2" charset="2"/>
              <a:buChar char="Ø"/>
            </a:pPr>
            <a:r>
              <a:rPr lang="en-US" dirty="0">
                <a:latin typeface="Times New Roman" pitchFamily="18" charset="0"/>
                <a:cs typeface="Times New Roman" pitchFamily="18" charset="0"/>
              </a:rPr>
              <a:t> Legal Factors :  Increasing privacy regulation of Apple Inc. acts as both threat and opportunity for the brand. The privacy regulations are creating more challenges for the brand. On the other hand increasing telecommunications are also major threat for Apple Inc.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Environmental Factors : Apple is focusing on business sustainability for a long time which acts as a opportunity for the brand. The product energy efficiency of the brand is also a major opportunity for the brand. Labor right trends that has been growing day by day is affecting Apple Inc. positively as well </a:t>
            </a:r>
          </a:p>
        </p:txBody>
      </p:sp>
      <p:pic>
        <p:nvPicPr>
          <p:cNvPr id="10" name="Picture 9" descr="Image result for pestle"/>
          <p:cNvPicPr/>
          <p:nvPr/>
        </p:nvPicPr>
        <p:blipFill>
          <a:blip r:embed="rId3"/>
          <a:srcRect/>
          <a:stretch>
            <a:fillRect/>
          </a:stretch>
        </p:blipFill>
        <p:spPr bwMode="auto">
          <a:xfrm>
            <a:off x="4648200" y="1981200"/>
            <a:ext cx="4343400" cy="3810000"/>
          </a:xfrm>
          <a:prstGeom prst="rect">
            <a:avLst/>
          </a:prstGeom>
          <a:noFill/>
          <a:ln w="9525">
            <a:noFill/>
            <a:miter lim="800000"/>
            <a:headEnd/>
            <a:tailEnd/>
          </a:ln>
        </p:spPr>
      </p:pic>
    </p:spTree>
  </p:cSld>
  <p:clrMapOvr>
    <a:masterClrMapping/>
  </p:clrMapOvr>
  <p:transition>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9600" y="2895600"/>
            <a:ext cx="6324600" cy="369332"/>
          </a:xfrm>
          <a:prstGeom prst="rect">
            <a:avLst/>
          </a:prstGeom>
        </p:spPr>
        <p:txBody>
          <a:bodyPr wrap="square">
            <a:spAutoFit/>
          </a:bodyPr>
          <a:lstStyle/>
          <a:p>
            <a:r>
              <a:rPr lang="en-US" dirty="0">
                <a:solidFill>
                  <a:schemeClr val="accent2">
                    <a:lumMod val="75000"/>
                  </a:schemeClr>
                </a:solidFill>
              </a:rPr>
              <a:t> </a:t>
            </a:r>
          </a:p>
        </p:txBody>
      </p:sp>
      <p:sp>
        <p:nvSpPr>
          <p:cNvPr id="7" name="TextBox 6"/>
          <p:cNvSpPr txBox="1"/>
          <p:nvPr/>
        </p:nvSpPr>
        <p:spPr>
          <a:xfrm>
            <a:off x="0" y="0"/>
            <a:ext cx="9144000" cy="92333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marL="742950" indent="-742950"/>
            <a:r>
              <a:rPr lang="en-US" sz="3600" dirty="0">
                <a:latin typeface="Arial" pitchFamily="34" charset="0"/>
                <a:cs typeface="Arial" pitchFamily="34" charset="0"/>
              </a:rPr>
              <a:t>         Apple Products and their Market</a:t>
            </a:r>
          </a:p>
          <a:p>
            <a:pPr marL="742950" indent="-742950"/>
            <a:endParaRPr lang="en-US" dirty="0"/>
          </a:p>
        </p:txBody>
      </p:sp>
      <p:graphicFrame>
        <p:nvGraphicFramePr>
          <p:cNvPr id="8" name="Diagram 7"/>
          <p:cNvGraphicFramePr/>
          <p:nvPr/>
        </p:nvGraphicFramePr>
        <p:xfrm>
          <a:off x="0" y="1295400"/>
          <a:ext cx="8991600" cy="5562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p:cNvSpPr txBox="1"/>
          <p:nvPr/>
        </p:nvSpPr>
        <p:spPr>
          <a:xfrm>
            <a:off x="457200" y="2286000"/>
            <a:ext cx="2819400" cy="1754326"/>
          </a:xfrm>
          <a:prstGeom prst="rect">
            <a:avLst/>
          </a:prstGeom>
          <a:noFill/>
        </p:spPr>
        <p:txBody>
          <a:bodyPr wrap="square" rtlCol="0">
            <a:spAutoFit/>
          </a:bodyPr>
          <a:lstStyle/>
          <a:p>
            <a:pPr>
              <a:buFont typeface="Wingdings" pitchFamily="2" charset="2"/>
              <a:buChar char="Ø"/>
            </a:pPr>
            <a:r>
              <a:rPr lang="en-US" dirty="0">
                <a:solidFill>
                  <a:schemeClr val="bg1"/>
                </a:solidFill>
              </a:rPr>
              <a:t> </a:t>
            </a:r>
            <a:r>
              <a:rPr lang="en-US" dirty="0">
                <a:solidFill>
                  <a:schemeClr val="bg1"/>
                </a:solidFill>
                <a:latin typeface="Times New Roman" pitchFamily="18" charset="0"/>
                <a:cs typeface="Times New Roman" pitchFamily="18" charset="0"/>
              </a:rPr>
              <a:t>Released in 2014</a:t>
            </a:r>
          </a:p>
          <a:p>
            <a:pPr>
              <a:buFont typeface="Wingdings" pitchFamily="2" charset="2"/>
              <a:buChar char="Ø"/>
            </a:pPr>
            <a:r>
              <a:rPr lang="en-US" dirty="0">
                <a:solidFill>
                  <a:schemeClr val="bg1"/>
                </a:solidFill>
                <a:latin typeface="Times New Roman" pitchFamily="18" charset="0"/>
                <a:cs typeface="Times New Roman" pitchFamily="18" charset="0"/>
              </a:rPr>
              <a:t> Mobile </a:t>
            </a:r>
            <a:r>
              <a:rPr lang="en-US" dirty="0" err="1">
                <a:solidFill>
                  <a:schemeClr val="bg1"/>
                </a:solidFill>
                <a:latin typeface="Times New Roman" pitchFamily="18" charset="0"/>
                <a:cs typeface="Times New Roman" pitchFamily="18" charset="0"/>
              </a:rPr>
              <a:t>Payement</a:t>
            </a:r>
            <a:endParaRPr lang="en-US" dirty="0">
              <a:solidFill>
                <a:schemeClr val="bg1"/>
              </a:solidFill>
              <a:latin typeface="Times New Roman" pitchFamily="18" charset="0"/>
              <a:cs typeface="Times New Roman" pitchFamily="18" charset="0"/>
            </a:endParaRPr>
          </a:p>
          <a:p>
            <a:pPr>
              <a:buFont typeface="Wingdings" pitchFamily="2" charset="2"/>
              <a:buChar char="Ø"/>
            </a:pPr>
            <a:r>
              <a:rPr lang="en-US" dirty="0">
                <a:solidFill>
                  <a:schemeClr val="bg1"/>
                </a:solidFill>
                <a:latin typeface="Times New Roman" pitchFamily="18" charset="0"/>
                <a:cs typeface="Times New Roman" pitchFamily="18" charset="0"/>
              </a:rPr>
              <a:t> Currently very popular</a:t>
            </a:r>
          </a:p>
          <a:p>
            <a:pPr>
              <a:buFont typeface="Wingdings" pitchFamily="2" charset="2"/>
              <a:buChar char="Ø"/>
            </a:pPr>
            <a:r>
              <a:rPr lang="en-US" dirty="0">
                <a:solidFill>
                  <a:schemeClr val="bg1"/>
                </a:solidFill>
                <a:latin typeface="Times New Roman" pitchFamily="18" charset="0"/>
                <a:cs typeface="Times New Roman" pitchFamily="18" charset="0"/>
              </a:rPr>
              <a:t> Uses EMV  payment </a:t>
            </a:r>
            <a:r>
              <a:rPr lang="en-US" dirty="0" err="1">
                <a:solidFill>
                  <a:schemeClr val="bg1"/>
                </a:solidFill>
                <a:latin typeface="Times New Roman" pitchFamily="18" charset="0"/>
                <a:cs typeface="Times New Roman" pitchFamily="18" charset="0"/>
              </a:rPr>
              <a:t>Tokenisation</a:t>
            </a:r>
            <a:r>
              <a:rPr lang="en-US" dirty="0">
                <a:solidFill>
                  <a:schemeClr val="bg1"/>
                </a:solidFill>
                <a:latin typeface="Times New Roman" pitchFamily="18" charset="0"/>
                <a:cs typeface="Times New Roman" pitchFamily="18" charset="0"/>
              </a:rPr>
              <a:t> Specification</a:t>
            </a:r>
          </a:p>
          <a:p>
            <a:pPr>
              <a:buFont typeface="Wingdings" pitchFamily="2" charset="2"/>
              <a:buChar char="Ø"/>
            </a:pPr>
            <a:endParaRPr lang="en-US" dirty="0">
              <a:solidFill>
                <a:schemeClr val="bg1"/>
              </a:solidFill>
            </a:endParaRPr>
          </a:p>
        </p:txBody>
      </p:sp>
      <p:sp>
        <p:nvSpPr>
          <p:cNvPr id="12" name="TextBox 11"/>
          <p:cNvSpPr txBox="1"/>
          <p:nvPr/>
        </p:nvSpPr>
        <p:spPr>
          <a:xfrm>
            <a:off x="3810000" y="2133600"/>
            <a:ext cx="2667000" cy="1200329"/>
          </a:xfrm>
          <a:prstGeom prst="rect">
            <a:avLst/>
          </a:prstGeom>
          <a:noFill/>
        </p:spPr>
        <p:txBody>
          <a:bodyPr wrap="square" rtlCol="0">
            <a:spAutoFit/>
          </a:bodyPr>
          <a:lstStyle/>
          <a:p>
            <a:pPr>
              <a:buFont typeface="Wingdings" pitchFamily="2" charset="2"/>
              <a:buChar char="Ø"/>
            </a:pPr>
            <a:r>
              <a:rPr lang="en-US" dirty="0">
                <a:solidFill>
                  <a:schemeClr val="bg1"/>
                </a:solidFill>
                <a:latin typeface="Times New Roman" pitchFamily="18" charset="0"/>
                <a:cs typeface="Times New Roman" pitchFamily="18" charset="0"/>
              </a:rPr>
              <a:t>Released in 2007</a:t>
            </a:r>
          </a:p>
          <a:p>
            <a:pPr>
              <a:buFont typeface="Wingdings" pitchFamily="2" charset="2"/>
              <a:buChar char="Ø"/>
            </a:pPr>
            <a:r>
              <a:rPr lang="en-US" dirty="0">
                <a:solidFill>
                  <a:schemeClr val="bg1"/>
                </a:solidFill>
                <a:latin typeface="Times New Roman" pitchFamily="18" charset="0"/>
                <a:cs typeface="Times New Roman" pitchFamily="18" charset="0"/>
              </a:rPr>
              <a:t> Updated regularly</a:t>
            </a:r>
          </a:p>
          <a:p>
            <a:pPr>
              <a:buFont typeface="Wingdings" pitchFamily="2" charset="2"/>
              <a:buChar char="Ø"/>
            </a:pPr>
            <a:r>
              <a:rPr lang="en-US" dirty="0">
                <a:solidFill>
                  <a:schemeClr val="bg1"/>
                </a:solidFill>
                <a:latin typeface="Times New Roman" pitchFamily="18" charset="0"/>
                <a:cs typeface="Times New Roman" pitchFamily="18" charset="0"/>
              </a:rPr>
              <a:t>In high demand in the         market </a:t>
            </a:r>
          </a:p>
        </p:txBody>
      </p:sp>
      <p:sp>
        <p:nvSpPr>
          <p:cNvPr id="15" name="TextBox 14"/>
          <p:cNvSpPr txBox="1"/>
          <p:nvPr/>
        </p:nvSpPr>
        <p:spPr>
          <a:xfrm>
            <a:off x="6553200" y="2819400"/>
            <a:ext cx="2209800" cy="1477328"/>
          </a:xfrm>
          <a:prstGeom prst="rect">
            <a:avLst/>
          </a:prstGeom>
          <a:noFill/>
        </p:spPr>
        <p:txBody>
          <a:bodyPr wrap="square" rtlCol="0">
            <a:spAutoFit/>
          </a:bodyPr>
          <a:lstStyle/>
          <a:p>
            <a:pPr marL="342900" indent="-342900">
              <a:buFont typeface="Wingdings" pitchFamily="2" charset="2"/>
              <a:buChar char="Ø"/>
            </a:pPr>
            <a:r>
              <a:rPr lang="en-US" dirty="0">
                <a:solidFill>
                  <a:schemeClr val="bg1"/>
                </a:solidFill>
                <a:latin typeface="Times New Roman" pitchFamily="18" charset="0"/>
                <a:cs typeface="Times New Roman" pitchFamily="18" charset="0"/>
              </a:rPr>
              <a:t>Released in 2010</a:t>
            </a:r>
          </a:p>
          <a:p>
            <a:pPr marL="342900" indent="-342900">
              <a:buFont typeface="Wingdings" pitchFamily="2" charset="2"/>
              <a:buChar char="Ø"/>
            </a:pPr>
            <a:r>
              <a:rPr lang="en-US" dirty="0">
                <a:solidFill>
                  <a:schemeClr val="bg1"/>
                </a:solidFill>
                <a:latin typeface="Times New Roman" pitchFamily="18" charset="0"/>
                <a:cs typeface="Times New Roman" pitchFamily="18" charset="0"/>
              </a:rPr>
              <a:t>Tablet computer</a:t>
            </a:r>
          </a:p>
          <a:p>
            <a:pPr marL="342900" indent="-342900">
              <a:buFont typeface="Wingdings" pitchFamily="2" charset="2"/>
              <a:buChar char="Ø"/>
            </a:pPr>
            <a:r>
              <a:rPr lang="en-US" dirty="0">
                <a:solidFill>
                  <a:schemeClr val="bg1"/>
                </a:solidFill>
                <a:latin typeface="Times New Roman" pitchFamily="18" charset="0"/>
                <a:cs typeface="Times New Roman" pitchFamily="18" charset="0"/>
              </a:rPr>
              <a:t>Recently market went down </a:t>
            </a:r>
          </a:p>
          <a:p>
            <a:pPr marL="342900" indent="-342900">
              <a:buFont typeface="Wingdings" pitchFamily="2" charset="2"/>
              <a:buChar char="Ø"/>
            </a:pPr>
            <a:r>
              <a:rPr lang="en-US" dirty="0">
                <a:solidFill>
                  <a:schemeClr val="bg1"/>
                </a:solidFill>
              </a:rPr>
              <a:t> </a:t>
            </a:r>
          </a:p>
        </p:txBody>
      </p:sp>
      <p:sp>
        <p:nvSpPr>
          <p:cNvPr id="16" name="TextBox 15"/>
          <p:cNvSpPr txBox="1"/>
          <p:nvPr/>
        </p:nvSpPr>
        <p:spPr>
          <a:xfrm>
            <a:off x="533400" y="5029200"/>
            <a:ext cx="2438400" cy="1477328"/>
          </a:xfrm>
          <a:prstGeom prst="rect">
            <a:avLst/>
          </a:prstGeom>
          <a:noFill/>
        </p:spPr>
        <p:txBody>
          <a:bodyPr wrap="square" rtlCol="0">
            <a:spAutoFit/>
          </a:bodyPr>
          <a:lstStyle/>
          <a:p>
            <a:pPr>
              <a:buFont typeface="Wingdings" pitchFamily="2" charset="2"/>
              <a:buChar char="Ø"/>
            </a:pPr>
            <a:r>
              <a:rPr lang="en-US" dirty="0">
                <a:solidFill>
                  <a:schemeClr val="bg1"/>
                </a:solidFill>
                <a:latin typeface="Times New Roman" pitchFamily="18" charset="0"/>
                <a:cs typeface="Times New Roman" pitchFamily="18" charset="0"/>
              </a:rPr>
              <a:t> Released in 2001</a:t>
            </a:r>
          </a:p>
          <a:p>
            <a:pPr>
              <a:buFont typeface="Wingdings" pitchFamily="2" charset="2"/>
              <a:buChar char="Ø"/>
            </a:pPr>
            <a:r>
              <a:rPr lang="en-US" dirty="0">
                <a:solidFill>
                  <a:schemeClr val="bg1"/>
                </a:solidFill>
                <a:latin typeface="Times New Roman" pitchFamily="18" charset="0"/>
                <a:cs typeface="Times New Roman" pitchFamily="18" charset="0"/>
              </a:rPr>
              <a:t> music player, media library</a:t>
            </a:r>
          </a:p>
          <a:p>
            <a:pPr>
              <a:buFont typeface="Wingdings" pitchFamily="2" charset="2"/>
              <a:buChar char="Ø"/>
            </a:pPr>
            <a:r>
              <a:rPr lang="en-US" dirty="0">
                <a:solidFill>
                  <a:schemeClr val="bg1"/>
                </a:solidFill>
                <a:latin typeface="Times New Roman" pitchFamily="18" charset="0"/>
                <a:cs typeface="Times New Roman" pitchFamily="18" charset="0"/>
              </a:rPr>
              <a:t> Almost obsolete  currently </a:t>
            </a:r>
          </a:p>
        </p:txBody>
      </p:sp>
      <p:sp>
        <p:nvSpPr>
          <p:cNvPr id="17" name="TextBox 16"/>
          <p:cNvSpPr txBox="1"/>
          <p:nvPr/>
        </p:nvSpPr>
        <p:spPr>
          <a:xfrm>
            <a:off x="3581400" y="5410200"/>
            <a:ext cx="2362200" cy="1200329"/>
          </a:xfrm>
          <a:prstGeom prst="rect">
            <a:avLst/>
          </a:prstGeom>
          <a:noFill/>
        </p:spPr>
        <p:txBody>
          <a:bodyPr wrap="square" rtlCol="0">
            <a:spAutoFit/>
          </a:bodyPr>
          <a:lstStyle/>
          <a:p>
            <a:pPr>
              <a:buFont typeface="Wingdings" pitchFamily="2" charset="2"/>
              <a:buChar char="Ø"/>
            </a:pPr>
            <a:r>
              <a:rPr lang="en-US" dirty="0">
                <a:solidFill>
                  <a:schemeClr val="bg1"/>
                </a:solidFill>
              </a:rPr>
              <a:t> </a:t>
            </a:r>
            <a:r>
              <a:rPr lang="en-US" dirty="0">
                <a:solidFill>
                  <a:schemeClr val="bg1"/>
                </a:solidFill>
                <a:latin typeface="Times New Roman" pitchFamily="18" charset="0"/>
                <a:cs typeface="Times New Roman" pitchFamily="18" charset="0"/>
              </a:rPr>
              <a:t>First manufactured in  2006</a:t>
            </a:r>
          </a:p>
          <a:p>
            <a:pPr>
              <a:buFont typeface="Wingdings" pitchFamily="2" charset="2"/>
              <a:buChar char="Ø"/>
            </a:pPr>
            <a:r>
              <a:rPr lang="en-US" dirty="0">
                <a:solidFill>
                  <a:schemeClr val="bg1"/>
                </a:solidFill>
                <a:latin typeface="Times New Roman" pitchFamily="18" charset="0"/>
                <a:cs typeface="Times New Roman" pitchFamily="18" charset="0"/>
              </a:rPr>
              <a:t>  still popular in the market </a:t>
            </a:r>
          </a:p>
        </p:txBody>
      </p:sp>
      <p:sp>
        <p:nvSpPr>
          <p:cNvPr id="18" name="TextBox 17"/>
          <p:cNvSpPr txBox="1"/>
          <p:nvPr/>
        </p:nvSpPr>
        <p:spPr>
          <a:xfrm>
            <a:off x="6477000" y="5029200"/>
            <a:ext cx="1981200" cy="1477328"/>
          </a:xfrm>
          <a:prstGeom prst="rect">
            <a:avLst/>
          </a:prstGeom>
          <a:noFill/>
        </p:spPr>
        <p:txBody>
          <a:bodyPr wrap="square" rtlCol="0">
            <a:spAutoFit/>
          </a:bodyPr>
          <a:lstStyle/>
          <a:p>
            <a:pPr>
              <a:buFont typeface="Wingdings" pitchFamily="2" charset="2"/>
              <a:buChar char="Ø"/>
            </a:pPr>
            <a:r>
              <a:rPr lang="en-US" dirty="0">
                <a:solidFill>
                  <a:schemeClr val="bg1"/>
                </a:solidFill>
              </a:rPr>
              <a:t> </a:t>
            </a:r>
            <a:r>
              <a:rPr lang="en-US" dirty="0">
                <a:solidFill>
                  <a:schemeClr val="bg1"/>
                </a:solidFill>
                <a:latin typeface="Times New Roman" pitchFamily="18" charset="0"/>
                <a:cs typeface="Times New Roman" pitchFamily="18" charset="0"/>
              </a:rPr>
              <a:t>Released in 2001</a:t>
            </a:r>
          </a:p>
          <a:p>
            <a:pPr>
              <a:buFont typeface="Wingdings" pitchFamily="2" charset="2"/>
              <a:buChar char="Ø"/>
            </a:pPr>
            <a:r>
              <a:rPr lang="en-US" dirty="0">
                <a:solidFill>
                  <a:schemeClr val="bg1"/>
                </a:solidFill>
                <a:latin typeface="Times New Roman" pitchFamily="18" charset="0"/>
                <a:cs typeface="Times New Roman" pitchFamily="18" charset="0"/>
              </a:rPr>
              <a:t> Music player</a:t>
            </a:r>
          </a:p>
          <a:p>
            <a:pPr>
              <a:buFont typeface="Wingdings" pitchFamily="2" charset="2"/>
              <a:buChar char="Ø"/>
            </a:pPr>
            <a:r>
              <a:rPr lang="en-US" dirty="0">
                <a:solidFill>
                  <a:schemeClr val="bg1"/>
                </a:solidFill>
                <a:latin typeface="Times New Roman" pitchFamily="18" charset="0"/>
                <a:cs typeface="Times New Roman" pitchFamily="18" charset="0"/>
              </a:rPr>
              <a:t> Not in high demand </a:t>
            </a:r>
          </a:p>
        </p:txBody>
      </p:sp>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9600" y="2895600"/>
            <a:ext cx="6324600" cy="369332"/>
          </a:xfrm>
          <a:prstGeom prst="rect">
            <a:avLst/>
          </a:prstGeom>
        </p:spPr>
        <p:txBody>
          <a:bodyPr wrap="square">
            <a:spAutoFit/>
          </a:bodyPr>
          <a:lstStyle/>
          <a:p>
            <a:r>
              <a:rPr lang="en-US" dirty="0">
                <a:solidFill>
                  <a:schemeClr val="accent2">
                    <a:lumMod val="75000"/>
                  </a:schemeClr>
                </a:solidFill>
              </a:rPr>
              <a:t> </a:t>
            </a:r>
          </a:p>
        </p:txBody>
      </p:sp>
      <p:sp>
        <p:nvSpPr>
          <p:cNvPr id="7" name="TextBox 6"/>
          <p:cNvSpPr txBox="1"/>
          <p:nvPr/>
        </p:nvSpPr>
        <p:spPr>
          <a:xfrm>
            <a:off x="0" y="0"/>
            <a:ext cx="9144000" cy="92333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marL="742950" indent="-742950"/>
            <a:r>
              <a:rPr lang="en-US" sz="3600" dirty="0">
                <a:latin typeface="Arial" pitchFamily="34" charset="0"/>
                <a:cs typeface="Arial" pitchFamily="34" charset="0"/>
              </a:rPr>
              <a:t>                Profitability of </a:t>
            </a:r>
            <a:r>
              <a:rPr lang="en-US" sz="3600" dirty="0" err="1">
                <a:latin typeface="Arial" pitchFamily="34" charset="0"/>
                <a:cs typeface="Arial" pitchFamily="34" charset="0"/>
              </a:rPr>
              <a:t>iPhone</a:t>
            </a:r>
            <a:r>
              <a:rPr lang="en-US" sz="3600" dirty="0">
                <a:latin typeface="Arial" pitchFamily="34" charset="0"/>
                <a:cs typeface="Arial" pitchFamily="34" charset="0"/>
              </a:rPr>
              <a:t> </a:t>
            </a:r>
          </a:p>
          <a:p>
            <a:pPr marL="742950" indent="-742950"/>
            <a:endParaRPr lang="en-US" dirty="0"/>
          </a:p>
        </p:txBody>
      </p:sp>
      <p:sp>
        <p:nvSpPr>
          <p:cNvPr id="11" name="TextBox 10"/>
          <p:cNvSpPr txBox="1"/>
          <p:nvPr/>
        </p:nvSpPr>
        <p:spPr>
          <a:xfrm>
            <a:off x="381000" y="2286000"/>
            <a:ext cx="2819400" cy="646331"/>
          </a:xfrm>
          <a:prstGeom prst="rect">
            <a:avLst/>
          </a:prstGeom>
          <a:noFill/>
        </p:spPr>
        <p:txBody>
          <a:bodyPr wrap="square" rtlCol="0">
            <a:spAutoFit/>
          </a:bodyPr>
          <a:lstStyle/>
          <a:p>
            <a:endParaRPr lang="en-US" dirty="0">
              <a:solidFill>
                <a:schemeClr val="bg1"/>
              </a:solidFill>
              <a:latin typeface="Times New Roman" pitchFamily="18" charset="0"/>
              <a:cs typeface="Times New Roman" pitchFamily="18" charset="0"/>
            </a:endParaRPr>
          </a:p>
          <a:p>
            <a:pPr>
              <a:buFont typeface="Wingdings" pitchFamily="2" charset="2"/>
              <a:buChar char="Ø"/>
            </a:pPr>
            <a:endParaRPr lang="en-US" dirty="0">
              <a:solidFill>
                <a:schemeClr val="bg1"/>
              </a:solidFill>
            </a:endParaRPr>
          </a:p>
        </p:txBody>
      </p:sp>
      <p:sp>
        <p:nvSpPr>
          <p:cNvPr id="12" name="TextBox 11"/>
          <p:cNvSpPr txBox="1"/>
          <p:nvPr/>
        </p:nvSpPr>
        <p:spPr>
          <a:xfrm>
            <a:off x="3810000" y="2133600"/>
            <a:ext cx="2667000" cy="1200329"/>
          </a:xfrm>
          <a:prstGeom prst="rect">
            <a:avLst/>
          </a:prstGeom>
          <a:noFill/>
        </p:spPr>
        <p:txBody>
          <a:bodyPr wrap="square" rtlCol="0">
            <a:spAutoFit/>
          </a:bodyPr>
          <a:lstStyle/>
          <a:p>
            <a:pPr>
              <a:buFont typeface="Wingdings" pitchFamily="2" charset="2"/>
              <a:buChar char="Ø"/>
            </a:pPr>
            <a:r>
              <a:rPr lang="en-US" dirty="0">
                <a:solidFill>
                  <a:schemeClr val="bg1"/>
                </a:solidFill>
                <a:latin typeface="Times New Roman" pitchFamily="18" charset="0"/>
                <a:cs typeface="Times New Roman" pitchFamily="18" charset="0"/>
              </a:rPr>
              <a:t>Released n 2007</a:t>
            </a:r>
          </a:p>
          <a:p>
            <a:pPr>
              <a:buFont typeface="Wingdings" pitchFamily="2" charset="2"/>
              <a:buChar char="Ø"/>
            </a:pPr>
            <a:r>
              <a:rPr lang="en-US" dirty="0">
                <a:solidFill>
                  <a:schemeClr val="bg1"/>
                </a:solidFill>
                <a:latin typeface="Times New Roman" pitchFamily="18" charset="0"/>
                <a:cs typeface="Times New Roman" pitchFamily="18" charset="0"/>
              </a:rPr>
              <a:t> Updated regularly</a:t>
            </a:r>
          </a:p>
          <a:p>
            <a:pPr>
              <a:buFont typeface="Wingdings" pitchFamily="2" charset="2"/>
              <a:buChar char="Ø"/>
            </a:pPr>
            <a:r>
              <a:rPr lang="en-US" dirty="0">
                <a:solidFill>
                  <a:schemeClr val="bg1"/>
                </a:solidFill>
                <a:latin typeface="Times New Roman" pitchFamily="18" charset="0"/>
                <a:cs typeface="Times New Roman" pitchFamily="18" charset="0"/>
              </a:rPr>
              <a:t>In high demand in the         market </a:t>
            </a:r>
          </a:p>
        </p:txBody>
      </p:sp>
      <p:sp>
        <p:nvSpPr>
          <p:cNvPr id="15" name="TextBox 14"/>
          <p:cNvSpPr txBox="1"/>
          <p:nvPr/>
        </p:nvSpPr>
        <p:spPr>
          <a:xfrm>
            <a:off x="6553200" y="2819400"/>
            <a:ext cx="2209800" cy="1477328"/>
          </a:xfrm>
          <a:prstGeom prst="rect">
            <a:avLst/>
          </a:prstGeom>
          <a:noFill/>
        </p:spPr>
        <p:txBody>
          <a:bodyPr wrap="square" rtlCol="0">
            <a:spAutoFit/>
          </a:bodyPr>
          <a:lstStyle/>
          <a:p>
            <a:pPr marL="342900" indent="-342900">
              <a:buFont typeface="Wingdings" pitchFamily="2" charset="2"/>
              <a:buChar char="Ø"/>
            </a:pPr>
            <a:r>
              <a:rPr lang="en-US" dirty="0">
                <a:solidFill>
                  <a:schemeClr val="bg1"/>
                </a:solidFill>
                <a:latin typeface="Times New Roman" pitchFamily="18" charset="0"/>
                <a:cs typeface="Times New Roman" pitchFamily="18" charset="0"/>
              </a:rPr>
              <a:t>Released in 2010</a:t>
            </a:r>
          </a:p>
          <a:p>
            <a:pPr marL="342900" indent="-342900">
              <a:buFont typeface="Wingdings" pitchFamily="2" charset="2"/>
              <a:buChar char="Ø"/>
            </a:pPr>
            <a:r>
              <a:rPr lang="en-US" dirty="0">
                <a:solidFill>
                  <a:schemeClr val="bg1"/>
                </a:solidFill>
                <a:latin typeface="Times New Roman" pitchFamily="18" charset="0"/>
                <a:cs typeface="Times New Roman" pitchFamily="18" charset="0"/>
              </a:rPr>
              <a:t>Tablet computer</a:t>
            </a:r>
          </a:p>
          <a:p>
            <a:pPr marL="342900" indent="-342900">
              <a:buFont typeface="Wingdings" pitchFamily="2" charset="2"/>
              <a:buChar char="Ø"/>
            </a:pPr>
            <a:r>
              <a:rPr lang="en-US" dirty="0">
                <a:solidFill>
                  <a:schemeClr val="bg1"/>
                </a:solidFill>
                <a:latin typeface="Times New Roman" pitchFamily="18" charset="0"/>
                <a:cs typeface="Times New Roman" pitchFamily="18" charset="0"/>
              </a:rPr>
              <a:t>Recently market went down </a:t>
            </a:r>
          </a:p>
          <a:p>
            <a:pPr marL="342900" indent="-342900">
              <a:buFont typeface="Wingdings" pitchFamily="2" charset="2"/>
              <a:buChar char="Ø"/>
            </a:pPr>
            <a:r>
              <a:rPr lang="en-US" dirty="0">
                <a:solidFill>
                  <a:schemeClr val="bg1"/>
                </a:solidFill>
              </a:rPr>
              <a:t> </a:t>
            </a:r>
          </a:p>
        </p:txBody>
      </p:sp>
      <p:sp>
        <p:nvSpPr>
          <p:cNvPr id="17" name="TextBox 16"/>
          <p:cNvSpPr txBox="1"/>
          <p:nvPr/>
        </p:nvSpPr>
        <p:spPr>
          <a:xfrm>
            <a:off x="3581400" y="5410200"/>
            <a:ext cx="2362200" cy="1200329"/>
          </a:xfrm>
          <a:prstGeom prst="rect">
            <a:avLst/>
          </a:prstGeom>
          <a:noFill/>
        </p:spPr>
        <p:txBody>
          <a:bodyPr wrap="square" rtlCol="0">
            <a:spAutoFit/>
          </a:bodyPr>
          <a:lstStyle/>
          <a:p>
            <a:pPr>
              <a:buFont typeface="Wingdings" pitchFamily="2" charset="2"/>
              <a:buChar char="Ø"/>
            </a:pPr>
            <a:r>
              <a:rPr lang="en-US" dirty="0">
                <a:solidFill>
                  <a:schemeClr val="bg1"/>
                </a:solidFill>
              </a:rPr>
              <a:t> </a:t>
            </a:r>
            <a:r>
              <a:rPr lang="en-US" dirty="0">
                <a:solidFill>
                  <a:schemeClr val="bg1"/>
                </a:solidFill>
                <a:latin typeface="Times New Roman" pitchFamily="18" charset="0"/>
                <a:cs typeface="Times New Roman" pitchFamily="18" charset="0"/>
              </a:rPr>
              <a:t>First manufactured in  2006</a:t>
            </a:r>
          </a:p>
          <a:p>
            <a:pPr>
              <a:buFont typeface="Wingdings" pitchFamily="2" charset="2"/>
              <a:buChar char="Ø"/>
            </a:pPr>
            <a:r>
              <a:rPr lang="en-US" dirty="0">
                <a:solidFill>
                  <a:schemeClr val="bg1"/>
                </a:solidFill>
                <a:latin typeface="Times New Roman" pitchFamily="18" charset="0"/>
                <a:cs typeface="Times New Roman" pitchFamily="18" charset="0"/>
              </a:rPr>
              <a:t>  still popular in the market </a:t>
            </a:r>
          </a:p>
        </p:txBody>
      </p:sp>
      <p:sp>
        <p:nvSpPr>
          <p:cNvPr id="18" name="TextBox 17"/>
          <p:cNvSpPr txBox="1"/>
          <p:nvPr/>
        </p:nvSpPr>
        <p:spPr>
          <a:xfrm>
            <a:off x="6477000" y="5029200"/>
            <a:ext cx="1981200" cy="1477328"/>
          </a:xfrm>
          <a:prstGeom prst="rect">
            <a:avLst/>
          </a:prstGeom>
          <a:noFill/>
        </p:spPr>
        <p:txBody>
          <a:bodyPr wrap="square" rtlCol="0">
            <a:spAutoFit/>
          </a:bodyPr>
          <a:lstStyle/>
          <a:p>
            <a:pPr>
              <a:buFont typeface="Wingdings" pitchFamily="2" charset="2"/>
              <a:buChar char="Ø"/>
            </a:pPr>
            <a:r>
              <a:rPr lang="en-US" dirty="0">
                <a:solidFill>
                  <a:schemeClr val="bg1"/>
                </a:solidFill>
              </a:rPr>
              <a:t> </a:t>
            </a:r>
            <a:r>
              <a:rPr lang="en-US" dirty="0">
                <a:solidFill>
                  <a:schemeClr val="bg1"/>
                </a:solidFill>
                <a:latin typeface="Times New Roman" pitchFamily="18" charset="0"/>
                <a:cs typeface="Times New Roman" pitchFamily="18" charset="0"/>
              </a:rPr>
              <a:t>Released in 2001</a:t>
            </a:r>
          </a:p>
          <a:p>
            <a:pPr>
              <a:buFont typeface="Wingdings" pitchFamily="2" charset="2"/>
              <a:buChar char="Ø"/>
            </a:pPr>
            <a:r>
              <a:rPr lang="en-US" dirty="0">
                <a:solidFill>
                  <a:schemeClr val="bg1"/>
                </a:solidFill>
                <a:latin typeface="Times New Roman" pitchFamily="18" charset="0"/>
                <a:cs typeface="Times New Roman" pitchFamily="18" charset="0"/>
              </a:rPr>
              <a:t> Music player</a:t>
            </a:r>
          </a:p>
          <a:p>
            <a:pPr>
              <a:buFont typeface="Wingdings" pitchFamily="2" charset="2"/>
              <a:buChar char="Ø"/>
            </a:pPr>
            <a:r>
              <a:rPr lang="en-US" dirty="0">
                <a:solidFill>
                  <a:schemeClr val="bg1"/>
                </a:solidFill>
                <a:latin typeface="Times New Roman" pitchFamily="18" charset="0"/>
                <a:cs typeface="Times New Roman" pitchFamily="18" charset="0"/>
              </a:rPr>
              <a:t> Not in high demand </a:t>
            </a:r>
          </a:p>
        </p:txBody>
      </p:sp>
      <p:pic>
        <p:nvPicPr>
          <p:cNvPr id="13" name="Picture 12" descr="Image result for Profitability of iphone"/>
          <p:cNvPicPr/>
          <p:nvPr/>
        </p:nvPicPr>
        <p:blipFill>
          <a:blip r:embed="rId3">
            <a:biLevel thresh="50000"/>
          </a:blip>
          <a:srcRect/>
          <a:stretch>
            <a:fillRect/>
          </a:stretch>
        </p:blipFill>
        <p:spPr bwMode="auto">
          <a:xfrm>
            <a:off x="304800" y="1143000"/>
            <a:ext cx="4953000" cy="3657600"/>
          </a:xfrm>
          <a:prstGeom prst="rect">
            <a:avLst/>
          </a:prstGeom>
          <a:noFill/>
          <a:ln w="9525">
            <a:noFill/>
            <a:miter lim="800000"/>
            <a:headEnd/>
            <a:tailEnd/>
          </a:ln>
        </p:spPr>
      </p:pic>
      <p:sp>
        <p:nvSpPr>
          <p:cNvPr id="19" name="TextBox 18"/>
          <p:cNvSpPr txBox="1"/>
          <p:nvPr/>
        </p:nvSpPr>
        <p:spPr>
          <a:xfrm>
            <a:off x="5334000" y="1676400"/>
            <a:ext cx="3505200" cy="2862322"/>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Net income of Apple is  at least 19 billion dollars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New </a:t>
            </a:r>
            <a:r>
              <a:rPr lang="en-US" dirty="0" err="1">
                <a:latin typeface="Times New Roman" pitchFamily="18" charset="0"/>
                <a:cs typeface="Times New Roman" pitchFamily="18" charset="0"/>
              </a:rPr>
              <a:t>iPhone</a:t>
            </a:r>
            <a:r>
              <a:rPr lang="en-US" dirty="0">
                <a:latin typeface="Times New Roman" pitchFamily="18" charset="0"/>
                <a:cs typeface="Times New Roman" pitchFamily="18" charset="0"/>
              </a:rPr>
              <a:t> beats the record of 18 billion dollar of net income in 2015</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29 million </a:t>
            </a:r>
            <a:r>
              <a:rPr lang="en-US" dirty="0" err="1">
                <a:latin typeface="Times New Roman" pitchFamily="18" charset="0"/>
                <a:cs typeface="Times New Roman" pitchFamily="18" charset="0"/>
              </a:rPr>
              <a:t>iPhone</a:t>
            </a:r>
            <a:r>
              <a:rPr lang="en-US" dirty="0">
                <a:latin typeface="Times New Roman" pitchFamily="18" charset="0"/>
                <a:cs typeface="Times New Roman" pitchFamily="18" charset="0"/>
              </a:rPr>
              <a:t> X were shipped and became the  top selling smart phone </a:t>
            </a:r>
          </a:p>
        </p:txBody>
      </p:sp>
      <p:sp>
        <p:nvSpPr>
          <p:cNvPr id="21" name="TextBox 20"/>
          <p:cNvSpPr txBox="1"/>
          <p:nvPr/>
        </p:nvSpPr>
        <p:spPr>
          <a:xfrm>
            <a:off x="533400" y="5181600"/>
            <a:ext cx="8077200" cy="1477328"/>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More than 2 two thirds of apples total sales are  made up by </a:t>
            </a:r>
            <a:r>
              <a:rPr lang="en-US" dirty="0" err="1">
                <a:latin typeface="Times New Roman" pitchFamily="18" charset="0"/>
                <a:cs typeface="Times New Roman" pitchFamily="18" charset="0"/>
              </a:rPr>
              <a:t>iPhones</a:t>
            </a:r>
            <a:endParaRPr lang="en-US" dirty="0">
              <a:latin typeface="Times New Roman" pitchFamily="18" charset="0"/>
              <a:cs typeface="Times New Roman" pitchFamily="18" charset="0"/>
            </a:endParaRP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Apple pays a tax bill of around 38 billion dollars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250 billion dollar is the expected profit of </a:t>
            </a:r>
            <a:r>
              <a:rPr lang="en-US" dirty="0" err="1">
                <a:latin typeface="Times New Roman" pitchFamily="18" charset="0"/>
                <a:cs typeface="Times New Roman" pitchFamily="18" charset="0"/>
              </a:rPr>
              <a:t>iPhones</a:t>
            </a:r>
            <a:r>
              <a:rPr lang="en-US" dirty="0">
                <a:latin typeface="Times New Roman" pitchFamily="18" charset="0"/>
                <a:cs typeface="Times New Roman" pitchFamily="18" charset="0"/>
              </a:rPr>
              <a:t> over the seas</a:t>
            </a:r>
          </a:p>
        </p:txBody>
      </p:sp>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1905000"/>
            <a:ext cx="7848600" cy="1200329"/>
          </a:xfrm>
          <a:prstGeom prst="rect">
            <a:avLst/>
          </a:prstGeom>
        </p:spPr>
        <p:txBody>
          <a:bodyPr wrap="square">
            <a:spAutoFit/>
          </a:bodyPr>
          <a:lstStyle/>
          <a:p>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sp>
        <p:nvSpPr>
          <p:cNvPr id="35842" name="AutoShape 2" descr="Image result for ipad market growt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 name="TextBox 9"/>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Porter’s Five Forces </a:t>
            </a:r>
          </a:p>
        </p:txBody>
      </p:sp>
      <p:sp>
        <p:nvSpPr>
          <p:cNvPr id="13" name="Rectangle 12"/>
          <p:cNvSpPr/>
          <p:nvPr/>
        </p:nvSpPr>
        <p:spPr>
          <a:xfrm>
            <a:off x="228600" y="685800"/>
            <a:ext cx="3657600" cy="22860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Bargaining power of Suppliers</a:t>
            </a:r>
          </a:p>
          <a:p>
            <a:pPr algn="ctr"/>
            <a:endParaRPr lang="en-US" b="1" dirty="0">
              <a:solidFill>
                <a:schemeClr val="tx1"/>
              </a:solidFill>
            </a:endParaRPr>
          </a:p>
          <a:p>
            <a:pPr algn="ctr"/>
            <a:r>
              <a:rPr lang="en-US" dirty="0"/>
              <a:t> </a:t>
            </a:r>
          </a:p>
          <a:p>
            <a:pPr algn="ctr"/>
            <a:endParaRPr lang="en-US" dirty="0"/>
          </a:p>
          <a:p>
            <a:pPr algn="ctr"/>
            <a:endParaRPr lang="en-US" dirty="0"/>
          </a:p>
          <a:p>
            <a:pPr algn="ctr"/>
            <a:endParaRPr lang="en-US" dirty="0"/>
          </a:p>
          <a:p>
            <a:pPr algn="ctr"/>
            <a:endParaRPr lang="en-US" dirty="0"/>
          </a:p>
          <a:p>
            <a:pPr algn="ctr"/>
            <a:endParaRPr lang="en-US" dirty="0"/>
          </a:p>
        </p:txBody>
      </p:sp>
      <p:sp>
        <p:nvSpPr>
          <p:cNvPr id="15" name="Rectangle 14"/>
          <p:cNvSpPr/>
          <p:nvPr/>
        </p:nvSpPr>
        <p:spPr>
          <a:xfrm>
            <a:off x="4343400" y="838200"/>
            <a:ext cx="3352800" cy="20574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chemeClr val="tx1"/>
              </a:solidFill>
            </a:endParaRPr>
          </a:p>
          <a:p>
            <a:pPr algn="ctr"/>
            <a:r>
              <a:rPr lang="en-US" b="1" dirty="0">
                <a:solidFill>
                  <a:schemeClr val="tx1"/>
                </a:solidFill>
              </a:rPr>
              <a:t>Bargaining Power of Customers</a:t>
            </a: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r>
              <a:rPr lang="en-US" dirty="0">
                <a:solidFill>
                  <a:schemeClr val="tx1"/>
                </a:solidFill>
              </a:rPr>
              <a:t> </a:t>
            </a:r>
          </a:p>
        </p:txBody>
      </p:sp>
      <p:sp>
        <p:nvSpPr>
          <p:cNvPr id="16" name="Rectangle 15"/>
          <p:cNvSpPr/>
          <p:nvPr/>
        </p:nvSpPr>
        <p:spPr>
          <a:xfrm>
            <a:off x="0" y="3276600"/>
            <a:ext cx="3886200" cy="2590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chemeClr val="tx1"/>
              </a:solidFill>
            </a:endParaRPr>
          </a:p>
          <a:p>
            <a:pPr algn="ctr"/>
            <a:r>
              <a:rPr lang="en-US" b="1" dirty="0">
                <a:solidFill>
                  <a:schemeClr val="tx1"/>
                </a:solidFill>
              </a:rPr>
              <a:t>Threat of New Entrants</a:t>
            </a:r>
          </a:p>
          <a:p>
            <a:pPr algn="ctr"/>
            <a:endParaRPr lang="en-US" b="1" dirty="0">
              <a:solidFill>
                <a:schemeClr val="tx1"/>
              </a:solidFill>
            </a:endParaRPr>
          </a:p>
          <a:p>
            <a:pPr algn="ctr"/>
            <a:endParaRPr lang="en-US" b="1" dirty="0">
              <a:solidFill>
                <a:schemeClr val="tx1"/>
              </a:solidFill>
            </a:endParaRPr>
          </a:p>
          <a:p>
            <a:pPr algn="ctr"/>
            <a:endParaRPr lang="en-US" b="1" dirty="0">
              <a:solidFill>
                <a:schemeClr val="tx1"/>
              </a:solidFill>
            </a:endParaRPr>
          </a:p>
          <a:p>
            <a:pPr algn="ctr"/>
            <a:endParaRPr lang="en-US" b="1" dirty="0">
              <a:solidFill>
                <a:schemeClr val="tx1"/>
              </a:solidFill>
            </a:endParaRPr>
          </a:p>
          <a:p>
            <a:pPr algn="ctr"/>
            <a:endParaRPr lang="en-US" b="1" dirty="0">
              <a:solidFill>
                <a:schemeClr val="tx1"/>
              </a:solidFill>
            </a:endParaRPr>
          </a:p>
          <a:p>
            <a:pPr algn="ctr"/>
            <a:endParaRPr lang="en-US" b="1" dirty="0">
              <a:solidFill>
                <a:schemeClr val="tx1"/>
              </a:solidFill>
            </a:endParaRPr>
          </a:p>
          <a:p>
            <a:pPr algn="ctr"/>
            <a:endParaRPr lang="en-US" b="1" dirty="0">
              <a:solidFill>
                <a:schemeClr val="tx1"/>
              </a:solidFill>
            </a:endParaRPr>
          </a:p>
          <a:p>
            <a:pPr algn="ctr"/>
            <a:endParaRPr lang="en-US" b="1" dirty="0">
              <a:solidFill>
                <a:schemeClr val="tx1"/>
              </a:solidFill>
            </a:endParaRPr>
          </a:p>
          <a:p>
            <a:pPr algn="ctr"/>
            <a:r>
              <a:rPr lang="en-US" b="1" dirty="0">
                <a:solidFill>
                  <a:schemeClr val="tx1"/>
                </a:solidFill>
              </a:rPr>
              <a:t> </a:t>
            </a:r>
          </a:p>
        </p:txBody>
      </p:sp>
      <p:sp>
        <p:nvSpPr>
          <p:cNvPr id="18" name="Oval 17"/>
          <p:cNvSpPr/>
          <p:nvPr/>
        </p:nvSpPr>
        <p:spPr>
          <a:xfrm>
            <a:off x="3581400" y="2590800"/>
            <a:ext cx="1371600" cy="1447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p:cNvSpPr txBox="1"/>
          <p:nvPr/>
        </p:nvSpPr>
        <p:spPr>
          <a:xfrm>
            <a:off x="381000" y="1143000"/>
            <a:ext cx="3429000" cy="1754326"/>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Apple maintains perfect control over its suppliers</a:t>
            </a:r>
          </a:p>
          <a:p>
            <a:pPr>
              <a:buFont typeface="Wingdings" pitchFamily="2" charset="2"/>
              <a:buChar char="Ø"/>
            </a:pPr>
            <a:r>
              <a:rPr lang="en-US" dirty="0">
                <a:latin typeface="Times New Roman" pitchFamily="18" charset="0"/>
                <a:cs typeface="Times New Roman" pitchFamily="18" charset="0"/>
              </a:rPr>
              <a:t> Apple has no threats regarding the integration by their suppliers</a:t>
            </a:r>
          </a:p>
          <a:p>
            <a:pPr>
              <a:buFont typeface="Wingdings" pitchFamily="2" charset="2"/>
              <a:buChar char="Ø"/>
            </a:pPr>
            <a:r>
              <a:rPr lang="en-US" dirty="0">
                <a:latin typeface="Times New Roman" pitchFamily="18" charset="0"/>
                <a:cs typeface="Times New Roman" pitchFamily="18" charset="0"/>
              </a:rPr>
              <a:t>  The bargaining power is weak, however the  supply is perfect</a:t>
            </a:r>
          </a:p>
        </p:txBody>
      </p:sp>
      <p:sp>
        <p:nvSpPr>
          <p:cNvPr id="22" name="TextBox 21"/>
          <p:cNvSpPr txBox="1"/>
          <p:nvPr/>
        </p:nvSpPr>
        <p:spPr>
          <a:xfrm>
            <a:off x="4572000" y="1219200"/>
            <a:ext cx="2667000" cy="1754326"/>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Buyers has strong bargaining power</a:t>
            </a:r>
          </a:p>
          <a:p>
            <a:pPr>
              <a:buFont typeface="Wingdings" pitchFamily="2" charset="2"/>
              <a:buChar char="Ø"/>
            </a:pPr>
            <a:r>
              <a:rPr lang="en-US" dirty="0">
                <a:latin typeface="Times New Roman" pitchFamily="18" charset="0"/>
                <a:cs typeface="Times New Roman" pitchFamily="18" charset="0"/>
              </a:rPr>
              <a:t>  Switching cost is low</a:t>
            </a:r>
          </a:p>
          <a:p>
            <a:pPr>
              <a:buFont typeface="Wingdings" pitchFamily="2" charset="2"/>
              <a:buChar char="Ø"/>
            </a:pPr>
            <a:r>
              <a:rPr lang="en-US" dirty="0">
                <a:latin typeface="Times New Roman" pitchFamily="18" charset="0"/>
                <a:cs typeface="Times New Roman" pitchFamily="18" charset="0"/>
              </a:rPr>
              <a:t> Individual buyers are small in size</a:t>
            </a:r>
          </a:p>
          <a:p>
            <a:endParaRPr lang="en-US" dirty="0"/>
          </a:p>
        </p:txBody>
      </p:sp>
      <p:sp>
        <p:nvSpPr>
          <p:cNvPr id="23" name="TextBox 22"/>
          <p:cNvSpPr txBox="1"/>
          <p:nvPr/>
        </p:nvSpPr>
        <p:spPr>
          <a:xfrm>
            <a:off x="990600" y="5029200"/>
            <a:ext cx="184731" cy="369332"/>
          </a:xfrm>
          <a:prstGeom prst="rect">
            <a:avLst/>
          </a:prstGeom>
          <a:noFill/>
        </p:spPr>
        <p:txBody>
          <a:bodyPr wrap="none" rtlCol="0">
            <a:spAutoFit/>
          </a:bodyPr>
          <a:lstStyle/>
          <a:p>
            <a:endParaRPr lang="en-US" dirty="0"/>
          </a:p>
        </p:txBody>
      </p:sp>
      <p:sp>
        <p:nvSpPr>
          <p:cNvPr id="24" name="TextBox 23"/>
          <p:cNvSpPr txBox="1"/>
          <p:nvPr/>
        </p:nvSpPr>
        <p:spPr>
          <a:xfrm>
            <a:off x="304800" y="3810000"/>
            <a:ext cx="3657600" cy="2031325"/>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A lot of substitutes are acting as a threat to Apple</a:t>
            </a:r>
          </a:p>
          <a:p>
            <a:pPr>
              <a:buFont typeface="Wingdings" pitchFamily="2" charset="2"/>
              <a:buChar char="Ø"/>
            </a:pPr>
            <a:r>
              <a:rPr lang="en-US" dirty="0">
                <a:latin typeface="Times New Roman" pitchFamily="18" charset="0"/>
                <a:cs typeface="Times New Roman" pitchFamily="18" charset="0"/>
              </a:rPr>
              <a:t> Substitutes are mostly affecting the  Apple products and their uniqueness </a:t>
            </a:r>
          </a:p>
          <a:p>
            <a:pPr>
              <a:buFont typeface="Wingdings" pitchFamily="2" charset="2"/>
              <a:buChar char="Ø"/>
            </a:pPr>
            <a:r>
              <a:rPr lang="en-US" dirty="0">
                <a:latin typeface="Times New Roman" pitchFamily="18" charset="0"/>
                <a:cs typeface="Times New Roman" pitchFamily="18" charset="0"/>
              </a:rPr>
              <a:t> Apple’s brand image is shielding the threat to some extent </a:t>
            </a:r>
          </a:p>
          <a:p>
            <a:endParaRPr lang="en-US" dirty="0"/>
          </a:p>
        </p:txBody>
      </p:sp>
      <p:sp>
        <p:nvSpPr>
          <p:cNvPr id="28" name="Rectangle 27"/>
          <p:cNvSpPr/>
          <p:nvPr/>
        </p:nvSpPr>
        <p:spPr>
          <a:xfrm>
            <a:off x="5257800" y="3124200"/>
            <a:ext cx="3505200" cy="16002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a:p>
            <a:pPr algn="ctr"/>
            <a:r>
              <a:rPr lang="en-US" b="1" dirty="0">
                <a:solidFill>
                  <a:schemeClr val="tx1"/>
                </a:solidFill>
              </a:rPr>
              <a:t>Threat of Substitution</a:t>
            </a: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p:txBody>
      </p:sp>
      <p:sp>
        <p:nvSpPr>
          <p:cNvPr id="30" name="Rectangle 29"/>
          <p:cNvSpPr/>
          <p:nvPr/>
        </p:nvSpPr>
        <p:spPr>
          <a:xfrm>
            <a:off x="4419600" y="4876800"/>
            <a:ext cx="3886200" cy="1828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chemeClr val="tx1"/>
              </a:solidFill>
            </a:endParaRPr>
          </a:p>
          <a:p>
            <a:pPr algn="ctr"/>
            <a:r>
              <a:rPr lang="en-US" b="1" dirty="0">
                <a:solidFill>
                  <a:schemeClr val="tx1"/>
                </a:solidFill>
              </a:rPr>
              <a:t>Competitive Rivalry</a:t>
            </a: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p:txBody>
      </p:sp>
      <p:cxnSp>
        <p:nvCxnSpPr>
          <p:cNvPr id="32" name="Straight Arrow Connector 31"/>
          <p:cNvCxnSpPr/>
          <p:nvPr/>
        </p:nvCxnSpPr>
        <p:spPr>
          <a:xfrm rot="16200000" flipH="1">
            <a:off x="4076700" y="4305300"/>
            <a:ext cx="838200" cy="3048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953000" y="3429000"/>
            <a:ext cx="304800" cy="1524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5334000" y="3581400"/>
            <a:ext cx="3657600" cy="923330"/>
          </a:xfrm>
          <a:prstGeom prst="rect">
            <a:avLst/>
          </a:prstGeom>
          <a:noFill/>
        </p:spPr>
        <p:txBody>
          <a:bodyPr wrap="square" rtlCol="0">
            <a:spAutoFit/>
          </a:bodyPr>
          <a:lstStyle/>
          <a:p>
            <a:pPr>
              <a:buFont typeface="Wingdings" pitchFamily="2" charset="2"/>
              <a:buChar char="Ø"/>
            </a:pPr>
            <a:r>
              <a:rPr lang="en-US" dirty="0">
                <a:latin typeface="Times New Roman" pitchFamily="18" charset="0"/>
                <a:cs typeface="Times New Roman" pitchFamily="18" charset="0"/>
              </a:rPr>
              <a:t>High availability; Substitutes</a:t>
            </a:r>
          </a:p>
          <a:p>
            <a:pPr>
              <a:buFont typeface="Wingdings" pitchFamily="2" charset="2"/>
              <a:buChar char="Ø"/>
            </a:pPr>
            <a:r>
              <a:rPr lang="en-US" dirty="0">
                <a:latin typeface="Times New Roman" pitchFamily="18" charset="0"/>
                <a:cs typeface="Times New Roman" pitchFamily="18" charset="0"/>
              </a:rPr>
              <a:t> Low performance of the substitutes</a:t>
            </a:r>
          </a:p>
        </p:txBody>
      </p:sp>
      <p:sp>
        <p:nvSpPr>
          <p:cNvPr id="42" name="TextBox 41"/>
          <p:cNvSpPr txBox="1"/>
          <p:nvPr/>
        </p:nvSpPr>
        <p:spPr>
          <a:xfrm>
            <a:off x="4572000" y="5257800"/>
            <a:ext cx="3581400" cy="1477328"/>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Other firms are highly aggressive</a:t>
            </a:r>
          </a:p>
          <a:p>
            <a:pPr>
              <a:buFont typeface="Wingdings" pitchFamily="2" charset="2"/>
              <a:buChar char="Ø"/>
            </a:pPr>
            <a:r>
              <a:rPr lang="en-US" dirty="0">
                <a:latin typeface="Times New Roman" pitchFamily="18" charset="0"/>
                <a:cs typeface="Times New Roman" pitchFamily="18" charset="0"/>
              </a:rPr>
              <a:t> Switching cost is low; people switching easily to other brands</a:t>
            </a:r>
          </a:p>
          <a:p>
            <a:pPr>
              <a:buFont typeface="Wingdings" pitchFamily="2" charset="2"/>
              <a:buChar char="Ø"/>
            </a:pPr>
            <a:r>
              <a:rPr lang="en-US" dirty="0">
                <a:latin typeface="Times New Roman" pitchFamily="18" charset="0"/>
                <a:cs typeface="Times New Roman" pitchFamily="18" charset="0"/>
              </a:rPr>
              <a:t>  Tough competition of Apple with other brands</a:t>
            </a:r>
          </a:p>
        </p:txBody>
      </p:sp>
    </p:spTree>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1905000"/>
            <a:ext cx="7848600" cy="1200329"/>
          </a:xfrm>
          <a:prstGeom prst="rect">
            <a:avLst/>
          </a:prstGeom>
        </p:spPr>
        <p:txBody>
          <a:bodyPr wrap="square">
            <a:spAutoFit/>
          </a:bodyPr>
          <a:lstStyle/>
          <a:p>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sp>
        <p:nvSpPr>
          <p:cNvPr id="35842" name="AutoShape 2" descr="Image result for ipad market growt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 name="TextBox 9"/>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Store Experience of Apple</a:t>
            </a:r>
          </a:p>
        </p:txBody>
      </p:sp>
      <p:sp>
        <p:nvSpPr>
          <p:cNvPr id="23" name="TextBox 22"/>
          <p:cNvSpPr txBox="1"/>
          <p:nvPr/>
        </p:nvSpPr>
        <p:spPr>
          <a:xfrm>
            <a:off x="990600" y="5029200"/>
            <a:ext cx="184731" cy="369332"/>
          </a:xfrm>
          <a:prstGeom prst="rect">
            <a:avLst/>
          </a:prstGeom>
          <a:noFill/>
        </p:spPr>
        <p:txBody>
          <a:bodyPr wrap="none" rtlCol="0">
            <a:spAutoFit/>
          </a:bodyPr>
          <a:lstStyle/>
          <a:p>
            <a:endParaRPr lang="en-US" dirty="0"/>
          </a:p>
        </p:txBody>
      </p:sp>
      <p:sp>
        <p:nvSpPr>
          <p:cNvPr id="24" name="TextBox 23"/>
          <p:cNvSpPr txBox="1"/>
          <p:nvPr/>
        </p:nvSpPr>
        <p:spPr>
          <a:xfrm>
            <a:off x="304800" y="1219200"/>
            <a:ext cx="3657600" cy="3416320"/>
          </a:xfrm>
          <a:prstGeom prst="rect">
            <a:avLst/>
          </a:prstGeom>
          <a:noFill/>
        </p:spPr>
        <p:txBody>
          <a:bodyPr wrap="square" rtlCol="0">
            <a:spAutoFit/>
          </a:bodyPr>
          <a:lstStyle/>
          <a:p>
            <a:pPr>
              <a:buFont typeface="Wingdings" pitchFamily="2" charset="2"/>
              <a:buChar char="Ø"/>
            </a:pPr>
            <a:r>
              <a:rPr lang="en-US" dirty="0">
                <a:latin typeface="Times New Roman" pitchFamily="18" charset="0"/>
                <a:cs typeface="Times New Roman" pitchFamily="18" charset="0"/>
              </a:rPr>
              <a:t>Different from traditional retail stores ; stylist ,minimalist aesthetics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It is more like a place of gathering or town hall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One employee per customer can be observed in the  store</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Staffing issues  coming to light recently</a:t>
            </a:r>
          </a:p>
          <a:p>
            <a:pPr>
              <a:buFont typeface="Wingdings" pitchFamily="2" charset="2"/>
              <a:buChar char="Ø"/>
            </a:pPr>
            <a:endParaRPr lang="en-US" dirty="0"/>
          </a:p>
        </p:txBody>
      </p:sp>
      <p:sp>
        <p:nvSpPr>
          <p:cNvPr id="2050" name="AutoShape 2" descr="Image result for store experience of appl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52" name="AutoShape 4" descr="Image result for store experience of appl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 name="Picture 24" descr="Image result for store experience of apple"/>
          <p:cNvPicPr/>
          <p:nvPr/>
        </p:nvPicPr>
        <p:blipFill>
          <a:blip r:embed="rId3"/>
          <a:srcRect/>
          <a:stretch>
            <a:fillRect/>
          </a:stretch>
        </p:blipFill>
        <p:spPr bwMode="auto">
          <a:xfrm>
            <a:off x="3962400" y="990600"/>
            <a:ext cx="4914900" cy="3276600"/>
          </a:xfrm>
          <a:prstGeom prst="rect">
            <a:avLst/>
          </a:prstGeom>
          <a:noFill/>
          <a:ln w="9525">
            <a:noFill/>
            <a:miter lim="800000"/>
            <a:headEnd/>
            <a:tailEnd/>
          </a:ln>
        </p:spPr>
      </p:pic>
      <p:sp>
        <p:nvSpPr>
          <p:cNvPr id="26" name="TextBox 25"/>
          <p:cNvSpPr txBox="1"/>
          <p:nvPr/>
        </p:nvSpPr>
        <p:spPr>
          <a:xfrm>
            <a:off x="304800" y="4953000"/>
            <a:ext cx="6629400" cy="1200329"/>
          </a:xfrm>
          <a:prstGeom prst="rect">
            <a:avLst/>
          </a:prstGeom>
          <a:noFill/>
        </p:spPr>
        <p:txBody>
          <a:bodyPr wrap="square" rtlCol="0">
            <a:spAutoFit/>
          </a:bodyPr>
          <a:lstStyle/>
          <a:p>
            <a:pPr>
              <a:buFont typeface="Wingdings" pitchFamily="2" charset="2"/>
              <a:buChar char="Ø"/>
            </a:pPr>
            <a:r>
              <a:rPr lang="en-US" dirty="0">
                <a:latin typeface="Times New Roman" pitchFamily="18" charset="0"/>
                <a:cs typeface="Times New Roman" pitchFamily="18" charset="0"/>
              </a:rPr>
              <a:t> Employees in the   stores are always  there for the customers providing them with  all essential information</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Customers are mostly satisfied on their purchase from stores </a:t>
            </a:r>
          </a:p>
        </p:txBody>
      </p:sp>
    </p:spTree>
  </p:cSld>
  <p:clrMapOvr>
    <a:masterClrMapping/>
  </p:clrMapOvr>
  <p:transition>
    <p:dissolv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1905000"/>
            <a:ext cx="7848600" cy="1200329"/>
          </a:xfrm>
          <a:prstGeom prst="rect">
            <a:avLst/>
          </a:prstGeom>
        </p:spPr>
        <p:txBody>
          <a:bodyPr wrap="square">
            <a:spAutoFit/>
          </a:bodyPr>
          <a:lstStyle/>
          <a:p>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sp>
        <p:nvSpPr>
          <p:cNvPr id="35842" name="AutoShape 2" descr="Image result for ipad market growt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9" name="TextBox 8"/>
          <p:cNvSpPr txBox="1"/>
          <p:nvPr/>
        </p:nvSpPr>
        <p:spPr>
          <a:xfrm>
            <a:off x="381000" y="1143000"/>
            <a:ext cx="6019800" cy="5355312"/>
          </a:xfrm>
          <a:prstGeom prst="rect">
            <a:avLst/>
          </a:prstGeom>
          <a:noFill/>
        </p:spPr>
        <p:txBody>
          <a:bodyPr wrap="square" rtlCol="0">
            <a:spAutoFit/>
          </a:bodyPr>
          <a:lstStyle/>
          <a:p>
            <a:pPr>
              <a:buFont typeface="Wingdings" pitchFamily="2" charset="2"/>
              <a:buChar char="Ø"/>
            </a:pPr>
            <a:r>
              <a:rPr lang="en-US" dirty="0"/>
              <a:t>   </a:t>
            </a:r>
            <a:r>
              <a:rPr lang="en-US" dirty="0">
                <a:latin typeface="Times New Roman" pitchFamily="18" charset="0"/>
                <a:cs typeface="Times New Roman" pitchFamily="18" charset="0"/>
              </a:rPr>
              <a:t>The Marketing mix of Apple attracts customers both online as well as offline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Apple maintains strong relation with customers both online as well as offline with their design and utility</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Shopping Apple product online from apple.com, provides advantages like </a:t>
            </a:r>
            <a:r>
              <a:rPr lang="en-US" dirty="0" err="1">
                <a:latin typeface="Times New Roman" pitchFamily="18" charset="0"/>
                <a:cs typeface="Times New Roman" pitchFamily="18" charset="0"/>
              </a:rPr>
              <a:t>iPad</a:t>
            </a:r>
            <a:r>
              <a:rPr lang="en-US" dirty="0">
                <a:latin typeface="Times New Roman" pitchFamily="18" charset="0"/>
                <a:cs typeface="Times New Roman" pitchFamily="18" charset="0"/>
              </a:rPr>
              <a:t>  engraving, Mac customization, certified refurbished products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For the purpose of online shopping, Apple has made their  online website extremely attractive and customer friendly</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Apple re-builds their marketing strategy on almost regular basis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Easy sales and refund policies both online and offline  makes Apple Inc to build a strong relationship with their customers </a:t>
            </a:r>
          </a:p>
          <a:p>
            <a:pPr>
              <a:buFont typeface="Wingdings" pitchFamily="2" charset="2"/>
              <a:buChar char="Ø"/>
            </a:pPr>
            <a:endParaRPr lang="en-US" dirty="0">
              <a:solidFill>
                <a:schemeClr val="accent2">
                  <a:lumMod val="75000"/>
                </a:schemeClr>
              </a:solidFill>
            </a:endParaRPr>
          </a:p>
        </p:txBody>
      </p:sp>
      <p:sp>
        <p:nvSpPr>
          <p:cNvPr id="12" name="TextBox 11"/>
          <p:cNvSpPr txBox="1"/>
          <p:nvPr/>
        </p:nvSpPr>
        <p:spPr>
          <a:xfrm>
            <a:off x="3657600" y="4724400"/>
            <a:ext cx="5105400" cy="646331"/>
          </a:xfrm>
          <a:prstGeom prst="rect">
            <a:avLst/>
          </a:prstGeom>
          <a:noFill/>
        </p:spPr>
        <p:txBody>
          <a:bodyPr wrap="square" rtlCol="0">
            <a:spAutoFit/>
          </a:bodyPr>
          <a:lstStyle/>
          <a:p>
            <a:pPr>
              <a:buFont typeface="Wingdings" pitchFamily="2" charset="2"/>
              <a:buChar char="Ø"/>
            </a:pPr>
            <a:endParaRPr lang="en-US" dirty="0"/>
          </a:p>
          <a:p>
            <a:endParaRPr lang="en-US" dirty="0"/>
          </a:p>
        </p:txBody>
      </p:sp>
      <p:sp>
        <p:nvSpPr>
          <p:cNvPr id="10" name="TextBox 9"/>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Online and Offline customers of Apple</a:t>
            </a:r>
          </a:p>
        </p:txBody>
      </p:sp>
      <p:pic>
        <p:nvPicPr>
          <p:cNvPr id="15" name="Picture 14" descr="Image result for customers of Apple"/>
          <p:cNvPicPr/>
          <p:nvPr/>
        </p:nvPicPr>
        <p:blipFill>
          <a:blip r:embed="rId3"/>
          <a:srcRect l="14063" r="15234" b="23077"/>
          <a:stretch>
            <a:fillRect/>
          </a:stretch>
        </p:blipFill>
        <p:spPr bwMode="auto">
          <a:xfrm>
            <a:off x="6248400" y="2133600"/>
            <a:ext cx="2686050" cy="2209800"/>
          </a:xfrm>
          <a:prstGeom prst="rect">
            <a:avLst/>
          </a:prstGeom>
          <a:noFill/>
          <a:ln w="9525">
            <a:noFill/>
            <a:miter lim="800000"/>
            <a:headEnd/>
            <a:tailEnd/>
          </a:ln>
        </p:spPr>
      </p:pic>
    </p:spTree>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1905000"/>
            <a:ext cx="7848600" cy="1200329"/>
          </a:xfrm>
          <a:prstGeom prst="rect">
            <a:avLst/>
          </a:prstGeom>
        </p:spPr>
        <p:txBody>
          <a:bodyPr wrap="square">
            <a:spAutoFit/>
          </a:bodyPr>
          <a:lstStyle/>
          <a:p>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sp>
        <p:nvSpPr>
          <p:cNvPr id="35842" name="AutoShape 2" descr="Image result for ipad market growt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9" name="TextBox 8"/>
          <p:cNvSpPr txBox="1"/>
          <p:nvPr/>
        </p:nvSpPr>
        <p:spPr>
          <a:xfrm>
            <a:off x="381000" y="1447800"/>
            <a:ext cx="4572000" cy="5355312"/>
          </a:xfrm>
          <a:prstGeom prst="rect">
            <a:avLst/>
          </a:prstGeom>
          <a:noFill/>
        </p:spPr>
        <p:txBody>
          <a:bodyPr wrap="square" rtlCol="0">
            <a:spAutoFit/>
          </a:bodyPr>
          <a:lstStyle/>
          <a:p>
            <a:pPr>
              <a:buFont typeface="Wingdings" pitchFamily="2" charset="2"/>
              <a:buChar char="Ø"/>
            </a:pPr>
            <a:r>
              <a:rPr lang="en-US" dirty="0">
                <a:latin typeface="Times New Roman" pitchFamily="18" charset="0"/>
                <a:cs typeface="Times New Roman" pitchFamily="18" charset="0"/>
              </a:rPr>
              <a:t>    Apple Inc encourages informal  conversation in their store while training them in order to maintain a friendly environment.</a:t>
            </a:r>
          </a:p>
          <a:p>
            <a:pPr>
              <a:buFont typeface="Wingdings" pitchFamily="2" charset="2"/>
              <a:buChar char="Ø"/>
            </a:pPr>
            <a:endParaRPr lang="en-US" dirty="0">
              <a:solidFill>
                <a:schemeClr val="accent2">
                  <a:lumMod val="75000"/>
                </a:schemeClr>
              </a:solidFill>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Apple greets their employees and new </a:t>
            </a:r>
            <a:r>
              <a:rPr lang="en-US" dirty="0" err="1">
                <a:latin typeface="Times New Roman" pitchFamily="18" charset="0"/>
                <a:cs typeface="Times New Roman" pitchFamily="18" charset="0"/>
              </a:rPr>
              <a:t>joinees</a:t>
            </a:r>
            <a:r>
              <a:rPr lang="en-US" dirty="0">
                <a:latin typeface="Times New Roman" pitchFamily="18" charset="0"/>
                <a:cs typeface="Times New Roman" pitchFamily="18" charset="0"/>
              </a:rPr>
              <a:t> with a friendly approach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the company provides the employees with their personal space and allows them to share their opinions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Frequent training are held in the company to keep the employees updated</a:t>
            </a:r>
          </a:p>
          <a:p>
            <a:pPr>
              <a:buFont typeface="Wingdings" pitchFamily="2" charset="2"/>
              <a:buChar char="Ø"/>
            </a:pPr>
            <a:endParaRPr lang="en-US" dirty="0"/>
          </a:p>
          <a:p>
            <a:pPr>
              <a:buFont typeface="Wingdings" pitchFamily="2" charset="2"/>
              <a:buChar char="Ø"/>
            </a:pPr>
            <a:r>
              <a:rPr lang="en-US" dirty="0"/>
              <a:t>  The organization appoints trainers from different firms so that training procedure is perfect</a:t>
            </a:r>
          </a:p>
          <a:p>
            <a:pPr>
              <a:buFont typeface="Wingdings" pitchFamily="2" charset="2"/>
              <a:buChar char="Ø"/>
            </a:pPr>
            <a:endParaRPr lang="en-US" dirty="0"/>
          </a:p>
          <a:p>
            <a:endParaRPr lang="en-US" dirty="0"/>
          </a:p>
        </p:txBody>
      </p:sp>
      <p:sp>
        <p:nvSpPr>
          <p:cNvPr id="12" name="TextBox 11"/>
          <p:cNvSpPr txBox="1"/>
          <p:nvPr/>
        </p:nvSpPr>
        <p:spPr>
          <a:xfrm>
            <a:off x="3657600" y="4724400"/>
            <a:ext cx="5105400" cy="646331"/>
          </a:xfrm>
          <a:prstGeom prst="rect">
            <a:avLst/>
          </a:prstGeom>
          <a:noFill/>
        </p:spPr>
        <p:txBody>
          <a:bodyPr wrap="square" rtlCol="0">
            <a:spAutoFit/>
          </a:bodyPr>
          <a:lstStyle/>
          <a:p>
            <a:pPr>
              <a:buFont typeface="Wingdings" pitchFamily="2" charset="2"/>
              <a:buChar char="Ø"/>
            </a:pPr>
            <a:endParaRPr lang="en-US" dirty="0"/>
          </a:p>
          <a:p>
            <a:endParaRPr lang="en-US" dirty="0"/>
          </a:p>
        </p:txBody>
      </p:sp>
      <p:sp>
        <p:nvSpPr>
          <p:cNvPr id="10" name="TextBox 9"/>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Staff Training in Apple Inc</a:t>
            </a:r>
          </a:p>
        </p:txBody>
      </p:sp>
      <p:pic>
        <p:nvPicPr>
          <p:cNvPr id="7" name="Picture 6" descr="Related image"/>
          <p:cNvPicPr/>
          <p:nvPr/>
        </p:nvPicPr>
        <p:blipFill>
          <a:blip r:embed="rId3"/>
          <a:srcRect l="5833" t="5897" r="4333" b="11056"/>
          <a:stretch>
            <a:fillRect/>
          </a:stretch>
        </p:blipFill>
        <p:spPr bwMode="auto">
          <a:xfrm>
            <a:off x="4953000" y="1676400"/>
            <a:ext cx="4191000" cy="3505200"/>
          </a:xfrm>
          <a:prstGeom prst="rect">
            <a:avLst/>
          </a:prstGeom>
          <a:noFill/>
          <a:ln w="9525">
            <a:noFill/>
            <a:miter lim="800000"/>
            <a:headEnd/>
            <a:tailEnd/>
          </a:ln>
        </p:spPr>
      </p:pic>
    </p:spTree>
  </p:cSld>
  <p:clrMapOvr>
    <a:masterClrMapping/>
  </p:clrMapOvr>
  <p:transition>
    <p:wedg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1905000"/>
            <a:ext cx="7848600" cy="1200329"/>
          </a:xfrm>
          <a:prstGeom prst="rect">
            <a:avLst/>
          </a:prstGeom>
        </p:spPr>
        <p:txBody>
          <a:bodyPr wrap="square">
            <a:spAutoFit/>
          </a:bodyPr>
          <a:lstStyle/>
          <a:p>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sp>
        <p:nvSpPr>
          <p:cNvPr id="35842" name="AutoShape 2" descr="Image result for ipad market growt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9" name="TextBox 8"/>
          <p:cNvSpPr txBox="1"/>
          <p:nvPr/>
        </p:nvSpPr>
        <p:spPr>
          <a:xfrm>
            <a:off x="304800" y="1066800"/>
            <a:ext cx="6019800" cy="4801314"/>
          </a:xfrm>
          <a:prstGeom prst="rect">
            <a:avLst/>
          </a:prstGeom>
          <a:noFill/>
        </p:spPr>
        <p:txBody>
          <a:bodyPr wrap="square" rtlCol="0">
            <a:spAutoFit/>
          </a:bodyPr>
          <a:lstStyle/>
          <a:p>
            <a:endParaRPr lang="en-US" dirty="0">
              <a:latin typeface="Times New Roman" pitchFamily="18" charset="0"/>
              <a:cs typeface="Times New Roman" pitchFamily="18" charset="0"/>
            </a:endParaRP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Market share is observed to be decreasing , especially when it comes to android phones the market share of </a:t>
            </a:r>
            <a:r>
              <a:rPr lang="en-US" dirty="0" err="1">
                <a:latin typeface="Times New Roman" pitchFamily="18" charset="0"/>
                <a:cs typeface="Times New Roman" pitchFamily="18" charset="0"/>
              </a:rPr>
              <a:t>iPhone</a:t>
            </a:r>
            <a:r>
              <a:rPr lang="en-US" dirty="0">
                <a:latin typeface="Times New Roman" pitchFamily="18" charset="0"/>
                <a:cs typeface="Times New Roman" pitchFamily="18" charset="0"/>
              </a:rPr>
              <a:t> is decreasing</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Too many suppliers are creating confusion in several branches</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Government rules in different countries are factors that might act as a challenge </a:t>
            </a:r>
          </a:p>
          <a:p>
            <a:pPr>
              <a:buFont typeface="Wingdings" pitchFamily="2" charset="2"/>
              <a:buChar char="Ø"/>
            </a:pPr>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The rapidly changing technology market is a factor of challenge as well along with the global economy</a:t>
            </a:r>
          </a:p>
          <a:p>
            <a:endParaRPr lang="en-US" dirty="0">
              <a:latin typeface="Times New Roman" pitchFamily="18" charset="0"/>
              <a:cs typeface="Times New Roman" pitchFamily="18" charset="0"/>
            </a:endParaRPr>
          </a:p>
          <a:p>
            <a:pPr>
              <a:buFont typeface="Wingdings" pitchFamily="2" charset="2"/>
              <a:buChar char="Ø"/>
            </a:pPr>
            <a:r>
              <a:rPr lang="en-US" dirty="0">
                <a:latin typeface="Times New Roman" pitchFamily="18" charset="0"/>
                <a:cs typeface="Times New Roman" pitchFamily="18" charset="0"/>
              </a:rPr>
              <a:t>  The supply chain of the company is getting affected by the manufacturing complexities  are also major threat for Apple</a:t>
            </a:r>
          </a:p>
        </p:txBody>
      </p:sp>
      <p:sp>
        <p:nvSpPr>
          <p:cNvPr id="6" name="TextBox 5"/>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Future Challenges of Apple Inc</a:t>
            </a:r>
          </a:p>
        </p:txBody>
      </p:sp>
      <p:pic>
        <p:nvPicPr>
          <p:cNvPr id="7" name="Picture 6" descr="Image result for apple logo"/>
          <p:cNvPicPr/>
          <p:nvPr/>
        </p:nvPicPr>
        <p:blipFill>
          <a:blip r:embed="rId3"/>
          <a:srcRect/>
          <a:stretch>
            <a:fillRect/>
          </a:stretch>
        </p:blipFill>
        <p:spPr bwMode="auto">
          <a:xfrm>
            <a:off x="6172200" y="2438400"/>
            <a:ext cx="2971800" cy="2743200"/>
          </a:xfrm>
          <a:prstGeom prst="rect">
            <a:avLst/>
          </a:prstGeom>
          <a:noFill/>
          <a:ln w="9525">
            <a:noFill/>
            <a:miter lim="800000"/>
            <a:headEnd/>
            <a:tailEnd/>
          </a:ln>
        </p:spPr>
      </p:pic>
    </p:spTree>
  </p:cSld>
  <p:clrMapOvr>
    <a:masterClrMapping/>
  </p:clrMapOvr>
  <p:transition>
    <p:zoom dir="in"/>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1905000"/>
            <a:ext cx="7848600" cy="1200329"/>
          </a:xfrm>
          <a:prstGeom prst="rect">
            <a:avLst/>
          </a:prstGeom>
        </p:spPr>
        <p:txBody>
          <a:bodyPr wrap="square">
            <a:spAutoFit/>
          </a:bodyPr>
          <a:lstStyle/>
          <a:p>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sp>
        <p:nvSpPr>
          <p:cNvPr id="35842" name="AutoShape 2" descr="Image result for ipad market growt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9" name="TextBox 8"/>
          <p:cNvSpPr txBox="1"/>
          <p:nvPr/>
        </p:nvSpPr>
        <p:spPr>
          <a:xfrm>
            <a:off x="838200" y="1066800"/>
            <a:ext cx="7467600" cy="5355312"/>
          </a:xfrm>
          <a:prstGeom prst="rect">
            <a:avLst/>
          </a:prstGeom>
          <a:noFill/>
        </p:spPr>
        <p:txBody>
          <a:bodyPr wrap="square" rtlCol="0">
            <a:spAutoFit/>
          </a:bodyPr>
          <a:lstStyle/>
          <a:p>
            <a:pPr>
              <a:buFont typeface="Wingdings" pitchFamily="2" charset="2"/>
              <a:buChar char="Ø"/>
            </a:pPr>
            <a:r>
              <a:rPr lang="en-US" dirty="0"/>
              <a:t> Smithson, N. (2017). </a:t>
            </a:r>
            <a:r>
              <a:rPr lang="en-US" i="1" dirty="0"/>
              <a:t>Apple Inc. SWOT Analysis &amp; Recommendations</a:t>
            </a:r>
            <a:r>
              <a:rPr lang="en-US" dirty="0"/>
              <a:t>. </a:t>
            </a:r>
            <a:r>
              <a:rPr lang="en-US" dirty="0" err="1"/>
              <a:t>Panmore</a:t>
            </a:r>
            <a:r>
              <a:rPr lang="en-US" dirty="0"/>
              <a:t> Institute.</a:t>
            </a:r>
          </a:p>
          <a:p>
            <a:pPr>
              <a:buFont typeface="Wingdings" pitchFamily="2" charset="2"/>
              <a:buChar char="Ø"/>
            </a:pPr>
            <a:endParaRPr lang="en-US" dirty="0"/>
          </a:p>
          <a:p>
            <a:pPr>
              <a:buFont typeface="Wingdings" pitchFamily="2" charset="2"/>
              <a:buChar char="Ø"/>
            </a:pPr>
            <a:r>
              <a:rPr lang="en-US" dirty="0" err="1"/>
              <a:t>Mattera</a:t>
            </a:r>
            <a:r>
              <a:rPr lang="en-US" dirty="0"/>
              <a:t>, S. (2015). </a:t>
            </a:r>
            <a:r>
              <a:rPr lang="en-US" i="1" dirty="0"/>
              <a:t>The 5 Largest Markets for Apple</a:t>
            </a:r>
            <a:r>
              <a:rPr lang="en-US" dirty="0"/>
              <a:t>. The Motley Fool.</a:t>
            </a:r>
          </a:p>
          <a:p>
            <a:pPr>
              <a:buFont typeface="Wingdings" pitchFamily="2" charset="2"/>
              <a:buChar char="Ø"/>
            </a:pPr>
            <a:endParaRPr lang="en-US" dirty="0"/>
          </a:p>
          <a:p>
            <a:pPr>
              <a:buFont typeface="Wingdings" pitchFamily="2" charset="2"/>
              <a:buChar char="Ø"/>
            </a:pPr>
            <a:r>
              <a:rPr lang="en-US" dirty="0" err="1"/>
              <a:t>Farooq</a:t>
            </a:r>
            <a:r>
              <a:rPr lang="en-US" dirty="0"/>
              <a:t>, U. (2018). </a:t>
            </a:r>
            <a:r>
              <a:rPr lang="en-US" i="1" dirty="0"/>
              <a:t>Marketing Environment Definition Factors &amp; Examples</a:t>
            </a:r>
            <a:r>
              <a:rPr lang="en-US" dirty="0"/>
              <a:t>. Marketing Tutor.</a:t>
            </a:r>
          </a:p>
          <a:p>
            <a:pPr>
              <a:buFont typeface="Wingdings" pitchFamily="2" charset="2"/>
              <a:buChar char="Ø"/>
            </a:pPr>
            <a:endParaRPr lang="en-US" dirty="0"/>
          </a:p>
          <a:p>
            <a:pPr>
              <a:buFont typeface="Wingdings" pitchFamily="2" charset="2"/>
              <a:buChar char="Ø"/>
            </a:pPr>
            <a:r>
              <a:rPr lang="en-US" dirty="0"/>
              <a:t> </a:t>
            </a:r>
            <a:r>
              <a:rPr lang="en-US" dirty="0" err="1"/>
              <a:t>Bhasin</a:t>
            </a:r>
            <a:r>
              <a:rPr lang="en-US" dirty="0"/>
              <a:t>, H. (2018). </a:t>
            </a:r>
            <a:r>
              <a:rPr lang="en-US" i="1" dirty="0"/>
              <a:t>SWOT analysis of Apple Inc – Apple SWOT analysis</a:t>
            </a:r>
            <a:r>
              <a:rPr lang="en-US" dirty="0"/>
              <a:t>. Marketing91.</a:t>
            </a:r>
          </a:p>
          <a:p>
            <a:pPr>
              <a:buFont typeface="Wingdings" pitchFamily="2" charset="2"/>
              <a:buChar char="Ø"/>
            </a:pPr>
            <a:endParaRPr lang="en-US" dirty="0"/>
          </a:p>
          <a:p>
            <a:pPr>
              <a:buFont typeface="Wingdings" pitchFamily="2" charset="2"/>
              <a:buChar char="Ø"/>
            </a:pPr>
            <a:r>
              <a:rPr lang="en-US" dirty="0"/>
              <a:t> Apple. (2004). Retrieved from </a:t>
            </a:r>
            <a:r>
              <a:rPr lang="en-US" dirty="0">
                <a:hlinkClick r:id="rId3"/>
              </a:rPr>
              <a:t>https://www.apple.com/</a:t>
            </a:r>
            <a:endParaRPr lang="en-US" dirty="0"/>
          </a:p>
          <a:p>
            <a:pPr>
              <a:buFont typeface="Wingdings" pitchFamily="2" charset="2"/>
              <a:buChar char="Ø"/>
            </a:pPr>
            <a:endParaRPr lang="en-US" dirty="0"/>
          </a:p>
          <a:p>
            <a:pPr>
              <a:buFont typeface="Wingdings" pitchFamily="2" charset="2"/>
              <a:buChar char="Ø"/>
            </a:pPr>
            <a:r>
              <a:rPr lang="en-US" dirty="0"/>
              <a:t> </a:t>
            </a:r>
            <a:r>
              <a:rPr lang="en-US" dirty="0" err="1"/>
              <a:t>Bhasin</a:t>
            </a:r>
            <a:r>
              <a:rPr lang="en-US" dirty="0"/>
              <a:t>, H. (2018). </a:t>
            </a:r>
            <a:r>
              <a:rPr lang="en-US" i="1" dirty="0"/>
              <a:t>Marketing Strategy of Apple Inc – Apple Marketing Strategy</a:t>
            </a:r>
            <a:r>
              <a:rPr lang="en-US" dirty="0"/>
              <a:t>. Marketing91.</a:t>
            </a:r>
          </a:p>
          <a:p>
            <a:pPr>
              <a:buFont typeface="Wingdings" pitchFamily="2" charset="2"/>
              <a:buChar char="Ø"/>
            </a:pPr>
            <a:endParaRPr lang="en-US" dirty="0"/>
          </a:p>
          <a:p>
            <a:pPr>
              <a:buFont typeface="Wingdings" pitchFamily="2" charset="2"/>
              <a:buChar char="Ø"/>
            </a:pPr>
            <a:r>
              <a:rPr lang="en-US" dirty="0" err="1"/>
              <a:t>Lockamy</a:t>
            </a:r>
            <a:r>
              <a:rPr lang="en-US" dirty="0"/>
              <a:t>, A. (2017). An examination of external risk factors in Apple Inc.’s supply chain. </a:t>
            </a:r>
            <a:r>
              <a:rPr lang="en-US" i="1" dirty="0"/>
              <a:t>Supply Chain Forum: An International Journal</a:t>
            </a:r>
            <a:r>
              <a:rPr lang="en-US" dirty="0"/>
              <a:t>, </a:t>
            </a:r>
            <a:r>
              <a:rPr lang="en-US" i="1" dirty="0"/>
              <a:t>18</a:t>
            </a:r>
            <a:r>
              <a:rPr lang="en-US" dirty="0"/>
              <a:t>(3), 177-188. </a:t>
            </a:r>
            <a:r>
              <a:rPr lang="en-US" dirty="0" err="1"/>
              <a:t>doi</a:t>
            </a:r>
            <a:r>
              <a:rPr lang="en-US" dirty="0"/>
              <a:t>: 10.1080/16258312.2017.1328252</a:t>
            </a:r>
          </a:p>
        </p:txBody>
      </p:sp>
      <p:sp>
        <p:nvSpPr>
          <p:cNvPr id="6" name="TextBox 5"/>
          <p:cNvSpPr txBox="1"/>
          <p:nvPr/>
        </p:nvSpPr>
        <p:spPr>
          <a:xfrm>
            <a:off x="0" y="0"/>
            <a:ext cx="9144000" cy="64633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3600" dirty="0">
                <a:latin typeface="Arial" pitchFamily="34" charset="0"/>
                <a:cs typeface="Arial" pitchFamily="34" charset="0"/>
              </a:rPr>
              <a:t>References</a:t>
            </a:r>
          </a:p>
        </p:txBody>
      </p:sp>
    </p:spTree>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0" y="1905000"/>
            <a:ext cx="7848600" cy="1200329"/>
          </a:xfrm>
          <a:prstGeom prst="rect">
            <a:avLst/>
          </a:prstGeom>
        </p:spPr>
        <p:txBody>
          <a:bodyPr wrap="square">
            <a:spAutoFit/>
          </a:bodyPr>
          <a:lstStyle/>
          <a:p>
            <a:endParaRPr lang="en-US" dirty="0">
              <a:solidFill>
                <a:schemeClr val="accent2">
                  <a:lumMod val="75000"/>
                </a:schemeClr>
              </a:solidFill>
            </a:endParaRPr>
          </a:p>
          <a:p>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a:p>
            <a:pPr>
              <a:buFont typeface="Wingdings" pitchFamily="2" charset="2"/>
              <a:buChar char="Ø"/>
            </a:pPr>
            <a:endParaRPr lang="en-US" dirty="0">
              <a:solidFill>
                <a:schemeClr val="accent2">
                  <a:lumMod val="75000"/>
                </a:schemeClr>
              </a:solidFill>
            </a:endParaRPr>
          </a:p>
        </p:txBody>
      </p:sp>
      <p:sp>
        <p:nvSpPr>
          <p:cNvPr id="35842" name="AutoShape 2" descr="Image result for ipad market growt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9" name="TextBox 8"/>
          <p:cNvSpPr txBox="1"/>
          <p:nvPr/>
        </p:nvSpPr>
        <p:spPr>
          <a:xfrm>
            <a:off x="3124200" y="3556337"/>
            <a:ext cx="5486400" cy="1107996"/>
          </a:xfrm>
          <a:prstGeom prst="rect">
            <a:avLst/>
          </a:prstGeom>
          <a:noFill/>
        </p:spPr>
        <p:txBody>
          <a:bodyPr wrap="square" rtlCol="0">
            <a:spAutoFit/>
          </a:bodyPr>
          <a:lstStyle/>
          <a:p>
            <a:r>
              <a:rPr lang="en-US" b="1" i="1" dirty="0">
                <a:solidFill>
                  <a:schemeClr val="accent2">
                    <a:lumMod val="75000"/>
                  </a:schemeClr>
                </a:solidFill>
              </a:rPr>
              <a:t>… </a:t>
            </a:r>
            <a:r>
              <a:rPr lang="en-US" sz="6600" b="1" i="1" dirty="0">
                <a:latin typeface="Aparajita" pitchFamily="34" charset="0"/>
                <a:cs typeface="Aparajita" pitchFamily="34" charset="0"/>
              </a:rPr>
              <a:t>THANK YOU </a:t>
            </a:r>
          </a:p>
        </p:txBody>
      </p:sp>
    </p:spTree>
  </p:cSld>
  <p:clrMapOvr>
    <a:masterClrMapping/>
  </p:clrMapOvr>
  <p:transition>
    <p:diamond/>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1581</TotalTime>
  <Words>1805</Words>
  <Application>Microsoft Office PowerPoint</Application>
  <PresentationFormat>On-screen Show (4:3)</PresentationFormat>
  <Paragraphs>403</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Aparajita</vt: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c:creator>
  <cp:lastModifiedBy>User</cp:lastModifiedBy>
  <cp:revision>280</cp:revision>
  <dcterms:created xsi:type="dcterms:W3CDTF">2006-08-16T00:00:00Z</dcterms:created>
  <dcterms:modified xsi:type="dcterms:W3CDTF">2018-08-25T00:14:45Z</dcterms:modified>
</cp:coreProperties>
</file>