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F26949-E367-4F59-951C-695AC303F63D}" v="45" dt="2022-09-28T19:02:04.0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73" d="100"/>
          <a:sy n="73" d="100"/>
        </p:scale>
        <p:origin x="346"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yley severs" userId="d65cb247773a3e4a" providerId="LiveId" clId="{22F26949-E367-4F59-951C-695AC303F63D}"/>
    <pc:docChg chg="undo redo custSel addSld modSld">
      <pc:chgData name="hayley severs" userId="d65cb247773a3e4a" providerId="LiveId" clId="{22F26949-E367-4F59-951C-695AC303F63D}" dt="2022-09-28T19:07:13.615" v="3539" actId="20577"/>
      <pc:docMkLst>
        <pc:docMk/>
      </pc:docMkLst>
      <pc:sldChg chg="addSp delSp modSp mod setBg">
        <pc:chgData name="hayley severs" userId="d65cb247773a3e4a" providerId="LiveId" clId="{22F26949-E367-4F59-951C-695AC303F63D}" dt="2022-09-28T18:59:46.174" v="3438" actId="1076"/>
        <pc:sldMkLst>
          <pc:docMk/>
          <pc:sldMk cId="3376620826" sldId="256"/>
        </pc:sldMkLst>
        <pc:spChg chg="del mod">
          <ac:chgData name="hayley severs" userId="d65cb247773a3e4a" providerId="LiveId" clId="{22F26949-E367-4F59-951C-695AC303F63D}" dt="2022-09-08T10:53:20.010" v="6" actId="478"/>
          <ac:spMkLst>
            <pc:docMk/>
            <pc:sldMk cId="3376620826" sldId="256"/>
            <ac:spMk id="2" creationId="{12556959-BE04-FF04-A96E-DA9356AE0E38}"/>
          </ac:spMkLst>
        </pc:spChg>
        <pc:spChg chg="add mod">
          <ac:chgData name="hayley severs" userId="d65cb247773a3e4a" providerId="LiveId" clId="{22F26949-E367-4F59-951C-695AC303F63D}" dt="2022-09-28T16:37:01.874" v="3146" actId="1076"/>
          <ac:spMkLst>
            <pc:docMk/>
            <pc:sldMk cId="3376620826" sldId="256"/>
            <ac:spMk id="2" creationId="{8725962D-9527-9375-E157-36EAD77F9BE2}"/>
          </ac:spMkLst>
        </pc:spChg>
        <pc:spChg chg="add mod">
          <ac:chgData name="hayley severs" userId="d65cb247773a3e4a" providerId="LiveId" clId="{22F26949-E367-4F59-951C-695AC303F63D}" dt="2022-09-28T17:26:19.269" v="3209" actId="207"/>
          <ac:spMkLst>
            <pc:docMk/>
            <pc:sldMk cId="3376620826" sldId="256"/>
            <ac:spMk id="3" creationId="{4D4891EB-C61F-D98C-AFA5-EF091EB0F34C}"/>
          </ac:spMkLst>
        </pc:spChg>
        <pc:spChg chg="del mod">
          <ac:chgData name="hayley severs" userId="d65cb247773a3e4a" providerId="LiveId" clId="{22F26949-E367-4F59-951C-695AC303F63D}" dt="2022-09-08T10:53:25.308" v="8" actId="478"/>
          <ac:spMkLst>
            <pc:docMk/>
            <pc:sldMk cId="3376620826" sldId="256"/>
            <ac:spMk id="3" creationId="{66DA97EA-BCE2-6F5D-A9D9-DAFC7F7F6E62}"/>
          </ac:spMkLst>
        </pc:spChg>
        <pc:spChg chg="add mod">
          <ac:chgData name="hayley severs" userId="d65cb247773a3e4a" providerId="LiveId" clId="{22F26949-E367-4F59-951C-695AC303F63D}" dt="2022-09-28T16:35:13.728" v="3135" actId="1076"/>
          <ac:spMkLst>
            <pc:docMk/>
            <pc:sldMk cId="3376620826" sldId="256"/>
            <ac:spMk id="4" creationId="{74D65BB7-463B-1F99-5C87-F1C30DA2C8D1}"/>
          </ac:spMkLst>
        </pc:spChg>
        <pc:spChg chg="add del mod">
          <ac:chgData name="hayley severs" userId="d65cb247773a3e4a" providerId="LiveId" clId="{22F26949-E367-4F59-951C-695AC303F63D}" dt="2022-09-26T11:29:30.650" v="2600"/>
          <ac:spMkLst>
            <pc:docMk/>
            <pc:sldMk cId="3376620826" sldId="256"/>
            <ac:spMk id="5" creationId="{02D52AD9-4D05-63BF-80A2-9B79EA903537}"/>
          </ac:spMkLst>
        </pc:spChg>
        <pc:spChg chg="add del mod">
          <ac:chgData name="hayley severs" userId="d65cb247773a3e4a" providerId="LiveId" clId="{22F26949-E367-4F59-951C-695AC303F63D}" dt="2022-09-08T10:56:41.900" v="49"/>
          <ac:spMkLst>
            <pc:docMk/>
            <pc:sldMk cId="3376620826" sldId="256"/>
            <ac:spMk id="5" creationId="{DA6B6DF4-4490-E78F-E52B-A285689166D1}"/>
          </ac:spMkLst>
        </pc:spChg>
        <pc:spChg chg="add mod">
          <ac:chgData name="hayley severs" userId="d65cb247773a3e4a" providerId="LiveId" clId="{22F26949-E367-4F59-951C-695AC303F63D}" dt="2022-09-28T17:26:57.111" v="3211" actId="207"/>
          <ac:spMkLst>
            <pc:docMk/>
            <pc:sldMk cId="3376620826" sldId="256"/>
            <ac:spMk id="7" creationId="{DE81D7C1-D5E0-4B7B-28F1-0351FF4D6228}"/>
          </ac:spMkLst>
        </pc:spChg>
        <pc:spChg chg="add mod">
          <ac:chgData name="hayley severs" userId="d65cb247773a3e4a" providerId="LiveId" clId="{22F26949-E367-4F59-951C-695AC303F63D}" dt="2022-09-28T17:27:06.536" v="3212" actId="207"/>
          <ac:spMkLst>
            <pc:docMk/>
            <pc:sldMk cId="3376620826" sldId="256"/>
            <ac:spMk id="8" creationId="{82726AC3-56B4-F424-15E8-C55E4C506C03}"/>
          </ac:spMkLst>
        </pc:spChg>
        <pc:spChg chg="add del mod">
          <ac:chgData name="hayley severs" userId="d65cb247773a3e4a" providerId="LiveId" clId="{22F26949-E367-4F59-951C-695AC303F63D}" dt="2022-09-08T11:03:22.347" v="65" actId="767"/>
          <ac:spMkLst>
            <pc:docMk/>
            <pc:sldMk cId="3376620826" sldId="256"/>
            <ac:spMk id="8" creationId="{FE28CD2E-B6EC-0296-5C10-33B2D8B177E0}"/>
          </ac:spMkLst>
        </pc:spChg>
        <pc:spChg chg="add mod ord">
          <ac:chgData name="hayley severs" userId="d65cb247773a3e4a" providerId="LiveId" clId="{22F26949-E367-4F59-951C-695AC303F63D}" dt="2022-09-28T16:37:13.623" v="3147" actId="1076"/>
          <ac:spMkLst>
            <pc:docMk/>
            <pc:sldMk cId="3376620826" sldId="256"/>
            <ac:spMk id="9" creationId="{5B7C466B-9141-3AB8-33AF-AD148389AF56}"/>
          </ac:spMkLst>
        </pc:spChg>
        <pc:spChg chg="add mod">
          <ac:chgData name="hayley severs" userId="d65cb247773a3e4a" providerId="LiveId" clId="{22F26949-E367-4F59-951C-695AC303F63D}" dt="2022-09-08T11:15:10.019" v="606" actId="1076"/>
          <ac:spMkLst>
            <pc:docMk/>
            <pc:sldMk cId="3376620826" sldId="256"/>
            <ac:spMk id="10" creationId="{672C45E1-4B78-EFB5-B8C1-B1F16981EB2D}"/>
          </ac:spMkLst>
        </pc:spChg>
        <pc:spChg chg="add mod">
          <ac:chgData name="hayley severs" userId="d65cb247773a3e4a" providerId="LiveId" clId="{22F26949-E367-4F59-951C-695AC303F63D}" dt="2022-09-28T16:40:10.053" v="3164" actId="20577"/>
          <ac:spMkLst>
            <pc:docMk/>
            <pc:sldMk cId="3376620826" sldId="256"/>
            <ac:spMk id="11" creationId="{E5F7407C-B380-BCD3-198D-A5E2EE88E82B}"/>
          </ac:spMkLst>
        </pc:spChg>
        <pc:spChg chg="add mod ord">
          <ac:chgData name="hayley severs" userId="d65cb247773a3e4a" providerId="LiveId" clId="{22F26949-E367-4F59-951C-695AC303F63D}" dt="2022-09-28T12:04:34.987" v="2978" actId="14100"/>
          <ac:spMkLst>
            <pc:docMk/>
            <pc:sldMk cId="3376620826" sldId="256"/>
            <ac:spMk id="12" creationId="{E0BB8BC3-C776-3537-1280-655C35DD15CD}"/>
          </ac:spMkLst>
        </pc:spChg>
        <pc:spChg chg="add mod ord">
          <ac:chgData name="hayley severs" userId="d65cb247773a3e4a" providerId="LiveId" clId="{22F26949-E367-4F59-951C-695AC303F63D}" dt="2022-09-28T17:26:06.952" v="3208" actId="207"/>
          <ac:spMkLst>
            <pc:docMk/>
            <pc:sldMk cId="3376620826" sldId="256"/>
            <ac:spMk id="13" creationId="{CF6758EA-5527-9E96-E987-08ADD1D94944}"/>
          </ac:spMkLst>
        </pc:spChg>
        <pc:spChg chg="add mod ord">
          <ac:chgData name="hayley severs" userId="d65cb247773a3e4a" providerId="LiveId" clId="{22F26949-E367-4F59-951C-695AC303F63D}" dt="2022-09-28T16:35:52.841" v="3139" actId="1076"/>
          <ac:spMkLst>
            <pc:docMk/>
            <pc:sldMk cId="3376620826" sldId="256"/>
            <ac:spMk id="14" creationId="{4CF0F8DB-D5B9-8AEE-82B8-E5C51CE0B08B}"/>
          </ac:spMkLst>
        </pc:spChg>
        <pc:spChg chg="add del mod">
          <ac:chgData name="hayley severs" userId="d65cb247773a3e4a" providerId="LiveId" clId="{22F26949-E367-4F59-951C-695AC303F63D}" dt="2022-09-28T17:31:25.291" v="3258"/>
          <ac:spMkLst>
            <pc:docMk/>
            <pc:sldMk cId="3376620826" sldId="256"/>
            <ac:spMk id="15" creationId="{26E59C77-A7B6-4F55-6E42-CCB7D63348E2}"/>
          </ac:spMkLst>
        </pc:spChg>
        <pc:spChg chg="add del mod">
          <ac:chgData name="hayley severs" userId="d65cb247773a3e4a" providerId="LiveId" clId="{22F26949-E367-4F59-951C-695AC303F63D}" dt="2022-09-28T16:29:12.101" v="3108" actId="478"/>
          <ac:spMkLst>
            <pc:docMk/>
            <pc:sldMk cId="3376620826" sldId="256"/>
            <ac:spMk id="16" creationId="{0D5044CA-5ECC-E572-5820-36588BFB9311}"/>
          </ac:spMkLst>
        </pc:spChg>
        <pc:spChg chg="add mod ord">
          <ac:chgData name="hayley severs" userId="d65cb247773a3e4a" providerId="LiveId" clId="{22F26949-E367-4F59-951C-695AC303F63D}" dt="2022-09-28T17:25:11.233" v="3201" actId="20577"/>
          <ac:spMkLst>
            <pc:docMk/>
            <pc:sldMk cId="3376620826" sldId="256"/>
            <ac:spMk id="18" creationId="{AEBD0871-FF6C-6CEB-2F80-9B748369F23A}"/>
          </ac:spMkLst>
        </pc:spChg>
        <pc:spChg chg="add del mod">
          <ac:chgData name="hayley severs" userId="d65cb247773a3e4a" providerId="LiveId" clId="{22F26949-E367-4F59-951C-695AC303F63D}" dt="2022-09-28T18:58:09.349" v="3409"/>
          <ac:spMkLst>
            <pc:docMk/>
            <pc:sldMk cId="3376620826" sldId="256"/>
            <ac:spMk id="19" creationId="{9F4A37CA-5F1E-36BF-B64D-850B52130A30}"/>
          </ac:spMkLst>
        </pc:spChg>
        <pc:spChg chg="add mod">
          <ac:chgData name="hayley severs" userId="d65cb247773a3e4a" providerId="LiveId" clId="{22F26949-E367-4F59-951C-695AC303F63D}" dt="2022-09-28T16:42:10.798" v="3166" actId="1076"/>
          <ac:spMkLst>
            <pc:docMk/>
            <pc:sldMk cId="3376620826" sldId="256"/>
            <ac:spMk id="23" creationId="{01333A7F-0F1A-9717-4DF9-928C6E1ED3E1}"/>
          </ac:spMkLst>
        </pc:spChg>
        <pc:spChg chg="add mod">
          <ac:chgData name="hayley severs" userId="d65cb247773a3e4a" providerId="LiveId" clId="{22F26949-E367-4F59-951C-695AC303F63D}" dt="2022-09-28T18:59:46.174" v="3438" actId="1076"/>
          <ac:spMkLst>
            <pc:docMk/>
            <pc:sldMk cId="3376620826" sldId="256"/>
            <ac:spMk id="25" creationId="{05D59D1D-7733-8D09-8298-846B25A1FEC8}"/>
          </ac:spMkLst>
        </pc:spChg>
        <pc:picChg chg="add del mod">
          <ac:chgData name="hayley severs" userId="d65cb247773a3e4a" providerId="LiveId" clId="{22F26949-E367-4F59-951C-695AC303F63D}" dt="2022-09-26T11:29:30.639" v="2598" actId="21"/>
          <ac:picMkLst>
            <pc:docMk/>
            <pc:sldMk cId="3376620826" sldId="256"/>
            <ac:picMk id="6" creationId="{82D5433B-515E-EAC4-B061-23564E7DA339}"/>
          </ac:picMkLst>
        </pc:picChg>
        <pc:picChg chg="add del mod">
          <ac:chgData name="hayley severs" userId="d65cb247773a3e4a" providerId="LiveId" clId="{22F26949-E367-4F59-951C-695AC303F63D}" dt="2022-09-08T11:02:56.552" v="63" actId="478"/>
          <ac:picMkLst>
            <pc:docMk/>
            <pc:sldMk cId="3376620826" sldId="256"/>
            <ac:picMk id="7" creationId="{6AE02378-06BD-7EAD-8C7A-52BEDB0EB4F8}"/>
          </ac:picMkLst>
        </pc:picChg>
        <pc:picChg chg="add del mod">
          <ac:chgData name="hayley severs" userId="d65cb247773a3e4a" providerId="LiveId" clId="{22F26949-E367-4F59-951C-695AC303F63D}" dt="2022-09-28T18:57:21.385" v="3402" actId="478"/>
          <ac:picMkLst>
            <pc:docMk/>
            <pc:sldMk cId="3376620826" sldId="256"/>
            <ac:picMk id="17" creationId="{B05B4354-4815-D85B-68F0-F46D5615E5BD}"/>
          </ac:picMkLst>
        </pc:picChg>
        <pc:picChg chg="add mod ord">
          <ac:chgData name="hayley severs" userId="d65cb247773a3e4a" providerId="LiveId" clId="{22F26949-E367-4F59-951C-695AC303F63D}" dt="2022-09-28T16:40:28.376" v="3165" actId="1076"/>
          <ac:picMkLst>
            <pc:docMk/>
            <pc:sldMk cId="3376620826" sldId="256"/>
            <ac:picMk id="20" creationId="{9561F412-A668-30E8-7480-CE7C59A7C5F3}"/>
          </ac:picMkLst>
        </pc:picChg>
        <pc:picChg chg="add mod">
          <ac:chgData name="hayley severs" userId="d65cb247773a3e4a" providerId="LiveId" clId="{22F26949-E367-4F59-951C-695AC303F63D}" dt="2022-09-28T18:58:00.429" v="3407" actId="1076"/>
          <ac:picMkLst>
            <pc:docMk/>
            <pc:sldMk cId="3376620826" sldId="256"/>
            <ac:picMk id="24" creationId="{299DB07F-0D34-4690-939D-CDC1773BECD9}"/>
          </ac:picMkLst>
        </pc:picChg>
        <pc:inkChg chg="add">
          <ac:chgData name="hayley severs" userId="d65cb247773a3e4a" providerId="LiveId" clId="{22F26949-E367-4F59-951C-695AC303F63D}" dt="2022-09-08T13:30:17.927" v="1517" actId="9405"/>
          <ac:inkMkLst>
            <pc:docMk/>
            <pc:sldMk cId="3376620826" sldId="256"/>
            <ac:inkMk id="21" creationId="{702F6234-D080-C57C-313C-3DED5052216B}"/>
          </ac:inkMkLst>
        </pc:inkChg>
        <pc:inkChg chg="add">
          <ac:chgData name="hayley severs" userId="d65cb247773a3e4a" providerId="LiveId" clId="{22F26949-E367-4F59-951C-695AC303F63D}" dt="2022-09-08T13:30:18.347" v="1518" actId="9405"/>
          <ac:inkMkLst>
            <pc:docMk/>
            <pc:sldMk cId="3376620826" sldId="256"/>
            <ac:inkMk id="22" creationId="{194BE2D2-869D-F21F-7EC7-2B067470C82A}"/>
          </ac:inkMkLst>
        </pc:inkChg>
      </pc:sldChg>
      <pc:sldChg chg="addSp modSp new mod">
        <pc:chgData name="hayley severs" userId="d65cb247773a3e4a" providerId="LiveId" clId="{22F26949-E367-4F59-951C-695AC303F63D}" dt="2022-09-28T19:07:13.615" v="3539" actId="20577"/>
        <pc:sldMkLst>
          <pc:docMk/>
          <pc:sldMk cId="1022206715" sldId="257"/>
        </pc:sldMkLst>
        <pc:spChg chg="add mod">
          <ac:chgData name="hayley severs" userId="d65cb247773a3e4a" providerId="LiveId" clId="{22F26949-E367-4F59-951C-695AC303F63D}" dt="2022-09-28T19:07:13.615" v="3539" actId="20577"/>
          <ac:spMkLst>
            <pc:docMk/>
            <pc:sldMk cId="1022206715" sldId="257"/>
            <ac:spMk id="2" creationId="{AB48081B-93F3-6BCB-CE5C-136D5B39F7F4}"/>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9-08T13:30:17.927"/>
    </inkml:context>
    <inkml:brush xml:id="br0">
      <inkml:brushProperty name="width" value="0.05" units="cm"/>
      <inkml:brushProperty name="height" value="0.05" units="cm"/>
    </inkml:brush>
  </inkml:definitions>
  <inkml:trace contextRef="#ctx0" brushRef="#br0">41 2 4120 0 0,'-10'-1'0'0'0,"-6"21"0"0"0,11 4 128 0 0,0 10 16 0 0,0-7 0 0 0,5-8 200 0 0,3-15 48 0 0,1-4-152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9-08T13:30:18.346"/>
    </inkml:context>
    <inkml:brush xml:id="br0">
      <inkml:brushProperty name="width" value="0.05" units="cm"/>
      <inkml:brushProperty name="height" value="0.05" units="cm"/>
    </inkml:brush>
  </inkml:definitions>
  <inkml:trace contextRef="#ctx0" brushRef="#br0">2 1 2104 0 0,'-2'0'0'0'0,"2"6"408"0"0,16 7 400 0 0,-7-1-72 0 0,-9-8-408 0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4256D-9812-19EC-70DF-0AEAF5D3DD0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551E5C0-0563-53FE-7091-3E4C3792F5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0060C7B-9FB9-7A46-BF68-167FD470B110}"/>
              </a:ext>
            </a:extLst>
          </p:cNvPr>
          <p:cNvSpPr>
            <a:spLocks noGrp="1"/>
          </p:cNvSpPr>
          <p:nvPr>
            <p:ph type="dt" sz="half" idx="10"/>
          </p:nvPr>
        </p:nvSpPr>
        <p:spPr/>
        <p:txBody>
          <a:bodyPr/>
          <a:lstStyle/>
          <a:p>
            <a:fld id="{44626D1D-BEF0-4292-8795-F432BB2E8E2D}" type="datetimeFigureOut">
              <a:rPr lang="en-GB" smtClean="0"/>
              <a:t>26/09/2022</a:t>
            </a:fld>
            <a:endParaRPr lang="en-GB"/>
          </a:p>
        </p:txBody>
      </p:sp>
      <p:sp>
        <p:nvSpPr>
          <p:cNvPr id="5" name="Footer Placeholder 4">
            <a:extLst>
              <a:ext uri="{FF2B5EF4-FFF2-40B4-BE49-F238E27FC236}">
                <a16:creationId xmlns:a16="http://schemas.microsoft.com/office/drawing/2014/main" id="{CEF9D657-DD66-B038-A986-385373F544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FA1CAD-39AD-3E31-00BC-71096B7A2BCA}"/>
              </a:ext>
            </a:extLst>
          </p:cNvPr>
          <p:cNvSpPr>
            <a:spLocks noGrp="1"/>
          </p:cNvSpPr>
          <p:nvPr>
            <p:ph type="sldNum" sz="quarter" idx="12"/>
          </p:nvPr>
        </p:nvSpPr>
        <p:spPr/>
        <p:txBody>
          <a:bodyPr/>
          <a:lstStyle/>
          <a:p>
            <a:fld id="{2B8ED000-278F-4170-8AE3-654941CA9A9B}" type="slidenum">
              <a:rPr lang="en-GB" smtClean="0"/>
              <a:t>‹#›</a:t>
            </a:fld>
            <a:endParaRPr lang="en-GB"/>
          </a:p>
        </p:txBody>
      </p:sp>
    </p:spTree>
    <p:extLst>
      <p:ext uri="{BB962C8B-B14F-4D97-AF65-F5344CB8AC3E}">
        <p14:creationId xmlns:p14="http://schemas.microsoft.com/office/powerpoint/2010/main" val="6860595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7D1F4-F6A8-6725-E5D2-B9C3797B22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462AB3-3D14-27D2-D17D-50DD34C3EFC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46DBA9-9B36-3782-3FBB-06DB0A3ED2DA}"/>
              </a:ext>
            </a:extLst>
          </p:cNvPr>
          <p:cNvSpPr>
            <a:spLocks noGrp="1"/>
          </p:cNvSpPr>
          <p:nvPr>
            <p:ph type="dt" sz="half" idx="10"/>
          </p:nvPr>
        </p:nvSpPr>
        <p:spPr/>
        <p:txBody>
          <a:bodyPr/>
          <a:lstStyle/>
          <a:p>
            <a:fld id="{44626D1D-BEF0-4292-8795-F432BB2E8E2D}" type="datetimeFigureOut">
              <a:rPr lang="en-GB" smtClean="0"/>
              <a:t>26/09/2022</a:t>
            </a:fld>
            <a:endParaRPr lang="en-GB"/>
          </a:p>
        </p:txBody>
      </p:sp>
      <p:sp>
        <p:nvSpPr>
          <p:cNvPr id="5" name="Footer Placeholder 4">
            <a:extLst>
              <a:ext uri="{FF2B5EF4-FFF2-40B4-BE49-F238E27FC236}">
                <a16:creationId xmlns:a16="http://schemas.microsoft.com/office/drawing/2014/main" id="{7394D58F-D14A-F60D-BD67-6F1A173FD7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0F9881-4F13-F86A-094F-5E65D43BB3A2}"/>
              </a:ext>
            </a:extLst>
          </p:cNvPr>
          <p:cNvSpPr>
            <a:spLocks noGrp="1"/>
          </p:cNvSpPr>
          <p:nvPr>
            <p:ph type="sldNum" sz="quarter" idx="12"/>
          </p:nvPr>
        </p:nvSpPr>
        <p:spPr/>
        <p:txBody>
          <a:bodyPr/>
          <a:lstStyle/>
          <a:p>
            <a:fld id="{2B8ED000-278F-4170-8AE3-654941CA9A9B}" type="slidenum">
              <a:rPr lang="en-GB" smtClean="0"/>
              <a:t>‹#›</a:t>
            </a:fld>
            <a:endParaRPr lang="en-GB"/>
          </a:p>
        </p:txBody>
      </p:sp>
    </p:spTree>
    <p:extLst>
      <p:ext uri="{BB962C8B-B14F-4D97-AF65-F5344CB8AC3E}">
        <p14:creationId xmlns:p14="http://schemas.microsoft.com/office/powerpoint/2010/main" val="41479434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02BAF-4F81-3651-DBBD-096720B3955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7A86BF8-0FBF-FBBC-3738-10CB868DDE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88B9F10-F479-AFF7-535F-6185FD331672}"/>
              </a:ext>
            </a:extLst>
          </p:cNvPr>
          <p:cNvSpPr>
            <a:spLocks noGrp="1"/>
          </p:cNvSpPr>
          <p:nvPr>
            <p:ph type="dt" sz="half" idx="10"/>
          </p:nvPr>
        </p:nvSpPr>
        <p:spPr/>
        <p:txBody>
          <a:bodyPr/>
          <a:lstStyle/>
          <a:p>
            <a:fld id="{44626D1D-BEF0-4292-8795-F432BB2E8E2D}" type="datetimeFigureOut">
              <a:rPr lang="en-GB" smtClean="0"/>
              <a:t>26/09/2022</a:t>
            </a:fld>
            <a:endParaRPr lang="en-GB"/>
          </a:p>
        </p:txBody>
      </p:sp>
      <p:sp>
        <p:nvSpPr>
          <p:cNvPr id="5" name="Footer Placeholder 4">
            <a:extLst>
              <a:ext uri="{FF2B5EF4-FFF2-40B4-BE49-F238E27FC236}">
                <a16:creationId xmlns:a16="http://schemas.microsoft.com/office/drawing/2014/main" id="{6183B541-6967-5D13-F571-93625DE1CA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8B9C85-64F5-FD76-077C-C3A6D60A5708}"/>
              </a:ext>
            </a:extLst>
          </p:cNvPr>
          <p:cNvSpPr>
            <a:spLocks noGrp="1"/>
          </p:cNvSpPr>
          <p:nvPr>
            <p:ph type="sldNum" sz="quarter" idx="12"/>
          </p:nvPr>
        </p:nvSpPr>
        <p:spPr/>
        <p:txBody>
          <a:bodyPr/>
          <a:lstStyle/>
          <a:p>
            <a:fld id="{2B8ED000-278F-4170-8AE3-654941CA9A9B}" type="slidenum">
              <a:rPr lang="en-GB" smtClean="0"/>
              <a:t>‹#›</a:t>
            </a:fld>
            <a:endParaRPr lang="en-GB"/>
          </a:p>
        </p:txBody>
      </p:sp>
    </p:spTree>
    <p:extLst>
      <p:ext uri="{BB962C8B-B14F-4D97-AF65-F5344CB8AC3E}">
        <p14:creationId xmlns:p14="http://schemas.microsoft.com/office/powerpoint/2010/main" val="34005174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96D61-69C2-B91A-E3AD-88A986528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03E340-AC49-B7FA-71DC-8213CD6CF93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4590CAE-7E92-9373-317A-403D28BEF92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C5CD69-749E-B5C1-4E92-89084B5F36A3}"/>
              </a:ext>
            </a:extLst>
          </p:cNvPr>
          <p:cNvSpPr>
            <a:spLocks noGrp="1"/>
          </p:cNvSpPr>
          <p:nvPr>
            <p:ph type="dt" sz="half" idx="10"/>
          </p:nvPr>
        </p:nvSpPr>
        <p:spPr/>
        <p:txBody>
          <a:bodyPr/>
          <a:lstStyle/>
          <a:p>
            <a:fld id="{44626D1D-BEF0-4292-8795-F432BB2E8E2D}" type="datetimeFigureOut">
              <a:rPr lang="en-GB" smtClean="0"/>
              <a:t>26/09/2022</a:t>
            </a:fld>
            <a:endParaRPr lang="en-GB"/>
          </a:p>
        </p:txBody>
      </p:sp>
      <p:sp>
        <p:nvSpPr>
          <p:cNvPr id="6" name="Footer Placeholder 5">
            <a:extLst>
              <a:ext uri="{FF2B5EF4-FFF2-40B4-BE49-F238E27FC236}">
                <a16:creationId xmlns:a16="http://schemas.microsoft.com/office/drawing/2014/main" id="{8848DCD4-A85C-4374-8CDE-7D56C84B35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6A4C97-CDC5-259C-21B6-848E962C10E6}"/>
              </a:ext>
            </a:extLst>
          </p:cNvPr>
          <p:cNvSpPr>
            <a:spLocks noGrp="1"/>
          </p:cNvSpPr>
          <p:nvPr>
            <p:ph type="sldNum" sz="quarter" idx="12"/>
          </p:nvPr>
        </p:nvSpPr>
        <p:spPr/>
        <p:txBody>
          <a:bodyPr/>
          <a:lstStyle/>
          <a:p>
            <a:fld id="{2B8ED000-278F-4170-8AE3-654941CA9A9B}" type="slidenum">
              <a:rPr lang="en-GB" smtClean="0"/>
              <a:t>‹#›</a:t>
            </a:fld>
            <a:endParaRPr lang="en-GB"/>
          </a:p>
        </p:txBody>
      </p:sp>
    </p:spTree>
    <p:extLst>
      <p:ext uri="{BB962C8B-B14F-4D97-AF65-F5344CB8AC3E}">
        <p14:creationId xmlns:p14="http://schemas.microsoft.com/office/powerpoint/2010/main" val="6473532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690DA-83EA-E063-1969-30EB07A18B3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1D17331-5E4F-C4CB-6879-0576B18DB9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18A64A9-B258-86CE-0E3D-23DE942F7F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D8ADD0D-7ABD-1DF0-9A13-F3C870B6339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D1606CE-4BDC-2F3C-EBD1-535F2A46744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10501BC-8F6D-B47A-0488-0C03AC7F3194}"/>
              </a:ext>
            </a:extLst>
          </p:cNvPr>
          <p:cNvSpPr>
            <a:spLocks noGrp="1"/>
          </p:cNvSpPr>
          <p:nvPr>
            <p:ph type="dt" sz="half" idx="10"/>
          </p:nvPr>
        </p:nvSpPr>
        <p:spPr/>
        <p:txBody>
          <a:bodyPr/>
          <a:lstStyle/>
          <a:p>
            <a:fld id="{44626D1D-BEF0-4292-8795-F432BB2E8E2D}" type="datetimeFigureOut">
              <a:rPr lang="en-GB" smtClean="0"/>
              <a:t>26/09/2022</a:t>
            </a:fld>
            <a:endParaRPr lang="en-GB"/>
          </a:p>
        </p:txBody>
      </p:sp>
      <p:sp>
        <p:nvSpPr>
          <p:cNvPr id="8" name="Footer Placeholder 7">
            <a:extLst>
              <a:ext uri="{FF2B5EF4-FFF2-40B4-BE49-F238E27FC236}">
                <a16:creationId xmlns:a16="http://schemas.microsoft.com/office/drawing/2014/main" id="{31F8FF66-F236-891C-1A55-E9A6244CFFD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B1CDACF-9545-AD5C-645B-DFD1825B03BC}"/>
              </a:ext>
            </a:extLst>
          </p:cNvPr>
          <p:cNvSpPr>
            <a:spLocks noGrp="1"/>
          </p:cNvSpPr>
          <p:nvPr>
            <p:ph type="sldNum" sz="quarter" idx="12"/>
          </p:nvPr>
        </p:nvSpPr>
        <p:spPr/>
        <p:txBody>
          <a:bodyPr/>
          <a:lstStyle/>
          <a:p>
            <a:fld id="{2B8ED000-278F-4170-8AE3-654941CA9A9B}" type="slidenum">
              <a:rPr lang="en-GB" smtClean="0"/>
              <a:t>‹#›</a:t>
            </a:fld>
            <a:endParaRPr lang="en-GB"/>
          </a:p>
        </p:txBody>
      </p:sp>
    </p:spTree>
    <p:extLst>
      <p:ext uri="{BB962C8B-B14F-4D97-AF65-F5344CB8AC3E}">
        <p14:creationId xmlns:p14="http://schemas.microsoft.com/office/powerpoint/2010/main" val="3195531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0925B-623E-68C7-FDC9-B14A1C55C57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11B180B-C94C-25AC-CE6D-DCDE33BCE390}"/>
              </a:ext>
            </a:extLst>
          </p:cNvPr>
          <p:cNvSpPr>
            <a:spLocks noGrp="1"/>
          </p:cNvSpPr>
          <p:nvPr>
            <p:ph type="dt" sz="half" idx="10"/>
          </p:nvPr>
        </p:nvSpPr>
        <p:spPr/>
        <p:txBody>
          <a:bodyPr/>
          <a:lstStyle/>
          <a:p>
            <a:fld id="{44626D1D-BEF0-4292-8795-F432BB2E8E2D}" type="datetimeFigureOut">
              <a:rPr lang="en-GB" smtClean="0"/>
              <a:t>26/09/2022</a:t>
            </a:fld>
            <a:endParaRPr lang="en-GB"/>
          </a:p>
        </p:txBody>
      </p:sp>
      <p:sp>
        <p:nvSpPr>
          <p:cNvPr id="4" name="Footer Placeholder 3">
            <a:extLst>
              <a:ext uri="{FF2B5EF4-FFF2-40B4-BE49-F238E27FC236}">
                <a16:creationId xmlns:a16="http://schemas.microsoft.com/office/drawing/2014/main" id="{9D4EDE14-41BF-A315-663D-196416FA23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7813B59-3051-8DAB-117E-88503A06E6BD}"/>
              </a:ext>
            </a:extLst>
          </p:cNvPr>
          <p:cNvSpPr>
            <a:spLocks noGrp="1"/>
          </p:cNvSpPr>
          <p:nvPr>
            <p:ph type="sldNum" sz="quarter" idx="12"/>
          </p:nvPr>
        </p:nvSpPr>
        <p:spPr/>
        <p:txBody>
          <a:bodyPr/>
          <a:lstStyle/>
          <a:p>
            <a:fld id="{2B8ED000-278F-4170-8AE3-654941CA9A9B}" type="slidenum">
              <a:rPr lang="en-GB" smtClean="0"/>
              <a:t>‹#›</a:t>
            </a:fld>
            <a:endParaRPr lang="en-GB"/>
          </a:p>
        </p:txBody>
      </p:sp>
    </p:spTree>
    <p:extLst>
      <p:ext uri="{BB962C8B-B14F-4D97-AF65-F5344CB8AC3E}">
        <p14:creationId xmlns:p14="http://schemas.microsoft.com/office/powerpoint/2010/main" val="31834013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7848F17-1012-F944-0E1D-0ABC3DD8C1C4}"/>
              </a:ext>
            </a:extLst>
          </p:cNvPr>
          <p:cNvSpPr>
            <a:spLocks noGrp="1"/>
          </p:cNvSpPr>
          <p:nvPr>
            <p:ph type="dt" sz="half" idx="10"/>
          </p:nvPr>
        </p:nvSpPr>
        <p:spPr/>
        <p:txBody>
          <a:bodyPr/>
          <a:lstStyle/>
          <a:p>
            <a:fld id="{44626D1D-BEF0-4292-8795-F432BB2E8E2D}" type="datetimeFigureOut">
              <a:rPr lang="en-GB" smtClean="0"/>
              <a:t>26/09/2022</a:t>
            </a:fld>
            <a:endParaRPr lang="en-GB"/>
          </a:p>
        </p:txBody>
      </p:sp>
      <p:sp>
        <p:nvSpPr>
          <p:cNvPr id="3" name="Footer Placeholder 2">
            <a:extLst>
              <a:ext uri="{FF2B5EF4-FFF2-40B4-BE49-F238E27FC236}">
                <a16:creationId xmlns:a16="http://schemas.microsoft.com/office/drawing/2014/main" id="{5F0A7FF3-4993-1B2E-FB0A-2BB0CEA6FD7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3C41296-A369-9323-8ADE-308D2A6B7654}"/>
              </a:ext>
            </a:extLst>
          </p:cNvPr>
          <p:cNvSpPr>
            <a:spLocks noGrp="1"/>
          </p:cNvSpPr>
          <p:nvPr>
            <p:ph type="sldNum" sz="quarter" idx="12"/>
          </p:nvPr>
        </p:nvSpPr>
        <p:spPr/>
        <p:txBody>
          <a:bodyPr/>
          <a:lstStyle/>
          <a:p>
            <a:fld id="{2B8ED000-278F-4170-8AE3-654941CA9A9B}" type="slidenum">
              <a:rPr lang="en-GB" smtClean="0"/>
              <a:t>‹#›</a:t>
            </a:fld>
            <a:endParaRPr lang="en-GB"/>
          </a:p>
        </p:txBody>
      </p:sp>
    </p:spTree>
    <p:extLst>
      <p:ext uri="{BB962C8B-B14F-4D97-AF65-F5344CB8AC3E}">
        <p14:creationId xmlns:p14="http://schemas.microsoft.com/office/powerpoint/2010/main" val="452655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2F568-1E3D-AF91-40C2-D175D693A3F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63D754D-34DA-56DB-35D9-24E46459484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2206C1D-F946-7D89-C52F-1DF683F2CE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AC1DD6-7F79-D136-1F3E-C1DCE2A5FE37}"/>
              </a:ext>
            </a:extLst>
          </p:cNvPr>
          <p:cNvSpPr>
            <a:spLocks noGrp="1"/>
          </p:cNvSpPr>
          <p:nvPr>
            <p:ph type="dt" sz="half" idx="10"/>
          </p:nvPr>
        </p:nvSpPr>
        <p:spPr/>
        <p:txBody>
          <a:bodyPr/>
          <a:lstStyle/>
          <a:p>
            <a:fld id="{44626D1D-BEF0-4292-8795-F432BB2E8E2D}" type="datetimeFigureOut">
              <a:rPr lang="en-GB" smtClean="0"/>
              <a:t>26/09/2022</a:t>
            </a:fld>
            <a:endParaRPr lang="en-GB"/>
          </a:p>
        </p:txBody>
      </p:sp>
      <p:sp>
        <p:nvSpPr>
          <p:cNvPr id="6" name="Footer Placeholder 5">
            <a:extLst>
              <a:ext uri="{FF2B5EF4-FFF2-40B4-BE49-F238E27FC236}">
                <a16:creationId xmlns:a16="http://schemas.microsoft.com/office/drawing/2014/main" id="{03543358-4A8E-3569-D74E-ABB07F2AD7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D645AD-1689-1694-E05B-90E75F4BB13D}"/>
              </a:ext>
            </a:extLst>
          </p:cNvPr>
          <p:cNvSpPr>
            <a:spLocks noGrp="1"/>
          </p:cNvSpPr>
          <p:nvPr>
            <p:ph type="sldNum" sz="quarter" idx="12"/>
          </p:nvPr>
        </p:nvSpPr>
        <p:spPr/>
        <p:txBody>
          <a:bodyPr/>
          <a:lstStyle/>
          <a:p>
            <a:fld id="{2B8ED000-278F-4170-8AE3-654941CA9A9B}" type="slidenum">
              <a:rPr lang="en-GB" smtClean="0"/>
              <a:t>‹#›</a:t>
            </a:fld>
            <a:endParaRPr lang="en-GB"/>
          </a:p>
        </p:txBody>
      </p:sp>
    </p:spTree>
    <p:extLst>
      <p:ext uri="{BB962C8B-B14F-4D97-AF65-F5344CB8AC3E}">
        <p14:creationId xmlns:p14="http://schemas.microsoft.com/office/powerpoint/2010/main" val="3271321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1D49F-ECE7-7964-E598-87B248E3269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9F4043E-E399-8E7C-4348-A3A6EA3C466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168B984-22E7-CB19-1A99-D00388BC1E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ACE345A-3D60-3525-BF2B-64B896F2776A}"/>
              </a:ext>
            </a:extLst>
          </p:cNvPr>
          <p:cNvSpPr>
            <a:spLocks noGrp="1"/>
          </p:cNvSpPr>
          <p:nvPr>
            <p:ph type="dt" sz="half" idx="10"/>
          </p:nvPr>
        </p:nvSpPr>
        <p:spPr/>
        <p:txBody>
          <a:bodyPr/>
          <a:lstStyle/>
          <a:p>
            <a:fld id="{44626D1D-BEF0-4292-8795-F432BB2E8E2D}" type="datetimeFigureOut">
              <a:rPr lang="en-GB" smtClean="0"/>
              <a:t>26/09/2022</a:t>
            </a:fld>
            <a:endParaRPr lang="en-GB"/>
          </a:p>
        </p:txBody>
      </p:sp>
      <p:sp>
        <p:nvSpPr>
          <p:cNvPr id="6" name="Footer Placeholder 5">
            <a:extLst>
              <a:ext uri="{FF2B5EF4-FFF2-40B4-BE49-F238E27FC236}">
                <a16:creationId xmlns:a16="http://schemas.microsoft.com/office/drawing/2014/main" id="{25BF8382-3F78-CEBB-09EB-0CA2BB9E79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2F6391-8263-9C57-7CDD-EB001C1436B6}"/>
              </a:ext>
            </a:extLst>
          </p:cNvPr>
          <p:cNvSpPr>
            <a:spLocks noGrp="1"/>
          </p:cNvSpPr>
          <p:nvPr>
            <p:ph type="sldNum" sz="quarter" idx="12"/>
          </p:nvPr>
        </p:nvSpPr>
        <p:spPr/>
        <p:txBody>
          <a:bodyPr/>
          <a:lstStyle/>
          <a:p>
            <a:fld id="{2B8ED000-278F-4170-8AE3-654941CA9A9B}" type="slidenum">
              <a:rPr lang="en-GB" smtClean="0"/>
              <a:t>‹#›</a:t>
            </a:fld>
            <a:endParaRPr lang="en-GB"/>
          </a:p>
        </p:txBody>
      </p:sp>
    </p:spTree>
    <p:extLst>
      <p:ext uri="{BB962C8B-B14F-4D97-AF65-F5344CB8AC3E}">
        <p14:creationId xmlns:p14="http://schemas.microsoft.com/office/powerpoint/2010/main" val="35820738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D48A3-006A-9C40-78F0-3CF3109023B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9166786-6BAD-84E3-2EF0-7AC27D55DB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CC1CD3-24C4-5D80-E451-83838F89BBC0}"/>
              </a:ext>
            </a:extLst>
          </p:cNvPr>
          <p:cNvSpPr>
            <a:spLocks noGrp="1"/>
          </p:cNvSpPr>
          <p:nvPr>
            <p:ph type="dt" sz="half" idx="10"/>
          </p:nvPr>
        </p:nvSpPr>
        <p:spPr/>
        <p:txBody>
          <a:bodyPr/>
          <a:lstStyle/>
          <a:p>
            <a:fld id="{44626D1D-BEF0-4292-8795-F432BB2E8E2D}" type="datetimeFigureOut">
              <a:rPr lang="en-GB" smtClean="0"/>
              <a:t>26/09/2022</a:t>
            </a:fld>
            <a:endParaRPr lang="en-GB"/>
          </a:p>
        </p:txBody>
      </p:sp>
      <p:sp>
        <p:nvSpPr>
          <p:cNvPr id="5" name="Footer Placeholder 4">
            <a:extLst>
              <a:ext uri="{FF2B5EF4-FFF2-40B4-BE49-F238E27FC236}">
                <a16:creationId xmlns:a16="http://schemas.microsoft.com/office/drawing/2014/main" id="{BAA11D1E-984A-6EE3-4CCF-215FBEEEA9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96FCDC-9CB4-51C2-843E-6BAE95A55D6A}"/>
              </a:ext>
            </a:extLst>
          </p:cNvPr>
          <p:cNvSpPr>
            <a:spLocks noGrp="1"/>
          </p:cNvSpPr>
          <p:nvPr>
            <p:ph type="sldNum" sz="quarter" idx="12"/>
          </p:nvPr>
        </p:nvSpPr>
        <p:spPr/>
        <p:txBody>
          <a:bodyPr/>
          <a:lstStyle/>
          <a:p>
            <a:fld id="{2B8ED000-278F-4170-8AE3-654941CA9A9B}" type="slidenum">
              <a:rPr lang="en-GB" smtClean="0"/>
              <a:t>‹#›</a:t>
            </a:fld>
            <a:endParaRPr lang="en-GB"/>
          </a:p>
        </p:txBody>
      </p:sp>
    </p:spTree>
    <p:extLst>
      <p:ext uri="{BB962C8B-B14F-4D97-AF65-F5344CB8AC3E}">
        <p14:creationId xmlns:p14="http://schemas.microsoft.com/office/powerpoint/2010/main" val="34021150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19E411F-4E6C-3451-C47D-30337A17D59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9E6B533-7755-370B-C26E-2C6BB4D7014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9B87F7-40E4-959D-21EA-0581EA9E7DB3}"/>
              </a:ext>
            </a:extLst>
          </p:cNvPr>
          <p:cNvSpPr>
            <a:spLocks noGrp="1"/>
          </p:cNvSpPr>
          <p:nvPr>
            <p:ph type="dt" sz="half" idx="10"/>
          </p:nvPr>
        </p:nvSpPr>
        <p:spPr/>
        <p:txBody>
          <a:bodyPr/>
          <a:lstStyle/>
          <a:p>
            <a:fld id="{44626D1D-BEF0-4292-8795-F432BB2E8E2D}" type="datetimeFigureOut">
              <a:rPr lang="en-GB" smtClean="0"/>
              <a:t>26/09/2022</a:t>
            </a:fld>
            <a:endParaRPr lang="en-GB"/>
          </a:p>
        </p:txBody>
      </p:sp>
      <p:sp>
        <p:nvSpPr>
          <p:cNvPr id="5" name="Footer Placeholder 4">
            <a:extLst>
              <a:ext uri="{FF2B5EF4-FFF2-40B4-BE49-F238E27FC236}">
                <a16:creationId xmlns:a16="http://schemas.microsoft.com/office/drawing/2014/main" id="{1C70D959-DA03-4EAA-EFE3-4BD4020D22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22D4EB-E8D8-7D05-7264-D4CC5CE97E1F}"/>
              </a:ext>
            </a:extLst>
          </p:cNvPr>
          <p:cNvSpPr>
            <a:spLocks noGrp="1"/>
          </p:cNvSpPr>
          <p:nvPr>
            <p:ph type="sldNum" sz="quarter" idx="12"/>
          </p:nvPr>
        </p:nvSpPr>
        <p:spPr/>
        <p:txBody>
          <a:bodyPr/>
          <a:lstStyle/>
          <a:p>
            <a:fld id="{2B8ED000-278F-4170-8AE3-654941CA9A9B}" type="slidenum">
              <a:rPr lang="en-GB" smtClean="0"/>
              <a:t>‹#›</a:t>
            </a:fld>
            <a:endParaRPr lang="en-GB"/>
          </a:p>
        </p:txBody>
      </p:sp>
    </p:spTree>
    <p:extLst>
      <p:ext uri="{BB962C8B-B14F-4D97-AF65-F5344CB8AC3E}">
        <p14:creationId xmlns:p14="http://schemas.microsoft.com/office/powerpoint/2010/main" val="4108609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B272E4-8D64-2399-07D2-5E94DCF944A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91F164D-C70F-296A-7EA9-4958F295383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0379C9-9945-5024-C9FB-09EA6398DF7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4626D1D-BEF0-4292-8795-F432BB2E8E2D}" type="datetimeFigureOut">
              <a:rPr lang="en-GB" smtClean="0"/>
              <a:t>26/09/2022</a:t>
            </a:fld>
            <a:endParaRPr lang="en-GB"/>
          </a:p>
        </p:txBody>
      </p:sp>
      <p:sp>
        <p:nvSpPr>
          <p:cNvPr id="5" name="Footer Placeholder 4">
            <a:extLst>
              <a:ext uri="{FF2B5EF4-FFF2-40B4-BE49-F238E27FC236}">
                <a16:creationId xmlns:a16="http://schemas.microsoft.com/office/drawing/2014/main" id="{550FE407-1520-7D96-D794-ED95A98B117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7F1316B-0B57-AC07-DF4C-3804AF3908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B8ED000-278F-4170-8AE3-654941CA9A9B}" type="slidenum">
              <a:rPr lang="en-GB" smtClean="0"/>
              <a:t>‹#›</a:t>
            </a:fld>
            <a:endParaRPr lang="en-GB"/>
          </a:p>
        </p:txBody>
      </p:sp>
    </p:spTree>
    <p:extLst>
      <p:ext uri="{BB962C8B-B14F-4D97-AF65-F5344CB8AC3E}">
        <p14:creationId xmlns:p14="http://schemas.microsoft.com/office/powerpoint/2010/main" val="18437976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2.png"/><Relationship Id="rId7" Type="http://schemas.openxmlformats.org/officeDocument/2006/relationships/customXml" Target="../ink/ink2.xm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customXml" Target="../ink/ink1.xml"/><Relationship Id="rId10" Type="http://schemas.openxmlformats.org/officeDocument/2006/relationships/image" Target="../media/image5.png"/><Relationship Id="rId4" Type="http://schemas.microsoft.com/office/2007/relationships/hdphoto" Target="../media/hdphoto1.wdp"/><Relationship Id="rId9" Type="http://schemas.openxmlformats.org/officeDocument/2006/relationships/hyperlink" Target="https://www.brightconcept-consulting.com/en/blog/leadership/how-to-develop-the-7-skills-of-critical-thinking"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www.brightconcept-consulting.com/en/blog/leadership/how-to-develop-the-7-skills-of-critical-thinking" TargetMode="External"/><Relationship Id="rId2" Type="http://schemas.openxmlformats.org/officeDocument/2006/relationships/hyperlink" Target="https://www.ted.com/talks/samantha_agoos_5_tips_to_improve_your_critical_thinking?language=en" TargetMode="External"/><Relationship Id="rId1" Type="http://schemas.openxmlformats.org/officeDocument/2006/relationships/slideLayout" Target="../slideLayouts/slideLayout7.xml"/><Relationship Id="rId4" Type="http://schemas.openxmlformats.org/officeDocument/2006/relationships/hyperlink" Target="https://www.studypk.com/blooms-taxonomy-verbs-for-critical-thin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13" name="Rectangle: Folded Corner 12">
            <a:extLst>
              <a:ext uri="{FF2B5EF4-FFF2-40B4-BE49-F238E27FC236}">
                <a16:creationId xmlns:a16="http://schemas.microsoft.com/office/drawing/2014/main" id="{CF6758EA-5527-9E96-E987-08ADD1D94944}"/>
              </a:ext>
            </a:extLst>
          </p:cNvPr>
          <p:cNvSpPr/>
          <p:nvPr/>
        </p:nvSpPr>
        <p:spPr>
          <a:xfrm>
            <a:off x="7895477" y="3538443"/>
            <a:ext cx="4149512" cy="3130777"/>
          </a:xfrm>
          <a:prstGeom prst="foldedCorner">
            <a:avLst>
              <a:gd name="adj" fmla="val 10054"/>
            </a:avLst>
          </a:prstGeom>
          <a:solidFill>
            <a:schemeClr val="bg1"/>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0" name="Picture 19">
            <a:extLst>
              <a:ext uri="{FF2B5EF4-FFF2-40B4-BE49-F238E27FC236}">
                <a16:creationId xmlns:a16="http://schemas.microsoft.com/office/drawing/2014/main" id="{9561F412-A668-30E8-7480-CE7C59A7C5F3}"/>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3720129" y="13916"/>
            <a:ext cx="5341239" cy="2806237"/>
          </a:xfrm>
          <a:prstGeom prst="rect">
            <a:avLst/>
          </a:prstGeom>
        </p:spPr>
      </p:pic>
      <p:sp>
        <p:nvSpPr>
          <p:cNvPr id="4" name="Rectangle 3">
            <a:extLst>
              <a:ext uri="{FF2B5EF4-FFF2-40B4-BE49-F238E27FC236}">
                <a16:creationId xmlns:a16="http://schemas.microsoft.com/office/drawing/2014/main" id="{74D65BB7-463B-1F99-5C87-F1C30DA2C8D1}"/>
              </a:ext>
            </a:extLst>
          </p:cNvPr>
          <p:cNvSpPr/>
          <p:nvPr/>
        </p:nvSpPr>
        <p:spPr>
          <a:xfrm>
            <a:off x="3805240" y="1925779"/>
            <a:ext cx="3825438" cy="707886"/>
          </a:xfrm>
          <a:prstGeom prst="rect">
            <a:avLst/>
          </a:prstGeom>
          <a:noFill/>
        </p:spPr>
        <p:txBody>
          <a:bodyPr wrap="square" lIns="91440" tIns="45720" rIns="91440" bIns="45720">
            <a:spAutoFit/>
          </a:bodyPr>
          <a:lstStyle/>
          <a:p>
            <a:pPr algn="ctr"/>
            <a:r>
              <a:rPr lang="en-US" sz="40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Critical Thinking</a:t>
            </a:r>
            <a:endParaRPr lang="en-US" sz="40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672C45E1-4B78-EFB5-B8C1-B1F16981EB2D}"/>
              </a:ext>
            </a:extLst>
          </p:cNvPr>
          <p:cNvSpPr txBox="1"/>
          <p:nvPr/>
        </p:nvSpPr>
        <p:spPr>
          <a:xfrm>
            <a:off x="0" y="0"/>
            <a:ext cx="2705100" cy="369332"/>
          </a:xfrm>
          <a:prstGeom prst="rect">
            <a:avLst/>
          </a:prstGeom>
          <a:noFill/>
        </p:spPr>
        <p:txBody>
          <a:bodyPr wrap="square" rtlCol="0">
            <a:spAutoFit/>
          </a:bodyPr>
          <a:lstStyle/>
          <a:p>
            <a:r>
              <a:rPr lang="en-GB" dirty="0"/>
              <a:t>  </a:t>
            </a:r>
            <a:r>
              <a:rPr lang="en-GB" sz="1200" dirty="0"/>
              <a:t>Hayley Severs  2204711  ECGE4005P</a:t>
            </a:r>
          </a:p>
        </p:txBody>
      </p:sp>
      <mc:AlternateContent xmlns:mc="http://schemas.openxmlformats.org/markup-compatibility/2006" xmlns:p14="http://schemas.microsoft.com/office/powerpoint/2010/main">
        <mc:Choice Requires="p14">
          <p:contentPart p14:bwMode="auto" r:id="rId5">
            <p14:nvContentPartPr>
              <p14:cNvPr id="21" name="Ink 20">
                <a:extLst>
                  <a:ext uri="{FF2B5EF4-FFF2-40B4-BE49-F238E27FC236}">
                    <a16:creationId xmlns:a16="http://schemas.microsoft.com/office/drawing/2014/main" id="{702F6234-D080-C57C-313C-3DED5052216B}"/>
                  </a:ext>
                </a:extLst>
              </p14:cNvPr>
              <p14:cNvContentPartPr/>
              <p14:nvPr/>
            </p14:nvContentPartPr>
            <p14:xfrm>
              <a:off x="4311510" y="4028925"/>
              <a:ext cx="15120" cy="46440"/>
            </p14:xfrm>
          </p:contentPart>
        </mc:Choice>
        <mc:Fallback xmlns="">
          <p:pic>
            <p:nvPicPr>
              <p:cNvPr id="21" name="Ink 20">
                <a:extLst>
                  <a:ext uri="{FF2B5EF4-FFF2-40B4-BE49-F238E27FC236}">
                    <a16:creationId xmlns:a16="http://schemas.microsoft.com/office/drawing/2014/main" id="{702F6234-D080-C57C-313C-3DED5052216B}"/>
                  </a:ext>
                </a:extLst>
              </p:cNvPr>
              <p:cNvPicPr/>
              <p:nvPr/>
            </p:nvPicPr>
            <p:blipFill>
              <a:blip r:embed="rId6"/>
              <a:stretch>
                <a:fillRect/>
              </a:stretch>
            </p:blipFill>
            <p:spPr>
              <a:xfrm>
                <a:off x="4302510" y="4020285"/>
                <a:ext cx="32760" cy="6408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22" name="Ink 21">
                <a:extLst>
                  <a:ext uri="{FF2B5EF4-FFF2-40B4-BE49-F238E27FC236}">
                    <a16:creationId xmlns:a16="http://schemas.microsoft.com/office/drawing/2014/main" id="{194BE2D2-869D-F21F-7EC7-2B067470C82A}"/>
                  </a:ext>
                </a:extLst>
              </p14:cNvPr>
              <p14:cNvContentPartPr/>
              <p14:nvPr/>
            </p14:nvContentPartPr>
            <p14:xfrm>
              <a:off x="4387830" y="4040085"/>
              <a:ext cx="9360" cy="12960"/>
            </p14:xfrm>
          </p:contentPart>
        </mc:Choice>
        <mc:Fallback xmlns="">
          <p:pic>
            <p:nvPicPr>
              <p:cNvPr id="22" name="Ink 21">
                <a:extLst>
                  <a:ext uri="{FF2B5EF4-FFF2-40B4-BE49-F238E27FC236}">
                    <a16:creationId xmlns:a16="http://schemas.microsoft.com/office/drawing/2014/main" id="{194BE2D2-869D-F21F-7EC7-2B067470C82A}"/>
                  </a:ext>
                </a:extLst>
              </p:cNvPr>
              <p:cNvPicPr/>
              <p:nvPr/>
            </p:nvPicPr>
            <p:blipFill>
              <a:blip r:embed="rId8"/>
              <a:stretch>
                <a:fillRect/>
              </a:stretch>
            </p:blipFill>
            <p:spPr>
              <a:xfrm>
                <a:off x="4378830" y="4031445"/>
                <a:ext cx="27000" cy="30600"/>
              </a:xfrm>
              <a:prstGeom prst="rect">
                <a:avLst/>
              </a:prstGeom>
            </p:spPr>
          </p:pic>
        </mc:Fallback>
      </mc:AlternateContent>
      <p:sp>
        <p:nvSpPr>
          <p:cNvPr id="23" name="TextBox 22">
            <a:extLst>
              <a:ext uri="{FF2B5EF4-FFF2-40B4-BE49-F238E27FC236}">
                <a16:creationId xmlns:a16="http://schemas.microsoft.com/office/drawing/2014/main" id="{01333A7F-0F1A-9717-4DF9-928C6E1ED3E1}"/>
              </a:ext>
            </a:extLst>
          </p:cNvPr>
          <p:cNvSpPr txBox="1"/>
          <p:nvPr/>
        </p:nvSpPr>
        <p:spPr>
          <a:xfrm>
            <a:off x="5697531" y="2518730"/>
            <a:ext cx="1897855" cy="215444"/>
          </a:xfrm>
          <a:prstGeom prst="rect">
            <a:avLst/>
          </a:prstGeom>
          <a:noFill/>
        </p:spPr>
        <p:txBody>
          <a:bodyPr wrap="square" rtlCol="0">
            <a:spAutoFit/>
          </a:bodyPr>
          <a:lstStyle/>
          <a:p>
            <a:r>
              <a:rPr lang="en-GB" sz="800" dirty="0"/>
              <a:t>(Source:</a:t>
            </a:r>
            <a:r>
              <a:rPr lang="en-GB" sz="800" dirty="0">
                <a:solidFill>
                  <a:srgbClr val="0563C1"/>
                </a:solidFill>
                <a:hlinkClick r:id="rId9">
                  <a:extLst>
                    <a:ext uri="{A12FA001-AC4F-418D-AE19-62706E023703}">
                      <ahyp:hlinkClr xmlns:ahyp="http://schemas.microsoft.com/office/drawing/2018/hyperlinkcolor" val="tx"/>
                    </a:ext>
                  </a:extLst>
                </a:hlinkClick>
              </a:rPr>
              <a:t> </a:t>
            </a:r>
            <a:r>
              <a:rPr lang="en-GB" sz="800" dirty="0" err="1">
                <a:hlinkClick r:id="rId9">
                  <a:extLst>
                    <a:ext uri="{A12FA001-AC4F-418D-AE19-62706E023703}">
                      <ahyp:hlinkClr xmlns:ahyp="http://schemas.microsoft.com/office/drawing/2018/hyperlinkcolor" val="tx"/>
                    </a:ext>
                  </a:extLst>
                </a:hlinkClick>
              </a:rPr>
              <a:t>brightconcept</a:t>
            </a:r>
            <a:r>
              <a:rPr lang="en-GB" sz="800" dirty="0">
                <a:hlinkClick r:id="rId9">
                  <a:extLst>
                    <a:ext uri="{A12FA001-AC4F-418D-AE19-62706E023703}">
                      <ahyp:hlinkClr xmlns:ahyp="http://schemas.microsoft.com/office/drawing/2018/hyperlinkcolor" val="tx"/>
                    </a:ext>
                  </a:extLst>
                </a:hlinkClick>
              </a:rPr>
              <a:t>-consulting</a:t>
            </a:r>
            <a:r>
              <a:rPr lang="en-GB" sz="800" dirty="0"/>
              <a:t> , 2022)</a:t>
            </a:r>
          </a:p>
        </p:txBody>
      </p:sp>
      <p:sp>
        <p:nvSpPr>
          <p:cNvPr id="2" name="Rectangle: Folded Corner 1">
            <a:extLst>
              <a:ext uri="{FF2B5EF4-FFF2-40B4-BE49-F238E27FC236}">
                <a16:creationId xmlns:a16="http://schemas.microsoft.com/office/drawing/2014/main" id="{8725962D-9527-9375-E157-36EAD77F9BE2}"/>
              </a:ext>
            </a:extLst>
          </p:cNvPr>
          <p:cNvSpPr/>
          <p:nvPr/>
        </p:nvSpPr>
        <p:spPr>
          <a:xfrm>
            <a:off x="141144" y="283242"/>
            <a:ext cx="3624266" cy="2595533"/>
          </a:xfrm>
          <a:prstGeom prst="foldedCorner">
            <a:avLst>
              <a:gd name="adj" fmla="val 13427"/>
            </a:avLst>
          </a:prstGeom>
          <a:solidFill>
            <a:schemeClr val="accent6">
              <a:lumMod val="20000"/>
              <a:lumOff val="80000"/>
            </a:schemeClr>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Rectangle: Folded Corner 2">
            <a:extLst>
              <a:ext uri="{FF2B5EF4-FFF2-40B4-BE49-F238E27FC236}">
                <a16:creationId xmlns:a16="http://schemas.microsoft.com/office/drawing/2014/main" id="{4D4891EB-C61F-D98C-AFA5-EF091EB0F34C}"/>
              </a:ext>
            </a:extLst>
          </p:cNvPr>
          <p:cNvSpPr/>
          <p:nvPr/>
        </p:nvSpPr>
        <p:spPr>
          <a:xfrm>
            <a:off x="3728794" y="2708647"/>
            <a:ext cx="3995663" cy="3973397"/>
          </a:xfrm>
          <a:prstGeom prst="foldedCorner">
            <a:avLst>
              <a:gd name="adj" fmla="val 10054"/>
            </a:avLst>
          </a:prstGeom>
          <a:solidFill>
            <a:schemeClr val="accent1">
              <a:lumMod val="20000"/>
              <a:lumOff val="80000"/>
            </a:schemeClr>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5B7C466B-9141-3AB8-33AF-AD148389AF56}"/>
              </a:ext>
            </a:extLst>
          </p:cNvPr>
          <p:cNvSpPr txBox="1"/>
          <p:nvPr/>
        </p:nvSpPr>
        <p:spPr>
          <a:xfrm>
            <a:off x="97591" y="303735"/>
            <a:ext cx="3624266" cy="2554545"/>
          </a:xfrm>
          <a:prstGeom prst="rect">
            <a:avLst/>
          </a:prstGeom>
          <a:noFill/>
          <a:ln>
            <a:noFill/>
          </a:ln>
          <a:effectLst>
            <a:outerShdw blurRad="50800" dist="38100" dir="5400000" algn="t" rotWithShape="0">
              <a:prstClr val="black">
                <a:alpha val="40000"/>
              </a:prstClr>
            </a:outerShdw>
          </a:effectLst>
        </p:spPr>
        <p:txBody>
          <a:bodyPr wrap="square" rtlCol="0">
            <a:spAutoFit/>
          </a:bodyPr>
          <a:lstStyle/>
          <a:p>
            <a:r>
              <a:rPr lang="en-GB" sz="1000" b="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What is critical thinking?</a:t>
            </a:r>
            <a:endParaRPr lang="en-GB" sz="1000" dirty="0">
              <a:effectLst/>
              <a:latin typeface="Times New Roman" panose="02020603050405020304" pitchFamily="18" charset="0"/>
              <a:ea typeface="Times New Roman" panose="02020603050405020304" pitchFamily="18" charset="0"/>
            </a:endParaRPr>
          </a:p>
          <a:p>
            <a:r>
              <a:rPr lang="en-GB" sz="10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Critical thinking is a way of approaching an idea by taking it apart and carefully filtering through the material to find the most vital information (</a:t>
            </a:r>
            <a:r>
              <a:rPr lang="en-GB" sz="1000" kern="12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Agoose</a:t>
            </a:r>
            <a:r>
              <a:rPr lang="en-GB" sz="10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2019). often scepticism is used to open the idea that what is already known about an idea might not show the whole picture.  This idea can be used to analyse the information and make a more informed decision as to what evidence is used going forward (Cottrell, 2017, pg.2).</a:t>
            </a:r>
            <a:endParaRPr lang="en-GB" sz="1000" dirty="0">
              <a:effectLst/>
              <a:latin typeface="Times New Roman" panose="02020603050405020304" pitchFamily="18" charset="0"/>
              <a:ea typeface="Times New Roman" panose="02020603050405020304" pitchFamily="18" charset="0"/>
            </a:endParaRPr>
          </a:p>
          <a:p>
            <a:r>
              <a:rPr lang="en-GB" sz="10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Cohen (2015, pg. 12) explains that in order to think critically, 5 key elements need to be used. These elements include, being broad minded and enjoying hearing views that may be different and spark debate, seeking fully constructed opinions which can be accurately analysed, having the confidence to challenge an idea, being curious enough to seek out the relevant information and having the urge to seek out the truth even when it challenges a person’s own beliefs.</a:t>
            </a:r>
            <a:endParaRPr lang="en-GB" sz="1000" dirty="0">
              <a:effectLst/>
              <a:latin typeface="Times New Roman" panose="02020603050405020304" pitchFamily="18" charset="0"/>
              <a:ea typeface="Times New Roman" panose="02020603050405020304" pitchFamily="18" charset="0"/>
            </a:endParaRPr>
          </a:p>
        </p:txBody>
      </p:sp>
      <p:sp>
        <p:nvSpPr>
          <p:cNvPr id="12" name="TextBox 11">
            <a:extLst>
              <a:ext uri="{FF2B5EF4-FFF2-40B4-BE49-F238E27FC236}">
                <a16:creationId xmlns:a16="http://schemas.microsoft.com/office/drawing/2014/main" id="{E0BB8BC3-C776-3537-1280-655C35DD15CD}"/>
              </a:ext>
            </a:extLst>
          </p:cNvPr>
          <p:cNvSpPr txBox="1"/>
          <p:nvPr/>
        </p:nvSpPr>
        <p:spPr>
          <a:xfrm>
            <a:off x="3720129" y="2721278"/>
            <a:ext cx="3825438" cy="4371966"/>
          </a:xfrm>
          <a:prstGeom prst="rect">
            <a:avLst/>
          </a:prstGeom>
          <a:noFill/>
          <a:ln>
            <a:noFill/>
          </a:ln>
          <a:effectLst>
            <a:outerShdw blurRad="50800" dist="38100" dir="5400000" algn="t" rotWithShape="0">
              <a:prstClr val="black">
                <a:alpha val="40000"/>
              </a:prstClr>
            </a:outerShdw>
          </a:effectLst>
        </p:spPr>
        <p:txBody>
          <a:bodyPr wrap="square" rtlCol="0">
            <a:spAutoFit/>
          </a:bodyPr>
          <a:lstStyle/>
          <a:p>
            <a:r>
              <a:rPr lang="en-GB" sz="1000" b="1" dirty="0"/>
              <a:t>Mindfulness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dirty="0" err="1">
                <a:effectLst/>
                <a:latin typeface="Calibri" panose="020F0502020204030204" pitchFamily="34" charset="0"/>
                <a:ea typeface="Calibri" panose="020F0502020204030204" pitchFamily="34" charset="0"/>
                <a:cs typeface="Calibri" panose="020F0502020204030204" pitchFamily="34" charset="0"/>
              </a:rPr>
              <a:t>Noone</a:t>
            </a:r>
            <a:r>
              <a:rPr lang="en-GB" sz="1000" dirty="0">
                <a:effectLst/>
                <a:latin typeface="Calibri" panose="020F0502020204030204" pitchFamily="34" charset="0"/>
                <a:ea typeface="Calibri" panose="020F0502020204030204" pitchFamily="34" charset="0"/>
                <a:cs typeface="Calibri" panose="020F0502020204030204" pitchFamily="34" charset="0"/>
              </a:rPr>
              <a:t>, Bunting and Hogan (2016) describe mindfulness as a Buddhist practice which promotes clear thinking. Despite at the time of publishing no studies having been being carried out to prove how mindfulness impacts critical thinking, </a:t>
            </a:r>
            <a:r>
              <a:rPr lang="en-GB" sz="1000" dirty="0" err="1">
                <a:effectLst/>
                <a:latin typeface="Calibri" panose="020F0502020204030204" pitchFamily="34" charset="0"/>
                <a:ea typeface="Calibri" panose="020F0502020204030204" pitchFamily="34" charset="0"/>
                <a:cs typeface="Calibri" panose="020F0502020204030204" pitchFamily="34" charset="0"/>
              </a:rPr>
              <a:t>Noone</a:t>
            </a:r>
            <a:r>
              <a:rPr lang="en-GB" sz="1000" dirty="0">
                <a:effectLst/>
                <a:latin typeface="Calibri" panose="020F0502020204030204" pitchFamily="34" charset="0"/>
                <a:ea typeface="Calibri" panose="020F0502020204030204" pitchFamily="34" charset="0"/>
                <a:cs typeface="Calibri" panose="020F0502020204030204" pitchFamily="34" charset="0"/>
              </a:rPr>
              <a:t> , Bunting and Hogan (2016) explain that research shows the effect of mindfulness in heightening a person’s executive functioning and therefore in theory those who practice dispositional mindfulness would be more skilled at critical thinking due to their executive functioning abilities.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kern="1200"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Soliemanifar, </a:t>
            </a:r>
            <a:r>
              <a:rPr lang="en-GB" sz="1000" kern="1200" dirty="0" err="1">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Nikoubakht</a:t>
            </a:r>
            <a:r>
              <a:rPr lang="en-GB" sz="1000" kern="1200"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 and </a:t>
            </a:r>
            <a:r>
              <a:rPr lang="en-GB" sz="1000" kern="1200" dirty="0" err="1">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Shaabani</a:t>
            </a:r>
            <a:r>
              <a:rPr lang="en-GB" sz="1000" kern="1200"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,’s (2022) more recent study into the link between mindfulness and critical thinking concludes that mindfulness does have a bearing on Critical thinking, albeit indirect. It was shown that mindfulness had a direct effect on personal awareness and that there is a positive association between personal awareness and critical thinking.</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000" kern="1200"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Cottrell (2018, pg.27) states that to achieve mindfulness a person must dedicate time to the practice and be willing to try new things in order to enhance their self-awareness and further develop kindness.  There are many ways in which mindfulness can be practiced, Cottrell (2018, pg. 101) suggests that meditation can be used as a starting point for the day, study can then be timetabled around this fixed-point using mindfulness to enhance learning. Mindfulness can also help bring more awareness to when concentration is lost and help to regain attention once it is adrift.</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100" b="1" dirty="0"/>
          </a:p>
          <a:p>
            <a:endParaRPr lang="en-GB" sz="1100" dirty="0"/>
          </a:p>
        </p:txBody>
      </p:sp>
      <p:sp>
        <p:nvSpPr>
          <p:cNvPr id="7" name="Rectangle: Folded Corner 6">
            <a:extLst>
              <a:ext uri="{FF2B5EF4-FFF2-40B4-BE49-F238E27FC236}">
                <a16:creationId xmlns:a16="http://schemas.microsoft.com/office/drawing/2014/main" id="{DE81D7C1-D5E0-4B7B-28F1-0351FF4D6228}"/>
              </a:ext>
            </a:extLst>
          </p:cNvPr>
          <p:cNvSpPr/>
          <p:nvPr/>
        </p:nvSpPr>
        <p:spPr>
          <a:xfrm>
            <a:off x="147011" y="2959095"/>
            <a:ext cx="3439018" cy="3759959"/>
          </a:xfrm>
          <a:prstGeom prst="foldedCorner">
            <a:avLst>
              <a:gd name="adj" fmla="val 10249"/>
            </a:avLst>
          </a:prstGeom>
          <a:solidFill>
            <a:schemeClr val="accent2">
              <a:lumMod val="20000"/>
              <a:lumOff val="80000"/>
            </a:schemeClr>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4CF0F8DB-D5B9-8AEE-82B8-E5C51CE0B08B}"/>
              </a:ext>
            </a:extLst>
          </p:cNvPr>
          <p:cNvSpPr txBox="1"/>
          <p:nvPr/>
        </p:nvSpPr>
        <p:spPr>
          <a:xfrm>
            <a:off x="115174" y="2945894"/>
            <a:ext cx="3408778" cy="3723327"/>
          </a:xfrm>
          <a:prstGeom prst="rect">
            <a:avLst/>
          </a:prstGeom>
          <a:noFill/>
          <a:ln>
            <a:noFill/>
          </a:ln>
          <a:effectLst>
            <a:outerShdw blurRad="50800" dist="38100" dir="5400000" algn="t" rotWithShape="0">
              <a:prstClr val="black">
                <a:alpha val="40000"/>
              </a:prstClr>
            </a:outerShdw>
          </a:effectLst>
        </p:spPr>
        <p:txBody>
          <a:bodyPr wrap="square" rtlCol="0">
            <a:spAutoFit/>
          </a:bodyPr>
          <a:lstStyle/>
          <a:p>
            <a:pPr>
              <a:lnSpc>
                <a:spcPct val="107000"/>
              </a:lnSpc>
            </a:pPr>
            <a:r>
              <a:rPr lang="en-GB" sz="1000" b="1" dirty="0">
                <a:effectLst/>
                <a:ea typeface="Calibri" panose="020F0502020204030204" pitchFamily="34" charset="0"/>
                <a:cs typeface="Times New Roman" panose="02020603050405020304" pitchFamily="18" charset="0"/>
              </a:rPr>
              <a:t>Time management</a:t>
            </a:r>
          </a:p>
          <a:p>
            <a:pPr>
              <a:lnSpc>
                <a:spcPct val="107000"/>
              </a:lnSpc>
            </a:pPr>
            <a:r>
              <a:rPr lang="en-GB" sz="1000" dirty="0">
                <a:effectLst/>
                <a:ea typeface="Calibri" panose="020F0502020204030204" pitchFamily="34" charset="0"/>
                <a:cs typeface="Times New Roman" panose="02020603050405020304" pitchFamily="18" charset="0"/>
              </a:rPr>
              <a:t>Cottrell (2019, p.8-13) explains that in order to become an expert in a field, time must be dedicated into learning the subject. How that time is used is just as important. In order to work effectively a person needs to understand when they are their most productive self and then manage that time accordingly. Keeping a timetable not only noting due dates and lecture times but also dedicating time to organising notes and other related tasks can help keep track of time.</a:t>
            </a:r>
          </a:p>
          <a:p>
            <a:pPr>
              <a:lnSpc>
                <a:spcPct val="107000"/>
              </a:lnSpc>
            </a:pPr>
            <a:r>
              <a:rPr lang="en-GB" sz="1000" dirty="0">
                <a:effectLst/>
                <a:ea typeface="Calibri" panose="020F0502020204030204" pitchFamily="34" charset="0"/>
                <a:cs typeface="Times New Roman" panose="02020603050405020304" pitchFamily="18" charset="0"/>
              </a:rPr>
              <a:t>According to Cottrell (2019, pg. 128) There are several steps that can be taken to promote effective time management skills. An understanding of how time is currently being used can help create a method to use time more efficiently. Time can then be allocated to each specific matter, including down time and sleep and adapted based on an individual’s working style. By using detailed planners along with self-motivation time can be prioritised and those tasks that are more urgent can be moved to the top of the list and be completed sooner. Over time these skills may need to be evaluated in order to understand what works well, what is causing distraction and how distractions can be minimised to ensure time is managed more effectively in future</a:t>
            </a:r>
            <a:r>
              <a:rPr lang="en-GB" sz="1100" dirty="0">
                <a:effectLst/>
                <a:ea typeface="Calibri" panose="020F0502020204030204" pitchFamily="34" charset="0"/>
                <a:cs typeface="Times New Roman" panose="02020603050405020304" pitchFamily="18" charset="0"/>
              </a:rPr>
              <a:t>. </a:t>
            </a:r>
          </a:p>
        </p:txBody>
      </p:sp>
      <p:sp>
        <p:nvSpPr>
          <p:cNvPr id="8" name="Rectangle: Folded Corner 7">
            <a:extLst>
              <a:ext uri="{FF2B5EF4-FFF2-40B4-BE49-F238E27FC236}">
                <a16:creationId xmlns:a16="http://schemas.microsoft.com/office/drawing/2014/main" id="{82726AC3-56B4-F424-15E8-C55E4C506C03}"/>
              </a:ext>
            </a:extLst>
          </p:cNvPr>
          <p:cNvSpPr/>
          <p:nvPr/>
        </p:nvSpPr>
        <p:spPr>
          <a:xfrm>
            <a:off x="7895477" y="300853"/>
            <a:ext cx="4181349" cy="3128148"/>
          </a:xfrm>
          <a:prstGeom prst="foldedCorner">
            <a:avLst>
              <a:gd name="adj" fmla="val 10848"/>
            </a:avLst>
          </a:prstGeom>
          <a:solidFill>
            <a:schemeClr val="accent4">
              <a:lumMod val="20000"/>
              <a:lumOff val="80000"/>
            </a:schemeClr>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E5F7407C-B380-BCD3-198D-A5E2EE88E82B}"/>
              </a:ext>
            </a:extLst>
          </p:cNvPr>
          <p:cNvSpPr txBox="1"/>
          <p:nvPr/>
        </p:nvSpPr>
        <p:spPr>
          <a:xfrm>
            <a:off x="7883761" y="279295"/>
            <a:ext cx="4149512" cy="3213572"/>
          </a:xfrm>
          <a:prstGeom prst="rect">
            <a:avLst/>
          </a:prstGeom>
          <a:noFill/>
        </p:spPr>
        <p:txBody>
          <a:bodyPr wrap="square" rtlCol="0">
            <a:spAutoFit/>
          </a:bodyPr>
          <a:lstStyle/>
          <a:p>
            <a:pPr>
              <a:lnSpc>
                <a:spcPct val="107000"/>
              </a:lnSpc>
            </a:pPr>
            <a:r>
              <a:rPr lang="en-GB" sz="1000" b="1" dirty="0">
                <a:effectLst/>
                <a:latin typeface="Calibri" panose="020F0502020204030204" pitchFamily="34" charset="0"/>
                <a:ea typeface="Calibri" panose="020F0502020204030204" pitchFamily="34" charset="0"/>
                <a:cs typeface="Times New Roman" panose="02020603050405020304" pitchFamily="18" charset="0"/>
              </a:rPr>
              <a:t>Motivation</a:t>
            </a:r>
          </a:p>
          <a:p>
            <a:pPr>
              <a:lnSpc>
                <a:spcPct val="107000"/>
              </a:lnSpc>
            </a:pPr>
            <a:r>
              <a:rPr lang="en-GB" sz="1000" dirty="0">
                <a:effectLst/>
                <a:latin typeface="Calibri" panose="020F0502020204030204" pitchFamily="34" charset="0"/>
                <a:ea typeface="Calibri" panose="020F0502020204030204" pitchFamily="34" charset="0"/>
                <a:cs typeface="Times New Roman" panose="02020603050405020304" pitchFamily="18" charset="0"/>
              </a:rPr>
              <a:t>Cohen (2015, pg.171) suggests that more the 60% of students who struggle to complete their education cite lack of motivation as the cause. Motivation is not always simple but research indicates it is critical for success and that abilities such as motivation are more important than general intelligence to succeed.</a:t>
            </a:r>
          </a:p>
          <a:p>
            <a:pPr>
              <a:lnSpc>
                <a:spcPct val="107000"/>
              </a:lnSpc>
            </a:pPr>
            <a:r>
              <a:rPr lang="en-GB" sz="1000" dirty="0" err="1">
                <a:effectLst/>
                <a:latin typeface="Calibri" panose="020F0502020204030204" pitchFamily="34" charset="0"/>
                <a:ea typeface="Calibri" panose="020F0502020204030204" pitchFamily="34" charset="0"/>
                <a:cs typeface="Times New Roman" panose="02020603050405020304" pitchFamily="18" charset="0"/>
              </a:rPr>
              <a:t>Ockwell</a:t>
            </a:r>
            <a:r>
              <a:rPr lang="en-GB" sz="1000" dirty="0">
                <a:effectLst/>
                <a:latin typeface="Calibri" panose="020F0502020204030204" pitchFamily="34" charset="0"/>
                <a:ea typeface="Calibri" panose="020F0502020204030204" pitchFamily="34" charset="0"/>
                <a:cs typeface="Times New Roman" panose="02020603050405020304" pitchFamily="18" charset="0"/>
              </a:rPr>
              <a:t>- Smith (2017, pg.224) explains that the more external motivation received, the less likely a person is to be intrinsically motivated, for example, When a child is rewarded for completing a task they are less likely to complete a task off their own back and therefore having a knock on effect on their self esteem.</a:t>
            </a:r>
          </a:p>
          <a:p>
            <a:pPr>
              <a:lnSpc>
                <a:spcPct val="107000"/>
              </a:lnSpc>
            </a:pPr>
            <a:r>
              <a:rPr lang="en-GB" sz="1000" dirty="0">
                <a:effectLst/>
                <a:latin typeface="Calibri" panose="020F0502020204030204" pitchFamily="34" charset="0"/>
                <a:ea typeface="Calibri" panose="020F0502020204030204" pitchFamily="34" charset="0"/>
                <a:cs typeface="Times New Roman" panose="02020603050405020304" pitchFamily="18" charset="0"/>
              </a:rPr>
              <a:t>According to Cottrell (2018, pg.122) intrinsic motivation can be encouraged by finding a purpose in a task which can provide freedom from seeking rewards (such as a specific grade) in future tasks and therefore, avoiding disappointment when that reward isn’t received.</a:t>
            </a:r>
          </a:p>
          <a:p>
            <a:pPr>
              <a:lnSpc>
                <a:spcPct val="107000"/>
              </a:lnSpc>
            </a:pPr>
            <a:r>
              <a:rPr lang="en-GB" sz="1000" kern="1200" dirty="0">
                <a:solidFill>
                  <a:srgbClr val="3A3A3A"/>
                </a:solidFill>
                <a:effectLst/>
                <a:latin typeface="Source Sans Pro" panose="020B0503030403020204" pitchFamily="34" charset="0"/>
                <a:ea typeface="Times New Roman" panose="02020603050405020304" pitchFamily="18" charset="0"/>
                <a:cs typeface="Times New Roman" panose="02020603050405020304" pitchFamily="18" charset="0"/>
              </a:rPr>
              <a:t>Riggs and Hellyer-Riggs’s (2014, pg.7) research found that </a:t>
            </a:r>
            <a:r>
              <a:rPr lang="en-GB" sz="1000" dirty="0">
                <a:effectLst/>
                <a:latin typeface="Calibri" panose="020F0502020204030204" pitchFamily="34" charset="0"/>
                <a:ea typeface="Calibri" panose="020F0502020204030204" pitchFamily="34" charset="0"/>
                <a:cs typeface="Times New Roman" panose="02020603050405020304" pitchFamily="18" charset="0"/>
              </a:rPr>
              <a:t>motivation is essential for critical thinking. The emotional effect created by understanding the damage of unsound reasoning is shown to motivate thinking more critically.</a:t>
            </a:r>
          </a:p>
        </p:txBody>
      </p:sp>
      <p:sp>
        <p:nvSpPr>
          <p:cNvPr id="18" name="TextBox 17">
            <a:extLst>
              <a:ext uri="{FF2B5EF4-FFF2-40B4-BE49-F238E27FC236}">
                <a16:creationId xmlns:a16="http://schemas.microsoft.com/office/drawing/2014/main" id="{AEBD0871-FF6C-6CEB-2F80-9B748369F23A}"/>
              </a:ext>
            </a:extLst>
          </p:cNvPr>
          <p:cNvSpPr txBox="1"/>
          <p:nvPr/>
        </p:nvSpPr>
        <p:spPr>
          <a:xfrm>
            <a:off x="7895477" y="3538444"/>
            <a:ext cx="4181349" cy="1731628"/>
          </a:xfrm>
          <a:prstGeom prst="rect">
            <a:avLst/>
          </a:prstGeom>
          <a:noFill/>
          <a:ln>
            <a:noFill/>
          </a:ln>
          <a:effectLst>
            <a:outerShdw blurRad="50800" dist="38100" dir="5400000" algn="t" rotWithShape="0">
              <a:prstClr val="black">
                <a:alpha val="40000"/>
              </a:prstClr>
            </a:outerShdw>
          </a:effectLst>
        </p:spPr>
        <p:txBody>
          <a:bodyPr wrap="square" rtlCol="0">
            <a:spAutoFit/>
          </a:bodyPr>
          <a:lstStyle/>
          <a:p>
            <a:pPr>
              <a:lnSpc>
                <a:spcPct val="107000"/>
              </a:lnSpc>
            </a:pPr>
            <a:r>
              <a:rPr lang="en-GB" sz="1000" b="1" dirty="0">
                <a:effectLst/>
                <a:latin typeface="Calibri" panose="020F0502020204030204" pitchFamily="34" charset="0"/>
                <a:ea typeface="Calibri" panose="020F0502020204030204" pitchFamily="34" charset="0"/>
                <a:cs typeface="Times New Roman" panose="02020603050405020304" pitchFamily="18" charset="0"/>
              </a:rPr>
              <a:t>Conclusion</a:t>
            </a:r>
          </a:p>
          <a:p>
            <a:pPr>
              <a:lnSpc>
                <a:spcPct val="107000"/>
              </a:lnSpc>
            </a:pPr>
            <a:r>
              <a:rPr lang="en-GB" sz="1000" dirty="0">
                <a:effectLst/>
                <a:latin typeface="Calibri" panose="020F0502020204030204" pitchFamily="34" charset="0"/>
                <a:ea typeface="Calibri" panose="020F0502020204030204" pitchFamily="34" charset="0"/>
                <a:cs typeface="Times New Roman" panose="02020603050405020304" pitchFamily="18" charset="0"/>
              </a:rPr>
              <a:t>As Cohen </a:t>
            </a:r>
            <a:r>
              <a:rPr lang="en-GB" sz="10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(2015, pg. 12) explains, many different elements are required to think critically. Each of the skills discussed can work hand in hand with another skills. Cottrell </a:t>
            </a:r>
            <a:r>
              <a:rPr lang="en-GB" sz="1000" dirty="0">
                <a:effectLst/>
                <a:latin typeface="Calibri" panose="020F0502020204030204" pitchFamily="34" charset="0"/>
                <a:ea typeface="Calibri" panose="020F0502020204030204" pitchFamily="34" charset="0"/>
                <a:cs typeface="Times New Roman" panose="02020603050405020304" pitchFamily="18" charset="0"/>
              </a:rPr>
              <a:t>(2019, pg. 128) mentions timetabling a point in the day to practice meditation, thus combining mindfulness and time management. Cottrell (2018, pg.122) describes that finding purpose can help build motivation and as explained by </a:t>
            </a:r>
            <a:r>
              <a:rPr lang="en-GB" sz="1000" dirty="0" err="1">
                <a:effectLst/>
                <a:latin typeface="Calibri" panose="020F0502020204030204" pitchFamily="34" charset="0"/>
                <a:ea typeface="Calibri" panose="020F0502020204030204" pitchFamily="34" charset="0"/>
                <a:cs typeface="Times New Roman" panose="02020603050405020304" pitchFamily="18" charset="0"/>
              </a:rPr>
              <a:t>Ockwell</a:t>
            </a:r>
            <a:r>
              <a:rPr lang="en-GB" sz="1000" dirty="0">
                <a:effectLst/>
                <a:latin typeface="Calibri" panose="020F0502020204030204" pitchFamily="34" charset="0"/>
                <a:ea typeface="Calibri" panose="020F0502020204030204" pitchFamily="34" charset="0"/>
                <a:cs typeface="Times New Roman" panose="02020603050405020304" pitchFamily="18" charset="0"/>
              </a:rPr>
              <a:t>- Smith (2017, pg.224) being intrinsically motivated can protect self-esteem.  According to </a:t>
            </a:r>
            <a:r>
              <a:rPr lang="en-GB" sz="1000" kern="1200" dirty="0">
                <a:solidFill>
                  <a:srgbClr val="3A3A3A"/>
                </a:solidFill>
                <a:effectLst/>
                <a:latin typeface="Source Sans Pro" panose="020B0503030403020204" pitchFamily="34" charset="0"/>
                <a:ea typeface="Times New Roman" panose="02020603050405020304" pitchFamily="18" charset="0"/>
                <a:cs typeface="Times New Roman" panose="02020603050405020304" pitchFamily="18" charset="0"/>
              </a:rPr>
              <a:t>Cottrell, S. (2019 pg.151) </a:t>
            </a:r>
            <a:r>
              <a:rPr lang="en-GB" sz="1000" dirty="0">
                <a:effectLst/>
                <a:latin typeface="Calibri" panose="020F0502020204030204" pitchFamily="34" charset="0"/>
                <a:ea typeface="Calibri" panose="020F0502020204030204" pitchFamily="34" charset="0"/>
                <a:cs typeface="Times New Roman" panose="02020603050405020304" pitchFamily="18" charset="0"/>
              </a:rPr>
              <a:t>critical thinking is more effective when brain function is boosted by the same factors that promote wellbeing. </a:t>
            </a:r>
          </a:p>
        </p:txBody>
      </p:sp>
      <p:pic>
        <p:nvPicPr>
          <p:cNvPr id="24" name="Picture 23">
            <a:extLst>
              <a:ext uri="{FF2B5EF4-FFF2-40B4-BE49-F238E27FC236}">
                <a16:creationId xmlns:a16="http://schemas.microsoft.com/office/drawing/2014/main" id="{299DB07F-0D34-4690-939D-CDC1773BECD9}"/>
              </a:ext>
            </a:extLst>
          </p:cNvPr>
          <p:cNvPicPr>
            <a:picLocks noChangeAspect="1"/>
          </p:cNvPicPr>
          <p:nvPr/>
        </p:nvPicPr>
        <p:blipFill>
          <a:blip r:embed="rId10"/>
          <a:stretch>
            <a:fillRect/>
          </a:stretch>
        </p:blipFill>
        <p:spPr>
          <a:xfrm>
            <a:off x="9018091" y="5270072"/>
            <a:ext cx="1904284" cy="1312213"/>
          </a:xfrm>
          <a:prstGeom prst="rect">
            <a:avLst/>
          </a:prstGeom>
        </p:spPr>
      </p:pic>
      <p:sp>
        <p:nvSpPr>
          <p:cNvPr id="25" name="TextBox 24">
            <a:extLst>
              <a:ext uri="{FF2B5EF4-FFF2-40B4-BE49-F238E27FC236}">
                <a16:creationId xmlns:a16="http://schemas.microsoft.com/office/drawing/2014/main" id="{05D59D1D-7733-8D09-8298-846B25A1FEC8}"/>
              </a:ext>
            </a:extLst>
          </p:cNvPr>
          <p:cNvSpPr txBox="1"/>
          <p:nvPr/>
        </p:nvSpPr>
        <p:spPr>
          <a:xfrm>
            <a:off x="10607064" y="6466600"/>
            <a:ext cx="1269625" cy="215444"/>
          </a:xfrm>
          <a:prstGeom prst="rect">
            <a:avLst/>
          </a:prstGeom>
          <a:noFill/>
        </p:spPr>
        <p:txBody>
          <a:bodyPr wrap="square" rtlCol="0">
            <a:spAutoFit/>
          </a:bodyPr>
          <a:lstStyle/>
          <a:p>
            <a:r>
              <a:rPr lang="en-GB" sz="800" dirty="0"/>
              <a:t>(Source: </a:t>
            </a:r>
            <a:r>
              <a:rPr lang="en-GB" sz="800" dirty="0" err="1"/>
              <a:t>StudyPK</a:t>
            </a:r>
            <a:r>
              <a:rPr lang="en-GB" sz="800" dirty="0"/>
              <a:t>, 2021)</a:t>
            </a:r>
          </a:p>
        </p:txBody>
      </p:sp>
    </p:spTree>
    <p:extLst>
      <p:ext uri="{BB962C8B-B14F-4D97-AF65-F5344CB8AC3E}">
        <p14:creationId xmlns:p14="http://schemas.microsoft.com/office/powerpoint/2010/main" val="3376620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B48081B-93F3-6BCB-CE5C-136D5B39F7F4}"/>
              </a:ext>
            </a:extLst>
          </p:cNvPr>
          <p:cNvSpPr txBox="1"/>
          <p:nvPr/>
        </p:nvSpPr>
        <p:spPr>
          <a:xfrm>
            <a:off x="238125" y="0"/>
            <a:ext cx="11715750" cy="6464527"/>
          </a:xfrm>
          <a:prstGeom prst="rect">
            <a:avLst/>
          </a:prstGeom>
          <a:noFill/>
        </p:spPr>
        <p:txBody>
          <a:bodyPr wrap="square" rtlCol="0">
            <a:spAutoFit/>
          </a:bodyPr>
          <a:lstStyle/>
          <a:p>
            <a:pPr>
              <a:lnSpc>
                <a:spcPct val="150000"/>
              </a:lnSpc>
              <a:spcAft>
                <a:spcPts val="1200"/>
              </a:spcAft>
            </a:pPr>
            <a:r>
              <a:rPr lang="en-GB" sz="1200" b="1" kern="1200" dirty="0">
                <a:solidFill>
                  <a:srgbClr val="000000"/>
                </a:solidFill>
                <a:effectLst/>
                <a:latin typeface="Calibri" panose="020F0502020204030204" pitchFamily="34" charset="0"/>
                <a:ea typeface="+mn-ea"/>
              </a:rPr>
              <a:t>Reference List</a:t>
            </a:r>
          </a:p>
          <a:p>
            <a:pPr>
              <a:lnSpc>
                <a:spcPct val="150000"/>
              </a:lnSpc>
              <a:spcAft>
                <a:spcPts val="1200"/>
              </a:spcAft>
            </a:pPr>
            <a:r>
              <a:rPr lang="en-GB" sz="1200" kern="1200" dirty="0">
                <a:solidFill>
                  <a:srgbClr val="000000"/>
                </a:solidFill>
                <a:effectLst/>
                <a:latin typeface="Calibri" panose="020F0502020204030204" pitchFamily="34" charset="0"/>
                <a:ea typeface="+mn-ea"/>
              </a:rPr>
              <a:t>Agoos, S. (2019)</a:t>
            </a:r>
            <a:r>
              <a:rPr lang="en-GB" sz="1200" i="1" kern="1200" dirty="0">
                <a:solidFill>
                  <a:srgbClr val="000000"/>
                </a:solidFill>
                <a:effectLst/>
                <a:latin typeface="Calibri" panose="020F0502020204030204" pitchFamily="34" charset="0"/>
                <a:ea typeface="+mn-ea"/>
              </a:rPr>
              <a:t> 5 tips to improve your critical thinking </a:t>
            </a:r>
            <a:r>
              <a:rPr lang="en-GB" sz="1200" kern="1200" dirty="0">
                <a:solidFill>
                  <a:srgbClr val="000000"/>
                </a:solidFill>
                <a:effectLst/>
                <a:latin typeface="Calibri" panose="020F0502020204030204" pitchFamily="34" charset="0"/>
                <a:ea typeface="+mn-ea"/>
              </a:rPr>
              <a:t>[video]. Available at : </a:t>
            </a:r>
            <a:r>
              <a:rPr lang="en-GB" sz="1200" u="sng" kern="1200" dirty="0">
                <a:solidFill>
                  <a:srgbClr val="000000"/>
                </a:solidFill>
                <a:effectLst/>
                <a:latin typeface="Calibri" panose="020F0502020204030204" pitchFamily="34" charset="0"/>
                <a:ea typeface="+mn-ea"/>
                <a:hlinkClick r:id="rId2"/>
              </a:rPr>
              <a:t>https://www.ted.com/talks/samantha_agoos_5_tips_to_improve_your_critical_thinking?language=en</a:t>
            </a:r>
            <a:r>
              <a:rPr lang="en-GB" sz="1200" kern="1200" dirty="0">
                <a:solidFill>
                  <a:srgbClr val="000000"/>
                </a:solidFill>
                <a:effectLst/>
                <a:latin typeface="Calibri" panose="020F0502020204030204" pitchFamily="34" charset="0"/>
                <a:ea typeface="+mn-ea"/>
              </a:rPr>
              <a:t> (Accessed: 8 September 2022).</a:t>
            </a:r>
            <a:endParaRPr lang="en-GB" sz="12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GB" sz="1200" kern="1200" dirty="0">
                <a:solidFill>
                  <a:srgbClr val="3A3A3A"/>
                </a:solidFill>
                <a:effectLst/>
                <a:latin typeface="Calibri" panose="020F0502020204030204" pitchFamily="34" charset="0"/>
                <a:ea typeface="+mn-ea"/>
              </a:rPr>
              <a:t>Cohen, M. (2015). </a:t>
            </a:r>
            <a:r>
              <a:rPr lang="en-GB" sz="1200" i="1" kern="1200" dirty="0">
                <a:solidFill>
                  <a:srgbClr val="3A3A3A"/>
                </a:solidFill>
                <a:effectLst/>
                <a:latin typeface="Calibri" panose="020F0502020204030204" pitchFamily="34" charset="0"/>
                <a:ea typeface="+mn-ea"/>
              </a:rPr>
              <a:t>Critical Thinking Skills For Dummies</a:t>
            </a:r>
            <a:r>
              <a:rPr lang="en-GB" sz="1200" kern="1200" dirty="0">
                <a:solidFill>
                  <a:srgbClr val="3A3A3A"/>
                </a:solidFill>
                <a:effectLst/>
                <a:latin typeface="Calibri" panose="020F0502020204030204" pitchFamily="34" charset="0"/>
                <a:ea typeface="+mn-ea"/>
              </a:rPr>
              <a:t>. Chichester: Wiley.</a:t>
            </a:r>
            <a:endParaRPr lang="en-GB" sz="12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GB" sz="1200" kern="1200" dirty="0">
                <a:solidFill>
                  <a:srgbClr val="000000"/>
                </a:solidFill>
                <a:effectLst/>
                <a:latin typeface="Calibri" panose="020F0502020204030204" pitchFamily="34" charset="0"/>
                <a:ea typeface="+mn-ea"/>
              </a:rPr>
              <a:t>Cottrell, S. (2017) </a:t>
            </a:r>
            <a:r>
              <a:rPr lang="en-GB" sz="1200" i="1" kern="1200" dirty="0">
                <a:solidFill>
                  <a:srgbClr val="000000"/>
                </a:solidFill>
                <a:effectLst/>
                <a:latin typeface="Calibri" panose="020F0502020204030204" pitchFamily="34" charset="0"/>
                <a:ea typeface="+mn-ea"/>
              </a:rPr>
              <a:t>Critical thinking skills : effective analysis, argument and reflection. </a:t>
            </a:r>
            <a:r>
              <a:rPr lang="en-GB" sz="1200" kern="1200" dirty="0">
                <a:solidFill>
                  <a:srgbClr val="000000"/>
                </a:solidFill>
                <a:effectLst/>
                <a:latin typeface="Calibri" panose="020F0502020204030204" pitchFamily="34" charset="0"/>
                <a:ea typeface="+mn-ea"/>
              </a:rPr>
              <a:t>3</a:t>
            </a:r>
            <a:r>
              <a:rPr lang="en-GB" sz="1200" kern="1200" baseline="30000" dirty="0">
                <a:solidFill>
                  <a:srgbClr val="000000"/>
                </a:solidFill>
                <a:effectLst/>
                <a:latin typeface="Calibri" panose="020F0502020204030204" pitchFamily="34" charset="0"/>
                <a:ea typeface="+mn-ea"/>
              </a:rPr>
              <a:t>rd</a:t>
            </a:r>
            <a:r>
              <a:rPr lang="en-GB" sz="1200" kern="1200" dirty="0">
                <a:solidFill>
                  <a:srgbClr val="000000"/>
                </a:solidFill>
                <a:effectLst/>
                <a:latin typeface="Calibri" panose="020F0502020204030204" pitchFamily="34" charset="0"/>
                <a:ea typeface="+mn-ea"/>
              </a:rPr>
              <a:t>  </a:t>
            </a:r>
            <a:r>
              <a:rPr lang="en-GB" sz="1200" kern="1200" dirty="0" err="1">
                <a:solidFill>
                  <a:srgbClr val="000000"/>
                </a:solidFill>
                <a:effectLst/>
                <a:latin typeface="Calibri" panose="020F0502020204030204" pitchFamily="34" charset="0"/>
                <a:ea typeface="+mn-ea"/>
              </a:rPr>
              <a:t>edn</a:t>
            </a:r>
            <a:r>
              <a:rPr lang="en-GB" sz="1200" kern="1200" dirty="0">
                <a:solidFill>
                  <a:srgbClr val="000000"/>
                </a:solidFill>
                <a:effectLst/>
                <a:latin typeface="Calibri" panose="020F0502020204030204" pitchFamily="34" charset="0"/>
                <a:ea typeface="+mn-ea"/>
              </a:rPr>
              <a:t>. London: Palgrave Macmillan.</a:t>
            </a:r>
            <a:endParaRPr lang="en-GB" sz="12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GB" sz="1200" kern="1200" dirty="0">
                <a:solidFill>
                  <a:srgbClr val="3A3A3A"/>
                </a:solidFill>
                <a:effectLst/>
                <a:latin typeface="Calibri" panose="020F0502020204030204" pitchFamily="34" charset="0"/>
                <a:ea typeface="+mn-ea"/>
              </a:rPr>
              <a:t>Cottrell, S. (2018) </a:t>
            </a:r>
            <a:r>
              <a:rPr lang="en-GB" sz="1200" i="1" kern="1200" dirty="0">
                <a:solidFill>
                  <a:srgbClr val="3A3A3A"/>
                </a:solidFill>
                <a:effectLst/>
                <a:latin typeface="Calibri" panose="020F0502020204030204" pitchFamily="34" charset="0"/>
                <a:ea typeface="+mn-ea"/>
              </a:rPr>
              <a:t>Mindfulness for students</a:t>
            </a:r>
            <a:r>
              <a:rPr lang="en-GB" sz="1200" kern="1200" dirty="0">
                <a:solidFill>
                  <a:srgbClr val="3A3A3A"/>
                </a:solidFill>
                <a:effectLst/>
                <a:latin typeface="Calibri" panose="020F0502020204030204" pitchFamily="34" charset="0"/>
                <a:ea typeface="+mn-ea"/>
              </a:rPr>
              <a:t>. London: Palgrave Macmillan.</a:t>
            </a:r>
            <a:endParaRPr lang="en-GB" sz="12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GB" sz="1200" kern="1200" dirty="0">
                <a:solidFill>
                  <a:srgbClr val="3A3A3A"/>
                </a:solidFill>
                <a:effectLst/>
                <a:latin typeface="Calibri" panose="020F0502020204030204" pitchFamily="34" charset="0"/>
                <a:ea typeface="+mn-ea"/>
              </a:rPr>
              <a:t>Cottrell, S. (2019) </a:t>
            </a:r>
            <a:r>
              <a:rPr lang="en-GB" sz="1200" i="1" kern="1200" dirty="0">
                <a:solidFill>
                  <a:srgbClr val="3A3A3A"/>
                </a:solidFill>
                <a:effectLst/>
                <a:latin typeface="Calibri" panose="020F0502020204030204" pitchFamily="34" charset="0"/>
                <a:ea typeface="+mn-ea"/>
              </a:rPr>
              <a:t>The study skills handbook. </a:t>
            </a:r>
            <a:r>
              <a:rPr lang="en-GB" sz="1200" kern="1200" dirty="0">
                <a:solidFill>
                  <a:srgbClr val="3A3A3A"/>
                </a:solidFill>
                <a:effectLst/>
                <a:latin typeface="Calibri" panose="020F0502020204030204" pitchFamily="34" charset="0"/>
                <a:ea typeface="+mn-ea"/>
              </a:rPr>
              <a:t>5</a:t>
            </a:r>
            <a:r>
              <a:rPr lang="en-GB" sz="1200" kern="1200" baseline="30000" dirty="0">
                <a:solidFill>
                  <a:srgbClr val="3A3A3A"/>
                </a:solidFill>
                <a:effectLst/>
                <a:latin typeface="Calibri" panose="020F0502020204030204" pitchFamily="34" charset="0"/>
                <a:ea typeface="+mn-ea"/>
              </a:rPr>
              <a:t>th</a:t>
            </a:r>
            <a:r>
              <a:rPr lang="en-GB" sz="1200" kern="1200" dirty="0">
                <a:solidFill>
                  <a:srgbClr val="3A3A3A"/>
                </a:solidFill>
                <a:effectLst/>
                <a:latin typeface="Calibri" panose="020F0502020204030204" pitchFamily="34" charset="0"/>
                <a:ea typeface="+mn-ea"/>
              </a:rPr>
              <a:t> </a:t>
            </a:r>
            <a:r>
              <a:rPr lang="en-GB" sz="1200" kern="1200" dirty="0" err="1">
                <a:solidFill>
                  <a:srgbClr val="3A3A3A"/>
                </a:solidFill>
                <a:effectLst/>
                <a:latin typeface="Calibri" panose="020F0502020204030204" pitchFamily="34" charset="0"/>
                <a:ea typeface="+mn-ea"/>
              </a:rPr>
              <a:t>edn</a:t>
            </a:r>
            <a:r>
              <a:rPr lang="en-GB" sz="1200" kern="1200" dirty="0">
                <a:solidFill>
                  <a:srgbClr val="3A3A3A"/>
                </a:solidFill>
                <a:effectLst/>
                <a:latin typeface="Calibri" panose="020F0502020204030204" pitchFamily="34" charset="0"/>
                <a:ea typeface="+mn-ea"/>
              </a:rPr>
              <a:t>.  London: Palgrave Macmillan.</a:t>
            </a:r>
            <a:endParaRPr lang="en-GB" sz="12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GB" sz="1200" kern="1200" dirty="0" err="1">
                <a:solidFill>
                  <a:srgbClr val="3A3A3A"/>
                </a:solidFill>
                <a:effectLst/>
                <a:latin typeface="Calibri" panose="020F0502020204030204" pitchFamily="34" charset="0"/>
                <a:ea typeface="+mn-ea"/>
              </a:rPr>
              <a:t>Noone</a:t>
            </a:r>
            <a:r>
              <a:rPr lang="en-GB" sz="1200" kern="1200" dirty="0">
                <a:solidFill>
                  <a:srgbClr val="3A3A3A"/>
                </a:solidFill>
                <a:effectLst/>
                <a:latin typeface="Calibri" panose="020F0502020204030204" pitchFamily="34" charset="0"/>
                <a:ea typeface="+mn-ea"/>
              </a:rPr>
              <a:t>, C. Bunting, B., &amp; Hogan, M. J. (2016). ‘Does mindfulness enhance critical thinking? Evidence for the mediating effects of executive functioning in the relationship between mindfulness and critical thinking’, </a:t>
            </a:r>
            <a:r>
              <a:rPr lang="en-GB" sz="1200" i="1" kern="1200" dirty="0">
                <a:solidFill>
                  <a:srgbClr val="3A3A3A"/>
                </a:solidFill>
                <a:effectLst/>
                <a:latin typeface="Calibri" panose="020F0502020204030204" pitchFamily="34" charset="0"/>
                <a:ea typeface="+mn-ea"/>
              </a:rPr>
              <a:t>Frontiers in Psychology</a:t>
            </a:r>
            <a:r>
              <a:rPr lang="en-GB" sz="1200" kern="1200" dirty="0">
                <a:solidFill>
                  <a:srgbClr val="3A3A3A"/>
                </a:solidFill>
                <a:effectLst/>
                <a:latin typeface="Calibri" panose="020F0502020204030204" pitchFamily="34" charset="0"/>
                <a:ea typeface="+mn-ea"/>
              </a:rPr>
              <a:t>.</a:t>
            </a:r>
            <a:r>
              <a:rPr lang="en-GB" sz="1200" kern="1200" dirty="0">
                <a:solidFill>
                  <a:srgbClr val="000000"/>
                </a:solidFill>
                <a:effectLst/>
                <a:latin typeface="Calibri" panose="020F0502020204030204" pitchFamily="34" charset="0"/>
                <a:ea typeface="+mn-ea"/>
              </a:rPr>
              <a:t> 6 (2043)</a:t>
            </a:r>
            <a:r>
              <a:rPr lang="en-GB" sz="1200" kern="1200" dirty="0">
                <a:solidFill>
                  <a:srgbClr val="3A3A3A"/>
                </a:solidFill>
                <a:effectLst/>
                <a:latin typeface="Calibri" panose="020F0502020204030204" pitchFamily="34" charset="0"/>
                <a:ea typeface="+mn-ea"/>
              </a:rPr>
              <a:t>  DOI: 10.3389/fpsyg.2015.02043</a:t>
            </a:r>
            <a:endParaRPr lang="en-GB" sz="12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GB" sz="1200" kern="1200" dirty="0" err="1">
                <a:solidFill>
                  <a:srgbClr val="3A3A3A"/>
                </a:solidFill>
                <a:effectLst/>
                <a:latin typeface="Calibri" panose="020F0502020204030204" pitchFamily="34" charset="0"/>
                <a:ea typeface="+mn-ea"/>
              </a:rPr>
              <a:t>Ockwell</a:t>
            </a:r>
            <a:r>
              <a:rPr lang="en-GB" sz="1200" kern="1200" dirty="0">
                <a:solidFill>
                  <a:srgbClr val="3A3A3A"/>
                </a:solidFill>
                <a:effectLst/>
                <a:latin typeface="Calibri" panose="020F0502020204030204" pitchFamily="34" charset="0"/>
                <a:ea typeface="+mn-ea"/>
              </a:rPr>
              <a:t>-Smith, S. (2017) </a:t>
            </a:r>
            <a:r>
              <a:rPr lang="en-GB" sz="1200" i="1" kern="1200" dirty="0">
                <a:solidFill>
                  <a:srgbClr val="3A3A3A"/>
                </a:solidFill>
                <a:effectLst/>
                <a:latin typeface="Calibri" panose="020F0502020204030204" pitchFamily="34" charset="0"/>
                <a:ea typeface="+mn-ea"/>
              </a:rPr>
              <a:t>The gentle discipline book. </a:t>
            </a:r>
            <a:r>
              <a:rPr lang="en-GB" sz="1200" kern="1200" dirty="0">
                <a:solidFill>
                  <a:srgbClr val="3A3A3A"/>
                </a:solidFill>
                <a:effectLst/>
                <a:latin typeface="Calibri" panose="020F0502020204030204" pitchFamily="34" charset="0"/>
                <a:ea typeface="+mn-ea"/>
              </a:rPr>
              <a:t>London: </a:t>
            </a:r>
            <a:r>
              <a:rPr lang="en-GB" sz="1200" kern="1200" dirty="0" err="1">
                <a:solidFill>
                  <a:srgbClr val="3A3A3A"/>
                </a:solidFill>
                <a:effectLst/>
                <a:latin typeface="Calibri" panose="020F0502020204030204" pitchFamily="34" charset="0"/>
                <a:ea typeface="+mn-ea"/>
              </a:rPr>
              <a:t>Piatkus</a:t>
            </a:r>
            <a:r>
              <a:rPr lang="en-GB" sz="1200" kern="1200" dirty="0">
                <a:solidFill>
                  <a:srgbClr val="3A3A3A"/>
                </a:solidFill>
                <a:effectLst/>
                <a:latin typeface="Calibri" panose="020F0502020204030204" pitchFamily="34" charset="0"/>
                <a:ea typeface="+mn-ea"/>
              </a:rPr>
              <a:t>.</a:t>
            </a:r>
            <a:endParaRPr lang="en-GB" sz="12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GB" sz="1200" kern="1200" dirty="0">
                <a:solidFill>
                  <a:srgbClr val="000000"/>
                </a:solidFill>
                <a:effectLst/>
                <a:latin typeface="Calibri" panose="020F0502020204030204" pitchFamily="34" charset="0"/>
                <a:ea typeface="+mn-ea"/>
              </a:rPr>
              <a:t>Oliveira, S (2022</a:t>
            </a:r>
            <a:r>
              <a:rPr lang="en-GB" sz="1200" i="1" kern="1200" dirty="0">
                <a:solidFill>
                  <a:srgbClr val="000000"/>
                </a:solidFill>
                <a:effectLst/>
                <a:latin typeface="Calibri" panose="020F0502020204030204" pitchFamily="34" charset="0"/>
                <a:ea typeface="+mn-ea"/>
              </a:rPr>
              <a:t>) How  to develop the 7 skills of critical thinking </a:t>
            </a:r>
            <a:r>
              <a:rPr lang="en-GB" sz="1200" kern="1200" dirty="0">
                <a:solidFill>
                  <a:srgbClr val="000000"/>
                </a:solidFill>
                <a:effectLst/>
                <a:latin typeface="Calibri" panose="020F0502020204030204" pitchFamily="34" charset="0"/>
                <a:ea typeface="+mn-ea"/>
              </a:rPr>
              <a:t>[image].  Available at : </a:t>
            </a:r>
            <a:r>
              <a:rPr lang="en-GB" sz="1200" u="sng" kern="1200" dirty="0">
                <a:solidFill>
                  <a:srgbClr val="000000"/>
                </a:solidFill>
                <a:effectLst/>
                <a:latin typeface="Calibri" panose="020F0502020204030204" pitchFamily="34" charset="0"/>
                <a:ea typeface="+mn-ea"/>
                <a:hlinkClick r:id="rId3"/>
              </a:rPr>
              <a:t>https://www.brightconcept-consulting.com/en/blog/leadership/how-to-develop-the-7-skills-of-critical-thinking</a:t>
            </a:r>
            <a:r>
              <a:rPr lang="en-GB" sz="1200" kern="1200" dirty="0">
                <a:solidFill>
                  <a:srgbClr val="000000"/>
                </a:solidFill>
                <a:effectLst/>
                <a:latin typeface="Calibri" panose="020F0502020204030204" pitchFamily="34" charset="0"/>
                <a:ea typeface="+mn-ea"/>
              </a:rPr>
              <a:t> (Accessed: 8 September 2022).</a:t>
            </a:r>
            <a:endParaRPr lang="en-GB" sz="12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GB" sz="1200" kern="1200" dirty="0">
                <a:solidFill>
                  <a:srgbClr val="3A3A3A"/>
                </a:solidFill>
                <a:effectLst/>
                <a:latin typeface="Calibri" panose="020F0502020204030204" pitchFamily="34" charset="0"/>
                <a:ea typeface="+mn-ea"/>
              </a:rPr>
              <a:t>Riggs,L. &amp; Hellyer-Riggs, S. (2014).’ Development And Motivation In/For Critical Thinking’, </a:t>
            </a:r>
            <a:r>
              <a:rPr lang="en-GB" sz="1200" i="1" kern="1200" dirty="0">
                <a:solidFill>
                  <a:srgbClr val="3A3A3A"/>
                </a:solidFill>
                <a:effectLst/>
                <a:latin typeface="Calibri" panose="020F0502020204030204" pitchFamily="34" charset="0"/>
                <a:ea typeface="+mn-ea"/>
              </a:rPr>
              <a:t>Journal of College Teaching and Learning</a:t>
            </a:r>
            <a:r>
              <a:rPr lang="en-GB" sz="1200" kern="1200" dirty="0">
                <a:solidFill>
                  <a:srgbClr val="3A3A3A"/>
                </a:solidFill>
                <a:effectLst/>
                <a:latin typeface="Calibri" panose="020F0502020204030204" pitchFamily="34" charset="0"/>
                <a:ea typeface="+mn-ea"/>
              </a:rPr>
              <a:t>, </a:t>
            </a:r>
            <a:r>
              <a:rPr lang="en-GB" sz="1200" i="1" kern="1200" dirty="0">
                <a:solidFill>
                  <a:srgbClr val="3A3A3A"/>
                </a:solidFill>
                <a:effectLst/>
                <a:latin typeface="Calibri" panose="020F0502020204030204" pitchFamily="34" charset="0"/>
                <a:ea typeface="+mn-ea"/>
              </a:rPr>
              <a:t>11</a:t>
            </a:r>
            <a:r>
              <a:rPr lang="en-GB" sz="1200" kern="1200" dirty="0">
                <a:solidFill>
                  <a:srgbClr val="3A3A3A"/>
                </a:solidFill>
                <a:effectLst/>
                <a:latin typeface="Calibri" panose="020F0502020204030204" pitchFamily="34" charset="0"/>
                <a:ea typeface="+mn-ea"/>
              </a:rPr>
              <a:t>(1), pp. 1–8. DOI: 10.19030/tlc.v11i1.8391</a:t>
            </a:r>
            <a:endParaRPr lang="en-GB" sz="12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GB" sz="1200" kern="1200" dirty="0">
                <a:solidFill>
                  <a:srgbClr val="333333"/>
                </a:solidFill>
                <a:effectLst/>
                <a:latin typeface="Calibri" panose="020F0502020204030204" pitchFamily="34" charset="0"/>
                <a:ea typeface="+mn-ea"/>
              </a:rPr>
              <a:t>Soliemanifar, O., </a:t>
            </a:r>
            <a:r>
              <a:rPr lang="en-GB" sz="1200" kern="1200" dirty="0" err="1">
                <a:solidFill>
                  <a:srgbClr val="333333"/>
                </a:solidFill>
                <a:effectLst/>
                <a:latin typeface="Calibri" panose="020F0502020204030204" pitchFamily="34" charset="0"/>
                <a:ea typeface="+mn-ea"/>
              </a:rPr>
              <a:t>Nikoubakht</a:t>
            </a:r>
            <a:r>
              <a:rPr lang="en-GB" sz="1200" kern="1200" dirty="0">
                <a:solidFill>
                  <a:srgbClr val="333333"/>
                </a:solidFill>
                <a:effectLst/>
                <a:latin typeface="Calibri" panose="020F0502020204030204" pitchFamily="34" charset="0"/>
                <a:ea typeface="+mn-ea"/>
              </a:rPr>
              <a:t>, A. &amp; </a:t>
            </a:r>
            <a:r>
              <a:rPr lang="en-GB" sz="1200" kern="1200" dirty="0" err="1">
                <a:solidFill>
                  <a:srgbClr val="333333"/>
                </a:solidFill>
                <a:effectLst/>
                <a:latin typeface="Calibri" panose="020F0502020204030204" pitchFamily="34" charset="0"/>
                <a:ea typeface="+mn-ea"/>
              </a:rPr>
              <a:t>Shaabani</a:t>
            </a:r>
            <a:r>
              <a:rPr lang="en-GB" sz="1200" kern="1200" dirty="0">
                <a:solidFill>
                  <a:srgbClr val="333333"/>
                </a:solidFill>
                <a:effectLst/>
                <a:latin typeface="Calibri" panose="020F0502020204030204" pitchFamily="34" charset="0"/>
                <a:ea typeface="+mn-ea"/>
              </a:rPr>
              <a:t>, F. (2022).   ‘The Relationship Between Trait Mindfulness and Critical Thinking: the Mediating Effect of Metacognitive Awareness’, </a:t>
            </a:r>
            <a:r>
              <a:rPr lang="en-GB" sz="1200" i="1" kern="1200" dirty="0">
                <a:solidFill>
                  <a:srgbClr val="333333"/>
                </a:solidFill>
                <a:effectLst/>
                <a:latin typeface="Calibri" panose="020F0502020204030204" pitchFamily="34" charset="0"/>
                <a:ea typeface="+mn-ea"/>
              </a:rPr>
              <a:t>Psychological Studies,</a:t>
            </a:r>
            <a:r>
              <a:rPr lang="en-GB" sz="1200" kern="1200" dirty="0">
                <a:solidFill>
                  <a:srgbClr val="333333"/>
                </a:solidFill>
                <a:effectLst/>
                <a:latin typeface="Calibri" panose="020F0502020204030204" pitchFamily="34" charset="0"/>
                <a:ea typeface="+mn-ea"/>
              </a:rPr>
              <a:t> 67(2), PP. 139–149. DOI: 10.1007</a:t>
            </a:r>
            <a:r>
              <a:rPr lang="en-GB" sz="1200" kern="1200">
                <a:solidFill>
                  <a:srgbClr val="333333"/>
                </a:solidFill>
                <a:effectLst/>
                <a:latin typeface="Calibri" panose="020F0502020204030204" pitchFamily="34" charset="0"/>
                <a:ea typeface="+mn-ea"/>
              </a:rPr>
              <a:t>/s12646-021-00633-8</a:t>
            </a:r>
          </a:p>
          <a:p>
            <a:pPr>
              <a:lnSpc>
                <a:spcPct val="150000"/>
              </a:lnSpc>
              <a:spcAft>
                <a:spcPts val="1200"/>
              </a:spcAft>
            </a:pPr>
            <a:r>
              <a:rPr lang="en-GB" sz="1200" kern="1200">
                <a:solidFill>
                  <a:srgbClr val="3A3A3A"/>
                </a:solidFill>
                <a:effectLst/>
                <a:latin typeface="Calibri" panose="020F0502020204030204" pitchFamily="34" charset="0"/>
                <a:ea typeface="+mn-ea"/>
              </a:rPr>
              <a:t>Waqar</a:t>
            </a:r>
            <a:r>
              <a:rPr lang="en-GB" sz="1200" kern="1200" dirty="0">
                <a:solidFill>
                  <a:srgbClr val="3A3A3A"/>
                </a:solidFill>
                <a:effectLst/>
                <a:latin typeface="Calibri" panose="020F0502020204030204" pitchFamily="34" charset="0"/>
                <a:ea typeface="+mn-ea"/>
              </a:rPr>
              <a:t>, R. (2021) </a:t>
            </a:r>
            <a:r>
              <a:rPr lang="en-GB" sz="1200" i="1" kern="1200" dirty="0">
                <a:solidFill>
                  <a:srgbClr val="222222"/>
                </a:solidFill>
                <a:effectLst/>
                <a:latin typeface="Calibri" panose="020F0502020204030204" pitchFamily="34" charset="0"/>
                <a:ea typeface="+mn-ea"/>
              </a:rPr>
              <a:t>Bloom’s Taxonomy Verbs for Critical Thinking </a:t>
            </a:r>
            <a:r>
              <a:rPr lang="en-GB" sz="1200" kern="1200" dirty="0">
                <a:solidFill>
                  <a:srgbClr val="222222"/>
                </a:solidFill>
                <a:effectLst/>
                <a:latin typeface="Calibri" panose="020F0502020204030204" pitchFamily="34" charset="0"/>
                <a:ea typeface="+mn-ea"/>
              </a:rPr>
              <a:t>[Image]. Available at : </a:t>
            </a:r>
            <a:r>
              <a:rPr lang="en-GB" sz="1200" u="sng" kern="1200" dirty="0">
                <a:solidFill>
                  <a:srgbClr val="222222"/>
                </a:solidFill>
                <a:effectLst/>
                <a:latin typeface="Calibri" panose="020F0502020204030204" pitchFamily="34" charset="0"/>
                <a:ea typeface="+mn-ea"/>
                <a:hlinkClick r:id="rId4"/>
              </a:rPr>
              <a:t>https://www.studypk.com/blooms-taxonomy-verbs-for-critical-thinking</a:t>
            </a:r>
            <a:r>
              <a:rPr lang="en-GB" sz="1200" kern="1200" dirty="0">
                <a:solidFill>
                  <a:srgbClr val="222222"/>
                </a:solidFill>
                <a:effectLst/>
                <a:latin typeface="Calibri" panose="020F0502020204030204" pitchFamily="34" charset="0"/>
                <a:ea typeface="+mn-ea"/>
              </a:rPr>
              <a:t> (Accessed: 28 September 2022)</a:t>
            </a: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0222067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3647</TotalTime>
  <Words>1402</Words>
  <Application>Microsoft Office PowerPoint</Application>
  <PresentationFormat>Widescreen</PresentationFormat>
  <Paragraphs>33</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Calibri Light</vt:lpstr>
      <vt:lpstr>Source Sans Pro</vt:lpstr>
      <vt:lpstr>Times New Roman</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hayley severs</dc:creator>
  <cp:lastModifiedBy>Hayley</cp:lastModifiedBy>
  <cp:revision>1</cp:revision>
  <dcterms:created xsi:type="dcterms:W3CDTF">2022-09-08T10:50:20Z</dcterms:created>
  <dcterms:modified xsi:type="dcterms:W3CDTF">2022-09-28T19:07:23Z</dcterms:modified>
</cp:coreProperties>
</file>