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diagrams/colors1.xml" ContentType="application/vnd.openxmlformats-officedocument.drawingml.diagramColors+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diagrams/quickStyle1.xml" ContentType="application/vnd.openxmlformats-officedocument.drawingml.diagramStyle+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diagrams/layout1.xml" ContentType="application/vnd.openxmlformats-officedocument.drawingml.diagram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diagrams/data1.xml" ContentType="application/vnd.openxmlformats-officedocument.drawingml.diagramData+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showOutlineIcons="0">
    <p:restoredLeft sz="15620"/>
    <p:restoredTop sz="94660"/>
  </p:normalViewPr>
  <p:slideViewPr>
    <p:cSldViewPr>
      <p:cViewPr varScale="1">
        <p:scale>
          <a:sx n="61" d="100"/>
          <a:sy n="61" d="100"/>
        </p:scale>
        <p:origin x="-96" y="-245"/>
      </p:cViewPr>
      <p:guideLst>
        <p:guide orient="horz" pos="2160"/>
        <p:guide pos="2880"/>
      </p:guideLst>
    </p:cSldViewPr>
  </p:slideViewPr>
  <p:notesTextViewPr>
    <p:cViewPr>
      <p:scale>
        <a:sx n="100" d="100"/>
        <a:sy n="100" d="100"/>
      </p:scale>
      <p:origin x="0" y="0"/>
    </p:cViewPr>
  </p:notesTextViewPr>
  <p:gridSpacing cx="78028800" cy="780288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F3E9EBD-0BF6-4017-86C9-EEE6E57BBD84}" type="doc">
      <dgm:prSet loTypeId="urn:microsoft.com/office/officeart/2005/8/layout/chevron2" loCatId="process" qsTypeId="urn:microsoft.com/office/officeart/2005/8/quickstyle/simple1" qsCatId="simple" csTypeId="urn:microsoft.com/office/officeart/2005/8/colors/accent1_2" csCatId="accent1" phldr="1"/>
      <dgm:spPr/>
      <dgm:t>
        <a:bodyPr/>
        <a:lstStyle/>
        <a:p>
          <a:endParaRPr lang="en-US"/>
        </a:p>
      </dgm:t>
    </dgm:pt>
    <dgm:pt modelId="{16E566D4-B865-4355-BF06-91795A5E6452}">
      <dgm:prSet phldrT="[Text]" custT="1"/>
      <dgm:spPr/>
      <dgm:t>
        <a:bodyPr/>
        <a:lstStyle/>
        <a:p>
          <a:r>
            <a:rPr lang="en-US" sz="2000" dirty="0" smtClean="0">
              <a:latin typeface="Arial" pitchFamily="34" charset="0"/>
              <a:cs typeface="Arial" pitchFamily="34" charset="0"/>
            </a:rPr>
            <a:t>Political</a:t>
          </a:r>
          <a:endParaRPr lang="en-US" sz="2000" dirty="0">
            <a:latin typeface="Arial" pitchFamily="34" charset="0"/>
            <a:cs typeface="Arial" pitchFamily="34" charset="0"/>
          </a:endParaRPr>
        </a:p>
      </dgm:t>
    </dgm:pt>
    <dgm:pt modelId="{D710FC72-07F4-4A1D-AD40-0FFC38A3DDEC}" type="parTrans" cxnId="{6FDA3818-DF31-41FD-A4A9-738F5B672018}">
      <dgm:prSet/>
      <dgm:spPr/>
      <dgm:t>
        <a:bodyPr/>
        <a:lstStyle/>
        <a:p>
          <a:endParaRPr lang="en-US"/>
        </a:p>
      </dgm:t>
    </dgm:pt>
    <dgm:pt modelId="{2E454355-4506-4482-96C7-937B67A2E140}" type="sibTrans" cxnId="{6FDA3818-DF31-41FD-A4A9-738F5B672018}">
      <dgm:prSet/>
      <dgm:spPr/>
      <dgm:t>
        <a:bodyPr/>
        <a:lstStyle/>
        <a:p>
          <a:endParaRPr lang="en-US"/>
        </a:p>
      </dgm:t>
    </dgm:pt>
    <dgm:pt modelId="{DFD7C72D-11DD-4B9D-BB19-1C075D265CA9}">
      <dgm:prSet phldrT="[Text]"/>
      <dgm:spPr/>
      <dgm:t>
        <a:bodyPr/>
        <a:lstStyle/>
        <a:p>
          <a:r>
            <a:rPr lang="en-US" dirty="0" err="1" smtClean="0"/>
            <a:t>Brexit</a:t>
          </a:r>
          <a:r>
            <a:rPr lang="en-US" dirty="0" smtClean="0"/>
            <a:t> uncertainties</a:t>
          </a:r>
          <a:endParaRPr lang="en-US" dirty="0"/>
        </a:p>
      </dgm:t>
    </dgm:pt>
    <dgm:pt modelId="{90F78DA8-5FA3-415E-ACFA-633FA0EB1C49}" type="parTrans" cxnId="{D001AA9F-5A08-445B-B1E3-50F824E4872C}">
      <dgm:prSet/>
      <dgm:spPr/>
      <dgm:t>
        <a:bodyPr/>
        <a:lstStyle/>
        <a:p>
          <a:endParaRPr lang="en-US"/>
        </a:p>
      </dgm:t>
    </dgm:pt>
    <dgm:pt modelId="{1660601F-8DFD-48B2-B74C-8DDF8E43A34D}" type="sibTrans" cxnId="{D001AA9F-5A08-445B-B1E3-50F824E4872C}">
      <dgm:prSet/>
      <dgm:spPr/>
      <dgm:t>
        <a:bodyPr/>
        <a:lstStyle/>
        <a:p>
          <a:endParaRPr lang="en-US"/>
        </a:p>
      </dgm:t>
    </dgm:pt>
    <dgm:pt modelId="{31BCA009-975D-48D1-8E20-B44F3CA1C2FD}">
      <dgm:prSet phldrT="[Text]" custT="1"/>
      <dgm:spPr/>
      <dgm:t>
        <a:bodyPr/>
        <a:lstStyle/>
        <a:p>
          <a:r>
            <a:rPr lang="en-US" sz="1600" dirty="0" smtClean="0">
              <a:latin typeface="Arial" pitchFamily="34" charset="0"/>
              <a:cs typeface="Arial" pitchFamily="34" charset="0"/>
            </a:rPr>
            <a:t>Economical</a:t>
          </a:r>
          <a:endParaRPr lang="en-US" sz="1600" dirty="0">
            <a:latin typeface="Arial" pitchFamily="34" charset="0"/>
            <a:cs typeface="Arial" pitchFamily="34" charset="0"/>
          </a:endParaRPr>
        </a:p>
      </dgm:t>
    </dgm:pt>
    <dgm:pt modelId="{73D39FAD-C57E-4EAE-92BE-B51E4E432E29}" type="parTrans" cxnId="{83207DF1-6229-47A1-BA3D-14574637FBB7}">
      <dgm:prSet/>
      <dgm:spPr/>
      <dgm:t>
        <a:bodyPr/>
        <a:lstStyle/>
        <a:p>
          <a:endParaRPr lang="en-US"/>
        </a:p>
      </dgm:t>
    </dgm:pt>
    <dgm:pt modelId="{F03D872F-482E-49F7-86AF-6C2CB346342C}" type="sibTrans" cxnId="{83207DF1-6229-47A1-BA3D-14574637FBB7}">
      <dgm:prSet/>
      <dgm:spPr/>
      <dgm:t>
        <a:bodyPr/>
        <a:lstStyle/>
        <a:p>
          <a:endParaRPr lang="en-US"/>
        </a:p>
      </dgm:t>
    </dgm:pt>
    <dgm:pt modelId="{8F54C052-6FD4-4CF0-A7B7-98705B6025B9}">
      <dgm:prSet phldrT="[Text]"/>
      <dgm:spPr/>
      <dgm:t>
        <a:bodyPr/>
        <a:lstStyle/>
        <a:p>
          <a:r>
            <a:rPr lang="en-US" dirty="0" smtClean="0"/>
            <a:t>Economical crisis</a:t>
          </a:r>
          <a:endParaRPr lang="en-US" dirty="0"/>
        </a:p>
      </dgm:t>
    </dgm:pt>
    <dgm:pt modelId="{D66014B3-EE0E-4560-B2E2-57CFF09F9C99}" type="parTrans" cxnId="{75034CDC-31C2-4EE5-A2FC-81BBB63ECE30}">
      <dgm:prSet/>
      <dgm:spPr/>
      <dgm:t>
        <a:bodyPr/>
        <a:lstStyle/>
        <a:p>
          <a:endParaRPr lang="en-US"/>
        </a:p>
      </dgm:t>
    </dgm:pt>
    <dgm:pt modelId="{88065A53-0547-4CC2-853B-A93DA7D48EBE}" type="sibTrans" cxnId="{75034CDC-31C2-4EE5-A2FC-81BBB63ECE30}">
      <dgm:prSet/>
      <dgm:spPr/>
      <dgm:t>
        <a:bodyPr/>
        <a:lstStyle/>
        <a:p>
          <a:endParaRPr lang="en-US"/>
        </a:p>
      </dgm:t>
    </dgm:pt>
    <dgm:pt modelId="{EF19FB7D-2D39-444C-88D8-40BBAD159AAB}">
      <dgm:prSet phldrT="[Text]"/>
      <dgm:spPr/>
      <dgm:t>
        <a:bodyPr/>
        <a:lstStyle/>
        <a:p>
          <a:r>
            <a:rPr lang="en-US" dirty="0" smtClean="0"/>
            <a:t>Austerity measures</a:t>
          </a:r>
          <a:endParaRPr lang="en-US" dirty="0"/>
        </a:p>
      </dgm:t>
    </dgm:pt>
    <dgm:pt modelId="{26B972E1-1B50-40FC-85E7-A766FF6AEA62}" type="parTrans" cxnId="{F323B148-FF5A-4F70-B946-F22A9F165502}">
      <dgm:prSet/>
      <dgm:spPr/>
      <dgm:t>
        <a:bodyPr/>
        <a:lstStyle/>
        <a:p>
          <a:endParaRPr lang="en-US"/>
        </a:p>
      </dgm:t>
    </dgm:pt>
    <dgm:pt modelId="{D3C2F2B7-3514-4A79-8616-57C90105B842}" type="sibTrans" cxnId="{F323B148-FF5A-4F70-B946-F22A9F165502}">
      <dgm:prSet/>
      <dgm:spPr/>
      <dgm:t>
        <a:bodyPr/>
        <a:lstStyle/>
        <a:p>
          <a:endParaRPr lang="en-US"/>
        </a:p>
      </dgm:t>
    </dgm:pt>
    <dgm:pt modelId="{12162339-0284-4DD3-A66F-0FDEF39CA930}">
      <dgm:prSet phldrT="[Text]" custT="1"/>
      <dgm:spPr/>
      <dgm:t>
        <a:bodyPr/>
        <a:lstStyle/>
        <a:p>
          <a:r>
            <a:rPr lang="en-US" sz="1600" dirty="0" smtClean="0">
              <a:latin typeface="Arial" pitchFamily="34" charset="0"/>
              <a:cs typeface="Arial" pitchFamily="34" charset="0"/>
            </a:rPr>
            <a:t>Social</a:t>
          </a:r>
          <a:endParaRPr lang="en-US" sz="1600" dirty="0">
            <a:latin typeface="Arial" pitchFamily="34" charset="0"/>
            <a:cs typeface="Arial" pitchFamily="34" charset="0"/>
          </a:endParaRPr>
        </a:p>
      </dgm:t>
    </dgm:pt>
    <dgm:pt modelId="{E58B594E-0710-4DC1-98D3-6A4A8CB050D1}" type="parTrans" cxnId="{E0066105-9601-4CB2-A196-EB5114F91596}">
      <dgm:prSet/>
      <dgm:spPr/>
      <dgm:t>
        <a:bodyPr/>
        <a:lstStyle/>
        <a:p>
          <a:endParaRPr lang="en-US"/>
        </a:p>
      </dgm:t>
    </dgm:pt>
    <dgm:pt modelId="{F2EA9E45-630C-4E8A-A367-29BA4954D4A4}" type="sibTrans" cxnId="{E0066105-9601-4CB2-A196-EB5114F91596}">
      <dgm:prSet/>
      <dgm:spPr/>
      <dgm:t>
        <a:bodyPr/>
        <a:lstStyle/>
        <a:p>
          <a:endParaRPr lang="en-US"/>
        </a:p>
      </dgm:t>
    </dgm:pt>
    <dgm:pt modelId="{23619FF7-C6A2-4C2D-BFBB-46C8AB5D148A}">
      <dgm:prSet phldrT="[Text]"/>
      <dgm:spPr/>
      <dgm:t>
        <a:bodyPr/>
        <a:lstStyle/>
        <a:p>
          <a:r>
            <a:rPr lang="en-US" dirty="0" smtClean="0"/>
            <a:t>Aging population</a:t>
          </a:r>
          <a:endParaRPr lang="en-US" dirty="0"/>
        </a:p>
      </dgm:t>
    </dgm:pt>
    <dgm:pt modelId="{79E33E58-2D9A-4C01-B675-3E5752BCD954}" type="parTrans" cxnId="{7A03F5C3-FB13-4F29-95B0-4EB4EC330AD1}">
      <dgm:prSet/>
      <dgm:spPr/>
      <dgm:t>
        <a:bodyPr/>
        <a:lstStyle/>
        <a:p>
          <a:endParaRPr lang="en-US"/>
        </a:p>
      </dgm:t>
    </dgm:pt>
    <dgm:pt modelId="{4330B4DC-93CB-4E53-AD11-90C263A6FEF1}" type="sibTrans" cxnId="{7A03F5C3-FB13-4F29-95B0-4EB4EC330AD1}">
      <dgm:prSet/>
      <dgm:spPr/>
      <dgm:t>
        <a:bodyPr/>
        <a:lstStyle/>
        <a:p>
          <a:endParaRPr lang="en-US"/>
        </a:p>
      </dgm:t>
    </dgm:pt>
    <dgm:pt modelId="{BA0BEE5B-DBBD-4425-B0A7-637C475352D2}">
      <dgm:prSet phldrT="[Text]"/>
      <dgm:spPr/>
      <dgm:t>
        <a:bodyPr/>
        <a:lstStyle/>
        <a:p>
          <a:r>
            <a:rPr lang="en-US" dirty="0" smtClean="0"/>
            <a:t>High expectations from patients</a:t>
          </a:r>
          <a:endParaRPr lang="en-US" dirty="0"/>
        </a:p>
      </dgm:t>
    </dgm:pt>
    <dgm:pt modelId="{573B5D73-5A51-499A-881C-0CFCA3FB0E09}" type="parTrans" cxnId="{4F1DE1E6-3D11-4339-BEF2-5A4DCD3DF22D}">
      <dgm:prSet/>
      <dgm:spPr/>
      <dgm:t>
        <a:bodyPr/>
        <a:lstStyle/>
        <a:p>
          <a:endParaRPr lang="en-US"/>
        </a:p>
      </dgm:t>
    </dgm:pt>
    <dgm:pt modelId="{F341075B-D4E8-4108-B936-8BB6A43783B7}" type="sibTrans" cxnId="{4F1DE1E6-3D11-4339-BEF2-5A4DCD3DF22D}">
      <dgm:prSet/>
      <dgm:spPr/>
      <dgm:t>
        <a:bodyPr/>
        <a:lstStyle/>
        <a:p>
          <a:endParaRPr lang="en-US"/>
        </a:p>
      </dgm:t>
    </dgm:pt>
    <dgm:pt modelId="{1C41ED1B-53A2-456F-84A3-DF8BE107F27B}">
      <dgm:prSet custT="1"/>
      <dgm:spPr/>
      <dgm:t>
        <a:bodyPr/>
        <a:lstStyle/>
        <a:p>
          <a:r>
            <a:rPr lang="en-US" sz="1600" dirty="0" smtClean="0">
              <a:latin typeface="Arial" pitchFamily="34" charset="0"/>
              <a:cs typeface="Arial" pitchFamily="34" charset="0"/>
            </a:rPr>
            <a:t>Technological</a:t>
          </a:r>
          <a:endParaRPr lang="en-US" sz="1600" dirty="0">
            <a:latin typeface="Arial" pitchFamily="34" charset="0"/>
            <a:cs typeface="Arial" pitchFamily="34" charset="0"/>
          </a:endParaRPr>
        </a:p>
      </dgm:t>
    </dgm:pt>
    <dgm:pt modelId="{A07C99B4-B9C8-49CC-8D40-ED6D8CF00D4D}" type="parTrans" cxnId="{12929E41-2F6A-4F05-84C8-CE09AE490362}">
      <dgm:prSet/>
      <dgm:spPr/>
      <dgm:t>
        <a:bodyPr/>
        <a:lstStyle/>
        <a:p>
          <a:endParaRPr lang="en-US"/>
        </a:p>
      </dgm:t>
    </dgm:pt>
    <dgm:pt modelId="{0B803990-8329-44A9-B252-0CC99014A721}" type="sibTrans" cxnId="{12929E41-2F6A-4F05-84C8-CE09AE490362}">
      <dgm:prSet/>
      <dgm:spPr/>
      <dgm:t>
        <a:bodyPr/>
        <a:lstStyle/>
        <a:p>
          <a:endParaRPr lang="en-US"/>
        </a:p>
      </dgm:t>
    </dgm:pt>
    <dgm:pt modelId="{84B3E988-944C-44F0-9F09-6090CC83FAD6}">
      <dgm:prSet custT="1"/>
      <dgm:spPr/>
      <dgm:t>
        <a:bodyPr/>
        <a:lstStyle/>
        <a:p>
          <a:r>
            <a:rPr lang="en-US" sz="1600" dirty="0" smtClean="0">
              <a:latin typeface="Arial" pitchFamily="34" charset="0"/>
              <a:cs typeface="Arial" pitchFamily="34" charset="0"/>
            </a:rPr>
            <a:t>Environmental</a:t>
          </a:r>
          <a:endParaRPr lang="en-US" sz="1600" dirty="0">
            <a:latin typeface="Arial" pitchFamily="34" charset="0"/>
            <a:cs typeface="Arial" pitchFamily="34" charset="0"/>
          </a:endParaRPr>
        </a:p>
      </dgm:t>
    </dgm:pt>
    <dgm:pt modelId="{B3CAC34C-3738-43AC-8615-A195B7623503}" type="parTrans" cxnId="{CF4D7B41-86FC-48EC-8197-E0219CFB2BBE}">
      <dgm:prSet/>
      <dgm:spPr/>
      <dgm:t>
        <a:bodyPr/>
        <a:lstStyle/>
        <a:p>
          <a:endParaRPr lang="en-US"/>
        </a:p>
      </dgm:t>
    </dgm:pt>
    <dgm:pt modelId="{2AE204F9-12EE-4A2A-A0C3-F30D5D3F121E}" type="sibTrans" cxnId="{CF4D7B41-86FC-48EC-8197-E0219CFB2BBE}">
      <dgm:prSet/>
      <dgm:spPr/>
      <dgm:t>
        <a:bodyPr/>
        <a:lstStyle/>
        <a:p>
          <a:endParaRPr lang="en-US"/>
        </a:p>
      </dgm:t>
    </dgm:pt>
    <dgm:pt modelId="{F3C4E3E2-AEC6-4174-8131-B8508B933EE2}">
      <dgm:prSet/>
      <dgm:spPr/>
      <dgm:t>
        <a:bodyPr/>
        <a:lstStyle/>
        <a:p>
          <a:r>
            <a:rPr lang="en-US" dirty="0" smtClean="0"/>
            <a:t>Legal</a:t>
          </a:r>
          <a:endParaRPr lang="en-US" dirty="0"/>
        </a:p>
      </dgm:t>
    </dgm:pt>
    <dgm:pt modelId="{86930844-2BB0-45CF-9C34-B2A4610360BC}" type="parTrans" cxnId="{8592ABDA-A55E-4099-9515-3546C047D339}">
      <dgm:prSet/>
      <dgm:spPr/>
      <dgm:t>
        <a:bodyPr/>
        <a:lstStyle/>
        <a:p>
          <a:endParaRPr lang="en-US"/>
        </a:p>
      </dgm:t>
    </dgm:pt>
    <dgm:pt modelId="{3F43BC7B-235F-43CA-9AF2-F37D667E136A}" type="sibTrans" cxnId="{8592ABDA-A55E-4099-9515-3546C047D339}">
      <dgm:prSet/>
      <dgm:spPr/>
      <dgm:t>
        <a:bodyPr/>
        <a:lstStyle/>
        <a:p>
          <a:endParaRPr lang="en-US"/>
        </a:p>
      </dgm:t>
    </dgm:pt>
    <dgm:pt modelId="{05DD24C2-07C0-4885-AA09-858CFCA263C4}">
      <dgm:prSet/>
      <dgm:spPr/>
      <dgm:t>
        <a:bodyPr/>
        <a:lstStyle/>
        <a:p>
          <a:r>
            <a:rPr lang="en-US" dirty="0" smtClean="0"/>
            <a:t>Improved system</a:t>
          </a:r>
          <a:endParaRPr lang="en-US" dirty="0"/>
        </a:p>
      </dgm:t>
    </dgm:pt>
    <dgm:pt modelId="{C7D8C07E-4AD9-42C9-857B-AD5A213B6551}" type="parTrans" cxnId="{F9056DEF-FD2B-45B2-81FB-41675FDDC56D}">
      <dgm:prSet/>
      <dgm:spPr/>
    </dgm:pt>
    <dgm:pt modelId="{ACFA531B-74D9-4850-9A5E-876EF0ACC129}" type="sibTrans" cxnId="{F9056DEF-FD2B-45B2-81FB-41675FDDC56D}">
      <dgm:prSet/>
      <dgm:spPr/>
    </dgm:pt>
    <dgm:pt modelId="{CBA1AC03-FAE6-4227-BF0E-819FAE59439D}">
      <dgm:prSet/>
      <dgm:spPr/>
      <dgm:t>
        <a:bodyPr/>
        <a:lstStyle/>
        <a:p>
          <a:r>
            <a:rPr lang="en-US" dirty="0" smtClean="0"/>
            <a:t>Better education</a:t>
          </a:r>
          <a:endParaRPr lang="en-US" dirty="0"/>
        </a:p>
      </dgm:t>
    </dgm:pt>
    <dgm:pt modelId="{7945779B-DD6C-4497-B5A5-0E9090D91ED4}" type="parTrans" cxnId="{B329F37A-D79D-4576-AC6E-50F84D5678AD}">
      <dgm:prSet/>
      <dgm:spPr/>
    </dgm:pt>
    <dgm:pt modelId="{91C4EF96-9899-4803-BCAD-1B79B0A1A0C7}" type="sibTrans" cxnId="{B329F37A-D79D-4576-AC6E-50F84D5678AD}">
      <dgm:prSet/>
      <dgm:spPr/>
    </dgm:pt>
    <dgm:pt modelId="{51C1C27A-177F-43DE-AC05-FA9B8C574B25}">
      <dgm:prSet/>
      <dgm:spPr/>
      <dgm:t>
        <a:bodyPr/>
        <a:lstStyle/>
        <a:p>
          <a:r>
            <a:rPr lang="en-US" dirty="0" smtClean="0"/>
            <a:t>Litigation issues</a:t>
          </a:r>
          <a:endParaRPr lang="en-US" dirty="0"/>
        </a:p>
      </dgm:t>
    </dgm:pt>
    <dgm:pt modelId="{E3D9DC01-13A7-46BF-AA71-9BB351FB09D7}" type="parTrans" cxnId="{DF479C0D-B137-4DC0-B26E-065321966866}">
      <dgm:prSet/>
      <dgm:spPr/>
    </dgm:pt>
    <dgm:pt modelId="{29F65C89-7501-4EB9-80C7-C38F096F8F67}" type="sibTrans" cxnId="{DF479C0D-B137-4DC0-B26E-065321966866}">
      <dgm:prSet/>
      <dgm:spPr/>
    </dgm:pt>
    <dgm:pt modelId="{92836C11-D58F-4673-924F-CCF22D46B1EE}">
      <dgm:prSet/>
      <dgm:spPr/>
      <dgm:t>
        <a:bodyPr/>
        <a:lstStyle/>
        <a:p>
          <a:r>
            <a:rPr lang="en-US" dirty="0" smtClean="0"/>
            <a:t>Better approaches in reducing the use of paper</a:t>
          </a:r>
          <a:endParaRPr lang="en-US" dirty="0"/>
        </a:p>
      </dgm:t>
    </dgm:pt>
    <dgm:pt modelId="{C8749FE4-905F-45FD-853D-F2EAD0179A7F}" type="parTrans" cxnId="{820B5A4F-45BF-493A-8CAC-21FDDB066F59}">
      <dgm:prSet/>
      <dgm:spPr/>
    </dgm:pt>
    <dgm:pt modelId="{1E78ED3D-070B-4651-8DF6-3BC5180C3144}" type="sibTrans" cxnId="{820B5A4F-45BF-493A-8CAC-21FDDB066F59}">
      <dgm:prSet/>
      <dgm:spPr/>
    </dgm:pt>
    <dgm:pt modelId="{03F5314A-2026-4622-A8FA-B07550799D48}" type="pres">
      <dgm:prSet presAssocID="{6F3E9EBD-0BF6-4017-86C9-EEE6E57BBD84}" presName="linearFlow" presStyleCnt="0">
        <dgm:presLayoutVars>
          <dgm:dir/>
          <dgm:animLvl val="lvl"/>
          <dgm:resizeHandles val="exact"/>
        </dgm:presLayoutVars>
      </dgm:prSet>
      <dgm:spPr/>
      <dgm:t>
        <a:bodyPr/>
        <a:lstStyle/>
        <a:p>
          <a:endParaRPr lang="en-US"/>
        </a:p>
      </dgm:t>
    </dgm:pt>
    <dgm:pt modelId="{79B17748-A0B4-4046-A0CE-6553EC783852}" type="pres">
      <dgm:prSet presAssocID="{16E566D4-B865-4355-BF06-91795A5E6452}" presName="composite" presStyleCnt="0"/>
      <dgm:spPr/>
    </dgm:pt>
    <dgm:pt modelId="{0135C110-9073-4F10-B211-FF167F5FF1FC}" type="pres">
      <dgm:prSet presAssocID="{16E566D4-B865-4355-BF06-91795A5E6452}" presName="parentText" presStyleLbl="alignNode1" presStyleIdx="0" presStyleCnt="6">
        <dgm:presLayoutVars>
          <dgm:chMax val="1"/>
          <dgm:bulletEnabled val="1"/>
        </dgm:presLayoutVars>
      </dgm:prSet>
      <dgm:spPr/>
      <dgm:t>
        <a:bodyPr/>
        <a:lstStyle/>
        <a:p>
          <a:endParaRPr lang="en-US"/>
        </a:p>
      </dgm:t>
    </dgm:pt>
    <dgm:pt modelId="{D08611F0-2D82-4579-AE85-450DA78CCD5B}" type="pres">
      <dgm:prSet presAssocID="{16E566D4-B865-4355-BF06-91795A5E6452}" presName="descendantText" presStyleLbl="alignAcc1" presStyleIdx="0" presStyleCnt="6">
        <dgm:presLayoutVars>
          <dgm:bulletEnabled val="1"/>
        </dgm:presLayoutVars>
      </dgm:prSet>
      <dgm:spPr/>
      <dgm:t>
        <a:bodyPr/>
        <a:lstStyle/>
        <a:p>
          <a:endParaRPr lang="en-US"/>
        </a:p>
      </dgm:t>
    </dgm:pt>
    <dgm:pt modelId="{1F96DDE8-4092-4980-8609-A1E6F03DE51A}" type="pres">
      <dgm:prSet presAssocID="{2E454355-4506-4482-96C7-937B67A2E140}" presName="sp" presStyleCnt="0"/>
      <dgm:spPr/>
    </dgm:pt>
    <dgm:pt modelId="{4FB32899-8E33-4700-8B31-96D7677DAB8D}" type="pres">
      <dgm:prSet presAssocID="{31BCA009-975D-48D1-8E20-B44F3CA1C2FD}" presName="composite" presStyleCnt="0"/>
      <dgm:spPr/>
    </dgm:pt>
    <dgm:pt modelId="{E260EB70-FA4F-4A2B-9D95-AC49126B732B}" type="pres">
      <dgm:prSet presAssocID="{31BCA009-975D-48D1-8E20-B44F3CA1C2FD}" presName="parentText" presStyleLbl="alignNode1" presStyleIdx="1" presStyleCnt="6">
        <dgm:presLayoutVars>
          <dgm:chMax val="1"/>
          <dgm:bulletEnabled val="1"/>
        </dgm:presLayoutVars>
      </dgm:prSet>
      <dgm:spPr/>
      <dgm:t>
        <a:bodyPr/>
        <a:lstStyle/>
        <a:p>
          <a:endParaRPr lang="en-US"/>
        </a:p>
      </dgm:t>
    </dgm:pt>
    <dgm:pt modelId="{0E293927-3422-43BC-8ED1-85F39F5C608B}" type="pres">
      <dgm:prSet presAssocID="{31BCA009-975D-48D1-8E20-B44F3CA1C2FD}" presName="descendantText" presStyleLbl="alignAcc1" presStyleIdx="1" presStyleCnt="6">
        <dgm:presLayoutVars>
          <dgm:bulletEnabled val="1"/>
        </dgm:presLayoutVars>
      </dgm:prSet>
      <dgm:spPr/>
      <dgm:t>
        <a:bodyPr/>
        <a:lstStyle/>
        <a:p>
          <a:endParaRPr lang="en-US"/>
        </a:p>
      </dgm:t>
    </dgm:pt>
    <dgm:pt modelId="{A008D77D-50B7-4934-BD56-555319799355}" type="pres">
      <dgm:prSet presAssocID="{F03D872F-482E-49F7-86AF-6C2CB346342C}" presName="sp" presStyleCnt="0"/>
      <dgm:spPr/>
    </dgm:pt>
    <dgm:pt modelId="{4FCC2739-4B02-4C04-8250-950D43DA335D}" type="pres">
      <dgm:prSet presAssocID="{12162339-0284-4DD3-A66F-0FDEF39CA930}" presName="composite" presStyleCnt="0"/>
      <dgm:spPr/>
    </dgm:pt>
    <dgm:pt modelId="{6788D562-D431-4C74-BEEE-C63320F8562A}" type="pres">
      <dgm:prSet presAssocID="{12162339-0284-4DD3-A66F-0FDEF39CA930}" presName="parentText" presStyleLbl="alignNode1" presStyleIdx="2" presStyleCnt="6">
        <dgm:presLayoutVars>
          <dgm:chMax val="1"/>
          <dgm:bulletEnabled val="1"/>
        </dgm:presLayoutVars>
      </dgm:prSet>
      <dgm:spPr/>
      <dgm:t>
        <a:bodyPr/>
        <a:lstStyle/>
        <a:p>
          <a:endParaRPr lang="en-US"/>
        </a:p>
      </dgm:t>
    </dgm:pt>
    <dgm:pt modelId="{F9F6A791-082B-472D-B30B-9C6A930994DC}" type="pres">
      <dgm:prSet presAssocID="{12162339-0284-4DD3-A66F-0FDEF39CA930}" presName="descendantText" presStyleLbl="alignAcc1" presStyleIdx="2" presStyleCnt="6">
        <dgm:presLayoutVars>
          <dgm:bulletEnabled val="1"/>
        </dgm:presLayoutVars>
      </dgm:prSet>
      <dgm:spPr/>
      <dgm:t>
        <a:bodyPr/>
        <a:lstStyle/>
        <a:p>
          <a:endParaRPr lang="en-US"/>
        </a:p>
      </dgm:t>
    </dgm:pt>
    <dgm:pt modelId="{991E1ECC-9BFB-4BC0-9C7E-BF9B4BF2320C}" type="pres">
      <dgm:prSet presAssocID="{F2EA9E45-630C-4E8A-A367-29BA4954D4A4}" presName="sp" presStyleCnt="0"/>
      <dgm:spPr/>
    </dgm:pt>
    <dgm:pt modelId="{D6F4FB23-0CE5-46BE-90DD-9FE00B97BA70}" type="pres">
      <dgm:prSet presAssocID="{1C41ED1B-53A2-456F-84A3-DF8BE107F27B}" presName="composite" presStyleCnt="0"/>
      <dgm:spPr/>
    </dgm:pt>
    <dgm:pt modelId="{B481201F-5A03-4E17-9728-880F9D964557}" type="pres">
      <dgm:prSet presAssocID="{1C41ED1B-53A2-456F-84A3-DF8BE107F27B}" presName="parentText" presStyleLbl="alignNode1" presStyleIdx="3" presStyleCnt="6">
        <dgm:presLayoutVars>
          <dgm:chMax val="1"/>
          <dgm:bulletEnabled val="1"/>
        </dgm:presLayoutVars>
      </dgm:prSet>
      <dgm:spPr/>
      <dgm:t>
        <a:bodyPr/>
        <a:lstStyle/>
        <a:p>
          <a:endParaRPr lang="en-US"/>
        </a:p>
      </dgm:t>
    </dgm:pt>
    <dgm:pt modelId="{DA21B561-8B31-4FF5-8614-1DF719775DBB}" type="pres">
      <dgm:prSet presAssocID="{1C41ED1B-53A2-456F-84A3-DF8BE107F27B}" presName="descendantText" presStyleLbl="alignAcc1" presStyleIdx="3" presStyleCnt="6">
        <dgm:presLayoutVars>
          <dgm:bulletEnabled val="1"/>
        </dgm:presLayoutVars>
      </dgm:prSet>
      <dgm:spPr/>
      <dgm:t>
        <a:bodyPr/>
        <a:lstStyle/>
        <a:p>
          <a:endParaRPr lang="en-US"/>
        </a:p>
      </dgm:t>
    </dgm:pt>
    <dgm:pt modelId="{DAC79AE3-AB41-4B43-9126-FF9A740089DA}" type="pres">
      <dgm:prSet presAssocID="{0B803990-8329-44A9-B252-0CC99014A721}" presName="sp" presStyleCnt="0"/>
      <dgm:spPr/>
    </dgm:pt>
    <dgm:pt modelId="{FF841559-5EC5-42BD-A505-19C1224E6765}" type="pres">
      <dgm:prSet presAssocID="{84B3E988-944C-44F0-9F09-6090CC83FAD6}" presName="composite" presStyleCnt="0"/>
      <dgm:spPr/>
    </dgm:pt>
    <dgm:pt modelId="{C50F0E0E-5FF4-4822-A59B-1442105BEE06}" type="pres">
      <dgm:prSet presAssocID="{84B3E988-944C-44F0-9F09-6090CC83FAD6}" presName="parentText" presStyleLbl="alignNode1" presStyleIdx="4" presStyleCnt="6">
        <dgm:presLayoutVars>
          <dgm:chMax val="1"/>
          <dgm:bulletEnabled val="1"/>
        </dgm:presLayoutVars>
      </dgm:prSet>
      <dgm:spPr/>
      <dgm:t>
        <a:bodyPr/>
        <a:lstStyle/>
        <a:p>
          <a:endParaRPr lang="en-US"/>
        </a:p>
      </dgm:t>
    </dgm:pt>
    <dgm:pt modelId="{C683D1BA-B3DB-46BD-A1F3-852E4CCF99F3}" type="pres">
      <dgm:prSet presAssocID="{84B3E988-944C-44F0-9F09-6090CC83FAD6}" presName="descendantText" presStyleLbl="alignAcc1" presStyleIdx="4" presStyleCnt="6">
        <dgm:presLayoutVars>
          <dgm:bulletEnabled val="1"/>
        </dgm:presLayoutVars>
      </dgm:prSet>
      <dgm:spPr/>
      <dgm:t>
        <a:bodyPr/>
        <a:lstStyle/>
        <a:p>
          <a:endParaRPr lang="en-US"/>
        </a:p>
      </dgm:t>
    </dgm:pt>
    <dgm:pt modelId="{CD5C7EB6-9C4C-490A-8675-B3FAB1F54E8F}" type="pres">
      <dgm:prSet presAssocID="{2AE204F9-12EE-4A2A-A0C3-F30D5D3F121E}" presName="sp" presStyleCnt="0"/>
      <dgm:spPr/>
    </dgm:pt>
    <dgm:pt modelId="{B30AB3CE-849B-4F6A-B406-459B2259A7AD}" type="pres">
      <dgm:prSet presAssocID="{F3C4E3E2-AEC6-4174-8131-B8508B933EE2}" presName="composite" presStyleCnt="0"/>
      <dgm:spPr/>
    </dgm:pt>
    <dgm:pt modelId="{54E79E33-801C-4783-9B32-3DC4D5797B84}" type="pres">
      <dgm:prSet presAssocID="{F3C4E3E2-AEC6-4174-8131-B8508B933EE2}" presName="parentText" presStyleLbl="alignNode1" presStyleIdx="5" presStyleCnt="6">
        <dgm:presLayoutVars>
          <dgm:chMax val="1"/>
          <dgm:bulletEnabled val="1"/>
        </dgm:presLayoutVars>
      </dgm:prSet>
      <dgm:spPr/>
      <dgm:t>
        <a:bodyPr/>
        <a:lstStyle/>
        <a:p>
          <a:endParaRPr lang="en-US"/>
        </a:p>
      </dgm:t>
    </dgm:pt>
    <dgm:pt modelId="{BE576818-41F4-4450-846D-43E276E6DA3F}" type="pres">
      <dgm:prSet presAssocID="{F3C4E3E2-AEC6-4174-8131-B8508B933EE2}" presName="descendantText" presStyleLbl="alignAcc1" presStyleIdx="5" presStyleCnt="6">
        <dgm:presLayoutVars>
          <dgm:bulletEnabled val="1"/>
        </dgm:presLayoutVars>
      </dgm:prSet>
      <dgm:spPr/>
      <dgm:t>
        <a:bodyPr/>
        <a:lstStyle/>
        <a:p>
          <a:endParaRPr lang="en-US"/>
        </a:p>
      </dgm:t>
    </dgm:pt>
  </dgm:ptLst>
  <dgm:cxnLst>
    <dgm:cxn modelId="{75034CDC-31C2-4EE5-A2FC-81BBB63ECE30}" srcId="{31BCA009-975D-48D1-8E20-B44F3CA1C2FD}" destId="{8F54C052-6FD4-4CF0-A7B7-98705B6025B9}" srcOrd="0" destOrd="0" parTransId="{D66014B3-EE0E-4560-B2E2-57CFF09F9C99}" sibTransId="{88065A53-0547-4CC2-853B-A93DA7D48EBE}"/>
    <dgm:cxn modelId="{83207DF1-6229-47A1-BA3D-14574637FBB7}" srcId="{6F3E9EBD-0BF6-4017-86C9-EEE6E57BBD84}" destId="{31BCA009-975D-48D1-8E20-B44F3CA1C2FD}" srcOrd="1" destOrd="0" parTransId="{73D39FAD-C57E-4EAE-92BE-B51E4E432E29}" sibTransId="{F03D872F-482E-49F7-86AF-6C2CB346342C}"/>
    <dgm:cxn modelId="{6824E9C3-D334-4273-9D72-4C2382E1B5A0}" type="presOf" srcId="{EF19FB7D-2D39-444C-88D8-40BBAD159AAB}" destId="{0E293927-3422-43BC-8ED1-85F39F5C608B}" srcOrd="0" destOrd="1" presId="urn:microsoft.com/office/officeart/2005/8/layout/chevron2"/>
    <dgm:cxn modelId="{18866A45-B056-4ACA-9177-20B58F3310FF}" type="presOf" srcId="{23619FF7-C6A2-4C2D-BFBB-46C8AB5D148A}" destId="{F9F6A791-082B-472D-B30B-9C6A930994DC}" srcOrd="0" destOrd="0" presId="urn:microsoft.com/office/officeart/2005/8/layout/chevron2"/>
    <dgm:cxn modelId="{20C4414F-FDA0-46FA-8708-6DDD8FADF480}" type="presOf" srcId="{51C1C27A-177F-43DE-AC05-FA9B8C574B25}" destId="{BE576818-41F4-4450-846D-43E276E6DA3F}" srcOrd="0" destOrd="0" presId="urn:microsoft.com/office/officeart/2005/8/layout/chevron2"/>
    <dgm:cxn modelId="{FEE53316-258B-4ECF-8F6A-1B6A7D1B222A}" type="presOf" srcId="{31BCA009-975D-48D1-8E20-B44F3CA1C2FD}" destId="{E260EB70-FA4F-4A2B-9D95-AC49126B732B}" srcOrd="0" destOrd="0" presId="urn:microsoft.com/office/officeart/2005/8/layout/chevron2"/>
    <dgm:cxn modelId="{B329F37A-D79D-4576-AC6E-50F84D5678AD}" srcId="{1C41ED1B-53A2-456F-84A3-DF8BE107F27B}" destId="{CBA1AC03-FAE6-4227-BF0E-819FAE59439D}" srcOrd="1" destOrd="0" parTransId="{7945779B-DD6C-4497-B5A5-0E9090D91ED4}" sibTransId="{91C4EF96-9899-4803-BCAD-1B79B0A1A0C7}"/>
    <dgm:cxn modelId="{F323B148-FF5A-4F70-B946-F22A9F165502}" srcId="{31BCA009-975D-48D1-8E20-B44F3CA1C2FD}" destId="{EF19FB7D-2D39-444C-88D8-40BBAD159AAB}" srcOrd="1" destOrd="0" parTransId="{26B972E1-1B50-40FC-85E7-A766FF6AEA62}" sibTransId="{D3C2F2B7-3514-4A79-8616-57C90105B842}"/>
    <dgm:cxn modelId="{4F1DE1E6-3D11-4339-BEF2-5A4DCD3DF22D}" srcId="{12162339-0284-4DD3-A66F-0FDEF39CA930}" destId="{BA0BEE5B-DBBD-4425-B0A7-637C475352D2}" srcOrd="1" destOrd="0" parTransId="{573B5D73-5A51-499A-881C-0CFCA3FB0E09}" sibTransId="{F341075B-D4E8-4108-B936-8BB6A43783B7}"/>
    <dgm:cxn modelId="{6FDA3818-DF31-41FD-A4A9-738F5B672018}" srcId="{6F3E9EBD-0BF6-4017-86C9-EEE6E57BBD84}" destId="{16E566D4-B865-4355-BF06-91795A5E6452}" srcOrd="0" destOrd="0" parTransId="{D710FC72-07F4-4A1D-AD40-0FFC38A3DDEC}" sibTransId="{2E454355-4506-4482-96C7-937B67A2E140}"/>
    <dgm:cxn modelId="{5C7AC7C0-44AF-4127-A0D4-09CA0E4C905D}" type="presOf" srcId="{84B3E988-944C-44F0-9F09-6090CC83FAD6}" destId="{C50F0E0E-5FF4-4822-A59B-1442105BEE06}" srcOrd="0" destOrd="0" presId="urn:microsoft.com/office/officeart/2005/8/layout/chevron2"/>
    <dgm:cxn modelId="{5B17428F-6EF3-49B1-951C-504D6D6CE903}" type="presOf" srcId="{BA0BEE5B-DBBD-4425-B0A7-637C475352D2}" destId="{F9F6A791-082B-472D-B30B-9C6A930994DC}" srcOrd="0" destOrd="1" presId="urn:microsoft.com/office/officeart/2005/8/layout/chevron2"/>
    <dgm:cxn modelId="{8592ABDA-A55E-4099-9515-3546C047D339}" srcId="{6F3E9EBD-0BF6-4017-86C9-EEE6E57BBD84}" destId="{F3C4E3E2-AEC6-4174-8131-B8508B933EE2}" srcOrd="5" destOrd="0" parTransId="{86930844-2BB0-45CF-9C34-B2A4610360BC}" sibTransId="{3F43BC7B-235F-43CA-9AF2-F37D667E136A}"/>
    <dgm:cxn modelId="{7A03F5C3-FB13-4F29-95B0-4EB4EC330AD1}" srcId="{12162339-0284-4DD3-A66F-0FDEF39CA930}" destId="{23619FF7-C6A2-4C2D-BFBB-46C8AB5D148A}" srcOrd="0" destOrd="0" parTransId="{79E33E58-2D9A-4C01-B675-3E5752BCD954}" sibTransId="{4330B4DC-93CB-4E53-AD11-90C263A6FEF1}"/>
    <dgm:cxn modelId="{26970FDF-98CF-47B0-98DA-29CC2D04C6F8}" type="presOf" srcId="{1C41ED1B-53A2-456F-84A3-DF8BE107F27B}" destId="{B481201F-5A03-4E17-9728-880F9D964557}" srcOrd="0" destOrd="0" presId="urn:microsoft.com/office/officeart/2005/8/layout/chevron2"/>
    <dgm:cxn modelId="{5A0A5AE3-3784-46BA-806D-91E7E582EC3F}" type="presOf" srcId="{92836C11-D58F-4673-924F-CCF22D46B1EE}" destId="{C683D1BA-B3DB-46BD-A1F3-852E4CCF99F3}" srcOrd="0" destOrd="0" presId="urn:microsoft.com/office/officeart/2005/8/layout/chevron2"/>
    <dgm:cxn modelId="{2573AF5E-E6D4-4C72-AC4B-E7278DCFCEBE}" type="presOf" srcId="{8F54C052-6FD4-4CF0-A7B7-98705B6025B9}" destId="{0E293927-3422-43BC-8ED1-85F39F5C608B}" srcOrd="0" destOrd="0" presId="urn:microsoft.com/office/officeart/2005/8/layout/chevron2"/>
    <dgm:cxn modelId="{820B5A4F-45BF-493A-8CAC-21FDDB066F59}" srcId="{84B3E988-944C-44F0-9F09-6090CC83FAD6}" destId="{92836C11-D58F-4673-924F-CCF22D46B1EE}" srcOrd="0" destOrd="0" parTransId="{C8749FE4-905F-45FD-853D-F2EAD0179A7F}" sibTransId="{1E78ED3D-070B-4651-8DF6-3BC5180C3144}"/>
    <dgm:cxn modelId="{697F8F0E-17E0-400A-B1DE-E76294EE8D87}" type="presOf" srcId="{05DD24C2-07C0-4885-AA09-858CFCA263C4}" destId="{DA21B561-8B31-4FF5-8614-1DF719775DBB}" srcOrd="0" destOrd="0" presId="urn:microsoft.com/office/officeart/2005/8/layout/chevron2"/>
    <dgm:cxn modelId="{D001AA9F-5A08-445B-B1E3-50F824E4872C}" srcId="{16E566D4-B865-4355-BF06-91795A5E6452}" destId="{DFD7C72D-11DD-4B9D-BB19-1C075D265CA9}" srcOrd="0" destOrd="0" parTransId="{90F78DA8-5FA3-415E-ACFA-633FA0EB1C49}" sibTransId="{1660601F-8DFD-48B2-B74C-8DDF8E43A34D}"/>
    <dgm:cxn modelId="{DF479C0D-B137-4DC0-B26E-065321966866}" srcId="{F3C4E3E2-AEC6-4174-8131-B8508B933EE2}" destId="{51C1C27A-177F-43DE-AC05-FA9B8C574B25}" srcOrd="0" destOrd="0" parTransId="{E3D9DC01-13A7-46BF-AA71-9BB351FB09D7}" sibTransId="{29F65C89-7501-4EB9-80C7-C38F096F8F67}"/>
    <dgm:cxn modelId="{12929E41-2F6A-4F05-84C8-CE09AE490362}" srcId="{6F3E9EBD-0BF6-4017-86C9-EEE6E57BBD84}" destId="{1C41ED1B-53A2-456F-84A3-DF8BE107F27B}" srcOrd="3" destOrd="0" parTransId="{A07C99B4-B9C8-49CC-8D40-ED6D8CF00D4D}" sibTransId="{0B803990-8329-44A9-B252-0CC99014A721}"/>
    <dgm:cxn modelId="{0EE4C583-4302-4526-89DE-2BA580023FD3}" type="presOf" srcId="{F3C4E3E2-AEC6-4174-8131-B8508B933EE2}" destId="{54E79E33-801C-4783-9B32-3DC4D5797B84}" srcOrd="0" destOrd="0" presId="urn:microsoft.com/office/officeart/2005/8/layout/chevron2"/>
    <dgm:cxn modelId="{C1D1D417-205F-4CF7-B0CA-EAEEB81012D7}" type="presOf" srcId="{12162339-0284-4DD3-A66F-0FDEF39CA930}" destId="{6788D562-D431-4C74-BEEE-C63320F8562A}" srcOrd="0" destOrd="0" presId="urn:microsoft.com/office/officeart/2005/8/layout/chevron2"/>
    <dgm:cxn modelId="{2A80C0F6-5432-4434-BCF7-1C4EDB400FDA}" type="presOf" srcId="{DFD7C72D-11DD-4B9D-BB19-1C075D265CA9}" destId="{D08611F0-2D82-4579-AE85-450DA78CCD5B}" srcOrd="0" destOrd="0" presId="urn:microsoft.com/office/officeart/2005/8/layout/chevron2"/>
    <dgm:cxn modelId="{7B8B6427-6EF5-4079-B666-BB5C7E6A0B21}" type="presOf" srcId="{16E566D4-B865-4355-BF06-91795A5E6452}" destId="{0135C110-9073-4F10-B211-FF167F5FF1FC}" srcOrd="0" destOrd="0" presId="urn:microsoft.com/office/officeart/2005/8/layout/chevron2"/>
    <dgm:cxn modelId="{E0066105-9601-4CB2-A196-EB5114F91596}" srcId="{6F3E9EBD-0BF6-4017-86C9-EEE6E57BBD84}" destId="{12162339-0284-4DD3-A66F-0FDEF39CA930}" srcOrd="2" destOrd="0" parTransId="{E58B594E-0710-4DC1-98D3-6A4A8CB050D1}" sibTransId="{F2EA9E45-630C-4E8A-A367-29BA4954D4A4}"/>
    <dgm:cxn modelId="{F9056DEF-FD2B-45B2-81FB-41675FDDC56D}" srcId="{1C41ED1B-53A2-456F-84A3-DF8BE107F27B}" destId="{05DD24C2-07C0-4885-AA09-858CFCA263C4}" srcOrd="0" destOrd="0" parTransId="{C7D8C07E-4AD9-42C9-857B-AD5A213B6551}" sibTransId="{ACFA531B-74D9-4850-9A5E-876EF0ACC129}"/>
    <dgm:cxn modelId="{6B85C5BA-C1DC-469A-AFA8-05E2E6A6EF20}" type="presOf" srcId="{6F3E9EBD-0BF6-4017-86C9-EEE6E57BBD84}" destId="{03F5314A-2026-4622-A8FA-B07550799D48}" srcOrd="0" destOrd="0" presId="urn:microsoft.com/office/officeart/2005/8/layout/chevron2"/>
    <dgm:cxn modelId="{CF4D7B41-86FC-48EC-8197-E0219CFB2BBE}" srcId="{6F3E9EBD-0BF6-4017-86C9-EEE6E57BBD84}" destId="{84B3E988-944C-44F0-9F09-6090CC83FAD6}" srcOrd="4" destOrd="0" parTransId="{B3CAC34C-3738-43AC-8615-A195B7623503}" sibTransId="{2AE204F9-12EE-4A2A-A0C3-F30D5D3F121E}"/>
    <dgm:cxn modelId="{9D460E57-23D5-4D1C-BE85-6AC1F7A9B432}" type="presOf" srcId="{CBA1AC03-FAE6-4227-BF0E-819FAE59439D}" destId="{DA21B561-8B31-4FF5-8614-1DF719775DBB}" srcOrd="0" destOrd="1" presId="urn:microsoft.com/office/officeart/2005/8/layout/chevron2"/>
    <dgm:cxn modelId="{EC2B166B-2715-4D96-B0E6-42359F4E96AB}" type="presParOf" srcId="{03F5314A-2026-4622-A8FA-B07550799D48}" destId="{79B17748-A0B4-4046-A0CE-6553EC783852}" srcOrd="0" destOrd="0" presId="urn:microsoft.com/office/officeart/2005/8/layout/chevron2"/>
    <dgm:cxn modelId="{CEA7AAFA-6FF5-40F1-8F3A-B3D836A36E03}" type="presParOf" srcId="{79B17748-A0B4-4046-A0CE-6553EC783852}" destId="{0135C110-9073-4F10-B211-FF167F5FF1FC}" srcOrd="0" destOrd="0" presId="urn:microsoft.com/office/officeart/2005/8/layout/chevron2"/>
    <dgm:cxn modelId="{5C1351DA-B11F-4051-9063-6DA839ABFDDE}" type="presParOf" srcId="{79B17748-A0B4-4046-A0CE-6553EC783852}" destId="{D08611F0-2D82-4579-AE85-450DA78CCD5B}" srcOrd="1" destOrd="0" presId="urn:microsoft.com/office/officeart/2005/8/layout/chevron2"/>
    <dgm:cxn modelId="{F7E745CC-4B55-48FB-AD28-E9959CDA03CB}" type="presParOf" srcId="{03F5314A-2026-4622-A8FA-B07550799D48}" destId="{1F96DDE8-4092-4980-8609-A1E6F03DE51A}" srcOrd="1" destOrd="0" presId="urn:microsoft.com/office/officeart/2005/8/layout/chevron2"/>
    <dgm:cxn modelId="{700C2EB9-E402-4BF7-8471-D6950B50D367}" type="presParOf" srcId="{03F5314A-2026-4622-A8FA-B07550799D48}" destId="{4FB32899-8E33-4700-8B31-96D7677DAB8D}" srcOrd="2" destOrd="0" presId="urn:microsoft.com/office/officeart/2005/8/layout/chevron2"/>
    <dgm:cxn modelId="{64649A5A-9370-4F64-9394-62ADDC7B508E}" type="presParOf" srcId="{4FB32899-8E33-4700-8B31-96D7677DAB8D}" destId="{E260EB70-FA4F-4A2B-9D95-AC49126B732B}" srcOrd="0" destOrd="0" presId="urn:microsoft.com/office/officeart/2005/8/layout/chevron2"/>
    <dgm:cxn modelId="{A82ABA01-B6B9-4CDD-9880-4BF787E04C6A}" type="presParOf" srcId="{4FB32899-8E33-4700-8B31-96D7677DAB8D}" destId="{0E293927-3422-43BC-8ED1-85F39F5C608B}" srcOrd="1" destOrd="0" presId="urn:microsoft.com/office/officeart/2005/8/layout/chevron2"/>
    <dgm:cxn modelId="{6503E36F-922A-40FD-8FE0-DBE234155746}" type="presParOf" srcId="{03F5314A-2026-4622-A8FA-B07550799D48}" destId="{A008D77D-50B7-4934-BD56-555319799355}" srcOrd="3" destOrd="0" presId="urn:microsoft.com/office/officeart/2005/8/layout/chevron2"/>
    <dgm:cxn modelId="{B1AB1B99-BBFC-463C-8278-90D8C696EA72}" type="presParOf" srcId="{03F5314A-2026-4622-A8FA-B07550799D48}" destId="{4FCC2739-4B02-4C04-8250-950D43DA335D}" srcOrd="4" destOrd="0" presId="urn:microsoft.com/office/officeart/2005/8/layout/chevron2"/>
    <dgm:cxn modelId="{D17642D3-E38D-4AC6-A039-2F62CCE759AD}" type="presParOf" srcId="{4FCC2739-4B02-4C04-8250-950D43DA335D}" destId="{6788D562-D431-4C74-BEEE-C63320F8562A}" srcOrd="0" destOrd="0" presId="urn:microsoft.com/office/officeart/2005/8/layout/chevron2"/>
    <dgm:cxn modelId="{97E50370-E230-458F-A4DF-A25B3C4F4DB9}" type="presParOf" srcId="{4FCC2739-4B02-4C04-8250-950D43DA335D}" destId="{F9F6A791-082B-472D-B30B-9C6A930994DC}" srcOrd="1" destOrd="0" presId="urn:microsoft.com/office/officeart/2005/8/layout/chevron2"/>
    <dgm:cxn modelId="{34950430-9FD0-4682-8CD6-2E71EF429C16}" type="presParOf" srcId="{03F5314A-2026-4622-A8FA-B07550799D48}" destId="{991E1ECC-9BFB-4BC0-9C7E-BF9B4BF2320C}" srcOrd="5" destOrd="0" presId="urn:microsoft.com/office/officeart/2005/8/layout/chevron2"/>
    <dgm:cxn modelId="{19E66D15-BF3E-4E28-8257-BEA45973F92A}" type="presParOf" srcId="{03F5314A-2026-4622-A8FA-B07550799D48}" destId="{D6F4FB23-0CE5-46BE-90DD-9FE00B97BA70}" srcOrd="6" destOrd="0" presId="urn:microsoft.com/office/officeart/2005/8/layout/chevron2"/>
    <dgm:cxn modelId="{61DD55BF-7806-46CF-8B53-6554E7CCCDD2}" type="presParOf" srcId="{D6F4FB23-0CE5-46BE-90DD-9FE00B97BA70}" destId="{B481201F-5A03-4E17-9728-880F9D964557}" srcOrd="0" destOrd="0" presId="urn:microsoft.com/office/officeart/2005/8/layout/chevron2"/>
    <dgm:cxn modelId="{4487ED9C-55A8-4AE4-896D-00B322A082D6}" type="presParOf" srcId="{D6F4FB23-0CE5-46BE-90DD-9FE00B97BA70}" destId="{DA21B561-8B31-4FF5-8614-1DF719775DBB}" srcOrd="1" destOrd="0" presId="urn:microsoft.com/office/officeart/2005/8/layout/chevron2"/>
    <dgm:cxn modelId="{E04F52BD-75E8-416F-AB99-BD69CDDCB0D7}" type="presParOf" srcId="{03F5314A-2026-4622-A8FA-B07550799D48}" destId="{DAC79AE3-AB41-4B43-9126-FF9A740089DA}" srcOrd="7" destOrd="0" presId="urn:microsoft.com/office/officeart/2005/8/layout/chevron2"/>
    <dgm:cxn modelId="{53305C33-D513-491F-B46E-597CD1612703}" type="presParOf" srcId="{03F5314A-2026-4622-A8FA-B07550799D48}" destId="{FF841559-5EC5-42BD-A505-19C1224E6765}" srcOrd="8" destOrd="0" presId="urn:microsoft.com/office/officeart/2005/8/layout/chevron2"/>
    <dgm:cxn modelId="{4E99864E-DEE5-4FF7-A2BB-693A40B6F9F0}" type="presParOf" srcId="{FF841559-5EC5-42BD-A505-19C1224E6765}" destId="{C50F0E0E-5FF4-4822-A59B-1442105BEE06}" srcOrd="0" destOrd="0" presId="urn:microsoft.com/office/officeart/2005/8/layout/chevron2"/>
    <dgm:cxn modelId="{8ED70BE4-B82C-434C-B5BD-4DD344B2A073}" type="presParOf" srcId="{FF841559-5EC5-42BD-A505-19C1224E6765}" destId="{C683D1BA-B3DB-46BD-A1F3-852E4CCF99F3}" srcOrd="1" destOrd="0" presId="urn:microsoft.com/office/officeart/2005/8/layout/chevron2"/>
    <dgm:cxn modelId="{C8A7B39E-1053-4217-89E6-ACE6223DADCF}" type="presParOf" srcId="{03F5314A-2026-4622-A8FA-B07550799D48}" destId="{CD5C7EB6-9C4C-490A-8675-B3FAB1F54E8F}" srcOrd="9" destOrd="0" presId="urn:microsoft.com/office/officeart/2005/8/layout/chevron2"/>
    <dgm:cxn modelId="{462D2114-3400-40EE-9882-DD50428D1AE8}" type="presParOf" srcId="{03F5314A-2026-4622-A8FA-B07550799D48}" destId="{B30AB3CE-849B-4F6A-B406-459B2259A7AD}" srcOrd="10" destOrd="0" presId="urn:microsoft.com/office/officeart/2005/8/layout/chevron2"/>
    <dgm:cxn modelId="{BFA53134-40E2-4634-B6F5-5C6FD8CF76F0}" type="presParOf" srcId="{B30AB3CE-849B-4F6A-B406-459B2259A7AD}" destId="{54E79E33-801C-4783-9B32-3DC4D5797B84}" srcOrd="0" destOrd="0" presId="urn:microsoft.com/office/officeart/2005/8/layout/chevron2"/>
    <dgm:cxn modelId="{641A238A-506B-4F13-826D-60A1FF925B99}" type="presParOf" srcId="{B30AB3CE-849B-4F6A-B406-459B2259A7AD}" destId="{BE576818-41F4-4450-846D-43E276E6DA3F}" srcOrd="1" destOrd="0" presId="urn:microsoft.com/office/officeart/2005/8/layout/chevron2"/>
  </dgm:cxnLst>
  <dgm:bg/>
  <dgm:whole/>
</dgm:dataModel>
</file>

<file path=ppt/diagrams/layout1.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9" name="Subtitle 8"/>
          <p:cNvSpPr>
            <a:spLocks noGrp="1"/>
          </p:cNvSpPr>
          <p:nvPr>
            <p:ph type="subTitle" idx="1"/>
          </p:nvPr>
        </p:nvSpPr>
        <p:spPr>
          <a:xfrm>
            <a:off x="457200" y="3699804"/>
            <a:ext cx="8305800" cy="1143000"/>
          </a:xfrm>
        </p:spPr>
        <p:txBody>
          <a:bodyPr>
            <a:noAutofit/>
          </a:bodyPr>
          <a:lstStyle>
            <a:lvl1pPr marL="0" indent="0" algn="ctr">
              <a:buNone/>
              <a:defRPr sz="2200" spc="100" baseline="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Title 27"/>
          <p:cNvSpPr>
            <a:spLocks noGrp="1"/>
          </p:cNvSpPr>
          <p:nvPr>
            <p:ph type="ctrTitle"/>
          </p:nvPr>
        </p:nvSpPr>
        <p:spPr>
          <a:xfrm>
            <a:off x="457200" y="1433732"/>
            <a:ext cx="8305800" cy="1981200"/>
          </a:xfrm>
          <a:ln w="6350" cap="rnd">
            <a:noFill/>
          </a:ln>
        </p:spPr>
        <p:txBody>
          <a:bodyPr anchor="b" anchorCtr="0">
            <a:noAutofit/>
          </a:bodyPr>
          <a:lstStyle>
            <a:lvl1pPr algn="ctr">
              <a:defRPr lang="en-US" sz="4800" b="0" dirty="0">
                <a:ln w="3200">
                  <a:solidFill>
                    <a:schemeClr val="bg2">
                      <a:shade val="75000"/>
                      <a:alpha val="25000"/>
                    </a:schemeClr>
                  </a:solidFill>
                  <a:prstDash val="solid"/>
                  <a:round/>
                </a:ln>
                <a:solidFill>
                  <a:srgbClr val="F9F9F9"/>
                </a:solidFill>
                <a:effectLst>
                  <a:innerShdw blurRad="50800" dist="25400" dir="13500000">
                    <a:srgbClr val="000000">
                      <a:alpha val="70000"/>
                    </a:srgbClr>
                  </a:innerShdw>
                </a:effectLst>
              </a:defRPr>
            </a:lvl1pPr>
          </a:lstStyle>
          <a:p>
            <a:r>
              <a:rPr kumimoji="0" lang="en-US" smtClean="0"/>
              <a:t>Click to edit Master title style</a:t>
            </a:r>
            <a:endParaRPr kumimoji="0" lang="en-US"/>
          </a:p>
        </p:txBody>
      </p:sp>
      <p:cxnSp>
        <p:nvCxnSpPr>
          <p:cNvPr id="8" name="Straight Connector 7"/>
          <p:cNvCxnSpPr/>
          <p:nvPr/>
        </p:nvCxnSpPr>
        <p:spPr>
          <a:xfrm>
            <a:off x="1463626" y="3550126"/>
            <a:ext cx="2971800" cy="1588"/>
          </a:xfrm>
          <a:prstGeom prst="line">
            <a:avLst/>
          </a:prstGeom>
          <a:ln w="9525" cap="flat" cmpd="sng" algn="ctr">
            <a:solidFill>
              <a:schemeClr val="bg2">
                <a:tint val="20000"/>
              </a:schemeClr>
            </a:solidFill>
            <a:prstDash val="solid"/>
          </a:ln>
          <a:effectLst>
            <a:outerShdw blurRad="31750" dir="2700000" algn="tl" rotWithShape="0">
              <a:srgbClr val="000000">
                <a:alpha val="55000"/>
              </a:srgbClr>
            </a:outerShdw>
          </a:effectLst>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a:off x="4708574" y="3550126"/>
            <a:ext cx="2971800" cy="1588"/>
          </a:xfrm>
          <a:prstGeom prst="line">
            <a:avLst/>
          </a:prstGeom>
          <a:ln w="9525" cap="flat" cmpd="sng" algn="ctr">
            <a:solidFill>
              <a:schemeClr val="bg2">
                <a:tint val="20000"/>
              </a:schemeClr>
            </a:solidFill>
            <a:prstDash val="solid"/>
          </a:ln>
          <a:effectLst>
            <a:outerShdw blurRad="31750" dir="2700000" algn="tl" rotWithShape="0">
              <a:srgbClr val="000000">
                <a:alpha val="55000"/>
              </a:srgbClr>
            </a:outerShdw>
          </a:effectLst>
        </p:spPr>
        <p:style>
          <a:lnRef idx="1">
            <a:schemeClr val="accent1"/>
          </a:lnRef>
          <a:fillRef idx="0">
            <a:schemeClr val="accent1"/>
          </a:fillRef>
          <a:effectRef idx="0">
            <a:schemeClr val="accent1"/>
          </a:effectRef>
          <a:fontRef idx="minor">
            <a:schemeClr val="tx1"/>
          </a:fontRef>
        </p:style>
      </p:cxnSp>
      <p:sp>
        <p:nvSpPr>
          <p:cNvPr id="14" name="Oval 13"/>
          <p:cNvSpPr/>
          <p:nvPr/>
        </p:nvSpPr>
        <p:spPr>
          <a:xfrm>
            <a:off x="4540348" y="3526302"/>
            <a:ext cx="45720" cy="45720"/>
          </a:xfrm>
          <a:prstGeom prst="ellipse">
            <a:avLst/>
          </a:prstGeom>
          <a:effectLst>
            <a:outerShdw blurRad="31750" dir="2700000" algn="tl" rotWithShape="0">
              <a:srgbClr val="000000">
                <a:alpha val="55000"/>
              </a:srgbClr>
            </a:outerShdw>
          </a:effectLst>
        </p:spPr>
        <p:style>
          <a:lnRef idx="2">
            <a:schemeClr val="accent2"/>
          </a:lnRef>
          <a:fillRef idx="1">
            <a:schemeClr val="accent2"/>
          </a:fillRef>
          <a:effectRef idx="0">
            <a:schemeClr val="accent2"/>
          </a:effectRef>
          <a:fontRef idx="minor">
            <a:schemeClr val="lt1"/>
          </a:fontRef>
        </p:style>
        <p:txBody>
          <a:bodyPr rtlCol="0" anchor="ctr"/>
          <a:lstStyle/>
          <a:p>
            <a:pPr algn="ctr" eaLnBrk="1" latinLnBrk="0" hangingPunct="1"/>
            <a:endParaRPr kumimoji="0" lang="en-US"/>
          </a:p>
        </p:txBody>
      </p:sp>
      <p:sp>
        <p:nvSpPr>
          <p:cNvPr id="15" name="Date Placeholder 14"/>
          <p:cNvSpPr>
            <a:spLocks noGrp="1"/>
          </p:cNvSpPr>
          <p:nvPr>
            <p:ph type="dt" sz="half" idx="10"/>
          </p:nvPr>
        </p:nvSpPr>
        <p:spPr/>
        <p:txBody>
          <a:bodyPr/>
          <a:lstStyle/>
          <a:p>
            <a:fld id="{1D8BD707-D9CF-40AE-B4C6-C98DA3205C09}" type="datetimeFigureOut">
              <a:rPr lang="en-US" smtClean="0"/>
              <a:pPr/>
              <a:t>7/10/2022</a:t>
            </a:fld>
            <a:endParaRPr lang="en-US"/>
          </a:p>
        </p:txBody>
      </p:sp>
      <p:sp>
        <p:nvSpPr>
          <p:cNvPr id="16" name="Slide Number Placeholder 15"/>
          <p:cNvSpPr>
            <a:spLocks noGrp="1"/>
          </p:cNvSpPr>
          <p:nvPr>
            <p:ph type="sldNum" sz="quarter" idx="11"/>
          </p:nvPr>
        </p:nvSpPr>
        <p:spPr/>
        <p:txBody>
          <a:bodyPr/>
          <a:lstStyle/>
          <a:p>
            <a:fld id="{B6F15528-21DE-4FAA-801E-634DDDAF4B2B}" type="slidenum">
              <a:rPr lang="en-US" smtClean="0"/>
              <a:pPr/>
              <a:t>‹#›</a:t>
            </a:fld>
            <a:endParaRPr lang="en-US"/>
          </a:p>
        </p:txBody>
      </p:sp>
      <p:sp>
        <p:nvSpPr>
          <p:cNvPr id="17" name="Footer Placeholder 16"/>
          <p:cNvSpPr>
            <a:spLocks noGrp="1"/>
          </p:cNvSpPr>
          <p:nvPr>
            <p:ph type="ftr" sz="quarter" idx="12"/>
          </p:nvPr>
        </p:nvSpPr>
        <p:spPr/>
        <p:txBody>
          <a:bodyPr/>
          <a:lstStyle/>
          <a:p>
            <a:endParaRPr lang="en-US"/>
          </a:p>
        </p:txBody>
      </p:sp>
    </p:spTree>
  </p:cSld>
  <p:clrMapOvr>
    <a:masterClrMapping/>
  </p:clrMapOvr>
  <p:transition spd="med">
    <p:dissolv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9" name="Content Placeholder 8"/>
          <p:cNvSpPr>
            <a:spLocks noGrp="1"/>
          </p:cNvSpPr>
          <p:nvPr>
            <p:ph idx="1"/>
          </p:nvPr>
        </p:nvSpPr>
        <p:spPr>
          <a:xfrm>
            <a:off x="457200" y="1524000"/>
            <a:ext cx="822960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4" name="Date Placeholder 13"/>
          <p:cNvSpPr>
            <a:spLocks noGrp="1"/>
          </p:cNvSpPr>
          <p:nvPr>
            <p:ph type="dt" sz="half" idx="14"/>
          </p:nvPr>
        </p:nvSpPr>
        <p:spPr/>
        <p:txBody>
          <a:bodyPr/>
          <a:lstStyle/>
          <a:p>
            <a:fld id="{1D8BD707-D9CF-40AE-B4C6-C98DA3205C09}" type="datetimeFigureOut">
              <a:rPr lang="en-US" smtClean="0"/>
              <a:pPr/>
              <a:t>7/10/2022</a:t>
            </a:fld>
            <a:endParaRPr lang="en-US"/>
          </a:p>
        </p:txBody>
      </p:sp>
      <p:sp>
        <p:nvSpPr>
          <p:cNvPr id="15" name="Slide Number Placeholder 14"/>
          <p:cNvSpPr>
            <a:spLocks noGrp="1"/>
          </p:cNvSpPr>
          <p:nvPr>
            <p:ph type="sldNum" sz="quarter" idx="15"/>
          </p:nvPr>
        </p:nvSpPr>
        <p:spPr/>
        <p:txBody>
          <a:bodyPr/>
          <a:lstStyle>
            <a:lvl1pPr algn="ctr">
              <a:defRPr/>
            </a:lvl1pPr>
          </a:lstStyle>
          <a:p>
            <a:fld id="{B6F15528-21DE-4FAA-801E-634DDDAF4B2B}" type="slidenum">
              <a:rPr lang="en-US" smtClean="0"/>
              <a:pPr/>
              <a:t>‹#›</a:t>
            </a:fld>
            <a:endParaRPr lang="en-US"/>
          </a:p>
        </p:txBody>
      </p:sp>
      <p:sp>
        <p:nvSpPr>
          <p:cNvPr id="16" name="Footer Placeholder 15"/>
          <p:cNvSpPr>
            <a:spLocks noGrp="1"/>
          </p:cNvSpPr>
          <p:nvPr>
            <p:ph type="ftr" sz="quarter" idx="16"/>
          </p:nvPr>
        </p:nvSpPr>
        <p:spPr/>
        <p:txBody>
          <a:bodyPr/>
          <a:lstStyle/>
          <a:p>
            <a:endParaRPr lang="en-US"/>
          </a:p>
        </p:txBody>
      </p:sp>
      <p:sp>
        <p:nvSpPr>
          <p:cNvPr id="17" name="Title 16"/>
          <p:cNvSpPr>
            <a:spLocks noGrp="1"/>
          </p:cNvSpPr>
          <p:nvPr>
            <p:ph type="title"/>
          </p:nvPr>
        </p:nvSpPr>
        <p:spPr/>
        <p:txBody>
          <a:bodyPr rtlCol="0" anchor="b" anchorCtr="0"/>
          <a:lstStyle/>
          <a:p>
            <a:r>
              <a:rPr kumimoji="0" lang="en-US" smtClean="0"/>
              <a:t>Click to edit Master title style</a:t>
            </a:r>
            <a:endParaRPr kumimoji="0" lang="en-US"/>
          </a:p>
        </p:txBody>
      </p:sp>
    </p:spTree>
  </p:cSld>
  <p:clrMapOvr>
    <a:masterClrMapping/>
  </p:clrMapOvr>
  <p:transition spd="med">
    <p:dissolve/>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1D8BD707-D9CF-40AE-B4C6-C98DA3205C09}" type="datetimeFigureOut">
              <a:rPr lang="en-US" smtClean="0"/>
              <a:pPr/>
              <a:t>7/10/2022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
        <p:nvSpPr>
          <p:cNvPr id="2" name="Title 1"/>
          <p:cNvSpPr>
            <a:spLocks noGrp="1"/>
          </p:cNvSpPr>
          <p:nvPr>
            <p:ph type="title"/>
          </p:nvPr>
        </p:nvSpPr>
        <p:spPr>
          <a:xfrm>
            <a:off x="685800" y="3505200"/>
            <a:ext cx="7924800" cy="1371600"/>
          </a:xfrm>
        </p:spPr>
        <p:txBody>
          <a:bodyPr>
            <a:noAutofit/>
          </a:bodyPr>
          <a:lstStyle>
            <a:lvl1pPr algn="l" rtl="0">
              <a:spcBef>
                <a:spcPct val="0"/>
              </a:spcBef>
              <a:buNone/>
              <a:defRPr lang="en-US" sz="4800" b="0" dirty="0">
                <a:ln w="3200">
                  <a:solidFill>
                    <a:schemeClr val="bg2">
                      <a:shade val="25000"/>
                      <a:alpha val="25000"/>
                    </a:schemeClr>
                  </a:solidFill>
                  <a:prstDash val="solid"/>
                  <a:round/>
                </a:ln>
                <a:solidFill>
                  <a:srgbClr val="F9F9F9"/>
                </a:solidFill>
                <a:effectLst>
                  <a:innerShdw blurRad="38100" dist="25400" dir="13500000">
                    <a:prstClr val="black">
                      <a:alpha val="70000"/>
                    </a:prstClr>
                  </a:innerShdw>
                </a:effectLst>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685800" y="4958864"/>
            <a:ext cx="7924800" cy="984736"/>
          </a:xfrm>
        </p:spPr>
        <p:txBody>
          <a:bodyPr anchor="t"/>
          <a:lstStyle>
            <a:lvl1pPr marL="0" indent="0">
              <a:buNone/>
              <a:defRPr sz="2000" spc="100" baseline="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cxnSp>
        <p:nvCxnSpPr>
          <p:cNvPr id="7" name="Straight Connector 6"/>
          <p:cNvCxnSpPr/>
          <p:nvPr/>
        </p:nvCxnSpPr>
        <p:spPr>
          <a:xfrm>
            <a:off x="685800" y="4916992"/>
            <a:ext cx="7924800" cy="4301"/>
          </a:xfrm>
          <a:prstGeom prst="line">
            <a:avLst/>
          </a:prstGeom>
          <a:noFill/>
          <a:ln w="9525" cap="flat" cmpd="sng" algn="ctr">
            <a:solidFill>
              <a:srgbClr val="E9E9E8"/>
            </a:solidFill>
            <a:prstDash val="solid"/>
          </a:ln>
          <a:effectLst>
            <a:outerShdw blurRad="31750" dir="2700000" algn="tl" rotWithShape="0">
              <a:srgbClr val="000000">
                <a:alpha val="55000"/>
              </a:srgbClr>
            </a:outerShdw>
          </a:effectLst>
        </p:spPr>
        <p:style>
          <a:lnRef idx="1">
            <a:schemeClr val="accent1"/>
          </a:lnRef>
          <a:fillRef idx="0">
            <a:schemeClr val="accent1"/>
          </a:fillRef>
          <a:effectRef idx="0">
            <a:schemeClr val="accent1"/>
          </a:effectRef>
          <a:fontRef idx="minor">
            <a:schemeClr val="tx1"/>
          </a:fontRef>
        </p:style>
      </p:cxnSp>
    </p:spTree>
  </p:cSld>
  <p:clrMapOvr>
    <a:masterClrMapping/>
  </p:clrMapOvr>
  <p:transition spd="med">
    <p:dissolv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1D8BD707-D9CF-40AE-B4C6-C98DA3205C09}" type="datetimeFigureOut">
              <a:rPr lang="en-US" smtClean="0"/>
              <a:pPr/>
              <a:t>7/10/2022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11" name="Content Placeholder 10"/>
          <p:cNvSpPr>
            <a:spLocks noGrp="1"/>
          </p:cNvSpPr>
          <p:nvPr>
            <p:ph sz="half" idx="1"/>
          </p:nvPr>
        </p:nvSpPr>
        <p:spPr>
          <a:xfrm>
            <a:off x="457200" y="1524000"/>
            <a:ext cx="4059936"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3" name="Content Placeholder 12"/>
          <p:cNvSpPr>
            <a:spLocks noGrp="1"/>
          </p:cNvSpPr>
          <p:nvPr>
            <p:ph sz="half" idx="2"/>
          </p:nvPr>
        </p:nvSpPr>
        <p:spPr>
          <a:xfrm>
            <a:off x="4648200" y="1524000"/>
            <a:ext cx="4059936"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transition spd="med">
    <p:dissolve/>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
        <p:nvSpPr>
          <p:cNvPr id="8" name="Footer Placeholder 7"/>
          <p:cNvSpPr>
            <a:spLocks noGrp="1"/>
          </p:cNvSpPr>
          <p:nvPr>
            <p:ph type="ftr" sz="quarter" idx="11"/>
          </p:nvPr>
        </p:nvSpPr>
        <p:spPr/>
        <p:txBody>
          <a:bodyPr/>
          <a:lstStyle/>
          <a:p>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pPr/>
              <a:t>7/10/2022</a:t>
            </a:fld>
            <a:endParaRPr lang="en-US"/>
          </a:p>
        </p:txBody>
      </p:sp>
      <p:sp>
        <p:nvSpPr>
          <p:cNvPr id="3" name="Text Placeholder 2"/>
          <p:cNvSpPr>
            <a:spLocks noGrp="1"/>
          </p:cNvSpPr>
          <p:nvPr>
            <p:ph type="body" idx="1"/>
          </p:nvPr>
        </p:nvSpPr>
        <p:spPr>
          <a:xfrm>
            <a:off x="457200" y="1399593"/>
            <a:ext cx="4040188" cy="762000"/>
          </a:xfrm>
          <a:noFill/>
          <a:ln w="25400" cap="rnd" cmpd="sng" algn="ctr">
            <a:noFill/>
            <a:prstDash val="solid"/>
          </a:ln>
          <a:effectLst>
            <a:softEdge rad="63500"/>
          </a:effectLst>
          <a:sp3d prstMaterial="flat"/>
        </p:spPr>
        <p:style>
          <a:lnRef idx="3">
            <a:schemeClr val="lt1"/>
          </a:lnRef>
          <a:fillRef idx="1">
            <a:schemeClr val="accent5"/>
          </a:fillRef>
          <a:effectRef idx="1">
            <a:schemeClr val="accent5"/>
          </a:effectRef>
          <a:fontRef idx="minor">
            <a:schemeClr val="lt1"/>
          </a:fontRef>
        </p:style>
        <p:txBody>
          <a:bodyPr lIns="91440" tIns="45720" rIns="91440" bIns="45720" anchor="b">
            <a:noAutofit/>
          </a:bodyPr>
          <a:lstStyle>
            <a:lvl1pPr marL="0" indent="0" algn="l">
              <a:spcBef>
                <a:spcPts val="0"/>
              </a:spcBef>
              <a:buNone/>
              <a:defRPr sz="2600" b="1">
                <a:solidFill>
                  <a:schemeClr val="tx2"/>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32" name="Content Placeholder 31"/>
          <p:cNvSpPr>
            <a:spLocks noGrp="1"/>
          </p:cNvSpPr>
          <p:nvPr>
            <p:ph sz="half" idx="2"/>
          </p:nvPr>
        </p:nvSpPr>
        <p:spPr>
          <a:xfrm>
            <a:off x="457200" y="2201896"/>
            <a:ext cx="4038600" cy="3913632"/>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34" name="Content Placeholder 33"/>
          <p:cNvSpPr>
            <a:spLocks noGrp="1"/>
          </p:cNvSpPr>
          <p:nvPr>
            <p:ph sz="quarter" idx="4"/>
          </p:nvPr>
        </p:nvSpPr>
        <p:spPr>
          <a:xfrm>
            <a:off x="4649788" y="2201896"/>
            <a:ext cx="4038600" cy="3913632"/>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 name="Title 1"/>
          <p:cNvSpPr>
            <a:spLocks noGrp="1"/>
          </p:cNvSpPr>
          <p:nvPr>
            <p:ph type="title"/>
          </p:nvPr>
        </p:nvSpPr>
        <p:spPr>
          <a:xfrm>
            <a:off x="457200" y="155448"/>
            <a:ext cx="8229600" cy="1143000"/>
          </a:xfrm>
        </p:spPr>
        <p:txBody>
          <a:bodyPr anchor="b" anchorCtr="0"/>
          <a:lstStyle>
            <a:lvl1pPr>
              <a:defRPr/>
            </a:lvl1pPr>
          </a:lstStyle>
          <a:p>
            <a:r>
              <a:rPr kumimoji="0" lang="en-US" smtClean="0"/>
              <a:t>Click to edit Master title style</a:t>
            </a:r>
            <a:endParaRPr kumimoji="0" lang="en-US"/>
          </a:p>
        </p:txBody>
      </p:sp>
      <p:sp>
        <p:nvSpPr>
          <p:cNvPr id="12" name="Text Placeholder 11"/>
          <p:cNvSpPr>
            <a:spLocks noGrp="1"/>
          </p:cNvSpPr>
          <p:nvPr>
            <p:ph type="body" idx="3"/>
          </p:nvPr>
        </p:nvSpPr>
        <p:spPr>
          <a:xfrm>
            <a:off x="4648200" y="1399593"/>
            <a:ext cx="4040188" cy="762000"/>
          </a:xfrm>
          <a:noFill/>
          <a:ln w="25400" cap="rnd" cmpd="sng" algn="ctr">
            <a:noFill/>
            <a:prstDash val="solid"/>
          </a:ln>
          <a:effectLst>
            <a:softEdge rad="63500"/>
          </a:effectLst>
        </p:spPr>
        <p:style>
          <a:lnRef idx="3">
            <a:schemeClr val="lt1"/>
          </a:lnRef>
          <a:fillRef idx="1">
            <a:schemeClr val="accent5"/>
          </a:fillRef>
          <a:effectRef idx="1">
            <a:schemeClr val="accent5"/>
          </a:effectRef>
          <a:fontRef idx="minor">
            <a:schemeClr val="lt1"/>
          </a:fontRef>
        </p:style>
        <p:txBody>
          <a:bodyPr lIns="91440" tIns="45720" rIns="91440" bIns="45720" anchor="b">
            <a:noAutofit/>
          </a:bodyPr>
          <a:lstStyle>
            <a:lvl1pPr marL="0" indent="0" algn="l">
              <a:spcBef>
                <a:spcPts val="0"/>
              </a:spcBef>
              <a:buNone/>
              <a:defRPr sz="2600" b="1" baseline="0">
                <a:solidFill>
                  <a:schemeClr val="tx2"/>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cxnSp>
        <p:nvCxnSpPr>
          <p:cNvPr id="10" name="Straight Connector 9"/>
          <p:cNvCxnSpPr/>
          <p:nvPr/>
        </p:nvCxnSpPr>
        <p:spPr>
          <a:xfrm>
            <a:off x="562945" y="2180219"/>
            <a:ext cx="3749040" cy="1588"/>
          </a:xfrm>
          <a:prstGeom prst="line">
            <a:avLst/>
          </a:prstGeom>
          <a:noFill/>
          <a:ln w="12700" cap="flat" cmpd="sng" algn="ctr">
            <a:solidFill>
              <a:schemeClr val="bg2">
                <a:tint val="20000"/>
              </a:schemeClr>
            </a:solidFill>
            <a:prstDash val="solid"/>
          </a:ln>
          <a:effectLst>
            <a:outerShdw blurRad="34925" dir="2700000" algn="tl" rotWithShape="0">
              <a:srgbClr val="000000">
                <a:alpha val="55000"/>
              </a:srgbClr>
            </a:outerShdw>
          </a:effectLst>
        </p:spPr>
        <p:style>
          <a:lnRef idx="1">
            <a:schemeClr val="accent1"/>
          </a:lnRef>
          <a:fillRef idx="0">
            <a:schemeClr val="accent1"/>
          </a:fillRef>
          <a:effectRef idx="0">
            <a:schemeClr val="accent1"/>
          </a:effectRef>
          <a:fontRef idx="minor">
            <a:schemeClr val="tx1"/>
          </a:fontRef>
        </p:style>
      </p:cxnSp>
      <p:cxnSp>
        <p:nvCxnSpPr>
          <p:cNvPr id="17" name="Straight Connector 16"/>
          <p:cNvCxnSpPr/>
          <p:nvPr/>
        </p:nvCxnSpPr>
        <p:spPr>
          <a:xfrm>
            <a:off x="4754880" y="2180219"/>
            <a:ext cx="3749040" cy="1588"/>
          </a:xfrm>
          <a:prstGeom prst="line">
            <a:avLst/>
          </a:prstGeom>
          <a:noFill/>
          <a:ln w="12700" cap="flat" cmpd="sng" algn="ctr">
            <a:solidFill>
              <a:schemeClr val="bg2">
                <a:tint val="20000"/>
              </a:schemeClr>
            </a:solidFill>
            <a:prstDash val="solid"/>
          </a:ln>
          <a:effectLst>
            <a:outerShdw blurRad="34925" dir="2700000" algn="tl" rotWithShape="0">
              <a:srgbClr val="000000">
                <a:alpha val="55000"/>
              </a:srgbClr>
            </a:outerShdw>
          </a:effectLst>
        </p:spPr>
        <p:style>
          <a:lnRef idx="1">
            <a:schemeClr val="accent1"/>
          </a:lnRef>
          <a:fillRef idx="0">
            <a:schemeClr val="accent1"/>
          </a:fillRef>
          <a:effectRef idx="0">
            <a:schemeClr val="accent1"/>
          </a:effectRef>
          <a:fontRef idx="minor">
            <a:schemeClr val="tx1"/>
          </a:fontRef>
        </p:style>
      </p:cxnSp>
    </p:spTree>
  </p:cSld>
  <p:clrMapOvr>
    <a:masterClrMapping/>
  </p:clrMapOvr>
  <p:transition spd="med">
    <p:dissolve/>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1D8BD707-D9CF-40AE-B4C6-C98DA3205C09}" type="datetimeFigureOut">
              <a:rPr lang="en-US" smtClean="0"/>
              <a:pPr/>
              <a:t>7/10/2022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
        <p:nvSpPr>
          <p:cNvPr id="2" name="Title 1"/>
          <p:cNvSpPr>
            <a:spLocks noGrp="1"/>
          </p:cNvSpPr>
          <p:nvPr>
            <p:ph type="title"/>
          </p:nvPr>
        </p:nvSpPr>
        <p:spPr/>
        <p:txBody>
          <a:bodyPr/>
          <a:lstStyle/>
          <a:p>
            <a:r>
              <a:rPr kumimoji="0" lang="en-US" smtClean="0"/>
              <a:t>Click to edit Master title style</a:t>
            </a:r>
            <a:endParaRPr kumimoji="0" lang="en-US"/>
          </a:p>
        </p:txBody>
      </p:sp>
    </p:spTree>
  </p:cSld>
  <p:clrMapOvr>
    <a:masterClrMapping/>
  </p:clrMapOvr>
  <p:transition spd="med">
    <p:dissolv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7/10/2022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transition spd="med">
    <p:dissolv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9" name="Content Placeholder 28"/>
          <p:cNvSpPr>
            <a:spLocks noGrp="1"/>
          </p:cNvSpPr>
          <p:nvPr>
            <p:ph sz="quarter" idx="1"/>
          </p:nvPr>
        </p:nvSpPr>
        <p:spPr>
          <a:xfrm>
            <a:off x="457200" y="457200"/>
            <a:ext cx="6248400" cy="5715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3" name="Text Placeholder 2"/>
          <p:cNvSpPr>
            <a:spLocks noGrp="1"/>
          </p:cNvSpPr>
          <p:nvPr>
            <p:ph type="body" idx="2"/>
          </p:nvPr>
        </p:nvSpPr>
        <p:spPr>
          <a:xfrm>
            <a:off x="6781800" y="1600200"/>
            <a:ext cx="1984248" cy="3733800"/>
          </a:xfrm>
        </p:spPr>
        <p:txBody>
          <a:bodyPr tIns="45720" bIns="45720" anchor="t" anchorCtr="0"/>
          <a:lstStyle>
            <a:lvl1pPr marL="0" indent="0">
              <a:lnSpc>
                <a:spcPct val="125000"/>
              </a:lnSpc>
              <a:spcAft>
                <a:spcPts val="1000"/>
              </a:spcAft>
              <a:buNone/>
              <a:defRPr sz="1600">
                <a:solidFill>
                  <a:schemeClr val="tx2"/>
                </a:solidFill>
              </a:defRPr>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31" name="Title 30"/>
          <p:cNvSpPr>
            <a:spLocks noGrp="1"/>
          </p:cNvSpPr>
          <p:nvPr>
            <p:ph type="title"/>
          </p:nvPr>
        </p:nvSpPr>
        <p:spPr>
          <a:xfrm>
            <a:off x="6781800" y="457200"/>
            <a:ext cx="1981200" cy="1066800"/>
          </a:xfrm>
        </p:spPr>
        <p:txBody>
          <a:bodyPr lIns="91440" tIns="91440" anchor="b" anchorCtr="0"/>
          <a:lstStyle>
            <a:lvl1pPr algn="l">
              <a:buNone/>
              <a:defRPr sz="1800" b="1" spc="-50" baseline="0">
                <a:ln w="3175">
                  <a:noFill/>
                </a:ln>
                <a:solidFill>
                  <a:schemeClr val="tx2"/>
                </a:solidFill>
                <a:effectLst/>
                <a:latin typeface="+mn-lt"/>
                <a:ea typeface="+mn-ea"/>
                <a:cs typeface="+mn-cs"/>
              </a:defRPr>
            </a:lvl1pPr>
          </a:lstStyle>
          <a:p>
            <a:r>
              <a:rPr kumimoji="0" lang="en-US" smtClean="0"/>
              <a:t>Click to edit Master title style</a:t>
            </a:r>
            <a:endParaRPr kumimoji="0" lang="en-US"/>
          </a:p>
        </p:txBody>
      </p:sp>
      <p:sp>
        <p:nvSpPr>
          <p:cNvPr id="8" name="Date Placeholder 7"/>
          <p:cNvSpPr>
            <a:spLocks noGrp="1"/>
          </p:cNvSpPr>
          <p:nvPr>
            <p:ph type="dt" sz="half" idx="14"/>
          </p:nvPr>
        </p:nvSpPr>
        <p:spPr/>
        <p:txBody>
          <a:bodyPr/>
          <a:lstStyle/>
          <a:p>
            <a:fld id="{1D8BD707-D9CF-40AE-B4C6-C98DA3205C09}" type="datetimeFigureOut">
              <a:rPr lang="en-US" smtClean="0"/>
              <a:pPr/>
              <a:t>7/10/2022</a:t>
            </a:fld>
            <a:endParaRPr lang="en-US"/>
          </a:p>
        </p:txBody>
      </p:sp>
      <p:sp>
        <p:nvSpPr>
          <p:cNvPr id="9" name="Slide Number Placeholder 8"/>
          <p:cNvSpPr>
            <a:spLocks noGrp="1"/>
          </p:cNvSpPr>
          <p:nvPr>
            <p:ph type="sldNum" sz="quarter" idx="15"/>
          </p:nvPr>
        </p:nvSpPr>
        <p:spPr/>
        <p:txBody>
          <a:bodyPr/>
          <a:lstStyle/>
          <a:p>
            <a:fld id="{B6F15528-21DE-4FAA-801E-634DDDAF4B2B}" type="slidenum">
              <a:rPr lang="en-US" smtClean="0"/>
              <a:pPr/>
              <a:t>‹#›</a:t>
            </a:fld>
            <a:endParaRPr lang="en-US"/>
          </a:p>
        </p:txBody>
      </p:sp>
      <p:sp>
        <p:nvSpPr>
          <p:cNvPr id="10" name="Footer Placeholder 9"/>
          <p:cNvSpPr>
            <a:spLocks noGrp="1"/>
          </p:cNvSpPr>
          <p:nvPr>
            <p:ph type="ftr" sz="quarter" idx="16"/>
          </p:nvPr>
        </p:nvSpPr>
        <p:spPr/>
        <p:txBody>
          <a:bodyPr/>
          <a:lstStyle/>
          <a:p>
            <a:endParaRPr lang="en-US"/>
          </a:p>
        </p:txBody>
      </p:sp>
    </p:spTree>
  </p:cSld>
  <p:clrMapOvr>
    <a:masterClrMapping/>
  </p:clrMapOvr>
  <p:transition spd="med">
    <p:dissolv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629400" y="457200"/>
            <a:ext cx="2057400" cy="1066800"/>
          </a:xfrm>
        </p:spPr>
        <p:txBody>
          <a:bodyPr lIns="91440" tIns="91440" anchor="b" anchorCtr="0"/>
          <a:lstStyle>
            <a:lvl1pPr algn="l">
              <a:buNone/>
              <a:defRPr sz="1800" b="1" spc="-50" baseline="0">
                <a:ln w="3175">
                  <a:noFill/>
                </a:ln>
                <a:solidFill>
                  <a:schemeClr val="tx2"/>
                </a:solidFill>
                <a:effectLst/>
                <a:latin typeface="+mn-lt"/>
                <a:ea typeface="+mn-ea"/>
                <a:cs typeface="+mn-cs"/>
              </a:defRPr>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457200" y="457200"/>
            <a:ext cx="6019800" cy="5562600"/>
          </a:xfrm>
          <a:solidFill>
            <a:schemeClr val="tx2">
              <a:tint val="40000"/>
            </a:schemeClr>
          </a:solidFill>
          <a:effectLst>
            <a:outerShdw blurRad="88900" sx="103000" sy="103000" algn="ctr" rotWithShape="0">
              <a:prstClr val="black">
                <a:alpha val="32000"/>
              </a:prstClr>
            </a:outerShdw>
            <a:softEdge rad="127000"/>
          </a:effectLst>
        </p:spPr>
        <p:txBody>
          <a:bodyPr/>
          <a:lstStyle>
            <a:lvl1pPr marL="0" indent="0">
              <a:buNone/>
              <a:defRPr sz="3200">
                <a:solidFill>
                  <a:schemeClr val="bg1"/>
                </a:solidFill>
              </a:defRPr>
            </a:lvl1pPr>
          </a:lstStyle>
          <a:p>
            <a:r>
              <a:rPr kumimoji="0" lang="en-US" smtClean="0"/>
              <a:t>Click icon to add picture</a:t>
            </a:r>
            <a:endParaRPr kumimoji="0" lang="en-US"/>
          </a:p>
        </p:txBody>
      </p:sp>
      <p:sp>
        <p:nvSpPr>
          <p:cNvPr id="4" name="Text Placeholder 3"/>
          <p:cNvSpPr>
            <a:spLocks noGrp="1"/>
          </p:cNvSpPr>
          <p:nvPr>
            <p:ph type="body" sz="half" idx="2"/>
          </p:nvPr>
        </p:nvSpPr>
        <p:spPr>
          <a:xfrm>
            <a:off x="6629400" y="1600200"/>
            <a:ext cx="2057400" cy="4419600"/>
          </a:xfrm>
        </p:spPr>
        <p:txBody>
          <a:bodyPr anchor="t" anchorCtr="0"/>
          <a:lstStyle>
            <a:lvl1pPr marL="0" indent="0">
              <a:lnSpc>
                <a:spcPct val="125000"/>
              </a:lnSpc>
              <a:spcAft>
                <a:spcPts val="1000"/>
              </a:spcAft>
              <a:buFontTx/>
              <a:buNone/>
              <a:defRPr sz="1600" b="0">
                <a:solidFill>
                  <a:schemeClr val="tx2"/>
                </a:solidFill>
              </a:defRPr>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8" name="Date Placeholder 7"/>
          <p:cNvSpPr>
            <a:spLocks noGrp="1"/>
          </p:cNvSpPr>
          <p:nvPr>
            <p:ph type="dt" sz="half" idx="10"/>
          </p:nvPr>
        </p:nvSpPr>
        <p:spPr/>
        <p:txBody>
          <a:bodyPr/>
          <a:lstStyle/>
          <a:p>
            <a:fld id="{1D8BD707-D9CF-40AE-B4C6-C98DA3205C09}" type="datetimeFigureOut">
              <a:rPr lang="en-US" smtClean="0"/>
              <a:pPr/>
              <a:t>7/10/2022</a:t>
            </a:fld>
            <a:endParaRPr lang="en-US"/>
          </a:p>
        </p:txBody>
      </p:sp>
      <p:sp>
        <p:nvSpPr>
          <p:cNvPr id="9" name="Slide Number Placeholder 8"/>
          <p:cNvSpPr>
            <a:spLocks noGrp="1"/>
          </p:cNvSpPr>
          <p:nvPr>
            <p:ph type="sldNum" sz="quarter" idx="11"/>
          </p:nvPr>
        </p:nvSpPr>
        <p:spPr/>
        <p:txBody>
          <a:bodyPr/>
          <a:lstStyle/>
          <a:p>
            <a:fld id="{B6F15528-21DE-4FAA-801E-634DDDAF4B2B}" type="slidenum">
              <a:rPr lang="en-US" smtClean="0"/>
              <a:pPr/>
              <a:t>‹#›</a:t>
            </a:fld>
            <a:endParaRPr lang="en-US"/>
          </a:p>
        </p:txBody>
      </p:sp>
      <p:sp>
        <p:nvSpPr>
          <p:cNvPr id="10" name="Footer Placeholder 9"/>
          <p:cNvSpPr>
            <a:spLocks noGrp="1"/>
          </p:cNvSpPr>
          <p:nvPr>
            <p:ph type="ftr" sz="quarter" idx="12"/>
          </p:nvPr>
        </p:nvSpPr>
        <p:spPr/>
        <p:txBody>
          <a:bodyPr/>
          <a:lstStyle/>
          <a:p>
            <a:endParaRPr lang="en-US"/>
          </a:p>
        </p:txBody>
      </p:sp>
    </p:spTree>
  </p:cSld>
  <p:clrMapOvr>
    <a:masterClrMapping/>
  </p:clrMapOvr>
  <p:transition spd="med">
    <p:dissolv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7/10/2022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transition spd="med">
    <p:dissolv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7/10/2022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transition spd="med">
    <p:dissolv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9" name="Text Placeholder 8"/>
          <p:cNvSpPr>
            <a:spLocks noGrp="1"/>
          </p:cNvSpPr>
          <p:nvPr>
            <p:ph type="body" idx="1"/>
          </p:nvPr>
        </p:nvSpPr>
        <p:spPr>
          <a:xfrm>
            <a:off x="457200" y="1447800"/>
            <a:ext cx="8229600" cy="4678363"/>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24" name="Date Placeholder 23"/>
          <p:cNvSpPr>
            <a:spLocks noGrp="1"/>
          </p:cNvSpPr>
          <p:nvPr>
            <p:ph type="dt" sz="half" idx="2"/>
          </p:nvPr>
        </p:nvSpPr>
        <p:spPr>
          <a:xfrm>
            <a:off x="5791200" y="6203667"/>
            <a:ext cx="2590800" cy="384048"/>
          </a:xfrm>
          <a:prstGeom prst="rect">
            <a:avLst/>
          </a:prstGeom>
        </p:spPr>
        <p:txBody>
          <a:bodyPr vert="horz" anchor="ctr" anchorCtr="0"/>
          <a:lstStyle>
            <a:lvl1pPr algn="l" eaLnBrk="1" latinLnBrk="0" hangingPunct="1">
              <a:defRPr kumimoji="0" sz="1200">
                <a:solidFill>
                  <a:schemeClr val="tx2"/>
                </a:solidFill>
              </a:defRPr>
            </a:lvl1pPr>
          </a:lstStyle>
          <a:p>
            <a:fld id="{1D8BD707-D9CF-40AE-B4C6-C98DA3205C09}" type="datetimeFigureOut">
              <a:rPr lang="en-US" smtClean="0"/>
              <a:pPr/>
              <a:t>7/10/2022</a:t>
            </a:fld>
            <a:endParaRPr lang="en-US"/>
          </a:p>
        </p:txBody>
      </p:sp>
      <p:sp>
        <p:nvSpPr>
          <p:cNvPr id="10" name="Footer Placeholder 9"/>
          <p:cNvSpPr>
            <a:spLocks noGrp="1"/>
          </p:cNvSpPr>
          <p:nvPr>
            <p:ph type="ftr" sz="quarter" idx="3"/>
          </p:nvPr>
        </p:nvSpPr>
        <p:spPr>
          <a:xfrm>
            <a:off x="2133600" y="6203667"/>
            <a:ext cx="3581400" cy="384048"/>
          </a:xfrm>
          <a:prstGeom prst="rect">
            <a:avLst/>
          </a:prstGeom>
        </p:spPr>
        <p:txBody>
          <a:bodyPr vert="horz" anchor="ctr" anchorCtr="0"/>
          <a:lstStyle>
            <a:lvl1pPr algn="r" eaLnBrk="1" latinLnBrk="0" hangingPunct="1">
              <a:defRPr kumimoji="0" sz="1200">
                <a:solidFill>
                  <a:schemeClr val="tx2"/>
                </a:solidFill>
              </a:defRPr>
            </a:lvl1pPr>
          </a:lstStyle>
          <a:p>
            <a:endParaRPr lang="en-US"/>
          </a:p>
        </p:txBody>
      </p:sp>
      <p:sp>
        <p:nvSpPr>
          <p:cNvPr id="22" name="Slide Number Placeholder 21"/>
          <p:cNvSpPr>
            <a:spLocks noGrp="1"/>
          </p:cNvSpPr>
          <p:nvPr>
            <p:ph type="sldNum" sz="quarter" idx="4"/>
          </p:nvPr>
        </p:nvSpPr>
        <p:spPr>
          <a:xfrm>
            <a:off x="8410575" y="6181531"/>
            <a:ext cx="609600" cy="457200"/>
          </a:xfrm>
          <a:prstGeom prst="rect">
            <a:avLst/>
          </a:prstGeom>
          <a:noFill/>
        </p:spPr>
        <p:txBody>
          <a:bodyPr vert="horz" lIns="0" tIns="0" rIns="0" bIns="0" anchor="ctr" anchorCtr="0">
            <a:noAutofit/>
          </a:bodyPr>
          <a:lstStyle>
            <a:lvl1pPr algn="ctr" eaLnBrk="1" latinLnBrk="0" hangingPunct="1">
              <a:defRPr kumimoji="0" sz="1600" baseline="0">
                <a:solidFill>
                  <a:schemeClr val="tx2"/>
                </a:solidFill>
              </a:defRPr>
            </a:lvl1pPr>
          </a:lstStyle>
          <a:p>
            <a:fld id="{B6F15528-21DE-4FAA-801E-634DDDAF4B2B}" type="slidenum">
              <a:rPr lang="en-US" smtClean="0"/>
              <a:pPr/>
              <a:t>‹#›</a:t>
            </a:fld>
            <a:endParaRPr lang="en-US"/>
          </a:p>
        </p:txBody>
      </p:sp>
      <p:sp>
        <p:nvSpPr>
          <p:cNvPr id="5" name="Title Placeholder 4"/>
          <p:cNvSpPr>
            <a:spLocks noGrp="1"/>
          </p:cNvSpPr>
          <p:nvPr>
            <p:ph type="title"/>
          </p:nvPr>
        </p:nvSpPr>
        <p:spPr>
          <a:xfrm>
            <a:off x="457200" y="152400"/>
            <a:ext cx="8229600" cy="1219200"/>
          </a:xfrm>
          <a:prstGeom prst="rect">
            <a:avLst/>
          </a:prstGeom>
          <a:ln w="6350" cap="rnd">
            <a:noFill/>
          </a:ln>
        </p:spPr>
        <p:txBody>
          <a:bodyPr vert="horz" anchor="b" anchorCtr="0">
            <a:normAutofit/>
          </a:bodyPr>
          <a:lstStyle/>
          <a:p>
            <a:r>
              <a:rPr kumimoji="0" lang="en-US" smtClean="0"/>
              <a:t>Click to edit Master title style</a:t>
            </a:r>
            <a:endParaRPr kumimoji="0" lang="en-US"/>
          </a:p>
        </p:txBody>
      </p:sp>
    </p:spTree>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ransition spd="med">
    <p:dissolve/>
  </p:transition>
  <p:txStyles>
    <p:titleStyle>
      <a:lvl1pPr algn="l" rtl="0" eaLnBrk="1" latinLnBrk="0" hangingPunct="1">
        <a:spcBef>
          <a:spcPct val="0"/>
        </a:spcBef>
        <a:buNone/>
        <a:defRPr kumimoji="0" lang="en-US" sz="4200" b="0" kern="1200" spc="-100" baseline="0" dirty="0">
          <a:ln w="3200">
            <a:solidFill>
              <a:schemeClr val="bg2">
                <a:shade val="75000"/>
                <a:alpha val="25000"/>
              </a:schemeClr>
            </a:solidFill>
            <a:prstDash val="solid"/>
            <a:round/>
          </a:ln>
          <a:solidFill>
            <a:srgbClr val="F9F9F9"/>
          </a:solidFill>
          <a:effectLst>
            <a:innerShdw blurRad="50800" dist="25400" dir="13500000">
              <a:prstClr val="black">
                <a:alpha val="70000"/>
              </a:prstClr>
            </a:innerShdw>
          </a:effectLst>
          <a:latin typeface="+mj-lt"/>
          <a:ea typeface="+mj-ea"/>
          <a:cs typeface="+mj-cs"/>
        </a:defRPr>
      </a:lvl1pPr>
    </p:titleStyle>
    <p:bodyStyle>
      <a:lvl1pPr marL="274320" indent="-274320" algn="l" rtl="0" eaLnBrk="1" latinLnBrk="0" hangingPunct="1">
        <a:spcBef>
          <a:spcPts val="600"/>
        </a:spcBef>
        <a:buClr>
          <a:schemeClr val="accent2"/>
        </a:buClr>
        <a:buSzPct val="85000"/>
        <a:buFont typeface="Wingdings 2"/>
        <a:buChar char=""/>
        <a:defRPr kumimoji="0" sz="2600" kern="1200">
          <a:solidFill>
            <a:schemeClr val="tx1"/>
          </a:solidFill>
          <a:latin typeface="+mn-lt"/>
          <a:ea typeface="+mn-ea"/>
          <a:cs typeface="+mn-cs"/>
        </a:defRPr>
      </a:lvl1pPr>
      <a:lvl2pPr marL="640080" indent="-274320" algn="l" rtl="0" eaLnBrk="1" latinLnBrk="0" hangingPunct="1">
        <a:spcBef>
          <a:spcPts val="300"/>
        </a:spcBef>
        <a:buClr>
          <a:schemeClr val="accent2">
            <a:shade val="75000"/>
          </a:schemeClr>
        </a:buClr>
        <a:buSzPct val="85000"/>
        <a:buFont typeface="Wingdings 2"/>
        <a:buChar char=""/>
        <a:defRPr kumimoji="0" sz="2400" kern="1200">
          <a:solidFill>
            <a:schemeClr val="tx2"/>
          </a:solidFill>
          <a:latin typeface="+mn-lt"/>
          <a:ea typeface="+mn-ea"/>
          <a:cs typeface="+mn-cs"/>
        </a:defRPr>
      </a:lvl2pPr>
      <a:lvl3pPr marL="1005840" indent="-228600" algn="l" rtl="0" eaLnBrk="1" latinLnBrk="0" hangingPunct="1">
        <a:spcBef>
          <a:spcPts val="300"/>
        </a:spcBef>
        <a:buClr>
          <a:schemeClr val="accent2">
            <a:shade val="50000"/>
          </a:schemeClr>
        </a:buClr>
        <a:buSzPct val="85000"/>
        <a:buFont typeface="Wingdings 2"/>
        <a:buChar char=""/>
        <a:defRPr kumimoji="0" sz="2100" kern="1200">
          <a:solidFill>
            <a:schemeClr val="tx1"/>
          </a:solidFill>
          <a:latin typeface="+mn-lt"/>
          <a:ea typeface="+mn-ea"/>
          <a:cs typeface="+mn-cs"/>
        </a:defRPr>
      </a:lvl3pPr>
      <a:lvl4pPr marL="1280160" indent="-228600" algn="l" rtl="0" eaLnBrk="1" latinLnBrk="0" hangingPunct="1">
        <a:spcBef>
          <a:spcPts val="300"/>
        </a:spcBef>
        <a:buClr>
          <a:schemeClr val="accent2">
            <a:shade val="75000"/>
          </a:schemeClr>
        </a:buClr>
        <a:buSzPct val="85000"/>
        <a:buFont typeface="Wingdings 2" pitchFamily="18" charset="2"/>
        <a:buChar char=""/>
        <a:defRPr kumimoji="0" sz="1900" kern="1200">
          <a:solidFill>
            <a:schemeClr val="tx1"/>
          </a:solidFill>
          <a:latin typeface="+mn-lt"/>
          <a:ea typeface="+mn-ea"/>
          <a:cs typeface="+mn-cs"/>
        </a:defRPr>
      </a:lvl4pPr>
      <a:lvl5pPr marL="1554480" indent="-228600" algn="l" rtl="0" eaLnBrk="1" latinLnBrk="0" hangingPunct="1">
        <a:spcBef>
          <a:spcPts val="340"/>
        </a:spcBef>
        <a:buClr>
          <a:schemeClr val="accent2">
            <a:shade val="75000"/>
          </a:schemeClr>
        </a:buClr>
        <a:buSzPct val="85000"/>
        <a:buFont typeface="Wingdings 2" pitchFamily="18" charset="2"/>
        <a:buChar char=""/>
        <a:defRPr kumimoji="0" sz="1600" kern="1200">
          <a:solidFill>
            <a:schemeClr val="tx1"/>
          </a:solidFill>
          <a:latin typeface="+mn-lt"/>
          <a:ea typeface="+mn-ea"/>
          <a:cs typeface="+mn-cs"/>
        </a:defRPr>
      </a:lvl5pPr>
      <a:lvl6pPr marL="1828800" indent="-228600" algn="l" rtl="0" eaLnBrk="1" latinLnBrk="0" hangingPunct="1">
        <a:spcBef>
          <a:spcPts val="340"/>
        </a:spcBef>
        <a:buClr>
          <a:schemeClr val="accent2">
            <a:shade val="75000"/>
          </a:schemeClr>
        </a:buClr>
        <a:buSzPct val="85000"/>
        <a:buFont typeface="Wingdings 2" pitchFamily="18" charset="2"/>
        <a:buChar char="?"/>
        <a:defRPr kumimoji="0" sz="1700" kern="1200">
          <a:solidFill>
            <a:schemeClr val="tx1"/>
          </a:solidFill>
          <a:latin typeface="+mn-lt"/>
          <a:ea typeface="+mn-ea"/>
          <a:cs typeface="+mn-cs"/>
        </a:defRPr>
      </a:lvl6pPr>
      <a:lvl7pPr marL="2011680" indent="-182880" algn="l" rtl="0" eaLnBrk="1" latinLnBrk="0" hangingPunct="1">
        <a:spcBef>
          <a:spcPts val="340"/>
        </a:spcBef>
        <a:buClr>
          <a:schemeClr val="accent2">
            <a:shade val="75000"/>
          </a:schemeClr>
        </a:buClr>
        <a:buSzPct val="85000"/>
        <a:buFont typeface="Wingdings 2" pitchFamily="18" charset="2"/>
        <a:buChar char="?"/>
        <a:defRPr kumimoji="0" sz="1600" kern="1200" baseline="0">
          <a:solidFill>
            <a:schemeClr val="tx1"/>
          </a:solidFill>
          <a:latin typeface="+mn-lt"/>
          <a:ea typeface="+mn-ea"/>
          <a:cs typeface="+mn-cs"/>
        </a:defRPr>
      </a:lvl7pPr>
      <a:lvl8pPr marL="2286000" indent="-182880" algn="l" rtl="0" eaLnBrk="1" latinLnBrk="0" hangingPunct="1">
        <a:spcBef>
          <a:spcPts val="340"/>
        </a:spcBef>
        <a:buClr>
          <a:schemeClr val="accent2">
            <a:shade val="75000"/>
          </a:schemeClr>
        </a:buClr>
        <a:buSzPct val="85000"/>
        <a:buFont typeface="Wingdings 2" pitchFamily="18" charset="2"/>
        <a:buChar char="?"/>
        <a:defRPr kumimoji="0" sz="1500" kern="1200">
          <a:solidFill>
            <a:schemeClr val="tx1"/>
          </a:solidFill>
          <a:latin typeface="+mn-lt"/>
          <a:ea typeface="+mn-ea"/>
          <a:cs typeface="+mn-cs"/>
        </a:defRPr>
      </a:lvl8pPr>
      <a:lvl9pPr marL="2560320" indent="-182880" algn="l" rtl="0" eaLnBrk="1" latinLnBrk="0" hangingPunct="1">
        <a:spcBef>
          <a:spcPts val="340"/>
        </a:spcBef>
        <a:buClr>
          <a:schemeClr val="accent2">
            <a:shade val="75000"/>
          </a:schemeClr>
        </a:buClr>
        <a:buSzPct val="85000"/>
        <a:buFont typeface="Wingdings 2" pitchFamily="18" charset="2"/>
        <a:buChar char="?"/>
        <a:defRPr kumimoji="0" sz="1500"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p:txBody>
          <a:bodyPr/>
          <a:lstStyle/>
          <a:p>
            <a:pPr algn="r"/>
            <a:r>
              <a:rPr lang="en-US" dirty="0" err="1" smtClean="0">
                <a:latin typeface="Arial" pitchFamily="34" charset="0"/>
                <a:cs typeface="Arial" pitchFamily="34" charset="0"/>
              </a:rPr>
              <a:t>Bumbu</a:t>
            </a:r>
            <a:r>
              <a:rPr lang="en-US" dirty="0" smtClean="0">
                <a:latin typeface="Arial" pitchFamily="34" charset="0"/>
                <a:cs typeface="Arial" pitchFamily="34" charset="0"/>
              </a:rPr>
              <a:t> Maria Francisca</a:t>
            </a:r>
          </a:p>
          <a:p>
            <a:pPr algn="r"/>
            <a:r>
              <a:rPr lang="en-US" dirty="0" smtClean="0">
                <a:latin typeface="Arial" pitchFamily="34" charset="0"/>
                <a:cs typeface="Arial" pitchFamily="34" charset="0"/>
              </a:rPr>
              <a:t>Student ID: 2121820</a:t>
            </a:r>
            <a:endParaRPr lang="en-US" dirty="0"/>
          </a:p>
        </p:txBody>
      </p:sp>
      <p:sp>
        <p:nvSpPr>
          <p:cNvPr id="2" name="Title 1"/>
          <p:cNvSpPr>
            <a:spLocks noGrp="1"/>
          </p:cNvSpPr>
          <p:nvPr>
            <p:ph type="ctrTitle"/>
          </p:nvPr>
        </p:nvSpPr>
        <p:spPr/>
        <p:txBody>
          <a:bodyPr/>
          <a:lstStyle/>
          <a:p>
            <a:r>
              <a:rPr sz="2400" b="1" smtClean="0">
                <a:latin typeface="Arial" pitchFamily="34" charset="0"/>
                <a:cs typeface="Arial" pitchFamily="34" charset="0"/>
              </a:rPr>
              <a:t>Module title: Problem solving and decision making</a:t>
            </a:r>
            <a:br>
              <a:rPr sz="2400" b="1" smtClean="0">
                <a:latin typeface="Arial" pitchFamily="34" charset="0"/>
                <a:cs typeface="Arial" pitchFamily="34" charset="0"/>
              </a:rPr>
            </a:br>
            <a:r>
              <a:rPr sz="2400" b="1" smtClean="0">
                <a:latin typeface="Arial" pitchFamily="34" charset="0"/>
                <a:cs typeface="Arial" pitchFamily="34" charset="0"/>
              </a:rPr>
              <a:t>Module code: BMSW 4004</a:t>
            </a:r>
            <a:br>
              <a:rPr sz="2400" b="1" smtClean="0">
                <a:latin typeface="Arial" pitchFamily="34" charset="0"/>
                <a:cs typeface="Arial" pitchFamily="34" charset="0"/>
              </a:rPr>
            </a:br>
            <a:r>
              <a:rPr sz="2400" b="1" smtClean="0">
                <a:latin typeface="Arial" pitchFamily="34" charset="0"/>
                <a:cs typeface="Arial" pitchFamily="34" charset="0"/>
              </a:rPr>
              <a:t/>
            </a:r>
            <a:br>
              <a:rPr sz="2400" b="1" smtClean="0">
                <a:latin typeface="Arial" pitchFamily="34" charset="0"/>
                <a:cs typeface="Arial" pitchFamily="34" charset="0"/>
              </a:rPr>
            </a:br>
            <a:endParaRPr lang="en-US" sz="2400" b="1" dirty="0">
              <a:latin typeface="Arial" pitchFamily="34" charset="0"/>
              <a:cs typeface="Arial" pitchFamily="34" charset="0"/>
            </a:endParaRPr>
          </a:p>
        </p:txBody>
      </p:sp>
    </p:spTree>
  </p:cSld>
  <p:clrMapOvr>
    <a:masterClrMapping/>
  </p:clrMapOvr>
  <p:transition spd="med">
    <p:dissolve/>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algn="just">
              <a:buNone/>
            </a:pPr>
            <a:r>
              <a:rPr lang="en-US" dirty="0" smtClean="0">
                <a:latin typeface="Arial" pitchFamily="34" charset="0"/>
                <a:cs typeface="Arial" pitchFamily="34" charset="0"/>
              </a:rPr>
              <a:t>		This presentation contains aspects regarding the issues with the shortages of staff in the NHS. It will be presenting a PESTEL analysis of the NHS, a fishbone diagram and how can the issues be overcome. </a:t>
            </a:r>
            <a:endParaRPr lang="en-US" dirty="0">
              <a:latin typeface="Arial" pitchFamily="34" charset="0"/>
              <a:cs typeface="Arial" pitchFamily="34" charset="0"/>
            </a:endParaRPr>
          </a:p>
        </p:txBody>
      </p:sp>
      <p:sp>
        <p:nvSpPr>
          <p:cNvPr id="2" name="Title 1"/>
          <p:cNvSpPr>
            <a:spLocks noGrp="1"/>
          </p:cNvSpPr>
          <p:nvPr>
            <p:ph type="title"/>
          </p:nvPr>
        </p:nvSpPr>
        <p:spPr/>
        <p:txBody>
          <a:bodyPr/>
          <a:lstStyle/>
          <a:p>
            <a:pPr algn="ctr"/>
            <a:r>
              <a:rPr b="1" smtClean="0">
                <a:latin typeface="Arial" pitchFamily="34" charset="0"/>
                <a:cs typeface="Arial" pitchFamily="34" charset="0"/>
              </a:rPr>
              <a:t>Introduction</a:t>
            </a:r>
            <a:endParaRPr lang="en-US" b="1" dirty="0">
              <a:latin typeface="Arial" pitchFamily="34" charset="0"/>
              <a:cs typeface="Arial" pitchFamily="34" charset="0"/>
            </a:endParaRPr>
          </a:p>
        </p:txBody>
      </p:sp>
    </p:spTree>
  </p:cSld>
  <p:clrMapOvr>
    <a:masterClrMapping/>
  </p:clrMapOvr>
  <p:transition spd="med">
    <p:dissolve/>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algn="just">
              <a:buNone/>
            </a:pPr>
            <a:r>
              <a:rPr lang="en-US" dirty="0" smtClean="0"/>
              <a:t>		</a:t>
            </a:r>
            <a:r>
              <a:rPr lang="en-US" dirty="0" smtClean="0">
                <a:latin typeface="Arial" pitchFamily="34" charset="0"/>
                <a:cs typeface="Arial" pitchFamily="34" charset="0"/>
              </a:rPr>
              <a:t>The National Health Service (NHS) was founded </a:t>
            </a:r>
            <a:r>
              <a:rPr lang="en-US" dirty="0" smtClean="0">
                <a:latin typeface="Arial" pitchFamily="34" charset="0"/>
                <a:cs typeface="Arial" pitchFamily="34" charset="0"/>
              </a:rPr>
              <a:t>in the year 1948. It at first has adopted free clinical services for all British residents not taking into consideration the social class of the people. Its unique founding was comprised of a medical clinic building categorized as headquarter and local area clinics. </a:t>
            </a:r>
            <a:endParaRPr lang="en-US" dirty="0">
              <a:latin typeface="Arial" pitchFamily="34" charset="0"/>
              <a:cs typeface="Arial" pitchFamily="34" charset="0"/>
            </a:endParaRPr>
          </a:p>
        </p:txBody>
      </p:sp>
      <p:sp>
        <p:nvSpPr>
          <p:cNvPr id="2" name="Title 1"/>
          <p:cNvSpPr>
            <a:spLocks noGrp="1"/>
          </p:cNvSpPr>
          <p:nvPr>
            <p:ph type="title"/>
          </p:nvPr>
        </p:nvSpPr>
        <p:spPr/>
        <p:txBody>
          <a:bodyPr/>
          <a:lstStyle/>
          <a:p>
            <a:pPr algn="ctr"/>
            <a:r>
              <a:rPr b="1" smtClean="0">
                <a:latin typeface="Arial" pitchFamily="34" charset="0"/>
                <a:cs typeface="Arial" pitchFamily="34" charset="0"/>
              </a:rPr>
              <a:t>NHS history</a:t>
            </a:r>
            <a:endParaRPr lang="en-US" b="1" dirty="0">
              <a:latin typeface="Arial" pitchFamily="34" charset="0"/>
              <a:cs typeface="Arial" pitchFamily="34" charset="0"/>
            </a:endParaRPr>
          </a:p>
        </p:txBody>
      </p:sp>
    </p:spTree>
  </p:cSld>
  <p:clrMapOvr>
    <a:masterClrMapping/>
  </p:clrMapOvr>
  <p:transition spd="med">
    <p:dissolve/>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algn="just">
              <a:buNone/>
            </a:pPr>
            <a:r>
              <a:rPr lang="en-US" dirty="0" smtClean="0"/>
              <a:t>		</a:t>
            </a:r>
            <a:r>
              <a:rPr lang="en-US" dirty="0" smtClean="0">
                <a:latin typeface="Arial" pitchFamily="34" charset="0"/>
                <a:cs typeface="Arial" pitchFamily="34" charset="0"/>
              </a:rPr>
              <a:t>The National Health Service (NHS) of the United Kingdom deals with numerous issues somewhat recently: The quantity of patients is expanding consistently, though the current staff can't adapt to this development. As per NHS Digital, the NHS has treated in excess of 1,4 million patients like clockwork - just in England (NHS, 2019). In any case, about 1,1 million people[1] worked for the NHS in September 2018 (NHS Digital, 2018a).</a:t>
            </a:r>
            <a:endParaRPr lang="en-US" dirty="0">
              <a:latin typeface="Arial" pitchFamily="34" charset="0"/>
              <a:cs typeface="Arial" pitchFamily="34" charset="0"/>
            </a:endParaRPr>
          </a:p>
        </p:txBody>
      </p:sp>
      <p:sp>
        <p:nvSpPr>
          <p:cNvPr id="2" name="Title 1"/>
          <p:cNvSpPr>
            <a:spLocks noGrp="1"/>
          </p:cNvSpPr>
          <p:nvPr>
            <p:ph type="title"/>
          </p:nvPr>
        </p:nvSpPr>
        <p:spPr/>
        <p:txBody>
          <a:bodyPr/>
          <a:lstStyle/>
          <a:p>
            <a:pPr algn="ctr"/>
            <a:r>
              <a:rPr b="1" smtClean="0">
                <a:latin typeface="Arial" pitchFamily="34" charset="0"/>
                <a:cs typeface="Arial" pitchFamily="34" charset="0"/>
              </a:rPr>
              <a:t>NHS staffing issues</a:t>
            </a:r>
            <a:endParaRPr lang="en-US" b="1" dirty="0">
              <a:latin typeface="Arial" pitchFamily="34" charset="0"/>
              <a:cs typeface="Arial" pitchFamily="34" charset="0"/>
            </a:endParaRPr>
          </a:p>
        </p:txBody>
      </p:sp>
    </p:spTree>
  </p:cSld>
  <p:clrMapOvr>
    <a:masterClrMapping/>
  </p:clrMapOvr>
  <p:transition spd="med">
    <p:dissolve/>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algn="just">
              <a:buNone/>
            </a:pPr>
            <a:r>
              <a:rPr lang="en-US" dirty="0" smtClean="0">
                <a:latin typeface="Arial" pitchFamily="34" charset="0"/>
                <a:cs typeface="Arial" pitchFamily="34" charset="0"/>
              </a:rPr>
              <a:t>		To make an exceptional boss brand, NHS ought to zero in on its own motivation and the justification for why individuals choose to work for them - helping </a:t>
            </a:r>
            <a:r>
              <a:rPr lang="en-US" dirty="0" smtClean="0">
                <a:latin typeface="Arial" pitchFamily="34" charset="0"/>
                <a:cs typeface="Arial" pitchFamily="34" charset="0"/>
              </a:rPr>
              <a:t>individuals (Herzberg et al., 1993). </a:t>
            </a:r>
            <a:r>
              <a:rPr lang="en-US" dirty="0" smtClean="0">
                <a:latin typeface="Arial" pitchFamily="34" charset="0"/>
                <a:cs typeface="Arial" pitchFamily="34" charset="0"/>
              </a:rPr>
              <a:t>A promoting effort "I'm NHS. YOU ARE NHS. WE ARE NHS" with pictures and accounts of genuine representatives and why they chose to work for the NHS can assist future competitors with relating to the association and its representatives, as well as making a hierarchical citizenship conduct for the current staff.</a:t>
            </a:r>
            <a:endParaRPr lang="en-US" dirty="0">
              <a:latin typeface="Arial" pitchFamily="34" charset="0"/>
              <a:cs typeface="Arial" pitchFamily="34" charset="0"/>
            </a:endParaRPr>
          </a:p>
        </p:txBody>
      </p:sp>
    </p:spTree>
  </p:cSld>
  <p:clrMapOvr>
    <a:masterClrMapping/>
  </p:clrMapOvr>
  <p:transition spd="med">
    <p:dissolve/>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descr="We are the NHS logo"/>
          <p:cNvPicPr>
            <a:picLocks noChangeAspect="1" noChangeArrowheads="1"/>
          </p:cNvPicPr>
          <p:nvPr/>
        </p:nvPicPr>
        <p:blipFill>
          <a:blip r:embed="rId2"/>
          <a:srcRect/>
          <a:stretch>
            <a:fillRect/>
          </a:stretch>
        </p:blipFill>
        <p:spPr bwMode="auto">
          <a:xfrm>
            <a:off x="1828800" y="1905000"/>
            <a:ext cx="5486400" cy="3086101"/>
          </a:xfrm>
          <a:prstGeom prst="rect">
            <a:avLst/>
          </a:prstGeom>
          <a:noFill/>
        </p:spPr>
      </p:pic>
    </p:spTree>
  </p:cSld>
  <p:clrMapOvr>
    <a:masterClrMapping/>
  </p:clrMapOvr>
  <p:transition spd="med">
    <p:dissolve/>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b="1" smtClean="0">
                <a:latin typeface="Arial" pitchFamily="34" charset="0"/>
                <a:cs typeface="Arial" pitchFamily="34" charset="0"/>
              </a:rPr>
              <a:t>NHS PESTEL analysis and Fishbone diagram</a:t>
            </a:r>
            <a:endParaRPr lang="en-US" b="1" dirty="0">
              <a:latin typeface="Arial" pitchFamily="34" charset="0"/>
              <a:cs typeface="Arial" pitchFamily="34" charset="0"/>
            </a:endParaRPr>
          </a:p>
        </p:txBody>
      </p:sp>
      <p:graphicFrame>
        <p:nvGraphicFramePr>
          <p:cNvPr id="4" name="Diagram 3"/>
          <p:cNvGraphicFramePr/>
          <p:nvPr/>
        </p:nvGraphicFramePr>
        <p:xfrm>
          <a:off x="685800" y="1397000"/>
          <a:ext cx="7315200" cy="47752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transition spd="med">
    <p:dissolve/>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algn="just">
              <a:buNone/>
            </a:pPr>
            <a:r>
              <a:rPr lang="en-US" dirty="0" smtClean="0">
                <a:latin typeface="Arial" pitchFamily="34" charset="0"/>
                <a:cs typeface="Arial" pitchFamily="34" charset="0"/>
              </a:rPr>
              <a:t>		</a:t>
            </a:r>
            <a:r>
              <a:rPr lang="en-US" dirty="0" smtClean="0">
                <a:latin typeface="Arial" pitchFamily="34" charset="0"/>
                <a:cs typeface="Arial" pitchFamily="34" charset="0"/>
              </a:rPr>
              <a:t>The NHS is facing a difficult issues with the </a:t>
            </a:r>
            <a:r>
              <a:rPr lang="en-US" dirty="0" err="1" smtClean="0">
                <a:latin typeface="Arial" pitchFamily="34" charset="0"/>
                <a:cs typeface="Arial" pitchFamily="34" charset="0"/>
              </a:rPr>
              <a:t>Brexit</a:t>
            </a:r>
            <a:r>
              <a:rPr lang="en-US" dirty="0" smtClean="0">
                <a:latin typeface="Arial" pitchFamily="34" charset="0"/>
                <a:cs typeface="Arial" pitchFamily="34" charset="0"/>
              </a:rPr>
              <a:t> vulnerabilities, financial crisis, an aging populace and developing cases of illnesses and increasing number of patients so everything might seem to be going the wrong way. Fortunately, the chances in innovation are helping things be easier for the NHS system to have quality medical services (</a:t>
            </a:r>
            <a:r>
              <a:rPr lang="en-US" dirty="0" err="1" smtClean="0">
                <a:latin typeface="Arial" pitchFamily="34" charset="0"/>
                <a:cs typeface="Arial" pitchFamily="34" charset="0"/>
              </a:rPr>
              <a:t>Hawe</a:t>
            </a:r>
            <a:r>
              <a:rPr lang="en-US" dirty="0" smtClean="0">
                <a:latin typeface="Arial" pitchFamily="34" charset="0"/>
                <a:cs typeface="Arial" pitchFamily="34" charset="0"/>
              </a:rPr>
              <a:t> et. al, 2013). The NHS will have to update their systems in order to have a better approach for the increasing numbers of patients. </a:t>
            </a:r>
            <a:endParaRPr lang="en-US" dirty="0">
              <a:latin typeface="Arial" pitchFamily="34" charset="0"/>
              <a:cs typeface="Arial" pitchFamily="34" charset="0"/>
            </a:endParaRPr>
          </a:p>
        </p:txBody>
      </p:sp>
    </p:spTree>
  </p:cSld>
  <p:clrMapOvr>
    <a:masterClrMapping/>
  </p:clrMapOvr>
  <p:transition spd="med">
    <p:dissolve/>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sz="2800" b="1" smtClean="0">
                <a:latin typeface="Arial" pitchFamily="34" charset="0"/>
                <a:cs typeface="Arial" pitchFamily="34" charset="0"/>
              </a:rPr>
              <a:t>NHS Fishbone diagram</a:t>
            </a:r>
            <a:endParaRPr lang="en-US" sz="2800" b="1" dirty="0">
              <a:latin typeface="Arial" pitchFamily="34" charset="0"/>
              <a:cs typeface="Arial" pitchFamily="34" charset="0"/>
            </a:endParaRPr>
          </a:p>
        </p:txBody>
      </p:sp>
      <p:pic>
        <p:nvPicPr>
          <p:cNvPr id="5122" name="Picture 2" descr="https://qi.elft.nhs.uk/wp-content/uploads/2019/01/fishbone.png"/>
          <p:cNvPicPr>
            <a:picLocks noChangeAspect="1" noChangeArrowheads="1"/>
          </p:cNvPicPr>
          <p:nvPr/>
        </p:nvPicPr>
        <p:blipFill>
          <a:blip r:embed="rId2" cstate="print"/>
          <a:srcRect/>
          <a:stretch>
            <a:fillRect/>
          </a:stretch>
        </p:blipFill>
        <p:spPr bwMode="auto">
          <a:xfrm>
            <a:off x="1371600" y="1524000"/>
            <a:ext cx="6403974" cy="3867150"/>
          </a:xfrm>
          <a:prstGeom prst="rect">
            <a:avLst/>
          </a:prstGeom>
          <a:noFill/>
        </p:spPr>
      </p:pic>
    </p:spTree>
  </p:cSld>
  <p:clrMapOvr>
    <a:masterClrMapping/>
  </p:clrMapOvr>
  <p:transition spd="med">
    <p:dissolve/>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algn="just">
              <a:buNone/>
            </a:pPr>
            <a:r>
              <a:rPr lang="en-US" dirty="0" smtClean="0"/>
              <a:t>	</a:t>
            </a:r>
            <a:r>
              <a:rPr lang="en-US" dirty="0" smtClean="0">
                <a:latin typeface="Arial" pitchFamily="34" charset="0"/>
                <a:cs typeface="Arial" pitchFamily="34" charset="0"/>
              </a:rPr>
              <a:t>	There are multiple causes for the NHS staff shortages such as:</a:t>
            </a:r>
          </a:p>
          <a:p>
            <a:pPr algn="just">
              <a:buFont typeface="Arial" charset="0"/>
              <a:buChar char="•"/>
            </a:pPr>
            <a:r>
              <a:rPr lang="en-US" dirty="0" smtClean="0">
                <a:latin typeface="Arial" pitchFamily="34" charset="0"/>
                <a:cs typeface="Arial" pitchFamily="34" charset="0"/>
              </a:rPr>
              <a:t>Not sufficient people applying for the available positions;</a:t>
            </a:r>
          </a:p>
          <a:p>
            <a:pPr algn="just">
              <a:buFont typeface="Arial" charset="0"/>
              <a:buChar char="•"/>
            </a:pPr>
            <a:r>
              <a:rPr lang="en-US" dirty="0" smtClean="0">
                <a:latin typeface="Arial" pitchFamily="34" charset="0"/>
                <a:cs typeface="Arial" pitchFamily="34" charset="0"/>
              </a:rPr>
              <a:t>Inexperienced people applying;</a:t>
            </a:r>
          </a:p>
          <a:p>
            <a:pPr algn="just">
              <a:buFont typeface="Arial" charset="0"/>
              <a:buChar char="•"/>
            </a:pPr>
            <a:r>
              <a:rPr lang="en-US" dirty="0" smtClean="0">
                <a:latin typeface="Arial" pitchFamily="34" charset="0"/>
                <a:cs typeface="Arial" pitchFamily="34" charset="0"/>
              </a:rPr>
              <a:t>Job expectations too high.</a:t>
            </a:r>
            <a:endParaRPr lang="en-US" dirty="0">
              <a:latin typeface="Arial" pitchFamily="34" charset="0"/>
              <a:cs typeface="Arial" pitchFamily="34" charset="0"/>
            </a:endParaRPr>
          </a:p>
        </p:txBody>
      </p:sp>
    </p:spTree>
  </p:cSld>
  <p:clrMapOvr>
    <a:masterClrMapping/>
  </p:clrMapOvr>
  <p:transition spd="med">
    <p:dissolve/>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92500" lnSpcReduction="10000"/>
          </a:bodyPr>
          <a:lstStyle/>
          <a:p>
            <a:pPr algn="ctr">
              <a:buNone/>
            </a:pPr>
            <a:r>
              <a:rPr lang="en-US" b="1" dirty="0" smtClean="0">
                <a:latin typeface="Arial" pitchFamily="34" charset="0"/>
                <a:cs typeface="Arial" pitchFamily="34" charset="0"/>
              </a:rPr>
              <a:t>Recommendations</a:t>
            </a:r>
          </a:p>
          <a:p>
            <a:pPr algn="ctr">
              <a:buNone/>
            </a:pPr>
            <a:endParaRPr lang="en-US" b="1" dirty="0" smtClean="0">
              <a:latin typeface="Arial" pitchFamily="34" charset="0"/>
              <a:cs typeface="Arial" pitchFamily="34" charset="0"/>
            </a:endParaRPr>
          </a:p>
          <a:p>
            <a:pPr algn="just">
              <a:buNone/>
            </a:pPr>
            <a:r>
              <a:rPr lang="en-US" b="1" dirty="0" smtClean="0">
                <a:latin typeface="Arial" pitchFamily="34" charset="0"/>
                <a:cs typeface="Arial" pitchFamily="34" charset="0"/>
              </a:rPr>
              <a:t>		</a:t>
            </a:r>
            <a:r>
              <a:rPr lang="en-US" dirty="0" smtClean="0">
                <a:latin typeface="Arial" pitchFamily="34" charset="0"/>
                <a:cs typeface="Arial" pitchFamily="34" charset="0"/>
              </a:rPr>
              <a:t>The NHS, first and foremost, needs to concoct another business marking which brings up what makes the NHS one of a kind and what its principal object is: its staff and their will to help other </a:t>
            </a:r>
            <a:r>
              <a:rPr lang="en-US" dirty="0" smtClean="0">
                <a:latin typeface="Arial" pitchFamily="34" charset="0"/>
                <a:cs typeface="Arial" pitchFamily="34" charset="0"/>
              </a:rPr>
              <a:t>people (Roberts et. al, 2002). </a:t>
            </a:r>
            <a:r>
              <a:rPr lang="en-US" dirty="0" smtClean="0">
                <a:latin typeface="Arial" pitchFamily="34" charset="0"/>
                <a:cs typeface="Arial" pitchFamily="34" charset="0"/>
              </a:rPr>
              <a:t>Making this business brand will help drawing in the right competitors from one viewpoint, and keeping the ongoing staff through building an authoritative citizenship conduct then again. Also, learning and advancement offices ought to be carried out to satisfy the workers' requirement for self-improvement.</a:t>
            </a:r>
            <a:endParaRPr lang="en-US" dirty="0">
              <a:latin typeface="Arial" pitchFamily="34" charset="0"/>
              <a:cs typeface="Arial" pitchFamily="34" charset="0"/>
            </a:endParaRPr>
          </a:p>
        </p:txBody>
      </p:sp>
    </p:spTree>
  </p:cSld>
  <p:clrMapOvr>
    <a:masterClrMapping/>
  </p:clrMapOvr>
  <p:transition spd="med">
    <p:dissolve/>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algn="just">
              <a:buNone/>
            </a:pPr>
            <a:r>
              <a:rPr lang="en-US" dirty="0" smtClean="0">
                <a:latin typeface="Arial" pitchFamily="34" charset="0"/>
                <a:cs typeface="Arial" pitchFamily="34" charset="0"/>
              </a:rPr>
              <a:t>		Summing up, one might say that the NHS's principal mission ought to be to build individuals' work commitment through dealing with their real necessities on an individual, as well as hierarchical level.</a:t>
            </a:r>
            <a:endParaRPr lang="en-US" dirty="0">
              <a:latin typeface="Arial" pitchFamily="34" charset="0"/>
              <a:cs typeface="Arial" pitchFamily="34" charset="0"/>
            </a:endParaRPr>
          </a:p>
        </p:txBody>
      </p:sp>
      <p:sp>
        <p:nvSpPr>
          <p:cNvPr id="2" name="Title 1"/>
          <p:cNvSpPr>
            <a:spLocks noGrp="1"/>
          </p:cNvSpPr>
          <p:nvPr>
            <p:ph type="title"/>
          </p:nvPr>
        </p:nvSpPr>
        <p:spPr/>
        <p:txBody>
          <a:bodyPr>
            <a:normAutofit/>
          </a:bodyPr>
          <a:lstStyle/>
          <a:p>
            <a:pPr algn="ctr"/>
            <a:r>
              <a:rPr sz="3200" b="1" smtClean="0">
                <a:latin typeface="Arial" pitchFamily="34" charset="0"/>
                <a:cs typeface="Arial" pitchFamily="34" charset="0"/>
              </a:rPr>
              <a:t>Conclusion</a:t>
            </a:r>
            <a:endParaRPr lang="en-US" sz="3200" b="1" dirty="0">
              <a:latin typeface="Arial" pitchFamily="34" charset="0"/>
              <a:cs typeface="Arial" pitchFamily="34" charset="0"/>
            </a:endParaRPr>
          </a:p>
        </p:txBody>
      </p:sp>
    </p:spTree>
  </p:cSld>
  <p:clrMapOvr>
    <a:masterClrMapping/>
  </p:clrMapOvr>
  <p:transition spd="med">
    <p:dissolve/>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b="1" smtClean="0">
                <a:latin typeface="Arial" pitchFamily="34" charset="0"/>
                <a:cs typeface="Arial" pitchFamily="34" charset="0"/>
              </a:rPr>
              <a:t>References</a:t>
            </a:r>
            <a:endParaRPr lang="en-US" b="1" dirty="0">
              <a:latin typeface="Arial" pitchFamily="34" charset="0"/>
              <a:cs typeface="Arial" pitchFamily="34" charset="0"/>
            </a:endParaRPr>
          </a:p>
        </p:txBody>
      </p:sp>
      <p:pic>
        <p:nvPicPr>
          <p:cNvPr id="1026" name="Picture 2"/>
          <p:cNvPicPr>
            <a:picLocks noChangeAspect="1" noChangeArrowheads="1"/>
          </p:cNvPicPr>
          <p:nvPr/>
        </p:nvPicPr>
        <p:blipFill>
          <a:blip r:embed="rId2"/>
          <a:srcRect/>
          <a:stretch>
            <a:fillRect/>
          </a:stretch>
        </p:blipFill>
        <p:spPr bwMode="auto">
          <a:xfrm>
            <a:off x="457200" y="2008188"/>
            <a:ext cx="8229599" cy="4087812"/>
          </a:xfrm>
          <a:prstGeom prst="rect">
            <a:avLst/>
          </a:prstGeom>
          <a:noFill/>
          <a:ln w="9525">
            <a:noFill/>
            <a:miter lim="800000"/>
            <a:headEnd/>
            <a:tailEnd/>
          </a:ln>
          <a:effectLst/>
        </p:spPr>
      </p:pic>
    </p:spTree>
  </p:cSld>
  <p:clrMapOvr>
    <a:masterClrMapping/>
  </p:clrMapOvr>
  <p:transition spd="med">
    <p:dissolve/>
  </p:transition>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Paper">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Paper">
      <a:majorFont>
        <a:latin typeface="Constantia"/>
        <a:ea typeface=""/>
        <a:cs typeface=""/>
        <a:font script="Jpan" typeface="HG明朝E"/>
        <a:font script="Hang" typeface="궁서"/>
        <a:font script="Hans" typeface="华文新魏"/>
        <a:font script="Hant" typeface="標楷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onstantia"/>
        <a:ea typeface=""/>
        <a:cs typeface=""/>
        <a:font script="Jpan" typeface="HG明朝E"/>
        <a:font script="Hang" typeface="궁서"/>
        <a:font script="Hans" typeface="华文新魏"/>
        <a:font script="Hant" typeface="標楷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Paper">
      <a:fillStyleLst>
        <a:solidFill>
          <a:schemeClr val="phClr"/>
        </a:solidFill>
        <a:blipFill>
          <a:blip xmlns:r="http://schemas.openxmlformats.org/officeDocument/2006/relationships" r:embed="rId1">
            <a:duotone>
              <a:schemeClr val="phClr">
                <a:shade val="63000"/>
                <a:tint val="82000"/>
              </a:schemeClr>
              <a:schemeClr val="phClr">
                <a:tint val="10000"/>
                <a:satMod val="400000"/>
              </a:schemeClr>
            </a:duotone>
          </a:blip>
          <a:tile tx="0" ty="0" sx="40000" sy="40000" flip="none" algn="tl"/>
        </a:blipFill>
        <a:blipFill>
          <a:blip xmlns:r="http://schemas.openxmlformats.org/officeDocument/2006/relationships" r:embed="rId1">
            <a:duotone>
              <a:schemeClr val="phClr">
                <a:shade val="40000"/>
              </a:schemeClr>
              <a:schemeClr val="phClr">
                <a:tint val="42000"/>
              </a:schemeClr>
            </a:duotone>
          </a:blip>
          <a:tile tx="0" ty="0" sx="40000" sy="40000" flip="none" algn="tl"/>
        </a:blipFill>
      </a:fillStyleLst>
      <a:lnStyleLst>
        <a:ln w="12700" cap="flat" cmpd="sng" algn="ctr">
          <a:solidFill>
            <a:schemeClr val="phClr"/>
          </a:solidFill>
          <a:prstDash val="solid"/>
        </a:ln>
        <a:ln w="38100" cap="flat" cmpd="sng" algn="ctr">
          <a:solidFill>
            <a:schemeClr val="phClr"/>
          </a:solidFill>
          <a:prstDash val="solid"/>
        </a:ln>
        <a:ln w="63500" cap="flat" cmpd="sng" algn="ctr">
          <a:solidFill>
            <a:schemeClr val="phClr"/>
          </a:solidFill>
          <a:prstDash val="solid"/>
        </a:ln>
      </a:lnStyleLst>
      <a:effectStyleLst>
        <a:effectStyle>
          <a:effectLst>
            <a:outerShdw blurRad="95000" rotWithShape="0">
              <a:srgbClr val="000000">
                <a:alpha val="50000"/>
              </a:srgbClr>
            </a:outerShdw>
            <a:softEdge rad="12700"/>
          </a:effectLst>
        </a:effectStyle>
        <a:effectStyle>
          <a:effectLst>
            <a:outerShdw blurRad="95000" rotWithShape="0">
              <a:srgbClr val="000000">
                <a:alpha val="50000"/>
              </a:srgbClr>
            </a:outerShdw>
            <a:softEdge rad="12700"/>
          </a:effectLst>
        </a:effectStyle>
        <a:effectStyle>
          <a:effectLst>
            <a:outerShdw blurRad="95000" algn="tl" rotWithShape="0">
              <a:srgbClr val="000000">
                <a:alpha val="50000"/>
              </a:srgbClr>
            </a:outerShdw>
          </a:effectLst>
          <a:scene3d>
            <a:camera prst="orthographicFront"/>
            <a:lightRig rig="soft" dir="t">
              <a:rot lat="0" lon="0" rev="18000000"/>
            </a:lightRig>
          </a:scene3d>
          <a:sp3d prstMaterial="dkEdge">
            <a:bevelT w="73660" h="44450" prst="riblet"/>
          </a:sp3d>
        </a:effectStyle>
      </a:effectStyleLst>
      <a:bgFillStyleLst>
        <a:solidFill>
          <a:schemeClr val="phClr"/>
        </a:solidFill>
        <a:blipFill>
          <a:blip xmlns:r="http://schemas.openxmlformats.org/officeDocument/2006/relationships" r:embed="rId1">
            <a:duotone>
              <a:schemeClr val="phClr">
                <a:shade val="55000"/>
                <a:alpha val="20000"/>
              </a:schemeClr>
              <a:schemeClr val="phClr">
                <a:tint val="40000"/>
                <a:shade val="90000"/>
                <a:satMod val="60000"/>
                <a:alpha val="20000"/>
              </a:schemeClr>
            </a:duotone>
          </a:blip>
          <a:tile tx="0" ty="0" sx="58000" sy="38000" flip="none" algn="tl"/>
        </a:blipFill>
        <a:blipFill>
          <a:blip xmlns:r="http://schemas.openxmlformats.org/officeDocument/2006/relationships" r:embed="rId2">
            <a:duotone>
              <a:schemeClr val="phClr">
                <a:shade val="12000"/>
                <a:satMod val="240000"/>
              </a:schemeClr>
              <a:schemeClr val="phClr">
                <a:tint val="65000"/>
              </a:schemeClr>
            </a:duotone>
          </a:blip>
          <a:stretch>
            <a:fillRect/>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Paper</Template>
  <TotalTime>42</TotalTime>
  <Words>65</Words>
  <Application>Microsoft Office PowerPoint</Application>
  <PresentationFormat>On-screen Show (4:3)</PresentationFormat>
  <Paragraphs>38</Paragraphs>
  <Slides>13</Slides>
  <Notes>0</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Paper</vt:lpstr>
      <vt:lpstr>Module title: Problem solving and decision making Module code: BMSW 4004  </vt:lpstr>
      <vt:lpstr>Introduction</vt:lpstr>
      <vt:lpstr>NHS history</vt:lpstr>
      <vt:lpstr>NHS staffing issues</vt:lpstr>
      <vt:lpstr>Slide 5</vt:lpstr>
      <vt:lpstr>Slide 6</vt:lpstr>
      <vt:lpstr>NHS PESTEL analysis and Fishbone diagram</vt:lpstr>
      <vt:lpstr>Slide 8</vt:lpstr>
      <vt:lpstr>NHS Fishbone diagram</vt:lpstr>
      <vt:lpstr>Slide 10</vt:lpstr>
      <vt:lpstr>Slide 11</vt:lpstr>
      <vt:lpstr>Conclusion</vt:lpstr>
      <vt:lpstr>References</vt:lpstr>
    </vt:vector>
  </TitlesOfParts>
  <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Diana Cutova</dc:creator>
  <cp:lastModifiedBy>Diana Cutova</cp:lastModifiedBy>
  <cp:revision>10</cp:revision>
  <dcterms:created xsi:type="dcterms:W3CDTF">2006-08-16T00:00:00Z</dcterms:created>
  <dcterms:modified xsi:type="dcterms:W3CDTF">2022-07-10T10:04:51Z</dcterms:modified>
</cp:coreProperties>
</file>