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16FAE-7C92-4886-A9C0-A028572EA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BBE1D0-C46E-494E-81EC-6DC9B2AE5E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1CA0AA-3493-4992-BA3D-B73EFE725223}" type="datetimeFigureOut">
              <a:rPr lang="en-GB" smtClean="0"/>
              <a:t>07/04/2018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5DAB24-D872-418A-AA9D-B61C0E7AF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F6EF5E-5E4E-4F71-A94B-BEC822B0D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F4B74-656F-428B-BAE6-D1C74723B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701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97FF2B-67B4-4007-A8BF-711EF5D759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F114EB-1375-4EC6-8055-E133DEC786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F6B789-8142-45A2-B483-ECB4382E86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1CA0AA-3493-4992-BA3D-B73EFE725223}" type="datetimeFigureOut">
              <a:rPr lang="en-GB" smtClean="0"/>
              <a:t>07/04/2018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022C2F-7893-4E49-BB6A-5D1DE42649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F9FF8-D07C-410B-A5C8-D40EBB64A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EF4B74-656F-428B-BAE6-D1C74723B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31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CE4AEFE-A92E-4950-B6A3-68C9D26E7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SJEQ7003 Assignment 2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53C383-1EBF-4102-80F7-05967A3EA10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413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06976C2-44A1-4C40-808B-3B57C00D16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/>
              <a:t>Power &amp; Control</a:t>
            </a:r>
            <a:endParaRPr lang="en-GB" sz="6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DFC13E-0588-4641-8301-57626762337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53604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33AC688-E91A-4424-AF52-1D075D1D0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/>
              <a:t>THE STATISTICS </a:t>
            </a:r>
            <a:r>
              <a:rPr lang="en-GB" sz="3600"/>
              <a:t>(DCLG, 2017)</a:t>
            </a:r>
            <a:br>
              <a:rPr lang="en-GB" sz="3600"/>
            </a:br>
            <a:endParaRPr lang="en-GB" sz="36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2AC339F-3565-48B2-B465-B3A6EB1D9BD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3477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5918F02-D74C-4F02-B205-0F2D65DF0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/>
              <a:t>Housing Crisis</a:t>
            </a:r>
            <a:endParaRPr lang="en-GB" sz="6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94D932-4CD6-42EC-AF03-591915C92E8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969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F6D53CC-EBB4-4D40-B430-B0D5458AB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/>
              <a:t>CASE STUDY</a:t>
            </a:r>
            <a:endParaRPr lang="en-GB" sz="6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01A1A4-0528-48A7-8E32-39EAF6EB219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5914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929AE58-6733-41FA-9135-7CFBD24C3F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6315B4-BF9F-47C4-9F45-E419E927824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0936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14C127D-CE54-4A55-A41E-855C4E7FF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00EE33-DC7D-49FB-B07D-7E05F6D6C08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8814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57C01A9-C7F1-4E93-8B1D-EFD7D30D2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/>
              <a:t>Factors Influencing Social Movement</a:t>
            </a:r>
            <a:endParaRPr lang="en-GB" sz="6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2C7175-42D2-4DE0-AAD0-432893D9AE0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4942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FC07A8A-7172-4373-B1BC-122B02E37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D25FF9-BFCE-4BDE-95B7-20E72C4CAF9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7395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CF0771A-D4BE-489D-9FDE-8086516FC4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A2627F-59F9-470C-B67A-773CC94AFAF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9769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6562D83-267D-474A-AABA-7D83D94D4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/>
              <a:t>Early Years</a:t>
            </a:r>
            <a:endParaRPr lang="en-GB" sz="6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EA31D4-3FF3-4696-BCB4-43062242622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8489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1B4C6D5-1C98-47AB-B41F-BCF901888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/>
              <a:t>Education</a:t>
            </a:r>
            <a:endParaRPr lang="en-GB" sz="6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2256D3-BDD3-46A1-8F14-4FB7159E63D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7201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B45F81B-FF05-4F6F-BEF5-39A0FD159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/>
              <a:t>Health &amp; Wellbeing </a:t>
            </a:r>
            <a:r>
              <a:rPr lang="en-GB" sz="3600"/>
              <a:t>- </a:t>
            </a:r>
            <a:r>
              <a:rPr lang="en-GB"/>
              <a:t> </a:t>
            </a:r>
            <a:r>
              <a:rPr lang="en-GB" sz="3600"/>
              <a:t>The relationship between health &amp; social mobility is complex</a:t>
            </a:r>
            <a:br>
              <a:rPr lang="en-GB" sz="3600"/>
            </a:br>
            <a:endParaRPr lang="en-GB" sz="36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40CD84-7BA3-41CB-A315-ACDE3ADC29E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6772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7B61A4E-4BBC-4AE7-9DA3-26D688361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/>
              <a:t>Moving Forward</a:t>
            </a:r>
            <a:endParaRPr lang="en-GB" sz="6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EE8261-9D5F-44DF-8C17-A61D2B22C3F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3161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EB8C712-CE94-4B37-A89D-EB192E3BA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618699-0216-47B1-9E1B-C456139959D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4034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40</Words>
  <Application>Microsoft Office PowerPoint</Application>
  <PresentationFormat>Widescreen</PresentationFormat>
  <Paragraphs>11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SJEQ7003 Assignment 2</vt:lpstr>
      <vt:lpstr>Power &amp; Control</vt:lpstr>
      <vt:lpstr>THE STATISTICS (DCLG, 2017) </vt:lpstr>
      <vt:lpstr>Housing Crisis</vt:lpstr>
      <vt:lpstr>CASE STUDY</vt:lpstr>
      <vt:lpstr>PowerPoint Presentation</vt:lpstr>
      <vt:lpstr>PowerPoint Presentation</vt:lpstr>
      <vt:lpstr>Factors Influencing Social Movement</vt:lpstr>
      <vt:lpstr>PowerPoint Presentation</vt:lpstr>
      <vt:lpstr>PowerPoint Presentation</vt:lpstr>
      <vt:lpstr>Early Years</vt:lpstr>
      <vt:lpstr>Education</vt:lpstr>
      <vt:lpstr>Health &amp; Wellbeing -  The relationship between health &amp; social mobility is complex </vt:lpstr>
      <vt:lpstr>Moving Forward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SJEQ7003 Assignment 2</dc:title>
  <dc:creator>Ali Wells</dc:creator>
  <cp:lastModifiedBy>Ali Wells</cp:lastModifiedBy>
  <cp:revision>1</cp:revision>
  <dcterms:created xsi:type="dcterms:W3CDTF">2018-04-07T12:24:30Z</dcterms:created>
  <dcterms:modified xsi:type="dcterms:W3CDTF">2018-04-07T12:26:13Z</dcterms:modified>
</cp:coreProperties>
</file>