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75" r:id="rId9"/>
    <p:sldId id="264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295F7A-DB08-C04A-B4FF-3B3008D50AEF}" v="26" dt="2025-10-12T18:38:03.054"/>
    <p1510:client id="{A891C386-F8B8-0F2C-144D-D684304FFDF2}" v="33" dt="2025-10-12T18:42:34.0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–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–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4C1A8A3-306A-4EB7-A6B1-4F7E0EB9C5D6}" styleName="Medium Style 3 –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AF606853-7671-496A-8E4F-DF71F8EC918B}" styleName="Dark Style 1 –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Dark Style 1 –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–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–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–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–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–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/>
    <p:restoredTop sz="94645"/>
  </p:normalViewPr>
  <p:slideViewPr>
    <p:cSldViewPr snapToGrid="0">
      <p:cViewPr>
        <p:scale>
          <a:sx n="96" d="100"/>
          <a:sy n="96" d="100"/>
        </p:scale>
        <p:origin x="-184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isa De Almeida (2423048)" userId="S::2423048@student.uwtsd.ac.uk::9d443898-e4a4-4dfa-9ee4-84e235f447e6" providerId="AD" clId="Web-{A891C386-F8B8-0F2C-144D-D684304FFDF2}"/>
    <pc:docChg chg="modSld">
      <pc:chgData name="Luisa De Almeida (2423048)" userId="S::2423048@student.uwtsd.ac.uk::9d443898-e4a4-4dfa-9ee4-84e235f447e6" providerId="AD" clId="Web-{A891C386-F8B8-0F2C-144D-D684304FFDF2}" dt="2025-10-12T18:42:30.528" v="30" actId="20577"/>
      <pc:docMkLst>
        <pc:docMk/>
      </pc:docMkLst>
      <pc:sldChg chg="modSp">
        <pc:chgData name="Luisa De Almeida (2423048)" userId="S::2423048@student.uwtsd.ac.uk::9d443898-e4a4-4dfa-9ee4-84e235f447e6" providerId="AD" clId="Web-{A891C386-F8B8-0F2C-144D-D684304FFDF2}" dt="2025-10-12T18:42:30.528" v="30" actId="20577"/>
        <pc:sldMkLst>
          <pc:docMk/>
          <pc:sldMk cId="4123950942" sldId="267"/>
        </pc:sldMkLst>
        <pc:spChg chg="mod">
          <ac:chgData name="Luisa De Almeida (2423048)" userId="S::2423048@student.uwtsd.ac.uk::9d443898-e4a4-4dfa-9ee4-84e235f447e6" providerId="AD" clId="Web-{A891C386-F8B8-0F2C-144D-D684304FFDF2}" dt="2025-10-12T18:42:30.528" v="30" actId="20577"/>
          <ac:spMkLst>
            <pc:docMk/>
            <pc:sldMk cId="4123950942" sldId="267"/>
            <ac:spMk id="3" creationId="{E585F42B-26C8-A331-7311-C9B061A9FD40}"/>
          </ac:spMkLst>
        </pc:spChg>
      </pc:sldChg>
    </pc:docChg>
  </pc:docChgLst>
  <pc:docChgLst>
    <pc:chgData name="Luisa De Almeida (2423048)" userId="9d443898-e4a4-4dfa-9ee4-84e235f447e6" providerId="ADAL" clId="{FA8B0396-AA8F-55DF-B312-9A6B4BACBB16}"/>
    <pc:docChg chg="undo redo custSel addSld delSld modSld sldOrd">
      <pc:chgData name="Luisa De Almeida (2423048)" userId="9d443898-e4a4-4dfa-9ee4-84e235f447e6" providerId="ADAL" clId="{FA8B0396-AA8F-55DF-B312-9A6B4BACBB16}" dt="2025-10-12T18:38:33.191" v="3468" actId="1076"/>
      <pc:docMkLst>
        <pc:docMk/>
      </pc:docMkLst>
      <pc:sldChg chg="modSp mod">
        <pc:chgData name="Luisa De Almeida (2423048)" userId="9d443898-e4a4-4dfa-9ee4-84e235f447e6" providerId="ADAL" clId="{FA8B0396-AA8F-55DF-B312-9A6B4BACBB16}" dt="2025-10-12T18:27:46.674" v="3286" actId="33524"/>
        <pc:sldMkLst>
          <pc:docMk/>
          <pc:sldMk cId="3551625096" sldId="258"/>
        </pc:sldMkLst>
        <pc:spChg chg="mod">
          <ac:chgData name="Luisa De Almeida (2423048)" userId="9d443898-e4a4-4dfa-9ee4-84e235f447e6" providerId="ADAL" clId="{FA8B0396-AA8F-55DF-B312-9A6B4BACBB16}" dt="2025-10-12T18:27:46.674" v="3286" actId="33524"/>
          <ac:spMkLst>
            <pc:docMk/>
            <pc:sldMk cId="3551625096" sldId="258"/>
            <ac:spMk id="3" creationId="{D50A3940-129B-912A-8C96-244B0729D1A1}"/>
          </ac:spMkLst>
        </pc:spChg>
      </pc:sldChg>
      <pc:sldChg chg="modSp mod">
        <pc:chgData name="Luisa De Almeida (2423048)" userId="9d443898-e4a4-4dfa-9ee4-84e235f447e6" providerId="ADAL" clId="{FA8B0396-AA8F-55DF-B312-9A6B4BACBB16}" dt="2025-10-12T18:33:36.357" v="3436" actId="20577"/>
        <pc:sldMkLst>
          <pc:docMk/>
          <pc:sldMk cId="2330243940" sldId="260"/>
        </pc:sldMkLst>
        <pc:spChg chg="mod">
          <ac:chgData name="Luisa De Almeida (2423048)" userId="9d443898-e4a4-4dfa-9ee4-84e235f447e6" providerId="ADAL" clId="{FA8B0396-AA8F-55DF-B312-9A6B4BACBB16}" dt="2025-10-12T18:33:36.357" v="3436" actId="20577"/>
          <ac:spMkLst>
            <pc:docMk/>
            <pc:sldMk cId="2330243940" sldId="260"/>
            <ac:spMk id="2" creationId="{B0E81BDE-A594-E689-678E-85478180CB6A}"/>
          </ac:spMkLst>
        </pc:spChg>
      </pc:sldChg>
      <pc:sldChg chg="addSp delSp mod">
        <pc:chgData name="Luisa De Almeida (2423048)" userId="9d443898-e4a4-4dfa-9ee4-84e235f447e6" providerId="ADAL" clId="{FA8B0396-AA8F-55DF-B312-9A6B4BACBB16}" dt="2025-10-12T17:55:38.475" v="2608" actId="21"/>
        <pc:sldMkLst>
          <pc:docMk/>
          <pc:sldMk cId="1428203923" sldId="263"/>
        </pc:sldMkLst>
        <pc:cxnChg chg="add del">
          <ac:chgData name="Luisa De Almeida (2423048)" userId="9d443898-e4a4-4dfa-9ee4-84e235f447e6" providerId="ADAL" clId="{FA8B0396-AA8F-55DF-B312-9A6B4BACBB16}" dt="2025-10-12T17:55:38.475" v="2608" actId="21"/>
          <ac:cxnSpMkLst>
            <pc:docMk/>
            <pc:sldMk cId="1428203923" sldId="263"/>
            <ac:cxnSpMk id="6" creationId="{A2A97200-E2CF-73F7-CCEC-C59FA0618905}"/>
          </ac:cxnSpMkLst>
        </pc:cxnChg>
      </pc:sldChg>
      <pc:sldChg chg="addSp delSp modSp del mod">
        <pc:chgData name="Luisa De Almeida (2423048)" userId="9d443898-e4a4-4dfa-9ee4-84e235f447e6" providerId="ADAL" clId="{FA8B0396-AA8F-55DF-B312-9A6B4BACBB16}" dt="2025-10-12T08:58:28.207" v="392" actId="2696"/>
        <pc:sldMkLst>
          <pc:docMk/>
          <pc:sldMk cId="1895937872" sldId="265"/>
        </pc:sldMkLst>
        <pc:spChg chg="del">
          <ac:chgData name="Luisa De Almeida (2423048)" userId="9d443898-e4a4-4dfa-9ee4-84e235f447e6" providerId="ADAL" clId="{FA8B0396-AA8F-55DF-B312-9A6B4BACBB16}" dt="2025-10-12T08:52:00.547" v="368" actId="3680"/>
          <ac:spMkLst>
            <pc:docMk/>
            <pc:sldMk cId="1895937872" sldId="265"/>
            <ac:spMk id="3" creationId="{EF904DBB-645E-A282-CC29-387B19A4C064}"/>
          </ac:spMkLst>
        </pc:spChg>
        <pc:spChg chg="add del mod">
          <ac:chgData name="Luisa De Almeida (2423048)" userId="9d443898-e4a4-4dfa-9ee4-84e235f447e6" providerId="ADAL" clId="{FA8B0396-AA8F-55DF-B312-9A6B4BACBB16}" dt="2025-10-12T08:56:47.463" v="380" actId="34307"/>
          <ac:spMkLst>
            <pc:docMk/>
            <pc:sldMk cId="1895937872" sldId="265"/>
            <ac:spMk id="6" creationId="{A20F4A5E-76BC-C1C5-0E4B-AC2B0FDE8195}"/>
          </ac:spMkLst>
        </pc:spChg>
        <pc:spChg chg="add mod">
          <ac:chgData name="Luisa De Almeida (2423048)" userId="9d443898-e4a4-4dfa-9ee4-84e235f447e6" providerId="ADAL" clId="{FA8B0396-AA8F-55DF-B312-9A6B4BACBB16}" dt="2025-10-12T08:56:59.446" v="381" actId="21"/>
          <ac:spMkLst>
            <pc:docMk/>
            <pc:sldMk cId="1895937872" sldId="265"/>
            <ac:spMk id="18" creationId="{85549A7D-028D-084B-C27D-EDF226C98F12}"/>
          </ac:spMkLst>
        </pc:spChg>
        <pc:graphicFrameChg chg="add del mod ord modGraphic">
          <ac:chgData name="Luisa De Almeida (2423048)" userId="9d443898-e4a4-4dfa-9ee4-84e235f447e6" providerId="ADAL" clId="{FA8B0396-AA8F-55DF-B312-9A6B4BACBB16}" dt="2025-10-12T08:52:50.589" v="370" actId="21"/>
          <ac:graphicFrameMkLst>
            <pc:docMk/>
            <pc:sldMk cId="1895937872" sldId="265"/>
            <ac:graphicFrameMk id="4" creationId="{742BF401-0E8C-754F-6384-3AABB7DE876C}"/>
          </ac:graphicFrameMkLst>
        </pc:graphicFrameChg>
        <pc:picChg chg="add del mod ord">
          <ac:chgData name="Luisa De Almeida (2423048)" userId="9d443898-e4a4-4dfa-9ee4-84e235f447e6" providerId="ADAL" clId="{FA8B0396-AA8F-55DF-B312-9A6B4BACBB16}" dt="2025-10-12T08:56:59.446" v="381" actId="21"/>
          <ac:picMkLst>
            <pc:docMk/>
            <pc:sldMk cId="1895937872" sldId="265"/>
            <ac:picMk id="16" creationId="{8DDA1321-B80F-2FEB-132F-66434A5A5141}"/>
          </ac:picMkLst>
        </pc:picChg>
        <pc:cxnChg chg="add mod">
          <ac:chgData name="Luisa De Almeida (2423048)" userId="9d443898-e4a4-4dfa-9ee4-84e235f447e6" providerId="ADAL" clId="{FA8B0396-AA8F-55DF-B312-9A6B4BACBB16}" dt="2025-10-12T08:55:56.278" v="376" actId="13822"/>
          <ac:cxnSpMkLst>
            <pc:docMk/>
            <pc:sldMk cId="1895937872" sldId="265"/>
            <ac:cxnSpMk id="9" creationId="{E8A93C63-637B-477F-6B9C-F7C4AF08BD3A}"/>
          </ac:cxnSpMkLst>
        </pc:cxnChg>
        <pc:cxnChg chg="add mod">
          <ac:chgData name="Luisa De Almeida (2423048)" userId="9d443898-e4a4-4dfa-9ee4-84e235f447e6" providerId="ADAL" clId="{FA8B0396-AA8F-55DF-B312-9A6B4BACBB16}" dt="2025-10-12T08:56:22.510" v="379" actId="13822"/>
          <ac:cxnSpMkLst>
            <pc:docMk/>
            <pc:sldMk cId="1895937872" sldId="265"/>
            <ac:cxnSpMk id="15" creationId="{506CEF32-7C73-35CC-85AB-2952335B485D}"/>
          </ac:cxnSpMkLst>
        </pc:cxnChg>
        <pc:cxnChg chg="add mod">
          <ac:chgData name="Luisa De Almeida (2423048)" userId="9d443898-e4a4-4dfa-9ee4-84e235f447e6" providerId="ADAL" clId="{FA8B0396-AA8F-55DF-B312-9A6B4BACBB16}" dt="2025-10-12T08:57:26.011" v="384" actId="1076"/>
          <ac:cxnSpMkLst>
            <pc:docMk/>
            <pc:sldMk cId="1895937872" sldId="265"/>
            <ac:cxnSpMk id="20" creationId="{5B03313A-5E73-E0D7-0B61-79A0C9014430}"/>
          </ac:cxnSpMkLst>
        </pc:cxnChg>
        <pc:cxnChg chg="add mod">
          <ac:chgData name="Luisa De Almeida (2423048)" userId="9d443898-e4a4-4dfa-9ee4-84e235f447e6" providerId="ADAL" clId="{FA8B0396-AA8F-55DF-B312-9A6B4BACBB16}" dt="2025-10-12T08:58:06.810" v="391" actId="14100"/>
          <ac:cxnSpMkLst>
            <pc:docMk/>
            <pc:sldMk cId="1895937872" sldId="265"/>
            <ac:cxnSpMk id="22" creationId="{00477907-7068-7F25-AC01-5DDB7F42A954}"/>
          </ac:cxnSpMkLst>
        </pc:cxnChg>
      </pc:sldChg>
      <pc:sldChg chg="modSp mod">
        <pc:chgData name="Luisa De Almeida (2423048)" userId="9d443898-e4a4-4dfa-9ee4-84e235f447e6" providerId="ADAL" clId="{FA8B0396-AA8F-55DF-B312-9A6B4BACBB16}" dt="2025-10-12T08:46:27.779" v="367" actId="14100"/>
        <pc:sldMkLst>
          <pc:docMk/>
          <pc:sldMk cId="4123950942" sldId="267"/>
        </pc:sldMkLst>
        <pc:spChg chg="mod">
          <ac:chgData name="Luisa De Almeida (2423048)" userId="9d443898-e4a4-4dfa-9ee4-84e235f447e6" providerId="ADAL" clId="{FA8B0396-AA8F-55DF-B312-9A6B4BACBB16}" dt="2025-10-12T08:46:27.779" v="367" actId="14100"/>
          <ac:spMkLst>
            <pc:docMk/>
            <pc:sldMk cId="4123950942" sldId="267"/>
            <ac:spMk id="3" creationId="{E585F42B-26C8-A331-7311-C9B061A9FD40}"/>
          </ac:spMkLst>
        </pc:spChg>
      </pc:sldChg>
      <pc:sldChg chg="addSp delSp modSp new del mod ord">
        <pc:chgData name="Luisa De Almeida (2423048)" userId="9d443898-e4a4-4dfa-9ee4-84e235f447e6" providerId="ADAL" clId="{FA8B0396-AA8F-55DF-B312-9A6B4BACBB16}" dt="2025-10-12T09:47:28.756" v="952" actId="2696"/>
        <pc:sldMkLst>
          <pc:docMk/>
          <pc:sldMk cId="2925268883" sldId="268"/>
        </pc:sldMkLst>
        <pc:spChg chg="del">
          <ac:chgData name="Luisa De Almeida (2423048)" userId="9d443898-e4a4-4dfa-9ee4-84e235f447e6" providerId="ADAL" clId="{FA8B0396-AA8F-55DF-B312-9A6B4BACBB16}" dt="2025-10-12T08:59:16.104" v="394" actId="21"/>
          <ac:spMkLst>
            <pc:docMk/>
            <pc:sldMk cId="2925268883" sldId="268"/>
            <ac:spMk id="3" creationId="{973AD8E7-FD5F-413F-8DC8-7FB72BC2E140}"/>
          </ac:spMkLst>
        </pc:spChg>
        <pc:spChg chg="add del mod">
          <ac:chgData name="Luisa De Almeida (2423048)" userId="9d443898-e4a4-4dfa-9ee4-84e235f447e6" providerId="ADAL" clId="{FA8B0396-AA8F-55DF-B312-9A6B4BACBB16}" dt="2025-10-12T09:03:34.783" v="433" actId="21"/>
          <ac:spMkLst>
            <pc:docMk/>
            <pc:sldMk cId="2925268883" sldId="268"/>
            <ac:spMk id="39" creationId="{FE7574C1-78BF-A00C-2E49-45395432640B}"/>
          </ac:spMkLst>
        </pc:spChg>
        <pc:spChg chg="add del mod">
          <ac:chgData name="Luisa De Almeida (2423048)" userId="9d443898-e4a4-4dfa-9ee4-84e235f447e6" providerId="ADAL" clId="{FA8B0396-AA8F-55DF-B312-9A6B4BACBB16}" dt="2025-10-12T09:04:07.886" v="440" actId="21"/>
          <ac:spMkLst>
            <pc:docMk/>
            <pc:sldMk cId="2925268883" sldId="268"/>
            <ac:spMk id="40" creationId="{97E2E3C0-B435-8CE2-F440-0F5D13A66C46}"/>
          </ac:spMkLst>
        </pc:spChg>
        <pc:spChg chg="add mod">
          <ac:chgData name="Luisa De Almeida (2423048)" userId="9d443898-e4a4-4dfa-9ee4-84e235f447e6" providerId="ADAL" clId="{FA8B0396-AA8F-55DF-B312-9A6B4BACBB16}" dt="2025-10-12T09:40:00.801" v="785" actId="14100"/>
          <ac:spMkLst>
            <pc:docMk/>
            <pc:sldMk cId="2925268883" sldId="268"/>
            <ac:spMk id="41" creationId="{9C9B4721-6BD0-0E88-454D-65D03915F156}"/>
          </ac:spMkLst>
        </pc:spChg>
        <pc:spChg chg="add del">
          <ac:chgData name="Luisa De Almeida (2423048)" userId="9d443898-e4a4-4dfa-9ee4-84e235f447e6" providerId="ADAL" clId="{FA8B0396-AA8F-55DF-B312-9A6B4BACBB16}" dt="2025-10-12T09:06:33.537" v="448" actId="21"/>
          <ac:spMkLst>
            <pc:docMk/>
            <pc:sldMk cId="2925268883" sldId="268"/>
            <ac:spMk id="42" creationId="{12A439B1-0631-0FCE-8166-BA03E041DF97}"/>
          </ac:spMkLst>
        </pc:spChg>
        <pc:spChg chg="add">
          <ac:chgData name="Luisa De Almeida (2423048)" userId="9d443898-e4a4-4dfa-9ee4-84e235f447e6" providerId="ADAL" clId="{FA8B0396-AA8F-55DF-B312-9A6B4BACBB16}" dt="2025-10-12T09:06:49.609" v="449" actId="11529"/>
          <ac:spMkLst>
            <pc:docMk/>
            <pc:sldMk cId="2925268883" sldId="268"/>
            <ac:spMk id="43" creationId="{A0B57FAD-C55B-1F15-D08E-9B045DB0CCB8}"/>
          </ac:spMkLst>
        </pc:spChg>
        <pc:spChg chg="add del mod">
          <ac:chgData name="Luisa De Almeida (2423048)" userId="9d443898-e4a4-4dfa-9ee4-84e235f447e6" providerId="ADAL" clId="{FA8B0396-AA8F-55DF-B312-9A6B4BACBB16}" dt="2025-10-12T09:33:01.931" v="726" actId="478"/>
          <ac:spMkLst>
            <pc:docMk/>
            <pc:sldMk cId="2925268883" sldId="268"/>
            <ac:spMk id="44" creationId="{2D641615-B68F-823F-731C-EBE0F2D8DC76}"/>
          </ac:spMkLst>
        </pc:spChg>
        <pc:spChg chg="add mod">
          <ac:chgData name="Luisa De Almeida (2423048)" userId="9d443898-e4a4-4dfa-9ee4-84e235f447e6" providerId="ADAL" clId="{FA8B0396-AA8F-55DF-B312-9A6B4BACBB16}" dt="2025-10-12T09:24:58.910" v="656" actId="1076"/>
          <ac:spMkLst>
            <pc:docMk/>
            <pc:sldMk cId="2925268883" sldId="268"/>
            <ac:spMk id="45" creationId="{9D07A1CB-F414-8BC0-E777-09AEF6FC153D}"/>
          </ac:spMkLst>
        </pc:spChg>
        <pc:spChg chg="add del mod">
          <ac:chgData name="Luisa De Almeida (2423048)" userId="9d443898-e4a4-4dfa-9ee4-84e235f447e6" providerId="ADAL" clId="{FA8B0396-AA8F-55DF-B312-9A6B4BACBB16}" dt="2025-10-12T09:19:38.317" v="590" actId="21"/>
          <ac:spMkLst>
            <pc:docMk/>
            <pc:sldMk cId="2925268883" sldId="268"/>
            <ac:spMk id="46" creationId="{76E698A3-752E-F44C-4ACE-8E1792BE0D15}"/>
          </ac:spMkLst>
        </pc:spChg>
        <pc:spChg chg="add del mod">
          <ac:chgData name="Luisa De Almeida (2423048)" userId="9d443898-e4a4-4dfa-9ee4-84e235f447e6" providerId="ADAL" clId="{FA8B0396-AA8F-55DF-B312-9A6B4BACBB16}" dt="2025-10-12T09:18:50.451" v="579" actId="21"/>
          <ac:spMkLst>
            <pc:docMk/>
            <pc:sldMk cId="2925268883" sldId="268"/>
            <ac:spMk id="47" creationId="{1BB30B3D-055D-F28C-7938-DFA12AC480D0}"/>
          </ac:spMkLst>
        </pc:spChg>
        <pc:spChg chg="add mod">
          <ac:chgData name="Luisa De Almeida (2423048)" userId="9d443898-e4a4-4dfa-9ee4-84e235f447e6" providerId="ADAL" clId="{FA8B0396-AA8F-55DF-B312-9A6B4BACBB16}" dt="2025-10-12T09:25:17.723" v="661" actId="14100"/>
          <ac:spMkLst>
            <pc:docMk/>
            <pc:sldMk cId="2925268883" sldId="268"/>
            <ac:spMk id="48" creationId="{BC53311C-B19F-4964-793A-41A97BA96260}"/>
          </ac:spMkLst>
        </pc:spChg>
        <pc:spChg chg="add mod">
          <ac:chgData name="Luisa De Almeida (2423048)" userId="9d443898-e4a4-4dfa-9ee4-84e235f447e6" providerId="ADAL" clId="{FA8B0396-AA8F-55DF-B312-9A6B4BACBB16}" dt="2025-10-12T09:25:40.006" v="665" actId="1076"/>
          <ac:spMkLst>
            <pc:docMk/>
            <pc:sldMk cId="2925268883" sldId="268"/>
            <ac:spMk id="50" creationId="{EA3D788D-DCE9-0CFD-4B43-55CF9FC43930}"/>
          </ac:spMkLst>
        </pc:spChg>
        <pc:spChg chg="add mod">
          <ac:chgData name="Luisa De Almeida (2423048)" userId="9d443898-e4a4-4dfa-9ee4-84e235f447e6" providerId="ADAL" clId="{FA8B0396-AA8F-55DF-B312-9A6B4BACBB16}" dt="2025-10-12T09:26:08.623" v="669" actId="14100"/>
          <ac:spMkLst>
            <pc:docMk/>
            <pc:sldMk cId="2925268883" sldId="268"/>
            <ac:spMk id="51" creationId="{CBC90EFF-EED4-A1F1-C525-760BDE91E7E6}"/>
          </ac:spMkLst>
        </pc:spChg>
        <pc:spChg chg="add del mod">
          <ac:chgData name="Luisa De Almeida (2423048)" userId="9d443898-e4a4-4dfa-9ee4-84e235f447e6" providerId="ADAL" clId="{FA8B0396-AA8F-55DF-B312-9A6B4BACBB16}" dt="2025-10-12T09:22:35.799" v="623" actId="21"/>
          <ac:spMkLst>
            <pc:docMk/>
            <pc:sldMk cId="2925268883" sldId="268"/>
            <ac:spMk id="52" creationId="{634D2DBB-043F-DD0B-25A8-DC3CEE758E0E}"/>
          </ac:spMkLst>
        </pc:spChg>
        <pc:spChg chg="add del mod">
          <ac:chgData name="Luisa De Almeida (2423048)" userId="9d443898-e4a4-4dfa-9ee4-84e235f447e6" providerId="ADAL" clId="{FA8B0396-AA8F-55DF-B312-9A6B4BACBB16}" dt="2025-10-12T09:21:49.630" v="609" actId="21"/>
          <ac:spMkLst>
            <pc:docMk/>
            <pc:sldMk cId="2925268883" sldId="268"/>
            <ac:spMk id="53" creationId="{B8A096C1-D48E-7234-A465-1A85F1624FC6}"/>
          </ac:spMkLst>
        </pc:spChg>
        <pc:spChg chg="add mod">
          <ac:chgData name="Luisa De Almeida (2423048)" userId="9d443898-e4a4-4dfa-9ee4-84e235f447e6" providerId="ADAL" clId="{FA8B0396-AA8F-55DF-B312-9A6B4BACBB16}" dt="2025-10-12T09:25:02.556" v="657" actId="1076"/>
          <ac:spMkLst>
            <pc:docMk/>
            <pc:sldMk cId="2925268883" sldId="268"/>
            <ac:spMk id="54" creationId="{829F5501-DB20-91A4-C1D2-F21E8C0C340F}"/>
          </ac:spMkLst>
        </pc:spChg>
        <pc:spChg chg="add mod">
          <ac:chgData name="Luisa De Almeida (2423048)" userId="9d443898-e4a4-4dfa-9ee4-84e235f447e6" providerId="ADAL" clId="{FA8B0396-AA8F-55DF-B312-9A6B4BACBB16}" dt="2025-10-12T09:22:53.534" v="634" actId="207"/>
          <ac:spMkLst>
            <pc:docMk/>
            <pc:sldMk cId="2925268883" sldId="268"/>
            <ac:spMk id="55" creationId="{10847222-8B55-08AA-244E-86AD70B4CDA3}"/>
          </ac:spMkLst>
        </pc:spChg>
        <pc:spChg chg="add del mod">
          <ac:chgData name="Luisa De Almeida (2423048)" userId="9d443898-e4a4-4dfa-9ee4-84e235f447e6" providerId="ADAL" clId="{FA8B0396-AA8F-55DF-B312-9A6B4BACBB16}" dt="2025-10-12T09:34:29.297" v="732" actId="21"/>
          <ac:spMkLst>
            <pc:docMk/>
            <pc:sldMk cId="2925268883" sldId="268"/>
            <ac:spMk id="63" creationId="{C6BBB0BA-FD05-0158-EFAD-F295500DAE60}"/>
          </ac:spMkLst>
        </pc:spChg>
        <pc:spChg chg="add mod">
          <ac:chgData name="Luisa De Almeida (2423048)" userId="9d443898-e4a4-4dfa-9ee4-84e235f447e6" providerId="ADAL" clId="{FA8B0396-AA8F-55DF-B312-9A6B4BACBB16}" dt="2025-10-12T09:32:25.738" v="716" actId="14100"/>
          <ac:spMkLst>
            <pc:docMk/>
            <pc:sldMk cId="2925268883" sldId="268"/>
            <ac:spMk id="64" creationId="{9AF1AD55-C56A-C3FF-41DA-E5DFF8E9F10D}"/>
          </ac:spMkLst>
        </pc:spChg>
        <pc:spChg chg="add mod">
          <ac:chgData name="Luisa De Almeida (2423048)" userId="9d443898-e4a4-4dfa-9ee4-84e235f447e6" providerId="ADAL" clId="{FA8B0396-AA8F-55DF-B312-9A6B4BACBB16}" dt="2025-10-12T09:32:17.918" v="714" actId="14100"/>
          <ac:spMkLst>
            <pc:docMk/>
            <pc:sldMk cId="2925268883" sldId="268"/>
            <ac:spMk id="65" creationId="{DFF72CDD-3218-5AD9-4F1B-0D0D5E27370A}"/>
          </ac:spMkLst>
        </pc:spChg>
        <pc:spChg chg="add del">
          <ac:chgData name="Luisa De Almeida (2423048)" userId="9d443898-e4a4-4dfa-9ee4-84e235f447e6" providerId="ADAL" clId="{FA8B0396-AA8F-55DF-B312-9A6B4BACBB16}" dt="2025-10-12T09:34:32.990" v="733" actId="21"/>
          <ac:spMkLst>
            <pc:docMk/>
            <pc:sldMk cId="2925268883" sldId="268"/>
            <ac:spMk id="66" creationId="{3C22EB14-83F4-26A8-A8FC-8DC107725B27}"/>
          </ac:spMkLst>
        </pc:spChg>
        <pc:spChg chg="add mod">
          <ac:chgData name="Luisa De Almeida (2423048)" userId="9d443898-e4a4-4dfa-9ee4-84e235f447e6" providerId="ADAL" clId="{FA8B0396-AA8F-55DF-B312-9A6B4BACBB16}" dt="2025-10-12T09:39:24.568" v="781" actId="14100"/>
          <ac:spMkLst>
            <pc:docMk/>
            <pc:sldMk cId="2925268883" sldId="268"/>
            <ac:spMk id="67" creationId="{EFC0E56E-C5E5-7DD5-34FF-42658733DB79}"/>
          </ac:spMkLst>
        </pc:spChg>
        <pc:spChg chg="add mod">
          <ac:chgData name="Luisa De Almeida (2423048)" userId="9d443898-e4a4-4dfa-9ee4-84e235f447e6" providerId="ADAL" clId="{FA8B0396-AA8F-55DF-B312-9A6B4BACBB16}" dt="2025-10-12T09:39:02.519" v="779" actId="13822"/>
          <ac:spMkLst>
            <pc:docMk/>
            <pc:sldMk cId="2925268883" sldId="268"/>
            <ac:spMk id="68" creationId="{442FFEDE-5379-08F4-B60B-F633ABB2E5D7}"/>
          </ac:spMkLst>
        </pc:spChg>
        <pc:cxnChg chg="add del mod">
          <ac:chgData name="Luisa De Almeida (2423048)" userId="9d443898-e4a4-4dfa-9ee4-84e235f447e6" providerId="ADAL" clId="{FA8B0396-AA8F-55DF-B312-9A6B4BACBB16}" dt="2025-10-12T09:00:57.366" v="412" actId="21"/>
          <ac:cxnSpMkLst>
            <pc:docMk/>
            <pc:sldMk cId="2925268883" sldId="268"/>
            <ac:cxnSpMk id="5" creationId="{90A3BB29-6BA8-0CB4-A94C-5385AE8C5BC2}"/>
          </ac:cxnSpMkLst>
        </pc:cxnChg>
        <pc:cxnChg chg="add mod">
          <ac:chgData name="Luisa De Almeida (2423048)" userId="9d443898-e4a4-4dfa-9ee4-84e235f447e6" providerId="ADAL" clId="{FA8B0396-AA8F-55DF-B312-9A6B4BACBB16}" dt="2025-10-12T09:26:43.855" v="676" actId="14100"/>
          <ac:cxnSpMkLst>
            <pc:docMk/>
            <pc:sldMk cId="2925268883" sldId="268"/>
            <ac:cxnSpMk id="8" creationId="{D56ECF96-6C30-696B-2124-5DAB8E392BD5}"/>
          </ac:cxnSpMkLst>
        </pc:cxnChg>
        <pc:cxnChg chg="add mod">
          <ac:chgData name="Luisa De Almeida (2423048)" userId="9d443898-e4a4-4dfa-9ee4-84e235f447e6" providerId="ADAL" clId="{FA8B0396-AA8F-55DF-B312-9A6B4BACBB16}" dt="2025-10-12T09:25:52.556" v="667" actId="14100"/>
          <ac:cxnSpMkLst>
            <pc:docMk/>
            <pc:sldMk cId="2925268883" sldId="268"/>
            <ac:cxnSpMk id="12" creationId="{0568B50B-174C-26F2-826E-4586B83BFBE6}"/>
          </ac:cxnSpMkLst>
        </pc:cxnChg>
        <pc:cxnChg chg="add mod">
          <ac:chgData name="Luisa De Almeida (2423048)" userId="9d443898-e4a4-4dfa-9ee4-84e235f447e6" providerId="ADAL" clId="{FA8B0396-AA8F-55DF-B312-9A6B4BACBB16}" dt="2025-10-12T09:01:22.145" v="417" actId="14100"/>
          <ac:cxnSpMkLst>
            <pc:docMk/>
            <pc:sldMk cId="2925268883" sldId="268"/>
            <ac:cxnSpMk id="17" creationId="{C3914364-11DE-FC71-A1F6-A24D8A852B0B}"/>
          </ac:cxnSpMkLst>
        </pc:cxnChg>
        <pc:cxnChg chg="add mod">
          <ac:chgData name="Luisa De Almeida (2423048)" userId="9d443898-e4a4-4dfa-9ee4-84e235f447e6" providerId="ADAL" clId="{FA8B0396-AA8F-55DF-B312-9A6B4BACBB16}" dt="2025-10-12T09:01:15.677" v="416" actId="14100"/>
          <ac:cxnSpMkLst>
            <pc:docMk/>
            <pc:sldMk cId="2925268883" sldId="268"/>
            <ac:cxnSpMk id="21" creationId="{C6FC070E-350C-A062-F41D-4D773866C587}"/>
          </ac:cxnSpMkLst>
        </pc:cxnChg>
        <pc:cxnChg chg="add del mod">
          <ac:chgData name="Luisa De Almeida (2423048)" userId="9d443898-e4a4-4dfa-9ee4-84e235f447e6" providerId="ADAL" clId="{FA8B0396-AA8F-55DF-B312-9A6B4BACBB16}" dt="2025-10-12T09:11:50.898" v="486" actId="21"/>
          <ac:cxnSpMkLst>
            <pc:docMk/>
            <pc:sldMk cId="2925268883" sldId="268"/>
            <ac:cxnSpMk id="27" creationId="{7A14B005-513B-8B30-D232-B196082170AD}"/>
          </ac:cxnSpMkLst>
        </pc:cxnChg>
        <pc:cxnChg chg="add del mod">
          <ac:chgData name="Luisa De Almeida (2423048)" userId="9d443898-e4a4-4dfa-9ee4-84e235f447e6" providerId="ADAL" clId="{FA8B0396-AA8F-55DF-B312-9A6B4BACBB16}" dt="2025-10-12T09:26:32.045" v="673" actId="21"/>
          <ac:cxnSpMkLst>
            <pc:docMk/>
            <pc:sldMk cId="2925268883" sldId="268"/>
            <ac:cxnSpMk id="30" creationId="{0125623C-2F3E-0E16-3D26-C456A9D90407}"/>
          </ac:cxnSpMkLst>
        </pc:cxnChg>
        <pc:cxnChg chg="add mod">
          <ac:chgData name="Luisa De Almeida (2423048)" userId="9d443898-e4a4-4dfa-9ee4-84e235f447e6" providerId="ADAL" clId="{FA8B0396-AA8F-55DF-B312-9A6B4BACBB16}" dt="2025-10-12T09:25:44.956" v="666" actId="14100"/>
          <ac:cxnSpMkLst>
            <pc:docMk/>
            <pc:sldMk cId="2925268883" sldId="268"/>
            <ac:cxnSpMk id="34" creationId="{E46A0AC0-9F50-9AF6-B752-02B957D254F7}"/>
          </ac:cxnSpMkLst>
        </pc:cxnChg>
        <pc:cxnChg chg="add mod">
          <ac:chgData name="Luisa De Almeida (2423048)" userId="9d443898-e4a4-4dfa-9ee4-84e235f447e6" providerId="ADAL" clId="{FA8B0396-AA8F-55DF-B312-9A6B4BACBB16}" dt="2025-10-12T09:25:28.622" v="664" actId="14100"/>
          <ac:cxnSpMkLst>
            <pc:docMk/>
            <pc:sldMk cId="2925268883" sldId="268"/>
            <ac:cxnSpMk id="37" creationId="{09C3EB3A-E210-F30E-C8A7-29CD6E089088}"/>
          </ac:cxnSpMkLst>
        </pc:cxnChg>
      </pc:sldChg>
      <pc:sldChg chg="new del">
        <pc:chgData name="Luisa De Almeida (2423048)" userId="9d443898-e4a4-4dfa-9ee4-84e235f447e6" providerId="ADAL" clId="{FA8B0396-AA8F-55DF-B312-9A6B4BACBB16}" dt="2025-10-12T09:42:20.479" v="790" actId="2696"/>
        <pc:sldMkLst>
          <pc:docMk/>
          <pc:sldMk cId="1111197619" sldId="269"/>
        </pc:sldMkLst>
      </pc:sldChg>
      <pc:sldChg chg="delSp modSp add del mod">
        <pc:chgData name="Luisa De Almeida (2423048)" userId="9d443898-e4a4-4dfa-9ee4-84e235f447e6" providerId="ADAL" clId="{FA8B0396-AA8F-55DF-B312-9A6B4BACBB16}" dt="2025-10-12T10:10:55.967" v="1187" actId="2696"/>
        <pc:sldMkLst>
          <pc:docMk/>
          <pc:sldMk cId="2588488560" sldId="269"/>
        </pc:sldMkLst>
        <pc:spChg chg="del mod">
          <ac:chgData name="Luisa De Almeida (2423048)" userId="9d443898-e4a4-4dfa-9ee4-84e235f447e6" providerId="ADAL" clId="{FA8B0396-AA8F-55DF-B312-9A6B4BACBB16}" dt="2025-10-12T10:08:50.581" v="1176" actId="21"/>
          <ac:spMkLst>
            <pc:docMk/>
            <pc:sldMk cId="2588488560" sldId="269"/>
            <ac:spMk id="2" creationId="{1F10AFB3-2057-2B03-9779-37B5712BD8ED}"/>
          </ac:spMkLst>
        </pc:spChg>
        <pc:spChg chg="del">
          <ac:chgData name="Luisa De Almeida (2423048)" userId="9d443898-e4a4-4dfa-9ee4-84e235f447e6" providerId="ADAL" clId="{FA8B0396-AA8F-55DF-B312-9A6B4BACBB16}" dt="2025-10-12T10:08:44.180" v="1174" actId="21"/>
          <ac:spMkLst>
            <pc:docMk/>
            <pc:sldMk cId="2588488560" sldId="269"/>
            <ac:spMk id="3" creationId="{51B910C2-C9B3-C532-8146-F3ACCF862A0D}"/>
          </ac:spMkLst>
        </pc:spChg>
      </pc:sldChg>
      <pc:sldChg chg="new del">
        <pc:chgData name="Luisa De Almeida (2423048)" userId="9d443898-e4a4-4dfa-9ee4-84e235f447e6" providerId="ADAL" clId="{FA8B0396-AA8F-55DF-B312-9A6B4BACBB16}" dt="2025-10-12T09:41:45.007" v="787" actId="2696"/>
        <pc:sldMkLst>
          <pc:docMk/>
          <pc:sldMk cId="3965281101" sldId="269"/>
        </pc:sldMkLst>
      </pc:sldChg>
      <pc:sldChg chg="addSp delSp modSp new del mod">
        <pc:chgData name="Luisa De Almeida (2423048)" userId="9d443898-e4a4-4dfa-9ee4-84e235f447e6" providerId="ADAL" clId="{FA8B0396-AA8F-55DF-B312-9A6B4BACBB16}" dt="2025-10-12T10:10:48.581" v="1186" actId="2696"/>
        <pc:sldMkLst>
          <pc:docMk/>
          <pc:sldMk cId="1911156258" sldId="270"/>
        </pc:sldMkLst>
        <pc:spChg chg="mod">
          <ac:chgData name="Luisa De Almeida (2423048)" userId="9d443898-e4a4-4dfa-9ee4-84e235f447e6" providerId="ADAL" clId="{FA8B0396-AA8F-55DF-B312-9A6B4BACBB16}" dt="2025-10-12T10:07:31.523" v="1167" actId="14100"/>
          <ac:spMkLst>
            <pc:docMk/>
            <pc:sldMk cId="1911156258" sldId="270"/>
            <ac:spMk id="2" creationId="{9CA67C46-AB1C-188A-CE9C-1405F99B41A0}"/>
          </ac:spMkLst>
        </pc:spChg>
        <pc:spChg chg="del mod">
          <ac:chgData name="Luisa De Almeida (2423048)" userId="9d443898-e4a4-4dfa-9ee4-84e235f447e6" providerId="ADAL" clId="{FA8B0396-AA8F-55DF-B312-9A6B4BACBB16}" dt="2025-10-12T10:02:42.912" v="1136"/>
          <ac:spMkLst>
            <pc:docMk/>
            <pc:sldMk cId="1911156258" sldId="270"/>
            <ac:spMk id="3" creationId="{67B2577A-E5F5-C926-C2B9-C7DABB330824}"/>
          </ac:spMkLst>
        </pc:spChg>
        <pc:spChg chg="add del mod">
          <ac:chgData name="Luisa De Almeida (2423048)" userId="9d443898-e4a4-4dfa-9ee4-84e235f447e6" providerId="ADAL" clId="{FA8B0396-AA8F-55DF-B312-9A6B4BACBB16}" dt="2025-10-12T09:48:48.661" v="957" actId="21"/>
          <ac:spMkLst>
            <pc:docMk/>
            <pc:sldMk cId="1911156258" sldId="270"/>
            <ac:spMk id="4" creationId="{AC024284-4872-B51C-B452-8CE298F973EF}"/>
          </ac:spMkLst>
        </pc:spChg>
        <pc:spChg chg="add del mod">
          <ac:chgData name="Luisa De Almeida (2423048)" userId="9d443898-e4a4-4dfa-9ee4-84e235f447e6" providerId="ADAL" clId="{FA8B0396-AA8F-55DF-B312-9A6B4BACBB16}" dt="2025-10-12T09:50:56.602" v="993" actId="21"/>
          <ac:spMkLst>
            <pc:docMk/>
            <pc:sldMk cId="1911156258" sldId="270"/>
            <ac:spMk id="5" creationId="{72EF5040-0CF3-6617-FF1D-BB783CFE5EB1}"/>
          </ac:spMkLst>
        </pc:spChg>
        <pc:spChg chg="add del mod">
          <ac:chgData name="Luisa De Almeida (2423048)" userId="9d443898-e4a4-4dfa-9ee4-84e235f447e6" providerId="ADAL" clId="{FA8B0396-AA8F-55DF-B312-9A6B4BACBB16}" dt="2025-10-12T09:53:51.035" v="1015" actId="21"/>
          <ac:spMkLst>
            <pc:docMk/>
            <pc:sldMk cId="1911156258" sldId="270"/>
            <ac:spMk id="6" creationId="{A6232767-F22D-A648-E579-19F067E4458E}"/>
          </ac:spMkLst>
        </pc:spChg>
        <pc:spChg chg="add del mod">
          <ac:chgData name="Luisa De Almeida (2423048)" userId="9d443898-e4a4-4dfa-9ee4-84e235f447e6" providerId="ADAL" clId="{FA8B0396-AA8F-55DF-B312-9A6B4BACBB16}" dt="2025-10-12T09:51:34.183" v="1001" actId="21"/>
          <ac:spMkLst>
            <pc:docMk/>
            <pc:sldMk cId="1911156258" sldId="270"/>
            <ac:spMk id="7" creationId="{213A44C9-B246-826A-1CA2-1B1B92ED9144}"/>
          </ac:spMkLst>
        </pc:spChg>
        <pc:spChg chg="add del mod">
          <ac:chgData name="Luisa De Almeida (2423048)" userId="9d443898-e4a4-4dfa-9ee4-84e235f447e6" providerId="ADAL" clId="{FA8B0396-AA8F-55DF-B312-9A6B4BACBB16}" dt="2025-10-12T09:54:00.984" v="1017" actId="21"/>
          <ac:spMkLst>
            <pc:docMk/>
            <pc:sldMk cId="1911156258" sldId="270"/>
            <ac:spMk id="8" creationId="{22F86989-68E8-955B-C776-CF8A026636F4}"/>
          </ac:spMkLst>
        </pc:spChg>
        <pc:spChg chg="add mod">
          <ac:chgData name="Luisa De Almeida (2423048)" userId="9d443898-e4a4-4dfa-9ee4-84e235f447e6" providerId="ADAL" clId="{FA8B0396-AA8F-55DF-B312-9A6B4BACBB16}" dt="2025-10-12T09:55:46.446" v="1041" actId="1076"/>
          <ac:spMkLst>
            <pc:docMk/>
            <pc:sldMk cId="1911156258" sldId="270"/>
            <ac:spMk id="9" creationId="{95EC083A-C629-FC40-D98D-077CBF744DF4}"/>
          </ac:spMkLst>
        </pc:spChg>
        <pc:spChg chg="add mod">
          <ac:chgData name="Luisa De Almeida (2423048)" userId="9d443898-e4a4-4dfa-9ee4-84e235f447e6" providerId="ADAL" clId="{FA8B0396-AA8F-55DF-B312-9A6B4BACBB16}" dt="2025-10-12T09:55:34.746" v="1039" actId="1076"/>
          <ac:spMkLst>
            <pc:docMk/>
            <pc:sldMk cId="1911156258" sldId="270"/>
            <ac:spMk id="10" creationId="{16E84104-1636-07CD-227C-DB29D9D94208}"/>
          </ac:spMkLst>
        </pc:spChg>
        <pc:spChg chg="add mod">
          <ac:chgData name="Luisa De Almeida (2423048)" userId="9d443898-e4a4-4dfa-9ee4-84e235f447e6" providerId="ADAL" clId="{FA8B0396-AA8F-55DF-B312-9A6B4BACBB16}" dt="2025-10-12T09:57:53.391" v="1064" actId="207"/>
          <ac:spMkLst>
            <pc:docMk/>
            <pc:sldMk cId="1911156258" sldId="270"/>
            <ac:spMk id="20" creationId="{82289073-BFEF-D20D-FEFB-AFD47B4DF0A6}"/>
          </ac:spMkLst>
        </pc:spChg>
        <pc:spChg chg="add del mod">
          <ac:chgData name="Luisa De Almeida (2423048)" userId="9d443898-e4a4-4dfa-9ee4-84e235f447e6" providerId="ADAL" clId="{FA8B0396-AA8F-55DF-B312-9A6B4BACBB16}" dt="2025-10-12T09:58:36.890" v="1073" actId="21"/>
          <ac:spMkLst>
            <pc:docMk/>
            <pc:sldMk cId="1911156258" sldId="270"/>
            <ac:spMk id="27" creationId="{9F340909-0CCD-B787-658E-DB40B5E0D687}"/>
          </ac:spMkLst>
        </pc:spChg>
        <pc:spChg chg="add mod">
          <ac:chgData name="Luisa De Almeida (2423048)" userId="9d443898-e4a4-4dfa-9ee4-84e235f447e6" providerId="ADAL" clId="{FA8B0396-AA8F-55DF-B312-9A6B4BACBB16}" dt="2025-10-12T09:59:35.364" v="1092" actId="14100"/>
          <ac:spMkLst>
            <pc:docMk/>
            <pc:sldMk cId="1911156258" sldId="270"/>
            <ac:spMk id="28" creationId="{14C1967D-10AE-73C2-BE63-B9AB03B9C2A2}"/>
          </ac:spMkLst>
        </pc:spChg>
        <pc:spChg chg="add del mod">
          <ac:chgData name="Luisa De Almeida (2423048)" userId="9d443898-e4a4-4dfa-9ee4-84e235f447e6" providerId="ADAL" clId="{FA8B0396-AA8F-55DF-B312-9A6B4BACBB16}" dt="2025-10-12T10:04:06.893" v="1139" actId="21"/>
          <ac:spMkLst>
            <pc:docMk/>
            <pc:sldMk cId="1911156258" sldId="270"/>
            <ac:spMk id="33" creationId="{D674C1AD-6F2F-75A8-89EA-8A7481F70E19}"/>
          </ac:spMkLst>
        </pc:spChg>
        <pc:spChg chg="add mod">
          <ac:chgData name="Luisa De Almeida (2423048)" userId="9d443898-e4a4-4dfa-9ee4-84e235f447e6" providerId="ADAL" clId="{FA8B0396-AA8F-55DF-B312-9A6B4BACBB16}" dt="2025-10-12T10:01:42.478" v="1123" actId="14100"/>
          <ac:spMkLst>
            <pc:docMk/>
            <pc:sldMk cId="1911156258" sldId="270"/>
            <ac:spMk id="34" creationId="{53F87478-D3E9-28C7-F7EB-7C682937059C}"/>
          </ac:spMkLst>
        </pc:spChg>
        <pc:spChg chg="add mod">
          <ac:chgData name="Luisa De Almeida (2423048)" userId="9d443898-e4a4-4dfa-9ee4-84e235f447e6" providerId="ADAL" clId="{FA8B0396-AA8F-55DF-B312-9A6B4BACBB16}" dt="2025-10-12T10:03:53.858" v="1138" actId="1076"/>
          <ac:spMkLst>
            <pc:docMk/>
            <pc:sldMk cId="1911156258" sldId="270"/>
            <ac:spMk id="35" creationId="{5DA2D004-AE7D-9C93-5B12-1590E6203EEB}"/>
          </ac:spMkLst>
        </pc:spChg>
        <pc:spChg chg="add del mod">
          <ac:chgData name="Luisa De Almeida (2423048)" userId="9d443898-e4a4-4dfa-9ee4-84e235f447e6" providerId="ADAL" clId="{FA8B0396-AA8F-55DF-B312-9A6B4BACBB16}" dt="2025-10-12T10:02:33.408" v="1135" actId="21"/>
          <ac:spMkLst>
            <pc:docMk/>
            <pc:sldMk cId="1911156258" sldId="270"/>
            <ac:spMk id="36" creationId="{2E3D42E0-3C7C-CF23-5E16-A1263D8E4E5F}"/>
          </ac:spMkLst>
        </pc:spChg>
        <pc:spChg chg="add del mod">
          <ac:chgData name="Luisa De Almeida (2423048)" userId="9d443898-e4a4-4dfa-9ee4-84e235f447e6" providerId="ADAL" clId="{FA8B0396-AA8F-55DF-B312-9A6B4BACBB16}" dt="2025-10-12T10:04:26.377" v="1140" actId="21"/>
          <ac:spMkLst>
            <pc:docMk/>
            <pc:sldMk cId="1911156258" sldId="270"/>
            <ac:spMk id="37" creationId="{F9AA2FEE-1858-85DC-B7A2-25F98B9CC5A7}"/>
          </ac:spMkLst>
        </pc:spChg>
        <pc:spChg chg="add del mod">
          <ac:chgData name="Luisa De Almeida (2423048)" userId="9d443898-e4a4-4dfa-9ee4-84e235f447e6" providerId="ADAL" clId="{FA8B0396-AA8F-55DF-B312-9A6B4BACBB16}" dt="2025-10-12T10:04:40.478" v="1142" actId="21"/>
          <ac:spMkLst>
            <pc:docMk/>
            <pc:sldMk cId="1911156258" sldId="270"/>
            <ac:spMk id="38" creationId="{AD376C69-FE4A-7B28-EE32-07910B6B08A2}"/>
          </ac:spMkLst>
        </pc:spChg>
        <pc:spChg chg="add mod">
          <ac:chgData name="Luisa De Almeida (2423048)" userId="9d443898-e4a4-4dfa-9ee4-84e235f447e6" providerId="ADAL" clId="{FA8B0396-AA8F-55DF-B312-9A6B4BACBB16}" dt="2025-10-12T10:06:00.068" v="1156" actId="1076"/>
          <ac:spMkLst>
            <pc:docMk/>
            <pc:sldMk cId="1911156258" sldId="270"/>
            <ac:spMk id="41" creationId="{6F70042D-C93D-16B6-C673-80239831270F}"/>
          </ac:spMkLst>
        </pc:spChg>
        <pc:spChg chg="add mod">
          <ac:chgData name="Luisa De Almeida (2423048)" userId="9d443898-e4a4-4dfa-9ee4-84e235f447e6" providerId="ADAL" clId="{FA8B0396-AA8F-55DF-B312-9A6B4BACBB16}" dt="2025-10-12T10:05:49.768" v="1154" actId="14100"/>
          <ac:spMkLst>
            <pc:docMk/>
            <pc:sldMk cId="1911156258" sldId="270"/>
            <ac:spMk id="44" creationId="{E763926E-C1E4-4C66-FA86-617059A47D86}"/>
          </ac:spMkLst>
        </pc:spChg>
        <pc:spChg chg="add del mod">
          <ac:chgData name="Luisa De Almeida (2423048)" userId="9d443898-e4a4-4dfa-9ee4-84e235f447e6" providerId="ADAL" clId="{FA8B0396-AA8F-55DF-B312-9A6B4BACBB16}" dt="2025-10-12T10:06:12.461" v="1161" actId="21"/>
          <ac:spMkLst>
            <pc:docMk/>
            <pc:sldMk cId="1911156258" sldId="270"/>
            <ac:spMk id="45" creationId="{4151123B-BC64-814F-089C-E14565B8F394}"/>
          </ac:spMkLst>
        </pc:spChg>
        <pc:spChg chg="add mod">
          <ac:chgData name="Luisa De Almeida (2423048)" userId="9d443898-e4a4-4dfa-9ee4-84e235f447e6" providerId="ADAL" clId="{FA8B0396-AA8F-55DF-B312-9A6B4BACBB16}" dt="2025-10-12T10:06:08.269" v="1159" actId="1076"/>
          <ac:spMkLst>
            <pc:docMk/>
            <pc:sldMk cId="1911156258" sldId="270"/>
            <ac:spMk id="46" creationId="{4EF9CBDA-EFC0-8584-E9FF-6957508C11CB}"/>
          </ac:spMkLst>
        </pc:spChg>
        <pc:cxnChg chg="add mod">
          <ac:chgData name="Luisa De Almeida (2423048)" userId="9d443898-e4a4-4dfa-9ee4-84e235f447e6" providerId="ADAL" clId="{FA8B0396-AA8F-55DF-B312-9A6B4BACBB16}" dt="2025-10-12T10:07:00.304" v="1164" actId="1076"/>
          <ac:cxnSpMkLst>
            <pc:docMk/>
            <pc:sldMk cId="1911156258" sldId="270"/>
            <ac:cxnSpMk id="12" creationId="{0755F8C6-C5A5-E572-4A3B-9B77A09E57E5}"/>
          </ac:cxnSpMkLst>
        </pc:cxnChg>
        <pc:cxnChg chg="add mod">
          <ac:chgData name="Luisa De Almeida (2423048)" userId="9d443898-e4a4-4dfa-9ee4-84e235f447e6" providerId="ADAL" clId="{FA8B0396-AA8F-55DF-B312-9A6B4BACBB16}" dt="2025-10-12T09:56:48.296" v="1049" actId="14100"/>
          <ac:cxnSpMkLst>
            <pc:docMk/>
            <pc:sldMk cId="1911156258" sldId="270"/>
            <ac:cxnSpMk id="16" creationId="{DA44A7E7-4161-A05D-3B2B-977FBC00DA13}"/>
          </ac:cxnSpMkLst>
        </pc:cxnChg>
        <pc:cxnChg chg="add mod">
          <ac:chgData name="Luisa De Almeida (2423048)" userId="9d443898-e4a4-4dfa-9ee4-84e235f447e6" providerId="ADAL" clId="{FA8B0396-AA8F-55DF-B312-9A6B4BACBB16}" dt="2025-10-12T09:58:17.131" v="1070" actId="14100"/>
          <ac:cxnSpMkLst>
            <pc:docMk/>
            <pc:sldMk cId="1911156258" sldId="270"/>
            <ac:cxnSpMk id="22" creationId="{F18945DB-B24E-E8EC-CC6F-0E0A0744057F}"/>
          </ac:cxnSpMkLst>
        </pc:cxnChg>
        <pc:cxnChg chg="add mod">
          <ac:chgData name="Luisa De Almeida (2423048)" userId="9d443898-e4a4-4dfa-9ee4-84e235f447e6" providerId="ADAL" clId="{FA8B0396-AA8F-55DF-B312-9A6B4BACBB16}" dt="2025-10-12T09:59:52.482" v="1096" actId="14100"/>
          <ac:cxnSpMkLst>
            <pc:docMk/>
            <pc:sldMk cId="1911156258" sldId="270"/>
            <ac:cxnSpMk id="30" creationId="{670A4B74-3461-C000-B342-5D23D20D9C78}"/>
          </ac:cxnSpMkLst>
        </pc:cxnChg>
        <pc:cxnChg chg="add">
          <ac:chgData name="Luisa De Almeida (2423048)" userId="9d443898-e4a4-4dfa-9ee4-84e235f447e6" providerId="ADAL" clId="{FA8B0396-AA8F-55DF-B312-9A6B4BACBB16}" dt="2025-10-12T10:04:53.619" v="1143" actId="11529"/>
          <ac:cxnSpMkLst>
            <pc:docMk/>
            <pc:sldMk cId="1911156258" sldId="270"/>
            <ac:cxnSpMk id="40" creationId="{93885F58-F872-6161-FA24-96BEA8BCEC94}"/>
          </ac:cxnSpMkLst>
        </pc:cxnChg>
        <pc:cxnChg chg="add">
          <ac:chgData name="Luisa De Almeida (2423048)" userId="9d443898-e4a4-4dfa-9ee4-84e235f447e6" providerId="ADAL" clId="{FA8B0396-AA8F-55DF-B312-9A6B4BACBB16}" dt="2025-10-12T10:05:31.785" v="1150" actId="11529"/>
          <ac:cxnSpMkLst>
            <pc:docMk/>
            <pc:sldMk cId="1911156258" sldId="270"/>
            <ac:cxnSpMk id="43" creationId="{7BEC5D2A-15EA-B438-D53A-B6594E680E97}"/>
          </ac:cxnSpMkLst>
        </pc:cxnChg>
        <pc:cxnChg chg="add">
          <ac:chgData name="Luisa De Almeida (2423048)" userId="9d443898-e4a4-4dfa-9ee4-84e235f447e6" providerId="ADAL" clId="{FA8B0396-AA8F-55DF-B312-9A6B4BACBB16}" dt="2025-10-12T10:06:21.913" v="1162" actId="11529"/>
          <ac:cxnSpMkLst>
            <pc:docMk/>
            <pc:sldMk cId="1911156258" sldId="270"/>
            <ac:cxnSpMk id="48" creationId="{47BC8017-72F9-145C-5081-825D1ACA60F6}"/>
          </ac:cxnSpMkLst>
        </pc:cxnChg>
      </pc:sldChg>
      <pc:sldChg chg="new del">
        <pc:chgData name="Luisa De Almeida (2423048)" userId="9d443898-e4a4-4dfa-9ee4-84e235f447e6" providerId="ADAL" clId="{FA8B0396-AA8F-55DF-B312-9A6B4BACBB16}" dt="2025-10-12T10:10:42.472" v="1185" actId="2696"/>
        <pc:sldMkLst>
          <pc:docMk/>
          <pc:sldMk cId="2251109868" sldId="271"/>
        </pc:sldMkLst>
      </pc:sldChg>
      <pc:sldChg chg="modSp new del mod">
        <pc:chgData name="Luisa De Almeida (2423048)" userId="9d443898-e4a4-4dfa-9ee4-84e235f447e6" providerId="ADAL" clId="{FA8B0396-AA8F-55DF-B312-9A6B4BACBB16}" dt="2025-10-12T10:10:38.787" v="1184" actId="2696"/>
        <pc:sldMkLst>
          <pc:docMk/>
          <pc:sldMk cId="1581093107" sldId="272"/>
        </pc:sldMkLst>
        <pc:spChg chg="mod">
          <ac:chgData name="Luisa De Almeida (2423048)" userId="9d443898-e4a4-4dfa-9ee4-84e235f447e6" providerId="ADAL" clId="{FA8B0396-AA8F-55DF-B312-9A6B4BACBB16}" dt="2025-10-12T10:08:10.486" v="1173" actId="14100"/>
          <ac:spMkLst>
            <pc:docMk/>
            <pc:sldMk cId="1581093107" sldId="272"/>
            <ac:spMk id="3" creationId="{E1BDEC95-A1BC-81BF-53A1-C904B73A8073}"/>
          </ac:spMkLst>
        </pc:spChg>
      </pc:sldChg>
      <pc:sldChg chg="addSp delSp modSp new del mod">
        <pc:chgData name="Luisa De Almeida (2423048)" userId="9d443898-e4a4-4dfa-9ee4-84e235f447e6" providerId="ADAL" clId="{FA8B0396-AA8F-55DF-B312-9A6B4BACBB16}" dt="2025-10-12T10:17:56.146" v="1322" actId="2696"/>
        <pc:sldMkLst>
          <pc:docMk/>
          <pc:sldMk cId="2273612701" sldId="273"/>
        </pc:sldMkLst>
        <pc:spChg chg="mod">
          <ac:chgData name="Luisa De Almeida (2423048)" userId="9d443898-e4a4-4dfa-9ee4-84e235f447e6" providerId="ADAL" clId="{FA8B0396-AA8F-55DF-B312-9A6B4BACBB16}" dt="2025-10-12T10:17:20.541" v="1320" actId="27636"/>
          <ac:spMkLst>
            <pc:docMk/>
            <pc:sldMk cId="2273612701" sldId="273"/>
            <ac:spMk id="2" creationId="{E7D86578-E1BA-D22E-1862-CFB869FA09FB}"/>
          </ac:spMkLst>
        </pc:spChg>
        <pc:picChg chg="add del mod">
          <ac:chgData name="Luisa De Almeida (2423048)" userId="9d443898-e4a4-4dfa-9ee4-84e235f447e6" providerId="ADAL" clId="{FA8B0396-AA8F-55DF-B312-9A6B4BACBB16}" dt="2025-10-12T10:14:33.685" v="1318" actId="21"/>
          <ac:picMkLst>
            <pc:docMk/>
            <pc:sldMk cId="2273612701" sldId="273"/>
            <ac:picMk id="4" creationId="{6CF84BF7-97D4-0534-A6A4-91565DC57643}"/>
          </ac:picMkLst>
        </pc:picChg>
      </pc:sldChg>
      <pc:sldChg chg="modSp new del mod">
        <pc:chgData name="Luisa De Almeida (2423048)" userId="9d443898-e4a4-4dfa-9ee4-84e235f447e6" providerId="ADAL" clId="{FA8B0396-AA8F-55DF-B312-9A6B4BACBB16}" dt="2025-10-12T10:10:35.084" v="1183" actId="2696"/>
        <pc:sldMkLst>
          <pc:docMk/>
          <pc:sldMk cId="1709865042" sldId="274"/>
        </pc:sldMkLst>
        <pc:spChg chg="mod">
          <ac:chgData name="Luisa De Almeida (2423048)" userId="9d443898-e4a4-4dfa-9ee4-84e235f447e6" providerId="ADAL" clId="{FA8B0396-AA8F-55DF-B312-9A6B4BACBB16}" dt="2025-10-12T10:10:03.243" v="1182" actId="20577"/>
          <ac:spMkLst>
            <pc:docMk/>
            <pc:sldMk cId="1709865042" sldId="274"/>
            <ac:spMk id="2" creationId="{A0A5E24E-13DD-550D-0587-AACDA21060AD}"/>
          </ac:spMkLst>
        </pc:spChg>
        <pc:spChg chg="mod">
          <ac:chgData name="Luisa De Almeida (2423048)" userId="9d443898-e4a4-4dfa-9ee4-84e235f447e6" providerId="ADAL" clId="{FA8B0396-AA8F-55DF-B312-9A6B4BACBB16}" dt="2025-10-12T10:09:59.855" v="1181" actId="14100"/>
          <ac:spMkLst>
            <pc:docMk/>
            <pc:sldMk cId="1709865042" sldId="274"/>
            <ac:spMk id="3" creationId="{62358510-A6E8-6398-65BE-258E7C27807E}"/>
          </ac:spMkLst>
        </pc:spChg>
      </pc:sldChg>
      <pc:sldChg chg="addSp delSp modSp new del mod modShow">
        <pc:chgData name="Luisa De Almeida (2423048)" userId="9d443898-e4a4-4dfa-9ee4-84e235f447e6" providerId="ADAL" clId="{FA8B0396-AA8F-55DF-B312-9A6B4BACBB16}" dt="2025-10-12T17:38:20.112" v="2363" actId="2696"/>
        <pc:sldMkLst>
          <pc:docMk/>
          <pc:sldMk cId="4127092272" sldId="274"/>
        </pc:sldMkLst>
        <pc:spChg chg="mod">
          <ac:chgData name="Luisa De Almeida (2423048)" userId="9d443898-e4a4-4dfa-9ee4-84e235f447e6" providerId="ADAL" clId="{FA8B0396-AA8F-55DF-B312-9A6B4BACBB16}" dt="2025-10-12T17:24:16.253" v="2213" actId="1076"/>
          <ac:spMkLst>
            <pc:docMk/>
            <pc:sldMk cId="4127092272" sldId="274"/>
            <ac:spMk id="2" creationId="{36A78310-A9BE-FB94-FD72-4AA49B26A922}"/>
          </ac:spMkLst>
        </pc:spChg>
        <pc:spChg chg="mod">
          <ac:chgData name="Luisa De Almeida (2423048)" userId="9d443898-e4a4-4dfa-9ee4-84e235f447e6" providerId="ADAL" clId="{FA8B0396-AA8F-55DF-B312-9A6B4BACBB16}" dt="2025-10-12T17:37:58.393" v="2361" actId="20577"/>
          <ac:spMkLst>
            <pc:docMk/>
            <pc:sldMk cId="4127092272" sldId="274"/>
            <ac:spMk id="3" creationId="{A4AC3383-D362-874F-725F-099405D1614B}"/>
          </ac:spMkLst>
        </pc:spChg>
        <pc:spChg chg="add del mod">
          <ac:chgData name="Luisa De Almeida (2423048)" userId="9d443898-e4a4-4dfa-9ee4-84e235f447e6" providerId="ADAL" clId="{FA8B0396-AA8F-55DF-B312-9A6B4BACBB16}" dt="2025-10-12T17:26:12.690" v="2227" actId="21"/>
          <ac:spMkLst>
            <pc:docMk/>
            <pc:sldMk cId="4127092272" sldId="274"/>
            <ac:spMk id="4" creationId="{F2798922-DEBB-34FB-3F0D-4926474F017C}"/>
          </ac:spMkLst>
        </pc:spChg>
        <pc:spChg chg="add del mod">
          <ac:chgData name="Luisa De Almeida (2423048)" userId="9d443898-e4a4-4dfa-9ee4-84e235f447e6" providerId="ADAL" clId="{FA8B0396-AA8F-55DF-B312-9A6B4BACBB16}" dt="2025-10-12T17:26:12.690" v="2227" actId="21"/>
          <ac:spMkLst>
            <pc:docMk/>
            <pc:sldMk cId="4127092272" sldId="274"/>
            <ac:spMk id="5" creationId="{DF9CD913-09C5-03AC-D0AF-2242D70AAB1D}"/>
          </ac:spMkLst>
        </pc:spChg>
        <pc:spChg chg="add del mod">
          <ac:chgData name="Luisa De Almeida (2423048)" userId="9d443898-e4a4-4dfa-9ee4-84e235f447e6" providerId="ADAL" clId="{FA8B0396-AA8F-55DF-B312-9A6B4BACBB16}" dt="2025-10-12T17:26:12.690" v="2227" actId="21"/>
          <ac:spMkLst>
            <pc:docMk/>
            <pc:sldMk cId="4127092272" sldId="274"/>
            <ac:spMk id="13" creationId="{DF634DAD-A44E-4E7E-4204-BC8552C4A091}"/>
          </ac:spMkLst>
        </pc:spChg>
        <pc:spChg chg="add del mod">
          <ac:chgData name="Luisa De Almeida (2423048)" userId="9d443898-e4a4-4dfa-9ee4-84e235f447e6" providerId="ADAL" clId="{FA8B0396-AA8F-55DF-B312-9A6B4BACBB16}" dt="2025-10-12T17:27:16.779" v="2234" actId="21"/>
          <ac:spMkLst>
            <pc:docMk/>
            <pc:sldMk cId="4127092272" sldId="274"/>
            <ac:spMk id="19" creationId="{02C25CE7-1AEC-3D7D-5096-7822970A1F4C}"/>
          </ac:spMkLst>
        </pc:spChg>
        <pc:spChg chg="add del mod">
          <ac:chgData name="Luisa De Almeida (2423048)" userId="9d443898-e4a4-4dfa-9ee4-84e235f447e6" providerId="ADAL" clId="{FA8B0396-AA8F-55DF-B312-9A6B4BACBB16}" dt="2025-10-12T17:25:25.957" v="2221" actId="21"/>
          <ac:spMkLst>
            <pc:docMk/>
            <pc:sldMk cId="4127092272" sldId="274"/>
            <ac:spMk id="24" creationId="{0AAEAFE1-80B6-BA4F-2E87-6BC939F49170}"/>
          </ac:spMkLst>
        </pc:spChg>
        <pc:spChg chg="add del mod">
          <ac:chgData name="Luisa De Almeida (2423048)" userId="9d443898-e4a4-4dfa-9ee4-84e235f447e6" providerId="ADAL" clId="{FA8B0396-AA8F-55DF-B312-9A6B4BACBB16}" dt="2025-10-12T17:25:21.191" v="2218" actId="21"/>
          <ac:spMkLst>
            <pc:docMk/>
            <pc:sldMk cId="4127092272" sldId="274"/>
            <ac:spMk id="25" creationId="{F226FEA3-2772-4EC1-2E83-97FE6AE3B9A6}"/>
          </ac:spMkLst>
        </pc:spChg>
        <pc:spChg chg="add del mod">
          <ac:chgData name="Luisa De Almeida (2423048)" userId="9d443898-e4a4-4dfa-9ee4-84e235f447e6" providerId="ADAL" clId="{FA8B0396-AA8F-55DF-B312-9A6B4BACBB16}" dt="2025-10-12T17:27:22.831" v="2235" actId="21"/>
          <ac:spMkLst>
            <pc:docMk/>
            <pc:sldMk cId="4127092272" sldId="274"/>
            <ac:spMk id="28" creationId="{A9A39093-7367-8A4B-1E15-808135B40F9F}"/>
          </ac:spMkLst>
        </pc:spChg>
        <pc:spChg chg="add del mod">
          <ac:chgData name="Luisa De Almeida (2423048)" userId="9d443898-e4a4-4dfa-9ee4-84e235f447e6" providerId="ADAL" clId="{FA8B0396-AA8F-55DF-B312-9A6B4BACBB16}" dt="2025-10-12T17:25:33.848" v="2222" actId="21"/>
          <ac:spMkLst>
            <pc:docMk/>
            <pc:sldMk cId="4127092272" sldId="274"/>
            <ac:spMk id="29" creationId="{643961EE-B074-E107-EA58-CAC87D8420DD}"/>
          </ac:spMkLst>
        </pc:spChg>
        <pc:spChg chg="add del mod">
          <ac:chgData name="Luisa De Almeida (2423048)" userId="9d443898-e4a4-4dfa-9ee4-84e235f447e6" providerId="ADAL" clId="{FA8B0396-AA8F-55DF-B312-9A6B4BACBB16}" dt="2025-10-12T17:27:39.814" v="2236" actId="21"/>
          <ac:spMkLst>
            <pc:docMk/>
            <pc:sldMk cId="4127092272" sldId="274"/>
            <ac:spMk id="34" creationId="{76F95570-793D-EBE5-6C39-22E93F37A9CA}"/>
          </ac:spMkLst>
        </pc:spChg>
        <pc:spChg chg="add del mod">
          <ac:chgData name="Luisa De Almeida (2423048)" userId="9d443898-e4a4-4dfa-9ee4-84e235f447e6" providerId="ADAL" clId="{FA8B0396-AA8F-55DF-B312-9A6B4BACBB16}" dt="2025-10-12T17:27:07.815" v="2233" actId="21"/>
          <ac:spMkLst>
            <pc:docMk/>
            <pc:sldMk cId="4127092272" sldId="274"/>
            <ac:spMk id="46" creationId="{0759AF69-E4BB-D541-D15E-01E817523113}"/>
          </ac:spMkLst>
        </pc:spChg>
        <pc:spChg chg="add del mod">
          <ac:chgData name="Luisa De Almeida (2423048)" userId="9d443898-e4a4-4dfa-9ee4-84e235f447e6" providerId="ADAL" clId="{FA8B0396-AA8F-55DF-B312-9A6B4BACBB16}" dt="2025-10-12T17:25:38.195" v="2223" actId="21"/>
          <ac:spMkLst>
            <pc:docMk/>
            <pc:sldMk cId="4127092272" sldId="274"/>
            <ac:spMk id="47" creationId="{BC81706F-5E01-360B-CBEB-98846D9BA9D9}"/>
          </ac:spMkLst>
        </pc:spChg>
        <pc:spChg chg="add del mod">
          <ac:chgData name="Luisa De Almeida (2423048)" userId="9d443898-e4a4-4dfa-9ee4-84e235f447e6" providerId="ADAL" clId="{FA8B0396-AA8F-55DF-B312-9A6B4BACBB16}" dt="2025-10-12T17:27:45.777" v="2237" actId="21"/>
          <ac:spMkLst>
            <pc:docMk/>
            <pc:sldMk cId="4127092272" sldId="274"/>
            <ac:spMk id="60" creationId="{9A4C5BD5-E4CF-7AE8-5B67-6A97D298A23F}"/>
          </ac:spMkLst>
        </pc:spChg>
        <pc:spChg chg="add del mod">
          <ac:chgData name="Luisa De Almeida (2423048)" userId="9d443898-e4a4-4dfa-9ee4-84e235f447e6" providerId="ADAL" clId="{FA8B0396-AA8F-55DF-B312-9A6B4BACBB16}" dt="2025-10-12T17:25:23.239" v="2220"/>
          <ac:spMkLst>
            <pc:docMk/>
            <pc:sldMk cId="4127092272" sldId="274"/>
            <ac:spMk id="62" creationId="{959C7920-26FA-6118-45B2-D8B1FF593266}"/>
          </ac:spMkLst>
        </pc:spChg>
        <pc:spChg chg="add del mod">
          <ac:chgData name="Luisa De Almeida (2423048)" userId="9d443898-e4a4-4dfa-9ee4-84e235f447e6" providerId="ADAL" clId="{FA8B0396-AA8F-55DF-B312-9A6B4BACBB16}" dt="2025-10-12T17:26:12.690" v="2227" actId="21"/>
          <ac:spMkLst>
            <pc:docMk/>
            <pc:sldMk cId="4127092272" sldId="274"/>
            <ac:spMk id="63" creationId="{E6B96261-1782-8F4E-FEE7-E03617696427}"/>
          </ac:spMkLst>
        </pc:spChg>
        <pc:grpChg chg="del mod">
          <ac:chgData name="Luisa De Almeida (2423048)" userId="9d443898-e4a4-4dfa-9ee4-84e235f447e6" providerId="ADAL" clId="{FA8B0396-AA8F-55DF-B312-9A6B4BACBB16}" dt="2025-10-12T17:20:12.096" v="2188"/>
          <ac:grpSpMkLst>
            <pc:docMk/>
            <pc:sldMk cId="4127092272" sldId="274"/>
            <ac:grpSpMk id="50" creationId="{BBB73255-E1DF-DEFF-80CA-4B4E3F8ADC86}"/>
          </ac:grpSpMkLst>
        </pc:grpChg>
        <pc:grpChg chg="del mod">
          <ac:chgData name="Luisa De Almeida (2423048)" userId="9d443898-e4a4-4dfa-9ee4-84e235f447e6" providerId="ADAL" clId="{FA8B0396-AA8F-55DF-B312-9A6B4BACBB16}" dt="2025-10-12T17:26:12.690" v="2227" actId="21"/>
          <ac:grpSpMkLst>
            <pc:docMk/>
            <pc:sldMk cId="4127092272" sldId="274"/>
            <ac:grpSpMk id="51" creationId="{514499A1-8436-DAD7-F713-8A60FA8B9FFE}"/>
          </ac:grpSpMkLst>
        </pc:grpChg>
        <pc:inkChg chg="add mod">
          <ac:chgData name="Luisa De Almeida (2423048)" userId="9d443898-e4a4-4dfa-9ee4-84e235f447e6" providerId="ADAL" clId="{FA8B0396-AA8F-55DF-B312-9A6B4BACBB16}" dt="2025-10-12T17:20:12.096" v="2188"/>
          <ac:inkMkLst>
            <pc:docMk/>
            <pc:sldMk cId="4127092272" sldId="274"/>
            <ac:inkMk id="48" creationId="{5950B599-0CE4-1313-64CC-65965842B624}"/>
          </ac:inkMkLst>
        </pc:inkChg>
        <pc:inkChg chg="add mod">
          <ac:chgData name="Luisa De Almeida (2423048)" userId="9d443898-e4a4-4dfa-9ee4-84e235f447e6" providerId="ADAL" clId="{FA8B0396-AA8F-55DF-B312-9A6B4BACBB16}" dt="2025-10-12T17:20:12.096" v="2188"/>
          <ac:inkMkLst>
            <pc:docMk/>
            <pc:sldMk cId="4127092272" sldId="274"/>
            <ac:inkMk id="49" creationId="{A44DA86E-6040-DE30-C788-7162C8642388}"/>
          </ac:inkMkLst>
        </pc:inkChg>
        <pc:inkChg chg="add del">
          <ac:chgData name="Luisa De Almeida (2423048)" userId="9d443898-e4a4-4dfa-9ee4-84e235f447e6" providerId="ADAL" clId="{FA8B0396-AA8F-55DF-B312-9A6B4BACBB16}" dt="2025-10-12T17:26:12.690" v="2227" actId="21"/>
          <ac:inkMkLst>
            <pc:docMk/>
            <pc:sldMk cId="4127092272" sldId="274"/>
            <ac:inkMk id="52" creationId="{FD1099A4-5D2C-A389-B212-063E527A5DE3}"/>
          </ac:inkMkLst>
        </pc:inkChg>
        <pc:inkChg chg="add del">
          <ac:chgData name="Luisa De Almeida (2423048)" userId="9d443898-e4a4-4dfa-9ee4-84e235f447e6" providerId="ADAL" clId="{FA8B0396-AA8F-55DF-B312-9A6B4BACBB16}" dt="2025-10-12T17:26:12.690" v="2227" actId="21"/>
          <ac:inkMkLst>
            <pc:docMk/>
            <pc:sldMk cId="4127092272" sldId="274"/>
            <ac:inkMk id="53" creationId="{FED074B6-4E7B-A534-A848-51C338D547EE}"/>
          </ac:inkMkLst>
        </pc:inkChg>
        <pc:inkChg chg="add del">
          <ac:chgData name="Luisa De Almeida (2423048)" userId="9d443898-e4a4-4dfa-9ee4-84e235f447e6" providerId="ADAL" clId="{FA8B0396-AA8F-55DF-B312-9A6B4BACBB16}" dt="2025-10-12T17:26:12.690" v="2227" actId="21"/>
          <ac:inkMkLst>
            <pc:docMk/>
            <pc:sldMk cId="4127092272" sldId="274"/>
            <ac:inkMk id="54" creationId="{ACDD6751-A4E2-9859-EDEC-89F2A4159D18}"/>
          </ac:inkMkLst>
        </pc:inkChg>
        <pc:inkChg chg="add del">
          <ac:chgData name="Luisa De Almeida (2423048)" userId="9d443898-e4a4-4dfa-9ee4-84e235f447e6" providerId="ADAL" clId="{FA8B0396-AA8F-55DF-B312-9A6B4BACBB16}" dt="2025-10-12T17:26:12.690" v="2227" actId="21"/>
          <ac:inkMkLst>
            <pc:docMk/>
            <pc:sldMk cId="4127092272" sldId="274"/>
            <ac:inkMk id="55" creationId="{E4BDA41E-5318-395D-4DB3-EE38C497FA6D}"/>
          </ac:inkMkLst>
        </pc:inkChg>
        <pc:inkChg chg="add del">
          <ac:chgData name="Luisa De Almeida (2423048)" userId="9d443898-e4a4-4dfa-9ee4-84e235f447e6" providerId="ADAL" clId="{FA8B0396-AA8F-55DF-B312-9A6B4BACBB16}" dt="2025-10-12T17:26:12.690" v="2227" actId="21"/>
          <ac:inkMkLst>
            <pc:docMk/>
            <pc:sldMk cId="4127092272" sldId="274"/>
            <ac:inkMk id="56" creationId="{CEA16DE6-53B1-42A0-5EC6-DF8A6EEFC1FF}"/>
          </ac:inkMkLst>
        </pc:inkChg>
        <pc:cxnChg chg="add del mod">
          <ac:chgData name="Luisa De Almeida (2423048)" userId="9d443898-e4a4-4dfa-9ee4-84e235f447e6" providerId="ADAL" clId="{FA8B0396-AA8F-55DF-B312-9A6B4BACBB16}" dt="2025-10-12T17:25:15.561" v="2216" actId="21"/>
          <ac:cxnSpMkLst>
            <pc:docMk/>
            <pc:sldMk cId="4127092272" sldId="274"/>
            <ac:cxnSpMk id="7" creationId="{3662196B-CEDE-358B-B282-A65C211C0FC9}"/>
          </ac:cxnSpMkLst>
        </pc:cxnChg>
        <pc:cxnChg chg="add mod">
          <ac:chgData name="Luisa De Almeida (2423048)" userId="9d443898-e4a4-4dfa-9ee4-84e235f447e6" providerId="ADAL" clId="{FA8B0396-AA8F-55DF-B312-9A6B4BACBB16}" dt="2025-10-12T17:20:32.523" v="2194" actId="1076"/>
          <ac:cxnSpMkLst>
            <pc:docMk/>
            <pc:sldMk cId="4127092272" sldId="274"/>
            <ac:cxnSpMk id="15" creationId="{64BEFF2D-C9C0-F656-D516-444DE5BFB616}"/>
          </ac:cxnSpMkLst>
        </pc:cxnChg>
        <pc:cxnChg chg="add del mod">
          <ac:chgData name="Luisa De Almeida (2423048)" userId="9d443898-e4a4-4dfa-9ee4-84e235f447e6" providerId="ADAL" clId="{FA8B0396-AA8F-55DF-B312-9A6B4BACBB16}" dt="2025-10-12T17:26:15.858" v="2228" actId="21"/>
          <ac:cxnSpMkLst>
            <pc:docMk/>
            <pc:sldMk cId="4127092272" sldId="274"/>
            <ac:cxnSpMk id="21" creationId="{8ABD2233-66C6-817A-D716-06D5D70F3CFF}"/>
          </ac:cxnSpMkLst>
        </pc:cxnChg>
        <pc:cxnChg chg="add mod">
          <ac:chgData name="Luisa De Almeida (2423048)" userId="9d443898-e4a4-4dfa-9ee4-84e235f447e6" providerId="ADAL" clId="{FA8B0396-AA8F-55DF-B312-9A6B4BACBB16}" dt="2025-10-12T17:26:02.437" v="2226" actId="1076"/>
          <ac:cxnSpMkLst>
            <pc:docMk/>
            <pc:sldMk cId="4127092272" sldId="274"/>
            <ac:cxnSpMk id="23" creationId="{E76163F8-DCFA-DB4F-9623-FD8BE9B48DCD}"/>
          </ac:cxnSpMkLst>
        </pc:cxnChg>
        <pc:cxnChg chg="add mod">
          <ac:chgData name="Luisa De Almeida (2423048)" userId="9d443898-e4a4-4dfa-9ee4-84e235f447e6" providerId="ADAL" clId="{FA8B0396-AA8F-55DF-B312-9A6B4BACBB16}" dt="2025-10-12T17:23:48.612" v="2212" actId="1076"/>
          <ac:cxnSpMkLst>
            <pc:docMk/>
            <pc:sldMk cId="4127092272" sldId="274"/>
            <ac:cxnSpMk id="27" creationId="{A35E5C90-3956-0DE8-3E37-870DDFA4429E}"/>
          </ac:cxnSpMkLst>
        </pc:cxnChg>
        <pc:cxnChg chg="add del mod">
          <ac:chgData name="Luisa De Almeida (2423048)" userId="9d443898-e4a4-4dfa-9ee4-84e235f447e6" providerId="ADAL" clId="{FA8B0396-AA8F-55DF-B312-9A6B4BACBB16}" dt="2025-10-12T17:28:02.675" v="2240" actId="21"/>
          <ac:cxnSpMkLst>
            <pc:docMk/>
            <pc:sldMk cId="4127092272" sldId="274"/>
            <ac:cxnSpMk id="31" creationId="{58CA2A92-033E-524A-4517-771C93489F8C}"/>
          </ac:cxnSpMkLst>
        </pc:cxnChg>
        <pc:cxnChg chg="add del mod">
          <ac:chgData name="Luisa De Almeida (2423048)" userId="9d443898-e4a4-4dfa-9ee4-84e235f447e6" providerId="ADAL" clId="{FA8B0396-AA8F-55DF-B312-9A6B4BACBB16}" dt="2025-10-12T17:27:51.463" v="2238" actId="21"/>
          <ac:cxnSpMkLst>
            <pc:docMk/>
            <pc:sldMk cId="4127092272" sldId="274"/>
            <ac:cxnSpMk id="33" creationId="{EF4F4996-6ED9-7212-64C6-71E3736B405B}"/>
          </ac:cxnSpMkLst>
        </pc:cxnChg>
      </pc:sldChg>
      <pc:sldChg chg="delSp modSp new del mod">
        <pc:chgData name="Luisa De Almeida (2423048)" userId="9d443898-e4a4-4dfa-9ee4-84e235f447e6" providerId="ADAL" clId="{FA8B0396-AA8F-55DF-B312-9A6B4BACBB16}" dt="2025-10-12T17:34:06.310" v="2327" actId="2696"/>
        <pc:sldMkLst>
          <pc:docMk/>
          <pc:sldMk cId="809838506" sldId="275"/>
        </pc:sldMkLst>
        <pc:spChg chg="del mod">
          <ac:chgData name="Luisa De Almeida (2423048)" userId="9d443898-e4a4-4dfa-9ee4-84e235f447e6" providerId="ADAL" clId="{FA8B0396-AA8F-55DF-B312-9A6B4BACBB16}" dt="2025-10-12T17:33:28.473" v="2321" actId="21"/>
          <ac:spMkLst>
            <pc:docMk/>
            <pc:sldMk cId="809838506" sldId="275"/>
            <ac:spMk id="2" creationId="{EC5690DE-F3A2-CF48-C2EB-AA2B7ABDA80B}"/>
          </ac:spMkLst>
        </pc:spChg>
        <pc:spChg chg="del mod">
          <ac:chgData name="Luisa De Almeida (2423048)" userId="9d443898-e4a4-4dfa-9ee4-84e235f447e6" providerId="ADAL" clId="{FA8B0396-AA8F-55DF-B312-9A6B4BACBB16}" dt="2025-10-12T17:33:34.070" v="2322" actId="21"/>
          <ac:spMkLst>
            <pc:docMk/>
            <pc:sldMk cId="809838506" sldId="275"/>
            <ac:spMk id="3" creationId="{B19E2560-CF57-7517-78F0-FBD2A0458124}"/>
          </ac:spMkLst>
        </pc:spChg>
      </pc:sldChg>
      <pc:sldChg chg="addSp delSp modSp new mod">
        <pc:chgData name="Luisa De Almeida (2423048)" userId="9d443898-e4a4-4dfa-9ee4-84e235f447e6" providerId="ADAL" clId="{FA8B0396-AA8F-55DF-B312-9A6B4BACBB16}" dt="2025-10-12T18:38:33.191" v="3468" actId="1076"/>
        <pc:sldMkLst>
          <pc:docMk/>
          <pc:sldMk cId="3240850762" sldId="275"/>
        </pc:sldMkLst>
        <pc:spChg chg="mod">
          <ac:chgData name="Luisa De Almeida (2423048)" userId="9d443898-e4a4-4dfa-9ee4-84e235f447e6" providerId="ADAL" clId="{FA8B0396-AA8F-55DF-B312-9A6B4BACBB16}" dt="2025-10-12T17:41:21.125" v="2486" actId="14100"/>
          <ac:spMkLst>
            <pc:docMk/>
            <pc:sldMk cId="3240850762" sldId="275"/>
            <ac:spMk id="2" creationId="{253F55BF-3764-0277-6164-36C27E3B84FB}"/>
          </ac:spMkLst>
        </pc:spChg>
        <pc:spChg chg="mod">
          <ac:chgData name="Luisa De Almeida (2423048)" userId="9d443898-e4a4-4dfa-9ee4-84e235f447e6" providerId="ADAL" clId="{FA8B0396-AA8F-55DF-B312-9A6B4BACBB16}" dt="2025-10-12T18:23:24.124" v="3285" actId="123"/>
          <ac:spMkLst>
            <pc:docMk/>
            <pc:sldMk cId="3240850762" sldId="275"/>
            <ac:spMk id="3" creationId="{16ED88CE-B1F0-EAAF-23A9-9CF443D29A3B}"/>
          </ac:spMkLst>
        </pc:spChg>
        <pc:spChg chg="add del">
          <ac:chgData name="Luisa De Almeida (2423048)" userId="9d443898-e4a4-4dfa-9ee4-84e235f447e6" providerId="ADAL" clId="{FA8B0396-AA8F-55DF-B312-9A6B4BACBB16}" dt="2025-10-12T17:41:51.419" v="2488" actId="21"/>
          <ac:spMkLst>
            <pc:docMk/>
            <pc:sldMk cId="3240850762" sldId="275"/>
            <ac:spMk id="4" creationId="{7AE7989D-5EA4-C0A8-8CB1-8BAD53B00600}"/>
          </ac:spMkLst>
        </pc:spChg>
        <pc:spChg chg="add del">
          <ac:chgData name="Luisa De Almeida (2423048)" userId="9d443898-e4a4-4dfa-9ee4-84e235f447e6" providerId="ADAL" clId="{FA8B0396-AA8F-55DF-B312-9A6B4BACBB16}" dt="2025-10-12T17:42:34.385" v="2490" actId="21"/>
          <ac:spMkLst>
            <pc:docMk/>
            <pc:sldMk cId="3240850762" sldId="275"/>
            <ac:spMk id="5" creationId="{BECA6D0E-C966-7323-58EB-7C2A5754E9CF}"/>
          </ac:spMkLst>
        </pc:spChg>
        <pc:spChg chg="add del mod">
          <ac:chgData name="Luisa De Almeida (2423048)" userId="9d443898-e4a4-4dfa-9ee4-84e235f447e6" providerId="ADAL" clId="{FA8B0396-AA8F-55DF-B312-9A6B4BACBB16}" dt="2025-10-12T17:50:15.689" v="2594" actId="21"/>
          <ac:spMkLst>
            <pc:docMk/>
            <pc:sldMk cId="3240850762" sldId="275"/>
            <ac:spMk id="6" creationId="{23312681-6910-CEF4-B62C-B9882269567E}"/>
          </ac:spMkLst>
        </pc:spChg>
        <pc:spChg chg="add mod">
          <ac:chgData name="Luisa De Almeida (2423048)" userId="9d443898-e4a4-4dfa-9ee4-84e235f447e6" providerId="ADAL" clId="{FA8B0396-AA8F-55DF-B312-9A6B4BACBB16}" dt="2025-10-12T18:37:13.528" v="3449" actId="1076"/>
          <ac:spMkLst>
            <pc:docMk/>
            <pc:sldMk cId="3240850762" sldId="275"/>
            <ac:spMk id="7" creationId="{CC57CE0E-33C6-26BD-DB26-856BCA78171C}"/>
          </ac:spMkLst>
        </pc:spChg>
        <pc:spChg chg="add mod">
          <ac:chgData name="Luisa De Almeida (2423048)" userId="9d443898-e4a4-4dfa-9ee4-84e235f447e6" providerId="ADAL" clId="{FA8B0396-AA8F-55DF-B312-9A6B4BACBB16}" dt="2025-10-12T18:38:22.893" v="3466" actId="1076"/>
          <ac:spMkLst>
            <pc:docMk/>
            <pc:sldMk cId="3240850762" sldId="275"/>
            <ac:spMk id="8" creationId="{396A2731-94ED-7F07-60F5-C03C1985EECE}"/>
          </ac:spMkLst>
        </pc:spChg>
        <pc:spChg chg="add mod">
          <ac:chgData name="Luisa De Almeida (2423048)" userId="9d443898-e4a4-4dfa-9ee4-84e235f447e6" providerId="ADAL" clId="{FA8B0396-AA8F-55DF-B312-9A6B4BACBB16}" dt="2025-10-12T18:37:20.094" v="3451" actId="1076"/>
          <ac:spMkLst>
            <pc:docMk/>
            <pc:sldMk cId="3240850762" sldId="275"/>
            <ac:spMk id="9" creationId="{0681E63F-427D-36B9-1567-0112E8D9C1E1}"/>
          </ac:spMkLst>
        </pc:spChg>
        <pc:spChg chg="add mod">
          <ac:chgData name="Luisa De Almeida (2423048)" userId="9d443898-e4a4-4dfa-9ee4-84e235f447e6" providerId="ADAL" clId="{FA8B0396-AA8F-55DF-B312-9A6B4BACBB16}" dt="2025-10-12T18:37:02.126" v="3446" actId="1076"/>
          <ac:spMkLst>
            <pc:docMk/>
            <pc:sldMk cId="3240850762" sldId="275"/>
            <ac:spMk id="10" creationId="{3083C5BC-637D-156F-72B5-309648F1F748}"/>
          </ac:spMkLst>
        </pc:spChg>
        <pc:spChg chg="add mod">
          <ac:chgData name="Luisa De Almeida (2423048)" userId="9d443898-e4a4-4dfa-9ee4-84e235f447e6" providerId="ADAL" clId="{FA8B0396-AA8F-55DF-B312-9A6B4BACBB16}" dt="2025-10-12T18:37:06.877" v="3447" actId="1076"/>
          <ac:spMkLst>
            <pc:docMk/>
            <pc:sldMk cId="3240850762" sldId="275"/>
            <ac:spMk id="11" creationId="{034AF962-C025-52B2-C33C-6F74313D95D0}"/>
          </ac:spMkLst>
        </pc:spChg>
        <pc:spChg chg="add mod">
          <ac:chgData name="Luisa De Almeida (2423048)" userId="9d443898-e4a4-4dfa-9ee4-84e235f447e6" providerId="ADAL" clId="{FA8B0396-AA8F-55DF-B312-9A6B4BACBB16}" dt="2025-10-12T18:37:09.826" v="3448" actId="1076"/>
          <ac:spMkLst>
            <pc:docMk/>
            <pc:sldMk cId="3240850762" sldId="275"/>
            <ac:spMk id="12" creationId="{38A11A63-3C26-E501-4303-FC401C788B89}"/>
          </ac:spMkLst>
        </pc:spChg>
        <pc:spChg chg="add del mod">
          <ac:chgData name="Luisa De Almeida (2423048)" userId="9d443898-e4a4-4dfa-9ee4-84e235f447e6" providerId="ADAL" clId="{FA8B0396-AA8F-55DF-B312-9A6B4BACBB16}" dt="2025-10-12T17:53:44.520" v="2603" actId="21"/>
          <ac:spMkLst>
            <pc:docMk/>
            <pc:sldMk cId="3240850762" sldId="275"/>
            <ac:spMk id="13" creationId="{1A074315-DBE3-1134-1D25-D7F330387DCB}"/>
          </ac:spMkLst>
        </pc:spChg>
        <pc:spChg chg="add del mod">
          <ac:chgData name="Luisa De Almeida (2423048)" userId="9d443898-e4a4-4dfa-9ee4-84e235f447e6" providerId="ADAL" clId="{FA8B0396-AA8F-55DF-B312-9A6B4BACBB16}" dt="2025-10-12T17:53:58.586" v="2606" actId="21"/>
          <ac:spMkLst>
            <pc:docMk/>
            <pc:sldMk cId="3240850762" sldId="275"/>
            <ac:spMk id="14" creationId="{E4AE1652-9E21-B861-0CBD-7B3268D19FA1}"/>
          </ac:spMkLst>
        </pc:spChg>
        <pc:spChg chg="add del mod">
          <ac:chgData name="Luisa De Almeida (2423048)" userId="9d443898-e4a4-4dfa-9ee4-84e235f447e6" providerId="ADAL" clId="{FA8B0396-AA8F-55DF-B312-9A6B4BACBB16}" dt="2025-10-12T17:58:02.896" v="2644" actId="21"/>
          <ac:spMkLst>
            <pc:docMk/>
            <pc:sldMk cId="3240850762" sldId="275"/>
            <ac:spMk id="15" creationId="{B3444D8B-193A-36C4-D939-1C04DD340026}"/>
          </ac:spMkLst>
        </pc:spChg>
        <pc:spChg chg="add mod">
          <ac:chgData name="Luisa De Almeida (2423048)" userId="9d443898-e4a4-4dfa-9ee4-84e235f447e6" providerId="ADAL" clId="{FA8B0396-AA8F-55DF-B312-9A6B4BACBB16}" dt="2025-10-12T18:36:01.146" v="3437" actId="1076"/>
          <ac:spMkLst>
            <pc:docMk/>
            <pc:sldMk cId="3240850762" sldId="275"/>
            <ac:spMk id="16" creationId="{CDFCE908-8E4B-AB87-0E69-7B1D60234B05}"/>
          </ac:spMkLst>
        </pc:spChg>
        <pc:spChg chg="add del mod">
          <ac:chgData name="Luisa De Almeida (2423048)" userId="9d443898-e4a4-4dfa-9ee4-84e235f447e6" providerId="ADAL" clId="{FA8B0396-AA8F-55DF-B312-9A6B4BACBB16}" dt="2025-10-12T18:01:06.896" v="2678" actId="21"/>
          <ac:spMkLst>
            <pc:docMk/>
            <pc:sldMk cId="3240850762" sldId="275"/>
            <ac:spMk id="21" creationId="{9768F808-BB00-71A0-8693-577F3B579C7E}"/>
          </ac:spMkLst>
        </pc:spChg>
        <pc:spChg chg="add del mod">
          <ac:chgData name="Luisa De Almeida (2423048)" userId="9d443898-e4a4-4dfa-9ee4-84e235f447e6" providerId="ADAL" clId="{FA8B0396-AA8F-55DF-B312-9A6B4BACBB16}" dt="2025-10-12T18:01:54.453" v="2684" actId="21"/>
          <ac:spMkLst>
            <pc:docMk/>
            <pc:sldMk cId="3240850762" sldId="275"/>
            <ac:spMk id="22" creationId="{B1487E5D-AF9D-4507-62D5-4C1ADF8EAB15}"/>
          </ac:spMkLst>
        </pc:spChg>
        <pc:spChg chg="add del mod">
          <ac:chgData name="Luisa De Almeida (2423048)" userId="9d443898-e4a4-4dfa-9ee4-84e235f447e6" providerId="ADAL" clId="{FA8B0396-AA8F-55DF-B312-9A6B4BACBB16}" dt="2025-10-12T18:03:00.093" v="2711" actId="21"/>
          <ac:spMkLst>
            <pc:docMk/>
            <pc:sldMk cId="3240850762" sldId="275"/>
            <ac:spMk id="23" creationId="{30859B45-8F82-171C-184F-248EBBCFC1A6}"/>
          </ac:spMkLst>
        </pc:spChg>
        <pc:spChg chg="add del mod">
          <ac:chgData name="Luisa De Almeida (2423048)" userId="9d443898-e4a4-4dfa-9ee4-84e235f447e6" providerId="ADAL" clId="{FA8B0396-AA8F-55DF-B312-9A6B4BACBB16}" dt="2025-10-12T18:01:57.584" v="2685" actId="21"/>
          <ac:spMkLst>
            <pc:docMk/>
            <pc:sldMk cId="3240850762" sldId="275"/>
            <ac:spMk id="24" creationId="{1149A452-8656-A335-04C6-6FBEF1C324FD}"/>
          </ac:spMkLst>
        </pc:spChg>
        <pc:spChg chg="add mod">
          <ac:chgData name="Luisa De Almeida (2423048)" userId="9d443898-e4a4-4dfa-9ee4-84e235f447e6" providerId="ADAL" clId="{FA8B0396-AA8F-55DF-B312-9A6B4BACBB16}" dt="2025-10-12T18:38:33.191" v="3468" actId="1076"/>
          <ac:spMkLst>
            <pc:docMk/>
            <pc:sldMk cId="3240850762" sldId="275"/>
            <ac:spMk id="25" creationId="{1E23124B-0864-FCBD-7070-E41D6898A8FF}"/>
          </ac:spMkLst>
        </pc:spChg>
        <pc:spChg chg="add mod">
          <ac:chgData name="Luisa De Almeida (2423048)" userId="9d443898-e4a4-4dfa-9ee4-84e235f447e6" providerId="ADAL" clId="{FA8B0396-AA8F-55DF-B312-9A6B4BACBB16}" dt="2025-10-12T18:15:53.652" v="2935" actId="1076"/>
          <ac:spMkLst>
            <pc:docMk/>
            <pc:sldMk cId="3240850762" sldId="275"/>
            <ac:spMk id="26" creationId="{92D70261-534F-2ED0-C808-85EC150B1645}"/>
          </ac:spMkLst>
        </pc:spChg>
        <pc:cxnChg chg="add mod">
          <ac:chgData name="Luisa De Almeida (2423048)" userId="9d443898-e4a4-4dfa-9ee4-84e235f447e6" providerId="ADAL" clId="{FA8B0396-AA8F-55DF-B312-9A6B4BACBB16}" dt="2025-10-12T18:38:31.076" v="3467" actId="14100"/>
          <ac:cxnSpMkLst>
            <pc:docMk/>
            <pc:sldMk cId="3240850762" sldId="275"/>
            <ac:cxnSpMk id="18" creationId="{20CC3102-47FC-E7A1-5BFD-A427602ACC7E}"/>
          </ac:cxnSpMkLst>
        </pc:cxnChg>
        <pc:cxnChg chg="add mod">
          <ac:chgData name="Luisa De Almeida (2423048)" userId="9d443898-e4a4-4dfa-9ee4-84e235f447e6" providerId="ADAL" clId="{FA8B0396-AA8F-55DF-B312-9A6B4BACBB16}" dt="2025-10-12T18:10:51.906" v="2787" actId="14100"/>
          <ac:cxnSpMkLst>
            <pc:docMk/>
            <pc:sldMk cId="3240850762" sldId="275"/>
            <ac:cxnSpMk id="28" creationId="{4D73CA3C-15EA-CED8-7816-2C744E3BC1C2}"/>
          </ac:cxnSpMkLst>
        </pc:cxnChg>
        <pc:cxnChg chg="add mod">
          <ac:chgData name="Luisa De Almeida (2423048)" userId="9d443898-e4a4-4dfa-9ee4-84e235f447e6" providerId="ADAL" clId="{FA8B0396-AA8F-55DF-B312-9A6B4BACBB16}" dt="2025-10-12T18:38:17.343" v="3465" actId="14100"/>
          <ac:cxnSpMkLst>
            <pc:docMk/>
            <pc:sldMk cId="3240850762" sldId="275"/>
            <ac:cxnSpMk id="34" creationId="{5B0FC722-2C8B-14C3-9481-7DA1564D5BC6}"/>
          </ac:cxnSpMkLst>
        </pc:cxnChg>
        <pc:cxnChg chg="add mod">
          <ac:chgData name="Luisa De Almeida (2423048)" userId="9d443898-e4a4-4dfa-9ee4-84e235f447e6" providerId="ADAL" clId="{FA8B0396-AA8F-55DF-B312-9A6B4BACBB16}" dt="2025-10-12T18:36:45.444" v="3443" actId="1076"/>
          <ac:cxnSpMkLst>
            <pc:docMk/>
            <pc:sldMk cId="3240850762" sldId="275"/>
            <ac:cxnSpMk id="37" creationId="{219DE11A-09B7-A2BB-F8E9-9836D1C01632}"/>
          </ac:cxnSpMkLst>
        </pc:cxnChg>
        <pc:cxnChg chg="add mod">
          <ac:chgData name="Luisa De Almeida (2423048)" userId="9d443898-e4a4-4dfa-9ee4-84e235f447e6" providerId="ADAL" clId="{FA8B0396-AA8F-55DF-B312-9A6B4BACBB16}" dt="2025-10-12T18:36:27.444" v="3439" actId="1076"/>
          <ac:cxnSpMkLst>
            <pc:docMk/>
            <pc:sldMk cId="3240850762" sldId="275"/>
            <ac:cxnSpMk id="45" creationId="{DB48DFA7-E1D9-5A29-72EE-B5BD62869CB9}"/>
          </ac:cxnSpMkLst>
        </pc:cxnChg>
        <pc:cxnChg chg="add mod">
          <ac:chgData name="Luisa De Almeida (2423048)" userId="9d443898-e4a4-4dfa-9ee4-84e235f447e6" providerId="ADAL" clId="{FA8B0396-AA8F-55DF-B312-9A6B4BACBB16}" dt="2025-10-12T18:37:53.777" v="3459" actId="14100"/>
          <ac:cxnSpMkLst>
            <pc:docMk/>
            <pc:sldMk cId="3240850762" sldId="275"/>
            <ac:cxnSpMk id="51" creationId="{93E7CE7B-25DD-7CFA-B98E-27A55DADD4A6}"/>
          </ac:cxnSpMkLst>
        </pc:cxnChg>
        <pc:cxnChg chg="add mod">
          <ac:chgData name="Luisa De Almeida (2423048)" userId="9d443898-e4a4-4dfa-9ee4-84e235f447e6" providerId="ADAL" clId="{FA8B0396-AA8F-55DF-B312-9A6B4BACBB16}" dt="2025-10-12T18:37:40.827" v="3456" actId="14100"/>
          <ac:cxnSpMkLst>
            <pc:docMk/>
            <pc:sldMk cId="3240850762" sldId="275"/>
            <ac:cxnSpMk id="52" creationId="{6B363BF5-61CD-1846-E849-015FC94FE8AA}"/>
          </ac:cxnSpMkLst>
        </pc:cxnChg>
        <pc:cxnChg chg="add del mod">
          <ac:chgData name="Luisa De Almeida (2423048)" userId="9d443898-e4a4-4dfa-9ee4-84e235f447e6" providerId="ADAL" clId="{FA8B0396-AA8F-55DF-B312-9A6B4BACBB16}" dt="2025-10-12T18:10:10.219" v="2780" actId="21"/>
          <ac:cxnSpMkLst>
            <pc:docMk/>
            <pc:sldMk cId="3240850762" sldId="275"/>
            <ac:cxnSpMk id="56" creationId="{75954012-F6C7-6E76-00C8-E2C583CF7862}"/>
          </ac:cxnSpMkLst>
        </pc:cxnChg>
        <pc:cxnChg chg="add del mod">
          <ac:chgData name="Luisa De Almeida (2423048)" userId="9d443898-e4a4-4dfa-9ee4-84e235f447e6" providerId="ADAL" clId="{FA8B0396-AA8F-55DF-B312-9A6B4BACBB16}" dt="2025-10-12T18:37:28.851" v="3453" actId="21"/>
          <ac:cxnSpMkLst>
            <pc:docMk/>
            <pc:sldMk cId="3240850762" sldId="275"/>
            <ac:cxnSpMk id="76" creationId="{11A47A0F-4CCA-CCF6-A8FF-6234F2A308B9}"/>
          </ac:cxnSpMkLst>
        </pc:cxnChg>
        <pc:cxnChg chg="add del mod">
          <ac:chgData name="Luisa De Almeida (2423048)" userId="9d443898-e4a4-4dfa-9ee4-84e235f447e6" providerId="ADAL" clId="{FA8B0396-AA8F-55DF-B312-9A6B4BACBB16}" dt="2025-10-12T18:38:12.341" v="3464" actId="21"/>
          <ac:cxnSpMkLst>
            <pc:docMk/>
            <pc:sldMk cId="3240850762" sldId="275"/>
            <ac:cxnSpMk id="81" creationId="{4A55E09C-EEED-D83A-8924-86C967B18BEF}"/>
          </ac:cxnSpMkLst>
        </pc:cxnChg>
        <pc:cxnChg chg="add del mod">
          <ac:chgData name="Luisa De Almeida (2423048)" userId="9d443898-e4a4-4dfa-9ee4-84e235f447e6" providerId="ADAL" clId="{FA8B0396-AA8F-55DF-B312-9A6B4BACBB16}" dt="2025-10-12T18:38:07.221" v="3463" actId="21"/>
          <ac:cxnSpMkLst>
            <pc:docMk/>
            <pc:sldMk cId="3240850762" sldId="275"/>
            <ac:cxnSpMk id="82" creationId="{BEBBBF86-EA00-62C6-CD56-704494C47FEF}"/>
          </ac:cxnSpMkLst>
        </pc:cxnChg>
      </pc:sldChg>
      <pc:sldChg chg="delSp new del mod">
        <pc:chgData name="Luisa De Almeida (2423048)" userId="9d443898-e4a4-4dfa-9ee4-84e235f447e6" providerId="ADAL" clId="{FA8B0396-AA8F-55DF-B312-9A6B4BACBB16}" dt="2025-10-12T17:34:12.994" v="2328" actId="2696"/>
        <pc:sldMkLst>
          <pc:docMk/>
          <pc:sldMk cId="1563117647" sldId="276"/>
        </pc:sldMkLst>
        <pc:spChg chg="del">
          <ac:chgData name="Luisa De Almeida (2423048)" userId="9d443898-e4a4-4dfa-9ee4-84e235f447e6" providerId="ADAL" clId="{FA8B0396-AA8F-55DF-B312-9A6B4BACBB16}" dt="2025-10-12T17:33:51.484" v="2324" actId="21"/>
          <ac:spMkLst>
            <pc:docMk/>
            <pc:sldMk cId="1563117647" sldId="276"/>
            <ac:spMk id="2" creationId="{1860C2B6-2AD2-92D8-1569-F4C468BFCC76}"/>
          </ac:spMkLst>
        </pc:spChg>
        <pc:spChg chg="del">
          <ac:chgData name="Luisa De Almeida (2423048)" userId="9d443898-e4a4-4dfa-9ee4-84e235f447e6" providerId="ADAL" clId="{FA8B0396-AA8F-55DF-B312-9A6B4BACBB16}" dt="2025-10-12T17:33:57.516" v="2325" actId="21"/>
          <ac:spMkLst>
            <pc:docMk/>
            <pc:sldMk cId="1563117647" sldId="276"/>
            <ac:spMk id="3" creationId="{626A0D44-9D85-BC6E-1C57-91C5B3D6BDCD}"/>
          </ac:spMkLst>
        </pc:spChg>
      </pc:sldChg>
      <pc:sldChg chg="modSp new del mod">
        <pc:chgData name="Luisa De Almeida (2423048)" userId="9d443898-e4a4-4dfa-9ee4-84e235f447e6" providerId="ADAL" clId="{FA8B0396-AA8F-55DF-B312-9A6B4BACBB16}" dt="2025-10-12T17:37:43.331" v="2337" actId="2696"/>
        <pc:sldMkLst>
          <pc:docMk/>
          <pc:sldMk cId="1563641270" sldId="277"/>
        </pc:sldMkLst>
        <pc:spChg chg="mod">
          <ac:chgData name="Luisa De Almeida (2423048)" userId="9d443898-e4a4-4dfa-9ee4-84e235f447e6" providerId="ADAL" clId="{FA8B0396-AA8F-55DF-B312-9A6B4BACBB16}" dt="2025-10-12T17:37:05.529" v="2334" actId="27636"/>
          <ac:spMkLst>
            <pc:docMk/>
            <pc:sldMk cId="1563641270" sldId="277"/>
            <ac:spMk id="2" creationId="{4C224F2A-65AE-243B-9524-0C82A39B12AC}"/>
          </ac:spMkLst>
        </pc:spChg>
        <pc:spChg chg="mod">
          <ac:chgData name="Luisa De Almeida (2423048)" userId="9d443898-e4a4-4dfa-9ee4-84e235f447e6" providerId="ADAL" clId="{FA8B0396-AA8F-55DF-B312-9A6B4BACBB16}" dt="2025-10-12T17:37:01.526" v="2332" actId="1076"/>
          <ac:spMkLst>
            <pc:docMk/>
            <pc:sldMk cId="1563641270" sldId="277"/>
            <ac:spMk id="3" creationId="{D4BD0B80-308C-BA7D-2FD8-C3EEA8A3192D}"/>
          </ac:spMkLst>
        </pc:spChg>
      </pc:sldChg>
      <pc:sldChg chg="new del">
        <pc:chgData name="Luisa De Almeida (2423048)" userId="9d443898-e4a4-4dfa-9ee4-84e235f447e6" providerId="ADAL" clId="{FA8B0396-AA8F-55DF-B312-9A6B4BACBB16}" dt="2025-10-12T17:37:37.594" v="2336" actId="2696"/>
        <pc:sldMkLst>
          <pc:docMk/>
          <pc:sldMk cId="209358781" sldId="27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E83BF7-1131-A84A-8321-CC14DAAACBFD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FF38E3-0A5C-7449-8446-C11D0BCD96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123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39409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78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101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109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5232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214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943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070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565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980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623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1716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EDB2E-CF2E-EB41-F3C0-741297846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2629A-1C01-6394-82FC-888510CA10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519289"/>
            <a:ext cx="11019514" cy="31947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Student Name    : Luisa De Almeida</a:t>
            </a:r>
          </a:p>
          <a:p>
            <a:pPr marL="0" indent="0">
              <a:buNone/>
            </a:pPr>
            <a:r>
              <a:rPr lang="en-US" dirty="0"/>
              <a:t>Student ID            : 2423048</a:t>
            </a:r>
          </a:p>
          <a:p>
            <a:pPr marL="0" indent="0">
              <a:buNone/>
            </a:pPr>
            <a:r>
              <a:rPr lang="en-US" dirty="0"/>
              <a:t>Lecturer’s Name  : Koushik Das Sarma </a:t>
            </a:r>
          </a:p>
          <a:p>
            <a:pPr marL="0" indent="0">
              <a:buNone/>
            </a:pPr>
            <a:r>
              <a:rPr lang="en-US" dirty="0"/>
              <a:t>Module Code       :LCLM 4004</a:t>
            </a:r>
          </a:p>
          <a:p>
            <a:pPr marL="0" indent="0">
              <a:buNone/>
            </a:pPr>
            <a:r>
              <a:rPr lang="en-US" dirty="0"/>
              <a:t>Module Name      :Problem Solving and Decision-making</a:t>
            </a:r>
          </a:p>
          <a:p>
            <a:pPr marL="0" indent="0">
              <a:buNone/>
            </a:pPr>
            <a:r>
              <a:rPr lang="en-US" dirty="0"/>
              <a:t>Component 1       : Green Haven’s Florists </a:t>
            </a:r>
          </a:p>
        </p:txBody>
      </p:sp>
    </p:spTree>
    <p:extLst>
      <p:ext uri="{BB962C8B-B14F-4D97-AF65-F5344CB8AC3E}">
        <p14:creationId xmlns:p14="http://schemas.microsoft.com/office/powerpoint/2010/main" val="1431114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BD1E4-55C5-49FA-916C-3C233D694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Provide Overview of your presentation</a:t>
            </a:r>
            <a:br>
              <a:rPr lang="en-US" dirty="0"/>
            </a:br>
            <a:r>
              <a:rPr lang="en-US" dirty="0"/>
              <a:t> ( approx. 30 seconds )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A3940-129B-912A-8C96-244B0729D1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Acknowledgement : Acknowledgement Green Haven Florists’ strong foundation, built on custom-made arrangements, Eco-friendly practices, and community engagement.</a:t>
            </a:r>
          </a:p>
          <a:p>
            <a:r>
              <a:rPr lang="en-US" dirty="0"/>
              <a:t>Agenda : problem identification ( 5W2H )</a:t>
            </a:r>
          </a:p>
          <a:p>
            <a:r>
              <a:rPr lang="en-US" dirty="0"/>
              <a:t>External factors analysis ( pastel )</a:t>
            </a:r>
          </a:p>
          <a:p>
            <a:r>
              <a:rPr lang="en-US" dirty="0"/>
              <a:t>Cause-and-effect Analysis .</a:t>
            </a:r>
          </a:p>
          <a:p>
            <a:r>
              <a:rPr lang="en-US" dirty="0"/>
              <a:t>Conclusion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625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AA75A-3044-CF97-7F9B-05197BC93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Provide an overview of Green Haven Florists ( approx. 30 seconds 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88E34-490C-4272-FE05-0064583D0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2856468"/>
          </a:xfrm>
        </p:spPr>
        <p:txBody>
          <a:bodyPr/>
          <a:lstStyle/>
          <a:p>
            <a:r>
              <a:rPr lang="en-US" dirty="0"/>
              <a:t>Problem Identification: Using the 5W2H Method </a:t>
            </a:r>
          </a:p>
          <a:p>
            <a:r>
              <a:rPr lang="en-US" dirty="0"/>
              <a:t>What is the problem?</a:t>
            </a:r>
          </a:p>
          <a:p>
            <a:r>
              <a:rPr lang="en-US" dirty="0"/>
              <a:t>A signification 30 % decline in in store revenue over the last 12 months </a:t>
            </a:r>
          </a:p>
          <a:p>
            <a:r>
              <a:rPr lang="en-US" dirty="0"/>
              <a:t>Online sales have failed to offset this decline </a:t>
            </a:r>
          </a:p>
          <a:p>
            <a:r>
              <a:rPr lang="en-US" dirty="0"/>
              <a:t>The business is struggling with profitability due to increased costs and competition</a:t>
            </a:r>
          </a:p>
        </p:txBody>
      </p:sp>
    </p:spTree>
    <p:extLst>
      <p:ext uri="{BB962C8B-B14F-4D97-AF65-F5344CB8AC3E}">
        <p14:creationId xmlns:p14="http://schemas.microsoft.com/office/powerpoint/2010/main" val="697017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13F09-2672-4E3E-B11C-3572405D1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Provide an insight into the problems green haven florists are facing (approx. 1 minute)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CB219-3FAD-F574-4392-280356B5EB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Problem identification</a:t>
            </a:r>
          </a:p>
          <a:p>
            <a:r>
              <a:rPr lang="en-US" dirty="0"/>
              <a:t>In in store reduced foot traffic on the once busting high street is impacting sales</a:t>
            </a:r>
          </a:p>
          <a:p>
            <a:r>
              <a:rPr lang="en-US" dirty="0"/>
              <a:t>Marketing the overall retail flower market, both locally and online has ,become more completive.</a:t>
            </a:r>
          </a:p>
        </p:txBody>
      </p:sp>
    </p:spTree>
    <p:extLst>
      <p:ext uri="{BB962C8B-B14F-4D97-AF65-F5344CB8AC3E}">
        <p14:creationId xmlns:p14="http://schemas.microsoft.com/office/powerpoint/2010/main" val="1392207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81BDE-A594-E689-678E-85478180C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Based on your insight, apply a 5W2H model and discuss the information provided in your table ( approx.1 minute).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DCE599-EC37-C49F-61CD-EA155631D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4298855"/>
              </p:ext>
            </p:extLst>
          </p:nvPr>
        </p:nvGraphicFramePr>
        <p:xfrm>
          <a:off x="612775" y="1716088"/>
          <a:ext cx="10653713" cy="45720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521959">
                  <a:extLst>
                    <a:ext uri="{9D8B030D-6E8A-4147-A177-3AD203B41FA5}">
                      <a16:colId xmlns:a16="http://schemas.microsoft.com/office/drawing/2014/main" val="3748197369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2862859947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623105689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1074003945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3245013486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3705170671"/>
                    </a:ext>
                  </a:extLst>
                </a:gridCol>
                <a:gridCol w="1521959">
                  <a:extLst>
                    <a:ext uri="{9D8B030D-6E8A-4147-A177-3AD203B41FA5}">
                      <a16:colId xmlns:a16="http://schemas.microsoft.com/office/drawing/2014/main" val="30803983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6"/>
                          </a:solidFill>
                        </a:rPr>
                        <a:t>What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Where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When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Who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Why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How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How much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21984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6"/>
                          </a:solidFill>
                        </a:rPr>
                        <a:t>Reduced base, increased costs outdated digital presence and new aggressive competition.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In Norwich UK, on a high street with a due decreasing to other business closer.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Over the last 12 months, making a signification change from prior success.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5">
                              <a:lumMod val="75000"/>
                            </a:schemeClr>
                          </a:solidFill>
                        </a:rPr>
                        <a:t>Liam and Priya facing financial  strain and difficult decision.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FF0000"/>
                          </a:solidFill>
                        </a:rPr>
                        <a:t>External factors rising operational costs increased competition and a shift customers behavior towards online convenience 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Model poor website marketing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30 % decision in in store sales over the past year.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2153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0243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7EA44-BAC0-39BC-1025-6D692C608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Problem identification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45149-B079-BF4C-A92D-814285124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2924201"/>
          </a:xfrm>
        </p:spPr>
        <p:txBody>
          <a:bodyPr/>
          <a:lstStyle/>
          <a:p>
            <a:r>
              <a:rPr lang="en-US" dirty="0"/>
              <a:t>Modernize the business model by updating the online presence and improving digital marketing.</a:t>
            </a:r>
          </a:p>
          <a:p>
            <a:r>
              <a:rPr lang="en-US" dirty="0"/>
              <a:t>Explore new revenue streams, such as subscription services.</a:t>
            </a:r>
          </a:p>
          <a:p>
            <a:r>
              <a:rPr lang="en-US" dirty="0"/>
              <a:t>Re-evaluate and potentially adapt the supply chain to manager rising costs.</a:t>
            </a:r>
          </a:p>
          <a:p>
            <a:r>
              <a:rPr lang="en-US" dirty="0"/>
              <a:t>A 30 % drop in in store sales, which is a significant threat to the long-term sustainability of the business.</a:t>
            </a:r>
          </a:p>
        </p:txBody>
      </p:sp>
    </p:spTree>
    <p:extLst>
      <p:ext uri="{BB962C8B-B14F-4D97-AF65-F5344CB8AC3E}">
        <p14:creationId xmlns:p14="http://schemas.microsoft.com/office/powerpoint/2010/main" val="428957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7AF7C-7D4C-F13C-9579-9CDEAAE9E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72533"/>
            <a:ext cx="10653578" cy="1772355"/>
          </a:xfrm>
        </p:spPr>
        <p:txBody>
          <a:bodyPr>
            <a:normAutofit/>
          </a:bodyPr>
          <a:lstStyle/>
          <a:p>
            <a:r>
              <a:rPr lang="en-US" sz="2800" dirty="0"/>
              <a:t>Provide an application and discuss the information provided in your PESTEL Framework (approx.1 minute)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90F3E09-B2EF-6797-E1DD-E97234C8BB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1760707"/>
              </p:ext>
            </p:extLst>
          </p:nvPr>
        </p:nvGraphicFramePr>
        <p:xfrm>
          <a:off x="612774" y="1716088"/>
          <a:ext cx="10766424" cy="50596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794404">
                  <a:extLst>
                    <a:ext uri="{9D8B030D-6E8A-4147-A177-3AD203B41FA5}">
                      <a16:colId xmlns:a16="http://schemas.microsoft.com/office/drawing/2014/main" val="3407262437"/>
                    </a:ext>
                  </a:extLst>
                </a:gridCol>
                <a:gridCol w="1794404">
                  <a:extLst>
                    <a:ext uri="{9D8B030D-6E8A-4147-A177-3AD203B41FA5}">
                      <a16:colId xmlns:a16="http://schemas.microsoft.com/office/drawing/2014/main" val="224508656"/>
                    </a:ext>
                  </a:extLst>
                </a:gridCol>
                <a:gridCol w="1794404">
                  <a:extLst>
                    <a:ext uri="{9D8B030D-6E8A-4147-A177-3AD203B41FA5}">
                      <a16:colId xmlns:a16="http://schemas.microsoft.com/office/drawing/2014/main" val="4036880509"/>
                    </a:ext>
                  </a:extLst>
                </a:gridCol>
                <a:gridCol w="1794404">
                  <a:extLst>
                    <a:ext uri="{9D8B030D-6E8A-4147-A177-3AD203B41FA5}">
                      <a16:colId xmlns:a16="http://schemas.microsoft.com/office/drawing/2014/main" val="1150541644"/>
                    </a:ext>
                  </a:extLst>
                </a:gridCol>
                <a:gridCol w="1794404">
                  <a:extLst>
                    <a:ext uri="{9D8B030D-6E8A-4147-A177-3AD203B41FA5}">
                      <a16:colId xmlns:a16="http://schemas.microsoft.com/office/drawing/2014/main" val="3382980131"/>
                    </a:ext>
                  </a:extLst>
                </a:gridCol>
                <a:gridCol w="1794404">
                  <a:extLst>
                    <a:ext uri="{9D8B030D-6E8A-4147-A177-3AD203B41FA5}">
                      <a16:colId xmlns:a16="http://schemas.microsoft.com/office/drawing/2014/main" val="1345897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Political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Economic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Social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Technological  factors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Legal factors.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Environmental factors.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39110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Potential changes trade policy or import traffic could impact the costs of the imported flowers.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</a:rPr>
                        <a:t>High inflation and supply chain disruption are increasing the costs of goods.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accent2">
                              <a:lumMod val="50000"/>
                            </a:schemeClr>
                          </a:solidFill>
                        </a:rPr>
                        <a:t>The preference convenience and online shopping has reduced high street foot traffic.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Digital disruption the rise of online flower retailers has increased competition.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Environmental and labor low are potential factors that could affect operational costs.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bg2">
                              <a:lumMod val="10000"/>
                            </a:schemeClr>
                          </a:solidFill>
                        </a:rPr>
                        <a:t>Green Haven’s commitment of sustainability and local source blooms is a strength but also a source of higher costs due to supply chain inflation.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66395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8203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F55BF-3764-0277-6164-36C27E3B84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719510"/>
            <a:ext cx="7588155" cy="880692"/>
          </a:xfrm>
        </p:spPr>
        <p:txBody>
          <a:bodyPr>
            <a:normAutofit/>
          </a:bodyPr>
          <a:lstStyle/>
          <a:p>
            <a:r>
              <a:rPr lang="en-US" sz="1800" dirty="0"/>
              <a:t>Provide an and discuss the information provide in your Causes-and effect diagram(approx.1 minute).application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ED88CE-B1F0-EAAF-23A9-9CF443D29A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139" y="3843708"/>
            <a:ext cx="9660835" cy="3140188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Environment decreased foot traffic on the high street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 Material rising costs of imported flowers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Head declining sales and profitability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Process outdated e-commerce process and website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System lack of integrated  customers data or marketing tools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People lack digital marketing expertise customers shift to online purchasing </a:t>
            </a:r>
          </a:p>
        </p:txBody>
      </p:sp>
      <p:sp>
        <p:nvSpPr>
          <p:cNvPr id="7" name="Terminator 6">
            <a:extLst>
              <a:ext uri="{FF2B5EF4-FFF2-40B4-BE49-F238E27FC236}">
                <a16:creationId xmlns:a16="http://schemas.microsoft.com/office/drawing/2014/main" id="{CC57CE0E-33C6-26BD-DB26-856BCA78171C}"/>
              </a:ext>
            </a:extLst>
          </p:cNvPr>
          <p:cNvSpPr/>
          <p:nvPr/>
        </p:nvSpPr>
        <p:spPr>
          <a:xfrm>
            <a:off x="2693596" y="1690456"/>
            <a:ext cx="1596888" cy="301752"/>
          </a:xfrm>
          <a:prstGeom prst="flowChartTerminator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Methode </a:t>
            </a:r>
          </a:p>
        </p:txBody>
      </p:sp>
      <p:sp>
        <p:nvSpPr>
          <p:cNvPr id="8" name="Terminator 7">
            <a:extLst>
              <a:ext uri="{FF2B5EF4-FFF2-40B4-BE49-F238E27FC236}">
                <a16:creationId xmlns:a16="http://schemas.microsoft.com/office/drawing/2014/main" id="{396A2731-94ED-7F07-60F5-C03C1985EECE}"/>
              </a:ext>
            </a:extLst>
          </p:cNvPr>
          <p:cNvSpPr/>
          <p:nvPr/>
        </p:nvSpPr>
        <p:spPr>
          <a:xfrm>
            <a:off x="4558929" y="1769714"/>
            <a:ext cx="1895060" cy="301752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Machine </a:t>
            </a:r>
          </a:p>
        </p:txBody>
      </p:sp>
      <p:sp>
        <p:nvSpPr>
          <p:cNvPr id="9" name="Terminator 8">
            <a:extLst>
              <a:ext uri="{FF2B5EF4-FFF2-40B4-BE49-F238E27FC236}">
                <a16:creationId xmlns:a16="http://schemas.microsoft.com/office/drawing/2014/main" id="{0681E63F-427D-36B9-1567-0112E8D9C1E1}"/>
              </a:ext>
            </a:extLst>
          </p:cNvPr>
          <p:cNvSpPr/>
          <p:nvPr/>
        </p:nvSpPr>
        <p:spPr>
          <a:xfrm>
            <a:off x="6776279" y="1718031"/>
            <a:ext cx="1895060" cy="234464"/>
          </a:xfrm>
          <a:prstGeom prst="flowChartTerminator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people</a:t>
            </a:r>
          </a:p>
        </p:txBody>
      </p:sp>
      <p:sp>
        <p:nvSpPr>
          <p:cNvPr id="10" name="Terminator 9">
            <a:extLst>
              <a:ext uri="{FF2B5EF4-FFF2-40B4-BE49-F238E27FC236}">
                <a16:creationId xmlns:a16="http://schemas.microsoft.com/office/drawing/2014/main" id="{3083C5BC-637D-156F-72B5-309648F1F748}"/>
              </a:ext>
            </a:extLst>
          </p:cNvPr>
          <p:cNvSpPr/>
          <p:nvPr/>
        </p:nvSpPr>
        <p:spPr>
          <a:xfrm>
            <a:off x="2693596" y="3021149"/>
            <a:ext cx="1361660" cy="262365"/>
          </a:xfrm>
          <a:prstGeom prst="flowChartTerminator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Materials </a:t>
            </a:r>
          </a:p>
        </p:txBody>
      </p:sp>
      <p:sp>
        <p:nvSpPr>
          <p:cNvPr id="11" name="Terminator 10">
            <a:extLst>
              <a:ext uri="{FF2B5EF4-FFF2-40B4-BE49-F238E27FC236}">
                <a16:creationId xmlns:a16="http://schemas.microsoft.com/office/drawing/2014/main" id="{034AF962-C025-52B2-C33C-6F74313D95D0}"/>
              </a:ext>
            </a:extLst>
          </p:cNvPr>
          <p:cNvSpPr/>
          <p:nvPr/>
        </p:nvSpPr>
        <p:spPr>
          <a:xfrm>
            <a:off x="4438647" y="3125775"/>
            <a:ext cx="1828800" cy="262365"/>
          </a:xfrm>
          <a:prstGeom prst="flowChartTermina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Measurement </a:t>
            </a:r>
          </a:p>
        </p:txBody>
      </p:sp>
      <p:sp>
        <p:nvSpPr>
          <p:cNvPr id="12" name="Terminator 11">
            <a:extLst>
              <a:ext uri="{FF2B5EF4-FFF2-40B4-BE49-F238E27FC236}">
                <a16:creationId xmlns:a16="http://schemas.microsoft.com/office/drawing/2014/main" id="{38A11A63-3C26-E501-4303-FC401C788B89}"/>
              </a:ext>
            </a:extLst>
          </p:cNvPr>
          <p:cNvSpPr/>
          <p:nvPr/>
        </p:nvSpPr>
        <p:spPr>
          <a:xfrm>
            <a:off x="6677985" y="3226508"/>
            <a:ext cx="1643270" cy="206563"/>
          </a:xfrm>
          <a:prstGeom prst="flowChartTerminator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enviroment</a:t>
            </a:r>
            <a:endParaRPr lang="en-US" dirty="0"/>
          </a:p>
        </p:txBody>
      </p:sp>
      <p:sp>
        <p:nvSpPr>
          <p:cNvPr id="16" name="Chevron 15">
            <a:extLst>
              <a:ext uri="{FF2B5EF4-FFF2-40B4-BE49-F238E27FC236}">
                <a16:creationId xmlns:a16="http://schemas.microsoft.com/office/drawing/2014/main" id="{CDFCE908-8E4B-AB87-0E69-7B1D60234B05}"/>
              </a:ext>
            </a:extLst>
          </p:cNvPr>
          <p:cNvSpPr/>
          <p:nvPr/>
        </p:nvSpPr>
        <p:spPr>
          <a:xfrm>
            <a:off x="1065517" y="2133551"/>
            <a:ext cx="1584832" cy="880692"/>
          </a:xfrm>
          <a:prstGeom prst="chevron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0CC3102-47FC-E7A1-5BFD-A427602ACC7E}"/>
              </a:ext>
            </a:extLst>
          </p:cNvPr>
          <p:cNvCxnSpPr>
            <a:cxnSpLocks/>
            <a:stCxn id="16" idx="3"/>
          </p:cNvCxnSpPr>
          <p:nvPr/>
        </p:nvCxnSpPr>
        <p:spPr>
          <a:xfrm flipV="1">
            <a:off x="2650349" y="2571181"/>
            <a:ext cx="6188851" cy="27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Pentagon 24">
            <a:extLst>
              <a:ext uri="{FF2B5EF4-FFF2-40B4-BE49-F238E27FC236}">
                <a16:creationId xmlns:a16="http://schemas.microsoft.com/office/drawing/2014/main" id="{1E23124B-0864-FCBD-7070-E41D6898A8FF}"/>
              </a:ext>
            </a:extLst>
          </p:cNvPr>
          <p:cNvSpPr/>
          <p:nvPr/>
        </p:nvSpPr>
        <p:spPr>
          <a:xfrm>
            <a:off x="8873644" y="1974049"/>
            <a:ext cx="1895059" cy="1414091"/>
          </a:xfrm>
          <a:prstGeom prst="homePlat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problem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D70261-534F-2ED0-C808-85EC150B1645}"/>
              </a:ext>
            </a:extLst>
          </p:cNvPr>
          <p:cNvSpPr/>
          <p:nvPr/>
        </p:nvSpPr>
        <p:spPr>
          <a:xfrm>
            <a:off x="9561450" y="1998322"/>
            <a:ext cx="219672" cy="34392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D73CA3C-15EA-CED8-7816-2C744E3BC1C2}"/>
              </a:ext>
            </a:extLst>
          </p:cNvPr>
          <p:cNvCxnSpPr>
            <a:cxnSpLocks/>
          </p:cNvCxnSpPr>
          <p:nvPr/>
        </p:nvCxnSpPr>
        <p:spPr>
          <a:xfrm>
            <a:off x="3551583" y="2085693"/>
            <a:ext cx="1007346" cy="4295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B0FC722-2C8B-14C3-9481-7DA1564D5BC6}"/>
              </a:ext>
            </a:extLst>
          </p:cNvPr>
          <p:cNvCxnSpPr>
            <a:cxnSpLocks/>
          </p:cNvCxnSpPr>
          <p:nvPr/>
        </p:nvCxnSpPr>
        <p:spPr>
          <a:xfrm>
            <a:off x="5593435" y="2081011"/>
            <a:ext cx="860554" cy="4332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219DE11A-09B7-A2BB-F8E9-9836D1C01632}"/>
              </a:ext>
            </a:extLst>
          </p:cNvPr>
          <p:cNvCxnSpPr>
            <a:cxnSpLocks/>
          </p:cNvCxnSpPr>
          <p:nvPr/>
        </p:nvCxnSpPr>
        <p:spPr>
          <a:xfrm flipH="1" flipV="1">
            <a:off x="7463353" y="2033135"/>
            <a:ext cx="807102" cy="44711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DB48DFA7-E1D9-5A29-72EE-B5BD62869CB9}"/>
              </a:ext>
            </a:extLst>
          </p:cNvPr>
          <p:cNvCxnSpPr>
            <a:cxnSpLocks/>
          </p:cNvCxnSpPr>
          <p:nvPr/>
        </p:nvCxnSpPr>
        <p:spPr>
          <a:xfrm flipV="1">
            <a:off x="4055256" y="2507089"/>
            <a:ext cx="504209" cy="7258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93E7CE7B-25DD-7CFA-B98E-27A55DADD4A6}"/>
              </a:ext>
            </a:extLst>
          </p:cNvPr>
          <p:cNvCxnSpPr>
            <a:cxnSpLocks/>
          </p:cNvCxnSpPr>
          <p:nvPr/>
        </p:nvCxnSpPr>
        <p:spPr>
          <a:xfrm flipH="1">
            <a:off x="5708765" y="2460086"/>
            <a:ext cx="745224" cy="62568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B363BF5-61CD-1846-E849-015FC94FE8AA}"/>
              </a:ext>
            </a:extLst>
          </p:cNvPr>
          <p:cNvCxnSpPr>
            <a:cxnSpLocks/>
          </p:cNvCxnSpPr>
          <p:nvPr/>
        </p:nvCxnSpPr>
        <p:spPr>
          <a:xfrm flipV="1">
            <a:off x="7603824" y="2507089"/>
            <a:ext cx="666631" cy="6515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085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7EA6F-E9D9-3A84-A7FF-C920B3C46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9971D3-1A40-713A-A243-135152826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1713468"/>
          </a:xfrm>
        </p:spPr>
        <p:txBody>
          <a:bodyPr/>
          <a:lstStyle/>
          <a:p>
            <a:r>
              <a:rPr lang="en-US" dirty="0"/>
              <a:t>Environmental : Green Haven’s commitment to sustainability and locally sourced blooms is a strength but also a source of higher costs due to supply chain inflation</a:t>
            </a:r>
          </a:p>
          <a:p>
            <a:r>
              <a:rPr lang="en-US" dirty="0"/>
              <a:t>Legal :environmental and labor laws are potential factors that could affect operational costs.</a:t>
            </a:r>
          </a:p>
        </p:txBody>
      </p:sp>
    </p:spTree>
    <p:extLst>
      <p:ext uri="{BB962C8B-B14F-4D97-AF65-F5344CB8AC3E}">
        <p14:creationId xmlns:p14="http://schemas.microsoft.com/office/powerpoint/2010/main" val="2345458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450B9-5F94-B404-C7E2-F660A05A7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01E80-602A-C6B4-5F55-31BAA8FFB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4333576"/>
          </a:xfrm>
        </p:spPr>
        <p:txBody>
          <a:bodyPr/>
          <a:lstStyle/>
          <a:p>
            <a:r>
              <a:rPr lang="en-US" dirty="0"/>
              <a:t>Key finding 1 : Liam and Priya need shift their focus from purely in store operations to include digital marketing. Website management and developing new commerce offerings.</a:t>
            </a:r>
          </a:p>
          <a:p>
            <a:r>
              <a:rPr lang="en-US" dirty="0"/>
              <a:t>Key Finding 2: resources Green Havant's key resource are floral artistry, sustainable ethos and strong community reputation.</a:t>
            </a:r>
          </a:p>
          <a:p>
            <a:r>
              <a:rPr lang="en-US" dirty="0"/>
              <a:t>Key Finding 3: key partner the shop currently partner with local growers but could expand this network and explore collaboration with other local business to drive traffic and offer cross –promotions.</a:t>
            </a:r>
          </a:p>
          <a:p>
            <a:r>
              <a:rPr lang="en-US" dirty="0"/>
              <a:t>Key Finding 4: costs structure Green Haven’s costs have risen and the business to find ways to increase operational efficiency and possible re-evaluate.</a:t>
            </a:r>
          </a:p>
        </p:txBody>
      </p:sp>
    </p:spTree>
    <p:extLst>
      <p:ext uri="{BB962C8B-B14F-4D97-AF65-F5344CB8AC3E}">
        <p14:creationId xmlns:p14="http://schemas.microsoft.com/office/powerpoint/2010/main" val="1216915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A7A66-8A49-1ACC-CDB0-35A3808A6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5F42B-26C8-A331-7311-C9B061A9F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653579" cy="30534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Based on the  provided  background and gathered information, the core problem Green Haven Florists, is signification decline in business viability due to a combination of internal deficiencies and overwhelming external market pressures.</a:t>
            </a:r>
          </a:p>
          <a:p>
            <a:pPr marL="0" indent="0">
              <a:buNone/>
            </a:pPr>
            <a:r>
              <a:rPr lang="en-US" dirty="0"/>
              <a:t>   While the symptom is a 30% drop, in in store sales the underlying root causes are multifaced . 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123950942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1290</TotalTime>
  <Words>800</Words>
  <Application>Microsoft Office PowerPoint</Application>
  <PresentationFormat>Widescreen</PresentationFormat>
  <Paragraphs>82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VanillaVTI</vt:lpstr>
      <vt:lpstr> </vt:lpstr>
      <vt:lpstr>Provide Overview of your presentation  ( approx. 30 seconds ) </vt:lpstr>
      <vt:lpstr>Provide an overview of Green Haven Florists ( approx. 30 seconds ).</vt:lpstr>
      <vt:lpstr>Provide an insight into the problems green haven florists are facing (approx. 1 minute)</vt:lpstr>
      <vt:lpstr>Based on your insight, apply a 5W2H model and discuss the information provided in your table ( approx.1 minute).</vt:lpstr>
      <vt:lpstr>Problem identification</vt:lpstr>
      <vt:lpstr>Provide an application and discuss the information provided in your PESTEL Framework (approx.1 minute)</vt:lpstr>
      <vt:lpstr>Provide an and discuss the information provide in your Causes-and effect diagram(approx.1 minute).application</vt:lpstr>
      <vt:lpstr>Pestel analysis  </vt:lpstr>
      <vt:lpstr>Provide a summary of your Key Findings (approx. 30 seconds)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Luisa De Almeida (2423048)</dc:creator>
  <cp:lastModifiedBy>Luisa De Almeida (2423048)</cp:lastModifiedBy>
  <cp:revision>11</cp:revision>
  <dcterms:created xsi:type="dcterms:W3CDTF">2025-10-11T21:08:20Z</dcterms:created>
  <dcterms:modified xsi:type="dcterms:W3CDTF">2025-10-12T18:42:39Z</dcterms:modified>
</cp:coreProperties>
</file>