
<file path=[Content_Types].xml><?xml version="1.0" encoding="utf-8"?>
<Types xmlns="http://schemas.openxmlformats.org/package/2006/content-types">
  <Default Extension="jpeg" ContentType="image/jpeg"/>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1"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70" r:id="rId11"/>
    <p:sldId id="271" r:id="rId12"/>
    <p:sldId id="265" r:id="rId13"/>
    <p:sldId id="266" r:id="rId14"/>
    <p:sldId id="267" r:id="rId15"/>
    <p:sldId id="268"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0CF267-66CE-4B12-9A75-9E6EEEDC30EA}" v="117" dt="2026-06-17T08:24:20.7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6247" autoAdjust="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na rautu" userId="f17e7c8cbf5943d1" providerId="LiveId" clId="{6326BEC1-D751-41DF-9742-3F4FAB52BB4F}"/>
    <pc:docChg chg="undo custSel mod addSld delSld modSld modMainMaster">
      <pc:chgData name="florina rautu" userId="f17e7c8cbf5943d1" providerId="LiveId" clId="{6326BEC1-D751-41DF-9742-3F4FAB52BB4F}" dt="2026-06-17T08:24:19.332" v="2275" actId="14100"/>
      <pc:docMkLst>
        <pc:docMk/>
      </pc:docMkLst>
      <pc:sldChg chg="addSp delSp modSp mod">
        <pc:chgData name="florina rautu" userId="f17e7c8cbf5943d1" providerId="LiveId" clId="{6326BEC1-D751-41DF-9742-3F4FAB52BB4F}" dt="2026-06-14T16:12:00.465" v="791" actId="20577"/>
        <pc:sldMkLst>
          <pc:docMk/>
          <pc:sldMk cId="2288084873" sldId="256"/>
        </pc:sldMkLst>
        <pc:spChg chg="add mod">
          <ac:chgData name="florina rautu" userId="f17e7c8cbf5943d1" providerId="LiveId" clId="{6326BEC1-D751-41DF-9742-3F4FAB52BB4F}" dt="2026-06-14T16:12:00.465" v="791" actId="20577"/>
          <ac:spMkLst>
            <pc:docMk/>
            <pc:sldMk cId="2288084873" sldId="256"/>
            <ac:spMk id="9" creationId="{530B44C1-3B21-9697-7466-0EF77AB97370}"/>
          </ac:spMkLst>
        </pc:spChg>
        <pc:picChg chg="add mod">
          <ac:chgData name="florina rautu" userId="f17e7c8cbf5943d1" providerId="LiveId" clId="{6326BEC1-D751-41DF-9742-3F4FAB52BB4F}" dt="2026-06-14T14:41:08.282" v="54" actId="1076"/>
          <ac:picMkLst>
            <pc:docMk/>
            <pc:sldMk cId="2288084873" sldId="256"/>
            <ac:picMk id="11" creationId="{8F9DEF3D-C474-5A0A-B3D2-A01A7FB66784}"/>
          </ac:picMkLst>
        </pc:picChg>
        <pc:picChg chg="add mod">
          <ac:chgData name="florina rautu" userId="f17e7c8cbf5943d1" providerId="LiveId" clId="{6326BEC1-D751-41DF-9742-3F4FAB52BB4F}" dt="2026-06-14T15:01:14.912" v="455" actId="14100"/>
          <ac:picMkLst>
            <pc:docMk/>
            <pc:sldMk cId="2288084873" sldId="256"/>
            <ac:picMk id="13" creationId="{DF01D47A-D0BB-020E-8A8D-507C6E74275D}"/>
          </ac:picMkLst>
        </pc:picChg>
      </pc:sldChg>
      <pc:sldChg chg="addSp delSp modSp mod">
        <pc:chgData name="florina rautu" userId="f17e7c8cbf5943d1" providerId="LiveId" clId="{6326BEC1-D751-41DF-9742-3F4FAB52BB4F}" dt="2026-06-14T14:46:13.973" v="235" actId="1076"/>
        <pc:sldMkLst>
          <pc:docMk/>
          <pc:sldMk cId="538542946" sldId="257"/>
        </pc:sldMkLst>
        <pc:spChg chg="add mod">
          <ac:chgData name="florina rautu" userId="f17e7c8cbf5943d1" providerId="LiveId" clId="{6326BEC1-D751-41DF-9742-3F4FAB52BB4F}" dt="2026-06-14T14:42:05.601" v="67" actId="255"/>
          <ac:spMkLst>
            <pc:docMk/>
            <pc:sldMk cId="538542946" sldId="257"/>
            <ac:spMk id="9" creationId="{054594B5-3C4D-38DB-192D-660AD737C714}"/>
          </ac:spMkLst>
        </pc:spChg>
        <pc:spChg chg="add mod">
          <ac:chgData name="florina rautu" userId="f17e7c8cbf5943d1" providerId="LiveId" clId="{6326BEC1-D751-41DF-9742-3F4FAB52BB4F}" dt="2026-06-14T14:43:14.522" v="79" actId="1076"/>
          <ac:spMkLst>
            <pc:docMk/>
            <pc:sldMk cId="538542946" sldId="257"/>
            <ac:spMk id="10" creationId="{BD3D5805-C96B-2CFF-C1FA-D450EF253E55}"/>
          </ac:spMkLst>
        </pc:spChg>
        <pc:spChg chg="add mod">
          <ac:chgData name="florina rautu" userId="f17e7c8cbf5943d1" providerId="LiveId" clId="{6326BEC1-D751-41DF-9742-3F4FAB52BB4F}" dt="2026-06-14T14:43:10.490" v="78" actId="1076"/>
          <ac:spMkLst>
            <pc:docMk/>
            <pc:sldMk cId="538542946" sldId="257"/>
            <ac:spMk id="12" creationId="{A21FDE41-F6FE-0D1C-85CD-A717A3129094}"/>
          </ac:spMkLst>
        </pc:spChg>
        <pc:picChg chg="add mod">
          <ac:chgData name="florina rautu" userId="f17e7c8cbf5943d1" providerId="LiveId" clId="{6326BEC1-D751-41DF-9742-3F4FAB52BB4F}" dt="2026-06-14T14:46:13.973" v="235" actId="1076"/>
          <ac:picMkLst>
            <pc:docMk/>
            <pc:sldMk cId="538542946" sldId="257"/>
            <ac:picMk id="14" creationId="{DA89E0A7-D2E6-F125-C978-F6A03EFFBAA6}"/>
          </ac:picMkLst>
        </pc:picChg>
      </pc:sldChg>
      <pc:sldChg chg="addSp delSp modSp mod modNotesTx">
        <pc:chgData name="florina rautu" userId="f17e7c8cbf5943d1" providerId="LiveId" clId="{6326BEC1-D751-41DF-9742-3F4FAB52BB4F}" dt="2026-06-14T18:49:38.993" v="2169" actId="1076"/>
        <pc:sldMkLst>
          <pc:docMk/>
          <pc:sldMk cId="3724201089" sldId="258"/>
        </pc:sldMkLst>
        <pc:spChg chg="mod">
          <ac:chgData name="florina rautu" userId="f17e7c8cbf5943d1" providerId="LiveId" clId="{6326BEC1-D751-41DF-9742-3F4FAB52BB4F}" dt="2026-06-14T14:45:40.202" v="213" actId="27636"/>
          <ac:spMkLst>
            <pc:docMk/>
            <pc:sldMk cId="3724201089" sldId="258"/>
            <ac:spMk id="2" creationId="{9E79C4D3-85EE-4BC6-956D-A42C87F78A98}"/>
          </ac:spMkLst>
        </pc:spChg>
        <pc:spChg chg="add mod">
          <ac:chgData name="florina rautu" userId="f17e7c8cbf5943d1" providerId="LiveId" clId="{6326BEC1-D751-41DF-9742-3F4FAB52BB4F}" dt="2026-06-14T15:24:42.786" v="695"/>
          <ac:spMkLst>
            <pc:docMk/>
            <pc:sldMk cId="3724201089" sldId="258"/>
            <ac:spMk id="3" creationId="{E34F5440-AA75-5446-5818-7CFF0EDBF85F}"/>
          </ac:spMkLst>
        </pc:spChg>
        <pc:spChg chg="add mod">
          <ac:chgData name="florina rautu" userId="f17e7c8cbf5943d1" providerId="LiveId" clId="{6326BEC1-D751-41DF-9742-3F4FAB52BB4F}" dt="2026-06-14T18:44:40.700" v="2141" actId="1076"/>
          <ac:spMkLst>
            <pc:docMk/>
            <pc:sldMk cId="3724201089" sldId="258"/>
            <ac:spMk id="5" creationId="{4F26D8CD-AD51-89FD-EEDB-443D47D9583C}"/>
          </ac:spMkLst>
        </pc:spChg>
        <pc:spChg chg="add mod">
          <ac:chgData name="florina rautu" userId="f17e7c8cbf5943d1" providerId="LiveId" clId="{6326BEC1-D751-41DF-9742-3F4FAB52BB4F}" dt="2026-06-14T18:49:38.993" v="2169" actId="1076"/>
          <ac:spMkLst>
            <pc:docMk/>
            <pc:sldMk cId="3724201089" sldId="258"/>
            <ac:spMk id="7" creationId="{60C83B82-006B-CA57-C00F-0F4BE0758BE6}"/>
          </ac:spMkLst>
        </pc:spChg>
        <pc:spChg chg="add mod">
          <ac:chgData name="florina rautu" userId="f17e7c8cbf5943d1" providerId="LiveId" clId="{6326BEC1-D751-41DF-9742-3F4FAB52BB4F}" dt="2026-06-14T16:12:29.065" v="793" actId="33524"/>
          <ac:spMkLst>
            <pc:docMk/>
            <pc:sldMk cId="3724201089" sldId="258"/>
            <ac:spMk id="28" creationId="{EC63FFEC-154F-B0CE-1FD7-7DF285A6F825}"/>
          </ac:spMkLst>
        </pc:spChg>
        <pc:spChg chg="add mod">
          <ac:chgData name="florina rautu" userId="f17e7c8cbf5943d1" providerId="LiveId" clId="{6326BEC1-D751-41DF-9742-3F4FAB52BB4F}" dt="2026-06-14T18:49:36.364" v="2168" actId="1076"/>
          <ac:spMkLst>
            <pc:docMk/>
            <pc:sldMk cId="3724201089" sldId="258"/>
            <ac:spMk id="39" creationId="{04A400EF-6134-1863-B105-85C45B2C35D6}"/>
          </ac:spMkLst>
        </pc:spChg>
        <pc:spChg chg="add mod">
          <ac:chgData name="florina rautu" userId="f17e7c8cbf5943d1" providerId="LiveId" clId="{6326BEC1-D751-41DF-9742-3F4FAB52BB4F}" dt="2026-06-14T18:44:43.693" v="2142" actId="1076"/>
          <ac:spMkLst>
            <pc:docMk/>
            <pc:sldMk cId="3724201089" sldId="258"/>
            <ac:spMk id="40" creationId="{237F31DD-064F-8FFF-F564-A25C3C3DBE87}"/>
          </ac:spMkLst>
        </pc:spChg>
        <pc:picChg chg="add mod">
          <ac:chgData name="florina rautu" userId="f17e7c8cbf5943d1" providerId="LiveId" clId="{6326BEC1-D751-41DF-9742-3F4FAB52BB4F}" dt="2026-06-14T15:23:38.322" v="675" actId="1076"/>
          <ac:picMkLst>
            <pc:docMk/>
            <pc:sldMk cId="3724201089" sldId="258"/>
            <ac:picMk id="8" creationId="{475D65D7-D8EC-9F37-26AC-05323840AEAB}"/>
          </ac:picMkLst>
        </pc:picChg>
      </pc:sldChg>
      <pc:sldChg chg="addSp delSp modSp mod modNotesTx">
        <pc:chgData name="florina rautu" userId="f17e7c8cbf5943d1" providerId="LiveId" clId="{6326BEC1-D751-41DF-9742-3F4FAB52BB4F}" dt="2026-06-14T16:16:20.535" v="1152" actId="20577"/>
        <pc:sldMkLst>
          <pc:docMk/>
          <pc:sldMk cId="1601081700" sldId="259"/>
        </pc:sldMkLst>
        <pc:spChg chg="mod">
          <ac:chgData name="florina rautu" userId="f17e7c8cbf5943d1" providerId="LiveId" clId="{6326BEC1-D751-41DF-9742-3F4FAB52BB4F}" dt="2026-06-14T14:48:13.639" v="253"/>
          <ac:spMkLst>
            <pc:docMk/>
            <pc:sldMk cId="1601081700" sldId="259"/>
            <ac:spMk id="12" creationId="{E815F245-71D0-EE47-F1B3-F3C459F707FD}"/>
          </ac:spMkLst>
        </pc:spChg>
        <pc:spChg chg="mod">
          <ac:chgData name="florina rautu" userId="f17e7c8cbf5943d1" providerId="LiveId" clId="{6326BEC1-D751-41DF-9742-3F4FAB52BB4F}" dt="2026-06-14T14:48:13.639" v="253"/>
          <ac:spMkLst>
            <pc:docMk/>
            <pc:sldMk cId="1601081700" sldId="259"/>
            <ac:spMk id="13" creationId="{2F8849F8-F084-DD75-A099-149097218810}"/>
          </ac:spMkLst>
        </pc:spChg>
        <pc:spChg chg="mod">
          <ac:chgData name="florina rautu" userId="f17e7c8cbf5943d1" providerId="LiveId" clId="{6326BEC1-D751-41DF-9742-3F4FAB52BB4F}" dt="2026-06-14T14:48:13.639" v="253"/>
          <ac:spMkLst>
            <pc:docMk/>
            <pc:sldMk cId="1601081700" sldId="259"/>
            <ac:spMk id="14" creationId="{C2B84732-1831-8A45-EFDB-28C0531C52CA}"/>
          </ac:spMkLst>
        </pc:spChg>
        <pc:spChg chg="mod">
          <ac:chgData name="florina rautu" userId="f17e7c8cbf5943d1" providerId="LiveId" clId="{6326BEC1-D751-41DF-9742-3F4FAB52BB4F}" dt="2026-06-14T14:48:30.594" v="257"/>
          <ac:spMkLst>
            <pc:docMk/>
            <pc:sldMk cId="1601081700" sldId="259"/>
            <ac:spMk id="16" creationId="{35310CAD-9797-47D1-0AE9-58DA0C5597B3}"/>
          </ac:spMkLst>
        </pc:spChg>
        <pc:spChg chg="mod">
          <ac:chgData name="florina rautu" userId="f17e7c8cbf5943d1" providerId="LiveId" clId="{6326BEC1-D751-41DF-9742-3F4FAB52BB4F}" dt="2026-06-14T14:48:30.594" v="257"/>
          <ac:spMkLst>
            <pc:docMk/>
            <pc:sldMk cId="1601081700" sldId="259"/>
            <ac:spMk id="17" creationId="{09DA10C3-4D31-3474-2858-AFEFDDD555E1}"/>
          </ac:spMkLst>
        </pc:spChg>
        <pc:spChg chg="mod">
          <ac:chgData name="florina rautu" userId="f17e7c8cbf5943d1" providerId="LiveId" clId="{6326BEC1-D751-41DF-9742-3F4FAB52BB4F}" dt="2026-06-14T14:48:30.594" v="257"/>
          <ac:spMkLst>
            <pc:docMk/>
            <pc:sldMk cId="1601081700" sldId="259"/>
            <ac:spMk id="18" creationId="{CCEE4DE2-6F26-7F0D-F8C5-E2AAADEB0167}"/>
          </ac:spMkLst>
        </pc:spChg>
        <pc:spChg chg="mod">
          <ac:chgData name="florina rautu" userId="f17e7c8cbf5943d1" providerId="LiveId" clId="{6326BEC1-D751-41DF-9742-3F4FAB52BB4F}" dt="2026-06-14T14:48:30.594" v="257"/>
          <ac:spMkLst>
            <pc:docMk/>
            <pc:sldMk cId="1601081700" sldId="259"/>
            <ac:spMk id="19" creationId="{9588BBB7-4C8C-BE03-82B5-D62C597ADED5}"/>
          </ac:spMkLst>
        </pc:spChg>
        <pc:spChg chg="mod">
          <ac:chgData name="florina rautu" userId="f17e7c8cbf5943d1" providerId="LiveId" clId="{6326BEC1-D751-41DF-9742-3F4FAB52BB4F}" dt="2026-06-14T14:48:30.594" v="257"/>
          <ac:spMkLst>
            <pc:docMk/>
            <pc:sldMk cId="1601081700" sldId="259"/>
            <ac:spMk id="20" creationId="{EF60AF15-1D6D-85DB-42E2-C134D4FDF81E}"/>
          </ac:spMkLst>
        </pc:spChg>
        <pc:spChg chg="mod">
          <ac:chgData name="florina rautu" userId="f17e7c8cbf5943d1" providerId="LiveId" clId="{6326BEC1-D751-41DF-9742-3F4FAB52BB4F}" dt="2026-06-14T14:48:30.594" v="257"/>
          <ac:spMkLst>
            <pc:docMk/>
            <pc:sldMk cId="1601081700" sldId="259"/>
            <ac:spMk id="21" creationId="{00FF48DC-F78A-5992-8DA0-037541F2B82C}"/>
          </ac:spMkLst>
        </pc:spChg>
        <pc:spChg chg="mod">
          <ac:chgData name="florina rautu" userId="f17e7c8cbf5943d1" providerId="LiveId" clId="{6326BEC1-D751-41DF-9742-3F4FAB52BB4F}" dt="2026-06-14T14:48:30.594" v="257"/>
          <ac:spMkLst>
            <pc:docMk/>
            <pc:sldMk cId="1601081700" sldId="259"/>
            <ac:spMk id="22" creationId="{4DD6DB82-E497-08D4-2332-0757D7866ECF}"/>
          </ac:spMkLst>
        </pc:spChg>
        <pc:spChg chg="mod">
          <ac:chgData name="florina rautu" userId="f17e7c8cbf5943d1" providerId="LiveId" clId="{6326BEC1-D751-41DF-9742-3F4FAB52BB4F}" dt="2026-06-14T14:48:30.594" v="257"/>
          <ac:spMkLst>
            <pc:docMk/>
            <pc:sldMk cId="1601081700" sldId="259"/>
            <ac:spMk id="23" creationId="{1C0A533F-30EA-4B17-D206-4B875CDB6BC7}"/>
          </ac:spMkLst>
        </pc:spChg>
        <pc:spChg chg="mod">
          <ac:chgData name="florina rautu" userId="f17e7c8cbf5943d1" providerId="LiveId" clId="{6326BEC1-D751-41DF-9742-3F4FAB52BB4F}" dt="2026-06-14T14:48:38.172" v="259"/>
          <ac:spMkLst>
            <pc:docMk/>
            <pc:sldMk cId="1601081700" sldId="259"/>
            <ac:spMk id="25" creationId="{5FCF7D4B-3DE3-4E77-6C11-C0CF8871C253}"/>
          </ac:spMkLst>
        </pc:spChg>
        <pc:spChg chg="mod">
          <ac:chgData name="florina rautu" userId="f17e7c8cbf5943d1" providerId="LiveId" clId="{6326BEC1-D751-41DF-9742-3F4FAB52BB4F}" dt="2026-06-14T14:48:38.172" v="259"/>
          <ac:spMkLst>
            <pc:docMk/>
            <pc:sldMk cId="1601081700" sldId="259"/>
            <ac:spMk id="26" creationId="{064F6B43-E03E-8D74-75D4-321E99EB3911}"/>
          </ac:spMkLst>
        </pc:spChg>
        <pc:spChg chg="mod">
          <ac:chgData name="florina rautu" userId="f17e7c8cbf5943d1" providerId="LiveId" clId="{6326BEC1-D751-41DF-9742-3F4FAB52BB4F}" dt="2026-06-14T14:48:38.172" v="259"/>
          <ac:spMkLst>
            <pc:docMk/>
            <pc:sldMk cId="1601081700" sldId="259"/>
            <ac:spMk id="27" creationId="{ED0CAFD8-3C42-19BC-1143-BAAE31C5193A}"/>
          </ac:spMkLst>
        </pc:spChg>
        <pc:spChg chg="mod">
          <ac:chgData name="florina rautu" userId="f17e7c8cbf5943d1" providerId="LiveId" clId="{6326BEC1-D751-41DF-9742-3F4FAB52BB4F}" dt="2026-06-14T14:48:38.172" v="259"/>
          <ac:spMkLst>
            <pc:docMk/>
            <pc:sldMk cId="1601081700" sldId="259"/>
            <ac:spMk id="28" creationId="{F38089C6-F121-326F-EE58-C4155F401E0D}"/>
          </ac:spMkLst>
        </pc:spChg>
        <pc:spChg chg="mod">
          <ac:chgData name="florina rautu" userId="f17e7c8cbf5943d1" providerId="LiveId" clId="{6326BEC1-D751-41DF-9742-3F4FAB52BB4F}" dt="2026-06-14T14:48:38.172" v="259"/>
          <ac:spMkLst>
            <pc:docMk/>
            <pc:sldMk cId="1601081700" sldId="259"/>
            <ac:spMk id="29" creationId="{093B844B-EE1D-F50D-810D-704EA316003F}"/>
          </ac:spMkLst>
        </pc:spChg>
        <pc:spChg chg="mod">
          <ac:chgData name="florina rautu" userId="f17e7c8cbf5943d1" providerId="LiveId" clId="{6326BEC1-D751-41DF-9742-3F4FAB52BB4F}" dt="2026-06-14T14:48:38.172" v="259"/>
          <ac:spMkLst>
            <pc:docMk/>
            <pc:sldMk cId="1601081700" sldId="259"/>
            <ac:spMk id="30" creationId="{B80183B4-3631-7E77-3B8F-BA1998067562}"/>
          </ac:spMkLst>
        </pc:spChg>
        <pc:spChg chg="mod">
          <ac:chgData name="florina rautu" userId="f17e7c8cbf5943d1" providerId="LiveId" clId="{6326BEC1-D751-41DF-9742-3F4FAB52BB4F}" dt="2026-06-14T14:48:38.172" v="259"/>
          <ac:spMkLst>
            <pc:docMk/>
            <pc:sldMk cId="1601081700" sldId="259"/>
            <ac:spMk id="31" creationId="{3FFA288A-F054-0A27-3EF0-921C2F288FA0}"/>
          </ac:spMkLst>
        </pc:spChg>
        <pc:spChg chg="mod">
          <ac:chgData name="florina rautu" userId="f17e7c8cbf5943d1" providerId="LiveId" clId="{6326BEC1-D751-41DF-9742-3F4FAB52BB4F}" dt="2026-06-14T14:48:38.172" v="259"/>
          <ac:spMkLst>
            <pc:docMk/>
            <pc:sldMk cId="1601081700" sldId="259"/>
            <ac:spMk id="32" creationId="{4CDE35FC-6C8D-F336-5257-822251603291}"/>
          </ac:spMkLst>
        </pc:spChg>
        <pc:spChg chg="mod">
          <ac:chgData name="florina rautu" userId="f17e7c8cbf5943d1" providerId="LiveId" clId="{6326BEC1-D751-41DF-9742-3F4FAB52BB4F}" dt="2026-06-14T14:49:31.439" v="272"/>
          <ac:spMkLst>
            <pc:docMk/>
            <pc:sldMk cId="1601081700" sldId="259"/>
            <ac:spMk id="38" creationId="{84C6AB73-40D0-FA81-0373-5A783CDF36BB}"/>
          </ac:spMkLst>
        </pc:spChg>
        <pc:spChg chg="mod">
          <ac:chgData name="florina rautu" userId="f17e7c8cbf5943d1" providerId="LiveId" clId="{6326BEC1-D751-41DF-9742-3F4FAB52BB4F}" dt="2026-06-14T14:49:31.439" v="272"/>
          <ac:spMkLst>
            <pc:docMk/>
            <pc:sldMk cId="1601081700" sldId="259"/>
            <ac:spMk id="39" creationId="{60C3276A-F42F-8C50-229E-17E7EBA341FD}"/>
          </ac:spMkLst>
        </pc:spChg>
        <pc:spChg chg="mod">
          <ac:chgData name="florina rautu" userId="f17e7c8cbf5943d1" providerId="LiveId" clId="{6326BEC1-D751-41DF-9742-3F4FAB52BB4F}" dt="2026-06-14T14:49:31.439" v="272"/>
          <ac:spMkLst>
            <pc:docMk/>
            <pc:sldMk cId="1601081700" sldId="259"/>
            <ac:spMk id="40" creationId="{DC25089D-5033-2826-EFF4-D5929AAEABC8}"/>
          </ac:spMkLst>
        </pc:spChg>
        <pc:grpChg chg="add mod">
          <ac:chgData name="florina rautu" userId="f17e7c8cbf5943d1" providerId="LiveId" clId="{6326BEC1-D751-41DF-9742-3F4FAB52BB4F}" dt="2026-06-14T14:49:09.516" v="266" actId="1076"/>
          <ac:grpSpMkLst>
            <pc:docMk/>
            <pc:sldMk cId="1601081700" sldId="259"/>
            <ac:grpSpMk id="11" creationId="{6B590CDA-6AAF-18EB-1CC4-43C1461E6BC2}"/>
          </ac:grpSpMkLst>
        </pc:grpChg>
        <pc:grpChg chg="add mod">
          <ac:chgData name="florina rautu" userId="f17e7c8cbf5943d1" providerId="LiveId" clId="{6326BEC1-D751-41DF-9742-3F4FAB52BB4F}" dt="2026-06-14T14:49:12.860" v="267" actId="1076"/>
          <ac:grpSpMkLst>
            <pc:docMk/>
            <pc:sldMk cId="1601081700" sldId="259"/>
            <ac:grpSpMk id="15" creationId="{0FAAD066-1D3A-390B-22B0-D9E9EED0AE1E}"/>
          </ac:grpSpMkLst>
        </pc:grpChg>
        <pc:grpChg chg="add mod">
          <ac:chgData name="florina rautu" userId="f17e7c8cbf5943d1" providerId="LiveId" clId="{6326BEC1-D751-41DF-9742-3F4FAB52BB4F}" dt="2026-06-14T15:19:12.320" v="663" actId="1076"/>
          <ac:grpSpMkLst>
            <pc:docMk/>
            <pc:sldMk cId="1601081700" sldId="259"/>
            <ac:grpSpMk id="24" creationId="{A879ABDC-30F8-D1E6-F32B-EC6772642B29}"/>
          </ac:grpSpMkLst>
        </pc:grpChg>
        <pc:grpChg chg="add mod">
          <ac:chgData name="florina rautu" userId="f17e7c8cbf5943d1" providerId="LiveId" clId="{6326BEC1-D751-41DF-9742-3F4FAB52BB4F}" dt="2026-06-14T14:49:34.285" v="273" actId="1076"/>
          <ac:grpSpMkLst>
            <pc:docMk/>
            <pc:sldMk cId="1601081700" sldId="259"/>
            <ac:grpSpMk id="37" creationId="{43EF6A70-4C59-365D-E375-310219891961}"/>
          </ac:grpSpMkLst>
        </pc:grpChg>
        <pc:graphicFrameChg chg="add mod modGraphic">
          <ac:chgData name="florina rautu" userId="f17e7c8cbf5943d1" providerId="LiveId" clId="{6326BEC1-D751-41DF-9742-3F4FAB52BB4F}" dt="2026-06-14T16:16:20.535" v="1152" actId="20577"/>
          <ac:graphicFrameMkLst>
            <pc:docMk/>
            <pc:sldMk cId="1601081700" sldId="259"/>
            <ac:graphicFrameMk id="6" creationId="{5E5CB297-841E-042B-F5F5-AA86E0B4C681}"/>
          </ac:graphicFrameMkLst>
        </pc:graphicFrameChg>
        <pc:picChg chg="add mod">
          <ac:chgData name="florina rautu" userId="f17e7c8cbf5943d1" providerId="LiveId" clId="{6326BEC1-D751-41DF-9742-3F4FAB52BB4F}" dt="2026-06-14T14:49:47.631" v="279" actId="14100"/>
          <ac:picMkLst>
            <pc:docMk/>
            <pc:sldMk cId="1601081700" sldId="259"/>
            <ac:picMk id="42" creationId="{6C33FE56-411D-69A1-A77C-C1192CDAFD16}"/>
          </ac:picMkLst>
        </pc:picChg>
      </pc:sldChg>
      <pc:sldChg chg="addSp delSp modSp mod delAnim modAnim modNotesTx">
        <pc:chgData name="florina rautu" userId="f17e7c8cbf5943d1" providerId="LiveId" clId="{6326BEC1-D751-41DF-9742-3F4FAB52BB4F}" dt="2026-06-17T08:24:19.332" v="2275" actId="14100"/>
        <pc:sldMkLst>
          <pc:docMk/>
          <pc:sldMk cId="2285910967" sldId="260"/>
        </pc:sldMkLst>
        <pc:spChg chg="add mod">
          <ac:chgData name="florina rautu" userId="f17e7c8cbf5943d1" providerId="LiveId" clId="{6326BEC1-D751-41DF-9742-3F4FAB52BB4F}" dt="2026-06-14T16:17:06.454" v="1155" actId="12"/>
          <ac:spMkLst>
            <pc:docMk/>
            <pc:sldMk cId="2285910967" sldId="260"/>
            <ac:spMk id="6" creationId="{90946DA3-3AE5-05A8-9FC2-3959BE7EBCB7}"/>
          </ac:spMkLst>
        </pc:spChg>
        <pc:picChg chg="add mod">
          <ac:chgData name="florina rautu" userId="f17e7c8cbf5943d1" providerId="LiveId" clId="{6326BEC1-D751-41DF-9742-3F4FAB52BB4F}" dt="2026-06-17T08:24:19.332" v="2275" actId="14100"/>
          <ac:picMkLst>
            <pc:docMk/>
            <pc:sldMk cId="2285910967" sldId="260"/>
            <ac:picMk id="3" creationId="{13CB7F52-CE82-9CC9-51A9-0F21E6B9861F}"/>
          </ac:picMkLst>
        </pc:picChg>
        <pc:picChg chg="add del mod">
          <ac:chgData name="florina rautu" userId="f17e7c8cbf5943d1" providerId="LiveId" clId="{6326BEC1-D751-41DF-9742-3F4FAB52BB4F}" dt="2026-06-17T08:19:48.688" v="2247" actId="478"/>
          <ac:picMkLst>
            <pc:docMk/>
            <pc:sldMk cId="2285910967" sldId="260"/>
            <ac:picMk id="3" creationId="{8BF92374-8974-1FD8-19D8-16CAB91A5AD6}"/>
          </ac:picMkLst>
        </pc:picChg>
        <pc:picChg chg="add del mod">
          <ac:chgData name="florina rautu" userId="f17e7c8cbf5943d1" providerId="LiveId" clId="{6326BEC1-D751-41DF-9742-3F4FAB52BB4F}" dt="2026-06-17T08:20:08.383" v="2249" actId="478"/>
          <ac:picMkLst>
            <pc:docMk/>
            <pc:sldMk cId="2285910967" sldId="260"/>
            <ac:picMk id="4" creationId="{2BA6A9AB-7BE0-6530-737C-95B483A537B6}"/>
          </ac:picMkLst>
        </pc:picChg>
        <pc:picChg chg="add del mod">
          <ac:chgData name="florina rautu" userId="f17e7c8cbf5943d1" providerId="LiveId" clId="{6326BEC1-D751-41DF-9742-3F4FAB52BB4F}" dt="2026-06-17T08:23:59.917" v="2267" actId="478"/>
          <ac:picMkLst>
            <pc:docMk/>
            <pc:sldMk cId="2285910967" sldId="260"/>
            <ac:picMk id="5" creationId="{88BE333D-AA4E-0E09-31F2-403AD110D240}"/>
          </ac:picMkLst>
        </pc:picChg>
        <pc:picChg chg="add del mod">
          <ac:chgData name="florina rautu" userId="f17e7c8cbf5943d1" providerId="LiveId" clId="{6326BEC1-D751-41DF-9742-3F4FAB52BB4F}" dt="2026-06-17T08:15:47.196" v="2239" actId="478"/>
          <ac:picMkLst>
            <pc:docMk/>
            <pc:sldMk cId="2285910967" sldId="260"/>
            <ac:picMk id="7" creationId="{EC79DFD7-D550-CD74-DD66-00826CD74114}"/>
          </ac:picMkLst>
        </pc:picChg>
      </pc:sldChg>
      <pc:sldChg chg="addSp delSp modSp mod modNotesTx">
        <pc:chgData name="florina rautu" userId="f17e7c8cbf5943d1" providerId="LiveId" clId="{6326BEC1-D751-41DF-9742-3F4FAB52BB4F}" dt="2026-06-14T18:47:04.815" v="2152" actId="14100"/>
        <pc:sldMkLst>
          <pc:docMk/>
          <pc:sldMk cId="3266058703" sldId="261"/>
        </pc:sldMkLst>
        <pc:spChg chg="mod">
          <ac:chgData name="florina rautu" userId="f17e7c8cbf5943d1" providerId="LiveId" clId="{6326BEC1-D751-41DF-9742-3F4FAB52BB4F}" dt="2026-06-14T15:16:53.167" v="641" actId="1076"/>
          <ac:spMkLst>
            <pc:docMk/>
            <pc:sldMk cId="3266058703" sldId="261"/>
            <ac:spMk id="2" creationId="{7D0263FD-E905-4D13-81DF-2A2FBFAC4F0B}"/>
          </ac:spMkLst>
        </pc:spChg>
        <pc:graphicFrameChg chg="add mod modGraphic">
          <ac:chgData name="florina rautu" userId="f17e7c8cbf5943d1" providerId="LiveId" clId="{6326BEC1-D751-41DF-9742-3F4FAB52BB4F}" dt="2026-06-14T16:18:26.675" v="1238" actId="20577"/>
          <ac:graphicFrameMkLst>
            <pc:docMk/>
            <pc:sldMk cId="3266058703" sldId="261"/>
            <ac:graphicFrameMk id="7" creationId="{74542757-B280-382F-177C-3E926E023760}"/>
          </ac:graphicFrameMkLst>
        </pc:graphicFrameChg>
        <pc:picChg chg="add mod">
          <ac:chgData name="florina rautu" userId="f17e7c8cbf5943d1" providerId="LiveId" clId="{6326BEC1-D751-41DF-9742-3F4FAB52BB4F}" dt="2026-06-14T15:18:55.992" v="655" actId="14100"/>
          <ac:picMkLst>
            <pc:docMk/>
            <pc:sldMk cId="3266058703" sldId="261"/>
            <ac:picMk id="9" creationId="{E729B837-D235-EAFC-3048-6C4C859FAC7B}"/>
          </ac:picMkLst>
        </pc:picChg>
        <pc:picChg chg="add mod">
          <ac:chgData name="florina rautu" userId="f17e7c8cbf5943d1" providerId="LiveId" clId="{6326BEC1-D751-41DF-9742-3F4FAB52BB4F}" dt="2026-06-14T15:18:58.643" v="656" actId="14100"/>
          <ac:picMkLst>
            <pc:docMk/>
            <pc:sldMk cId="3266058703" sldId="261"/>
            <ac:picMk id="11" creationId="{16487137-82E6-8BC0-BA9C-953046927912}"/>
          </ac:picMkLst>
        </pc:picChg>
        <pc:picChg chg="add mod">
          <ac:chgData name="florina rautu" userId="f17e7c8cbf5943d1" providerId="LiveId" clId="{6326BEC1-D751-41DF-9742-3F4FAB52BB4F}" dt="2026-06-14T18:47:04.815" v="2152" actId="14100"/>
          <ac:picMkLst>
            <pc:docMk/>
            <pc:sldMk cId="3266058703" sldId="261"/>
            <ac:picMk id="13" creationId="{BEC9FCF7-2CD2-A0CD-31C3-8EC37C5B5739}"/>
          </ac:picMkLst>
        </pc:picChg>
      </pc:sldChg>
      <pc:sldChg chg="addSp delSp modSp mod">
        <pc:chgData name="florina rautu" userId="f17e7c8cbf5943d1" providerId="LiveId" clId="{6326BEC1-D751-41DF-9742-3F4FAB52BB4F}" dt="2026-06-14T16:18:48.389" v="1259" actId="20577"/>
        <pc:sldMkLst>
          <pc:docMk/>
          <pc:sldMk cId="3326095709" sldId="262"/>
        </pc:sldMkLst>
        <pc:spChg chg="mod">
          <ac:chgData name="florina rautu" userId="f17e7c8cbf5943d1" providerId="LiveId" clId="{6326BEC1-D751-41DF-9742-3F4FAB52BB4F}" dt="2026-06-14T14:58:57.994" v="444" actId="27636"/>
          <ac:spMkLst>
            <pc:docMk/>
            <pc:sldMk cId="3326095709" sldId="262"/>
            <ac:spMk id="2" creationId="{8547EBDC-5EC4-40E3-91FD-89AC57F5EF1C}"/>
          </ac:spMkLst>
        </pc:spChg>
        <pc:spChg chg="add mod">
          <ac:chgData name="florina rautu" userId="f17e7c8cbf5943d1" providerId="LiveId" clId="{6326BEC1-D751-41DF-9742-3F4FAB52BB4F}" dt="2026-06-14T16:18:48.389" v="1259" actId="20577"/>
          <ac:spMkLst>
            <pc:docMk/>
            <pc:sldMk cId="3326095709" sldId="262"/>
            <ac:spMk id="8" creationId="{9A212697-BB60-3A95-E96D-C56E38724189}"/>
          </ac:spMkLst>
        </pc:spChg>
        <pc:picChg chg="add mod">
          <ac:chgData name="florina rautu" userId="f17e7c8cbf5943d1" providerId="LiveId" clId="{6326BEC1-D751-41DF-9742-3F4FAB52BB4F}" dt="2026-06-14T14:53:46.260" v="345" actId="14100"/>
          <ac:picMkLst>
            <pc:docMk/>
            <pc:sldMk cId="3326095709" sldId="262"/>
            <ac:picMk id="10" creationId="{F3712637-5480-6B2D-CE98-1594C352EEAB}"/>
          </ac:picMkLst>
        </pc:picChg>
      </pc:sldChg>
      <pc:sldChg chg="addSp delSp modSp mod">
        <pc:chgData name="florina rautu" userId="f17e7c8cbf5943d1" providerId="LiveId" clId="{6326BEC1-D751-41DF-9742-3F4FAB52BB4F}" dt="2026-06-14T15:01:38.673" v="458" actId="14100"/>
        <pc:sldMkLst>
          <pc:docMk/>
          <pc:sldMk cId="1595735642" sldId="263"/>
        </pc:sldMkLst>
        <pc:spChg chg="mod">
          <ac:chgData name="florina rautu" userId="f17e7c8cbf5943d1" providerId="LiveId" clId="{6326BEC1-D751-41DF-9742-3F4FAB52BB4F}" dt="2026-06-14T15:01:38.673" v="458" actId="14100"/>
          <ac:spMkLst>
            <pc:docMk/>
            <pc:sldMk cId="1595735642" sldId="263"/>
            <ac:spMk id="2" creationId="{BFD19AA1-507B-414E-A481-6B5EEB1A3E84}"/>
          </ac:spMkLst>
        </pc:spChg>
        <pc:picChg chg="add mod">
          <ac:chgData name="florina rautu" userId="f17e7c8cbf5943d1" providerId="LiveId" clId="{6326BEC1-D751-41DF-9742-3F4FAB52BB4F}" dt="2026-06-14T14:54:06.034" v="354" actId="1076"/>
          <ac:picMkLst>
            <pc:docMk/>
            <pc:sldMk cId="1595735642" sldId="263"/>
            <ac:picMk id="5" creationId="{B2406DA8-A72B-1554-95F4-BAA3D2D62932}"/>
          </ac:picMkLst>
        </pc:picChg>
        <pc:picChg chg="add mod">
          <ac:chgData name="florina rautu" userId="f17e7c8cbf5943d1" providerId="LiveId" clId="{6326BEC1-D751-41DF-9742-3F4FAB52BB4F}" dt="2026-06-14T14:54:19.971" v="360" actId="14100"/>
          <ac:picMkLst>
            <pc:docMk/>
            <pc:sldMk cId="1595735642" sldId="263"/>
            <ac:picMk id="7" creationId="{E18D541F-4843-7C74-2575-289F4CF94B1D}"/>
          </ac:picMkLst>
        </pc:picChg>
      </pc:sldChg>
      <pc:sldChg chg="addSp delSp modSp mod delAnim modAnim">
        <pc:chgData name="florina rautu" userId="f17e7c8cbf5943d1" providerId="LiveId" clId="{6326BEC1-D751-41DF-9742-3F4FAB52BB4F}" dt="2026-06-14T18:46:07.214" v="2149" actId="1076"/>
        <pc:sldMkLst>
          <pc:docMk/>
          <pc:sldMk cId="1245519252" sldId="264"/>
        </pc:sldMkLst>
        <pc:spChg chg="add del mod">
          <ac:chgData name="florina rautu" userId="f17e7c8cbf5943d1" providerId="LiveId" clId="{6326BEC1-D751-41DF-9742-3F4FAB52BB4F}" dt="2026-06-14T16:20:58.793" v="1494" actId="20577"/>
          <ac:spMkLst>
            <pc:docMk/>
            <pc:sldMk cId="1245519252" sldId="264"/>
            <ac:spMk id="84" creationId="{9954AC0F-D30B-9BB3-1B0F-B49769EE6CA9}"/>
          </ac:spMkLst>
        </pc:spChg>
        <pc:spChg chg="add del mod">
          <ac:chgData name="florina rautu" userId="f17e7c8cbf5943d1" providerId="LiveId" clId="{6326BEC1-D751-41DF-9742-3F4FAB52BB4F}" dt="2026-06-14T16:20:07.819" v="1394" actId="20577"/>
          <ac:spMkLst>
            <pc:docMk/>
            <pc:sldMk cId="1245519252" sldId="264"/>
            <ac:spMk id="85" creationId="{453D2AC0-22C5-EBC7-95AD-9D9EEC31C223}"/>
          </ac:spMkLst>
        </pc:spChg>
        <pc:spChg chg="mod">
          <ac:chgData name="florina rautu" userId="f17e7c8cbf5943d1" providerId="LiveId" clId="{6326BEC1-D751-41DF-9742-3F4FAB52BB4F}" dt="2026-06-14T16:19:37.870" v="1350" actId="20577"/>
          <ac:spMkLst>
            <pc:docMk/>
            <pc:sldMk cId="1245519252" sldId="264"/>
            <ac:spMk id="86" creationId="{7B0D036F-0529-09A4-61CD-1B44E4818021}"/>
          </ac:spMkLst>
        </pc:spChg>
        <pc:spChg chg="mod">
          <ac:chgData name="florina rautu" userId="f17e7c8cbf5943d1" providerId="LiveId" clId="{6326BEC1-D751-41DF-9742-3F4FAB52BB4F}" dt="2026-06-14T16:19:13.119" v="1283" actId="20577"/>
          <ac:spMkLst>
            <pc:docMk/>
            <pc:sldMk cId="1245519252" sldId="264"/>
            <ac:spMk id="87" creationId="{991460FF-C8E6-54B1-1D07-7637C24ABDEF}"/>
          </ac:spMkLst>
        </pc:spChg>
        <pc:spChg chg="add mod">
          <ac:chgData name="florina rautu" userId="f17e7c8cbf5943d1" providerId="LiveId" clId="{6326BEC1-D751-41DF-9742-3F4FAB52BB4F}" dt="2026-06-14T15:30:52.165" v="756" actId="1076"/>
          <ac:spMkLst>
            <pc:docMk/>
            <pc:sldMk cId="1245519252" sldId="264"/>
            <ac:spMk id="90" creationId="{A37DAA2F-722C-7A01-A438-F3F5F161BA5D}"/>
          </ac:spMkLst>
        </pc:spChg>
        <pc:picChg chg="add mod">
          <ac:chgData name="florina rautu" userId="f17e7c8cbf5943d1" providerId="LiveId" clId="{6326BEC1-D751-41DF-9742-3F4FAB52BB4F}" dt="2026-06-14T18:46:07.214" v="2149" actId="1076"/>
          <ac:picMkLst>
            <pc:docMk/>
            <pc:sldMk cId="1245519252" sldId="264"/>
            <ac:picMk id="4" creationId="{F43F5B0C-9CCC-6ABC-E7B1-8CB2AB7EC99C}"/>
          </ac:picMkLst>
        </pc:picChg>
        <pc:picChg chg="mod">
          <ac:chgData name="florina rautu" userId="f17e7c8cbf5943d1" providerId="LiveId" clId="{6326BEC1-D751-41DF-9742-3F4FAB52BB4F}" dt="2026-06-14T18:45:50.338" v="2145" actId="14100"/>
          <ac:picMkLst>
            <pc:docMk/>
            <pc:sldMk cId="1245519252" sldId="264"/>
            <ac:picMk id="88" creationId="{E48E5091-54B3-3217-9700-DD99265BF667}"/>
          </ac:picMkLst>
        </pc:picChg>
        <pc:picChg chg="mod">
          <ac:chgData name="florina rautu" userId="f17e7c8cbf5943d1" providerId="LiveId" clId="{6326BEC1-D751-41DF-9742-3F4FAB52BB4F}" dt="2026-06-14T15:30:10.269" v="740" actId="14100"/>
          <ac:picMkLst>
            <pc:docMk/>
            <pc:sldMk cId="1245519252" sldId="264"/>
            <ac:picMk id="89" creationId="{486E45F1-94DC-854A-972A-5D1266696529}"/>
          </ac:picMkLst>
        </pc:picChg>
      </pc:sldChg>
      <pc:sldChg chg="addSp delSp modSp mod">
        <pc:chgData name="florina rautu" userId="f17e7c8cbf5943d1" providerId="LiveId" clId="{6326BEC1-D751-41DF-9742-3F4FAB52BB4F}" dt="2026-06-14T16:23:05.760" v="1624" actId="20577"/>
        <pc:sldMkLst>
          <pc:docMk/>
          <pc:sldMk cId="3424023881" sldId="265"/>
        </pc:sldMkLst>
        <pc:spChg chg="add mod">
          <ac:chgData name="florina rautu" userId="f17e7c8cbf5943d1" providerId="LiveId" clId="{6326BEC1-D751-41DF-9742-3F4FAB52BB4F}" dt="2026-06-14T15:07:57.423" v="511" actId="1076"/>
          <ac:spMkLst>
            <pc:docMk/>
            <pc:sldMk cId="3424023881" sldId="265"/>
            <ac:spMk id="7" creationId="{59E9243F-C608-6B51-3871-E9294065CD4F}"/>
          </ac:spMkLst>
        </pc:spChg>
        <pc:spChg chg="add mod">
          <ac:chgData name="florina rautu" userId="f17e7c8cbf5943d1" providerId="LiveId" clId="{6326BEC1-D751-41DF-9742-3F4FAB52BB4F}" dt="2026-06-14T15:07:32.199" v="507" actId="1076"/>
          <ac:spMkLst>
            <pc:docMk/>
            <pc:sldMk cId="3424023881" sldId="265"/>
            <ac:spMk id="9" creationId="{DA635D87-0554-93AB-EEE8-E5E7C27A7B1C}"/>
          </ac:spMkLst>
        </pc:spChg>
        <pc:spChg chg="add mod">
          <ac:chgData name="florina rautu" userId="f17e7c8cbf5943d1" providerId="LiveId" clId="{6326BEC1-D751-41DF-9742-3F4FAB52BB4F}" dt="2026-06-14T15:06:06.453" v="472" actId="1076"/>
          <ac:spMkLst>
            <pc:docMk/>
            <pc:sldMk cId="3424023881" sldId="265"/>
            <ac:spMk id="11" creationId="{EB5F6B03-716A-F6AB-3FA9-45F97F1EA18E}"/>
          </ac:spMkLst>
        </pc:spChg>
        <pc:spChg chg="add mod">
          <ac:chgData name="florina rautu" userId="f17e7c8cbf5943d1" providerId="LiveId" clId="{6326BEC1-D751-41DF-9742-3F4FAB52BB4F}" dt="2026-06-14T15:05:52.379" v="467" actId="1076"/>
          <ac:spMkLst>
            <pc:docMk/>
            <pc:sldMk cId="3424023881" sldId="265"/>
            <ac:spMk id="13" creationId="{92BB378D-6134-B212-F81A-0CF62EA64D52}"/>
          </ac:spMkLst>
        </pc:spChg>
        <pc:spChg chg="add mod">
          <ac:chgData name="florina rautu" userId="f17e7c8cbf5943d1" providerId="LiveId" clId="{6326BEC1-D751-41DF-9742-3F4FAB52BB4F}" dt="2026-06-14T16:23:05.760" v="1624" actId="20577"/>
          <ac:spMkLst>
            <pc:docMk/>
            <pc:sldMk cId="3424023881" sldId="265"/>
            <ac:spMk id="23" creationId="{1963607D-AD33-FF65-E390-6C484FB03B0F}"/>
          </ac:spMkLst>
        </pc:spChg>
        <pc:spChg chg="add mod">
          <ac:chgData name="florina rautu" userId="f17e7c8cbf5943d1" providerId="LiveId" clId="{6326BEC1-D751-41DF-9742-3F4FAB52BB4F}" dt="2026-06-14T15:06:27.455" v="479" actId="1076"/>
          <ac:spMkLst>
            <pc:docMk/>
            <pc:sldMk cId="3424023881" sldId="265"/>
            <ac:spMk id="25" creationId="{EAF4411B-1666-2B98-BFC9-46B74473F3D4}"/>
          </ac:spMkLst>
        </pc:spChg>
        <pc:picChg chg="add mod">
          <ac:chgData name="florina rautu" userId="f17e7c8cbf5943d1" providerId="LiveId" clId="{6326BEC1-D751-41DF-9742-3F4FAB52BB4F}" dt="2026-06-14T15:07:29.107" v="506" actId="1076"/>
          <ac:picMkLst>
            <pc:docMk/>
            <pc:sldMk cId="3424023881" sldId="265"/>
            <ac:picMk id="5" creationId="{2AE7EBCE-F92D-0354-BD43-7B2232C918F9}"/>
          </ac:picMkLst>
        </pc:picChg>
        <pc:picChg chg="add mod">
          <ac:chgData name="florina rautu" userId="f17e7c8cbf5943d1" providerId="LiveId" clId="{6326BEC1-D751-41DF-9742-3F4FAB52BB4F}" dt="2026-06-14T15:08:09.185" v="515" actId="14100"/>
          <ac:picMkLst>
            <pc:docMk/>
            <pc:sldMk cId="3424023881" sldId="265"/>
            <ac:picMk id="15" creationId="{C047DA0A-347A-2BBC-71E1-7F23EC340793}"/>
          </ac:picMkLst>
        </pc:picChg>
        <pc:picChg chg="mod">
          <ac:chgData name="florina rautu" userId="f17e7c8cbf5943d1" providerId="LiveId" clId="{6326BEC1-D751-41DF-9742-3F4FAB52BB4F}" dt="2026-06-14T15:08:02.274" v="513" actId="14100"/>
          <ac:picMkLst>
            <pc:docMk/>
            <pc:sldMk cId="3424023881" sldId="265"/>
            <ac:picMk id="17" creationId="{EF2BBCBC-B064-018E-5C9B-6E913279DDF4}"/>
          </ac:picMkLst>
        </pc:picChg>
        <pc:picChg chg="add mod">
          <ac:chgData name="florina rautu" userId="f17e7c8cbf5943d1" providerId="LiveId" clId="{6326BEC1-D751-41DF-9742-3F4FAB52BB4F}" dt="2026-06-14T15:08:03.999" v="514" actId="14100"/>
          <ac:picMkLst>
            <pc:docMk/>
            <pc:sldMk cId="3424023881" sldId="265"/>
            <ac:picMk id="19" creationId="{43552968-1A03-5749-50E5-98F14B89DB94}"/>
          </ac:picMkLst>
        </pc:picChg>
        <pc:picChg chg="add mod">
          <ac:chgData name="florina rautu" userId="f17e7c8cbf5943d1" providerId="LiveId" clId="{6326BEC1-D751-41DF-9742-3F4FAB52BB4F}" dt="2026-06-14T15:08:13.067" v="516" actId="14100"/>
          <ac:picMkLst>
            <pc:docMk/>
            <pc:sldMk cId="3424023881" sldId="265"/>
            <ac:picMk id="21" creationId="{51ED233B-45F9-738A-C96F-3FF5BD08468E}"/>
          </ac:picMkLst>
        </pc:picChg>
      </pc:sldChg>
      <pc:sldChg chg="addSp delSp modSp mod">
        <pc:chgData name="florina rautu" userId="f17e7c8cbf5943d1" providerId="LiveId" clId="{6326BEC1-D751-41DF-9742-3F4FAB52BB4F}" dt="2026-06-14T16:24:46.562" v="1725" actId="14100"/>
        <pc:sldMkLst>
          <pc:docMk/>
          <pc:sldMk cId="1039510847" sldId="266"/>
        </pc:sldMkLst>
        <pc:spChg chg="mod">
          <ac:chgData name="florina rautu" userId="f17e7c8cbf5943d1" providerId="LiveId" clId="{6326BEC1-D751-41DF-9742-3F4FAB52BB4F}" dt="2026-06-14T15:09:03.309" v="531" actId="122"/>
          <ac:spMkLst>
            <pc:docMk/>
            <pc:sldMk cId="1039510847" sldId="266"/>
            <ac:spMk id="2" creationId="{38407634-957F-4099-AD69-20A8B3534006}"/>
          </ac:spMkLst>
        </pc:spChg>
        <pc:spChg chg="mod">
          <ac:chgData name="florina rautu" userId="f17e7c8cbf5943d1" providerId="LiveId" clId="{6326BEC1-D751-41DF-9742-3F4FAB52BB4F}" dt="2026-06-14T15:08:34.645" v="524"/>
          <ac:spMkLst>
            <pc:docMk/>
            <pc:sldMk cId="1039510847" sldId="266"/>
            <ac:spMk id="41" creationId="{623F940A-BE41-2783-3685-820520AD6E88}"/>
          </ac:spMkLst>
        </pc:spChg>
        <pc:spChg chg="mod">
          <ac:chgData name="florina rautu" userId="f17e7c8cbf5943d1" providerId="LiveId" clId="{6326BEC1-D751-41DF-9742-3F4FAB52BB4F}" dt="2026-06-14T16:23:53.987" v="1657" actId="20577"/>
          <ac:spMkLst>
            <pc:docMk/>
            <pc:sldMk cId="1039510847" sldId="266"/>
            <ac:spMk id="43" creationId="{D9EEA4E0-1D13-3DD5-3259-01C1CC3DBB16}"/>
          </ac:spMkLst>
        </pc:spChg>
        <pc:spChg chg="mod">
          <ac:chgData name="florina rautu" userId="f17e7c8cbf5943d1" providerId="LiveId" clId="{6326BEC1-D751-41DF-9742-3F4FAB52BB4F}" dt="2026-06-14T15:08:34.645" v="524"/>
          <ac:spMkLst>
            <pc:docMk/>
            <pc:sldMk cId="1039510847" sldId="266"/>
            <ac:spMk id="46" creationId="{D60DFAC1-1AFB-A761-EA64-898FBFC93540}"/>
          </ac:spMkLst>
        </pc:spChg>
        <pc:spChg chg="mod">
          <ac:chgData name="florina rautu" userId="f17e7c8cbf5943d1" providerId="LiveId" clId="{6326BEC1-D751-41DF-9742-3F4FAB52BB4F}" dt="2026-06-14T15:08:34.645" v="524"/>
          <ac:spMkLst>
            <pc:docMk/>
            <pc:sldMk cId="1039510847" sldId="266"/>
            <ac:spMk id="47" creationId="{BFC29DE1-F1D8-BB54-E778-B307B3C7A28D}"/>
          </ac:spMkLst>
        </pc:spChg>
        <pc:spChg chg="mod">
          <ac:chgData name="florina rautu" userId="f17e7c8cbf5943d1" providerId="LiveId" clId="{6326BEC1-D751-41DF-9742-3F4FAB52BB4F}" dt="2026-06-14T16:24:46.562" v="1725" actId="14100"/>
          <ac:spMkLst>
            <pc:docMk/>
            <pc:sldMk cId="1039510847" sldId="266"/>
            <ac:spMk id="48" creationId="{9D512862-7C00-BAB2-A81A-1F85D77BB626}"/>
          </ac:spMkLst>
        </pc:spChg>
        <pc:spChg chg="mod">
          <ac:chgData name="florina rautu" userId="f17e7c8cbf5943d1" providerId="LiveId" clId="{6326BEC1-D751-41DF-9742-3F4FAB52BB4F}" dt="2026-06-14T15:08:34.645" v="524"/>
          <ac:spMkLst>
            <pc:docMk/>
            <pc:sldMk cId="1039510847" sldId="266"/>
            <ac:spMk id="50" creationId="{0FD2F3DE-A77D-9EEF-1BE0-D2B1684F7FF0}"/>
          </ac:spMkLst>
        </pc:spChg>
        <pc:spChg chg="mod">
          <ac:chgData name="florina rautu" userId="f17e7c8cbf5943d1" providerId="LiveId" clId="{6326BEC1-D751-41DF-9742-3F4FAB52BB4F}" dt="2026-06-14T16:24:21.768" v="1696" actId="20577"/>
          <ac:spMkLst>
            <pc:docMk/>
            <pc:sldMk cId="1039510847" sldId="266"/>
            <ac:spMk id="53" creationId="{A84E0B27-7AA9-E389-07B2-B094D4ACB53D}"/>
          </ac:spMkLst>
        </pc:spChg>
        <pc:spChg chg="mod">
          <ac:chgData name="florina rautu" userId="f17e7c8cbf5943d1" providerId="LiveId" clId="{6326BEC1-D751-41DF-9742-3F4FAB52BB4F}" dt="2026-06-14T15:08:34.645" v="524"/>
          <ac:spMkLst>
            <pc:docMk/>
            <pc:sldMk cId="1039510847" sldId="266"/>
            <ac:spMk id="55" creationId="{70F4121D-9C70-F58D-06E5-C6668184FB45}"/>
          </ac:spMkLst>
        </pc:spChg>
        <pc:spChg chg="mod">
          <ac:chgData name="florina rautu" userId="f17e7c8cbf5943d1" providerId="LiveId" clId="{6326BEC1-D751-41DF-9742-3F4FAB52BB4F}" dt="2026-06-14T16:23:36.733" v="1638" actId="20577"/>
          <ac:spMkLst>
            <pc:docMk/>
            <pc:sldMk cId="1039510847" sldId="266"/>
            <ac:spMk id="57" creationId="{7ED78B9A-92CA-D981-9B13-5D40A636CFFB}"/>
          </ac:spMkLst>
        </pc:spChg>
        <pc:spChg chg="add mod">
          <ac:chgData name="florina rautu" userId="f17e7c8cbf5943d1" providerId="LiveId" clId="{6326BEC1-D751-41DF-9742-3F4FAB52BB4F}" dt="2026-06-14T15:08:38.530" v="525" actId="1076"/>
          <ac:spMkLst>
            <pc:docMk/>
            <pc:sldMk cId="1039510847" sldId="266"/>
            <ac:spMk id="58" creationId="{9D5C487A-A6B7-E930-BD15-6ECC43355AF3}"/>
          </ac:spMkLst>
        </pc:spChg>
        <pc:spChg chg="mod">
          <ac:chgData name="florina rautu" userId="f17e7c8cbf5943d1" providerId="LiveId" clId="{6326BEC1-D751-41DF-9742-3F4FAB52BB4F}" dt="2026-06-14T15:08:34.645" v="524"/>
          <ac:spMkLst>
            <pc:docMk/>
            <pc:sldMk cId="1039510847" sldId="266"/>
            <ac:spMk id="60" creationId="{AFF38BE4-3A09-DBF9-1922-D9CF665DE74E}"/>
          </ac:spMkLst>
        </pc:spChg>
        <pc:spChg chg="mod">
          <ac:chgData name="florina rautu" userId="f17e7c8cbf5943d1" providerId="LiveId" clId="{6326BEC1-D751-41DF-9742-3F4FAB52BB4F}" dt="2026-06-14T15:08:34.645" v="524"/>
          <ac:spMkLst>
            <pc:docMk/>
            <pc:sldMk cId="1039510847" sldId="266"/>
            <ac:spMk id="61" creationId="{03AB7C79-5A02-3AA5-9224-1A865C408311}"/>
          </ac:spMkLst>
        </pc:spChg>
        <pc:spChg chg="mod">
          <ac:chgData name="florina rautu" userId="f17e7c8cbf5943d1" providerId="LiveId" clId="{6326BEC1-D751-41DF-9742-3F4FAB52BB4F}" dt="2026-06-14T15:08:34.645" v="524"/>
          <ac:spMkLst>
            <pc:docMk/>
            <pc:sldMk cId="1039510847" sldId="266"/>
            <ac:spMk id="67" creationId="{F3C89309-19BF-31A6-A301-C684772E80A8}"/>
          </ac:spMkLst>
        </pc:spChg>
        <pc:spChg chg="mod">
          <ac:chgData name="florina rautu" userId="f17e7c8cbf5943d1" providerId="LiveId" clId="{6326BEC1-D751-41DF-9742-3F4FAB52BB4F}" dt="2026-06-14T15:08:38.530" v="525" actId="1076"/>
          <ac:spMkLst>
            <pc:docMk/>
            <pc:sldMk cId="1039510847" sldId="266"/>
            <ac:spMk id="69" creationId="{82FE55E9-7D06-893F-DFD4-EF8EB5D1A3C1}"/>
          </ac:spMkLst>
        </pc:spChg>
        <pc:grpChg chg="mod">
          <ac:chgData name="florina rautu" userId="f17e7c8cbf5943d1" providerId="LiveId" clId="{6326BEC1-D751-41DF-9742-3F4FAB52BB4F}" dt="2026-06-14T15:08:38.530" v="525" actId="1076"/>
          <ac:grpSpMkLst>
            <pc:docMk/>
            <pc:sldMk cId="1039510847" sldId="266"/>
            <ac:grpSpMk id="39" creationId="{71DB0A78-897E-CE5E-EDC1-2B7198AE8496}"/>
          </ac:grpSpMkLst>
        </pc:grpChg>
        <pc:grpChg chg="mod">
          <ac:chgData name="florina rautu" userId="f17e7c8cbf5943d1" providerId="LiveId" clId="{6326BEC1-D751-41DF-9742-3F4FAB52BB4F}" dt="2026-06-14T15:08:38.530" v="525" actId="1076"/>
          <ac:grpSpMkLst>
            <pc:docMk/>
            <pc:sldMk cId="1039510847" sldId="266"/>
            <ac:grpSpMk id="44" creationId="{F2535965-FF96-24A3-96D9-2C823DEC4563}"/>
          </ac:grpSpMkLst>
        </pc:grpChg>
        <pc:grpChg chg="mod">
          <ac:chgData name="florina rautu" userId="f17e7c8cbf5943d1" providerId="LiveId" clId="{6326BEC1-D751-41DF-9742-3F4FAB52BB4F}" dt="2026-06-14T15:08:38.530" v="525" actId="1076"/>
          <ac:grpSpMkLst>
            <pc:docMk/>
            <pc:sldMk cId="1039510847" sldId="266"/>
            <ac:grpSpMk id="49" creationId="{202E62D3-9CAB-678D-7606-67F49445D72F}"/>
          </ac:grpSpMkLst>
        </pc:grpChg>
        <pc:grpChg chg="mod">
          <ac:chgData name="florina rautu" userId="f17e7c8cbf5943d1" providerId="LiveId" clId="{6326BEC1-D751-41DF-9742-3F4FAB52BB4F}" dt="2026-06-14T16:23:23.754" v="1625" actId="1076"/>
          <ac:grpSpMkLst>
            <pc:docMk/>
            <pc:sldMk cId="1039510847" sldId="266"/>
            <ac:grpSpMk id="54" creationId="{5858FF8F-16DC-9137-4B14-86C89D12C3A3}"/>
          </ac:grpSpMkLst>
        </pc:grpChg>
        <pc:grpChg chg="mod">
          <ac:chgData name="florina rautu" userId="f17e7c8cbf5943d1" providerId="LiveId" clId="{6326BEC1-D751-41DF-9742-3F4FAB52BB4F}" dt="2026-06-14T15:08:38.530" v="525" actId="1076"/>
          <ac:grpSpMkLst>
            <pc:docMk/>
            <pc:sldMk cId="1039510847" sldId="266"/>
            <ac:grpSpMk id="59" creationId="{D81C6FC1-3D93-3A9F-00A8-674ED91458E9}"/>
          </ac:grpSpMkLst>
        </pc:grpChg>
        <pc:grpChg chg="mod">
          <ac:chgData name="florina rautu" userId="f17e7c8cbf5943d1" providerId="LiveId" clId="{6326BEC1-D751-41DF-9742-3F4FAB52BB4F}" dt="2026-06-14T15:08:38.530" v="525" actId="1076"/>
          <ac:grpSpMkLst>
            <pc:docMk/>
            <pc:sldMk cId="1039510847" sldId="266"/>
            <ac:grpSpMk id="62" creationId="{A5E7A885-7276-9094-F884-31A72EB48D95}"/>
          </ac:grpSpMkLst>
        </pc:grpChg>
        <pc:picChg chg="mod">
          <ac:chgData name="florina rautu" userId="f17e7c8cbf5943d1" providerId="LiveId" clId="{6326BEC1-D751-41DF-9742-3F4FAB52BB4F}" dt="2026-06-14T15:08:54.847" v="528" actId="1076"/>
          <ac:picMkLst>
            <pc:docMk/>
            <pc:sldMk cId="1039510847" sldId="266"/>
            <ac:picMk id="70" creationId="{8D89029C-2C38-A7F5-0353-1CD21D79C31F}"/>
          </ac:picMkLst>
        </pc:picChg>
      </pc:sldChg>
      <pc:sldChg chg="addSp delSp modSp mod">
        <pc:chgData name="florina rautu" userId="f17e7c8cbf5943d1" providerId="LiveId" clId="{6326BEC1-D751-41DF-9742-3F4FAB52BB4F}" dt="2026-06-17T08:21:33.265" v="2266" actId="14100"/>
        <pc:sldMkLst>
          <pc:docMk/>
          <pc:sldMk cId="3178324358" sldId="267"/>
        </pc:sldMkLst>
        <pc:spChg chg="add mod">
          <ac:chgData name="florina rautu" userId="f17e7c8cbf5943d1" providerId="LiveId" clId="{6326BEC1-D751-41DF-9742-3F4FAB52BB4F}" dt="2026-06-15T08:40:01.431" v="2208" actId="20577"/>
          <ac:spMkLst>
            <pc:docMk/>
            <pc:sldMk cId="3178324358" sldId="267"/>
            <ac:spMk id="5" creationId="{8ECA144E-0FCC-7538-AE46-C4F6A3A12901}"/>
          </ac:spMkLst>
        </pc:spChg>
        <pc:spChg chg="add mod">
          <ac:chgData name="florina rautu" userId="f17e7c8cbf5943d1" providerId="LiveId" clId="{6326BEC1-D751-41DF-9742-3F4FAB52BB4F}" dt="2026-06-15T08:40:58.579" v="2222" actId="1076"/>
          <ac:spMkLst>
            <pc:docMk/>
            <pc:sldMk cId="3178324358" sldId="267"/>
            <ac:spMk id="6" creationId="{7961F9CC-2B64-0CEB-025C-2CBE9674C4B5}"/>
          </ac:spMkLst>
        </pc:spChg>
        <pc:spChg chg="add mod">
          <ac:chgData name="florina rautu" userId="f17e7c8cbf5943d1" providerId="LiveId" clId="{6326BEC1-D751-41DF-9742-3F4FAB52BB4F}" dt="2026-06-15T08:40:51.821" v="2220" actId="20577"/>
          <ac:spMkLst>
            <pc:docMk/>
            <pc:sldMk cId="3178324358" sldId="267"/>
            <ac:spMk id="7" creationId="{B9C562E6-C6EC-B1E2-0344-1FBB084F1C53}"/>
          </ac:spMkLst>
        </pc:spChg>
        <pc:spChg chg="add mod">
          <ac:chgData name="florina rautu" userId="f17e7c8cbf5943d1" providerId="LiveId" clId="{6326BEC1-D751-41DF-9742-3F4FAB52BB4F}" dt="2026-06-15T08:41:19.707" v="2227" actId="1076"/>
          <ac:spMkLst>
            <pc:docMk/>
            <pc:sldMk cId="3178324358" sldId="267"/>
            <ac:spMk id="8" creationId="{9476DECD-6BED-B3C0-B797-6E8B513AED11}"/>
          </ac:spMkLst>
        </pc:spChg>
        <pc:spChg chg="add mod">
          <ac:chgData name="florina rautu" userId="f17e7c8cbf5943d1" providerId="LiveId" clId="{6326BEC1-D751-41DF-9742-3F4FAB52BB4F}" dt="2026-06-15T08:41:31.708" v="2232" actId="20577"/>
          <ac:spMkLst>
            <pc:docMk/>
            <pc:sldMk cId="3178324358" sldId="267"/>
            <ac:spMk id="9" creationId="{DF9B2161-CCDB-06D9-BFBB-6B1EC23261AB}"/>
          </ac:spMkLst>
        </pc:spChg>
        <pc:spChg chg="mod topLvl">
          <ac:chgData name="florina rautu" userId="f17e7c8cbf5943d1" providerId="LiveId" clId="{6326BEC1-D751-41DF-9742-3F4FAB52BB4F}" dt="2026-06-15T08:40:26.637" v="2214" actId="1076"/>
          <ac:spMkLst>
            <pc:docMk/>
            <pc:sldMk cId="3178324358" sldId="267"/>
            <ac:spMk id="59" creationId="{2E94AF17-DE07-2FDA-2D27-7FB19D12E378}"/>
          </ac:spMkLst>
        </pc:spChg>
        <pc:spChg chg="mod topLvl">
          <ac:chgData name="florina rautu" userId="f17e7c8cbf5943d1" providerId="LiveId" clId="{6326BEC1-D751-41DF-9742-3F4FAB52BB4F}" dt="2026-06-15T08:40:28.902" v="2215" actId="1076"/>
          <ac:spMkLst>
            <pc:docMk/>
            <pc:sldMk cId="3178324358" sldId="267"/>
            <ac:spMk id="63" creationId="{3A081303-D662-97EA-C041-9E912FDE1A3C}"/>
          </ac:spMkLst>
        </pc:spChg>
        <pc:spChg chg="mod topLvl">
          <ac:chgData name="florina rautu" userId="f17e7c8cbf5943d1" providerId="LiveId" clId="{6326BEC1-D751-41DF-9742-3F4FAB52BB4F}" dt="2026-06-15T08:41:26.683" v="2229" actId="1076"/>
          <ac:spMkLst>
            <pc:docMk/>
            <pc:sldMk cId="3178324358" sldId="267"/>
            <ac:spMk id="69" creationId="{62C2C97F-6FA4-5A19-6689-0C40D699D012}"/>
          </ac:spMkLst>
        </pc:spChg>
        <pc:spChg chg="mod topLvl">
          <ac:chgData name="florina rautu" userId="f17e7c8cbf5943d1" providerId="LiveId" clId="{6326BEC1-D751-41DF-9742-3F4FAB52BB4F}" dt="2026-06-15T08:41:43.475" v="2234" actId="1076"/>
          <ac:spMkLst>
            <pc:docMk/>
            <pc:sldMk cId="3178324358" sldId="267"/>
            <ac:spMk id="74" creationId="{C745C5C6-AD03-6CB2-CEBE-C48E09B0DB98}"/>
          </ac:spMkLst>
        </pc:spChg>
        <pc:spChg chg="mod topLvl">
          <ac:chgData name="florina rautu" userId="f17e7c8cbf5943d1" providerId="LiveId" clId="{6326BEC1-D751-41DF-9742-3F4FAB52BB4F}" dt="2026-06-15T08:41:40.161" v="2233" actId="1076"/>
          <ac:spMkLst>
            <pc:docMk/>
            <pc:sldMk cId="3178324358" sldId="267"/>
            <ac:spMk id="78" creationId="{AB71DBD0-3035-CB34-F393-C34B3CD39CCA}"/>
          </ac:spMkLst>
        </pc:spChg>
        <pc:spChg chg="add mod">
          <ac:chgData name="florina rautu" userId="f17e7c8cbf5943d1" providerId="LiveId" clId="{6326BEC1-D751-41DF-9742-3F4FAB52BB4F}" dt="2026-06-14T15:17:43.104" v="645" actId="1076"/>
          <ac:spMkLst>
            <pc:docMk/>
            <pc:sldMk cId="3178324358" sldId="267"/>
            <ac:spMk id="81" creationId="{AD0B5326-5560-D184-7C2C-FC1E4A45C6D7}"/>
          </ac:spMkLst>
        </pc:spChg>
        <pc:picChg chg="add del mod">
          <ac:chgData name="florina rautu" userId="f17e7c8cbf5943d1" providerId="LiveId" clId="{6326BEC1-D751-41DF-9742-3F4FAB52BB4F}" dt="2026-06-17T08:21:15.124" v="2258" actId="478"/>
          <ac:picMkLst>
            <pc:docMk/>
            <pc:sldMk cId="3178324358" sldId="267"/>
            <ac:picMk id="3" creationId="{1AD5F5E7-6E49-3EA7-4A84-3C5825E4EE94}"/>
          </ac:picMkLst>
        </pc:picChg>
        <pc:picChg chg="add mod">
          <ac:chgData name="florina rautu" userId="f17e7c8cbf5943d1" providerId="LiveId" clId="{6326BEC1-D751-41DF-9742-3F4FAB52BB4F}" dt="2026-06-17T08:21:33.265" v="2266" actId="14100"/>
          <ac:picMkLst>
            <pc:docMk/>
            <pc:sldMk cId="3178324358" sldId="267"/>
            <ac:picMk id="10" creationId="{E489A653-DD9B-9EAF-BBB0-165ED582BF41}"/>
          </ac:picMkLst>
        </pc:picChg>
        <pc:picChg chg="del mod">
          <ac:chgData name="florina rautu" userId="f17e7c8cbf5943d1" providerId="LiveId" clId="{6326BEC1-D751-41DF-9742-3F4FAB52BB4F}" dt="2026-06-17T08:20:55.955" v="2256" actId="478"/>
          <ac:picMkLst>
            <pc:docMk/>
            <pc:sldMk cId="3178324358" sldId="267"/>
            <ac:picMk id="80" creationId="{287A9370-CC77-77B8-15F5-BE78DA4583E7}"/>
          </ac:picMkLst>
        </pc:picChg>
      </pc:sldChg>
      <pc:sldChg chg="addSp delSp modSp mod delAnim modAnim">
        <pc:chgData name="florina rautu" userId="f17e7c8cbf5943d1" providerId="LiveId" clId="{6326BEC1-D751-41DF-9742-3F4FAB52BB4F}" dt="2026-06-14T18:47:50.055" v="2166" actId="14100"/>
        <pc:sldMkLst>
          <pc:docMk/>
          <pc:sldMk cId="2603463625" sldId="268"/>
        </pc:sldMkLst>
        <pc:spChg chg="add mod">
          <ac:chgData name="florina rautu" userId="f17e7c8cbf5943d1" providerId="LiveId" clId="{6326BEC1-D751-41DF-9742-3F4FAB52BB4F}" dt="2026-06-14T18:47:34.266" v="2160" actId="1076"/>
          <ac:spMkLst>
            <pc:docMk/>
            <pc:sldMk cId="2603463625" sldId="268"/>
            <ac:spMk id="4" creationId="{21C74243-F37D-66F2-4FC6-1704A017B078}"/>
          </ac:spMkLst>
        </pc:spChg>
        <pc:spChg chg="add mod">
          <ac:chgData name="florina rautu" userId="f17e7c8cbf5943d1" providerId="LiveId" clId="{6326BEC1-D751-41DF-9742-3F4FAB52BB4F}" dt="2026-06-14T18:47:37.169" v="2161" actId="1076"/>
          <ac:spMkLst>
            <pc:docMk/>
            <pc:sldMk cId="2603463625" sldId="268"/>
            <ac:spMk id="5" creationId="{93B6443D-7B25-CD07-5889-8E9C577E14F5}"/>
          </ac:spMkLst>
        </pc:spChg>
        <pc:spChg chg="add mod">
          <ac:chgData name="florina rautu" userId="f17e7c8cbf5943d1" providerId="LiveId" clId="{6326BEC1-D751-41DF-9742-3F4FAB52BB4F}" dt="2026-06-14T18:47:43.027" v="2164" actId="1076"/>
          <ac:spMkLst>
            <pc:docMk/>
            <pc:sldMk cId="2603463625" sldId="268"/>
            <ac:spMk id="6" creationId="{97941EFD-613A-2381-22D4-62B76D043D32}"/>
          </ac:spMkLst>
        </pc:spChg>
        <pc:spChg chg="add mod">
          <ac:chgData name="florina rautu" userId="f17e7c8cbf5943d1" providerId="LiveId" clId="{6326BEC1-D751-41DF-9742-3F4FAB52BB4F}" dt="2026-06-14T18:47:47.189" v="2165" actId="1076"/>
          <ac:spMkLst>
            <pc:docMk/>
            <pc:sldMk cId="2603463625" sldId="268"/>
            <ac:spMk id="7" creationId="{6A99237A-64D6-B20D-C32D-7771A60361DC}"/>
          </ac:spMkLst>
        </pc:spChg>
        <pc:spChg chg="add mod">
          <ac:chgData name="florina rautu" userId="f17e7c8cbf5943d1" providerId="LiveId" clId="{6326BEC1-D751-41DF-9742-3F4FAB52BB4F}" dt="2026-06-14T15:11:12.848" v="560" actId="1076"/>
          <ac:spMkLst>
            <pc:docMk/>
            <pc:sldMk cId="2603463625" sldId="268"/>
            <ac:spMk id="9" creationId="{95BD3F2C-1338-401E-9DEF-329BABDF7235}"/>
          </ac:spMkLst>
        </pc:spChg>
        <pc:picChg chg="add mod">
          <ac:chgData name="florina rautu" userId="f17e7c8cbf5943d1" providerId="LiveId" clId="{6326BEC1-D751-41DF-9742-3F4FAB52BB4F}" dt="2026-06-14T18:47:50.055" v="2166" actId="14100"/>
          <ac:picMkLst>
            <pc:docMk/>
            <pc:sldMk cId="2603463625" sldId="268"/>
            <ac:picMk id="3" creationId="{AF992AAD-9131-7DA7-447D-885D29393872}"/>
          </ac:picMkLst>
        </pc:picChg>
      </pc:sldChg>
      <pc:sldChg chg="addSp delSp modSp mod">
        <pc:chgData name="florina rautu" userId="f17e7c8cbf5943d1" providerId="LiveId" clId="{6326BEC1-D751-41DF-9742-3F4FAB52BB4F}" dt="2026-06-14T15:17:47.787" v="651" actId="20577"/>
        <pc:sldMkLst>
          <pc:docMk/>
          <pc:sldMk cId="4195043700" sldId="269"/>
        </pc:sldMkLst>
        <pc:spChg chg="add mod">
          <ac:chgData name="florina rautu" userId="f17e7c8cbf5943d1" providerId="LiveId" clId="{6326BEC1-D751-41DF-9742-3F4FAB52BB4F}" dt="2026-06-14T15:12:25.711" v="589" actId="255"/>
          <ac:spMkLst>
            <pc:docMk/>
            <pc:sldMk cId="4195043700" sldId="269"/>
            <ac:spMk id="9" creationId="{5051C167-5A03-2CB7-CCD6-D23D5D2ADBBB}"/>
          </ac:spMkLst>
        </pc:spChg>
        <pc:spChg chg="add mod">
          <ac:chgData name="florina rautu" userId="f17e7c8cbf5943d1" providerId="LiveId" clId="{6326BEC1-D751-41DF-9742-3F4FAB52BB4F}" dt="2026-06-14T15:17:47.787" v="651" actId="20577"/>
          <ac:spMkLst>
            <pc:docMk/>
            <pc:sldMk cId="4195043700" sldId="269"/>
            <ac:spMk id="10" creationId="{CE2B555A-8D59-67A5-5B6D-0DDF47041AD8}"/>
          </ac:spMkLst>
        </pc:spChg>
      </pc:sldChg>
      <pc:sldChg chg="addSp delSp modSp new mod">
        <pc:chgData name="florina rautu" userId="f17e7c8cbf5943d1" providerId="LiveId" clId="{6326BEC1-D751-41DF-9742-3F4FAB52BB4F}" dt="2026-06-14T16:21:25.099" v="1530" actId="20577"/>
        <pc:sldMkLst>
          <pc:docMk/>
          <pc:sldMk cId="3547258857" sldId="270"/>
        </pc:sldMkLst>
        <pc:spChg chg="add mod">
          <ac:chgData name="florina rautu" userId="f17e7c8cbf5943d1" providerId="LiveId" clId="{6326BEC1-D751-41DF-9742-3F4FAB52BB4F}" dt="2026-06-14T15:13:54.886" v="615" actId="1076"/>
          <ac:spMkLst>
            <pc:docMk/>
            <pc:sldMk cId="3547258857" sldId="270"/>
            <ac:spMk id="9" creationId="{620C0BB8-4EA4-59F4-A2CC-58AE59EACC95}"/>
          </ac:spMkLst>
        </pc:spChg>
        <pc:graphicFrameChg chg="add mod modGraphic">
          <ac:chgData name="florina rautu" userId="f17e7c8cbf5943d1" providerId="LiveId" clId="{6326BEC1-D751-41DF-9742-3F4FAB52BB4F}" dt="2026-06-14T16:21:25.099" v="1530" actId="20577"/>
          <ac:graphicFrameMkLst>
            <pc:docMk/>
            <pc:sldMk cId="3547258857" sldId="270"/>
            <ac:graphicFrameMk id="7" creationId="{F3EF9DED-10C5-2E5D-5332-2460646F91D3}"/>
          </ac:graphicFrameMkLst>
        </pc:graphicFrameChg>
        <pc:picChg chg="add mod">
          <ac:chgData name="florina rautu" userId="f17e7c8cbf5943d1" providerId="LiveId" clId="{6326BEC1-D751-41DF-9742-3F4FAB52BB4F}" dt="2026-06-14T15:14:23.683" v="626" actId="1076"/>
          <ac:picMkLst>
            <pc:docMk/>
            <pc:sldMk cId="3547258857" sldId="270"/>
            <ac:picMk id="5" creationId="{92A75DD0-7527-D3F1-187F-28985627F9C9}"/>
          </ac:picMkLst>
        </pc:picChg>
        <pc:picChg chg="add mod">
          <ac:chgData name="florina rautu" userId="f17e7c8cbf5943d1" providerId="LiveId" clId="{6326BEC1-D751-41DF-9742-3F4FAB52BB4F}" dt="2026-06-14T15:14:01.455" v="619" actId="1076"/>
          <ac:picMkLst>
            <pc:docMk/>
            <pc:sldMk cId="3547258857" sldId="270"/>
            <ac:picMk id="11" creationId="{D3FDAA24-A984-9586-17C1-6C776411BD6D}"/>
          </ac:picMkLst>
        </pc:picChg>
      </pc:sldChg>
      <pc:sldChg chg="addSp modSp new mod">
        <pc:chgData name="florina rautu" userId="f17e7c8cbf5943d1" providerId="LiveId" clId="{6326BEC1-D751-41DF-9742-3F4FAB52BB4F}" dt="2026-06-14T15:15:55.514" v="637" actId="1076"/>
        <pc:sldMkLst>
          <pc:docMk/>
          <pc:sldMk cId="2780556476" sldId="271"/>
        </pc:sldMkLst>
        <pc:spChg chg="add mod">
          <ac:chgData name="florina rautu" userId="f17e7c8cbf5943d1" providerId="LiveId" clId="{6326BEC1-D751-41DF-9742-3F4FAB52BB4F}" dt="2026-06-14T15:15:41.379" v="630" actId="1076"/>
          <ac:spMkLst>
            <pc:docMk/>
            <pc:sldMk cId="2780556476" sldId="271"/>
            <ac:spMk id="3" creationId="{D7FC3B58-682A-3F2E-1CED-61E8532FC029}"/>
          </ac:spMkLst>
        </pc:spChg>
        <pc:spChg chg="add mod">
          <ac:chgData name="florina rautu" userId="f17e7c8cbf5943d1" providerId="LiveId" clId="{6326BEC1-D751-41DF-9742-3F4FAB52BB4F}" dt="2026-06-14T15:15:50.982" v="634" actId="1076"/>
          <ac:spMkLst>
            <pc:docMk/>
            <pc:sldMk cId="2780556476" sldId="271"/>
            <ac:spMk id="5" creationId="{CE9D4672-3E3C-CF13-F8A7-37F081833DB5}"/>
          </ac:spMkLst>
        </pc:spChg>
        <pc:picChg chg="add mod">
          <ac:chgData name="florina rautu" userId="f17e7c8cbf5943d1" providerId="LiveId" clId="{6326BEC1-D751-41DF-9742-3F4FAB52BB4F}" dt="2026-06-14T15:15:55.514" v="637" actId="1076"/>
          <ac:picMkLst>
            <pc:docMk/>
            <pc:sldMk cId="2780556476" sldId="271"/>
            <ac:picMk id="7" creationId="{44EDAE52-BC82-4ABD-D914-969144886D4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1B1CF0-525D-4407-A0D8-81845E15644E}"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845BFBB6-7D35-47E3-AE69-3C38F967BE74}">
      <dgm:prSet phldrT="[Text]"/>
      <dgm:spPr/>
      <dgm:t>
        <a:bodyPr/>
        <a:lstStyle/>
        <a:p>
          <a:pPr>
            <a:buNone/>
          </a:pPr>
          <a:r>
            <a:rPr lang="en-GB" dirty="0">
              <a:latin typeface="Roboto"/>
              <a:ea typeface="Roboto"/>
              <a:cs typeface="Roboto"/>
              <a:sym typeface="Roboto"/>
            </a:rPr>
            <a:t>Nails by Flori is nail salon providing professional nail treatments, including manicure , pedicure gel nails and nail art.</a:t>
          </a:r>
          <a:endParaRPr lang="en-GB" dirty="0"/>
        </a:p>
      </dgm:t>
    </dgm:pt>
    <dgm:pt modelId="{19A5E5DA-DC75-40EF-A210-9CF9254BCFCC}" type="parTrans" cxnId="{2999EBE5-3B6F-411C-AE80-6F21A65C3AFC}">
      <dgm:prSet/>
      <dgm:spPr/>
      <dgm:t>
        <a:bodyPr/>
        <a:lstStyle/>
        <a:p>
          <a:endParaRPr lang="en-GB"/>
        </a:p>
      </dgm:t>
    </dgm:pt>
    <dgm:pt modelId="{C456B724-C008-46BC-A0A5-0E8564416CED}" type="sibTrans" cxnId="{2999EBE5-3B6F-411C-AE80-6F21A65C3AFC}">
      <dgm:prSet/>
      <dgm:spPr/>
      <dgm:t>
        <a:bodyPr/>
        <a:lstStyle/>
        <a:p>
          <a:endParaRPr lang="en-GB"/>
        </a:p>
      </dgm:t>
    </dgm:pt>
    <dgm:pt modelId="{9188FD0B-3568-4B20-8BC6-08D4037EC973}">
      <dgm:prSet phldrT="[Text]"/>
      <dgm:spPr/>
      <dgm:t>
        <a:bodyPr/>
        <a:lstStyle/>
        <a:p>
          <a:pPr>
            <a:buNone/>
          </a:pPr>
          <a:r>
            <a:rPr lang="en-GB" dirty="0">
              <a:latin typeface="Roboto"/>
              <a:ea typeface="Roboto"/>
              <a:cs typeface="Roboto"/>
              <a:sym typeface="Roboto"/>
            </a:rPr>
            <a:t>The business started but expanded due to increasing client demand and experience gained over time.</a:t>
          </a:r>
          <a:endParaRPr lang="en-GB" dirty="0"/>
        </a:p>
      </dgm:t>
    </dgm:pt>
    <dgm:pt modelId="{11B20899-3116-4B1E-8991-8B74DE72C8F5}" type="parTrans" cxnId="{F20353D9-504A-4F1F-B3A4-FEA4F80D582D}">
      <dgm:prSet/>
      <dgm:spPr/>
      <dgm:t>
        <a:bodyPr/>
        <a:lstStyle/>
        <a:p>
          <a:endParaRPr lang="en-GB"/>
        </a:p>
      </dgm:t>
    </dgm:pt>
    <dgm:pt modelId="{516F7C34-1B0D-4874-A239-DA19CDB6F843}" type="sibTrans" cxnId="{F20353D9-504A-4F1F-B3A4-FEA4F80D582D}">
      <dgm:prSet/>
      <dgm:spPr/>
      <dgm:t>
        <a:bodyPr/>
        <a:lstStyle/>
        <a:p>
          <a:endParaRPr lang="en-GB"/>
        </a:p>
      </dgm:t>
    </dgm:pt>
    <dgm:pt modelId="{628E8DFA-A9C9-419E-9E6C-257067E7E499}">
      <dgm:prSet/>
      <dgm:spPr/>
      <dgm:t>
        <a:bodyPr/>
        <a:lstStyle/>
        <a:p>
          <a:r>
            <a:rPr lang="en-GB" dirty="0">
              <a:latin typeface="Roboto"/>
              <a:ea typeface="Roboto"/>
              <a:cs typeface="Roboto"/>
              <a:sym typeface="Roboto"/>
            </a:rPr>
            <a:t>Services are delivered by a small but efficient team of three people.</a:t>
          </a:r>
        </a:p>
      </dgm:t>
    </dgm:pt>
    <dgm:pt modelId="{81A08EA7-A4F7-46BD-8D9D-A74C36F464CC}" type="parTrans" cxnId="{177B488D-0673-4987-874A-EFB49B57CCB2}">
      <dgm:prSet/>
      <dgm:spPr/>
      <dgm:t>
        <a:bodyPr/>
        <a:lstStyle/>
        <a:p>
          <a:endParaRPr lang="en-GB"/>
        </a:p>
      </dgm:t>
    </dgm:pt>
    <dgm:pt modelId="{1142B623-FC31-4F08-8243-10590FE66E08}" type="sibTrans" cxnId="{177B488D-0673-4987-874A-EFB49B57CCB2}">
      <dgm:prSet/>
      <dgm:spPr/>
      <dgm:t>
        <a:bodyPr/>
        <a:lstStyle/>
        <a:p>
          <a:endParaRPr lang="en-GB"/>
        </a:p>
      </dgm:t>
    </dgm:pt>
    <dgm:pt modelId="{99550F59-90C6-4352-AFF4-EE40C80921E7}">
      <dgm:prSet/>
      <dgm:spPr/>
      <dgm:t>
        <a:bodyPr/>
        <a:lstStyle/>
        <a:p>
          <a:r>
            <a:rPr lang="en" dirty="0">
              <a:latin typeface="Roboto"/>
              <a:ea typeface="Roboto"/>
              <a:cs typeface="Roboto"/>
              <a:sym typeface="Roboto"/>
            </a:rPr>
            <a:t>The business foucuses on hygiene , quality products.</a:t>
          </a:r>
          <a:r>
            <a:rPr lang="en-GB" dirty="0">
              <a:latin typeface="Roboto"/>
              <a:ea typeface="Roboto"/>
              <a:cs typeface="Roboto"/>
              <a:sym typeface="Roboto"/>
            </a:rPr>
            <a:t> Builds strong relationships with clients.</a:t>
          </a:r>
          <a:endParaRPr lang="en" dirty="0">
            <a:latin typeface="Roboto"/>
            <a:ea typeface="Roboto"/>
            <a:cs typeface="Roboto"/>
            <a:sym typeface="Roboto"/>
          </a:endParaRPr>
        </a:p>
      </dgm:t>
    </dgm:pt>
    <dgm:pt modelId="{7771394B-60A0-40A3-8FCF-3BAD512D3A7F}" type="parTrans" cxnId="{6F4A02CC-FB91-47A2-B18B-B6BC55CA3737}">
      <dgm:prSet/>
      <dgm:spPr/>
      <dgm:t>
        <a:bodyPr/>
        <a:lstStyle/>
        <a:p>
          <a:endParaRPr lang="en-GB"/>
        </a:p>
      </dgm:t>
    </dgm:pt>
    <dgm:pt modelId="{F6832421-410C-43E3-9A5C-748BF16F6447}" type="sibTrans" cxnId="{6F4A02CC-FB91-47A2-B18B-B6BC55CA3737}">
      <dgm:prSet/>
      <dgm:spPr/>
      <dgm:t>
        <a:bodyPr/>
        <a:lstStyle/>
        <a:p>
          <a:endParaRPr lang="en-GB"/>
        </a:p>
      </dgm:t>
    </dgm:pt>
    <dgm:pt modelId="{87CB46B5-DED6-4364-9B76-539CBF6B301A}" type="pres">
      <dgm:prSet presAssocID="{FD1B1CF0-525D-4407-A0D8-81845E15644E}" presName="Name0" presStyleCnt="0">
        <dgm:presLayoutVars>
          <dgm:dir/>
          <dgm:resizeHandles val="exact"/>
        </dgm:presLayoutVars>
      </dgm:prSet>
      <dgm:spPr/>
    </dgm:pt>
    <dgm:pt modelId="{4DA84A6C-05B2-4F9E-8380-296DF5B80887}" type="pres">
      <dgm:prSet presAssocID="{845BFBB6-7D35-47E3-AE69-3C38F967BE74}" presName="node" presStyleLbl="node1" presStyleIdx="0" presStyleCnt="4">
        <dgm:presLayoutVars>
          <dgm:bulletEnabled val="1"/>
        </dgm:presLayoutVars>
      </dgm:prSet>
      <dgm:spPr/>
    </dgm:pt>
    <dgm:pt modelId="{91E7F4E7-2336-47D9-8AF6-0D6A642E7F0A}" type="pres">
      <dgm:prSet presAssocID="{C456B724-C008-46BC-A0A5-0E8564416CED}" presName="sibTrans" presStyleLbl="sibTrans2D1" presStyleIdx="0" presStyleCnt="3"/>
      <dgm:spPr/>
    </dgm:pt>
    <dgm:pt modelId="{CC42C15B-D933-4C9D-AB43-DFB564FAF704}" type="pres">
      <dgm:prSet presAssocID="{C456B724-C008-46BC-A0A5-0E8564416CED}" presName="connectorText" presStyleLbl="sibTrans2D1" presStyleIdx="0" presStyleCnt="3"/>
      <dgm:spPr/>
    </dgm:pt>
    <dgm:pt modelId="{765DB335-6656-4424-8656-CFB6F1FB5B33}" type="pres">
      <dgm:prSet presAssocID="{99550F59-90C6-4352-AFF4-EE40C80921E7}" presName="node" presStyleLbl="node1" presStyleIdx="1" presStyleCnt="4">
        <dgm:presLayoutVars>
          <dgm:bulletEnabled val="1"/>
        </dgm:presLayoutVars>
      </dgm:prSet>
      <dgm:spPr/>
    </dgm:pt>
    <dgm:pt modelId="{D80B20EA-9E15-47FC-AB82-EA4463373477}" type="pres">
      <dgm:prSet presAssocID="{F6832421-410C-43E3-9A5C-748BF16F6447}" presName="sibTrans" presStyleLbl="sibTrans2D1" presStyleIdx="1" presStyleCnt="3"/>
      <dgm:spPr/>
    </dgm:pt>
    <dgm:pt modelId="{7FE8196D-FB1A-4BDF-8E86-47641F7CC88A}" type="pres">
      <dgm:prSet presAssocID="{F6832421-410C-43E3-9A5C-748BF16F6447}" presName="connectorText" presStyleLbl="sibTrans2D1" presStyleIdx="1" presStyleCnt="3"/>
      <dgm:spPr/>
    </dgm:pt>
    <dgm:pt modelId="{017FCB94-8812-4760-8DA3-E8816E457D02}" type="pres">
      <dgm:prSet presAssocID="{628E8DFA-A9C9-419E-9E6C-257067E7E499}" presName="node" presStyleLbl="node1" presStyleIdx="2" presStyleCnt="4" custLinFactNeighborX="21047" custLinFactNeighborY="-763">
        <dgm:presLayoutVars>
          <dgm:bulletEnabled val="1"/>
        </dgm:presLayoutVars>
      </dgm:prSet>
      <dgm:spPr/>
    </dgm:pt>
    <dgm:pt modelId="{BAB5A385-D1E8-4F52-90CC-11AE06747433}" type="pres">
      <dgm:prSet presAssocID="{1142B623-FC31-4F08-8243-10590FE66E08}" presName="sibTrans" presStyleLbl="sibTrans2D1" presStyleIdx="2" presStyleCnt="3"/>
      <dgm:spPr/>
    </dgm:pt>
    <dgm:pt modelId="{536B6530-1BEA-4768-B799-D6F9D169061E}" type="pres">
      <dgm:prSet presAssocID="{1142B623-FC31-4F08-8243-10590FE66E08}" presName="connectorText" presStyleLbl="sibTrans2D1" presStyleIdx="2" presStyleCnt="3"/>
      <dgm:spPr/>
    </dgm:pt>
    <dgm:pt modelId="{0C6911E2-B69F-4792-AD67-AD33A83199C5}" type="pres">
      <dgm:prSet presAssocID="{9188FD0B-3568-4B20-8BC6-08D4037EC973}" presName="node" presStyleLbl="node1" presStyleIdx="3" presStyleCnt="4">
        <dgm:presLayoutVars>
          <dgm:bulletEnabled val="1"/>
        </dgm:presLayoutVars>
      </dgm:prSet>
      <dgm:spPr/>
    </dgm:pt>
  </dgm:ptLst>
  <dgm:cxnLst>
    <dgm:cxn modelId="{425B7901-7E36-4EB4-A790-BAEB93E2ADD6}" type="presOf" srcId="{FD1B1CF0-525D-4407-A0D8-81845E15644E}" destId="{87CB46B5-DED6-4364-9B76-539CBF6B301A}" srcOrd="0" destOrd="0" presId="urn:microsoft.com/office/officeart/2005/8/layout/process1"/>
    <dgm:cxn modelId="{C20F9D33-AD8B-42A1-BCB8-75A2397CCE28}" type="presOf" srcId="{C456B724-C008-46BC-A0A5-0E8564416CED}" destId="{CC42C15B-D933-4C9D-AB43-DFB564FAF704}" srcOrd="1" destOrd="0" presId="urn:microsoft.com/office/officeart/2005/8/layout/process1"/>
    <dgm:cxn modelId="{9CA7D433-DC09-4EBD-A5CC-6A8B7AD8C37F}" type="presOf" srcId="{845BFBB6-7D35-47E3-AE69-3C38F967BE74}" destId="{4DA84A6C-05B2-4F9E-8380-296DF5B80887}" srcOrd="0" destOrd="0" presId="urn:microsoft.com/office/officeart/2005/8/layout/process1"/>
    <dgm:cxn modelId="{CEE0B942-43B0-4907-9FBE-1FC96EA81D47}" type="presOf" srcId="{1142B623-FC31-4F08-8243-10590FE66E08}" destId="{536B6530-1BEA-4768-B799-D6F9D169061E}" srcOrd="1" destOrd="0" presId="urn:microsoft.com/office/officeart/2005/8/layout/process1"/>
    <dgm:cxn modelId="{8A2B0F77-2CAB-4C0F-83D9-EA2D72D5E8B9}" type="presOf" srcId="{C456B724-C008-46BC-A0A5-0E8564416CED}" destId="{91E7F4E7-2336-47D9-8AF6-0D6A642E7F0A}" srcOrd="0" destOrd="0" presId="urn:microsoft.com/office/officeart/2005/8/layout/process1"/>
    <dgm:cxn modelId="{4AE06080-4DDD-4A09-9F41-F3AEC857681F}" type="presOf" srcId="{1142B623-FC31-4F08-8243-10590FE66E08}" destId="{BAB5A385-D1E8-4F52-90CC-11AE06747433}" srcOrd="0" destOrd="0" presId="urn:microsoft.com/office/officeart/2005/8/layout/process1"/>
    <dgm:cxn modelId="{177B488D-0673-4987-874A-EFB49B57CCB2}" srcId="{FD1B1CF0-525D-4407-A0D8-81845E15644E}" destId="{628E8DFA-A9C9-419E-9E6C-257067E7E499}" srcOrd="2" destOrd="0" parTransId="{81A08EA7-A4F7-46BD-8D9D-A74C36F464CC}" sibTransId="{1142B623-FC31-4F08-8243-10590FE66E08}"/>
    <dgm:cxn modelId="{143AF397-0936-4B70-8152-B3AEEC7509A2}" type="presOf" srcId="{F6832421-410C-43E3-9A5C-748BF16F6447}" destId="{D80B20EA-9E15-47FC-AB82-EA4463373477}" srcOrd="0" destOrd="0" presId="urn:microsoft.com/office/officeart/2005/8/layout/process1"/>
    <dgm:cxn modelId="{A06932C0-CD49-4C9F-8402-AB168C5C5DA6}" type="presOf" srcId="{99550F59-90C6-4352-AFF4-EE40C80921E7}" destId="{765DB335-6656-4424-8656-CFB6F1FB5B33}" srcOrd="0" destOrd="0" presId="urn:microsoft.com/office/officeart/2005/8/layout/process1"/>
    <dgm:cxn modelId="{6CCDABC3-2DB4-41F4-AA50-9309266C770D}" type="presOf" srcId="{628E8DFA-A9C9-419E-9E6C-257067E7E499}" destId="{017FCB94-8812-4760-8DA3-E8816E457D02}" srcOrd="0" destOrd="0" presId="urn:microsoft.com/office/officeart/2005/8/layout/process1"/>
    <dgm:cxn modelId="{46BC4FC4-0380-455A-90C8-2ACE0DE88F37}" type="presOf" srcId="{9188FD0B-3568-4B20-8BC6-08D4037EC973}" destId="{0C6911E2-B69F-4792-AD67-AD33A83199C5}" srcOrd="0" destOrd="0" presId="urn:microsoft.com/office/officeart/2005/8/layout/process1"/>
    <dgm:cxn modelId="{6F4A02CC-FB91-47A2-B18B-B6BC55CA3737}" srcId="{FD1B1CF0-525D-4407-A0D8-81845E15644E}" destId="{99550F59-90C6-4352-AFF4-EE40C80921E7}" srcOrd="1" destOrd="0" parTransId="{7771394B-60A0-40A3-8FCF-3BAD512D3A7F}" sibTransId="{F6832421-410C-43E3-9A5C-748BF16F6447}"/>
    <dgm:cxn modelId="{F20353D9-504A-4F1F-B3A4-FEA4F80D582D}" srcId="{FD1B1CF0-525D-4407-A0D8-81845E15644E}" destId="{9188FD0B-3568-4B20-8BC6-08D4037EC973}" srcOrd="3" destOrd="0" parTransId="{11B20899-3116-4B1E-8991-8B74DE72C8F5}" sibTransId="{516F7C34-1B0D-4874-A239-DA19CDB6F843}"/>
    <dgm:cxn modelId="{2999EBE5-3B6F-411C-AE80-6F21A65C3AFC}" srcId="{FD1B1CF0-525D-4407-A0D8-81845E15644E}" destId="{845BFBB6-7D35-47E3-AE69-3C38F967BE74}" srcOrd="0" destOrd="0" parTransId="{19A5E5DA-DC75-40EF-A210-9CF9254BCFCC}" sibTransId="{C456B724-C008-46BC-A0A5-0E8564416CED}"/>
    <dgm:cxn modelId="{D228CDE6-B984-424E-AB45-39FCCC8DFEEF}" type="presOf" srcId="{F6832421-410C-43E3-9A5C-748BF16F6447}" destId="{7FE8196D-FB1A-4BDF-8E86-47641F7CC88A}" srcOrd="1" destOrd="0" presId="urn:microsoft.com/office/officeart/2005/8/layout/process1"/>
    <dgm:cxn modelId="{05DA120F-D0AC-4CB9-8FA6-94D706DB7C03}" type="presParOf" srcId="{87CB46B5-DED6-4364-9B76-539CBF6B301A}" destId="{4DA84A6C-05B2-4F9E-8380-296DF5B80887}" srcOrd="0" destOrd="0" presId="urn:microsoft.com/office/officeart/2005/8/layout/process1"/>
    <dgm:cxn modelId="{42D0E703-CCF8-4FF7-9A04-2071C64F4E95}" type="presParOf" srcId="{87CB46B5-DED6-4364-9B76-539CBF6B301A}" destId="{91E7F4E7-2336-47D9-8AF6-0D6A642E7F0A}" srcOrd="1" destOrd="0" presId="urn:microsoft.com/office/officeart/2005/8/layout/process1"/>
    <dgm:cxn modelId="{018B7AD4-8242-4301-8214-561AE4B5BFE3}" type="presParOf" srcId="{91E7F4E7-2336-47D9-8AF6-0D6A642E7F0A}" destId="{CC42C15B-D933-4C9D-AB43-DFB564FAF704}" srcOrd="0" destOrd="0" presId="urn:microsoft.com/office/officeart/2005/8/layout/process1"/>
    <dgm:cxn modelId="{B4FAABAE-D75C-4ED9-9DF9-B148B1634143}" type="presParOf" srcId="{87CB46B5-DED6-4364-9B76-539CBF6B301A}" destId="{765DB335-6656-4424-8656-CFB6F1FB5B33}" srcOrd="2" destOrd="0" presId="urn:microsoft.com/office/officeart/2005/8/layout/process1"/>
    <dgm:cxn modelId="{637B04DC-38FF-44F3-AE91-EFB0A577894A}" type="presParOf" srcId="{87CB46B5-DED6-4364-9B76-539CBF6B301A}" destId="{D80B20EA-9E15-47FC-AB82-EA4463373477}" srcOrd="3" destOrd="0" presId="urn:microsoft.com/office/officeart/2005/8/layout/process1"/>
    <dgm:cxn modelId="{33ABBB76-4933-4F97-8CC6-2CA59ADD8569}" type="presParOf" srcId="{D80B20EA-9E15-47FC-AB82-EA4463373477}" destId="{7FE8196D-FB1A-4BDF-8E86-47641F7CC88A}" srcOrd="0" destOrd="0" presId="urn:microsoft.com/office/officeart/2005/8/layout/process1"/>
    <dgm:cxn modelId="{11539748-93DD-4509-A19A-55C5317ED214}" type="presParOf" srcId="{87CB46B5-DED6-4364-9B76-539CBF6B301A}" destId="{017FCB94-8812-4760-8DA3-E8816E457D02}" srcOrd="4" destOrd="0" presId="urn:microsoft.com/office/officeart/2005/8/layout/process1"/>
    <dgm:cxn modelId="{E20F13A7-D140-430D-BCA9-959512F58B94}" type="presParOf" srcId="{87CB46B5-DED6-4364-9B76-539CBF6B301A}" destId="{BAB5A385-D1E8-4F52-90CC-11AE06747433}" srcOrd="5" destOrd="0" presId="urn:microsoft.com/office/officeart/2005/8/layout/process1"/>
    <dgm:cxn modelId="{AEF015CA-8788-49F2-A865-41A08B588308}" type="presParOf" srcId="{BAB5A385-D1E8-4F52-90CC-11AE06747433}" destId="{536B6530-1BEA-4768-B799-D6F9D169061E}" srcOrd="0" destOrd="0" presId="urn:microsoft.com/office/officeart/2005/8/layout/process1"/>
    <dgm:cxn modelId="{DA0174EF-D309-4F9C-BA93-5B4C0FFF2BAE}" type="presParOf" srcId="{87CB46B5-DED6-4364-9B76-539CBF6B301A}" destId="{0C6911E2-B69F-4792-AD67-AD33A83199C5}"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B8870E-16D8-4977-B789-151B7A198995}" type="doc">
      <dgm:prSet loTypeId="urn:microsoft.com/office/officeart/2005/8/layout/cycle6" loCatId="relationship" qsTypeId="urn:microsoft.com/office/officeart/2005/8/quickstyle/simple4" qsCatId="simple" csTypeId="urn:microsoft.com/office/officeart/2005/8/colors/colorful2" csCatId="colorful" phldr="1"/>
      <dgm:spPr/>
      <dgm:t>
        <a:bodyPr/>
        <a:lstStyle/>
        <a:p>
          <a:endParaRPr lang="en-GB"/>
        </a:p>
      </dgm:t>
    </dgm:pt>
    <dgm:pt modelId="{FE402472-8401-40CA-B7BB-974776C39025}">
      <dgm:prSet phldrT="[Text]"/>
      <dgm:spPr/>
      <dgm:t>
        <a:bodyPr/>
        <a:lstStyle/>
        <a:p>
          <a:pPr>
            <a:buNone/>
          </a:pPr>
          <a:r>
            <a:rPr lang="en-GB" dirty="0">
              <a:solidFill>
                <a:schemeClr val="tx1"/>
              </a:solidFill>
              <a:latin typeface="Roboto"/>
              <a:ea typeface="Roboto"/>
              <a:cs typeface="Roboto"/>
              <a:sym typeface="Roboto"/>
            </a:rPr>
            <a:t>Operates as small business as a Private Limited Company (LTD)</a:t>
          </a:r>
          <a:endParaRPr lang="en-GB" dirty="0">
            <a:solidFill>
              <a:schemeClr val="tx1"/>
            </a:solidFill>
          </a:endParaRPr>
        </a:p>
      </dgm:t>
    </dgm:pt>
    <dgm:pt modelId="{AC54C943-C1F5-4099-A0EC-CC2CF32C6F24}" type="parTrans" cxnId="{4D152D9C-2BB1-4E54-B55A-6063F3806023}">
      <dgm:prSet/>
      <dgm:spPr/>
      <dgm:t>
        <a:bodyPr/>
        <a:lstStyle/>
        <a:p>
          <a:endParaRPr lang="en-GB"/>
        </a:p>
      </dgm:t>
    </dgm:pt>
    <dgm:pt modelId="{FEAD8997-3F93-4BBA-9F33-1928865C8090}" type="sibTrans" cxnId="{4D152D9C-2BB1-4E54-B55A-6063F3806023}">
      <dgm:prSet/>
      <dgm:spPr/>
      <dgm:t>
        <a:bodyPr/>
        <a:lstStyle/>
        <a:p>
          <a:endParaRPr lang="en-GB"/>
        </a:p>
      </dgm:t>
    </dgm:pt>
    <dgm:pt modelId="{26C4E15A-5BE2-49C0-87B0-AA21206EB307}">
      <dgm:prSet phldrT="[Text]"/>
      <dgm:spPr/>
      <dgm:t>
        <a:bodyPr/>
        <a:lstStyle/>
        <a:p>
          <a:pPr>
            <a:buNone/>
          </a:pPr>
          <a:r>
            <a:rPr lang="en-GB" dirty="0">
              <a:solidFill>
                <a:schemeClr val="tx1"/>
              </a:solidFill>
              <a:latin typeface="Roboto"/>
              <a:ea typeface="Roboto"/>
              <a:cs typeface="Roboto"/>
              <a:sym typeface="Roboto"/>
            </a:rPr>
            <a:t>Low start-up costs compared  to large salons and flexible structure.</a:t>
          </a:r>
          <a:endParaRPr lang="en-GB" dirty="0">
            <a:solidFill>
              <a:schemeClr val="tx1"/>
            </a:solidFill>
          </a:endParaRPr>
        </a:p>
      </dgm:t>
    </dgm:pt>
    <dgm:pt modelId="{8B47963F-44DF-4327-9B1D-8349728ED2A6}" type="parTrans" cxnId="{ED3D6BAD-619E-4D5E-AF44-F7FF84D9E787}">
      <dgm:prSet/>
      <dgm:spPr/>
      <dgm:t>
        <a:bodyPr/>
        <a:lstStyle/>
        <a:p>
          <a:endParaRPr lang="en-GB"/>
        </a:p>
      </dgm:t>
    </dgm:pt>
    <dgm:pt modelId="{6B64D189-935A-47EB-8CA7-56A71E00BB68}" type="sibTrans" cxnId="{ED3D6BAD-619E-4D5E-AF44-F7FF84D9E787}">
      <dgm:prSet/>
      <dgm:spPr/>
      <dgm:t>
        <a:bodyPr/>
        <a:lstStyle/>
        <a:p>
          <a:endParaRPr lang="en-GB"/>
        </a:p>
      </dgm:t>
    </dgm:pt>
    <dgm:pt modelId="{D625002E-F714-4AE8-BEBA-DB81E2218F47}">
      <dgm:prSet/>
      <dgm:spPr/>
      <dgm:t>
        <a:bodyPr/>
        <a:lstStyle/>
        <a:p>
          <a:r>
            <a:rPr lang="en-GB" dirty="0">
              <a:solidFill>
                <a:schemeClr val="tx1"/>
              </a:solidFill>
              <a:latin typeface="Roboto"/>
              <a:ea typeface="Roboto"/>
              <a:cs typeface="Roboto"/>
              <a:sym typeface="Roboto"/>
            </a:rPr>
            <a:t>Initially worked with 4 clients per day , 5 days per week. This was maintained for the first 3 months.</a:t>
          </a:r>
        </a:p>
      </dgm:t>
    </dgm:pt>
    <dgm:pt modelId="{33F2DD7C-EFD2-41C8-B60F-F913A2CFFC3E}" type="parTrans" cxnId="{A88C82E6-C643-4508-8C16-04168966A505}">
      <dgm:prSet/>
      <dgm:spPr/>
      <dgm:t>
        <a:bodyPr/>
        <a:lstStyle/>
        <a:p>
          <a:endParaRPr lang="en-GB"/>
        </a:p>
      </dgm:t>
    </dgm:pt>
    <dgm:pt modelId="{114E7C67-0147-4341-98A9-1F83AE5528FD}" type="sibTrans" cxnId="{A88C82E6-C643-4508-8C16-04168966A505}">
      <dgm:prSet/>
      <dgm:spPr/>
      <dgm:t>
        <a:bodyPr/>
        <a:lstStyle/>
        <a:p>
          <a:endParaRPr lang="en-GB"/>
        </a:p>
      </dgm:t>
    </dgm:pt>
    <dgm:pt modelId="{560FCBEE-1BBD-400D-BECB-30C41E958FDA}">
      <dgm:prSet/>
      <dgm:spPr/>
      <dgm:t>
        <a:bodyPr/>
        <a:lstStyle/>
        <a:p>
          <a:r>
            <a:rPr lang="en-GB" dirty="0">
              <a:solidFill>
                <a:schemeClr val="tx1"/>
              </a:solidFill>
            </a:rPr>
            <a:t>After 3 months, business increased to 6 clients per day.</a:t>
          </a:r>
        </a:p>
      </dgm:t>
    </dgm:pt>
    <dgm:pt modelId="{95CC6C4F-7C93-4CDF-9525-0C28A4BE631A}" type="parTrans" cxnId="{8312B456-3E95-43A6-96B5-CC23F74D1319}">
      <dgm:prSet/>
      <dgm:spPr/>
      <dgm:t>
        <a:bodyPr/>
        <a:lstStyle/>
        <a:p>
          <a:endParaRPr lang="en-GB"/>
        </a:p>
      </dgm:t>
    </dgm:pt>
    <dgm:pt modelId="{7A5E6E7C-B0D1-4F28-B67D-91930E4C2CC5}" type="sibTrans" cxnId="{8312B456-3E95-43A6-96B5-CC23F74D1319}">
      <dgm:prSet/>
      <dgm:spPr/>
      <dgm:t>
        <a:bodyPr/>
        <a:lstStyle/>
        <a:p>
          <a:endParaRPr lang="en-GB"/>
        </a:p>
      </dgm:t>
    </dgm:pt>
    <dgm:pt modelId="{768F006B-926E-474F-9287-27DB8EE05B28}">
      <dgm:prSet/>
      <dgm:spPr/>
      <dgm:t>
        <a:bodyPr/>
        <a:lstStyle/>
        <a:p>
          <a:r>
            <a:rPr lang="en-GB" dirty="0">
              <a:solidFill>
                <a:schemeClr val="tx1"/>
              </a:solidFill>
              <a:latin typeface="Roboto"/>
              <a:ea typeface="Roboto"/>
              <a:cs typeface="Roboto"/>
              <a:sym typeface="Roboto"/>
            </a:rPr>
            <a:t>Low start-up costs compared  to large salons and flexible structure.</a:t>
          </a:r>
        </a:p>
      </dgm:t>
    </dgm:pt>
    <dgm:pt modelId="{8A19AF85-7977-4FF4-9496-D803048DEC5E}" type="parTrans" cxnId="{E128F25C-ED40-455D-9FE3-DAA1E7EC9605}">
      <dgm:prSet/>
      <dgm:spPr/>
      <dgm:t>
        <a:bodyPr/>
        <a:lstStyle/>
        <a:p>
          <a:endParaRPr lang="en-GB"/>
        </a:p>
      </dgm:t>
    </dgm:pt>
    <dgm:pt modelId="{159D5AC0-2662-4D58-8AC2-60D6B389F8E1}" type="sibTrans" cxnId="{E128F25C-ED40-455D-9FE3-DAA1E7EC9605}">
      <dgm:prSet/>
      <dgm:spPr/>
      <dgm:t>
        <a:bodyPr/>
        <a:lstStyle/>
        <a:p>
          <a:endParaRPr lang="en-GB"/>
        </a:p>
      </dgm:t>
    </dgm:pt>
    <dgm:pt modelId="{2B5889FB-9C22-4570-B674-D69974569BAD}">
      <dgm:prSet/>
      <dgm:spPr/>
      <dgm:t>
        <a:bodyPr/>
        <a:lstStyle/>
        <a:p>
          <a:r>
            <a:rPr lang="en-GB" dirty="0">
              <a:solidFill>
                <a:schemeClr val="tx1"/>
              </a:solidFill>
              <a:latin typeface="Roboto"/>
              <a:ea typeface="Roboto"/>
              <a:cs typeface="Roboto"/>
              <a:sym typeface="Roboto"/>
            </a:rPr>
            <a:t>Flexible working hours and days.</a:t>
          </a:r>
        </a:p>
      </dgm:t>
    </dgm:pt>
    <dgm:pt modelId="{E96FDCD3-DE81-4397-8D05-E92A1CF9BBFE}" type="parTrans" cxnId="{5FA05618-61E2-4EE4-9CFB-83C61668A2A8}">
      <dgm:prSet/>
      <dgm:spPr/>
      <dgm:t>
        <a:bodyPr/>
        <a:lstStyle/>
        <a:p>
          <a:endParaRPr lang="en-GB"/>
        </a:p>
      </dgm:t>
    </dgm:pt>
    <dgm:pt modelId="{621464C9-FA85-45E6-8A9C-F6180C91548E}" type="sibTrans" cxnId="{5FA05618-61E2-4EE4-9CFB-83C61668A2A8}">
      <dgm:prSet/>
      <dgm:spPr/>
      <dgm:t>
        <a:bodyPr/>
        <a:lstStyle/>
        <a:p>
          <a:endParaRPr lang="en-GB"/>
        </a:p>
      </dgm:t>
    </dgm:pt>
    <dgm:pt modelId="{9D872EBA-F374-42BD-8E60-47A317FEB49B}">
      <dgm:prSet phldrT="[Text]" phldr="0"/>
      <dgm:spPr/>
      <dgm:t>
        <a:bodyPr/>
        <a:lstStyle/>
        <a:p>
          <a:r>
            <a:rPr lang="en-GB" dirty="0"/>
            <a:t>Registered business address: 20 Clayton Street , Bristol , Avonmouth</a:t>
          </a:r>
        </a:p>
      </dgm:t>
    </dgm:pt>
    <dgm:pt modelId="{008DA447-C2AE-499B-BDCB-71A588B4FFFB}" type="parTrans" cxnId="{F0B1AA1F-60BD-45E7-970B-9A265D5B6B26}">
      <dgm:prSet/>
      <dgm:spPr/>
      <dgm:t>
        <a:bodyPr/>
        <a:lstStyle/>
        <a:p>
          <a:endParaRPr lang="en-GB"/>
        </a:p>
      </dgm:t>
    </dgm:pt>
    <dgm:pt modelId="{2CD909C5-5A8C-4B87-9C2A-184F7E6FF45A}" type="sibTrans" cxnId="{F0B1AA1F-60BD-45E7-970B-9A265D5B6B26}">
      <dgm:prSet/>
      <dgm:spPr/>
      <dgm:t>
        <a:bodyPr/>
        <a:lstStyle/>
        <a:p>
          <a:endParaRPr lang="en-GB"/>
        </a:p>
      </dgm:t>
    </dgm:pt>
    <dgm:pt modelId="{49362914-7F07-4C5E-8F47-9B209BAE5B21}" type="pres">
      <dgm:prSet presAssocID="{8DB8870E-16D8-4977-B789-151B7A198995}" presName="cycle" presStyleCnt="0">
        <dgm:presLayoutVars>
          <dgm:dir/>
          <dgm:resizeHandles val="exact"/>
        </dgm:presLayoutVars>
      </dgm:prSet>
      <dgm:spPr/>
    </dgm:pt>
    <dgm:pt modelId="{462EEB11-895A-40ED-9DF3-9660911AC8A2}" type="pres">
      <dgm:prSet presAssocID="{FE402472-8401-40CA-B7BB-974776C39025}" presName="node" presStyleLbl="node1" presStyleIdx="0" presStyleCnt="7">
        <dgm:presLayoutVars>
          <dgm:bulletEnabled val="1"/>
        </dgm:presLayoutVars>
      </dgm:prSet>
      <dgm:spPr/>
    </dgm:pt>
    <dgm:pt modelId="{B85ADD99-54DA-4B2D-9DA5-2C1A9D38EA82}" type="pres">
      <dgm:prSet presAssocID="{FE402472-8401-40CA-B7BB-974776C39025}" presName="spNode" presStyleCnt="0"/>
      <dgm:spPr/>
    </dgm:pt>
    <dgm:pt modelId="{730C1B2E-E8C5-4FEA-9A61-03F35F4A6EFF}" type="pres">
      <dgm:prSet presAssocID="{FEAD8997-3F93-4BBA-9F33-1928865C8090}" presName="sibTrans" presStyleLbl="sibTrans1D1" presStyleIdx="0" presStyleCnt="7"/>
      <dgm:spPr/>
    </dgm:pt>
    <dgm:pt modelId="{8AA46275-3D4A-4AF5-8FF9-EA9596A3008C}" type="pres">
      <dgm:prSet presAssocID="{2B5889FB-9C22-4570-B674-D69974569BAD}" presName="node" presStyleLbl="node1" presStyleIdx="1" presStyleCnt="7" custRadScaleRad="108831" custRadScaleInc="13250">
        <dgm:presLayoutVars>
          <dgm:bulletEnabled val="1"/>
        </dgm:presLayoutVars>
      </dgm:prSet>
      <dgm:spPr/>
    </dgm:pt>
    <dgm:pt modelId="{2B2F5060-2D05-40F8-B4A6-29F47A17D114}" type="pres">
      <dgm:prSet presAssocID="{2B5889FB-9C22-4570-B674-D69974569BAD}" presName="spNode" presStyleCnt="0"/>
      <dgm:spPr/>
    </dgm:pt>
    <dgm:pt modelId="{25C6C505-6720-4D31-A0A6-53B843CECC1A}" type="pres">
      <dgm:prSet presAssocID="{621464C9-FA85-45E6-8A9C-F6180C91548E}" presName="sibTrans" presStyleLbl="sibTrans1D1" presStyleIdx="1" presStyleCnt="7"/>
      <dgm:spPr/>
    </dgm:pt>
    <dgm:pt modelId="{308EB88E-1B77-4F58-A538-EB3DE600EE1C}" type="pres">
      <dgm:prSet presAssocID="{9D872EBA-F374-42BD-8E60-47A317FEB49B}" presName="node" presStyleLbl="node1" presStyleIdx="2" presStyleCnt="7">
        <dgm:presLayoutVars>
          <dgm:bulletEnabled val="1"/>
        </dgm:presLayoutVars>
      </dgm:prSet>
      <dgm:spPr/>
    </dgm:pt>
    <dgm:pt modelId="{1D79F4E9-9832-47CC-B25D-A569C3C07E45}" type="pres">
      <dgm:prSet presAssocID="{9D872EBA-F374-42BD-8E60-47A317FEB49B}" presName="spNode" presStyleCnt="0"/>
      <dgm:spPr/>
    </dgm:pt>
    <dgm:pt modelId="{D961570C-DF05-4E8C-A701-098867A68A8D}" type="pres">
      <dgm:prSet presAssocID="{2CD909C5-5A8C-4B87-9C2A-184F7E6FF45A}" presName="sibTrans" presStyleLbl="sibTrans1D1" presStyleIdx="2" presStyleCnt="7"/>
      <dgm:spPr/>
    </dgm:pt>
    <dgm:pt modelId="{0FD30E6B-774F-4B20-AD36-B5CA43BAA39A}" type="pres">
      <dgm:prSet presAssocID="{26C4E15A-5BE2-49C0-87B0-AA21206EB307}" presName="node" presStyleLbl="node1" presStyleIdx="3" presStyleCnt="7" custRadScaleRad="113884" custRadScaleInc="16303">
        <dgm:presLayoutVars>
          <dgm:bulletEnabled val="1"/>
        </dgm:presLayoutVars>
      </dgm:prSet>
      <dgm:spPr/>
    </dgm:pt>
    <dgm:pt modelId="{53BF7CB4-3ED7-4F0A-884F-45F35BA4BED1}" type="pres">
      <dgm:prSet presAssocID="{26C4E15A-5BE2-49C0-87B0-AA21206EB307}" presName="spNode" presStyleCnt="0"/>
      <dgm:spPr/>
    </dgm:pt>
    <dgm:pt modelId="{513EEE46-1627-42B5-8457-8E46252D7D2F}" type="pres">
      <dgm:prSet presAssocID="{6B64D189-935A-47EB-8CA7-56A71E00BB68}" presName="sibTrans" presStyleLbl="sibTrans1D1" presStyleIdx="3" presStyleCnt="7"/>
      <dgm:spPr/>
    </dgm:pt>
    <dgm:pt modelId="{05E5D373-7856-4202-812D-004552A1F8D6}" type="pres">
      <dgm:prSet presAssocID="{768F006B-926E-474F-9287-27DB8EE05B28}" presName="node" presStyleLbl="node1" presStyleIdx="4" presStyleCnt="7">
        <dgm:presLayoutVars>
          <dgm:bulletEnabled val="1"/>
        </dgm:presLayoutVars>
      </dgm:prSet>
      <dgm:spPr/>
    </dgm:pt>
    <dgm:pt modelId="{1CDB101E-6836-4742-B6DA-D6CF6287C470}" type="pres">
      <dgm:prSet presAssocID="{768F006B-926E-474F-9287-27DB8EE05B28}" presName="spNode" presStyleCnt="0"/>
      <dgm:spPr/>
    </dgm:pt>
    <dgm:pt modelId="{CD71D4FA-A0E0-473F-BD1B-C6D82889FA96}" type="pres">
      <dgm:prSet presAssocID="{159D5AC0-2662-4D58-8AC2-60D6B389F8E1}" presName="sibTrans" presStyleLbl="sibTrans1D1" presStyleIdx="4" presStyleCnt="7"/>
      <dgm:spPr/>
    </dgm:pt>
    <dgm:pt modelId="{292C098A-9FA2-4ABC-A69A-3CD35793F6FE}" type="pres">
      <dgm:prSet presAssocID="{560FCBEE-1BBD-400D-BECB-30C41E958FDA}" presName="node" presStyleLbl="node1" presStyleIdx="5" presStyleCnt="7">
        <dgm:presLayoutVars>
          <dgm:bulletEnabled val="1"/>
        </dgm:presLayoutVars>
      </dgm:prSet>
      <dgm:spPr/>
    </dgm:pt>
    <dgm:pt modelId="{33E01956-6EA4-46C8-8373-0D5F2A6B1409}" type="pres">
      <dgm:prSet presAssocID="{560FCBEE-1BBD-400D-BECB-30C41E958FDA}" presName="spNode" presStyleCnt="0"/>
      <dgm:spPr/>
    </dgm:pt>
    <dgm:pt modelId="{8F1B7086-2136-4A52-8DBF-E6617C030774}" type="pres">
      <dgm:prSet presAssocID="{7A5E6E7C-B0D1-4F28-B67D-91930E4C2CC5}" presName="sibTrans" presStyleLbl="sibTrans1D1" presStyleIdx="5" presStyleCnt="7"/>
      <dgm:spPr/>
    </dgm:pt>
    <dgm:pt modelId="{72365697-2949-4EF1-9BE2-56B4B8AAC64F}" type="pres">
      <dgm:prSet presAssocID="{D625002E-F714-4AE8-BEBA-DB81E2218F47}" presName="node" presStyleLbl="node1" presStyleIdx="6" presStyleCnt="7">
        <dgm:presLayoutVars>
          <dgm:bulletEnabled val="1"/>
        </dgm:presLayoutVars>
      </dgm:prSet>
      <dgm:spPr/>
    </dgm:pt>
    <dgm:pt modelId="{31E2AA6F-9CCE-45F8-9069-AF99748C5A94}" type="pres">
      <dgm:prSet presAssocID="{D625002E-F714-4AE8-BEBA-DB81E2218F47}" presName="spNode" presStyleCnt="0"/>
      <dgm:spPr/>
    </dgm:pt>
    <dgm:pt modelId="{E91DB1DB-74DD-4981-B91E-FD49623499FF}" type="pres">
      <dgm:prSet presAssocID="{114E7C67-0147-4341-98A9-1F83AE5528FD}" presName="sibTrans" presStyleLbl="sibTrans1D1" presStyleIdx="6" presStyleCnt="7"/>
      <dgm:spPr/>
    </dgm:pt>
  </dgm:ptLst>
  <dgm:cxnLst>
    <dgm:cxn modelId="{9782520B-8FA9-4BA9-B294-878071B2AE52}" type="presOf" srcId="{768F006B-926E-474F-9287-27DB8EE05B28}" destId="{05E5D373-7856-4202-812D-004552A1F8D6}" srcOrd="0" destOrd="0" presId="urn:microsoft.com/office/officeart/2005/8/layout/cycle6"/>
    <dgm:cxn modelId="{AB6DB114-9667-4D86-83DA-73E690CC721B}" type="presOf" srcId="{FEAD8997-3F93-4BBA-9F33-1928865C8090}" destId="{730C1B2E-E8C5-4FEA-9A61-03F35F4A6EFF}" srcOrd="0" destOrd="0" presId="urn:microsoft.com/office/officeart/2005/8/layout/cycle6"/>
    <dgm:cxn modelId="{5FA05618-61E2-4EE4-9CFB-83C61668A2A8}" srcId="{8DB8870E-16D8-4977-B789-151B7A198995}" destId="{2B5889FB-9C22-4570-B674-D69974569BAD}" srcOrd="1" destOrd="0" parTransId="{E96FDCD3-DE81-4397-8D05-E92A1CF9BBFE}" sibTransId="{621464C9-FA85-45E6-8A9C-F6180C91548E}"/>
    <dgm:cxn modelId="{E3848D1A-B526-42F4-B7F6-997690ABE659}" type="presOf" srcId="{560FCBEE-1BBD-400D-BECB-30C41E958FDA}" destId="{292C098A-9FA2-4ABC-A69A-3CD35793F6FE}" srcOrd="0" destOrd="0" presId="urn:microsoft.com/office/officeart/2005/8/layout/cycle6"/>
    <dgm:cxn modelId="{DF57711F-148E-46D7-90A1-5786D10EB346}" type="presOf" srcId="{114E7C67-0147-4341-98A9-1F83AE5528FD}" destId="{E91DB1DB-74DD-4981-B91E-FD49623499FF}" srcOrd="0" destOrd="0" presId="urn:microsoft.com/office/officeart/2005/8/layout/cycle6"/>
    <dgm:cxn modelId="{F0B1AA1F-60BD-45E7-970B-9A265D5B6B26}" srcId="{8DB8870E-16D8-4977-B789-151B7A198995}" destId="{9D872EBA-F374-42BD-8E60-47A317FEB49B}" srcOrd="2" destOrd="0" parTransId="{008DA447-C2AE-499B-BDCB-71A588B4FFFB}" sibTransId="{2CD909C5-5A8C-4B87-9C2A-184F7E6FF45A}"/>
    <dgm:cxn modelId="{5917B124-C235-4E73-928C-5D47A6F55D15}" type="presOf" srcId="{FE402472-8401-40CA-B7BB-974776C39025}" destId="{462EEB11-895A-40ED-9DF3-9660911AC8A2}" srcOrd="0" destOrd="0" presId="urn:microsoft.com/office/officeart/2005/8/layout/cycle6"/>
    <dgm:cxn modelId="{F2F3CD3E-1ABC-4CBF-93FE-BDBF5BD19E03}" type="presOf" srcId="{2CD909C5-5A8C-4B87-9C2A-184F7E6FF45A}" destId="{D961570C-DF05-4E8C-A701-098867A68A8D}" srcOrd="0" destOrd="0" presId="urn:microsoft.com/office/officeart/2005/8/layout/cycle6"/>
    <dgm:cxn modelId="{E128F25C-ED40-455D-9FE3-DAA1E7EC9605}" srcId="{8DB8870E-16D8-4977-B789-151B7A198995}" destId="{768F006B-926E-474F-9287-27DB8EE05B28}" srcOrd="4" destOrd="0" parTransId="{8A19AF85-7977-4FF4-9496-D803048DEC5E}" sibTransId="{159D5AC0-2662-4D58-8AC2-60D6B389F8E1}"/>
    <dgm:cxn modelId="{8AF7CF5E-38BE-40D4-BD80-6911591320FA}" type="presOf" srcId="{26C4E15A-5BE2-49C0-87B0-AA21206EB307}" destId="{0FD30E6B-774F-4B20-AD36-B5CA43BAA39A}" srcOrd="0" destOrd="0" presId="urn:microsoft.com/office/officeart/2005/8/layout/cycle6"/>
    <dgm:cxn modelId="{3D2A2147-C0F5-44EC-A357-EA9EFC80E43F}" type="presOf" srcId="{D625002E-F714-4AE8-BEBA-DB81E2218F47}" destId="{72365697-2949-4EF1-9BE2-56B4B8AAC64F}" srcOrd="0" destOrd="0" presId="urn:microsoft.com/office/officeart/2005/8/layout/cycle6"/>
    <dgm:cxn modelId="{B47F3C6E-C143-4FD9-A801-EE62B812703A}" type="presOf" srcId="{2B5889FB-9C22-4570-B674-D69974569BAD}" destId="{8AA46275-3D4A-4AF5-8FF9-EA9596A3008C}" srcOrd="0" destOrd="0" presId="urn:microsoft.com/office/officeart/2005/8/layout/cycle6"/>
    <dgm:cxn modelId="{4075786E-9B1C-4C84-95F9-4A60F7BDA666}" type="presOf" srcId="{6B64D189-935A-47EB-8CA7-56A71E00BB68}" destId="{513EEE46-1627-42B5-8457-8E46252D7D2F}" srcOrd="0" destOrd="0" presId="urn:microsoft.com/office/officeart/2005/8/layout/cycle6"/>
    <dgm:cxn modelId="{8312B456-3E95-43A6-96B5-CC23F74D1319}" srcId="{8DB8870E-16D8-4977-B789-151B7A198995}" destId="{560FCBEE-1BBD-400D-BECB-30C41E958FDA}" srcOrd="5" destOrd="0" parTransId="{95CC6C4F-7C93-4CDF-9525-0C28A4BE631A}" sibTransId="{7A5E6E7C-B0D1-4F28-B67D-91930E4C2CC5}"/>
    <dgm:cxn modelId="{EEB87580-795A-4571-8DD6-2B11E1BFCA4C}" type="presOf" srcId="{159D5AC0-2662-4D58-8AC2-60D6B389F8E1}" destId="{CD71D4FA-A0E0-473F-BD1B-C6D82889FA96}" srcOrd="0" destOrd="0" presId="urn:microsoft.com/office/officeart/2005/8/layout/cycle6"/>
    <dgm:cxn modelId="{4D152D9C-2BB1-4E54-B55A-6063F3806023}" srcId="{8DB8870E-16D8-4977-B789-151B7A198995}" destId="{FE402472-8401-40CA-B7BB-974776C39025}" srcOrd="0" destOrd="0" parTransId="{AC54C943-C1F5-4099-A0EC-CC2CF32C6F24}" sibTransId="{FEAD8997-3F93-4BBA-9F33-1928865C8090}"/>
    <dgm:cxn modelId="{FC491FA3-D88E-444A-AA42-9A3DDE212FB9}" type="presOf" srcId="{8DB8870E-16D8-4977-B789-151B7A198995}" destId="{49362914-7F07-4C5E-8F47-9B209BAE5B21}" srcOrd="0" destOrd="0" presId="urn:microsoft.com/office/officeart/2005/8/layout/cycle6"/>
    <dgm:cxn modelId="{ED3D6BAD-619E-4D5E-AF44-F7FF84D9E787}" srcId="{8DB8870E-16D8-4977-B789-151B7A198995}" destId="{26C4E15A-5BE2-49C0-87B0-AA21206EB307}" srcOrd="3" destOrd="0" parTransId="{8B47963F-44DF-4327-9B1D-8349728ED2A6}" sibTransId="{6B64D189-935A-47EB-8CA7-56A71E00BB68}"/>
    <dgm:cxn modelId="{156403C5-525D-4485-9BDC-2B95BF7D36E8}" type="presOf" srcId="{621464C9-FA85-45E6-8A9C-F6180C91548E}" destId="{25C6C505-6720-4D31-A0A6-53B843CECC1A}" srcOrd="0" destOrd="0" presId="urn:microsoft.com/office/officeart/2005/8/layout/cycle6"/>
    <dgm:cxn modelId="{A88C82E6-C643-4508-8C16-04168966A505}" srcId="{8DB8870E-16D8-4977-B789-151B7A198995}" destId="{D625002E-F714-4AE8-BEBA-DB81E2218F47}" srcOrd="6" destOrd="0" parTransId="{33F2DD7C-EFD2-41C8-B60F-F913A2CFFC3E}" sibTransId="{114E7C67-0147-4341-98A9-1F83AE5528FD}"/>
    <dgm:cxn modelId="{D2441BF2-70CC-49EF-A437-420C4E42E3CF}" type="presOf" srcId="{7A5E6E7C-B0D1-4F28-B67D-91930E4C2CC5}" destId="{8F1B7086-2136-4A52-8DBF-E6617C030774}" srcOrd="0" destOrd="0" presId="urn:microsoft.com/office/officeart/2005/8/layout/cycle6"/>
    <dgm:cxn modelId="{2AAFF3FB-285D-4981-9991-17E38336F3CF}" type="presOf" srcId="{9D872EBA-F374-42BD-8E60-47A317FEB49B}" destId="{308EB88E-1B77-4F58-A538-EB3DE600EE1C}" srcOrd="0" destOrd="0" presId="urn:microsoft.com/office/officeart/2005/8/layout/cycle6"/>
    <dgm:cxn modelId="{8D1F06F1-F724-450F-8A22-66D8DEFB06A4}" type="presParOf" srcId="{49362914-7F07-4C5E-8F47-9B209BAE5B21}" destId="{462EEB11-895A-40ED-9DF3-9660911AC8A2}" srcOrd="0" destOrd="0" presId="urn:microsoft.com/office/officeart/2005/8/layout/cycle6"/>
    <dgm:cxn modelId="{FA6AEA94-2E84-43D6-B443-8341EBB0C7C4}" type="presParOf" srcId="{49362914-7F07-4C5E-8F47-9B209BAE5B21}" destId="{B85ADD99-54DA-4B2D-9DA5-2C1A9D38EA82}" srcOrd="1" destOrd="0" presId="urn:microsoft.com/office/officeart/2005/8/layout/cycle6"/>
    <dgm:cxn modelId="{F1020C00-B489-4D11-9A4C-34CFF0F4FDF7}" type="presParOf" srcId="{49362914-7F07-4C5E-8F47-9B209BAE5B21}" destId="{730C1B2E-E8C5-4FEA-9A61-03F35F4A6EFF}" srcOrd="2" destOrd="0" presId="urn:microsoft.com/office/officeart/2005/8/layout/cycle6"/>
    <dgm:cxn modelId="{8924A4F1-9EE8-4B11-9084-7A940A288FAE}" type="presParOf" srcId="{49362914-7F07-4C5E-8F47-9B209BAE5B21}" destId="{8AA46275-3D4A-4AF5-8FF9-EA9596A3008C}" srcOrd="3" destOrd="0" presId="urn:microsoft.com/office/officeart/2005/8/layout/cycle6"/>
    <dgm:cxn modelId="{B9D97B3B-633A-4FFA-904A-4DE6E418230A}" type="presParOf" srcId="{49362914-7F07-4C5E-8F47-9B209BAE5B21}" destId="{2B2F5060-2D05-40F8-B4A6-29F47A17D114}" srcOrd="4" destOrd="0" presId="urn:microsoft.com/office/officeart/2005/8/layout/cycle6"/>
    <dgm:cxn modelId="{B51BCCB3-C7E6-45DC-A049-D14F66E7FF1C}" type="presParOf" srcId="{49362914-7F07-4C5E-8F47-9B209BAE5B21}" destId="{25C6C505-6720-4D31-A0A6-53B843CECC1A}" srcOrd="5" destOrd="0" presId="urn:microsoft.com/office/officeart/2005/8/layout/cycle6"/>
    <dgm:cxn modelId="{A1E02A33-0041-4825-8A7D-77CCDD9932AF}" type="presParOf" srcId="{49362914-7F07-4C5E-8F47-9B209BAE5B21}" destId="{308EB88E-1B77-4F58-A538-EB3DE600EE1C}" srcOrd="6" destOrd="0" presId="urn:microsoft.com/office/officeart/2005/8/layout/cycle6"/>
    <dgm:cxn modelId="{7C67CDD7-5CF7-4C99-8F23-117A2395ED65}" type="presParOf" srcId="{49362914-7F07-4C5E-8F47-9B209BAE5B21}" destId="{1D79F4E9-9832-47CC-B25D-A569C3C07E45}" srcOrd="7" destOrd="0" presId="urn:microsoft.com/office/officeart/2005/8/layout/cycle6"/>
    <dgm:cxn modelId="{35656771-887C-493F-B15A-25334A39C099}" type="presParOf" srcId="{49362914-7F07-4C5E-8F47-9B209BAE5B21}" destId="{D961570C-DF05-4E8C-A701-098867A68A8D}" srcOrd="8" destOrd="0" presId="urn:microsoft.com/office/officeart/2005/8/layout/cycle6"/>
    <dgm:cxn modelId="{B418BB1B-27C1-4143-80AF-BA0EC41FDCBF}" type="presParOf" srcId="{49362914-7F07-4C5E-8F47-9B209BAE5B21}" destId="{0FD30E6B-774F-4B20-AD36-B5CA43BAA39A}" srcOrd="9" destOrd="0" presId="urn:microsoft.com/office/officeart/2005/8/layout/cycle6"/>
    <dgm:cxn modelId="{089333C8-2E75-4260-8D9B-042A9F74D942}" type="presParOf" srcId="{49362914-7F07-4C5E-8F47-9B209BAE5B21}" destId="{53BF7CB4-3ED7-4F0A-884F-45F35BA4BED1}" srcOrd="10" destOrd="0" presId="urn:microsoft.com/office/officeart/2005/8/layout/cycle6"/>
    <dgm:cxn modelId="{569C6632-B143-4ECB-922E-CFD01BC6351A}" type="presParOf" srcId="{49362914-7F07-4C5E-8F47-9B209BAE5B21}" destId="{513EEE46-1627-42B5-8457-8E46252D7D2F}" srcOrd="11" destOrd="0" presId="urn:microsoft.com/office/officeart/2005/8/layout/cycle6"/>
    <dgm:cxn modelId="{DFA16433-7910-45B4-9A3A-99B38C2FC868}" type="presParOf" srcId="{49362914-7F07-4C5E-8F47-9B209BAE5B21}" destId="{05E5D373-7856-4202-812D-004552A1F8D6}" srcOrd="12" destOrd="0" presId="urn:microsoft.com/office/officeart/2005/8/layout/cycle6"/>
    <dgm:cxn modelId="{DF0C3FC6-79F9-4B67-B8CE-3CD5F0ED72A2}" type="presParOf" srcId="{49362914-7F07-4C5E-8F47-9B209BAE5B21}" destId="{1CDB101E-6836-4742-B6DA-D6CF6287C470}" srcOrd="13" destOrd="0" presId="urn:microsoft.com/office/officeart/2005/8/layout/cycle6"/>
    <dgm:cxn modelId="{668E37AD-AD4E-4C28-92C3-5FA79EFB5C96}" type="presParOf" srcId="{49362914-7F07-4C5E-8F47-9B209BAE5B21}" destId="{CD71D4FA-A0E0-473F-BD1B-C6D82889FA96}" srcOrd="14" destOrd="0" presId="urn:microsoft.com/office/officeart/2005/8/layout/cycle6"/>
    <dgm:cxn modelId="{B7B5AD78-A26C-4216-83FE-2E5162DF2696}" type="presParOf" srcId="{49362914-7F07-4C5E-8F47-9B209BAE5B21}" destId="{292C098A-9FA2-4ABC-A69A-3CD35793F6FE}" srcOrd="15" destOrd="0" presId="urn:microsoft.com/office/officeart/2005/8/layout/cycle6"/>
    <dgm:cxn modelId="{9AAC5909-7385-4441-A83E-B7338281B5DE}" type="presParOf" srcId="{49362914-7F07-4C5E-8F47-9B209BAE5B21}" destId="{33E01956-6EA4-46C8-8373-0D5F2A6B1409}" srcOrd="16" destOrd="0" presId="urn:microsoft.com/office/officeart/2005/8/layout/cycle6"/>
    <dgm:cxn modelId="{EA04F519-625E-42F6-B65A-6BF800136F2E}" type="presParOf" srcId="{49362914-7F07-4C5E-8F47-9B209BAE5B21}" destId="{8F1B7086-2136-4A52-8DBF-E6617C030774}" srcOrd="17" destOrd="0" presId="urn:microsoft.com/office/officeart/2005/8/layout/cycle6"/>
    <dgm:cxn modelId="{4E07C246-A364-4EB6-842E-DDBCCD7CB52A}" type="presParOf" srcId="{49362914-7F07-4C5E-8F47-9B209BAE5B21}" destId="{72365697-2949-4EF1-9BE2-56B4B8AAC64F}" srcOrd="18" destOrd="0" presId="urn:microsoft.com/office/officeart/2005/8/layout/cycle6"/>
    <dgm:cxn modelId="{97D9A8A7-0F04-4BD3-9D0D-1231D8A6C7D3}" type="presParOf" srcId="{49362914-7F07-4C5E-8F47-9B209BAE5B21}" destId="{31E2AA6F-9CCE-45F8-9069-AF99748C5A94}" srcOrd="19" destOrd="0" presId="urn:microsoft.com/office/officeart/2005/8/layout/cycle6"/>
    <dgm:cxn modelId="{DBC1EC51-888B-4B41-8FE0-99263C31CF19}" type="presParOf" srcId="{49362914-7F07-4C5E-8F47-9B209BAE5B21}" destId="{E91DB1DB-74DD-4981-B91E-FD49623499FF}" srcOrd="20" destOrd="0" presId="urn:microsoft.com/office/officeart/2005/8/layout/cycle6"/>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E985C0-9811-44EE-9B4D-B7D4A5963800}" type="doc">
      <dgm:prSet loTypeId="urn:microsoft.com/office/officeart/2005/8/layout/arrow2" loCatId="process" qsTypeId="urn:microsoft.com/office/officeart/2005/8/quickstyle/simple1" qsCatId="simple" csTypeId="urn:microsoft.com/office/officeart/2005/8/colors/accent1_2" csCatId="accent1" phldr="1"/>
      <dgm:spPr/>
      <dgm:t>
        <a:bodyPr/>
        <a:lstStyle/>
        <a:p>
          <a:endParaRPr lang="en-GB"/>
        </a:p>
      </dgm:t>
    </dgm:pt>
    <dgm:pt modelId="{82F5DD90-0925-4B0B-9402-6CC7AF06EB4B}">
      <dgm:prSet phldrT="[Text]" custT="1"/>
      <dgm:spPr/>
      <dgm:t>
        <a:bodyPr/>
        <a:lstStyle/>
        <a:p>
          <a:pPr>
            <a:buNone/>
          </a:pPr>
          <a:r>
            <a:rPr lang="en-GB" sz="1200" b="0" dirty="0">
              <a:solidFill>
                <a:schemeClr val="dk1"/>
              </a:solidFill>
              <a:latin typeface="Arial" panose="020B0604020202020204" pitchFamily="34" charset="0"/>
              <a:ea typeface="Roboto"/>
              <a:cs typeface="Arial" panose="020B0604020202020204" pitchFamily="34" charset="0"/>
              <a:sym typeface="Roboto"/>
            </a:rPr>
            <a:t>The business experienced continuous growth </a:t>
          </a:r>
          <a:r>
            <a:rPr lang="en-GB" sz="1200" b="0" dirty="0" err="1">
              <a:solidFill>
                <a:schemeClr val="dk1"/>
              </a:solidFill>
              <a:latin typeface="Arial" panose="020B0604020202020204" pitchFamily="34" charset="0"/>
              <a:ea typeface="Roboto"/>
              <a:cs typeface="Arial" panose="020B0604020202020204" pitchFamily="34" charset="0"/>
              <a:sym typeface="Roboto"/>
            </a:rPr>
            <a:t>afterprofessional</a:t>
          </a:r>
          <a:r>
            <a:rPr lang="en-GB" sz="1200" b="0" dirty="0">
              <a:solidFill>
                <a:schemeClr val="dk1"/>
              </a:solidFill>
              <a:latin typeface="Arial" panose="020B0604020202020204" pitchFamily="34" charset="0"/>
              <a:ea typeface="Roboto"/>
              <a:cs typeface="Arial" panose="020B0604020202020204" pitchFamily="34" charset="0"/>
              <a:sym typeface="Roboto"/>
            </a:rPr>
            <a:t>  training .</a:t>
          </a:r>
          <a:endParaRPr lang="en-GB" sz="1200" b="0" dirty="0">
            <a:latin typeface="Arial" panose="020B0604020202020204" pitchFamily="34" charset="0"/>
            <a:cs typeface="Arial" panose="020B0604020202020204" pitchFamily="34" charset="0"/>
          </a:endParaRPr>
        </a:p>
      </dgm:t>
    </dgm:pt>
    <dgm:pt modelId="{45F8B9E1-088F-42F9-AD29-3D83A236F511}" type="parTrans" cxnId="{BF6E94D7-47B1-47D2-A67E-39AB1AC52BF9}">
      <dgm:prSet/>
      <dgm:spPr/>
      <dgm:t>
        <a:bodyPr/>
        <a:lstStyle/>
        <a:p>
          <a:endParaRPr lang="en-GB"/>
        </a:p>
      </dgm:t>
    </dgm:pt>
    <dgm:pt modelId="{F8F29C71-57D2-4339-A2AD-459EAA12ABED}" type="sibTrans" cxnId="{BF6E94D7-47B1-47D2-A67E-39AB1AC52BF9}">
      <dgm:prSet/>
      <dgm:spPr/>
      <dgm:t>
        <a:bodyPr/>
        <a:lstStyle/>
        <a:p>
          <a:endParaRPr lang="en-GB"/>
        </a:p>
      </dgm:t>
    </dgm:pt>
    <dgm:pt modelId="{40B705F7-AD56-4558-A16F-10F7C3A51790}">
      <dgm:prSet phldrT="[Text]" custT="1"/>
      <dgm:spPr/>
      <dgm:t>
        <a:bodyPr/>
        <a:lstStyle/>
        <a:p>
          <a:pPr>
            <a:buNone/>
          </a:pPr>
          <a:r>
            <a:rPr lang="en-GB" sz="1200" b="0" dirty="0">
              <a:solidFill>
                <a:schemeClr val="dk1"/>
              </a:solidFill>
              <a:latin typeface="Arial" panose="020B0604020202020204" pitchFamily="34" charset="0"/>
              <a:ea typeface="Roboto"/>
              <a:cs typeface="Arial" panose="020B0604020202020204" pitchFamily="34" charset="0"/>
              <a:sym typeface="Roboto"/>
            </a:rPr>
            <a:t>Daily workload increased due to high demand and positive reputation</a:t>
          </a:r>
          <a:endParaRPr lang="en-GB" sz="1200" b="0" dirty="0">
            <a:latin typeface="Arial" panose="020B0604020202020204" pitchFamily="34" charset="0"/>
            <a:cs typeface="Arial" panose="020B0604020202020204" pitchFamily="34" charset="0"/>
          </a:endParaRPr>
        </a:p>
      </dgm:t>
    </dgm:pt>
    <dgm:pt modelId="{6D930C40-6F7D-47E4-863D-2CFD88918549}" type="parTrans" cxnId="{BCF1D1CC-DFAA-4680-A8CA-A8DDF44A3DA0}">
      <dgm:prSet/>
      <dgm:spPr/>
      <dgm:t>
        <a:bodyPr/>
        <a:lstStyle/>
        <a:p>
          <a:endParaRPr lang="en-GB"/>
        </a:p>
      </dgm:t>
    </dgm:pt>
    <dgm:pt modelId="{F60FBE18-941E-4063-9A93-DB521490701D}" type="sibTrans" cxnId="{BCF1D1CC-DFAA-4680-A8CA-A8DDF44A3DA0}">
      <dgm:prSet/>
      <dgm:spPr/>
      <dgm:t>
        <a:bodyPr/>
        <a:lstStyle/>
        <a:p>
          <a:endParaRPr lang="en-GB"/>
        </a:p>
      </dgm:t>
    </dgm:pt>
    <dgm:pt modelId="{C1BF740E-9AB4-4C53-B85B-1D3B6317CCC5}">
      <dgm:prSet phldrT="[Text]" custT="1"/>
      <dgm:spPr/>
      <dgm:t>
        <a:bodyPr/>
        <a:lstStyle/>
        <a:p>
          <a:pPr>
            <a:buNone/>
          </a:pPr>
          <a:r>
            <a:rPr lang="en-GB" sz="1200" dirty="0">
              <a:solidFill>
                <a:schemeClr val="dk1"/>
              </a:solidFill>
              <a:latin typeface="Roboto"/>
              <a:ea typeface="Roboto"/>
              <a:cs typeface="Roboto"/>
              <a:sym typeface="Roboto"/>
            </a:rPr>
            <a:t>Happy clients with a beautiful manicure.</a:t>
          </a:r>
          <a:endParaRPr lang="en-GB" sz="1200" dirty="0">
            <a:latin typeface="Arial" panose="020B0604020202020204" pitchFamily="34" charset="0"/>
            <a:cs typeface="Arial" panose="020B0604020202020204" pitchFamily="34" charset="0"/>
          </a:endParaRPr>
        </a:p>
      </dgm:t>
    </dgm:pt>
    <dgm:pt modelId="{789EAEB3-A712-45DB-A0C0-EE32713B1054}" type="parTrans" cxnId="{49265299-BE22-4755-8ED8-DE922EBB07F1}">
      <dgm:prSet/>
      <dgm:spPr/>
      <dgm:t>
        <a:bodyPr/>
        <a:lstStyle/>
        <a:p>
          <a:endParaRPr lang="en-GB"/>
        </a:p>
      </dgm:t>
    </dgm:pt>
    <dgm:pt modelId="{8197603A-846E-4DA5-AB81-D3BC7510A3D8}" type="sibTrans" cxnId="{49265299-BE22-4755-8ED8-DE922EBB07F1}">
      <dgm:prSet/>
      <dgm:spPr/>
      <dgm:t>
        <a:bodyPr/>
        <a:lstStyle/>
        <a:p>
          <a:endParaRPr lang="en-GB"/>
        </a:p>
      </dgm:t>
    </dgm:pt>
    <dgm:pt modelId="{50CFC667-4BBD-46E1-A346-B02C571F7B56}">
      <dgm:prSet phldrT="[Text]" custT="1"/>
      <dgm:spPr/>
      <dgm:t>
        <a:bodyPr/>
        <a:lstStyle/>
        <a:p>
          <a:pPr>
            <a:buNone/>
          </a:pPr>
          <a:r>
            <a:rPr lang="en-GB" sz="1200" dirty="0">
              <a:solidFill>
                <a:schemeClr val="dk1"/>
              </a:solidFill>
              <a:latin typeface="Arial" panose="020B0604020202020204" pitchFamily="34" charset="0"/>
              <a:ea typeface="Roboto"/>
              <a:cs typeface="Arial" panose="020B0604020202020204" pitchFamily="34" charset="0"/>
              <a:sym typeface="Roboto"/>
            </a:rPr>
            <a:t>Strong reputation built through customer satisfaction and quality work .</a:t>
          </a:r>
          <a:endParaRPr lang="en-GB" sz="1200" dirty="0">
            <a:latin typeface="Arial" panose="020B0604020202020204" pitchFamily="34" charset="0"/>
            <a:cs typeface="Arial" panose="020B0604020202020204" pitchFamily="34" charset="0"/>
          </a:endParaRPr>
        </a:p>
      </dgm:t>
    </dgm:pt>
    <dgm:pt modelId="{507CF7B8-4C32-46C4-8DC6-6ACE6CD44CA4}" type="parTrans" cxnId="{1BD6000F-0659-4CE9-AD26-9EA86A88EC20}">
      <dgm:prSet/>
      <dgm:spPr/>
      <dgm:t>
        <a:bodyPr/>
        <a:lstStyle/>
        <a:p>
          <a:endParaRPr lang="en-GB"/>
        </a:p>
      </dgm:t>
    </dgm:pt>
    <dgm:pt modelId="{06711023-A503-4E7C-B016-482775FEE1B9}" type="sibTrans" cxnId="{1BD6000F-0659-4CE9-AD26-9EA86A88EC20}">
      <dgm:prSet/>
      <dgm:spPr/>
      <dgm:t>
        <a:bodyPr/>
        <a:lstStyle/>
        <a:p>
          <a:endParaRPr lang="en-GB"/>
        </a:p>
      </dgm:t>
    </dgm:pt>
    <dgm:pt modelId="{328876BC-03AA-486E-A33D-36A1B4D075B0}" type="pres">
      <dgm:prSet presAssocID="{5AE985C0-9811-44EE-9B4D-B7D4A5963800}" presName="arrowDiagram" presStyleCnt="0">
        <dgm:presLayoutVars>
          <dgm:chMax val="5"/>
          <dgm:dir/>
          <dgm:resizeHandles val="exact"/>
        </dgm:presLayoutVars>
      </dgm:prSet>
      <dgm:spPr/>
    </dgm:pt>
    <dgm:pt modelId="{A175ECD1-CF1F-428F-9333-780D21149114}" type="pres">
      <dgm:prSet presAssocID="{5AE985C0-9811-44EE-9B4D-B7D4A5963800}" presName="arrow" presStyleLbl="bgShp" presStyleIdx="0" presStyleCnt="1" custLinFactNeighborX="-14626" custLinFactNeighborY="6010"/>
      <dgm:spPr/>
    </dgm:pt>
    <dgm:pt modelId="{5D8987D1-BA77-4881-9B74-7CC40037A2F9}" type="pres">
      <dgm:prSet presAssocID="{5AE985C0-9811-44EE-9B4D-B7D4A5963800}" presName="arrowDiagram4" presStyleCnt="0"/>
      <dgm:spPr/>
    </dgm:pt>
    <dgm:pt modelId="{B1E5AB99-2EA7-4108-A3DD-D480B746BB36}" type="pres">
      <dgm:prSet presAssocID="{82F5DD90-0925-4B0B-9402-6CC7AF06EB4B}" presName="bullet4a" presStyleLbl="node1" presStyleIdx="0" presStyleCnt="4"/>
      <dgm:spPr/>
    </dgm:pt>
    <dgm:pt modelId="{9D029D65-0923-45A7-ADD4-A1997CD6AD81}" type="pres">
      <dgm:prSet presAssocID="{82F5DD90-0925-4B0B-9402-6CC7AF06EB4B}" presName="textBox4a" presStyleLbl="revTx" presStyleIdx="0" presStyleCnt="4">
        <dgm:presLayoutVars>
          <dgm:bulletEnabled val="1"/>
        </dgm:presLayoutVars>
      </dgm:prSet>
      <dgm:spPr/>
    </dgm:pt>
    <dgm:pt modelId="{8AAECF26-1DDB-4634-9057-F47880506722}" type="pres">
      <dgm:prSet presAssocID="{40B705F7-AD56-4558-A16F-10F7C3A51790}" presName="bullet4b" presStyleLbl="node1" presStyleIdx="1" presStyleCnt="4"/>
      <dgm:spPr/>
    </dgm:pt>
    <dgm:pt modelId="{B2034F29-70DE-42B7-89AD-94547D9B7A9A}" type="pres">
      <dgm:prSet presAssocID="{40B705F7-AD56-4558-A16F-10F7C3A51790}" presName="textBox4b" presStyleLbl="revTx" presStyleIdx="1" presStyleCnt="4">
        <dgm:presLayoutVars>
          <dgm:bulletEnabled val="1"/>
        </dgm:presLayoutVars>
      </dgm:prSet>
      <dgm:spPr/>
    </dgm:pt>
    <dgm:pt modelId="{44F5D73B-EFB2-4842-95A8-509E88AAFD2B}" type="pres">
      <dgm:prSet presAssocID="{50CFC667-4BBD-46E1-A346-B02C571F7B56}" presName="bullet4c" presStyleLbl="node1" presStyleIdx="2" presStyleCnt="4"/>
      <dgm:spPr/>
    </dgm:pt>
    <dgm:pt modelId="{931C4D8F-CFFC-4578-A6F0-0E29425ACB89}" type="pres">
      <dgm:prSet presAssocID="{50CFC667-4BBD-46E1-A346-B02C571F7B56}" presName="textBox4c" presStyleLbl="revTx" presStyleIdx="2" presStyleCnt="4">
        <dgm:presLayoutVars>
          <dgm:bulletEnabled val="1"/>
        </dgm:presLayoutVars>
      </dgm:prSet>
      <dgm:spPr/>
    </dgm:pt>
    <dgm:pt modelId="{2CE0B133-CF40-4F15-891E-8A74C5783788}" type="pres">
      <dgm:prSet presAssocID="{C1BF740E-9AB4-4C53-B85B-1D3B6317CCC5}" presName="bullet4d" presStyleLbl="node1" presStyleIdx="3" presStyleCnt="4"/>
      <dgm:spPr/>
    </dgm:pt>
    <dgm:pt modelId="{46326A81-AB7C-4F56-B553-54508F283BDF}" type="pres">
      <dgm:prSet presAssocID="{C1BF740E-9AB4-4C53-B85B-1D3B6317CCC5}" presName="textBox4d" presStyleLbl="revTx" presStyleIdx="3" presStyleCnt="4">
        <dgm:presLayoutVars>
          <dgm:bulletEnabled val="1"/>
        </dgm:presLayoutVars>
      </dgm:prSet>
      <dgm:spPr/>
    </dgm:pt>
  </dgm:ptLst>
  <dgm:cxnLst>
    <dgm:cxn modelId="{1BD6000F-0659-4CE9-AD26-9EA86A88EC20}" srcId="{5AE985C0-9811-44EE-9B4D-B7D4A5963800}" destId="{50CFC667-4BBD-46E1-A346-B02C571F7B56}" srcOrd="2" destOrd="0" parTransId="{507CF7B8-4C32-46C4-8DC6-6ACE6CD44CA4}" sibTransId="{06711023-A503-4E7C-B016-482775FEE1B9}"/>
    <dgm:cxn modelId="{50330730-7CF0-4DA1-BAF7-CBD5C7762F6C}" type="presOf" srcId="{40B705F7-AD56-4558-A16F-10F7C3A51790}" destId="{B2034F29-70DE-42B7-89AD-94547D9B7A9A}" srcOrd="0" destOrd="0" presId="urn:microsoft.com/office/officeart/2005/8/layout/arrow2"/>
    <dgm:cxn modelId="{77CA7E3D-35CC-4D43-B1EF-38EA6A4E3D0E}" type="presOf" srcId="{C1BF740E-9AB4-4C53-B85B-1D3B6317CCC5}" destId="{46326A81-AB7C-4F56-B553-54508F283BDF}" srcOrd="0" destOrd="0" presId="urn:microsoft.com/office/officeart/2005/8/layout/arrow2"/>
    <dgm:cxn modelId="{49265299-BE22-4755-8ED8-DE922EBB07F1}" srcId="{5AE985C0-9811-44EE-9B4D-B7D4A5963800}" destId="{C1BF740E-9AB4-4C53-B85B-1D3B6317CCC5}" srcOrd="3" destOrd="0" parTransId="{789EAEB3-A712-45DB-A0C0-EE32713B1054}" sibTransId="{8197603A-846E-4DA5-AB81-D3BC7510A3D8}"/>
    <dgm:cxn modelId="{B3596EA9-39FB-43F6-B288-EA3CA76A7B8D}" type="presOf" srcId="{50CFC667-4BBD-46E1-A346-B02C571F7B56}" destId="{931C4D8F-CFFC-4578-A6F0-0E29425ACB89}" srcOrd="0" destOrd="0" presId="urn:microsoft.com/office/officeart/2005/8/layout/arrow2"/>
    <dgm:cxn modelId="{C92676B7-BF80-4248-9D62-748E1C40E1EC}" type="presOf" srcId="{5AE985C0-9811-44EE-9B4D-B7D4A5963800}" destId="{328876BC-03AA-486E-A33D-36A1B4D075B0}" srcOrd="0" destOrd="0" presId="urn:microsoft.com/office/officeart/2005/8/layout/arrow2"/>
    <dgm:cxn modelId="{2B0EE9C1-70E8-4CAD-9362-F5734A7EC9A2}" type="presOf" srcId="{82F5DD90-0925-4B0B-9402-6CC7AF06EB4B}" destId="{9D029D65-0923-45A7-ADD4-A1997CD6AD81}" srcOrd="0" destOrd="0" presId="urn:microsoft.com/office/officeart/2005/8/layout/arrow2"/>
    <dgm:cxn modelId="{BCF1D1CC-DFAA-4680-A8CA-A8DDF44A3DA0}" srcId="{5AE985C0-9811-44EE-9B4D-B7D4A5963800}" destId="{40B705F7-AD56-4558-A16F-10F7C3A51790}" srcOrd="1" destOrd="0" parTransId="{6D930C40-6F7D-47E4-863D-2CFD88918549}" sibTransId="{F60FBE18-941E-4063-9A93-DB521490701D}"/>
    <dgm:cxn modelId="{BF6E94D7-47B1-47D2-A67E-39AB1AC52BF9}" srcId="{5AE985C0-9811-44EE-9B4D-B7D4A5963800}" destId="{82F5DD90-0925-4B0B-9402-6CC7AF06EB4B}" srcOrd="0" destOrd="0" parTransId="{45F8B9E1-088F-42F9-AD29-3D83A236F511}" sibTransId="{F8F29C71-57D2-4339-A2AD-459EAA12ABED}"/>
    <dgm:cxn modelId="{13BA8F91-834B-4222-85EE-2989D4229DE7}" type="presParOf" srcId="{328876BC-03AA-486E-A33D-36A1B4D075B0}" destId="{A175ECD1-CF1F-428F-9333-780D21149114}" srcOrd="0" destOrd="0" presId="urn:microsoft.com/office/officeart/2005/8/layout/arrow2"/>
    <dgm:cxn modelId="{158FE703-DF83-4663-89B2-77D2690D9F25}" type="presParOf" srcId="{328876BC-03AA-486E-A33D-36A1B4D075B0}" destId="{5D8987D1-BA77-4881-9B74-7CC40037A2F9}" srcOrd="1" destOrd="0" presId="urn:microsoft.com/office/officeart/2005/8/layout/arrow2"/>
    <dgm:cxn modelId="{B5CD0147-42B6-48D1-8F90-A9FB6226ACCB}" type="presParOf" srcId="{5D8987D1-BA77-4881-9B74-7CC40037A2F9}" destId="{B1E5AB99-2EA7-4108-A3DD-D480B746BB36}" srcOrd="0" destOrd="0" presId="urn:microsoft.com/office/officeart/2005/8/layout/arrow2"/>
    <dgm:cxn modelId="{6E68BCD0-61E9-46CF-BEDC-79B85ED756C1}" type="presParOf" srcId="{5D8987D1-BA77-4881-9B74-7CC40037A2F9}" destId="{9D029D65-0923-45A7-ADD4-A1997CD6AD81}" srcOrd="1" destOrd="0" presId="urn:microsoft.com/office/officeart/2005/8/layout/arrow2"/>
    <dgm:cxn modelId="{C0D77246-1D16-43FB-995B-BA44EE76F3F1}" type="presParOf" srcId="{5D8987D1-BA77-4881-9B74-7CC40037A2F9}" destId="{8AAECF26-1DDB-4634-9057-F47880506722}" srcOrd="2" destOrd="0" presId="urn:microsoft.com/office/officeart/2005/8/layout/arrow2"/>
    <dgm:cxn modelId="{9A10B12C-4B31-4E0C-AA6A-D4DD177E2FCB}" type="presParOf" srcId="{5D8987D1-BA77-4881-9B74-7CC40037A2F9}" destId="{B2034F29-70DE-42B7-89AD-94547D9B7A9A}" srcOrd="3" destOrd="0" presId="urn:microsoft.com/office/officeart/2005/8/layout/arrow2"/>
    <dgm:cxn modelId="{F3EFB720-F24C-48E8-B898-2F36C0B019DB}" type="presParOf" srcId="{5D8987D1-BA77-4881-9B74-7CC40037A2F9}" destId="{44F5D73B-EFB2-4842-95A8-509E88AAFD2B}" srcOrd="4" destOrd="0" presId="urn:microsoft.com/office/officeart/2005/8/layout/arrow2"/>
    <dgm:cxn modelId="{70ACAE5E-7493-401A-920A-0ED071843679}" type="presParOf" srcId="{5D8987D1-BA77-4881-9B74-7CC40037A2F9}" destId="{931C4D8F-CFFC-4578-A6F0-0E29425ACB89}" srcOrd="5" destOrd="0" presId="urn:microsoft.com/office/officeart/2005/8/layout/arrow2"/>
    <dgm:cxn modelId="{EC9CC614-FD26-4314-80E1-704F4A52B755}" type="presParOf" srcId="{5D8987D1-BA77-4881-9B74-7CC40037A2F9}" destId="{2CE0B133-CF40-4F15-891E-8A74C5783788}" srcOrd="6" destOrd="0" presId="urn:microsoft.com/office/officeart/2005/8/layout/arrow2"/>
    <dgm:cxn modelId="{EDB9ACEC-6366-46CE-BE55-05DE2E14B7CD}" type="presParOf" srcId="{5D8987D1-BA77-4881-9B74-7CC40037A2F9}" destId="{46326A81-AB7C-4F56-B553-54508F283BDF}" srcOrd="7"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84A6C-05B2-4F9E-8380-296DF5B80887}">
      <dsp:nvSpPr>
        <dsp:cNvPr id="0" name=""/>
        <dsp:cNvSpPr/>
      </dsp:nvSpPr>
      <dsp:spPr>
        <a:xfrm>
          <a:off x="3571" y="1560017"/>
          <a:ext cx="1561703" cy="22986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Roboto"/>
              <a:ea typeface="Roboto"/>
              <a:cs typeface="Roboto"/>
              <a:sym typeface="Roboto"/>
            </a:rPr>
            <a:t>Nails by Flori is nail salon providing professional nail treatments, including manicure , pedicure gel nails and nail art.</a:t>
          </a:r>
          <a:endParaRPr lang="en-GB" sz="1500" kern="1200" dirty="0"/>
        </a:p>
      </dsp:txBody>
      <dsp:txXfrm>
        <a:off x="49312" y="1605758"/>
        <a:ext cx="1470221" cy="2207149"/>
      </dsp:txXfrm>
    </dsp:sp>
    <dsp:sp modelId="{91E7F4E7-2336-47D9-8AF6-0D6A642E7F0A}">
      <dsp:nvSpPr>
        <dsp:cNvPr id="0" name=""/>
        <dsp:cNvSpPr/>
      </dsp:nvSpPr>
      <dsp:spPr>
        <a:xfrm>
          <a:off x="1721445" y="2515682"/>
          <a:ext cx="331081" cy="3873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721445" y="2593142"/>
        <a:ext cx="231757" cy="232382"/>
      </dsp:txXfrm>
    </dsp:sp>
    <dsp:sp modelId="{765DB335-6656-4424-8656-CFB6F1FB5B33}">
      <dsp:nvSpPr>
        <dsp:cNvPr id="0" name=""/>
        <dsp:cNvSpPr/>
      </dsp:nvSpPr>
      <dsp:spPr>
        <a:xfrm>
          <a:off x="2189956" y="1560017"/>
          <a:ext cx="1561703" cy="22986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 sz="1500" kern="1200" dirty="0">
              <a:latin typeface="Roboto"/>
              <a:ea typeface="Roboto"/>
              <a:cs typeface="Roboto"/>
              <a:sym typeface="Roboto"/>
            </a:rPr>
            <a:t>The business foucuses on hygiene , quality products.</a:t>
          </a:r>
          <a:r>
            <a:rPr lang="en-GB" sz="1500" kern="1200" dirty="0">
              <a:latin typeface="Roboto"/>
              <a:ea typeface="Roboto"/>
              <a:cs typeface="Roboto"/>
              <a:sym typeface="Roboto"/>
            </a:rPr>
            <a:t> Builds strong relationships with clients.</a:t>
          </a:r>
          <a:endParaRPr lang="en" sz="1500" kern="1200" dirty="0">
            <a:latin typeface="Roboto"/>
            <a:ea typeface="Roboto"/>
            <a:cs typeface="Roboto"/>
            <a:sym typeface="Roboto"/>
          </a:endParaRPr>
        </a:p>
      </dsp:txBody>
      <dsp:txXfrm>
        <a:off x="2235697" y="1605758"/>
        <a:ext cx="1470221" cy="2207149"/>
      </dsp:txXfrm>
    </dsp:sp>
    <dsp:sp modelId="{D80B20EA-9E15-47FC-AB82-EA4463373477}">
      <dsp:nvSpPr>
        <dsp:cNvPr id="0" name=""/>
        <dsp:cNvSpPr/>
      </dsp:nvSpPr>
      <dsp:spPr>
        <a:xfrm rot="21573988">
          <a:off x="3940693" y="2506827"/>
          <a:ext cx="400775" cy="3873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940695" y="2584727"/>
        <a:ext cx="284584" cy="232382"/>
      </dsp:txXfrm>
    </dsp:sp>
    <dsp:sp modelId="{017FCB94-8812-4760-8DA3-E8816E457D02}">
      <dsp:nvSpPr>
        <dsp:cNvPr id="0" name=""/>
        <dsp:cNvSpPr/>
      </dsp:nvSpPr>
      <dsp:spPr>
        <a:xfrm>
          <a:off x="4507817" y="1542479"/>
          <a:ext cx="1561703" cy="22986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Roboto"/>
              <a:ea typeface="Roboto"/>
              <a:cs typeface="Roboto"/>
              <a:sym typeface="Roboto"/>
            </a:rPr>
            <a:t>Services are delivered by a small but efficient team of three people.</a:t>
          </a:r>
        </a:p>
      </dsp:txBody>
      <dsp:txXfrm>
        <a:off x="4553558" y="1588220"/>
        <a:ext cx="1470221" cy="2207149"/>
      </dsp:txXfrm>
    </dsp:sp>
    <dsp:sp modelId="{BAB5A385-D1E8-4F52-90CC-11AE06747433}">
      <dsp:nvSpPr>
        <dsp:cNvPr id="0" name=""/>
        <dsp:cNvSpPr/>
      </dsp:nvSpPr>
      <dsp:spPr>
        <a:xfrm rot="29340">
          <a:off x="6192816" y="2506976"/>
          <a:ext cx="261407" cy="3873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6192817" y="2584101"/>
        <a:ext cx="182985" cy="232382"/>
      </dsp:txXfrm>
    </dsp:sp>
    <dsp:sp modelId="{0C6911E2-B69F-4792-AD67-AD33A83199C5}">
      <dsp:nvSpPr>
        <dsp:cNvPr id="0" name=""/>
        <dsp:cNvSpPr/>
      </dsp:nvSpPr>
      <dsp:spPr>
        <a:xfrm>
          <a:off x="6562724" y="1560017"/>
          <a:ext cx="1561703" cy="22986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Roboto"/>
              <a:ea typeface="Roboto"/>
              <a:cs typeface="Roboto"/>
              <a:sym typeface="Roboto"/>
            </a:rPr>
            <a:t>The business started but expanded due to increasing client demand and experience gained over time.</a:t>
          </a:r>
          <a:endParaRPr lang="en-GB" sz="1500" kern="1200" dirty="0"/>
        </a:p>
      </dsp:txBody>
      <dsp:txXfrm>
        <a:off x="6608465" y="1605758"/>
        <a:ext cx="1470221" cy="22071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2EEB11-895A-40ED-9DF3-9660911AC8A2}">
      <dsp:nvSpPr>
        <dsp:cNvPr id="0" name=""/>
        <dsp:cNvSpPr/>
      </dsp:nvSpPr>
      <dsp:spPr>
        <a:xfrm>
          <a:off x="3965829" y="2382"/>
          <a:ext cx="1295286" cy="84193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latin typeface="Roboto"/>
              <a:ea typeface="Roboto"/>
              <a:cs typeface="Roboto"/>
              <a:sym typeface="Roboto"/>
            </a:rPr>
            <a:t>Operates as small business as a Private Limited Company (LTD)</a:t>
          </a:r>
          <a:endParaRPr lang="en-GB" sz="900" kern="1200" dirty="0">
            <a:solidFill>
              <a:schemeClr val="tx1"/>
            </a:solidFill>
          </a:endParaRPr>
        </a:p>
      </dsp:txBody>
      <dsp:txXfrm>
        <a:off x="4006929" y="43482"/>
        <a:ext cx="1213086" cy="759736"/>
      </dsp:txXfrm>
    </dsp:sp>
    <dsp:sp modelId="{730C1B2E-E8C5-4FEA-9A61-03F35F4A6EFF}">
      <dsp:nvSpPr>
        <dsp:cNvPr id="0" name=""/>
        <dsp:cNvSpPr/>
      </dsp:nvSpPr>
      <dsp:spPr>
        <a:xfrm>
          <a:off x="2679288" y="505639"/>
          <a:ext cx="4807663" cy="4807663"/>
        </a:xfrm>
        <a:custGeom>
          <a:avLst/>
          <a:gdLst/>
          <a:ahLst/>
          <a:cxnLst/>
          <a:rect l="0" t="0" r="0" b="0"/>
          <a:pathLst>
            <a:path>
              <a:moveTo>
                <a:pt x="2593076" y="7460"/>
              </a:moveTo>
              <a:arcTo wR="2403831" hR="2403831" stAng="16470921" swAng="1596291"/>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AA46275-3D4A-4AF5-8FF9-EA9596A3008C}">
      <dsp:nvSpPr>
        <dsp:cNvPr id="0" name=""/>
        <dsp:cNvSpPr/>
      </dsp:nvSpPr>
      <dsp:spPr>
        <a:xfrm>
          <a:off x="6074230" y="857439"/>
          <a:ext cx="1295286" cy="841936"/>
        </a:xfrm>
        <a:prstGeom prst="roundRect">
          <a:avLst/>
        </a:prstGeom>
        <a:gradFill rotWithShape="0">
          <a:gsLst>
            <a:gs pos="0">
              <a:schemeClr val="accent2">
                <a:hueOff val="-956445"/>
                <a:satOff val="846"/>
                <a:lumOff val="1503"/>
                <a:alphaOff val="0"/>
                <a:satMod val="103000"/>
                <a:lumMod val="102000"/>
                <a:tint val="94000"/>
              </a:schemeClr>
            </a:gs>
            <a:gs pos="50000">
              <a:schemeClr val="accent2">
                <a:hueOff val="-956445"/>
                <a:satOff val="846"/>
                <a:lumOff val="1503"/>
                <a:alphaOff val="0"/>
                <a:satMod val="110000"/>
                <a:lumMod val="100000"/>
                <a:shade val="100000"/>
              </a:schemeClr>
            </a:gs>
            <a:gs pos="100000">
              <a:schemeClr val="accent2">
                <a:hueOff val="-956445"/>
                <a:satOff val="846"/>
                <a:lumOff val="150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latin typeface="Roboto"/>
              <a:ea typeface="Roboto"/>
              <a:cs typeface="Roboto"/>
              <a:sym typeface="Roboto"/>
            </a:rPr>
            <a:t>Flexible working hours and days.</a:t>
          </a:r>
        </a:p>
      </dsp:txBody>
      <dsp:txXfrm>
        <a:off x="6115330" y="898539"/>
        <a:ext cx="1213086" cy="759736"/>
      </dsp:txXfrm>
    </dsp:sp>
    <dsp:sp modelId="{25C6C505-6720-4D31-A0A6-53B843CECC1A}">
      <dsp:nvSpPr>
        <dsp:cNvPr id="0" name=""/>
        <dsp:cNvSpPr/>
      </dsp:nvSpPr>
      <dsp:spPr>
        <a:xfrm>
          <a:off x="2269532" y="-7701"/>
          <a:ext cx="4807663" cy="4807663"/>
        </a:xfrm>
        <a:custGeom>
          <a:avLst/>
          <a:gdLst/>
          <a:ahLst/>
          <a:cxnLst/>
          <a:rect l="0" t="0" r="0" b="0"/>
          <a:pathLst>
            <a:path>
              <a:moveTo>
                <a:pt x="4708041" y="1718977"/>
              </a:moveTo>
              <a:arcTo wR="2403831" hR="2403831" stAng="20606824" swAng="1761636"/>
            </a:path>
          </a:pathLst>
        </a:custGeom>
        <a:noFill/>
        <a:ln w="6350" cap="flat" cmpd="sng" algn="ctr">
          <a:solidFill>
            <a:schemeClr val="accent2">
              <a:hueOff val="-956445"/>
              <a:satOff val="846"/>
              <a:lumOff val="1503"/>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8EB88E-1B77-4F58-A538-EB3DE600EE1C}">
      <dsp:nvSpPr>
        <dsp:cNvPr id="0" name=""/>
        <dsp:cNvSpPr/>
      </dsp:nvSpPr>
      <dsp:spPr>
        <a:xfrm>
          <a:off x="6309392" y="2941116"/>
          <a:ext cx="1295286" cy="841936"/>
        </a:xfrm>
        <a:prstGeom prst="roundRect">
          <a:avLst/>
        </a:prstGeom>
        <a:gradFill rotWithShape="0">
          <a:gsLst>
            <a:gs pos="0">
              <a:schemeClr val="accent2">
                <a:hueOff val="-1912890"/>
                <a:satOff val="1692"/>
                <a:lumOff val="3007"/>
                <a:alphaOff val="0"/>
                <a:satMod val="103000"/>
                <a:lumMod val="102000"/>
                <a:tint val="94000"/>
              </a:schemeClr>
            </a:gs>
            <a:gs pos="50000">
              <a:schemeClr val="accent2">
                <a:hueOff val="-1912890"/>
                <a:satOff val="1692"/>
                <a:lumOff val="3007"/>
                <a:alphaOff val="0"/>
                <a:satMod val="110000"/>
                <a:lumMod val="100000"/>
                <a:shade val="100000"/>
              </a:schemeClr>
            </a:gs>
            <a:gs pos="100000">
              <a:schemeClr val="accent2">
                <a:hueOff val="-1912890"/>
                <a:satOff val="1692"/>
                <a:lumOff val="30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Registered business address: 20 Clayton Street , Bristol , Avonmouth</a:t>
          </a:r>
        </a:p>
      </dsp:txBody>
      <dsp:txXfrm>
        <a:off x="6350492" y="2982216"/>
        <a:ext cx="1213086" cy="759736"/>
      </dsp:txXfrm>
    </dsp:sp>
    <dsp:sp modelId="{D961570C-DF05-4E8C-A701-098867A68A8D}">
      <dsp:nvSpPr>
        <dsp:cNvPr id="0" name=""/>
        <dsp:cNvSpPr/>
      </dsp:nvSpPr>
      <dsp:spPr>
        <a:xfrm>
          <a:off x="2197305" y="452331"/>
          <a:ext cx="4807663" cy="4807663"/>
        </a:xfrm>
        <a:custGeom>
          <a:avLst/>
          <a:gdLst/>
          <a:ahLst/>
          <a:cxnLst/>
          <a:rect l="0" t="0" r="0" b="0"/>
          <a:pathLst>
            <a:path>
              <a:moveTo>
                <a:pt x="4618073" y="3339536"/>
              </a:moveTo>
              <a:arcTo wR="2403831" hR="2403831" stAng="1374491" swAng="1349342"/>
            </a:path>
          </a:pathLst>
        </a:custGeom>
        <a:noFill/>
        <a:ln w="6350" cap="flat" cmpd="sng" algn="ctr">
          <a:solidFill>
            <a:schemeClr val="accent2">
              <a:hueOff val="-1912890"/>
              <a:satOff val="1692"/>
              <a:lumOff val="3007"/>
              <a:alphaOff val="0"/>
            </a:schemeClr>
          </a:solidFill>
          <a:prstDash val="solid"/>
          <a:miter lim="800000"/>
        </a:ln>
        <a:effectLst/>
      </dsp:spPr>
      <dsp:style>
        <a:lnRef idx="1">
          <a:scrgbClr r="0" g="0" b="0"/>
        </a:lnRef>
        <a:fillRef idx="0">
          <a:scrgbClr r="0" g="0" b="0"/>
        </a:fillRef>
        <a:effectRef idx="0">
          <a:scrgbClr r="0" g="0" b="0"/>
        </a:effectRef>
        <a:fontRef idx="minor"/>
      </dsp:style>
    </dsp:sp>
    <dsp:sp modelId="{0FD30E6B-774F-4B20-AD36-B5CA43BAA39A}">
      <dsp:nvSpPr>
        <dsp:cNvPr id="0" name=""/>
        <dsp:cNvSpPr/>
      </dsp:nvSpPr>
      <dsp:spPr>
        <a:xfrm>
          <a:off x="5031945" y="4574373"/>
          <a:ext cx="1295286" cy="841936"/>
        </a:xfrm>
        <a:prstGeom prst="roundRect">
          <a:avLst/>
        </a:prstGeom>
        <a:gradFill rotWithShape="0">
          <a:gsLst>
            <a:gs pos="0">
              <a:schemeClr val="accent2">
                <a:hueOff val="-2869335"/>
                <a:satOff val="2538"/>
                <a:lumOff val="4510"/>
                <a:alphaOff val="0"/>
                <a:satMod val="103000"/>
                <a:lumMod val="102000"/>
                <a:tint val="94000"/>
              </a:schemeClr>
            </a:gs>
            <a:gs pos="50000">
              <a:schemeClr val="accent2">
                <a:hueOff val="-2869335"/>
                <a:satOff val="2538"/>
                <a:lumOff val="4510"/>
                <a:alphaOff val="0"/>
                <a:satMod val="110000"/>
                <a:lumMod val="100000"/>
                <a:shade val="100000"/>
              </a:schemeClr>
            </a:gs>
            <a:gs pos="100000">
              <a:schemeClr val="accent2">
                <a:hueOff val="-2869335"/>
                <a:satOff val="2538"/>
                <a:lumOff val="451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latin typeface="Roboto"/>
              <a:ea typeface="Roboto"/>
              <a:cs typeface="Roboto"/>
              <a:sym typeface="Roboto"/>
            </a:rPr>
            <a:t>Low start-up costs compared  to large salons and flexible structure.</a:t>
          </a:r>
          <a:endParaRPr lang="en-GB" sz="900" kern="1200" dirty="0">
            <a:solidFill>
              <a:schemeClr val="tx1"/>
            </a:solidFill>
          </a:endParaRPr>
        </a:p>
      </dsp:txBody>
      <dsp:txXfrm>
        <a:off x="5073045" y="4615473"/>
        <a:ext cx="1213086" cy="759736"/>
      </dsp:txXfrm>
    </dsp:sp>
    <dsp:sp modelId="{513EEE46-1627-42B5-8457-8E46252D7D2F}">
      <dsp:nvSpPr>
        <dsp:cNvPr id="0" name=""/>
        <dsp:cNvSpPr/>
      </dsp:nvSpPr>
      <dsp:spPr>
        <a:xfrm>
          <a:off x="2245892" y="429680"/>
          <a:ext cx="4807663" cy="4807663"/>
        </a:xfrm>
        <a:custGeom>
          <a:avLst/>
          <a:gdLst/>
          <a:ahLst/>
          <a:cxnLst/>
          <a:rect l="0" t="0" r="0" b="0"/>
          <a:pathLst>
            <a:path>
              <a:moveTo>
                <a:pt x="2778015" y="4778362"/>
              </a:moveTo>
              <a:arcTo wR="2403831" hR="2403831" stAng="4862691" swAng="1146259"/>
            </a:path>
          </a:pathLst>
        </a:custGeom>
        <a:noFill/>
        <a:ln w="6350" cap="flat" cmpd="sng" algn="ctr">
          <a:solidFill>
            <a:schemeClr val="accent2">
              <a:hueOff val="-2869335"/>
              <a:satOff val="2538"/>
              <a:lumOff val="451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5E5D373-7856-4202-812D-004552A1F8D6}">
      <dsp:nvSpPr>
        <dsp:cNvPr id="0" name=""/>
        <dsp:cNvSpPr/>
      </dsp:nvSpPr>
      <dsp:spPr>
        <a:xfrm>
          <a:off x="2922846" y="4571991"/>
          <a:ext cx="1295286" cy="841936"/>
        </a:xfrm>
        <a:prstGeom prst="roundRect">
          <a:avLst/>
        </a:prstGeom>
        <a:gradFill rotWithShape="0">
          <a:gsLst>
            <a:gs pos="0">
              <a:schemeClr val="accent2">
                <a:hueOff val="-3825781"/>
                <a:satOff val="3385"/>
                <a:lumOff val="6013"/>
                <a:alphaOff val="0"/>
                <a:satMod val="103000"/>
                <a:lumMod val="102000"/>
                <a:tint val="94000"/>
              </a:schemeClr>
            </a:gs>
            <a:gs pos="50000">
              <a:schemeClr val="accent2">
                <a:hueOff val="-3825781"/>
                <a:satOff val="3385"/>
                <a:lumOff val="6013"/>
                <a:alphaOff val="0"/>
                <a:satMod val="110000"/>
                <a:lumMod val="100000"/>
                <a:shade val="100000"/>
              </a:schemeClr>
            </a:gs>
            <a:gs pos="100000">
              <a:schemeClr val="accent2">
                <a:hueOff val="-3825781"/>
                <a:satOff val="3385"/>
                <a:lumOff val="601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latin typeface="Roboto"/>
              <a:ea typeface="Roboto"/>
              <a:cs typeface="Roboto"/>
              <a:sym typeface="Roboto"/>
            </a:rPr>
            <a:t>Low start-up costs compared  to large salons and flexible structure.</a:t>
          </a:r>
        </a:p>
      </dsp:txBody>
      <dsp:txXfrm>
        <a:off x="2963946" y="4613091"/>
        <a:ext cx="1213086" cy="759736"/>
      </dsp:txXfrm>
    </dsp:sp>
    <dsp:sp modelId="{CD71D4FA-A0E0-473F-BD1B-C6D82889FA96}">
      <dsp:nvSpPr>
        <dsp:cNvPr id="0" name=""/>
        <dsp:cNvSpPr/>
      </dsp:nvSpPr>
      <dsp:spPr>
        <a:xfrm>
          <a:off x="2209641" y="423350"/>
          <a:ext cx="4807663" cy="4807663"/>
        </a:xfrm>
        <a:custGeom>
          <a:avLst/>
          <a:gdLst/>
          <a:ahLst/>
          <a:cxnLst/>
          <a:rect l="0" t="0" r="0" b="0"/>
          <a:pathLst>
            <a:path>
              <a:moveTo>
                <a:pt x="743360" y="4142003"/>
              </a:moveTo>
              <a:arcTo wR="2403831" hR="2403831" stAng="8021419" swAng="1358948"/>
            </a:path>
          </a:pathLst>
        </a:custGeom>
        <a:noFill/>
        <a:ln w="6350" cap="flat" cmpd="sng" algn="ctr">
          <a:solidFill>
            <a:schemeClr val="accent2">
              <a:hueOff val="-3825781"/>
              <a:satOff val="3385"/>
              <a:lumOff val="6013"/>
              <a:alphaOff val="0"/>
            </a:schemeClr>
          </a:solidFill>
          <a:prstDash val="solid"/>
          <a:miter lim="800000"/>
        </a:ln>
        <a:effectLst/>
      </dsp:spPr>
      <dsp:style>
        <a:lnRef idx="1">
          <a:scrgbClr r="0" g="0" b="0"/>
        </a:lnRef>
        <a:fillRef idx="0">
          <a:scrgbClr r="0" g="0" b="0"/>
        </a:fillRef>
        <a:effectRef idx="0">
          <a:scrgbClr r="0" g="0" b="0"/>
        </a:effectRef>
        <a:fontRef idx="minor"/>
      </dsp:style>
    </dsp:sp>
    <dsp:sp modelId="{292C098A-9FA2-4ABC-A69A-3CD35793F6FE}">
      <dsp:nvSpPr>
        <dsp:cNvPr id="0" name=""/>
        <dsp:cNvSpPr/>
      </dsp:nvSpPr>
      <dsp:spPr>
        <a:xfrm>
          <a:off x="1622266" y="2941116"/>
          <a:ext cx="1295286" cy="841936"/>
        </a:xfrm>
        <a:prstGeom prst="roundRect">
          <a:avLst/>
        </a:prstGeom>
        <a:gradFill rotWithShape="0">
          <a:gsLst>
            <a:gs pos="0">
              <a:schemeClr val="accent2">
                <a:hueOff val="-4782225"/>
                <a:satOff val="4231"/>
                <a:lumOff val="7517"/>
                <a:alphaOff val="0"/>
                <a:satMod val="103000"/>
                <a:lumMod val="102000"/>
                <a:tint val="94000"/>
              </a:schemeClr>
            </a:gs>
            <a:gs pos="50000">
              <a:schemeClr val="accent2">
                <a:hueOff val="-4782225"/>
                <a:satOff val="4231"/>
                <a:lumOff val="7517"/>
                <a:alphaOff val="0"/>
                <a:satMod val="110000"/>
                <a:lumMod val="100000"/>
                <a:shade val="100000"/>
              </a:schemeClr>
            </a:gs>
            <a:gs pos="100000">
              <a:schemeClr val="accent2">
                <a:hueOff val="-4782225"/>
                <a:satOff val="4231"/>
                <a:lumOff val="751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After 3 months, business increased to 6 clients per day.</a:t>
          </a:r>
        </a:p>
      </dsp:txBody>
      <dsp:txXfrm>
        <a:off x="1663366" y="2982216"/>
        <a:ext cx="1213086" cy="759736"/>
      </dsp:txXfrm>
    </dsp:sp>
    <dsp:sp modelId="{8F1B7086-2136-4A52-8DBF-E6617C030774}">
      <dsp:nvSpPr>
        <dsp:cNvPr id="0" name=""/>
        <dsp:cNvSpPr/>
      </dsp:nvSpPr>
      <dsp:spPr>
        <a:xfrm>
          <a:off x="2209641" y="423350"/>
          <a:ext cx="4807663" cy="4807663"/>
        </a:xfrm>
        <a:custGeom>
          <a:avLst/>
          <a:gdLst/>
          <a:ahLst/>
          <a:cxnLst/>
          <a:rect l="0" t="0" r="0" b="0"/>
          <a:pathLst>
            <a:path>
              <a:moveTo>
                <a:pt x="2155" y="2505597"/>
              </a:moveTo>
              <a:arcTo wR="2403831" hR="2403831" stAng="10654421" swAng="1726492"/>
            </a:path>
          </a:pathLst>
        </a:custGeom>
        <a:noFill/>
        <a:ln w="6350" cap="flat" cmpd="sng" algn="ctr">
          <a:solidFill>
            <a:schemeClr val="accent2">
              <a:hueOff val="-4782225"/>
              <a:satOff val="4231"/>
              <a:lumOff val="7517"/>
              <a:alphaOff val="0"/>
            </a:schemeClr>
          </a:solidFill>
          <a:prstDash val="solid"/>
          <a:miter lim="800000"/>
        </a:ln>
        <a:effectLst/>
      </dsp:spPr>
      <dsp:style>
        <a:lnRef idx="1">
          <a:scrgbClr r="0" g="0" b="0"/>
        </a:lnRef>
        <a:fillRef idx="0">
          <a:scrgbClr r="0" g="0" b="0"/>
        </a:fillRef>
        <a:effectRef idx="0">
          <a:scrgbClr r="0" g="0" b="0"/>
        </a:effectRef>
        <a:fontRef idx="minor"/>
      </dsp:style>
    </dsp:sp>
    <dsp:sp modelId="{72365697-2949-4EF1-9BE2-56B4B8AAC64F}">
      <dsp:nvSpPr>
        <dsp:cNvPr id="0" name=""/>
        <dsp:cNvSpPr/>
      </dsp:nvSpPr>
      <dsp:spPr>
        <a:xfrm>
          <a:off x="2086438" y="907449"/>
          <a:ext cx="1295286" cy="841936"/>
        </a:xfrm>
        <a:prstGeom prst="roundRect">
          <a:avLst/>
        </a:prstGeom>
        <a:gradFill rotWithShape="0">
          <a:gsLst>
            <a:gs pos="0">
              <a:schemeClr val="accent2">
                <a:hueOff val="-5738671"/>
                <a:satOff val="5077"/>
                <a:lumOff val="9020"/>
                <a:alphaOff val="0"/>
                <a:satMod val="103000"/>
                <a:lumMod val="102000"/>
                <a:tint val="94000"/>
              </a:schemeClr>
            </a:gs>
            <a:gs pos="50000">
              <a:schemeClr val="accent2">
                <a:hueOff val="-5738671"/>
                <a:satOff val="5077"/>
                <a:lumOff val="9020"/>
                <a:alphaOff val="0"/>
                <a:satMod val="110000"/>
                <a:lumMod val="100000"/>
                <a:shade val="100000"/>
              </a:schemeClr>
            </a:gs>
            <a:gs pos="100000">
              <a:schemeClr val="accent2">
                <a:hueOff val="-5738671"/>
                <a:satOff val="5077"/>
                <a:lumOff val="902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latin typeface="Roboto"/>
              <a:ea typeface="Roboto"/>
              <a:cs typeface="Roboto"/>
              <a:sym typeface="Roboto"/>
            </a:rPr>
            <a:t>Initially worked with 4 clients per day , 5 days per week. This was maintained for the first 3 months.</a:t>
          </a:r>
        </a:p>
      </dsp:txBody>
      <dsp:txXfrm>
        <a:off x="2127538" y="948549"/>
        <a:ext cx="1213086" cy="759736"/>
      </dsp:txXfrm>
    </dsp:sp>
    <dsp:sp modelId="{E91DB1DB-74DD-4981-B91E-FD49623499FF}">
      <dsp:nvSpPr>
        <dsp:cNvPr id="0" name=""/>
        <dsp:cNvSpPr/>
      </dsp:nvSpPr>
      <dsp:spPr>
        <a:xfrm>
          <a:off x="2209641" y="423350"/>
          <a:ext cx="4807663" cy="4807663"/>
        </a:xfrm>
        <a:custGeom>
          <a:avLst/>
          <a:gdLst/>
          <a:ahLst/>
          <a:cxnLst/>
          <a:rect l="0" t="0" r="0" b="0"/>
          <a:pathLst>
            <a:path>
              <a:moveTo>
                <a:pt x="964229" y="478746"/>
              </a:moveTo>
              <a:arcTo wR="2403831" hR="2403831" stAng="13992624" swAng="1256837"/>
            </a:path>
          </a:pathLst>
        </a:custGeom>
        <a:noFill/>
        <a:ln w="6350" cap="flat" cmpd="sng" algn="ctr">
          <a:solidFill>
            <a:schemeClr val="accent2">
              <a:hueOff val="-5738671"/>
              <a:satOff val="5077"/>
              <a:lumOff val="902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5ECD1-CF1F-428F-9333-780D21149114}">
      <dsp:nvSpPr>
        <dsp:cNvPr id="0" name=""/>
        <dsp:cNvSpPr/>
      </dsp:nvSpPr>
      <dsp:spPr>
        <a:xfrm>
          <a:off x="0" y="254000"/>
          <a:ext cx="6095999" cy="3809999"/>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E5AB99-2EA7-4108-A3DD-D480B746BB36}">
      <dsp:nvSpPr>
        <dsp:cNvPr id="0" name=""/>
        <dsp:cNvSpPr/>
      </dsp:nvSpPr>
      <dsp:spPr>
        <a:xfrm>
          <a:off x="600456" y="2960116"/>
          <a:ext cx="140208" cy="14020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029D65-0923-45A7-ADD4-A1997CD6AD81}">
      <dsp:nvSpPr>
        <dsp:cNvPr id="0" name=""/>
        <dsp:cNvSpPr/>
      </dsp:nvSpPr>
      <dsp:spPr>
        <a:xfrm>
          <a:off x="670560" y="3030220"/>
          <a:ext cx="1042416" cy="906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293" tIns="0" rIns="0" bIns="0" numCol="1" spcCol="1270" anchor="t" anchorCtr="0">
          <a:noAutofit/>
        </a:bodyPr>
        <a:lstStyle/>
        <a:p>
          <a:pPr marL="0" lvl="0" indent="0" algn="l" defTabSz="533400">
            <a:lnSpc>
              <a:spcPct val="90000"/>
            </a:lnSpc>
            <a:spcBef>
              <a:spcPct val="0"/>
            </a:spcBef>
            <a:spcAft>
              <a:spcPct val="35000"/>
            </a:spcAft>
            <a:buNone/>
          </a:pPr>
          <a:r>
            <a:rPr lang="en-GB" sz="1200" b="0" kern="1200" dirty="0">
              <a:solidFill>
                <a:schemeClr val="dk1"/>
              </a:solidFill>
              <a:latin typeface="Arial" panose="020B0604020202020204" pitchFamily="34" charset="0"/>
              <a:ea typeface="Roboto"/>
              <a:cs typeface="Arial" panose="020B0604020202020204" pitchFamily="34" charset="0"/>
              <a:sym typeface="Roboto"/>
            </a:rPr>
            <a:t>The business experienced continuous growth </a:t>
          </a:r>
          <a:r>
            <a:rPr lang="en-GB" sz="1200" b="0" kern="1200" dirty="0" err="1">
              <a:solidFill>
                <a:schemeClr val="dk1"/>
              </a:solidFill>
              <a:latin typeface="Arial" panose="020B0604020202020204" pitchFamily="34" charset="0"/>
              <a:ea typeface="Roboto"/>
              <a:cs typeface="Arial" panose="020B0604020202020204" pitchFamily="34" charset="0"/>
              <a:sym typeface="Roboto"/>
            </a:rPr>
            <a:t>afterprofessional</a:t>
          </a:r>
          <a:r>
            <a:rPr lang="en-GB" sz="1200" b="0" kern="1200" dirty="0">
              <a:solidFill>
                <a:schemeClr val="dk1"/>
              </a:solidFill>
              <a:latin typeface="Arial" panose="020B0604020202020204" pitchFamily="34" charset="0"/>
              <a:ea typeface="Roboto"/>
              <a:cs typeface="Arial" panose="020B0604020202020204" pitchFamily="34" charset="0"/>
              <a:sym typeface="Roboto"/>
            </a:rPr>
            <a:t>  training .</a:t>
          </a:r>
          <a:endParaRPr lang="en-GB" sz="1200" b="0" kern="1200" dirty="0">
            <a:latin typeface="Arial" panose="020B0604020202020204" pitchFamily="34" charset="0"/>
            <a:cs typeface="Arial" panose="020B0604020202020204" pitchFamily="34" charset="0"/>
          </a:endParaRPr>
        </a:p>
      </dsp:txBody>
      <dsp:txXfrm>
        <a:off x="670560" y="3030220"/>
        <a:ext cx="1042416" cy="906780"/>
      </dsp:txXfrm>
    </dsp:sp>
    <dsp:sp modelId="{8AAECF26-1DDB-4634-9057-F47880506722}">
      <dsp:nvSpPr>
        <dsp:cNvPr id="0" name=""/>
        <dsp:cNvSpPr/>
      </dsp:nvSpPr>
      <dsp:spPr>
        <a:xfrm>
          <a:off x="1591056" y="2073909"/>
          <a:ext cx="243840" cy="2438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034F29-70DE-42B7-89AD-94547D9B7A9A}">
      <dsp:nvSpPr>
        <dsp:cNvPr id="0" name=""/>
        <dsp:cNvSpPr/>
      </dsp:nvSpPr>
      <dsp:spPr>
        <a:xfrm>
          <a:off x="1712976" y="2195829"/>
          <a:ext cx="1280160" cy="1741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206" tIns="0" rIns="0" bIns="0" numCol="1" spcCol="1270" anchor="t" anchorCtr="0">
          <a:noAutofit/>
        </a:bodyPr>
        <a:lstStyle/>
        <a:p>
          <a:pPr marL="0" lvl="0" indent="0" algn="l" defTabSz="533400">
            <a:lnSpc>
              <a:spcPct val="90000"/>
            </a:lnSpc>
            <a:spcBef>
              <a:spcPct val="0"/>
            </a:spcBef>
            <a:spcAft>
              <a:spcPct val="35000"/>
            </a:spcAft>
            <a:buNone/>
          </a:pPr>
          <a:r>
            <a:rPr lang="en-GB" sz="1200" b="0" kern="1200" dirty="0">
              <a:solidFill>
                <a:schemeClr val="dk1"/>
              </a:solidFill>
              <a:latin typeface="Arial" panose="020B0604020202020204" pitchFamily="34" charset="0"/>
              <a:ea typeface="Roboto"/>
              <a:cs typeface="Arial" panose="020B0604020202020204" pitchFamily="34" charset="0"/>
              <a:sym typeface="Roboto"/>
            </a:rPr>
            <a:t>Daily workload increased due to high demand and positive reputation</a:t>
          </a:r>
          <a:endParaRPr lang="en-GB" sz="1200" b="0" kern="1200" dirty="0">
            <a:latin typeface="Arial" panose="020B0604020202020204" pitchFamily="34" charset="0"/>
            <a:cs typeface="Arial" panose="020B0604020202020204" pitchFamily="34" charset="0"/>
          </a:endParaRPr>
        </a:p>
      </dsp:txBody>
      <dsp:txXfrm>
        <a:off x="1712976" y="2195829"/>
        <a:ext cx="1280160" cy="1741170"/>
      </dsp:txXfrm>
    </dsp:sp>
    <dsp:sp modelId="{44F5D73B-EFB2-4842-95A8-509E88AAFD2B}">
      <dsp:nvSpPr>
        <dsp:cNvPr id="0" name=""/>
        <dsp:cNvSpPr/>
      </dsp:nvSpPr>
      <dsp:spPr>
        <a:xfrm>
          <a:off x="2855976" y="1420875"/>
          <a:ext cx="323088" cy="32308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1C4D8F-CFFC-4578-A6F0-0E29425ACB89}">
      <dsp:nvSpPr>
        <dsp:cNvPr id="0" name=""/>
        <dsp:cNvSpPr/>
      </dsp:nvSpPr>
      <dsp:spPr>
        <a:xfrm>
          <a:off x="3017520" y="1582419"/>
          <a:ext cx="1280160" cy="2354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198" tIns="0" rIns="0" bIns="0" numCol="1" spcCol="1270" anchor="t" anchorCtr="0">
          <a:noAutofit/>
        </a:bodyPr>
        <a:lstStyle/>
        <a:p>
          <a:pPr marL="0" lvl="0" indent="0" algn="l" defTabSz="533400">
            <a:lnSpc>
              <a:spcPct val="90000"/>
            </a:lnSpc>
            <a:spcBef>
              <a:spcPct val="0"/>
            </a:spcBef>
            <a:spcAft>
              <a:spcPct val="35000"/>
            </a:spcAft>
            <a:buNone/>
          </a:pPr>
          <a:r>
            <a:rPr lang="en-GB" sz="1200" kern="1200" dirty="0">
              <a:solidFill>
                <a:schemeClr val="dk1"/>
              </a:solidFill>
              <a:latin typeface="Arial" panose="020B0604020202020204" pitchFamily="34" charset="0"/>
              <a:ea typeface="Roboto"/>
              <a:cs typeface="Arial" panose="020B0604020202020204" pitchFamily="34" charset="0"/>
              <a:sym typeface="Roboto"/>
            </a:rPr>
            <a:t>Strong reputation built through customer satisfaction and quality work .</a:t>
          </a:r>
          <a:endParaRPr lang="en-GB" sz="1200" kern="1200" dirty="0">
            <a:latin typeface="Arial" panose="020B0604020202020204" pitchFamily="34" charset="0"/>
            <a:cs typeface="Arial" panose="020B0604020202020204" pitchFamily="34" charset="0"/>
          </a:endParaRPr>
        </a:p>
      </dsp:txBody>
      <dsp:txXfrm>
        <a:off x="3017520" y="1582419"/>
        <a:ext cx="1280160" cy="2354580"/>
      </dsp:txXfrm>
    </dsp:sp>
    <dsp:sp modelId="{2CE0B133-CF40-4F15-891E-8A74C5783788}">
      <dsp:nvSpPr>
        <dsp:cNvPr id="0" name=""/>
        <dsp:cNvSpPr/>
      </dsp:nvSpPr>
      <dsp:spPr>
        <a:xfrm>
          <a:off x="4233672" y="988821"/>
          <a:ext cx="432816" cy="43281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326A81-AB7C-4F56-B553-54508F283BDF}">
      <dsp:nvSpPr>
        <dsp:cNvPr id="0" name=""/>
        <dsp:cNvSpPr/>
      </dsp:nvSpPr>
      <dsp:spPr>
        <a:xfrm>
          <a:off x="4450080" y="1205229"/>
          <a:ext cx="1280160" cy="2731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9340" tIns="0" rIns="0" bIns="0" numCol="1" spcCol="1270" anchor="t" anchorCtr="0">
          <a:noAutofit/>
        </a:bodyPr>
        <a:lstStyle/>
        <a:p>
          <a:pPr marL="0" lvl="0" indent="0" algn="l" defTabSz="533400">
            <a:lnSpc>
              <a:spcPct val="90000"/>
            </a:lnSpc>
            <a:spcBef>
              <a:spcPct val="0"/>
            </a:spcBef>
            <a:spcAft>
              <a:spcPct val="35000"/>
            </a:spcAft>
            <a:buNone/>
          </a:pPr>
          <a:r>
            <a:rPr lang="en-GB" sz="1200" kern="1200" dirty="0">
              <a:solidFill>
                <a:schemeClr val="dk1"/>
              </a:solidFill>
              <a:latin typeface="Roboto"/>
              <a:ea typeface="Roboto"/>
              <a:cs typeface="Roboto"/>
              <a:sym typeface="Roboto"/>
            </a:rPr>
            <a:t>Happy clients with a beautiful manicure.</a:t>
          </a:r>
          <a:endParaRPr lang="en-GB" sz="1200" kern="1200" dirty="0">
            <a:latin typeface="Arial" panose="020B0604020202020204" pitchFamily="34" charset="0"/>
            <a:cs typeface="Arial" panose="020B0604020202020204" pitchFamily="34" charset="0"/>
          </a:endParaRPr>
        </a:p>
      </dsp:txBody>
      <dsp:txXfrm>
        <a:off x="4450080" y="1205229"/>
        <a:ext cx="1280160" cy="273177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02B415-C881-4642-B88E-D6A9534657CF}" type="datetimeFigureOut">
              <a:rPr lang="en-IN" smtClean="0"/>
              <a:t>17-06-2026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1F3F7C-D94F-4A41-AADD-3827CD0C7639}" type="slidenum">
              <a:rPr lang="en-IN" smtClean="0"/>
              <a:t>‹#›</a:t>
            </a:fld>
            <a:endParaRPr lang="en-IN"/>
          </a:p>
        </p:txBody>
      </p:sp>
    </p:spTree>
    <p:extLst>
      <p:ext uri="{BB962C8B-B14F-4D97-AF65-F5344CB8AC3E}">
        <p14:creationId xmlns:p14="http://schemas.microsoft.com/office/powerpoint/2010/main" val="3025960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1F3F7C-D94F-4A41-AADD-3827CD0C7639}" type="slidenum">
              <a:rPr lang="en-IN" smtClean="0"/>
              <a:t>3</a:t>
            </a:fld>
            <a:endParaRPr lang="en-IN"/>
          </a:p>
        </p:txBody>
      </p:sp>
    </p:spTree>
    <p:extLst>
      <p:ext uri="{BB962C8B-B14F-4D97-AF65-F5344CB8AC3E}">
        <p14:creationId xmlns:p14="http://schemas.microsoft.com/office/powerpoint/2010/main" val="57594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1F3F7C-D94F-4A41-AADD-3827CD0C7639}" type="slidenum">
              <a:rPr lang="en-IN" smtClean="0"/>
              <a:t>4</a:t>
            </a:fld>
            <a:endParaRPr lang="en-IN"/>
          </a:p>
        </p:txBody>
      </p:sp>
    </p:spTree>
    <p:extLst>
      <p:ext uri="{BB962C8B-B14F-4D97-AF65-F5344CB8AC3E}">
        <p14:creationId xmlns:p14="http://schemas.microsoft.com/office/powerpoint/2010/main" val="257714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1F3F7C-D94F-4A41-AADD-3827CD0C7639}" type="slidenum">
              <a:rPr lang="en-IN" smtClean="0"/>
              <a:t>5</a:t>
            </a:fld>
            <a:endParaRPr lang="en-IN"/>
          </a:p>
        </p:txBody>
      </p:sp>
    </p:spTree>
    <p:extLst>
      <p:ext uri="{BB962C8B-B14F-4D97-AF65-F5344CB8AC3E}">
        <p14:creationId xmlns:p14="http://schemas.microsoft.com/office/powerpoint/2010/main" val="1323822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1F3F7C-D94F-4A41-AADD-3827CD0C7639}" type="slidenum">
              <a:rPr lang="en-IN" smtClean="0"/>
              <a:t>6</a:t>
            </a:fld>
            <a:endParaRPr lang="en-IN"/>
          </a:p>
        </p:txBody>
      </p:sp>
    </p:spTree>
    <p:extLst>
      <p:ext uri="{BB962C8B-B14F-4D97-AF65-F5344CB8AC3E}">
        <p14:creationId xmlns:p14="http://schemas.microsoft.com/office/powerpoint/2010/main" val="3443729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A core team of four positions makes up the structure of Next Wave Digital. The founder will oversee the operations, strategy, and client relationships. A Social Media Manager will be responsible for the creation of content and campaigns. There will be branding materials produced by a graphic designer, and websites will be managed by a web developer. When additional support is required, freelancers are available.</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1F3F7C-D94F-4A41-AADD-3827CD0C7639}" type="slidenum">
              <a:rPr lang="en-IN" smtClean="0"/>
              <a:t>7</a:t>
            </a:fld>
            <a:endParaRPr lang="en-IN"/>
          </a:p>
        </p:txBody>
      </p:sp>
    </p:spTree>
    <p:extLst>
      <p:ext uri="{BB962C8B-B14F-4D97-AF65-F5344CB8AC3E}">
        <p14:creationId xmlns:p14="http://schemas.microsoft.com/office/powerpoint/2010/main" val="623124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A primary and secondary method of research was used to conduct market research. Indeed, a survey of small business owners revealed that 75% feel digital marketing is vital to the growth of their business, and 68% reported that they are overwhelmed with digital marketing. Many felt it was more important to use a relatively inexpensive marketing option instead of an expensive agency. Digital ads continue to be on the rise, as evidenced by secondary industry data from Statista and HubSpot, particularly for small businesses. The results show that there is a high demand for cost-effective Digital Marketing services. The study successfully proves that the business idea is a viable one and that Next Wave Digital is in a market sector that is growing and extremely relevant.</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1F3F7C-D94F-4A41-AADD-3827CD0C7639}" type="slidenum">
              <a:rPr lang="en-IN" smtClean="0"/>
              <a:t>8</a:t>
            </a:fld>
            <a:endParaRPr lang="en-IN"/>
          </a:p>
        </p:txBody>
      </p:sp>
    </p:spTree>
    <p:extLst>
      <p:ext uri="{BB962C8B-B14F-4D97-AF65-F5344CB8AC3E}">
        <p14:creationId xmlns:p14="http://schemas.microsoft.com/office/powerpoint/2010/main" val="1738256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Next Wave Digital will shift its approach to marketing to a digital-first model, targeting small businesses via Instagram, </a:t>
            </a:r>
            <a:r>
              <a:rPr lang="en-GB" sz="1200" kern="1200" dirty="0" err="1">
                <a:solidFill>
                  <a:schemeClr val="tx1"/>
                </a:solidFill>
                <a:effectLst/>
                <a:latin typeface="+mn-lt"/>
                <a:ea typeface="+mn-ea"/>
                <a:cs typeface="+mn-cs"/>
              </a:rPr>
              <a:t>TikTok</a:t>
            </a:r>
            <a:r>
              <a:rPr lang="en-GB" sz="1200" kern="1200" dirty="0">
                <a:solidFill>
                  <a:schemeClr val="tx1"/>
                </a:solidFill>
                <a:effectLst/>
                <a:latin typeface="+mn-lt"/>
                <a:ea typeface="+mn-ea"/>
                <a:cs typeface="+mn-cs"/>
              </a:rPr>
              <a:t>, and LinkedIn. The brand will have a modern and professional look, including a consistent visual identity and logo. Customer engagement and lead generation will be supported with promotional materials like flyers, business cards, and paid advertising.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691F3F7C-D94F-4A41-AADD-3827CD0C7639}" type="slidenum">
              <a:rPr lang="en-IN" smtClean="0"/>
              <a:t>9</a:t>
            </a:fld>
            <a:endParaRPr lang="en-IN"/>
          </a:p>
        </p:txBody>
      </p:sp>
    </p:spTree>
    <p:extLst>
      <p:ext uri="{BB962C8B-B14F-4D97-AF65-F5344CB8AC3E}">
        <p14:creationId xmlns:p14="http://schemas.microsoft.com/office/powerpoint/2010/main" val="13920830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Next Wave Digital, the initial costs of start-up are anticipated at roughly £8,000 for hardware, software, branding, development of the company website, and initial marketing activities. The money needed will come from personal savings and loans to be obtained for small businesses. On average, the operating expenses per month are estimated at £1,500.</a:t>
            </a:r>
            <a:endParaRPr lang="en-IN" dirty="0"/>
          </a:p>
        </p:txBody>
      </p:sp>
      <p:sp>
        <p:nvSpPr>
          <p:cNvPr id="4" name="Slide Number Placeholder 3"/>
          <p:cNvSpPr>
            <a:spLocks noGrp="1"/>
          </p:cNvSpPr>
          <p:nvPr>
            <p:ph type="sldNum" sz="quarter" idx="5"/>
          </p:nvPr>
        </p:nvSpPr>
        <p:spPr/>
        <p:txBody>
          <a:bodyPr/>
          <a:lstStyle/>
          <a:p>
            <a:fld id="{691F3F7C-D94F-4A41-AADD-3827CD0C7639}" type="slidenum">
              <a:rPr lang="en-IN" smtClean="0"/>
              <a:t>12</a:t>
            </a:fld>
            <a:endParaRPr lang="en-IN"/>
          </a:p>
        </p:txBody>
      </p:sp>
    </p:spTree>
    <p:extLst>
      <p:ext uri="{BB962C8B-B14F-4D97-AF65-F5344CB8AC3E}">
        <p14:creationId xmlns:p14="http://schemas.microsoft.com/office/powerpoint/2010/main" val="2920486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The SWOT analysis is used to identify the internal and external factors that impact Next Wave Digital. It has the advantage of providing affordable and customisable marketing solutions, especially for smaller businesses, which makes it very attractive in the SME market. But it is a new company and suffers from a lack of brand recognition and reputation. Opportunities are tremendous because of the rising adoption of digital marketing and the importance of social media for small businesses. The primary concern is the competition from available agencies as well as freelance sites like Fiverr and Upwork. However, many times, large-scale clients are the next target, resulting in a void that Next Wave Digital can easily fill with customised and cost-effective services</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1F3F7C-D94F-4A41-AADD-3827CD0C7639}" type="slidenum">
              <a:rPr lang="en-IN" smtClean="0"/>
              <a:t>13</a:t>
            </a:fld>
            <a:endParaRPr lang="en-IN"/>
          </a:p>
        </p:txBody>
      </p:sp>
    </p:spTree>
    <p:extLst>
      <p:ext uri="{BB962C8B-B14F-4D97-AF65-F5344CB8AC3E}">
        <p14:creationId xmlns:p14="http://schemas.microsoft.com/office/powerpoint/2010/main" val="26848328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Digital Marketing is a rapidly expanding sector with growing demand by the SMEs, in which Next Wave Digital functions. It has an online version that is scalable and cost-efficient, allowing for growth in new clients, services, and automation. Its market and creative knowledge, boosted by its founder, strengthens its potential, making it a good investment with high long-term returns and growth prospects.</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1F3F7C-D94F-4A41-AADD-3827CD0C7639}" type="slidenum">
              <a:rPr lang="en-IN" smtClean="0"/>
              <a:t>14</a:t>
            </a:fld>
            <a:endParaRPr lang="en-IN"/>
          </a:p>
        </p:txBody>
      </p:sp>
    </p:spTree>
    <p:extLst>
      <p:ext uri="{BB962C8B-B14F-4D97-AF65-F5344CB8AC3E}">
        <p14:creationId xmlns:p14="http://schemas.microsoft.com/office/powerpoint/2010/main" val="5807840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Next Wave Digital is a viable enterprise with solid research and financial planning, a positive outlook, and a promising future. The research indicates that there is a huge demand in the digital marketing sector. In the right hands and with the right investment strategy, this business can thrive and provide value to small businesses, and pay investors a hefty return.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691F3F7C-D94F-4A41-AADD-3827CD0C7639}" type="slidenum">
              <a:rPr lang="en-IN" smtClean="0"/>
              <a:t>15</a:t>
            </a:fld>
            <a:endParaRPr lang="en-IN"/>
          </a:p>
        </p:txBody>
      </p:sp>
    </p:spTree>
    <p:extLst>
      <p:ext uri="{BB962C8B-B14F-4D97-AF65-F5344CB8AC3E}">
        <p14:creationId xmlns:p14="http://schemas.microsoft.com/office/powerpoint/2010/main" val="2188060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0">
                      <a:schemeClr val="tx1"/>
                    </a:gs>
                    <a:gs pos="68000">
                      <a:srgbClr val="F1F1F1"/>
                    </a:gs>
                    <a:gs pos="100000">
                      <a:schemeClr val="bg1">
                        <a:lumMod val="11000"/>
                        <a:lumOff val="89000"/>
                      </a:schemeClr>
                    </a:gs>
                  </a:gsLst>
                  <a:lin ang="5400000" scaled="1"/>
                  <a:tileRect/>
                </a:gradFill>
                <a:effectLst>
                  <a:outerShdw blurRad="469900" dist="342900" dir="5400000" sy="-20000" rotWithShape="0">
                    <a:prstClr val="black">
                      <a:alpha val="66000"/>
                    </a:prstClr>
                  </a:outerShdw>
                </a:effectLst>
              </a:defRPr>
            </a:lvl1pPr>
          </a:lstStyle>
          <a:p>
            <a:pPr lvl="0" algn="r"/>
            <a:r>
              <a:rPr lang="en-GB"/>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vert="horz" lIns="91440" tIns="45720" rIns="91440" bIns="45720" rtlCol="0"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stStyle>
          <a:p>
            <a:pPr marL="0" lvl="0" indent="0" algn="r">
              <a:buNone/>
            </a:pPr>
            <a:r>
              <a:rPr lang="en-GB"/>
              <a:t>Click to edit Master subtitle style</a:t>
            </a:r>
            <a:endParaRPr lang="en-US" dirty="0"/>
          </a:p>
        </p:txBody>
      </p:sp>
      <p:sp>
        <p:nvSpPr>
          <p:cNvPr id="7" name="Date Placeholder 6"/>
          <p:cNvSpPr>
            <a:spLocks noGrp="1"/>
          </p:cNvSpPr>
          <p:nvPr>
            <p:ph type="dt" sz="half" idx="10"/>
          </p:nvPr>
        </p:nvSpPr>
        <p:spPr/>
        <p:txBody>
          <a:bodyPr/>
          <a:lstStyle/>
          <a:p>
            <a:fld id="{641A8A85-C521-4220-8F8F-66108374C952}" type="datetimeFigureOut">
              <a:rPr lang="en-IN" smtClean="0"/>
              <a:t>17-06-2026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712421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41A8A85-C521-4220-8F8F-66108374C952}"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2265515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32000"/>
                        <a:lumOff val="68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GB"/>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1A8A85-C521-4220-8F8F-66108374C952}"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1563669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41A8A85-C521-4220-8F8F-66108374C952}" type="datetimeFigureOut">
              <a:rPr lang="en-IN" smtClean="0"/>
              <a:t>17-06-2026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3500028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41A8A85-C521-4220-8F8F-66108374C952}" type="datetimeFigureOut">
              <a:rPr lang="en-IN" smtClean="0"/>
              <a:t>17-06-2026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3155796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41A8A85-C521-4220-8F8F-66108374C952}" type="datetimeFigureOut">
              <a:rPr lang="en-IN" smtClean="0"/>
              <a:t>17-06-2026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1308596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1A8A85-C521-4220-8F8F-66108374C952}" type="datetimeFigureOut">
              <a:rPr lang="en-IN" smtClean="0"/>
              <a:t>17-06-2026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4045647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41A8A85-C521-4220-8F8F-66108374C952}" type="datetimeFigureOut">
              <a:rPr lang="en-IN" smtClean="0"/>
              <a:t>17-06-2026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3132382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41A8A85-C521-4220-8F8F-66108374C952}" type="datetimeFigureOut">
              <a:rPr lang="en-IN" smtClean="0"/>
              <a:t>17-06-2026</a:t>
            </a:fld>
            <a:endParaRPr lang="en-IN"/>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2008371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41A8A85-C521-4220-8F8F-66108374C952}" type="datetimeFigureOut">
              <a:rPr lang="en-IN" smtClean="0"/>
              <a:t>17-06-2026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3502232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41A8A85-C521-4220-8F8F-66108374C952}" type="datetimeFigureOut">
              <a:rPr lang="en-IN" smtClean="0"/>
              <a:t>17-06-2026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5305588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41A8A85-C521-4220-8F8F-66108374C952}" type="datetimeFigureOut">
              <a:rPr lang="en-IN" smtClean="0"/>
              <a:t>17-06-2026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AF34F42-2D48-488E-933D-82476E2CDFCA}" type="slidenum">
              <a:rPr lang="en-IN" smtClean="0"/>
              <a:t>‹#›</a:t>
            </a:fld>
            <a:endParaRPr lang="en-IN"/>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523090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GB"/>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41A8A85-C521-4220-8F8F-66108374C952}" type="datetimeFigureOut">
              <a:rPr lang="en-IN" smtClean="0"/>
              <a:t>17-06-2026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41366964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41A8A85-C521-4220-8F8F-66108374C952}" type="datetimeFigureOut">
              <a:rPr lang="en-IN" smtClean="0"/>
              <a:t>17-06-2026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35927363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41A8A85-C521-4220-8F8F-66108374C952}" type="datetimeFigureOut">
              <a:rPr lang="en-IN" smtClean="0"/>
              <a:t>17-06-2026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1636974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41A8A85-C521-4220-8F8F-66108374C952}"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2541956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41A8A85-C521-4220-8F8F-66108374C952}" type="datetimeFigureOut">
              <a:rPr lang="en-IN" smtClean="0"/>
              <a:t>17-06-2026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F34F42-2D48-488E-933D-82476E2CDFCA}" type="slidenum">
              <a:rPr lang="en-IN" smtClean="0"/>
              <a:t>‹#›</a:t>
            </a:fld>
            <a:endParaRPr lang="en-IN"/>
          </a:p>
        </p:txBody>
      </p:sp>
    </p:spTree>
    <p:extLst>
      <p:ext uri="{BB962C8B-B14F-4D97-AF65-F5344CB8AC3E}">
        <p14:creationId xmlns:p14="http://schemas.microsoft.com/office/powerpoint/2010/main" val="2743651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41A8A85-C521-4220-8F8F-66108374C952}" type="datetimeFigureOut">
              <a:rPr lang="en-IN" smtClean="0"/>
              <a:t>17-06-2026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4AF34F42-2D48-488E-933D-82476E2CDFCA}" type="slidenum">
              <a:rPr lang="en-IN" smtClean="0"/>
              <a:t>‹#›</a:t>
            </a:fld>
            <a:endParaRPr lang="en-IN"/>
          </a:p>
        </p:txBody>
      </p:sp>
    </p:spTree>
    <p:extLst>
      <p:ext uri="{BB962C8B-B14F-4D97-AF65-F5344CB8AC3E}">
        <p14:creationId xmlns:p14="http://schemas.microsoft.com/office/powerpoint/2010/main" val="3586395554"/>
      </p:ext>
    </p:extLst>
  </p:cSld>
  <p:clrMap bg1="dk1" tx1="lt1" bg2="dk2" tx2="lt2" accent1="accent1" accent2="accent2" accent3="accent3" accent4="accent4" accent5="accent5" accent6="accent6" hlink="hlink" folHlink="folHlink"/>
  <p:sldLayoutIdLst>
    <p:sldLayoutId id="2147484152" r:id="rId1"/>
    <p:sldLayoutId id="2147484153" r:id="rId2"/>
    <p:sldLayoutId id="2147484154" r:id="rId3"/>
    <p:sldLayoutId id="2147484155" r:id="rId4"/>
    <p:sldLayoutId id="2147484156" r:id="rId5"/>
    <p:sldLayoutId id="2147484157" r:id="rId6"/>
    <p:sldLayoutId id="2147484158" r:id="rId7"/>
    <p:sldLayoutId id="2147484159" r:id="rId8"/>
    <p:sldLayoutId id="2147484160" r:id="rId9"/>
    <p:sldLayoutId id="2147484161" r:id="rId10"/>
    <p:sldLayoutId id="2147484162" r:id="rId11"/>
    <p:sldLayoutId id="2147484163" r:id="rId12"/>
    <p:sldLayoutId id="2147484164" r:id="rId13"/>
    <p:sldLayoutId id="2147484165" r:id="rId14"/>
    <p:sldLayoutId id="2147484166" r:id="rId15"/>
    <p:sldLayoutId id="2147484167" r:id="rId16"/>
    <p:sldLayoutId id="2147484168"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13000"/>
                  <a:lumOff val="87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10.png"/><Relationship Id="rId4" Type="http://schemas.openxmlformats.org/officeDocument/2006/relationships/diagramLayout" Target="../diagrams/layout2.xml"/><Relationship Id="rId9"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6.jpg"/><Relationship Id="rId4" Type="http://schemas.openxmlformats.org/officeDocument/2006/relationships/image" Target="../media/image15.jpg"/></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g"/><Relationship Id="rId7"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30B44C1-3B21-9697-7466-0EF77AB97370}"/>
              </a:ext>
            </a:extLst>
          </p:cNvPr>
          <p:cNvSpPr txBox="1"/>
          <p:nvPr/>
        </p:nvSpPr>
        <p:spPr>
          <a:xfrm>
            <a:off x="5569528" y="1118920"/>
            <a:ext cx="5528354" cy="5078313"/>
          </a:xfrm>
          <a:prstGeom prst="rect">
            <a:avLst/>
          </a:prstGeom>
          <a:noFill/>
        </p:spPr>
        <p:txBody>
          <a:bodyPr wrap="square">
            <a:spAutoFit/>
          </a:bodyPr>
          <a:lstStyle/>
          <a:p>
            <a:pPr algn="ctr"/>
            <a:endParaRPr lang="en-GB" dirty="0">
              <a:solidFill>
                <a:schemeClr val="tx1"/>
              </a:solidFill>
              <a:latin typeface="Arial" panose="020B0604020202020204" pitchFamily="34" charset="0"/>
              <a:cs typeface="Arial" panose="020B0604020202020204" pitchFamily="34" charset="0"/>
            </a:endParaRPr>
          </a:p>
          <a:p>
            <a:pPr algn="ctr"/>
            <a:endParaRPr lang="en-GB" dirty="0">
              <a:solidFill>
                <a:schemeClr val="tx1"/>
              </a:solidFill>
              <a:latin typeface="Arial" panose="020B0604020202020204" pitchFamily="34" charset="0"/>
              <a:cs typeface="Arial" panose="020B0604020202020204" pitchFamily="34" charset="0"/>
            </a:endParaRPr>
          </a:p>
          <a:p>
            <a:pPr algn="ctr"/>
            <a:endParaRPr lang="en-GB" dirty="0">
              <a:solidFill>
                <a:schemeClr val="tx1"/>
              </a:solidFill>
              <a:latin typeface="Arial" panose="020B0604020202020204" pitchFamily="34" charset="0"/>
              <a:cs typeface="Arial" panose="020B0604020202020204" pitchFamily="34" charset="0"/>
            </a:endParaRPr>
          </a:p>
          <a:p>
            <a:pPr algn="ctr"/>
            <a:endParaRPr lang="en-GB" dirty="0">
              <a:solidFill>
                <a:schemeClr val="tx1"/>
              </a:solidFill>
              <a:latin typeface="Arial" panose="020B0604020202020204" pitchFamily="34" charset="0"/>
              <a:cs typeface="Arial" panose="020B0604020202020204" pitchFamily="34" charset="0"/>
            </a:endParaRPr>
          </a:p>
          <a:p>
            <a:pPr algn="ctr"/>
            <a:endParaRPr lang="en-GB" dirty="0">
              <a:solidFill>
                <a:schemeClr val="tx1"/>
              </a:solidFill>
              <a:latin typeface="Arial" panose="020B0604020202020204" pitchFamily="34" charset="0"/>
              <a:cs typeface="Arial" panose="020B0604020202020204" pitchFamily="34" charset="0"/>
            </a:endParaRPr>
          </a:p>
          <a:p>
            <a:pPr algn="ctr"/>
            <a:endParaRPr lang="en-GB" dirty="0">
              <a:solidFill>
                <a:schemeClr val="tx1"/>
              </a:solidFill>
              <a:latin typeface="Arial" panose="020B0604020202020204" pitchFamily="34" charset="0"/>
              <a:cs typeface="Arial" panose="020B0604020202020204" pitchFamily="34" charset="0"/>
            </a:endParaRPr>
          </a:p>
          <a:p>
            <a:pPr algn="ctr"/>
            <a:endParaRPr lang="en-GB" dirty="0">
              <a:solidFill>
                <a:schemeClr val="tx1"/>
              </a:solidFill>
              <a:latin typeface="Arial" panose="020B0604020202020204" pitchFamily="34" charset="0"/>
              <a:cs typeface="Arial" panose="020B0604020202020204" pitchFamily="34" charset="0"/>
            </a:endParaRPr>
          </a:p>
          <a:p>
            <a:pPr algn="ctr"/>
            <a:r>
              <a:rPr lang="en-GB" b="1" dirty="0">
                <a:solidFill>
                  <a:schemeClr val="tx1"/>
                </a:solidFill>
                <a:latin typeface="Arial" panose="020B0604020202020204" pitchFamily="34" charset="0"/>
                <a:cs typeface="Arial" panose="020B0604020202020204" pitchFamily="34" charset="0"/>
              </a:rPr>
              <a:t>Student Name: Florina Rautu</a:t>
            </a:r>
          </a:p>
          <a:p>
            <a:pPr algn="ctr"/>
            <a:r>
              <a:rPr lang="en-GB" b="1" dirty="0">
                <a:solidFill>
                  <a:schemeClr val="tx1"/>
                </a:solidFill>
                <a:latin typeface="Arial" panose="020B0604020202020204" pitchFamily="34" charset="0"/>
                <a:cs typeface="Arial" panose="020B0604020202020204" pitchFamily="34" charset="0"/>
              </a:rPr>
              <a:t>Student ID: 2439468</a:t>
            </a:r>
          </a:p>
          <a:p>
            <a:pPr algn="ctr"/>
            <a:r>
              <a:rPr lang="en-GB" b="1" dirty="0">
                <a:solidFill>
                  <a:schemeClr val="tx1"/>
                </a:solidFill>
                <a:latin typeface="Arial" panose="020B0604020202020204" pitchFamily="34" charset="0"/>
                <a:cs typeface="Arial" panose="020B0604020202020204" pitchFamily="34" charset="0"/>
              </a:rPr>
              <a:t>Lecture: Melanie Squire </a:t>
            </a:r>
          </a:p>
          <a:p>
            <a:pPr algn="ctr"/>
            <a:r>
              <a:rPr lang="en-GB" b="1" dirty="0">
                <a:solidFill>
                  <a:schemeClr val="tx1"/>
                </a:solidFill>
                <a:latin typeface="Arial" panose="020B0604020202020204" pitchFamily="34" charset="0"/>
                <a:cs typeface="Arial" panose="020B0604020202020204" pitchFamily="34" charset="0"/>
              </a:rPr>
              <a:t>Module: Managing Enterprise </a:t>
            </a:r>
          </a:p>
          <a:p>
            <a:pPr algn="ctr"/>
            <a:r>
              <a:rPr lang="en-GB" b="1" dirty="0">
                <a:solidFill>
                  <a:schemeClr val="tx1"/>
                </a:solidFill>
                <a:latin typeface="Arial" panose="020B0604020202020204" pitchFamily="34" charset="0"/>
                <a:cs typeface="Arial" panose="020B0604020202020204" pitchFamily="34" charset="0"/>
              </a:rPr>
              <a:t>Module: BMSW4011 </a:t>
            </a:r>
          </a:p>
          <a:p>
            <a:pPr algn="ctr"/>
            <a:endParaRPr lang="en-GB" b="1" dirty="0">
              <a:solidFill>
                <a:schemeClr val="tx1"/>
              </a:solidFill>
              <a:latin typeface="Arial" panose="020B0604020202020204" pitchFamily="34" charset="0"/>
              <a:cs typeface="Arial" panose="020B0604020202020204" pitchFamily="34" charset="0"/>
            </a:endParaRPr>
          </a:p>
          <a:p>
            <a:pPr algn="ctr"/>
            <a:endParaRPr lang="en-GB" b="1" dirty="0">
              <a:solidFill>
                <a:schemeClr val="tx1"/>
              </a:solidFill>
              <a:latin typeface="Arial" panose="020B0604020202020204" pitchFamily="34" charset="0"/>
              <a:cs typeface="Arial" panose="020B0604020202020204" pitchFamily="34" charset="0"/>
            </a:endParaRPr>
          </a:p>
          <a:p>
            <a:pPr algn="ctr"/>
            <a:r>
              <a:rPr lang="en-GB" b="1" dirty="0">
                <a:solidFill>
                  <a:schemeClr val="tx1"/>
                </a:solidFill>
                <a:latin typeface="Arial" panose="020B0604020202020204" pitchFamily="34" charset="0"/>
                <a:cs typeface="Arial" panose="020B0604020202020204" pitchFamily="34" charset="0"/>
              </a:rPr>
              <a:t>The chosen business idea is: Nails by Flori – a professional nail salon offering high-quality manicure</a:t>
            </a:r>
            <a:r>
              <a:rPr lang="en-GB" b="1" dirty="0">
                <a:latin typeface="Arial" panose="020B0604020202020204" pitchFamily="34" charset="0"/>
                <a:cs typeface="Arial" panose="020B0604020202020204" pitchFamily="34" charset="0"/>
              </a:rPr>
              <a:t> services.</a:t>
            </a:r>
            <a:endParaRPr lang="en-GB" b="1" dirty="0">
              <a:solidFill>
                <a:schemeClr val="tx1"/>
              </a:solidFill>
              <a:latin typeface="Arial" panose="020B0604020202020204" pitchFamily="34" charset="0"/>
              <a:cs typeface="Arial" panose="020B0604020202020204" pitchFamily="34" charset="0"/>
            </a:endParaRPr>
          </a:p>
          <a:p>
            <a:endParaRPr lang="en-GB" dirty="0">
              <a:solidFill>
                <a:schemeClr val="tx1"/>
              </a:solidFill>
            </a:endParaRPr>
          </a:p>
        </p:txBody>
      </p:sp>
      <p:pic>
        <p:nvPicPr>
          <p:cNvPr id="11" name="Picture 10">
            <a:extLst>
              <a:ext uri="{FF2B5EF4-FFF2-40B4-BE49-F238E27FC236}">
                <a16:creationId xmlns:a16="http://schemas.microsoft.com/office/drawing/2014/main" id="{8F9DEF3D-C474-5A0A-B3D2-A01A7FB66784}"/>
              </a:ext>
            </a:extLst>
          </p:cNvPr>
          <p:cNvPicPr>
            <a:picLocks noChangeAspect="1"/>
          </p:cNvPicPr>
          <p:nvPr/>
        </p:nvPicPr>
        <p:blipFill>
          <a:blip r:embed="rId2"/>
          <a:stretch>
            <a:fillRect/>
          </a:stretch>
        </p:blipFill>
        <p:spPr>
          <a:xfrm>
            <a:off x="7319151" y="1545208"/>
            <a:ext cx="2029108" cy="948609"/>
          </a:xfrm>
          <a:prstGeom prst="rect">
            <a:avLst/>
          </a:prstGeom>
        </p:spPr>
      </p:pic>
      <p:pic>
        <p:nvPicPr>
          <p:cNvPr id="13" name="Picture 12">
            <a:extLst>
              <a:ext uri="{FF2B5EF4-FFF2-40B4-BE49-F238E27FC236}">
                <a16:creationId xmlns:a16="http://schemas.microsoft.com/office/drawing/2014/main" id="{DF01D47A-D0BB-020E-8A8D-507C6E74275D}"/>
              </a:ext>
            </a:extLst>
          </p:cNvPr>
          <p:cNvPicPr>
            <a:picLocks noChangeAspect="1"/>
          </p:cNvPicPr>
          <p:nvPr/>
        </p:nvPicPr>
        <p:blipFill>
          <a:blip r:embed="rId3"/>
          <a:stretch>
            <a:fillRect/>
          </a:stretch>
        </p:blipFill>
        <p:spPr>
          <a:xfrm>
            <a:off x="885825" y="855023"/>
            <a:ext cx="3793053" cy="4964579"/>
          </a:xfrm>
          <a:prstGeom prst="rect">
            <a:avLst/>
          </a:prstGeom>
          <a:ln>
            <a:noFill/>
          </a:ln>
          <a:effectLst>
            <a:softEdge rad="112500"/>
          </a:effectLst>
        </p:spPr>
      </p:pic>
    </p:spTree>
    <p:extLst>
      <p:ext uri="{BB962C8B-B14F-4D97-AF65-F5344CB8AC3E}">
        <p14:creationId xmlns:p14="http://schemas.microsoft.com/office/powerpoint/2010/main" val="2288084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54594B5-3C4D-38DB-192D-660AD737C714}"/>
              </a:ext>
            </a:extLst>
          </p:cNvPr>
          <p:cNvSpPr txBox="1"/>
          <p:nvPr/>
        </p:nvSpPr>
        <p:spPr>
          <a:xfrm>
            <a:off x="4165271" y="504103"/>
            <a:ext cx="6097978" cy="523220"/>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Table of contents</a:t>
            </a:r>
          </a:p>
        </p:txBody>
      </p:sp>
      <p:sp>
        <p:nvSpPr>
          <p:cNvPr id="10" name="TextBox 9">
            <a:extLst>
              <a:ext uri="{FF2B5EF4-FFF2-40B4-BE49-F238E27FC236}">
                <a16:creationId xmlns:a16="http://schemas.microsoft.com/office/drawing/2014/main" id="{BD3D5805-C96B-2CFF-C1FA-D450EF253E55}"/>
              </a:ext>
            </a:extLst>
          </p:cNvPr>
          <p:cNvSpPr txBox="1"/>
          <p:nvPr/>
        </p:nvSpPr>
        <p:spPr>
          <a:xfrm>
            <a:off x="344384" y="765713"/>
            <a:ext cx="5300353" cy="6463308"/>
          </a:xfrm>
          <a:prstGeom prst="rect">
            <a:avLst/>
          </a:prstGeom>
          <a:noFill/>
        </p:spPr>
        <p:txBody>
          <a:bodyPr wrap="square" rtlCol="0">
            <a:spAutoFit/>
          </a:bodyPr>
          <a:lstStyle/>
          <a:p>
            <a:r>
              <a:rPr lang="en-GB" dirty="0"/>
              <a:t> </a:t>
            </a:r>
          </a:p>
          <a:p>
            <a:endParaRPr lang="en-GB" dirty="0"/>
          </a:p>
          <a:p>
            <a:endParaRPr lang="en-GB" dirty="0"/>
          </a:p>
          <a:p>
            <a:pPr marL="342900" indent="-342900">
              <a:buAutoNum type="arabicPeriod"/>
            </a:pPr>
            <a:r>
              <a:rPr lang="en-GB" dirty="0"/>
              <a:t>Cover Page</a:t>
            </a:r>
          </a:p>
          <a:p>
            <a:pPr marL="342900" indent="-342900">
              <a:buAutoNum type="arabicPeriod"/>
            </a:pPr>
            <a:endParaRPr lang="en-GB" dirty="0"/>
          </a:p>
          <a:p>
            <a:pPr marL="342900" indent="-342900">
              <a:buAutoNum type="arabicPeriod"/>
            </a:pPr>
            <a:r>
              <a:rPr lang="en-GB" dirty="0"/>
              <a:t>Table of Contents</a:t>
            </a:r>
          </a:p>
          <a:p>
            <a:pPr marL="342900" indent="-342900">
              <a:buAutoNum type="arabicPeriod"/>
            </a:pPr>
            <a:endParaRPr lang="en-GB" dirty="0"/>
          </a:p>
          <a:p>
            <a:pPr marL="342900" indent="-342900">
              <a:buAutoNum type="arabicPeriod"/>
            </a:pPr>
            <a:r>
              <a:rPr lang="en-GB" dirty="0"/>
              <a:t>Introduction</a:t>
            </a:r>
          </a:p>
          <a:p>
            <a:pPr marL="342900" indent="-342900">
              <a:buAutoNum type="arabicPeriod"/>
            </a:pPr>
            <a:endParaRPr lang="en-GB" dirty="0"/>
          </a:p>
          <a:p>
            <a:pPr marL="342900" indent="-342900">
              <a:buAutoNum type="arabicPeriod"/>
            </a:pPr>
            <a:r>
              <a:rPr lang="en-GB" dirty="0"/>
              <a:t>Business Overview &amp; Services Proposition</a:t>
            </a:r>
          </a:p>
          <a:p>
            <a:pPr marL="342900" indent="-342900">
              <a:buAutoNum type="arabicPeriod"/>
            </a:pPr>
            <a:endParaRPr lang="en-GB" dirty="0"/>
          </a:p>
          <a:p>
            <a:pPr marL="342900" indent="-342900">
              <a:buAutoNum type="arabicPeriod"/>
            </a:pPr>
            <a:r>
              <a:rPr lang="en-GB" dirty="0"/>
              <a:t>Mission , USP &amp; Business Objectives</a:t>
            </a:r>
          </a:p>
          <a:p>
            <a:pPr marL="342900" indent="-342900">
              <a:buAutoNum type="arabicPeriod"/>
            </a:pPr>
            <a:endParaRPr lang="en-GB" dirty="0"/>
          </a:p>
          <a:p>
            <a:pPr marL="342900" indent="-342900">
              <a:buAutoNum type="arabicPeriod"/>
            </a:pPr>
            <a:r>
              <a:rPr lang="en-GB" dirty="0"/>
              <a:t>Business Model Location</a:t>
            </a:r>
          </a:p>
          <a:p>
            <a:pPr marL="342900" indent="-342900">
              <a:buAutoNum type="arabicPeriod"/>
            </a:pPr>
            <a:endParaRPr lang="en-GB" dirty="0"/>
          </a:p>
          <a:p>
            <a:pPr marL="342900" indent="-342900">
              <a:buAutoNum type="arabicPeriod"/>
            </a:pPr>
            <a:r>
              <a:rPr lang="en-GB" dirty="0"/>
              <a:t>Human Resources</a:t>
            </a:r>
          </a:p>
          <a:p>
            <a:pPr marL="342900" indent="-342900">
              <a:buAutoNum type="arabicPeriod"/>
            </a:pPr>
            <a:endParaRPr lang="en-GB" dirty="0"/>
          </a:p>
          <a:p>
            <a:r>
              <a:rPr lang="en-GB" dirty="0"/>
              <a:t>8.  Market Research</a:t>
            </a:r>
          </a:p>
          <a:p>
            <a:pPr marL="342900" indent="-342900">
              <a:buAutoNum type="arabicPeriod"/>
            </a:pPr>
            <a:endParaRPr lang="en-GB" dirty="0"/>
          </a:p>
          <a:p>
            <a:endParaRPr lang="en-GB" dirty="0"/>
          </a:p>
          <a:p>
            <a:pPr marL="342900" indent="-342900">
              <a:buAutoNum type="arabicPeriod"/>
            </a:pPr>
            <a:endParaRPr lang="en-GB" dirty="0"/>
          </a:p>
          <a:p>
            <a:endParaRPr lang="en-GB" dirty="0"/>
          </a:p>
          <a:p>
            <a:endParaRPr lang="en-GB" dirty="0"/>
          </a:p>
        </p:txBody>
      </p:sp>
      <p:sp>
        <p:nvSpPr>
          <p:cNvPr id="12" name="TextBox 11">
            <a:extLst>
              <a:ext uri="{FF2B5EF4-FFF2-40B4-BE49-F238E27FC236}">
                <a16:creationId xmlns:a16="http://schemas.microsoft.com/office/drawing/2014/main" id="{A21FDE41-F6FE-0D1C-85CD-A717A3129094}"/>
              </a:ext>
            </a:extLst>
          </p:cNvPr>
          <p:cNvSpPr txBox="1"/>
          <p:nvPr/>
        </p:nvSpPr>
        <p:spPr>
          <a:xfrm>
            <a:off x="8277101" y="1502688"/>
            <a:ext cx="3705102" cy="5355312"/>
          </a:xfrm>
          <a:prstGeom prst="rect">
            <a:avLst/>
          </a:prstGeom>
          <a:noFill/>
        </p:spPr>
        <p:txBody>
          <a:bodyPr wrap="square" rtlCol="0">
            <a:spAutoFit/>
          </a:bodyPr>
          <a:lstStyle/>
          <a:p>
            <a:r>
              <a:rPr lang="en-GB" dirty="0"/>
              <a:t>9. Marketing Strategy &amp; Branding</a:t>
            </a:r>
          </a:p>
          <a:p>
            <a:endParaRPr lang="en-GB" dirty="0"/>
          </a:p>
          <a:p>
            <a:r>
              <a:rPr lang="en-GB" dirty="0"/>
              <a:t>10. Growth &amp; Performance</a:t>
            </a:r>
          </a:p>
          <a:p>
            <a:endParaRPr lang="en-GB" dirty="0"/>
          </a:p>
          <a:p>
            <a:r>
              <a:rPr lang="en-GB" dirty="0"/>
              <a:t>11. Challenges, Recovery Strategy and Current Situation</a:t>
            </a:r>
          </a:p>
          <a:p>
            <a:endParaRPr lang="en-GB" dirty="0"/>
          </a:p>
          <a:p>
            <a:r>
              <a:rPr lang="en-GB" dirty="0"/>
              <a:t>12. Final Overview</a:t>
            </a:r>
          </a:p>
          <a:p>
            <a:endParaRPr lang="en-GB" dirty="0"/>
          </a:p>
          <a:p>
            <a:r>
              <a:rPr lang="en-GB" dirty="0"/>
              <a:t>13. SWOT &amp; Competitor Analysis</a:t>
            </a:r>
          </a:p>
          <a:p>
            <a:endParaRPr lang="en-GB" dirty="0"/>
          </a:p>
          <a:p>
            <a:r>
              <a:rPr lang="en-GB" dirty="0"/>
              <a:t>14. Why invest in Nails by Flori?</a:t>
            </a:r>
          </a:p>
          <a:p>
            <a:endParaRPr lang="en-GB" dirty="0"/>
          </a:p>
          <a:p>
            <a:r>
              <a:rPr lang="en-GB" dirty="0"/>
              <a:t>15. Conclusion</a:t>
            </a:r>
          </a:p>
          <a:p>
            <a:endParaRPr lang="en-GB" dirty="0"/>
          </a:p>
          <a:p>
            <a:r>
              <a:rPr lang="en-GB" dirty="0"/>
              <a:t>16. References </a:t>
            </a:r>
          </a:p>
          <a:p>
            <a:endParaRPr lang="en-GB" dirty="0"/>
          </a:p>
          <a:p>
            <a:endParaRPr lang="en-GB" dirty="0"/>
          </a:p>
        </p:txBody>
      </p:sp>
      <p:pic>
        <p:nvPicPr>
          <p:cNvPr id="14" name="Picture 13">
            <a:extLst>
              <a:ext uri="{FF2B5EF4-FFF2-40B4-BE49-F238E27FC236}">
                <a16:creationId xmlns:a16="http://schemas.microsoft.com/office/drawing/2014/main" id="{DA89E0A7-D2E6-F125-C978-F6A03EFFBAA6}"/>
              </a:ext>
            </a:extLst>
          </p:cNvPr>
          <p:cNvPicPr>
            <a:picLocks noChangeAspect="1"/>
          </p:cNvPicPr>
          <p:nvPr/>
        </p:nvPicPr>
        <p:blipFill>
          <a:blip r:embed="rId2"/>
          <a:stretch>
            <a:fillRect/>
          </a:stretch>
        </p:blipFill>
        <p:spPr>
          <a:xfrm>
            <a:off x="5237019" y="1612076"/>
            <a:ext cx="2814452" cy="4715102"/>
          </a:xfrm>
          <a:prstGeom prst="rect">
            <a:avLst/>
          </a:prstGeom>
          <a:ln>
            <a:noFill/>
          </a:ln>
          <a:effectLst>
            <a:softEdge rad="112500"/>
          </a:effectLst>
        </p:spPr>
      </p:pic>
    </p:spTree>
    <p:extLst>
      <p:ext uri="{BB962C8B-B14F-4D97-AF65-F5344CB8AC3E}">
        <p14:creationId xmlns:p14="http://schemas.microsoft.com/office/powerpoint/2010/main" val="538542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9C4D3-85EE-4BC6-956D-A42C87F78A98}"/>
              </a:ext>
            </a:extLst>
          </p:cNvPr>
          <p:cNvSpPr>
            <a:spLocks noGrp="1"/>
          </p:cNvSpPr>
          <p:nvPr>
            <p:ph type="title"/>
          </p:nvPr>
        </p:nvSpPr>
        <p:spPr>
          <a:xfrm>
            <a:off x="3223765" y="482278"/>
            <a:ext cx="4079861" cy="848810"/>
          </a:xfrm>
        </p:spPr>
        <p:txBody>
          <a:bodyPr>
            <a:normAutofit/>
          </a:bodyPr>
          <a:lstStyle/>
          <a:p>
            <a:pPr algn="ctr"/>
            <a:r>
              <a:rPr lang="en-GB" sz="4400" b="1" dirty="0">
                <a:solidFill>
                  <a:schemeClr val="tx1"/>
                </a:solidFill>
                <a:latin typeface="Arial" panose="020B0604020202020204" pitchFamily="34" charset="0"/>
                <a:cs typeface="Arial" panose="020B0604020202020204" pitchFamily="34" charset="0"/>
              </a:rPr>
              <a:t>Introduction</a:t>
            </a:r>
            <a:endParaRPr lang="en-IN" sz="4400" b="1" dirty="0">
              <a:solidFill>
                <a:schemeClr val="tx1"/>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475D65D7-D8EC-9F37-26AC-05323840AEAB}"/>
              </a:ext>
            </a:extLst>
          </p:cNvPr>
          <p:cNvPicPr>
            <a:picLocks noChangeAspect="1"/>
          </p:cNvPicPr>
          <p:nvPr/>
        </p:nvPicPr>
        <p:blipFill>
          <a:blip r:embed="rId3"/>
          <a:stretch>
            <a:fillRect/>
          </a:stretch>
        </p:blipFill>
        <p:spPr>
          <a:xfrm>
            <a:off x="621632" y="1883380"/>
            <a:ext cx="3369179" cy="3852071"/>
          </a:xfrm>
          <a:prstGeom prst="rect">
            <a:avLst/>
          </a:prstGeom>
          <a:ln>
            <a:noFill/>
          </a:ln>
          <a:effectLst>
            <a:softEdge rad="112500"/>
          </a:effectLst>
        </p:spPr>
      </p:pic>
      <p:sp>
        <p:nvSpPr>
          <p:cNvPr id="3" name="Explosion: 8 Points 2">
            <a:extLst>
              <a:ext uri="{FF2B5EF4-FFF2-40B4-BE49-F238E27FC236}">
                <a16:creationId xmlns:a16="http://schemas.microsoft.com/office/drawing/2014/main" id="{E34F5440-AA75-5446-5818-7CFF0EDBF85F}"/>
              </a:ext>
            </a:extLst>
          </p:cNvPr>
          <p:cNvSpPr/>
          <p:nvPr/>
        </p:nvSpPr>
        <p:spPr>
          <a:xfrm>
            <a:off x="4707147" y="1453092"/>
            <a:ext cx="2777706" cy="2691442"/>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Explosion: 8 Points 4">
            <a:extLst>
              <a:ext uri="{FF2B5EF4-FFF2-40B4-BE49-F238E27FC236}">
                <a16:creationId xmlns:a16="http://schemas.microsoft.com/office/drawing/2014/main" id="{4F26D8CD-AD51-89FD-EEDB-443D47D9583C}"/>
              </a:ext>
            </a:extLst>
          </p:cNvPr>
          <p:cNvSpPr/>
          <p:nvPr/>
        </p:nvSpPr>
        <p:spPr>
          <a:xfrm>
            <a:off x="8516904" y="835967"/>
            <a:ext cx="2777706" cy="2691442"/>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Explosion: 8 Points 6">
            <a:extLst>
              <a:ext uri="{FF2B5EF4-FFF2-40B4-BE49-F238E27FC236}">
                <a16:creationId xmlns:a16="http://schemas.microsoft.com/office/drawing/2014/main" id="{60C83B82-006B-CA57-C00F-0F4BE0758BE6}"/>
              </a:ext>
            </a:extLst>
          </p:cNvPr>
          <p:cNvSpPr/>
          <p:nvPr/>
        </p:nvSpPr>
        <p:spPr>
          <a:xfrm>
            <a:off x="7696344" y="4290732"/>
            <a:ext cx="2777706" cy="2691442"/>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EC63FFEC-154F-B0CE-1FD7-7DF285A6F825}"/>
              </a:ext>
            </a:extLst>
          </p:cNvPr>
          <p:cNvSpPr txBox="1"/>
          <p:nvPr/>
        </p:nvSpPr>
        <p:spPr>
          <a:xfrm>
            <a:off x="5414483" y="2256464"/>
            <a:ext cx="1469396" cy="1061829"/>
          </a:xfrm>
          <a:prstGeom prst="rect">
            <a:avLst/>
          </a:prstGeom>
          <a:noFill/>
        </p:spPr>
        <p:txBody>
          <a:bodyPr wrap="square" rtlCol="0">
            <a:spAutoFit/>
          </a:bodyPr>
          <a:lstStyle/>
          <a:p>
            <a:r>
              <a:rPr lang="en-GB" sz="900" dirty="0">
                <a:latin typeface="Roboto"/>
                <a:ea typeface="Roboto"/>
                <a:cs typeface="Roboto"/>
                <a:sym typeface="Roboto"/>
              </a:rPr>
              <a:t>Nails by Flori is beauty business focused on nail care services, opened in 2021.The company operates as a Private Limited Company (LTD). </a:t>
            </a:r>
          </a:p>
          <a:p>
            <a:endParaRPr lang="en-GB" sz="900" dirty="0"/>
          </a:p>
        </p:txBody>
      </p:sp>
      <p:sp>
        <p:nvSpPr>
          <p:cNvPr id="39" name="TextBox 38">
            <a:extLst>
              <a:ext uri="{FF2B5EF4-FFF2-40B4-BE49-F238E27FC236}">
                <a16:creationId xmlns:a16="http://schemas.microsoft.com/office/drawing/2014/main" id="{04A400EF-6134-1863-B105-85C45B2C35D6}"/>
              </a:ext>
            </a:extLst>
          </p:cNvPr>
          <p:cNvSpPr txBox="1"/>
          <p:nvPr/>
        </p:nvSpPr>
        <p:spPr>
          <a:xfrm>
            <a:off x="8450768" y="5240173"/>
            <a:ext cx="1454989" cy="923330"/>
          </a:xfrm>
          <a:prstGeom prst="rect">
            <a:avLst/>
          </a:prstGeom>
          <a:noFill/>
        </p:spPr>
        <p:txBody>
          <a:bodyPr wrap="square" rtlCol="0">
            <a:spAutoFit/>
          </a:bodyPr>
          <a:lstStyle/>
          <a:p>
            <a:r>
              <a:rPr lang="en-GB" sz="900" dirty="0">
                <a:latin typeface="Roboto"/>
                <a:ea typeface="Roboto"/>
                <a:cs typeface="Roboto"/>
                <a:sym typeface="Roboto"/>
              </a:rPr>
              <a:t>The business started as a home-based nail salon. It focuses on providing high-quality nails services.</a:t>
            </a:r>
          </a:p>
          <a:p>
            <a:endParaRPr lang="en-GB" sz="900" dirty="0"/>
          </a:p>
        </p:txBody>
      </p:sp>
      <p:sp>
        <p:nvSpPr>
          <p:cNvPr id="40" name="TextBox 39">
            <a:extLst>
              <a:ext uri="{FF2B5EF4-FFF2-40B4-BE49-F238E27FC236}">
                <a16:creationId xmlns:a16="http://schemas.microsoft.com/office/drawing/2014/main" id="{237F31DD-064F-8FFF-F564-A25C3C3DBE87}"/>
              </a:ext>
            </a:extLst>
          </p:cNvPr>
          <p:cNvSpPr txBox="1"/>
          <p:nvPr/>
        </p:nvSpPr>
        <p:spPr>
          <a:xfrm>
            <a:off x="9380307" y="1617827"/>
            <a:ext cx="1319841" cy="1169551"/>
          </a:xfrm>
          <a:prstGeom prst="rect">
            <a:avLst/>
          </a:prstGeom>
          <a:noFill/>
        </p:spPr>
        <p:txBody>
          <a:bodyPr wrap="square" rtlCol="0">
            <a:spAutoFit/>
          </a:bodyPr>
          <a:lstStyle/>
          <a:p>
            <a:r>
              <a:rPr lang="en-GB" sz="1000" dirty="0">
                <a:latin typeface="Roboto"/>
                <a:ea typeface="Roboto"/>
                <a:cs typeface="Roboto"/>
                <a:sym typeface="Roboto"/>
              </a:rPr>
              <a:t>Targets clients who value personal care and beauty, self-care and professional nail treatments.</a:t>
            </a:r>
          </a:p>
          <a:p>
            <a:endParaRPr lang="en-GB" sz="1000" dirty="0"/>
          </a:p>
        </p:txBody>
      </p:sp>
    </p:spTree>
    <p:extLst>
      <p:ext uri="{BB962C8B-B14F-4D97-AF65-F5344CB8AC3E}">
        <p14:creationId xmlns:p14="http://schemas.microsoft.com/office/powerpoint/2010/main" val="3724201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F3CE0-D3DF-4ECA-A872-4F7FA4B923D3}"/>
              </a:ext>
            </a:extLst>
          </p:cNvPr>
          <p:cNvSpPr>
            <a:spLocks noGrp="1"/>
          </p:cNvSpPr>
          <p:nvPr>
            <p:ph type="title"/>
          </p:nvPr>
        </p:nvSpPr>
        <p:spPr>
          <a:xfrm>
            <a:off x="654185" y="898967"/>
            <a:ext cx="9028253" cy="744638"/>
          </a:xfrm>
        </p:spPr>
        <p:txBody>
          <a:bodyPr>
            <a:normAutofit fontScale="90000"/>
          </a:bodyPr>
          <a:lstStyle/>
          <a:p>
            <a:r>
              <a:rPr lang="en-GB" b="1" dirty="0">
                <a:solidFill>
                  <a:schemeClr val="tx1"/>
                </a:solidFill>
                <a:latin typeface="Arial" panose="020B0604020202020204" pitchFamily="34" charset="0"/>
                <a:cs typeface="Arial" panose="020B0604020202020204" pitchFamily="34" charset="0"/>
              </a:rPr>
              <a:t>Business Overview &amp; Service Proposition</a:t>
            </a:r>
            <a:endParaRPr lang="en-IN" b="1" dirty="0">
              <a:solidFill>
                <a:schemeClr val="tx1"/>
              </a:solidFill>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5E5CB297-841E-042B-F5F5-AA86E0B4C681}"/>
              </a:ext>
            </a:extLst>
          </p:cNvPr>
          <p:cNvGraphicFramePr/>
          <p:nvPr>
            <p:extLst>
              <p:ext uri="{D42A27DB-BD31-4B8C-83A1-F6EECF244321}">
                <p14:modId xmlns:p14="http://schemas.microsoft.com/office/powerpoint/2010/main" val="3527101491"/>
              </p:ext>
            </p:extLst>
          </p:nvPr>
        </p:nvGraphicFramePr>
        <p:xfrm>
          <a:off x="298203" y="143933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1" name="Google Shape;183;p17">
            <a:extLst>
              <a:ext uri="{FF2B5EF4-FFF2-40B4-BE49-F238E27FC236}">
                <a16:creationId xmlns:a16="http://schemas.microsoft.com/office/drawing/2014/main" id="{6B590CDA-6AAF-18EB-1CC4-43C1461E6BC2}"/>
              </a:ext>
            </a:extLst>
          </p:cNvPr>
          <p:cNvGrpSpPr/>
          <p:nvPr/>
        </p:nvGrpSpPr>
        <p:grpSpPr>
          <a:xfrm>
            <a:off x="867175" y="2873804"/>
            <a:ext cx="303162" cy="303068"/>
            <a:chOff x="5642475" y="1435075"/>
            <a:chExt cx="481975" cy="481825"/>
          </a:xfrm>
        </p:grpSpPr>
        <p:sp>
          <p:nvSpPr>
            <p:cNvPr id="12" name="Google Shape;184;p17">
              <a:extLst>
                <a:ext uri="{FF2B5EF4-FFF2-40B4-BE49-F238E27FC236}">
                  <a16:creationId xmlns:a16="http://schemas.microsoft.com/office/drawing/2014/main" id="{E815F245-71D0-EE47-F1B3-F3C459F707FD}"/>
                </a:ext>
              </a:extLst>
            </p:cNvPr>
            <p:cNvSpPr/>
            <p:nvPr/>
          </p:nvSpPr>
          <p:spPr>
            <a:xfrm>
              <a:off x="5642475" y="1435075"/>
              <a:ext cx="481975" cy="340675"/>
            </a:xfrm>
            <a:custGeom>
              <a:avLst/>
              <a:gdLst/>
              <a:ahLst/>
              <a:cxnLst/>
              <a:rect l="l" t="t" r="r" b="b"/>
              <a:pathLst>
                <a:path w="19279" h="13627" extrusionOk="0">
                  <a:moveTo>
                    <a:pt x="2262" y="2259"/>
                  </a:moveTo>
                  <a:cubicBezTo>
                    <a:pt x="2883" y="2259"/>
                    <a:pt x="3428" y="2765"/>
                    <a:pt x="3428" y="3389"/>
                  </a:cubicBezTo>
                  <a:lnTo>
                    <a:pt x="3428" y="7342"/>
                  </a:lnTo>
                  <a:cubicBezTo>
                    <a:pt x="3428" y="7366"/>
                    <a:pt x="3434" y="7394"/>
                    <a:pt x="3434" y="7418"/>
                  </a:cubicBezTo>
                  <a:lnTo>
                    <a:pt x="1636" y="6246"/>
                  </a:lnTo>
                  <a:cubicBezTo>
                    <a:pt x="1320" y="6035"/>
                    <a:pt x="1130" y="5683"/>
                    <a:pt x="1133" y="5304"/>
                  </a:cubicBezTo>
                  <a:lnTo>
                    <a:pt x="1133" y="3389"/>
                  </a:lnTo>
                  <a:cubicBezTo>
                    <a:pt x="1133" y="2765"/>
                    <a:pt x="1636" y="2259"/>
                    <a:pt x="2262" y="2259"/>
                  </a:cubicBezTo>
                  <a:close/>
                  <a:moveTo>
                    <a:pt x="17017" y="2259"/>
                  </a:moveTo>
                  <a:cubicBezTo>
                    <a:pt x="17641" y="2259"/>
                    <a:pt x="18147" y="2765"/>
                    <a:pt x="18147" y="3389"/>
                  </a:cubicBezTo>
                  <a:lnTo>
                    <a:pt x="18147" y="5307"/>
                  </a:lnTo>
                  <a:cubicBezTo>
                    <a:pt x="18147" y="5683"/>
                    <a:pt x="17957" y="6035"/>
                    <a:pt x="17644" y="6246"/>
                  </a:cubicBezTo>
                  <a:lnTo>
                    <a:pt x="15843" y="7421"/>
                  </a:lnTo>
                  <a:cubicBezTo>
                    <a:pt x="15843" y="7394"/>
                    <a:pt x="15849" y="7369"/>
                    <a:pt x="15849" y="7342"/>
                  </a:cubicBezTo>
                  <a:lnTo>
                    <a:pt x="15849" y="3389"/>
                  </a:lnTo>
                  <a:cubicBezTo>
                    <a:pt x="15849" y="2765"/>
                    <a:pt x="16394" y="2259"/>
                    <a:pt x="17017" y="2259"/>
                  </a:cubicBezTo>
                  <a:close/>
                  <a:moveTo>
                    <a:pt x="9638" y="2284"/>
                  </a:moveTo>
                  <a:cubicBezTo>
                    <a:pt x="9845" y="2284"/>
                    <a:pt x="10051" y="2381"/>
                    <a:pt x="10146" y="2576"/>
                  </a:cubicBezTo>
                  <a:lnTo>
                    <a:pt x="10883" y="4069"/>
                  </a:lnTo>
                  <a:lnTo>
                    <a:pt x="12534" y="4310"/>
                  </a:lnTo>
                  <a:cubicBezTo>
                    <a:pt x="12994" y="4376"/>
                    <a:pt x="13181" y="4945"/>
                    <a:pt x="12847" y="5274"/>
                  </a:cubicBezTo>
                  <a:lnTo>
                    <a:pt x="11651" y="6439"/>
                  </a:lnTo>
                  <a:lnTo>
                    <a:pt x="11934" y="8080"/>
                  </a:lnTo>
                  <a:cubicBezTo>
                    <a:pt x="11996" y="8445"/>
                    <a:pt x="11705" y="8742"/>
                    <a:pt x="11376" y="8742"/>
                  </a:cubicBezTo>
                  <a:cubicBezTo>
                    <a:pt x="11290" y="8742"/>
                    <a:pt x="11201" y="8721"/>
                    <a:pt x="11115" y="8676"/>
                  </a:cubicBezTo>
                  <a:lnTo>
                    <a:pt x="9637" y="7899"/>
                  </a:lnTo>
                  <a:lnTo>
                    <a:pt x="8161" y="8676"/>
                  </a:lnTo>
                  <a:cubicBezTo>
                    <a:pt x="8076" y="8721"/>
                    <a:pt x="7987" y="8742"/>
                    <a:pt x="7900" y="8742"/>
                  </a:cubicBezTo>
                  <a:cubicBezTo>
                    <a:pt x="7571" y="8742"/>
                    <a:pt x="7280" y="8445"/>
                    <a:pt x="7342" y="8080"/>
                  </a:cubicBezTo>
                  <a:lnTo>
                    <a:pt x="7625" y="6439"/>
                  </a:lnTo>
                  <a:lnTo>
                    <a:pt x="6430" y="5271"/>
                  </a:lnTo>
                  <a:cubicBezTo>
                    <a:pt x="6279" y="5120"/>
                    <a:pt x="6222" y="4897"/>
                    <a:pt x="6288" y="4692"/>
                  </a:cubicBezTo>
                  <a:cubicBezTo>
                    <a:pt x="6355" y="4488"/>
                    <a:pt x="6532" y="4340"/>
                    <a:pt x="6743" y="4310"/>
                  </a:cubicBezTo>
                  <a:lnTo>
                    <a:pt x="8393" y="4069"/>
                  </a:lnTo>
                  <a:lnTo>
                    <a:pt x="9131" y="2576"/>
                  </a:lnTo>
                  <a:cubicBezTo>
                    <a:pt x="9226" y="2381"/>
                    <a:pt x="9432" y="2284"/>
                    <a:pt x="9638" y="2284"/>
                  </a:cubicBezTo>
                  <a:close/>
                  <a:moveTo>
                    <a:pt x="3994" y="1"/>
                  </a:moveTo>
                  <a:cubicBezTo>
                    <a:pt x="3681" y="1"/>
                    <a:pt x="3428" y="254"/>
                    <a:pt x="3428" y="567"/>
                  </a:cubicBezTo>
                  <a:lnTo>
                    <a:pt x="3428" y="1443"/>
                  </a:lnTo>
                  <a:cubicBezTo>
                    <a:pt x="3072" y="1242"/>
                    <a:pt x="2669" y="1133"/>
                    <a:pt x="2262" y="1130"/>
                  </a:cubicBezTo>
                  <a:cubicBezTo>
                    <a:pt x="1013" y="1130"/>
                    <a:pt x="4" y="2142"/>
                    <a:pt x="4" y="3389"/>
                  </a:cubicBezTo>
                  <a:lnTo>
                    <a:pt x="4" y="5307"/>
                  </a:lnTo>
                  <a:cubicBezTo>
                    <a:pt x="1" y="6060"/>
                    <a:pt x="380" y="6767"/>
                    <a:pt x="1010" y="7186"/>
                  </a:cubicBezTo>
                  <a:lnTo>
                    <a:pt x="3681" y="8941"/>
                  </a:lnTo>
                  <a:cubicBezTo>
                    <a:pt x="3690" y="8947"/>
                    <a:pt x="3702" y="8944"/>
                    <a:pt x="3714" y="8950"/>
                  </a:cubicBezTo>
                  <a:cubicBezTo>
                    <a:pt x="4129" y="10107"/>
                    <a:pt x="5006" y="11037"/>
                    <a:pt x="6297" y="11642"/>
                  </a:cubicBezTo>
                  <a:cubicBezTo>
                    <a:pt x="7137" y="12034"/>
                    <a:pt x="7692" y="12817"/>
                    <a:pt x="7866" y="13627"/>
                  </a:cubicBezTo>
                  <a:lnTo>
                    <a:pt x="11386" y="13627"/>
                  </a:lnTo>
                  <a:cubicBezTo>
                    <a:pt x="11504" y="12844"/>
                    <a:pt x="11949" y="12067"/>
                    <a:pt x="12648" y="11676"/>
                  </a:cubicBezTo>
                  <a:cubicBezTo>
                    <a:pt x="14003" y="10908"/>
                    <a:pt x="15027" y="10101"/>
                    <a:pt x="15521" y="8965"/>
                  </a:cubicBezTo>
                  <a:cubicBezTo>
                    <a:pt x="15545" y="8953"/>
                    <a:pt x="15575" y="8956"/>
                    <a:pt x="15599" y="8941"/>
                  </a:cubicBezTo>
                  <a:lnTo>
                    <a:pt x="18273" y="7186"/>
                  </a:lnTo>
                  <a:cubicBezTo>
                    <a:pt x="18899" y="6767"/>
                    <a:pt x="19279" y="6063"/>
                    <a:pt x="19279" y="5307"/>
                  </a:cubicBezTo>
                  <a:lnTo>
                    <a:pt x="19279" y="3389"/>
                  </a:lnTo>
                  <a:cubicBezTo>
                    <a:pt x="19276" y="2142"/>
                    <a:pt x="18267" y="1130"/>
                    <a:pt x="17020" y="1130"/>
                  </a:cubicBezTo>
                  <a:cubicBezTo>
                    <a:pt x="16611" y="1133"/>
                    <a:pt x="16207" y="1242"/>
                    <a:pt x="15852" y="1443"/>
                  </a:cubicBezTo>
                  <a:lnTo>
                    <a:pt x="15852" y="567"/>
                  </a:lnTo>
                  <a:cubicBezTo>
                    <a:pt x="15852" y="254"/>
                    <a:pt x="15599" y="1"/>
                    <a:pt x="152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13" name="Google Shape;185;p17">
              <a:extLst>
                <a:ext uri="{FF2B5EF4-FFF2-40B4-BE49-F238E27FC236}">
                  <a16:creationId xmlns:a16="http://schemas.microsoft.com/office/drawing/2014/main" id="{2F8849F8-F084-DD75-A099-149097218810}"/>
                </a:ext>
              </a:extLst>
            </p:cNvPr>
            <p:cNvSpPr/>
            <p:nvPr/>
          </p:nvSpPr>
          <p:spPr>
            <a:xfrm>
              <a:off x="5756375" y="1803975"/>
              <a:ext cx="254100" cy="112925"/>
            </a:xfrm>
            <a:custGeom>
              <a:avLst/>
              <a:gdLst/>
              <a:ahLst/>
              <a:cxnLst/>
              <a:rect l="l" t="t" r="r" b="b"/>
              <a:pathLst>
                <a:path w="10164" h="4517" extrusionOk="0">
                  <a:moveTo>
                    <a:pt x="2259" y="0"/>
                  </a:moveTo>
                  <a:cubicBezTo>
                    <a:pt x="1636" y="0"/>
                    <a:pt x="1130" y="506"/>
                    <a:pt x="1130" y="1129"/>
                  </a:cubicBezTo>
                  <a:lnTo>
                    <a:pt x="1130" y="1695"/>
                  </a:lnTo>
                  <a:lnTo>
                    <a:pt x="2825" y="1695"/>
                  </a:lnTo>
                  <a:cubicBezTo>
                    <a:pt x="3136" y="1695"/>
                    <a:pt x="3389" y="1945"/>
                    <a:pt x="3389" y="2258"/>
                  </a:cubicBezTo>
                  <a:cubicBezTo>
                    <a:pt x="3389" y="2572"/>
                    <a:pt x="3136" y="2825"/>
                    <a:pt x="2825" y="2825"/>
                  </a:cubicBezTo>
                  <a:lnTo>
                    <a:pt x="567" y="2825"/>
                  </a:lnTo>
                  <a:cubicBezTo>
                    <a:pt x="254" y="2825"/>
                    <a:pt x="1" y="3075"/>
                    <a:pt x="1" y="3388"/>
                  </a:cubicBezTo>
                  <a:lnTo>
                    <a:pt x="1" y="3954"/>
                  </a:lnTo>
                  <a:cubicBezTo>
                    <a:pt x="1" y="4264"/>
                    <a:pt x="254" y="4517"/>
                    <a:pt x="567" y="4517"/>
                  </a:cubicBezTo>
                  <a:lnTo>
                    <a:pt x="9601" y="4517"/>
                  </a:lnTo>
                  <a:cubicBezTo>
                    <a:pt x="9911" y="4517"/>
                    <a:pt x="10164" y="4264"/>
                    <a:pt x="10164" y="3954"/>
                  </a:cubicBezTo>
                  <a:lnTo>
                    <a:pt x="10164" y="3388"/>
                  </a:lnTo>
                  <a:cubicBezTo>
                    <a:pt x="10164" y="3075"/>
                    <a:pt x="9911" y="2825"/>
                    <a:pt x="9601" y="2825"/>
                  </a:cubicBezTo>
                  <a:lnTo>
                    <a:pt x="7342" y="2825"/>
                  </a:lnTo>
                  <a:cubicBezTo>
                    <a:pt x="7029" y="2825"/>
                    <a:pt x="6776" y="2572"/>
                    <a:pt x="6776" y="2258"/>
                  </a:cubicBezTo>
                  <a:cubicBezTo>
                    <a:pt x="6776" y="1945"/>
                    <a:pt x="7029" y="1695"/>
                    <a:pt x="7342" y="1695"/>
                  </a:cubicBezTo>
                  <a:lnTo>
                    <a:pt x="9035" y="1695"/>
                  </a:lnTo>
                  <a:lnTo>
                    <a:pt x="9035" y="1129"/>
                  </a:lnTo>
                  <a:cubicBezTo>
                    <a:pt x="9035" y="506"/>
                    <a:pt x="8529" y="0"/>
                    <a:pt x="790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14" name="Google Shape;186;p17">
              <a:extLst>
                <a:ext uri="{FF2B5EF4-FFF2-40B4-BE49-F238E27FC236}">
                  <a16:creationId xmlns:a16="http://schemas.microsoft.com/office/drawing/2014/main" id="{C2B84732-1831-8A45-EFDB-28C0531C52CA}"/>
                </a:ext>
              </a:extLst>
            </p:cNvPr>
            <p:cNvSpPr/>
            <p:nvPr/>
          </p:nvSpPr>
          <p:spPr>
            <a:xfrm>
              <a:off x="5843400" y="1537550"/>
              <a:ext cx="79975" cy="76125"/>
            </a:xfrm>
            <a:custGeom>
              <a:avLst/>
              <a:gdLst/>
              <a:ahLst/>
              <a:cxnLst/>
              <a:rect l="l" t="t" r="r" b="b"/>
              <a:pathLst>
                <a:path w="3199" h="3045" extrusionOk="0">
                  <a:moveTo>
                    <a:pt x="1603" y="0"/>
                  </a:moveTo>
                  <a:lnTo>
                    <a:pt x="1238" y="738"/>
                  </a:lnTo>
                  <a:cubicBezTo>
                    <a:pt x="1157" y="904"/>
                    <a:pt x="998" y="1018"/>
                    <a:pt x="814" y="1045"/>
                  </a:cubicBezTo>
                  <a:lnTo>
                    <a:pt x="1" y="1163"/>
                  </a:lnTo>
                  <a:lnTo>
                    <a:pt x="588" y="1735"/>
                  </a:lnTo>
                  <a:cubicBezTo>
                    <a:pt x="721" y="1864"/>
                    <a:pt x="784" y="2051"/>
                    <a:pt x="751" y="2235"/>
                  </a:cubicBezTo>
                  <a:lnTo>
                    <a:pt x="612" y="3045"/>
                  </a:lnTo>
                  <a:lnTo>
                    <a:pt x="1338" y="2662"/>
                  </a:lnTo>
                  <a:cubicBezTo>
                    <a:pt x="1421" y="2619"/>
                    <a:pt x="1511" y="2597"/>
                    <a:pt x="1601" y="2597"/>
                  </a:cubicBezTo>
                  <a:cubicBezTo>
                    <a:pt x="1691" y="2597"/>
                    <a:pt x="1781" y="2619"/>
                    <a:pt x="1862" y="2662"/>
                  </a:cubicBezTo>
                  <a:lnTo>
                    <a:pt x="2588" y="3045"/>
                  </a:lnTo>
                  <a:lnTo>
                    <a:pt x="2452" y="2235"/>
                  </a:lnTo>
                  <a:cubicBezTo>
                    <a:pt x="2419" y="2051"/>
                    <a:pt x="2479" y="1864"/>
                    <a:pt x="2612" y="1735"/>
                  </a:cubicBezTo>
                  <a:lnTo>
                    <a:pt x="3199" y="1163"/>
                  </a:lnTo>
                  <a:lnTo>
                    <a:pt x="2389" y="1045"/>
                  </a:lnTo>
                  <a:cubicBezTo>
                    <a:pt x="2205" y="1018"/>
                    <a:pt x="2045" y="904"/>
                    <a:pt x="1964" y="735"/>
                  </a:cubicBezTo>
                  <a:lnTo>
                    <a:pt x="160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15" name="Google Shape;187;p17">
            <a:extLst>
              <a:ext uri="{FF2B5EF4-FFF2-40B4-BE49-F238E27FC236}">
                <a16:creationId xmlns:a16="http://schemas.microsoft.com/office/drawing/2014/main" id="{0FAAD066-1D3A-390B-22B0-D9E9EED0AE1E}"/>
              </a:ext>
            </a:extLst>
          </p:cNvPr>
          <p:cNvGrpSpPr/>
          <p:nvPr/>
        </p:nvGrpSpPr>
        <p:grpSpPr>
          <a:xfrm>
            <a:off x="5338848" y="2835082"/>
            <a:ext cx="303021" cy="303084"/>
            <a:chOff x="5049725" y="2027900"/>
            <a:chExt cx="481750" cy="481850"/>
          </a:xfrm>
        </p:grpSpPr>
        <p:sp>
          <p:nvSpPr>
            <p:cNvPr id="16" name="Google Shape;188;p17">
              <a:extLst>
                <a:ext uri="{FF2B5EF4-FFF2-40B4-BE49-F238E27FC236}">
                  <a16:creationId xmlns:a16="http://schemas.microsoft.com/office/drawing/2014/main" id="{35310CAD-9797-47D1-0AE9-58DA0C5597B3}"/>
                </a:ext>
              </a:extLst>
            </p:cNvPr>
            <p:cNvSpPr/>
            <p:nvPr/>
          </p:nvSpPr>
          <p:spPr>
            <a:xfrm>
              <a:off x="5191775" y="2394925"/>
              <a:ext cx="197625" cy="114825"/>
            </a:xfrm>
            <a:custGeom>
              <a:avLst/>
              <a:gdLst/>
              <a:ahLst/>
              <a:cxnLst/>
              <a:rect l="l" t="t" r="r" b="b"/>
              <a:pathLst>
                <a:path w="7905" h="4593" extrusionOk="0">
                  <a:moveTo>
                    <a:pt x="0" y="0"/>
                  </a:moveTo>
                  <a:lnTo>
                    <a:pt x="0" y="566"/>
                  </a:lnTo>
                  <a:cubicBezTo>
                    <a:pt x="3" y="1298"/>
                    <a:pt x="479" y="1949"/>
                    <a:pt x="1178" y="2171"/>
                  </a:cubicBezTo>
                  <a:cubicBezTo>
                    <a:pt x="1407" y="3502"/>
                    <a:pt x="2560" y="4593"/>
                    <a:pt x="3954" y="4593"/>
                  </a:cubicBezTo>
                  <a:cubicBezTo>
                    <a:pt x="5345" y="4593"/>
                    <a:pt x="6499" y="3502"/>
                    <a:pt x="6728" y="2171"/>
                  </a:cubicBezTo>
                  <a:cubicBezTo>
                    <a:pt x="7426" y="1949"/>
                    <a:pt x="7902" y="1298"/>
                    <a:pt x="7905" y="566"/>
                  </a:cubicBezTo>
                  <a:lnTo>
                    <a:pt x="790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17" name="Google Shape;189;p17">
              <a:extLst>
                <a:ext uri="{FF2B5EF4-FFF2-40B4-BE49-F238E27FC236}">
                  <a16:creationId xmlns:a16="http://schemas.microsoft.com/office/drawing/2014/main" id="{09DA10C3-4D31-3474-2858-AFEFDDD555E1}"/>
                </a:ext>
              </a:extLst>
            </p:cNvPr>
            <p:cNvSpPr/>
            <p:nvPr/>
          </p:nvSpPr>
          <p:spPr>
            <a:xfrm>
              <a:off x="5113625" y="2027900"/>
              <a:ext cx="347300" cy="338825"/>
            </a:xfrm>
            <a:custGeom>
              <a:avLst/>
              <a:gdLst/>
              <a:ahLst/>
              <a:cxnLst/>
              <a:rect l="l" t="t" r="r" b="b"/>
              <a:pathLst>
                <a:path w="13892" h="13553" extrusionOk="0">
                  <a:moveTo>
                    <a:pt x="7080" y="2260"/>
                  </a:moveTo>
                  <a:cubicBezTo>
                    <a:pt x="9574" y="2263"/>
                    <a:pt x="11594" y="4284"/>
                    <a:pt x="11597" y="6777"/>
                  </a:cubicBezTo>
                  <a:cubicBezTo>
                    <a:pt x="11597" y="7090"/>
                    <a:pt x="11344" y="7340"/>
                    <a:pt x="11031" y="7340"/>
                  </a:cubicBezTo>
                  <a:cubicBezTo>
                    <a:pt x="10718" y="7340"/>
                    <a:pt x="10468" y="7090"/>
                    <a:pt x="10468" y="6777"/>
                  </a:cubicBezTo>
                  <a:cubicBezTo>
                    <a:pt x="10465" y="4907"/>
                    <a:pt x="8950" y="3392"/>
                    <a:pt x="7080" y="3389"/>
                  </a:cubicBezTo>
                  <a:cubicBezTo>
                    <a:pt x="6767" y="3389"/>
                    <a:pt x="6514" y="3136"/>
                    <a:pt x="6514" y="2826"/>
                  </a:cubicBezTo>
                  <a:cubicBezTo>
                    <a:pt x="6514" y="2513"/>
                    <a:pt x="6767" y="2260"/>
                    <a:pt x="7080" y="2260"/>
                  </a:cubicBezTo>
                  <a:close/>
                  <a:moveTo>
                    <a:pt x="7070" y="1"/>
                  </a:moveTo>
                  <a:cubicBezTo>
                    <a:pt x="6595" y="1"/>
                    <a:pt x="6111" y="50"/>
                    <a:pt x="5623" y="152"/>
                  </a:cubicBezTo>
                  <a:cubicBezTo>
                    <a:pt x="3075" y="685"/>
                    <a:pt x="1001" y="2754"/>
                    <a:pt x="459" y="5301"/>
                  </a:cubicBezTo>
                  <a:cubicBezTo>
                    <a:pt x="1" y="7469"/>
                    <a:pt x="567" y="9644"/>
                    <a:pt x="2015" y="11270"/>
                  </a:cubicBezTo>
                  <a:cubicBezTo>
                    <a:pt x="2584" y="11908"/>
                    <a:pt x="2952" y="12703"/>
                    <a:pt x="3072" y="13552"/>
                  </a:cubicBezTo>
                  <a:lnTo>
                    <a:pt x="11088" y="13552"/>
                  </a:lnTo>
                  <a:cubicBezTo>
                    <a:pt x="11221" y="12691"/>
                    <a:pt x="11597" y="11887"/>
                    <a:pt x="12175" y="11233"/>
                  </a:cubicBezTo>
                  <a:cubicBezTo>
                    <a:pt x="13259" y="10002"/>
                    <a:pt x="13892" y="8418"/>
                    <a:pt x="13892" y="6777"/>
                  </a:cubicBezTo>
                  <a:cubicBezTo>
                    <a:pt x="13892" y="2969"/>
                    <a:pt x="10766" y="1"/>
                    <a:pt x="70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18" name="Google Shape;190;p17">
              <a:extLst>
                <a:ext uri="{FF2B5EF4-FFF2-40B4-BE49-F238E27FC236}">
                  <a16:creationId xmlns:a16="http://schemas.microsoft.com/office/drawing/2014/main" id="{CCEE4DE2-6F26-7F0D-F8C5-E2AAADEB0167}"/>
                </a:ext>
              </a:extLst>
            </p:cNvPr>
            <p:cNvSpPr/>
            <p:nvPr/>
          </p:nvSpPr>
          <p:spPr>
            <a:xfrm>
              <a:off x="5049725" y="2197300"/>
              <a:ext cx="56400" cy="28275"/>
            </a:xfrm>
            <a:custGeom>
              <a:avLst/>
              <a:gdLst/>
              <a:ahLst/>
              <a:cxnLst/>
              <a:rect l="l" t="t" r="r" b="b"/>
              <a:pathLst>
                <a:path w="2256" h="1131" extrusionOk="0">
                  <a:moveTo>
                    <a:pt x="563" y="1"/>
                  </a:moveTo>
                  <a:cubicBezTo>
                    <a:pt x="250" y="1"/>
                    <a:pt x="0" y="254"/>
                    <a:pt x="0" y="567"/>
                  </a:cubicBezTo>
                  <a:cubicBezTo>
                    <a:pt x="0" y="877"/>
                    <a:pt x="250" y="1130"/>
                    <a:pt x="563" y="1130"/>
                  </a:cubicBezTo>
                  <a:lnTo>
                    <a:pt x="1693" y="1130"/>
                  </a:lnTo>
                  <a:cubicBezTo>
                    <a:pt x="2006" y="1130"/>
                    <a:pt x="2256" y="877"/>
                    <a:pt x="2256" y="567"/>
                  </a:cubicBezTo>
                  <a:cubicBezTo>
                    <a:pt x="2256" y="254"/>
                    <a:pt x="2006" y="1"/>
                    <a:pt x="16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19" name="Google Shape;191;p17">
              <a:extLst>
                <a:ext uri="{FF2B5EF4-FFF2-40B4-BE49-F238E27FC236}">
                  <a16:creationId xmlns:a16="http://schemas.microsoft.com/office/drawing/2014/main" id="{9588BBB7-4C8C-BE03-82B5-D62C597ADED5}"/>
                </a:ext>
              </a:extLst>
            </p:cNvPr>
            <p:cNvSpPr/>
            <p:nvPr/>
          </p:nvSpPr>
          <p:spPr>
            <a:xfrm>
              <a:off x="5052575" y="2102800"/>
              <a:ext cx="50850" cy="48075"/>
            </a:xfrm>
            <a:custGeom>
              <a:avLst/>
              <a:gdLst/>
              <a:ahLst/>
              <a:cxnLst/>
              <a:rect l="l" t="t" r="r" b="b"/>
              <a:pathLst>
                <a:path w="2034" h="1923" extrusionOk="0">
                  <a:moveTo>
                    <a:pt x="623" y="0"/>
                  </a:moveTo>
                  <a:cubicBezTo>
                    <a:pt x="478" y="0"/>
                    <a:pt x="333" y="56"/>
                    <a:pt x="224" y="167"/>
                  </a:cubicBezTo>
                  <a:cubicBezTo>
                    <a:pt x="4" y="384"/>
                    <a:pt x="1" y="736"/>
                    <a:pt x="214" y="959"/>
                  </a:cubicBezTo>
                  <a:lnTo>
                    <a:pt x="1015" y="1757"/>
                  </a:lnTo>
                  <a:cubicBezTo>
                    <a:pt x="1125" y="1867"/>
                    <a:pt x="1269" y="1922"/>
                    <a:pt x="1413" y="1922"/>
                  </a:cubicBezTo>
                  <a:cubicBezTo>
                    <a:pt x="1558" y="1922"/>
                    <a:pt x="1702" y="1867"/>
                    <a:pt x="1813" y="1757"/>
                  </a:cubicBezTo>
                  <a:cubicBezTo>
                    <a:pt x="2033" y="1534"/>
                    <a:pt x="2033" y="1179"/>
                    <a:pt x="1813" y="959"/>
                  </a:cubicBezTo>
                  <a:lnTo>
                    <a:pt x="1015" y="158"/>
                  </a:lnTo>
                  <a:cubicBezTo>
                    <a:pt x="906" y="53"/>
                    <a:pt x="764" y="0"/>
                    <a:pt x="62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0" name="Google Shape;192;p17">
              <a:extLst>
                <a:ext uri="{FF2B5EF4-FFF2-40B4-BE49-F238E27FC236}">
                  <a16:creationId xmlns:a16="http://schemas.microsoft.com/office/drawing/2014/main" id="{EF60AF15-1D6D-85DB-42E2-C134D4FDF81E}"/>
                </a:ext>
              </a:extLst>
            </p:cNvPr>
            <p:cNvSpPr/>
            <p:nvPr/>
          </p:nvSpPr>
          <p:spPr>
            <a:xfrm>
              <a:off x="5052575" y="2272175"/>
              <a:ext cx="50700" cy="47900"/>
            </a:xfrm>
            <a:custGeom>
              <a:avLst/>
              <a:gdLst/>
              <a:ahLst/>
              <a:cxnLst/>
              <a:rect l="l" t="t" r="r" b="b"/>
              <a:pathLst>
                <a:path w="2028" h="1916" extrusionOk="0">
                  <a:moveTo>
                    <a:pt x="1405" y="0"/>
                  </a:moveTo>
                  <a:cubicBezTo>
                    <a:pt x="1264" y="0"/>
                    <a:pt x="1124" y="53"/>
                    <a:pt x="1015" y="159"/>
                  </a:cubicBezTo>
                  <a:lnTo>
                    <a:pt x="214" y="960"/>
                  </a:lnTo>
                  <a:cubicBezTo>
                    <a:pt x="1" y="1179"/>
                    <a:pt x="4" y="1532"/>
                    <a:pt x="224" y="1749"/>
                  </a:cubicBezTo>
                  <a:cubicBezTo>
                    <a:pt x="333" y="1860"/>
                    <a:pt x="478" y="1916"/>
                    <a:pt x="623" y="1916"/>
                  </a:cubicBezTo>
                  <a:cubicBezTo>
                    <a:pt x="764" y="1916"/>
                    <a:pt x="906" y="1863"/>
                    <a:pt x="1015" y="1758"/>
                  </a:cubicBezTo>
                  <a:lnTo>
                    <a:pt x="1813" y="960"/>
                  </a:lnTo>
                  <a:cubicBezTo>
                    <a:pt x="2027" y="737"/>
                    <a:pt x="2024" y="384"/>
                    <a:pt x="1804" y="168"/>
                  </a:cubicBezTo>
                  <a:cubicBezTo>
                    <a:pt x="1695" y="56"/>
                    <a:pt x="1550" y="0"/>
                    <a:pt x="140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1" name="Google Shape;193;p17">
              <a:extLst>
                <a:ext uri="{FF2B5EF4-FFF2-40B4-BE49-F238E27FC236}">
                  <a16:creationId xmlns:a16="http://schemas.microsoft.com/office/drawing/2014/main" id="{00FF48DC-F78A-5992-8DA0-037541F2B82C}"/>
                </a:ext>
              </a:extLst>
            </p:cNvPr>
            <p:cNvSpPr/>
            <p:nvPr/>
          </p:nvSpPr>
          <p:spPr>
            <a:xfrm>
              <a:off x="5475050" y="2197300"/>
              <a:ext cx="56425" cy="28275"/>
            </a:xfrm>
            <a:custGeom>
              <a:avLst/>
              <a:gdLst/>
              <a:ahLst/>
              <a:cxnLst/>
              <a:rect l="l" t="t" r="r" b="b"/>
              <a:pathLst>
                <a:path w="2257" h="1131" extrusionOk="0">
                  <a:moveTo>
                    <a:pt x="564" y="1"/>
                  </a:moveTo>
                  <a:cubicBezTo>
                    <a:pt x="251" y="1"/>
                    <a:pt x="1" y="254"/>
                    <a:pt x="1" y="567"/>
                  </a:cubicBezTo>
                  <a:cubicBezTo>
                    <a:pt x="1" y="877"/>
                    <a:pt x="251" y="1130"/>
                    <a:pt x="564" y="1130"/>
                  </a:cubicBezTo>
                  <a:lnTo>
                    <a:pt x="1693" y="1130"/>
                  </a:lnTo>
                  <a:cubicBezTo>
                    <a:pt x="2006" y="1130"/>
                    <a:pt x="2256" y="877"/>
                    <a:pt x="2256" y="567"/>
                  </a:cubicBezTo>
                  <a:cubicBezTo>
                    <a:pt x="2256" y="254"/>
                    <a:pt x="2006" y="1"/>
                    <a:pt x="16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2" name="Google Shape;194;p17">
              <a:extLst>
                <a:ext uri="{FF2B5EF4-FFF2-40B4-BE49-F238E27FC236}">
                  <a16:creationId xmlns:a16="http://schemas.microsoft.com/office/drawing/2014/main" id="{4DD6DB82-E497-08D4-2332-0757D7866ECF}"/>
                </a:ext>
              </a:extLst>
            </p:cNvPr>
            <p:cNvSpPr/>
            <p:nvPr/>
          </p:nvSpPr>
          <p:spPr>
            <a:xfrm>
              <a:off x="5477925" y="2102800"/>
              <a:ext cx="50675" cy="47900"/>
            </a:xfrm>
            <a:custGeom>
              <a:avLst/>
              <a:gdLst/>
              <a:ahLst/>
              <a:cxnLst/>
              <a:rect l="l" t="t" r="r" b="b"/>
              <a:pathLst>
                <a:path w="2027" h="1916" extrusionOk="0">
                  <a:moveTo>
                    <a:pt x="1405" y="0"/>
                  </a:moveTo>
                  <a:cubicBezTo>
                    <a:pt x="1264" y="0"/>
                    <a:pt x="1123" y="53"/>
                    <a:pt x="1015" y="158"/>
                  </a:cubicBezTo>
                  <a:lnTo>
                    <a:pt x="214" y="959"/>
                  </a:lnTo>
                  <a:cubicBezTo>
                    <a:pt x="0" y="1179"/>
                    <a:pt x="3" y="1531"/>
                    <a:pt x="223" y="1748"/>
                  </a:cubicBezTo>
                  <a:cubicBezTo>
                    <a:pt x="333" y="1860"/>
                    <a:pt x="478" y="1915"/>
                    <a:pt x="623" y="1915"/>
                  </a:cubicBezTo>
                  <a:cubicBezTo>
                    <a:pt x="764" y="1915"/>
                    <a:pt x="905" y="1863"/>
                    <a:pt x="1015" y="1757"/>
                  </a:cubicBezTo>
                  <a:lnTo>
                    <a:pt x="1813" y="959"/>
                  </a:lnTo>
                  <a:cubicBezTo>
                    <a:pt x="2027" y="736"/>
                    <a:pt x="2024" y="384"/>
                    <a:pt x="1804" y="167"/>
                  </a:cubicBezTo>
                  <a:cubicBezTo>
                    <a:pt x="1694" y="56"/>
                    <a:pt x="1549" y="0"/>
                    <a:pt x="140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3" name="Google Shape;195;p17">
              <a:extLst>
                <a:ext uri="{FF2B5EF4-FFF2-40B4-BE49-F238E27FC236}">
                  <a16:creationId xmlns:a16="http://schemas.microsoft.com/office/drawing/2014/main" id="{1C0A533F-30EA-4B17-D206-4B875CDB6BC7}"/>
                </a:ext>
              </a:extLst>
            </p:cNvPr>
            <p:cNvSpPr/>
            <p:nvPr/>
          </p:nvSpPr>
          <p:spPr>
            <a:xfrm>
              <a:off x="5477775" y="2272000"/>
              <a:ext cx="50825" cy="48075"/>
            </a:xfrm>
            <a:custGeom>
              <a:avLst/>
              <a:gdLst/>
              <a:ahLst/>
              <a:cxnLst/>
              <a:rect l="l" t="t" r="r" b="b"/>
              <a:pathLst>
                <a:path w="2033" h="1923" extrusionOk="0">
                  <a:moveTo>
                    <a:pt x="621" y="1"/>
                  </a:moveTo>
                  <a:cubicBezTo>
                    <a:pt x="476" y="1"/>
                    <a:pt x="331" y="56"/>
                    <a:pt x="220" y="166"/>
                  </a:cubicBezTo>
                  <a:cubicBezTo>
                    <a:pt x="0" y="388"/>
                    <a:pt x="0" y="744"/>
                    <a:pt x="220" y="967"/>
                  </a:cubicBezTo>
                  <a:lnTo>
                    <a:pt x="1021" y="1765"/>
                  </a:lnTo>
                  <a:cubicBezTo>
                    <a:pt x="1129" y="1870"/>
                    <a:pt x="1270" y="1923"/>
                    <a:pt x="1411" y="1923"/>
                  </a:cubicBezTo>
                  <a:cubicBezTo>
                    <a:pt x="1555" y="1923"/>
                    <a:pt x="1700" y="1867"/>
                    <a:pt x="1810" y="1756"/>
                  </a:cubicBezTo>
                  <a:cubicBezTo>
                    <a:pt x="2030" y="1539"/>
                    <a:pt x="2033" y="1186"/>
                    <a:pt x="1819" y="967"/>
                  </a:cubicBezTo>
                  <a:lnTo>
                    <a:pt x="1021" y="166"/>
                  </a:lnTo>
                  <a:cubicBezTo>
                    <a:pt x="910" y="56"/>
                    <a:pt x="765" y="1"/>
                    <a:pt x="62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24" name="Google Shape;200;p17">
            <a:extLst>
              <a:ext uri="{FF2B5EF4-FFF2-40B4-BE49-F238E27FC236}">
                <a16:creationId xmlns:a16="http://schemas.microsoft.com/office/drawing/2014/main" id="{A879ABDC-30F8-D1E6-F32B-EC6772642B29}"/>
              </a:ext>
            </a:extLst>
          </p:cNvPr>
          <p:cNvGrpSpPr/>
          <p:nvPr/>
        </p:nvGrpSpPr>
        <p:grpSpPr>
          <a:xfrm>
            <a:off x="7468584" y="2867318"/>
            <a:ext cx="304247" cy="303084"/>
            <a:chOff x="898875" y="4399275"/>
            <a:chExt cx="483700" cy="481850"/>
          </a:xfrm>
        </p:grpSpPr>
        <p:sp>
          <p:nvSpPr>
            <p:cNvPr id="25" name="Google Shape;201;p17">
              <a:extLst>
                <a:ext uri="{FF2B5EF4-FFF2-40B4-BE49-F238E27FC236}">
                  <a16:creationId xmlns:a16="http://schemas.microsoft.com/office/drawing/2014/main" id="{5FCF7D4B-3DE3-4E77-6C11-C0CF8871C253}"/>
                </a:ext>
              </a:extLst>
            </p:cNvPr>
            <p:cNvSpPr/>
            <p:nvPr/>
          </p:nvSpPr>
          <p:spPr>
            <a:xfrm>
              <a:off x="992750" y="4642900"/>
              <a:ext cx="145300" cy="144100"/>
            </a:xfrm>
            <a:custGeom>
              <a:avLst/>
              <a:gdLst/>
              <a:ahLst/>
              <a:cxnLst/>
              <a:rect l="l" t="t" r="r" b="b"/>
              <a:pathLst>
                <a:path w="5812" h="5764" extrusionOk="0">
                  <a:moveTo>
                    <a:pt x="994" y="0"/>
                  </a:moveTo>
                  <a:lnTo>
                    <a:pt x="988" y="12"/>
                  </a:lnTo>
                  <a:cubicBezTo>
                    <a:pt x="988" y="9"/>
                    <a:pt x="991" y="6"/>
                    <a:pt x="991" y="3"/>
                  </a:cubicBezTo>
                  <a:lnTo>
                    <a:pt x="991" y="3"/>
                  </a:lnTo>
                  <a:lnTo>
                    <a:pt x="979" y="27"/>
                  </a:lnTo>
                  <a:lnTo>
                    <a:pt x="108" y="1759"/>
                  </a:lnTo>
                  <a:cubicBezTo>
                    <a:pt x="0" y="1976"/>
                    <a:pt x="42" y="2241"/>
                    <a:pt x="214" y="2415"/>
                  </a:cubicBezTo>
                  <a:lnTo>
                    <a:pt x="3397" y="5598"/>
                  </a:lnTo>
                  <a:cubicBezTo>
                    <a:pt x="3506" y="5707"/>
                    <a:pt x="3649" y="5763"/>
                    <a:pt x="3795" y="5763"/>
                  </a:cubicBezTo>
                  <a:cubicBezTo>
                    <a:pt x="3883" y="5763"/>
                    <a:pt x="3971" y="5743"/>
                    <a:pt x="4053" y="5701"/>
                  </a:cubicBezTo>
                  <a:lnTo>
                    <a:pt x="5797" y="4827"/>
                  </a:lnTo>
                  <a:lnTo>
                    <a:pt x="5800" y="4824"/>
                  </a:lnTo>
                  <a:lnTo>
                    <a:pt x="5812" y="4818"/>
                  </a:lnTo>
                  <a:lnTo>
                    <a:pt x="99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6" name="Google Shape;202;p17">
              <a:extLst>
                <a:ext uri="{FF2B5EF4-FFF2-40B4-BE49-F238E27FC236}">
                  <a16:creationId xmlns:a16="http://schemas.microsoft.com/office/drawing/2014/main" id="{064F6B43-E03E-8D74-75D4-321E99EB3911}"/>
                </a:ext>
              </a:extLst>
            </p:cNvPr>
            <p:cNvSpPr/>
            <p:nvPr/>
          </p:nvSpPr>
          <p:spPr>
            <a:xfrm>
              <a:off x="1138025" y="4763350"/>
              <a:ext cx="25" cy="25"/>
            </a:xfrm>
            <a:custGeom>
              <a:avLst/>
              <a:gdLst/>
              <a:ahLst/>
              <a:cxnLst/>
              <a:rect l="l" t="t" r="r" b="b"/>
              <a:pathLst>
                <a:path w="1" h="1" extrusionOk="0">
                  <a:moveTo>
                    <a:pt x="1" y="0"/>
                  </a:move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7" name="Google Shape;203;p17">
              <a:extLst>
                <a:ext uri="{FF2B5EF4-FFF2-40B4-BE49-F238E27FC236}">
                  <a16:creationId xmlns:a16="http://schemas.microsoft.com/office/drawing/2014/main" id="{ED0CAFD8-3C42-19BC-1143-BAAE31C5193A}"/>
                </a:ext>
              </a:extLst>
            </p:cNvPr>
            <p:cNvSpPr/>
            <p:nvPr/>
          </p:nvSpPr>
          <p:spPr>
            <a:xfrm>
              <a:off x="1269550" y="4399275"/>
              <a:ext cx="113025" cy="112125"/>
            </a:xfrm>
            <a:custGeom>
              <a:avLst/>
              <a:gdLst/>
              <a:ahLst/>
              <a:cxnLst/>
              <a:rect l="l" t="t" r="r" b="b"/>
              <a:pathLst>
                <a:path w="4521" h="4485" extrusionOk="0">
                  <a:moveTo>
                    <a:pt x="3066" y="1"/>
                  </a:moveTo>
                  <a:cubicBezTo>
                    <a:pt x="1947" y="1"/>
                    <a:pt x="938" y="82"/>
                    <a:pt x="0" y="239"/>
                  </a:cubicBezTo>
                  <a:lnTo>
                    <a:pt x="9" y="895"/>
                  </a:lnTo>
                  <a:cubicBezTo>
                    <a:pt x="34" y="2862"/>
                    <a:pt x="1623" y="4452"/>
                    <a:pt x="3590" y="4476"/>
                  </a:cubicBezTo>
                  <a:lnTo>
                    <a:pt x="4243" y="4485"/>
                  </a:lnTo>
                  <a:cubicBezTo>
                    <a:pt x="4439" y="3313"/>
                    <a:pt x="4520" y="2028"/>
                    <a:pt x="4469" y="561"/>
                  </a:cubicBezTo>
                  <a:cubicBezTo>
                    <a:pt x="4457" y="266"/>
                    <a:pt x="4219" y="28"/>
                    <a:pt x="3924" y="16"/>
                  </a:cubicBezTo>
                  <a:cubicBezTo>
                    <a:pt x="3631" y="6"/>
                    <a:pt x="3345" y="1"/>
                    <a:pt x="306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8" name="Google Shape;204;p17">
              <a:extLst>
                <a:ext uri="{FF2B5EF4-FFF2-40B4-BE49-F238E27FC236}">
                  <a16:creationId xmlns:a16="http://schemas.microsoft.com/office/drawing/2014/main" id="{F38089C6-F121-326F-EE58-C4155F401E0D}"/>
                </a:ext>
              </a:extLst>
            </p:cNvPr>
            <p:cNvSpPr/>
            <p:nvPr/>
          </p:nvSpPr>
          <p:spPr>
            <a:xfrm>
              <a:off x="1161975" y="4531175"/>
              <a:ext cx="91400" cy="84350"/>
            </a:xfrm>
            <a:custGeom>
              <a:avLst/>
              <a:gdLst/>
              <a:ahLst/>
              <a:cxnLst/>
              <a:rect l="l" t="t" r="r" b="b"/>
              <a:pathLst>
                <a:path w="3656" h="3374" extrusionOk="0">
                  <a:moveTo>
                    <a:pt x="1821" y="1"/>
                  </a:moveTo>
                  <a:cubicBezTo>
                    <a:pt x="1137" y="1"/>
                    <a:pt x="523" y="415"/>
                    <a:pt x="262" y="1046"/>
                  </a:cubicBezTo>
                  <a:cubicBezTo>
                    <a:pt x="0" y="1678"/>
                    <a:pt x="145" y="2410"/>
                    <a:pt x="633" y="2894"/>
                  </a:cubicBezTo>
                  <a:cubicBezTo>
                    <a:pt x="952" y="3214"/>
                    <a:pt x="1391" y="3373"/>
                    <a:pt x="1830" y="3373"/>
                  </a:cubicBezTo>
                  <a:cubicBezTo>
                    <a:pt x="2269" y="3373"/>
                    <a:pt x="2707" y="3214"/>
                    <a:pt x="3027" y="2894"/>
                  </a:cubicBezTo>
                  <a:cubicBezTo>
                    <a:pt x="3511" y="2410"/>
                    <a:pt x="3656" y="1681"/>
                    <a:pt x="3394" y="1046"/>
                  </a:cubicBezTo>
                  <a:cubicBezTo>
                    <a:pt x="3132" y="413"/>
                    <a:pt x="2515" y="1"/>
                    <a:pt x="1828" y="1"/>
                  </a:cubicBezTo>
                  <a:cubicBezTo>
                    <a:pt x="1826" y="1"/>
                    <a:pt x="1823" y="1"/>
                    <a:pt x="182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 name="Google Shape;205;p17">
              <a:extLst>
                <a:ext uri="{FF2B5EF4-FFF2-40B4-BE49-F238E27FC236}">
                  <a16:creationId xmlns:a16="http://schemas.microsoft.com/office/drawing/2014/main" id="{093B844B-EE1D-F50D-810D-704EA316003F}"/>
                </a:ext>
              </a:extLst>
            </p:cNvPr>
            <p:cNvSpPr/>
            <p:nvPr/>
          </p:nvSpPr>
          <p:spPr>
            <a:xfrm>
              <a:off x="1031050" y="4411100"/>
              <a:ext cx="338650" cy="338725"/>
            </a:xfrm>
            <a:custGeom>
              <a:avLst/>
              <a:gdLst/>
              <a:ahLst/>
              <a:cxnLst/>
              <a:rect l="l" t="t" r="r" b="b"/>
              <a:pathLst>
                <a:path w="13546" h="13549" extrusionOk="0">
                  <a:moveTo>
                    <a:pt x="7066" y="3673"/>
                  </a:moveTo>
                  <a:cubicBezTo>
                    <a:pt x="7800" y="3673"/>
                    <a:pt x="8522" y="3960"/>
                    <a:pt x="9062" y="4500"/>
                  </a:cubicBezTo>
                  <a:cubicBezTo>
                    <a:pt x="10170" y="5602"/>
                    <a:pt x="10170" y="7393"/>
                    <a:pt x="9062" y="8492"/>
                  </a:cubicBezTo>
                  <a:cubicBezTo>
                    <a:pt x="8522" y="9032"/>
                    <a:pt x="7800" y="9319"/>
                    <a:pt x="7066" y="9319"/>
                  </a:cubicBezTo>
                  <a:cubicBezTo>
                    <a:pt x="6702" y="9319"/>
                    <a:pt x="6334" y="9248"/>
                    <a:pt x="5984" y="9104"/>
                  </a:cubicBezTo>
                  <a:cubicBezTo>
                    <a:pt x="4930" y="8667"/>
                    <a:pt x="4244" y="7637"/>
                    <a:pt x="4244" y="6496"/>
                  </a:cubicBezTo>
                  <a:cubicBezTo>
                    <a:pt x="4244" y="5355"/>
                    <a:pt x="4930" y="4325"/>
                    <a:pt x="5984" y="3888"/>
                  </a:cubicBezTo>
                  <a:cubicBezTo>
                    <a:pt x="6334" y="3744"/>
                    <a:pt x="6702" y="3673"/>
                    <a:pt x="7066" y="3673"/>
                  </a:cubicBezTo>
                  <a:close/>
                  <a:moveTo>
                    <a:pt x="3868" y="9124"/>
                  </a:moveTo>
                  <a:cubicBezTo>
                    <a:pt x="4006" y="9124"/>
                    <a:pt x="4147" y="9176"/>
                    <a:pt x="4262" y="9290"/>
                  </a:cubicBezTo>
                  <a:cubicBezTo>
                    <a:pt x="4481" y="9510"/>
                    <a:pt x="4481" y="9869"/>
                    <a:pt x="4262" y="10088"/>
                  </a:cubicBezTo>
                  <a:cubicBezTo>
                    <a:pt x="4147" y="10204"/>
                    <a:pt x="4005" y="10255"/>
                    <a:pt x="3866" y="10255"/>
                  </a:cubicBezTo>
                  <a:cubicBezTo>
                    <a:pt x="3576" y="10255"/>
                    <a:pt x="3298" y="10031"/>
                    <a:pt x="3298" y="9691"/>
                  </a:cubicBezTo>
                  <a:cubicBezTo>
                    <a:pt x="3298" y="9350"/>
                    <a:pt x="3577" y="9124"/>
                    <a:pt x="3868" y="9124"/>
                  </a:cubicBezTo>
                  <a:close/>
                  <a:moveTo>
                    <a:pt x="8414" y="1"/>
                  </a:moveTo>
                  <a:cubicBezTo>
                    <a:pt x="6466" y="507"/>
                    <a:pt x="4888" y="1425"/>
                    <a:pt x="3518" y="2846"/>
                  </a:cubicBezTo>
                  <a:cubicBezTo>
                    <a:pt x="2169" y="4244"/>
                    <a:pt x="1000" y="6282"/>
                    <a:pt x="1" y="8212"/>
                  </a:cubicBezTo>
                  <a:lnTo>
                    <a:pt x="5337" y="13548"/>
                  </a:lnTo>
                  <a:cubicBezTo>
                    <a:pt x="7267" y="12549"/>
                    <a:pt x="9309" y="11380"/>
                    <a:pt x="10706" y="10031"/>
                  </a:cubicBezTo>
                  <a:cubicBezTo>
                    <a:pt x="12124" y="8664"/>
                    <a:pt x="13039" y="7086"/>
                    <a:pt x="13545" y="5138"/>
                  </a:cubicBezTo>
                  <a:lnTo>
                    <a:pt x="13112" y="5129"/>
                  </a:lnTo>
                  <a:cubicBezTo>
                    <a:pt x="10534" y="5099"/>
                    <a:pt x="8453" y="3015"/>
                    <a:pt x="8420" y="440"/>
                  </a:cubicBezTo>
                  <a:lnTo>
                    <a:pt x="841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0" name="Google Shape;206;p17">
              <a:extLst>
                <a:ext uri="{FF2B5EF4-FFF2-40B4-BE49-F238E27FC236}">
                  <a16:creationId xmlns:a16="http://schemas.microsoft.com/office/drawing/2014/main" id="{B80183B4-3631-7E77-3B8F-BA1998067562}"/>
                </a:ext>
              </a:extLst>
            </p:cNvPr>
            <p:cNvSpPr/>
            <p:nvPr/>
          </p:nvSpPr>
          <p:spPr>
            <a:xfrm>
              <a:off x="1130500" y="4740450"/>
              <a:ext cx="108950" cy="111250"/>
            </a:xfrm>
            <a:custGeom>
              <a:avLst/>
              <a:gdLst/>
              <a:ahLst/>
              <a:cxnLst/>
              <a:rect l="l" t="t" r="r" b="b"/>
              <a:pathLst>
                <a:path w="4358" h="4450" extrusionOk="0">
                  <a:moveTo>
                    <a:pt x="4358" y="1"/>
                  </a:moveTo>
                  <a:lnTo>
                    <a:pt x="4358" y="1"/>
                  </a:lnTo>
                  <a:cubicBezTo>
                    <a:pt x="2906" y="877"/>
                    <a:pt x="1437" y="1609"/>
                    <a:pt x="1" y="2332"/>
                  </a:cubicBezTo>
                  <a:cubicBezTo>
                    <a:pt x="58" y="3090"/>
                    <a:pt x="112" y="3789"/>
                    <a:pt x="118" y="3882"/>
                  </a:cubicBezTo>
                  <a:cubicBezTo>
                    <a:pt x="118" y="4211"/>
                    <a:pt x="387" y="4450"/>
                    <a:pt x="683" y="4450"/>
                  </a:cubicBezTo>
                  <a:cubicBezTo>
                    <a:pt x="767" y="4450"/>
                    <a:pt x="854" y="4430"/>
                    <a:pt x="937" y="4388"/>
                  </a:cubicBezTo>
                  <a:cubicBezTo>
                    <a:pt x="1039" y="4295"/>
                    <a:pt x="3858" y="3208"/>
                    <a:pt x="43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1" name="Google Shape;207;p17">
              <a:extLst>
                <a:ext uri="{FF2B5EF4-FFF2-40B4-BE49-F238E27FC236}">
                  <a16:creationId xmlns:a16="http://schemas.microsoft.com/office/drawing/2014/main" id="{3FFA288A-F054-0A27-3EF0-921C2F288FA0}"/>
                </a:ext>
              </a:extLst>
            </p:cNvPr>
            <p:cNvSpPr/>
            <p:nvPr/>
          </p:nvSpPr>
          <p:spPr>
            <a:xfrm>
              <a:off x="927325" y="4539825"/>
              <a:ext cx="114150" cy="109800"/>
            </a:xfrm>
            <a:custGeom>
              <a:avLst/>
              <a:gdLst/>
              <a:ahLst/>
              <a:cxnLst/>
              <a:rect l="l" t="t" r="r" b="b"/>
              <a:pathLst>
                <a:path w="4566" h="4392" extrusionOk="0">
                  <a:moveTo>
                    <a:pt x="4565" y="1"/>
                  </a:moveTo>
                  <a:lnTo>
                    <a:pt x="4565" y="1"/>
                  </a:lnTo>
                  <a:cubicBezTo>
                    <a:pt x="1268" y="459"/>
                    <a:pt x="184" y="3334"/>
                    <a:pt x="91" y="3437"/>
                  </a:cubicBezTo>
                  <a:cubicBezTo>
                    <a:pt x="0" y="3611"/>
                    <a:pt x="9" y="3822"/>
                    <a:pt x="112" y="3988"/>
                  </a:cubicBezTo>
                  <a:cubicBezTo>
                    <a:pt x="295" y="4286"/>
                    <a:pt x="606" y="4232"/>
                    <a:pt x="723" y="4256"/>
                  </a:cubicBezTo>
                  <a:lnTo>
                    <a:pt x="2214" y="4391"/>
                  </a:lnTo>
                  <a:cubicBezTo>
                    <a:pt x="2945" y="2928"/>
                    <a:pt x="3680" y="1458"/>
                    <a:pt x="45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2" name="Google Shape;208;p17">
              <a:extLst>
                <a:ext uri="{FF2B5EF4-FFF2-40B4-BE49-F238E27FC236}">
                  <a16:creationId xmlns:a16="http://schemas.microsoft.com/office/drawing/2014/main" id="{4CDE35FC-6C8D-F336-5257-822251603291}"/>
                </a:ext>
              </a:extLst>
            </p:cNvPr>
            <p:cNvSpPr/>
            <p:nvPr/>
          </p:nvSpPr>
          <p:spPr>
            <a:xfrm>
              <a:off x="898875" y="4711550"/>
              <a:ext cx="170825" cy="169575"/>
            </a:xfrm>
            <a:custGeom>
              <a:avLst/>
              <a:gdLst/>
              <a:ahLst/>
              <a:cxnLst/>
              <a:rect l="l" t="t" r="r" b="b"/>
              <a:pathLst>
                <a:path w="6833" h="6783" extrusionOk="0">
                  <a:moveTo>
                    <a:pt x="2846" y="1"/>
                  </a:moveTo>
                  <a:cubicBezTo>
                    <a:pt x="1747" y="1052"/>
                    <a:pt x="503" y="4602"/>
                    <a:pt x="63" y="6050"/>
                  </a:cubicBezTo>
                  <a:cubicBezTo>
                    <a:pt x="0" y="6252"/>
                    <a:pt x="54" y="6469"/>
                    <a:pt x="202" y="6616"/>
                  </a:cubicBezTo>
                  <a:cubicBezTo>
                    <a:pt x="309" y="6724"/>
                    <a:pt x="454" y="6782"/>
                    <a:pt x="602" y="6782"/>
                  </a:cubicBezTo>
                  <a:cubicBezTo>
                    <a:pt x="656" y="6782"/>
                    <a:pt x="711" y="6774"/>
                    <a:pt x="765" y="6758"/>
                  </a:cubicBezTo>
                  <a:cubicBezTo>
                    <a:pt x="2225" y="6318"/>
                    <a:pt x="5782" y="5084"/>
                    <a:pt x="6833" y="3981"/>
                  </a:cubicBezTo>
                  <a:cubicBezTo>
                    <a:pt x="6655" y="3900"/>
                    <a:pt x="6492" y="3789"/>
                    <a:pt x="6354" y="3650"/>
                  </a:cubicBezTo>
                  <a:lnTo>
                    <a:pt x="5167" y="2464"/>
                  </a:lnTo>
                  <a:lnTo>
                    <a:pt x="4767" y="2861"/>
                  </a:lnTo>
                  <a:cubicBezTo>
                    <a:pt x="4658" y="2967"/>
                    <a:pt x="4517" y="3020"/>
                    <a:pt x="4375" y="3020"/>
                  </a:cubicBezTo>
                  <a:cubicBezTo>
                    <a:pt x="4231" y="3020"/>
                    <a:pt x="4086" y="2965"/>
                    <a:pt x="3975" y="2855"/>
                  </a:cubicBezTo>
                  <a:cubicBezTo>
                    <a:pt x="3758" y="2638"/>
                    <a:pt x="3755" y="2286"/>
                    <a:pt x="3969" y="2063"/>
                  </a:cubicBezTo>
                  <a:lnTo>
                    <a:pt x="4369" y="1663"/>
                  </a:lnTo>
                  <a:lnTo>
                    <a:pt x="3171" y="464"/>
                  </a:lnTo>
                  <a:cubicBezTo>
                    <a:pt x="3035" y="329"/>
                    <a:pt x="2927" y="172"/>
                    <a:pt x="284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37" name="Google Shape;196;p17">
            <a:extLst>
              <a:ext uri="{FF2B5EF4-FFF2-40B4-BE49-F238E27FC236}">
                <a16:creationId xmlns:a16="http://schemas.microsoft.com/office/drawing/2014/main" id="{43EF6A70-4C59-365D-E375-310219891961}"/>
              </a:ext>
            </a:extLst>
          </p:cNvPr>
          <p:cNvGrpSpPr/>
          <p:nvPr/>
        </p:nvGrpSpPr>
        <p:grpSpPr>
          <a:xfrm>
            <a:off x="3066985" y="2854216"/>
            <a:ext cx="196437" cy="302926"/>
            <a:chOff x="5726350" y="2028150"/>
            <a:chExt cx="312300" cy="481600"/>
          </a:xfrm>
        </p:grpSpPr>
        <p:sp>
          <p:nvSpPr>
            <p:cNvPr id="38" name="Google Shape;197;p17">
              <a:extLst>
                <a:ext uri="{FF2B5EF4-FFF2-40B4-BE49-F238E27FC236}">
                  <a16:creationId xmlns:a16="http://schemas.microsoft.com/office/drawing/2014/main" id="{84C6AB73-40D0-FA81-0373-5A783CDF36BB}"/>
                </a:ext>
              </a:extLst>
            </p:cNvPr>
            <p:cNvSpPr/>
            <p:nvPr/>
          </p:nvSpPr>
          <p:spPr>
            <a:xfrm>
              <a:off x="5756075" y="2028150"/>
              <a:ext cx="252825" cy="83275"/>
            </a:xfrm>
            <a:custGeom>
              <a:avLst/>
              <a:gdLst/>
              <a:ahLst/>
              <a:cxnLst/>
              <a:rect l="l" t="t" r="r" b="b"/>
              <a:pathLst>
                <a:path w="10113" h="3331" extrusionOk="0">
                  <a:moveTo>
                    <a:pt x="1639" y="1"/>
                  </a:moveTo>
                  <a:cubicBezTo>
                    <a:pt x="730" y="13"/>
                    <a:pt x="1" y="753"/>
                    <a:pt x="1" y="1666"/>
                  </a:cubicBezTo>
                  <a:cubicBezTo>
                    <a:pt x="1" y="2575"/>
                    <a:pt x="730" y="3316"/>
                    <a:pt x="1639" y="3331"/>
                  </a:cubicBezTo>
                  <a:lnTo>
                    <a:pt x="8474" y="3331"/>
                  </a:lnTo>
                  <a:cubicBezTo>
                    <a:pt x="9384" y="3316"/>
                    <a:pt x="10113" y="2575"/>
                    <a:pt x="10113" y="1666"/>
                  </a:cubicBezTo>
                  <a:cubicBezTo>
                    <a:pt x="10113" y="753"/>
                    <a:pt x="9384" y="13"/>
                    <a:pt x="847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9" name="Google Shape;198;p17">
              <a:extLst>
                <a:ext uri="{FF2B5EF4-FFF2-40B4-BE49-F238E27FC236}">
                  <a16:creationId xmlns:a16="http://schemas.microsoft.com/office/drawing/2014/main" id="{60C3276A-F42F-8C50-229E-17E7EBA341FD}"/>
                </a:ext>
              </a:extLst>
            </p:cNvPr>
            <p:cNvSpPr/>
            <p:nvPr/>
          </p:nvSpPr>
          <p:spPr>
            <a:xfrm>
              <a:off x="5726350" y="2139650"/>
              <a:ext cx="312300" cy="224425"/>
            </a:xfrm>
            <a:custGeom>
              <a:avLst/>
              <a:gdLst/>
              <a:ahLst/>
              <a:cxnLst/>
              <a:rect l="l" t="t" r="r" b="b"/>
              <a:pathLst>
                <a:path w="12492" h="8977" extrusionOk="0">
                  <a:moveTo>
                    <a:pt x="2822" y="0"/>
                  </a:moveTo>
                  <a:lnTo>
                    <a:pt x="2822" y="4800"/>
                  </a:lnTo>
                  <a:cubicBezTo>
                    <a:pt x="1527" y="5589"/>
                    <a:pt x="542" y="6797"/>
                    <a:pt x="36" y="8224"/>
                  </a:cubicBezTo>
                  <a:lnTo>
                    <a:pt x="30" y="8233"/>
                  </a:lnTo>
                  <a:cubicBezTo>
                    <a:pt x="27" y="8242"/>
                    <a:pt x="24" y="8254"/>
                    <a:pt x="21" y="8266"/>
                  </a:cubicBezTo>
                  <a:cubicBezTo>
                    <a:pt x="18" y="8278"/>
                    <a:pt x="15" y="8281"/>
                    <a:pt x="15" y="8287"/>
                  </a:cubicBezTo>
                  <a:cubicBezTo>
                    <a:pt x="12" y="8296"/>
                    <a:pt x="9" y="8308"/>
                    <a:pt x="9" y="8317"/>
                  </a:cubicBezTo>
                  <a:cubicBezTo>
                    <a:pt x="6" y="8326"/>
                    <a:pt x="6" y="8335"/>
                    <a:pt x="3" y="8347"/>
                  </a:cubicBezTo>
                  <a:cubicBezTo>
                    <a:pt x="3" y="8356"/>
                    <a:pt x="3" y="8362"/>
                    <a:pt x="3" y="8368"/>
                  </a:cubicBezTo>
                  <a:cubicBezTo>
                    <a:pt x="0" y="8378"/>
                    <a:pt x="3" y="8393"/>
                    <a:pt x="3" y="8405"/>
                  </a:cubicBezTo>
                  <a:cubicBezTo>
                    <a:pt x="3" y="8408"/>
                    <a:pt x="3" y="8411"/>
                    <a:pt x="3" y="8414"/>
                  </a:cubicBezTo>
                  <a:lnTo>
                    <a:pt x="3" y="8426"/>
                  </a:lnTo>
                  <a:cubicBezTo>
                    <a:pt x="3" y="8438"/>
                    <a:pt x="3" y="8450"/>
                    <a:pt x="3" y="8462"/>
                  </a:cubicBezTo>
                  <a:lnTo>
                    <a:pt x="6" y="8483"/>
                  </a:lnTo>
                  <a:cubicBezTo>
                    <a:pt x="6" y="8495"/>
                    <a:pt x="9" y="8504"/>
                    <a:pt x="12" y="8513"/>
                  </a:cubicBezTo>
                  <a:cubicBezTo>
                    <a:pt x="12" y="8525"/>
                    <a:pt x="15" y="8531"/>
                    <a:pt x="15" y="8540"/>
                  </a:cubicBezTo>
                  <a:cubicBezTo>
                    <a:pt x="18" y="8549"/>
                    <a:pt x="21" y="8558"/>
                    <a:pt x="21" y="8564"/>
                  </a:cubicBezTo>
                  <a:cubicBezTo>
                    <a:pt x="24" y="8573"/>
                    <a:pt x="27" y="8585"/>
                    <a:pt x="33" y="8594"/>
                  </a:cubicBezTo>
                  <a:cubicBezTo>
                    <a:pt x="36" y="8606"/>
                    <a:pt x="36" y="8609"/>
                    <a:pt x="40" y="8615"/>
                  </a:cubicBezTo>
                  <a:cubicBezTo>
                    <a:pt x="43" y="8624"/>
                    <a:pt x="49" y="8636"/>
                    <a:pt x="52" y="8646"/>
                  </a:cubicBezTo>
                  <a:cubicBezTo>
                    <a:pt x="58" y="8658"/>
                    <a:pt x="58" y="8661"/>
                    <a:pt x="61" y="8667"/>
                  </a:cubicBezTo>
                  <a:cubicBezTo>
                    <a:pt x="67" y="8673"/>
                    <a:pt x="73" y="8685"/>
                    <a:pt x="76" y="8694"/>
                  </a:cubicBezTo>
                  <a:cubicBezTo>
                    <a:pt x="82" y="8703"/>
                    <a:pt x="85" y="8709"/>
                    <a:pt x="88" y="8715"/>
                  </a:cubicBezTo>
                  <a:cubicBezTo>
                    <a:pt x="94" y="8721"/>
                    <a:pt x="100" y="8730"/>
                    <a:pt x="106" y="8739"/>
                  </a:cubicBezTo>
                  <a:cubicBezTo>
                    <a:pt x="112" y="8748"/>
                    <a:pt x="115" y="8754"/>
                    <a:pt x="121" y="8760"/>
                  </a:cubicBezTo>
                  <a:cubicBezTo>
                    <a:pt x="127" y="8769"/>
                    <a:pt x="133" y="8775"/>
                    <a:pt x="139" y="8781"/>
                  </a:cubicBezTo>
                  <a:cubicBezTo>
                    <a:pt x="145" y="8787"/>
                    <a:pt x="151" y="8796"/>
                    <a:pt x="157" y="8802"/>
                  </a:cubicBezTo>
                  <a:lnTo>
                    <a:pt x="175" y="8820"/>
                  </a:lnTo>
                  <a:cubicBezTo>
                    <a:pt x="181" y="8826"/>
                    <a:pt x="190" y="8832"/>
                    <a:pt x="196" y="8841"/>
                  </a:cubicBezTo>
                  <a:lnTo>
                    <a:pt x="217" y="8856"/>
                  </a:lnTo>
                  <a:lnTo>
                    <a:pt x="238" y="8874"/>
                  </a:lnTo>
                  <a:lnTo>
                    <a:pt x="262" y="8889"/>
                  </a:lnTo>
                  <a:lnTo>
                    <a:pt x="283" y="8901"/>
                  </a:lnTo>
                  <a:lnTo>
                    <a:pt x="314" y="8917"/>
                  </a:lnTo>
                  <a:cubicBezTo>
                    <a:pt x="320" y="8920"/>
                    <a:pt x="326" y="8923"/>
                    <a:pt x="332" y="8926"/>
                  </a:cubicBezTo>
                  <a:cubicBezTo>
                    <a:pt x="341" y="8929"/>
                    <a:pt x="356" y="8938"/>
                    <a:pt x="368" y="8941"/>
                  </a:cubicBezTo>
                  <a:lnTo>
                    <a:pt x="377" y="8947"/>
                  </a:lnTo>
                  <a:lnTo>
                    <a:pt x="386" y="8947"/>
                  </a:lnTo>
                  <a:lnTo>
                    <a:pt x="413" y="8956"/>
                  </a:lnTo>
                  <a:lnTo>
                    <a:pt x="437" y="8962"/>
                  </a:lnTo>
                  <a:lnTo>
                    <a:pt x="461" y="8968"/>
                  </a:lnTo>
                  <a:cubicBezTo>
                    <a:pt x="473" y="8971"/>
                    <a:pt x="485" y="8971"/>
                    <a:pt x="497" y="8974"/>
                  </a:cubicBezTo>
                  <a:lnTo>
                    <a:pt x="512" y="8977"/>
                  </a:lnTo>
                  <a:lnTo>
                    <a:pt x="11928" y="8977"/>
                  </a:lnTo>
                  <a:cubicBezTo>
                    <a:pt x="11946" y="8977"/>
                    <a:pt x="11967" y="8977"/>
                    <a:pt x="11985" y="8974"/>
                  </a:cubicBezTo>
                  <a:lnTo>
                    <a:pt x="11991" y="8974"/>
                  </a:lnTo>
                  <a:cubicBezTo>
                    <a:pt x="12006" y="8974"/>
                    <a:pt x="12021" y="8971"/>
                    <a:pt x="12033" y="8968"/>
                  </a:cubicBezTo>
                  <a:lnTo>
                    <a:pt x="12051" y="8965"/>
                  </a:lnTo>
                  <a:cubicBezTo>
                    <a:pt x="12063" y="8962"/>
                    <a:pt x="12072" y="8959"/>
                    <a:pt x="12085" y="8956"/>
                  </a:cubicBezTo>
                  <a:lnTo>
                    <a:pt x="12106" y="8950"/>
                  </a:lnTo>
                  <a:lnTo>
                    <a:pt x="12118" y="8947"/>
                  </a:lnTo>
                  <a:lnTo>
                    <a:pt x="12130" y="8941"/>
                  </a:lnTo>
                  <a:lnTo>
                    <a:pt x="12160" y="8929"/>
                  </a:lnTo>
                  <a:lnTo>
                    <a:pt x="12184" y="8917"/>
                  </a:lnTo>
                  <a:cubicBezTo>
                    <a:pt x="12193" y="8914"/>
                    <a:pt x="12199" y="8907"/>
                    <a:pt x="12208" y="8904"/>
                  </a:cubicBezTo>
                  <a:cubicBezTo>
                    <a:pt x="12214" y="8898"/>
                    <a:pt x="12226" y="8892"/>
                    <a:pt x="12235" y="8889"/>
                  </a:cubicBezTo>
                  <a:lnTo>
                    <a:pt x="12253" y="8877"/>
                  </a:lnTo>
                  <a:cubicBezTo>
                    <a:pt x="12262" y="8868"/>
                    <a:pt x="12271" y="8862"/>
                    <a:pt x="12280" y="8856"/>
                  </a:cubicBezTo>
                  <a:lnTo>
                    <a:pt x="12295" y="8844"/>
                  </a:lnTo>
                  <a:cubicBezTo>
                    <a:pt x="12304" y="8835"/>
                    <a:pt x="12313" y="8826"/>
                    <a:pt x="12319" y="8820"/>
                  </a:cubicBezTo>
                  <a:lnTo>
                    <a:pt x="12334" y="8805"/>
                  </a:lnTo>
                  <a:cubicBezTo>
                    <a:pt x="12343" y="8796"/>
                    <a:pt x="12349" y="8790"/>
                    <a:pt x="12359" y="8781"/>
                  </a:cubicBezTo>
                  <a:lnTo>
                    <a:pt x="12371" y="8763"/>
                  </a:lnTo>
                  <a:lnTo>
                    <a:pt x="12389" y="8739"/>
                  </a:lnTo>
                  <a:lnTo>
                    <a:pt x="12404" y="8718"/>
                  </a:lnTo>
                  <a:cubicBezTo>
                    <a:pt x="12410" y="8709"/>
                    <a:pt x="12413" y="8703"/>
                    <a:pt x="12419" y="8694"/>
                  </a:cubicBezTo>
                  <a:cubicBezTo>
                    <a:pt x="12422" y="8688"/>
                    <a:pt x="12428" y="8679"/>
                    <a:pt x="12431" y="8670"/>
                  </a:cubicBezTo>
                  <a:cubicBezTo>
                    <a:pt x="12437" y="8661"/>
                    <a:pt x="12440" y="8655"/>
                    <a:pt x="12443" y="8646"/>
                  </a:cubicBezTo>
                  <a:cubicBezTo>
                    <a:pt x="12446" y="8639"/>
                    <a:pt x="12449" y="8627"/>
                    <a:pt x="12455" y="8618"/>
                  </a:cubicBezTo>
                  <a:cubicBezTo>
                    <a:pt x="12458" y="8609"/>
                    <a:pt x="12461" y="8603"/>
                    <a:pt x="12461" y="8594"/>
                  </a:cubicBezTo>
                  <a:cubicBezTo>
                    <a:pt x="12464" y="8588"/>
                    <a:pt x="12467" y="8576"/>
                    <a:pt x="12470" y="8567"/>
                  </a:cubicBezTo>
                  <a:cubicBezTo>
                    <a:pt x="12473" y="8558"/>
                    <a:pt x="12476" y="8549"/>
                    <a:pt x="12479" y="8540"/>
                  </a:cubicBezTo>
                  <a:cubicBezTo>
                    <a:pt x="12479" y="8534"/>
                    <a:pt x="12482" y="8525"/>
                    <a:pt x="12482" y="8516"/>
                  </a:cubicBezTo>
                  <a:cubicBezTo>
                    <a:pt x="12485" y="8507"/>
                    <a:pt x="12485" y="8495"/>
                    <a:pt x="12488" y="8486"/>
                  </a:cubicBezTo>
                  <a:lnTo>
                    <a:pt x="12491" y="8462"/>
                  </a:lnTo>
                  <a:cubicBezTo>
                    <a:pt x="12491" y="8450"/>
                    <a:pt x="12491" y="8438"/>
                    <a:pt x="12491" y="8426"/>
                  </a:cubicBezTo>
                  <a:lnTo>
                    <a:pt x="12491" y="8414"/>
                  </a:lnTo>
                  <a:cubicBezTo>
                    <a:pt x="12491" y="8411"/>
                    <a:pt x="12491" y="8408"/>
                    <a:pt x="12491" y="8405"/>
                  </a:cubicBezTo>
                  <a:lnTo>
                    <a:pt x="12491" y="8371"/>
                  </a:lnTo>
                  <a:cubicBezTo>
                    <a:pt x="12491" y="8359"/>
                    <a:pt x="12491" y="8356"/>
                    <a:pt x="12491" y="8347"/>
                  </a:cubicBezTo>
                  <a:cubicBezTo>
                    <a:pt x="12488" y="8338"/>
                    <a:pt x="12488" y="8329"/>
                    <a:pt x="12485" y="8317"/>
                  </a:cubicBezTo>
                  <a:cubicBezTo>
                    <a:pt x="12482" y="8308"/>
                    <a:pt x="12482" y="8299"/>
                    <a:pt x="12479" y="8290"/>
                  </a:cubicBezTo>
                  <a:cubicBezTo>
                    <a:pt x="12476" y="8278"/>
                    <a:pt x="12476" y="8275"/>
                    <a:pt x="12473" y="8266"/>
                  </a:cubicBezTo>
                  <a:cubicBezTo>
                    <a:pt x="12473" y="8260"/>
                    <a:pt x="12467" y="8245"/>
                    <a:pt x="12464" y="8233"/>
                  </a:cubicBezTo>
                  <a:lnTo>
                    <a:pt x="12461" y="8224"/>
                  </a:lnTo>
                  <a:cubicBezTo>
                    <a:pt x="11955" y="6797"/>
                    <a:pt x="10970" y="5589"/>
                    <a:pt x="9676" y="4803"/>
                  </a:cubicBezTo>
                  <a:lnTo>
                    <a:pt x="967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40" name="Google Shape;199;p17">
              <a:extLst>
                <a:ext uri="{FF2B5EF4-FFF2-40B4-BE49-F238E27FC236}">
                  <a16:creationId xmlns:a16="http://schemas.microsoft.com/office/drawing/2014/main" id="{DC25089D-5033-2826-EFF4-D5929AAEABC8}"/>
                </a:ext>
              </a:extLst>
            </p:cNvPr>
            <p:cNvSpPr/>
            <p:nvPr/>
          </p:nvSpPr>
          <p:spPr>
            <a:xfrm>
              <a:off x="5842500" y="2392350"/>
              <a:ext cx="79975" cy="117400"/>
            </a:xfrm>
            <a:custGeom>
              <a:avLst/>
              <a:gdLst/>
              <a:ahLst/>
              <a:cxnLst/>
              <a:rect l="l" t="t" r="r" b="b"/>
              <a:pathLst>
                <a:path w="3199" h="4696" extrusionOk="0">
                  <a:moveTo>
                    <a:pt x="4" y="1"/>
                  </a:moveTo>
                  <a:lnTo>
                    <a:pt x="4" y="1651"/>
                  </a:lnTo>
                  <a:cubicBezTo>
                    <a:pt x="1" y="2591"/>
                    <a:pt x="287" y="3509"/>
                    <a:pt x="820" y="4283"/>
                  </a:cubicBezTo>
                  <a:cubicBezTo>
                    <a:pt x="994" y="4542"/>
                    <a:pt x="1287" y="4696"/>
                    <a:pt x="1600" y="4696"/>
                  </a:cubicBezTo>
                  <a:cubicBezTo>
                    <a:pt x="1913" y="4696"/>
                    <a:pt x="2205" y="4542"/>
                    <a:pt x="2380" y="4283"/>
                  </a:cubicBezTo>
                  <a:cubicBezTo>
                    <a:pt x="2913" y="3509"/>
                    <a:pt x="3199" y="2591"/>
                    <a:pt x="3196" y="1651"/>
                  </a:cubicBezTo>
                  <a:lnTo>
                    <a:pt x="319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pic>
        <p:nvPicPr>
          <p:cNvPr id="42" name="Picture 41">
            <a:extLst>
              <a:ext uri="{FF2B5EF4-FFF2-40B4-BE49-F238E27FC236}">
                <a16:creationId xmlns:a16="http://schemas.microsoft.com/office/drawing/2014/main" id="{6C33FE56-411D-69A1-A77C-C1192CDAFD16}"/>
              </a:ext>
            </a:extLst>
          </p:cNvPr>
          <p:cNvPicPr>
            <a:picLocks noChangeAspect="1"/>
          </p:cNvPicPr>
          <p:nvPr/>
        </p:nvPicPr>
        <p:blipFill>
          <a:blip r:embed="rId8"/>
          <a:stretch>
            <a:fillRect/>
          </a:stretch>
        </p:blipFill>
        <p:spPr>
          <a:xfrm>
            <a:off x="8775866" y="2113808"/>
            <a:ext cx="3015142" cy="3681349"/>
          </a:xfrm>
          <a:prstGeom prst="rect">
            <a:avLst/>
          </a:prstGeom>
        </p:spPr>
      </p:pic>
    </p:spTree>
    <p:extLst>
      <p:ext uri="{BB962C8B-B14F-4D97-AF65-F5344CB8AC3E}">
        <p14:creationId xmlns:p14="http://schemas.microsoft.com/office/powerpoint/2010/main" val="1601081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871A0-3522-42AF-BAF3-1871BA00B53E}"/>
              </a:ext>
            </a:extLst>
          </p:cNvPr>
          <p:cNvSpPr>
            <a:spLocks noGrp="1"/>
          </p:cNvSpPr>
          <p:nvPr>
            <p:ph type="title"/>
          </p:nvPr>
        </p:nvSpPr>
        <p:spPr>
          <a:xfrm>
            <a:off x="917401" y="1142035"/>
            <a:ext cx="8116534" cy="860385"/>
          </a:xfrm>
        </p:spPr>
        <p:txBody>
          <a:bodyPr>
            <a:normAutofit fontScale="90000"/>
          </a:bodyPr>
          <a:lstStyle/>
          <a:p>
            <a:r>
              <a:rPr lang="en-GB" b="1" dirty="0">
                <a:solidFill>
                  <a:schemeClr val="tx1"/>
                </a:solidFill>
                <a:latin typeface="Arial" panose="020B0604020202020204" pitchFamily="34" charset="0"/>
                <a:cs typeface="Arial" panose="020B0604020202020204" pitchFamily="34" charset="0"/>
              </a:rPr>
              <a:t>Mission, USP &amp; Business Objectives</a:t>
            </a:r>
            <a:endParaRPr lang="en-IN" b="1" dirty="0">
              <a:solidFill>
                <a:schemeClr val="tx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0946DA3-3AE5-05A8-9FC2-3959BE7EBCB7}"/>
              </a:ext>
            </a:extLst>
          </p:cNvPr>
          <p:cNvSpPr txBox="1"/>
          <p:nvPr/>
        </p:nvSpPr>
        <p:spPr>
          <a:xfrm>
            <a:off x="1163782" y="2002420"/>
            <a:ext cx="8443356" cy="4524315"/>
          </a:xfrm>
          <a:prstGeom prst="rect">
            <a:avLst/>
          </a:prstGeom>
          <a:noFill/>
        </p:spPr>
        <p:txBody>
          <a:bodyPr wrap="square" rtlCol="0">
            <a:spAutoFit/>
          </a:bodyPr>
          <a:lstStyle/>
          <a:p>
            <a:endParaRPr lang="en-GB" b="1" dirty="0"/>
          </a:p>
          <a:p>
            <a:r>
              <a:rPr lang="en-GB" b="1" dirty="0"/>
              <a:t>Mission: </a:t>
            </a:r>
            <a:r>
              <a:rPr lang="en-GB" dirty="0"/>
              <a:t>To provide high-quality nails services is a clean , relaxing with a coffee/tea and the result is one with a wonderful nails. </a:t>
            </a:r>
          </a:p>
          <a:p>
            <a:endParaRPr lang="en-GB" dirty="0"/>
          </a:p>
          <a:p>
            <a:r>
              <a:rPr lang="en-GB" b="1" dirty="0"/>
              <a:t>Objectives</a:t>
            </a:r>
            <a:r>
              <a:rPr lang="en-GB" dirty="0"/>
              <a:t>: </a:t>
            </a:r>
          </a:p>
          <a:p>
            <a:pPr marL="285750" indent="-285750">
              <a:buFont typeface="Arial" panose="020B0604020202020204" pitchFamily="34" charset="0"/>
              <a:buChar char="•"/>
            </a:pPr>
            <a:r>
              <a:rPr lang="en-GB" dirty="0"/>
              <a:t>Maintain customer loyalty </a:t>
            </a:r>
          </a:p>
          <a:p>
            <a:pPr marL="285750" indent="-285750">
              <a:buFont typeface="Arial" panose="020B0604020202020204" pitchFamily="34" charset="0"/>
              <a:buChar char="•"/>
            </a:pPr>
            <a:r>
              <a:rPr lang="en-GB" dirty="0"/>
              <a:t>Strong social media presence</a:t>
            </a:r>
          </a:p>
          <a:p>
            <a:pPr marL="285750" indent="-285750">
              <a:buFont typeface="Arial" panose="020B0604020202020204" pitchFamily="34" charset="0"/>
              <a:buChar char="•"/>
            </a:pPr>
            <a:r>
              <a:rPr lang="en-GB" dirty="0"/>
              <a:t>Increase monthly revenue over time.</a:t>
            </a:r>
          </a:p>
          <a:p>
            <a:endParaRPr lang="en-GB" dirty="0"/>
          </a:p>
          <a:p>
            <a:endParaRPr lang="en-GB" dirty="0"/>
          </a:p>
          <a:p>
            <a:r>
              <a:rPr lang="en-GB" dirty="0"/>
              <a:t>USP (Unique Selling Point):</a:t>
            </a:r>
          </a:p>
          <a:p>
            <a:pPr marL="285750" indent="-285750">
              <a:buFont typeface="Arial" panose="020B0604020202020204" pitchFamily="34" charset="0"/>
              <a:buChar char="•"/>
            </a:pPr>
            <a:r>
              <a:rPr lang="en-GB" dirty="0"/>
              <a:t>Creative nails designs </a:t>
            </a:r>
          </a:p>
          <a:p>
            <a:pPr marL="285750" indent="-285750">
              <a:buFont typeface="Arial" panose="020B0604020202020204" pitchFamily="34" charset="0"/>
              <a:buChar char="•"/>
            </a:pPr>
            <a:r>
              <a:rPr lang="en-GB" dirty="0"/>
              <a:t>Personalised services</a:t>
            </a:r>
          </a:p>
          <a:p>
            <a:pPr marL="285750" indent="-285750">
              <a:buFont typeface="Arial" panose="020B0604020202020204" pitchFamily="34" charset="0"/>
              <a:buChar char="•"/>
            </a:pPr>
            <a:r>
              <a:rPr lang="en-GB" dirty="0"/>
              <a:t>Affordable services</a:t>
            </a:r>
          </a:p>
          <a:p>
            <a:pPr marL="285750" indent="-285750">
              <a:buFont typeface="Arial" panose="020B0604020202020204" pitchFamily="34" charset="0"/>
              <a:buChar char="•"/>
            </a:pPr>
            <a:endParaRPr lang="en-GB" dirty="0"/>
          </a:p>
          <a:p>
            <a:endParaRPr lang="en-GB" dirty="0"/>
          </a:p>
        </p:txBody>
      </p:sp>
      <p:pic>
        <p:nvPicPr>
          <p:cNvPr id="3" name="D825B550-1C6F-4D16-AD11-FC03C722D5A8">
            <a:hlinkClick r:id="" action="ppaction://media"/>
            <a:extLst>
              <a:ext uri="{FF2B5EF4-FFF2-40B4-BE49-F238E27FC236}">
                <a16:creationId xmlns:a16="http://schemas.microsoft.com/office/drawing/2014/main" id="{13CB7F52-CE82-9CC9-51A9-0F21E6B9861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280695" y="2950121"/>
            <a:ext cx="3339738" cy="3343701"/>
          </a:xfrm>
          <a:prstGeom prst="rect">
            <a:avLst/>
          </a:prstGeom>
        </p:spPr>
      </p:pic>
    </p:spTree>
    <p:extLst>
      <p:ext uri="{BB962C8B-B14F-4D97-AF65-F5344CB8AC3E}">
        <p14:creationId xmlns:p14="http://schemas.microsoft.com/office/powerpoint/2010/main" val="2285910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263FD-E905-4D13-81DF-2A2FBFAC4F0B}"/>
              </a:ext>
            </a:extLst>
          </p:cNvPr>
          <p:cNvSpPr>
            <a:spLocks noGrp="1"/>
          </p:cNvSpPr>
          <p:nvPr>
            <p:ph type="title"/>
          </p:nvPr>
        </p:nvSpPr>
        <p:spPr>
          <a:xfrm>
            <a:off x="1604513" y="413333"/>
            <a:ext cx="8176916" cy="848810"/>
          </a:xfrm>
        </p:spPr>
        <p:txBody>
          <a:bodyPr>
            <a:normAutofit/>
          </a:bodyPr>
          <a:lstStyle/>
          <a:p>
            <a:r>
              <a:rPr lang="en-GB" sz="2800" b="1" dirty="0">
                <a:solidFill>
                  <a:schemeClr val="tx1"/>
                </a:solidFill>
                <a:latin typeface="Arial" panose="020B0604020202020204" pitchFamily="34" charset="0"/>
                <a:cs typeface="Arial" panose="020B0604020202020204" pitchFamily="34" charset="0"/>
              </a:rPr>
              <a:t>Business Model &amp; Location</a:t>
            </a:r>
            <a:endParaRPr lang="en-IN" sz="2800" b="1" dirty="0">
              <a:solidFill>
                <a:schemeClr val="tx1"/>
              </a:solidFill>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74542757-B280-382F-177C-3E926E023760}"/>
              </a:ext>
            </a:extLst>
          </p:cNvPr>
          <p:cNvGraphicFramePr/>
          <p:nvPr>
            <p:extLst>
              <p:ext uri="{D42A27DB-BD31-4B8C-83A1-F6EECF244321}">
                <p14:modId xmlns:p14="http://schemas.microsoft.com/office/powerpoint/2010/main" val="238138975"/>
              </p:ext>
            </p:extLst>
          </p:nvPr>
        </p:nvGraphicFramePr>
        <p:xfrm>
          <a:off x="-919708" y="1155940"/>
          <a:ext cx="9226946" cy="54163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id="{E729B837-D235-EAFC-3048-6C4C859FAC7B}"/>
              </a:ext>
            </a:extLst>
          </p:cNvPr>
          <p:cNvPicPr>
            <a:picLocks noChangeAspect="1"/>
          </p:cNvPicPr>
          <p:nvPr/>
        </p:nvPicPr>
        <p:blipFill>
          <a:blip r:embed="rId8"/>
          <a:stretch>
            <a:fillRect/>
          </a:stretch>
        </p:blipFill>
        <p:spPr>
          <a:xfrm>
            <a:off x="7703389" y="491706"/>
            <a:ext cx="3874918" cy="3577438"/>
          </a:xfrm>
          <a:prstGeom prst="rect">
            <a:avLst/>
          </a:prstGeom>
          <a:ln>
            <a:noFill/>
          </a:ln>
          <a:effectLst>
            <a:softEdge rad="112500"/>
          </a:effectLst>
        </p:spPr>
      </p:pic>
      <p:pic>
        <p:nvPicPr>
          <p:cNvPr id="11" name="Picture 10">
            <a:extLst>
              <a:ext uri="{FF2B5EF4-FFF2-40B4-BE49-F238E27FC236}">
                <a16:creationId xmlns:a16="http://schemas.microsoft.com/office/drawing/2014/main" id="{16487137-82E6-8BC0-BA9C-953046927912}"/>
              </a:ext>
            </a:extLst>
          </p:cNvPr>
          <p:cNvPicPr>
            <a:picLocks noChangeAspect="1"/>
          </p:cNvPicPr>
          <p:nvPr/>
        </p:nvPicPr>
        <p:blipFill>
          <a:blip r:embed="rId9"/>
          <a:stretch>
            <a:fillRect/>
          </a:stretch>
        </p:blipFill>
        <p:spPr>
          <a:xfrm>
            <a:off x="7703390" y="4516702"/>
            <a:ext cx="3874918" cy="1927965"/>
          </a:xfrm>
          <a:prstGeom prst="rect">
            <a:avLst/>
          </a:prstGeom>
          <a:ln>
            <a:noFill/>
          </a:ln>
          <a:effectLst>
            <a:softEdge rad="112500"/>
          </a:effectLst>
        </p:spPr>
      </p:pic>
      <p:pic>
        <p:nvPicPr>
          <p:cNvPr id="13" name="Picture 12">
            <a:extLst>
              <a:ext uri="{FF2B5EF4-FFF2-40B4-BE49-F238E27FC236}">
                <a16:creationId xmlns:a16="http://schemas.microsoft.com/office/drawing/2014/main" id="{BEC9FCF7-2CD2-A0CD-31C3-8EC37C5B573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467154" y="2303253"/>
            <a:ext cx="2665563" cy="3105509"/>
          </a:xfrm>
          <a:prstGeom prst="rect">
            <a:avLst/>
          </a:prstGeom>
        </p:spPr>
      </p:pic>
    </p:spTree>
    <p:extLst>
      <p:ext uri="{BB962C8B-B14F-4D97-AF65-F5344CB8AC3E}">
        <p14:creationId xmlns:p14="http://schemas.microsoft.com/office/powerpoint/2010/main" val="3266058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7EBDC-5EC4-40E3-91FD-89AC57F5EF1C}"/>
              </a:ext>
            </a:extLst>
          </p:cNvPr>
          <p:cNvSpPr>
            <a:spLocks noGrp="1"/>
          </p:cNvSpPr>
          <p:nvPr>
            <p:ph type="title"/>
          </p:nvPr>
        </p:nvSpPr>
        <p:spPr>
          <a:xfrm>
            <a:off x="2523282" y="644324"/>
            <a:ext cx="5648446" cy="883534"/>
          </a:xfrm>
        </p:spPr>
        <p:txBody>
          <a:bodyPr>
            <a:normAutofit fontScale="90000"/>
          </a:bodyPr>
          <a:lstStyle/>
          <a:p>
            <a:r>
              <a:rPr lang="en-GB" b="1" dirty="0">
                <a:solidFill>
                  <a:schemeClr val="tx1"/>
                </a:solidFill>
                <a:latin typeface="Arial" panose="020B0604020202020204" pitchFamily="34" charset="0"/>
                <a:cs typeface="Arial" panose="020B0604020202020204" pitchFamily="34" charset="0"/>
              </a:rPr>
              <a:t>Human Resources</a:t>
            </a:r>
            <a:endParaRPr lang="en-IN" b="1" dirty="0">
              <a:solidFill>
                <a:schemeClr val="tx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A212697-BB60-3A95-E96D-C56E38724189}"/>
              </a:ext>
            </a:extLst>
          </p:cNvPr>
          <p:cNvSpPr txBox="1"/>
          <p:nvPr/>
        </p:nvSpPr>
        <p:spPr>
          <a:xfrm>
            <a:off x="1047750" y="1647825"/>
            <a:ext cx="7123978" cy="4801314"/>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Director-Florina</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Owner and business manager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Provides all nail services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Responsible for customer experience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Employee 1</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Handles appointments and bookings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Communicates with clients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Social media/ Influencer</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Employee 2</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Responsible for cleaning and hygiene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Manages stock and products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Handles bill payment </a:t>
            </a:r>
          </a:p>
          <a:p>
            <a:endParaRPr lang="en-GB" dirty="0"/>
          </a:p>
        </p:txBody>
      </p:sp>
      <p:pic>
        <p:nvPicPr>
          <p:cNvPr id="10" name="Picture 9">
            <a:extLst>
              <a:ext uri="{FF2B5EF4-FFF2-40B4-BE49-F238E27FC236}">
                <a16:creationId xmlns:a16="http://schemas.microsoft.com/office/drawing/2014/main" id="{F3712637-5480-6B2D-CE98-1594C352EEAB}"/>
              </a:ext>
            </a:extLst>
          </p:cNvPr>
          <p:cNvPicPr>
            <a:picLocks noChangeAspect="1"/>
          </p:cNvPicPr>
          <p:nvPr/>
        </p:nvPicPr>
        <p:blipFill>
          <a:blip r:embed="rId3"/>
          <a:stretch>
            <a:fillRect/>
          </a:stretch>
        </p:blipFill>
        <p:spPr>
          <a:xfrm>
            <a:off x="6372225" y="1457326"/>
            <a:ext cx="5469339" cy="4991814"/>
          </a:xfrm>
          <a:prstGeom prst="rect">
            <a:avLst/>
          </a:prstGeom>
          <a:ln>
            <a:noFill/>
          </a:ln>
          <a:effectLst>
            <a:softEdge rad="112500"/>
          </a:effectLst>
        </p:spPr>
      </p:pic>
    </p:spTree>
    <p:extLst>
      <p:ext uri="{BB962C8B-B14F-4D97-AF65-F5344CB8AC3E}">
        <p14:creationId xmlns:p14="http://schemas.microsoft.com/office/powerpoint/2010/main" val="3326095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19AA1-507B-414E-A481-6B5EEB1A3E84}"/>
              </a:ext>
            </a:extLst>
          </p:cNvPr>
          <p:cNvSpPr>
            <a:spLocks noGrp="1"/>
          </p:cNvSpPr>
          <p:nvPr>
            <p:ph type="title"/>
          </p:nvPr>
        </p:nvSpPr>
        <p:spPr>
          <a:xfrm>
            <a:off x="1001426" y="667474"/>
            <a:ext cx="6389974" cy="663615"/>
          </a:xfrm>
        </p:spPr>
        <p:txBody>
          <a:bodyPr>
            <a:normAutofit fontScale="90000"/>
          </a:bodyPr>
          <a:lstStyle/>
          <a:p>
            <a:r>
              <a:rPr lang="en-GB" b="1" dirty="0">
                <a:solidFill>
                  <a:schemeClr val="tx1"/>
                </a:solidFill>
                <a:latin typeface="Arial" panose="020B0604020202020204" pitchFamily="34" charset="0"/>
                <a:cs typeface="Arial" panose="020B0604020202020204" pitchFamily="34" charset="0"/>
              </a:rPr>
              <a:t>Market Research</a:t>
            </a:r>
            <a:endParaRPr lang="en-IN" b="1"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2406DA8-A72B-1554-95F4-BAA3D2D62932}"/>
              </a:ext>
            </a:extLst>
          </p:cNvPr>
          <p:cNvPicPr>
            <a:picLocks noChangeAspect="1"/>
          </p:cNvPicPr>
          <p:nvPr/>
        </p:nvPicPr>
        <p:blipFill>
          <a:blip r:embed="rId3"/>
          <a:stretch>
            <a:fillRect/>
          </a:stretch>
        </p:blipFill>
        <p:spPr>
          <a:xfrm>
            <a:off x="7391400" y="1714500"/>
            <a:ext cx="4194810" cy="4303395"/>
          </a:xfrm>
          <a:prstGeom prst="rect">
            <a:avLst/>
          </a:prstGeom>
          <a:ln>
            <a:noFill/>
          </a:ln>
          <a:effectLst>
            <a:softEdge rad="112500"/>
          </a:effectLst>
        </p:spPr>
      </p:pic>
      <p:pic>
        <p:nvPicPr>
          <p:cNvPr id="7" name="Picture 6">
            <a:extLst>
              <a:ext uri="{FF2B5EF4-FFF2-40B4-BE49-F238E27FC236}">
                <a16:creationId xmlns:a16="http://schemas.microsoft.com/office/drawing/2014/main" id="{E18D541F-4843-7C74-2575-289F4CF94B1D}"/>
              </a:ext>
            </a:extLst>
          </p:cNvPr>
          <p:cNvPicPr>
            <a:picLocks noChangeAspect="1"/>
          </p:cNvPicPr>
          <p:nvPr/>
        </p:nvPicPr>
        <p:blipFill>
          <a:blip r:embed="rId4"/>
          <a:stretch>
            <a:fillRect/>
          </a:stretch>
        </p:blipFill>
        <p:spPr>
          <a:xfrm>
            <a:off x="866774" y="1819275"/>
            <a:ext cx="5781675" cy="4514850"/>
          </a:xfrm>
          <a:prstGeom prst="rect">
            <a:avLst/>
          </a:prstGeom>
        </p:spPr>
      </p:pic>
    </p:spTree>
    <p:extLst>
      <p:ext uri="{BB962C8B-B14F-4D97-AF65-F5344CB8AC3E}">
        <p14:creationId xmlns:p14="http://schemas.microsoft.com/office/powerpoint/2010/main" val="1595735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Google Shape;917;p31">
            <a:extLst>
              <a:ext uri="{FF2B5EF4-FFF2-40B4-BE49-F238E27FC236}">
                <a16:creationId xmlns:a16="http://schemas.microsoft.com/office/drawing/2014/main" id="{9954AC0F-D30B-9BB3-1B0F-B49769EE6CA9}"/>
              </a:ext>
            </a:extLst>
          </p:cNvPr>
          <p:cNvSpPr txBox="1"/>
          <p:nvPr/>
        </p:nvSpPr>
        <p:spPr>
          <a:xfrm>
            <a:off x="7895852" y="4597549"/>
            <a:ext cx="2830101" cy="686611"/>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200" dirty="0">
                <a:latin typeface="Roboto"/>
                <a:ea typeface="Roboto"/>
                <a:cs typeface="Roboto"/>
                <a:sym typeface="Roboto"/>
              </a:rPr>
              <a:t>Build a  strong and recognisable brand identitiy for Nails by Flori.</a:t>
            </a:r>
            <a:endParaRPr sz="1200" dirty="0">
              <a:latin typeface="Roboto"/>
              <a:ea typeface="Roboto"/>
              <a:cs typeface="Roboto"/>
              <a:sym typeface="Roboto"/>
            </a:endParaRPr>
          </a:p>
        </p:txBody>
      </p:sp>
      <p:sp>
        <p:nvSpPr>
          <p:cNvPr id="85" name="Google Shape;919;p31">
            <a:extLst>
              <a:ext uri="{FF2B5EF4-FFF2-40B4-BE49-F238E27FC236}">
                <a16:creationId xmlns:a16="http://schemas.microsoft.com/office/drawing/2014/main" id="{453D2AC0-22C5-EBC7-95AD-9D9EEC31C223}"/>
              </a:ext>
            </a:extLst>
          </p:cNvPr>
          <p:cNvSpPr txBox="1"/>
          <p:nvPr/>
        </p:nvSpPr>
        <p:spPr>
          <a:xfrm>
            <a:off x="7430860" y="1676351"/>
            <a:ext cx="3295093" cy="686611"/>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200" dirty="0">
                <a:latin typeface="Roboto"/>
                <a:ea typeface="Roboto"/>
                <a:cs typeface="Roboto"/>
                <a:sym typeface="Roboto"/>
              </a:rPr>
              <a:t>Offer discounts for new clients to increase visibility and engagement.</a:t>
            </a:r>
            <a:endParaRPr sz="1200" dirty="0">
              <a:latin typeface="Roboto"/>
              <a:ea typeface="Roboto"/>
              <a:cs typeface="Roboto"/>
              <a:sym typeface="Roboto"/>
            </a:endParaRPr>
          </a:p>
        </p:txBody>
      </p:sp>
      <p:sp>
        <p:nvSpPr>
          <p:cNvPr id="86" name="Google Shape;923;p31">
            <a:extLst>
              <a:ext uri="{FF2B5EF4-FFF2-40B4-BE49-F238E27FC236}">
                <a16:creationId xmlns:a16="http://schemas.microsoft.com/office/drawing/2014/main" id="{7B0D036F-0529-09A4-61CD-1B44E4818021}"/>
              </a:ext>
            </a:extLst>
          </p:cNvPr>
          <p:cNvSpPr txBox="1"/>
          <p:nvPr/>
        </p:nvSpPr>
        <p:spPr>
          <a:xfrm>
            <a:off x="1634572" y="4940855"/>
            <a:ext cx="2265000" cy="534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200" dirty="0">
                <a:latin typeface="Roboto"/>
                <a:ea typeface="Roboto"/>
                <a:cs typeface="Roboto"/>
                <a:sym typeface="Roboto"/>
              </a:rPr>
              <a:t>Post nail designs, tutorials , and short videos to attract new clients.</a:t>
            </a:r>
            <a:endParaRPr sz="1200" dirty="0">
              <a:latin typeface="Roboto"/>
              <a:ea typeface="Roboto"/>
              <a:cs typeface="Roboto"/>
              <a:sym typeface="Roboto"/>
            </a:endParaRPr>
          </a:p>
        </p:txBody>
      </p:sp>
      <p:sp>
        <p:nvSpPr>
          <p:cNvPr id="87" name="Google Shape;926;p31">
            <a:extLst>
              <a:ext uri="{FF2B5EF4-FFF2-40B4-BE49-F238E27FC236}">
                <a16:creationId xmlns:a16="http://schemas.microsoft.com/office/drawing/2014/main" id="{991460FF-C8E6-54B1-1D07-7637C24ABDEF}"/>
              </a:ext>
            </a:extLst>
          </p:cNvPr>
          <p:cNvSpPr txBox="1"/>
          <p:nvPr/>
        </p:nvSpPr>
        <p:spPr>
          <a:xfrm>
            <a:off x="914401" y="1475117"/>
            <a:ext cx="3381748" cy="111527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200" dirty="0">
                <a:latin typeface="Roboto"/>
                <a:ea typeface="Roboto"/>
                <a:cs typeface="Roboto"/>
                <a:sym typeface="Roboto"/>
              </a:rPr>
              <a:t>Use Facebook, Instagram , TikTok and Twiter to promote services </a:t>
            </a:r>
            <a:endParaRPr sz="1200" dirty="0">
              <a:latin typeface="Roboto"/>
              <a:ea typeface="Roboto"/>
              <a:cs typeface="Roboto"/>
              <a:sym typeface="Roboto"/>
            </a:endParaRPr>
          </a:p>
        </p:txBody>
      </p:sp>
      <p:pic>
        <p:nvPicPr>
          <p:cNvPr id="88" name="Picture 87">
            <a:extLst>
              <a:ext uri="{FF2B5EF4-FFF2-40B4-BE49-F238E27FC236}">
                <a16:creationId xmlns:a16="http://schemas.microsoft.com/office/drawing/2014/main" id="{E48E5091-54B3-3217-9700-DD99265BF667}"/>
              </a:ext>
            </a:extLst>
          </p:cNvPr>
          <p:cNvPicPr>
            <a:picLocks noChangeAspect="1"/>
          </p:cNvPicPr>
          <p:nvPr/>
        </p:nvPicPr>
        <p:blipFill>
          <a:blip r:embed="rId3"/>
          <a:stretch>
            <a:fillRect/>
          </a:stretch>
        </p:blipFill>
        <p:spPr>
          <a:xfrm>
            <a:off x="7807103" y="2262507"/>
            <a:ext cx="3295093" cy="2327067"/>
          </a:xfrm>
          <a:prstGeom prst="rect">
            <a:avLst/>
          </a:prstGeom>
        </p:spPr>
      </p:pic>
      <p:pic>
        <p:nvPicPr>
          <p:cNvPr id="89" name="Picture 88">
            <a:extLst>
              <a:ext uri="{FF2B5EF4-FFF2-40B4-BE49-F238E27FC236}">
                <a16:creationId xmlns:a16="http://schemas.microsoft.com/office/drawing/2014/main" id="{486E45F1-94DC-854A-972A-5D1266696529}"/>
              </a:ext>
            </a:extLst>
          </p:cNvPr>
          <p:cNvPicPr>
            <a:picLocks noChangeAspect="1"/>
          </p:cNvPicPr>
          <p:nvPr/>
        </p:nvPicPr>
        <p:blipFill>
          <a:blip r:embed="rId4"/>
          <a:stretch>
            <a:fillRect/>
          </a:stretch>
        </p:blipFill>
        <p:spPr>
          <a:xfrm>
            <a:off x="1484819" y="2601496"/>
            <a:ext cx="2564507" cy="2339359"/>
          </a:xfrm>
          <a:prstGeom prst="rect">
            <a:avLst/>
          </a:prstGeom>
        </p:spPr>
      </p:pic>
      <p:sp>
        <p:nvSpPr>
          <p:cNvPr id="90" name="TextBox 89">
            <a:extLst>
              <a:ext uri="{FF2B5EF4-FFF2-40B4-BE49-F238E27FC236}">
                <a16:creationId xmlns:a16="http://schemas.microsoft.com/office/drawing/2014/main" id="{A37DAA2F-722C-7A01-A438-F3F5F161BA5D}"/>
              </a:ext>
            </a:extLst>
          </p:cNvPr>
          <p:cNvSpPr txBox="1"/>
          <p:nvPr/>
        </p:nvSpPr>
        <p:spPr>
          <a:xfrm>
            <a:off x="2702652" y="569608"/>
            <a:ext cx="5570220"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Marketing Strategy &amp; Branding</a:t>
            </a:r>
          </a:p>
        </p:txBody>
      </p:sp>
      <p:pic>
        <p:nvPicPr>
          <p:cNvPr id="4" name="Picture 3">
            <a:extLst>
              <a:ext uri="{FF2B5EF4-FFF2-40B4-BE49-F238E27FC236}">
                <a16:creationId xmlns:a16="http://schemas.microsoft.com/office/drawing/2014/main" id="{F43F5B0C-9CCC-6ABC-E7B1-8CB2AB7EC9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52301" y="1913821"/>
            <a:ext cx="2087398" cy="2087398"/>
          </a:xfrm>
          <a:prstGeom prst="rect">
            <a:avLst/>
          </a:prstGeom>
        </p:spPr>
      </p:pic>
    </p:spTree>
    <p:extLst>
      <p:ext uri="{BB962C8B-B14F-4D97-AF65-F5344CB8AC3E}">
        <p14:creationId xmlns:p14="http://schemas.microsoft.com/office/powerpoint/2010/main" val="12455192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A75DD0-7527-D3F1-187F-28985627F9C9}"/>
              </a:ext>
            </a:extLst>
          </p:cNvPr>
          <p:cNvPicPr>
            <a:picLocks noChangeAspect="1"/>
          </p:cNvPicPr>
          <p:nvPr/>
        </p:nvPicPr>
        <p:blipFill>
          <a:blip r:embed="rId2"/>
          <a:stretch>
            <a:fillRect/>
          </a:stretch>
        </p:blipFill>
        <p:spPr>
          <a:xfrm>
            <a:off x="7114575" y="1639019"/>
            <a:ext cx="4345905" cy="4510233"/>
          </a:xfrm>
          <a:prstGeom prst="rect">
            <a:avLst/>
          </a:prstGeom>
          <a:ln>
            <a:noFill/>
          </a:ln>
          <a:effectLst>
            <a:softEdge rad="112500"/>
          </a:effectLst>
        </p:spPr>
      </p:pic>
      <p:graphicFrame>
        <p:nvGraphicFramePr>
          <p:cNvPr id="7" name="Diagram 6">
            <a:extLst>
              <a:ext uri="{FF2B5EF4-FFF2-40B4-BE49-F238E27FC236}">
                <a16:creationId xmlns:a16="http://schemas.microsoft.com/office/drawing/2014/main" id="{F3EF9DED-10C5-2E5D-5332-2460646F91D3}"/>
              </a:ext>
            </a:extLst>
          </p:cNvPr>
          <p:cNvGraphicFramePr/>
          <p:nvPr>
            <p:extLst>
              <p:ext uri="{D42A27DB-BD31-4B8C-83A1-F6EECF244321}">
                <p14:modId xmlns:p14="http://schemas.microsoft.com/office/powerpoint/2010/main" val="1149414504"/>
              </p:ext>
            </p:extLst>
          </p:nvPr>
        </p:nvGraphicFramePr>
        <p:xfrm>
          <a:off x="731520" y="2429536"/>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620C0BB8-4EA4-59F4-A2CC-58AE59EACC95}"/>
              </a:ext>
            </a:extLst>
          </p:cNvPr>
          <p:cNvSpPr txBox="1"/>
          <p:nvPr/>
        </p:nvSpPr>
        <p:spPr>
          <a:xfrm>
            <a:off x="3779520" y="447076"/>
            <a:ext cx="4632960"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Growth &amp; Performance</a:t>
            </a:r>
          </a:p>
          <a:p>
            <a:pPr algn="ctr"/>
            <a:endParaRPr lang="en-GB" sz="28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D3FDAA24-A984-9586-17C1-6C776411BD6D}"/>
              </a:ext>
            </a:extLst>
          </p:cNvPr>
          <p:cNvPicPr>
            <a:picLocks noChangeAspect="1"/>
          </p:cNvPicPr>
          <p:nvPr/>
        </p:nvPicPr>
        <p:blipFill>
          <a:blip r:embed="rId8"/>
          <a:stretch>
            <a:fillRect/>
          </a:stretch>
        </p:blipFill>
        <p:spPr>
          <a:xfrm>
            <a:off x="885192" y="924129"/>
            <a:ext cx="2306581" cy="2049662"/>
          </a:xfrm>
          <a:prstGeom prst="rect">
            <a:avLst/>
          </a:prstGeom>
          <a:ln>
            <a:noFill/>
          </a:ln>
          <a:effectLst>
            <a:softEdge rad="112500"/>
          </a:effectLst>
        </p:spPr>
      </p:pic>
    </p:spTree>
    <p:extLst>
      <p:ext uri="{BB962C8B-B14F-4D97-AF65-F5344CB8AC3E}">
        <p14:creationId xmlns:p14="http://schemas.microsoft.com/office/powerpoint/2010/main" val="3547258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FC3B58-682A-3F2E-1CED-61E8532FC029}"/>
              </a:ext>
            </a:extLst>
          </p:cNvPr>
          <p:cNvSpPr txBox="1"/>
          <p:nvPr/>
        </p:nvSpPr>
        <p:spPr>
          <a:xfrm>
            <a:off x="1532914" y="374512"/>
            <a:ext cx="8642109" cy="523220"/>
          </a:xfrm>
          <a:prstGeom prst="rect">
            <a:avLst/>
          </a:prstGeom>
          <a:noFill/>
        </p:spPr>
        <p:txBody>
          <a:bodyPr wrap="none" rtlCol="0">
            <a:spAutoFit/>
          </a:bodyPr>
          <a:lstStyle/>
          <a:p>
            <a:r>
              <a:rPr lang="en-GB" sz="2800" dirty="0">
                <a:latin typeface="Arial" panose="020B0604020202020204" pitchFamily="34" charset="0"/>
                <a:cs typeface="Arial" panose="020B0604020202020204" pitchFamily="34" charset="0"/>
              </a:rPr>
              <a:t>Challenges, Recovery Strategy and Current Situation</a:t>
            </a:r>
          </a:p>
        </p:txBody>
      </p:sp>
      <p:sp>
        <p:nvSpPr>
          <p:cNvPr id="5" name="TextBox 4">
            <a:extLst>
              <a:ext uri="{FF2B5EF4-FFF2-40B4-BE49-F238E27FC236}">
                <a16:creationId xmlns:a16="http://schemas.microsoft.com/office/drawing/2014/main" id="{CE9D4672-3E3C-CF13-F8A7-37F081833DB5}"/>
              </a:ext>
            </a:extLst>
          </p:cNvPr>
          <p:cNvSpPr txBox="1"/>
          <p:nvPr/>
        </p:nvSpPr>
        <p:spPr>
          <a:xfrm>
            <a:off x="903186" y="1810397"/>
            <a:ext cx="5532120" cy="3754874"/>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Challenges: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 2026 , business faced financial losses.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This was due to a health issue , forcing temporary closure.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salon lost approximately 3 month of clients.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impact revenue and business stability .</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Recovery:</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After 3 month , the business restarted operations.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Focus on rebuilding the client base.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Continued offering quality services and maintaining reputation.</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Current Situation:</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business is recovering successfully.</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Client numbers are increasing steadily.</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company is slowly returning to previous performance levels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Positive progress shows strong business resilience </a:t>
            </a:r>
          </a:p>
        </p:txBody>
      </p:sp>
      <p:pic>
        <p:nvPicPr>
          <p:cNvPr id="7" name="Picture 6">
            <a:extLst>
              <a:ext uri="{FF2B5EF4-FFF2-40B4-BE49-F238E27FC236}">
                <a16:creationId xmlns:a16="http://schemas.microsoft.com/office/drawing/2014/main" id="{44EDAE52-BC82-4ABD-D914-969144886D4E}"/>
              </a:ext>
            </a:extLst>
          </p:cNvPr>
          <p:cNvPicPr>
            <a:picLocks noChangeAspect="1"/>
          </p:cNvPicPr>
          <p:nvPr/>
        </p:nvPicPr>
        <p:blipFill>
          <a:blip r:embed="rId2"/>
          <a:stretch>
            <a:fillRect/>
          </a:stretch>
        </p:blipFill>
        <p:spPr>
          <a:xfrm>
            <a:off x="7789653" y="2059029"/>
            <a:ext cx="3760457" cy="3257610"/>
          </a:xfrm>
          <a:prstGeom prst="rect">
            <a:avLst/>
          </a:prstGeom>
          <a:ln>
            <a:noFill/>
          </a:ln>
          <a:effectLst>
            <a:softEdge rad="112500"/>
          </a:effectLst>
        </p:spPr>
      </p:pic>
    </p:spTree>
    <p:extLst>
      <p:ext uri="{BB962C8B-B14F-4D97-AF65-F5344CB8AC3E}">
        <p14:creationId xmlns:p14="http://schemas.microsoft.com/office/powerpoint/2010/main" val="2780556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E7EBCE-F92D-0354-BD43-7B2232C918F9}"/>
              </a:ext>
            </a:extLst>
          </p:cNvPr>
          <p:cNvPicPr>
            <a:picLocks noChangeAspect="1"/>
          </p:cNvPicPr>
          <p:nvPr/>
        </p:nvPicPr>
        <p:blipFill>
          <a:blip r:embed="rId3"/>
          <a:stretch>
            <a:fillRect/>
          </a:stretch>
        </p:blipFill>
        <p:spPr>
          <a:xfrm>
            <a:off x="4832945" y="1171274"/>
            <a:ext cx="2833635" cy="2920053"/>
          </a:xfrm>
          <a:prstGeom prst="rect">
            <a:avLst/>
          </a:prstGeom>
        </p:spPr>
      </p:pic>
      <p:sp>
        <p:nvSpPr>
          <p:cNvPr id="7" name="TextBox 6">
            <a:extLst>
              <a:ext uri="{FF2B5EF4-FFF2-40B4-BE49-F238E27FC236}">
                <a16:creationId xmlns:a16="http://schemas.microsoft.com/office/drawing/2014/main" id="{59E9243F-C608-6B51-3871-E9294065CD4F}"/>
              </a:ext>
            </a:extLst>
          </p:cNvPr>
          <p:cNvSpPr txBox="1"/>
          <p:nvPr/>
        </p:nvSpPr>
        <p:spPr>
          <a:xfrm>
            <a:off x="675360" y="723738"/>
            <a:ext cx="3072752"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12 Month Cash Flow Forecast (year 1)</a:t>
            </a:r>
          </a:p>
        </p:txBody>
      </p:sp>
      <p:sp>
        <p:nvSpPr>
          <p:cNvPr id="9" name="TextBox 8">
            <a:extLst>
              <a:ext uri="{FF2B5EF4-FFF2-40B4-BE49-F238E27FC236}">
                <a16:creationId xmlns:a16="http://schemas.microsoft.com/office/drawing/2014/main" id="{DA635D87-0554-93AB-EEE8-E5E7C27A7B1C}"/>
              </a:ext>
            </a:extLst>
          </p:cNvPr>
          <p:cNvSpPr txBox="1"/>
          <p:nvPr/>
        </p:nvSpPr>
        <p:spPr>
          <a:xfrm>
            <a:off x="8717204" y="816590"/>
            <a:ext cx="2833635" cy="369332"/>
          </a:xfrm>
          <a:prstGeom prst="rect">
            <a:avLst/>
          </a:prstGeom>
          <a:noFill/>
        </p:spPr>
        <p:txBody>
          <a:bodyPr wrap="square" rtlCol="0">
            <a:spAutoFit/>
          </a:bodyPr>
          <a:lstStyle/>
          <a:p>
            <a:r>
              <a:rPr lang="en-GB" dirty="0"/>
              <a:t>Monthly Cost Breakdown</a:t>
            </a:r>
          </a:p>
        </p:txBody>
      </p:sp>
      <p:sp>
        <p:nvSpPr>
          <p:cNvPr id="11" name="TextBox 10">
            <a:extLst>
              <a:ext uri="{FF2B5EF4-FFF2-40B4-BE49-F238E27FC236}">
                <a16:creationId xmlns:a16="http://schemas.microsoft.com/office/drawing/2014/main" id="{EB5F6B03-716A-F6AB-3FA9-45F97F1EA18E}"/>
              </a:ext>
            </a:extLst>
          </p:cNvPr>
          <p:cNvSpPr txBox="1"/>
          <p:nvPr/>
        </p:nvSpPr>
        <p:spPr>
          <a:xfrm>
            <a:off x="857451" y="4610442"/>
            <a:ext cx="2640173" cy="369332"/>
          </a:xfrm>
          <a:prstGeom prst="rect">
            <a:avLst/>
          </a:prstGeom>
          <a:noFill/>
        </p:spPr>
        <p:txBody>
          <a:bodyPr wrap="square" rtlCol="0">
            <a:spAutoFit/>
          </a:bodyPr>
          <a:lstStyle/>
          <a:p>
            <a:r>
              <a:rPr lang="en-GB" dirty="0"/>
              <a:t>Start-up Cost</a:t>
            </a:r>
          </a:p>
        </p:txBody>
      </p:sp>
      <p:sp>
        <p:nvSpPr>
          <p:cNvPr id="13" name="TextBox 12">
            <a:extLst>
              <a:ext uri="{FF2B5EF4-FFF2-40B4-BE49-F238E27FC236}">
                <a16:creationId xmlns:a16="http://schemas.microsoft.com/office/drawing/2014/main" id="{92BB378D-6134-B212-F81A-0CF62EA64D52}"/>
              </a:ext>
            </a:extLst>
          </p:cNvPr>
          <p:cNvSpPr txBox="1"/>
          <p:nvPr/>
        </p:nvSpPr>
        <p:spPr>
          <a:xfrm>
            <a:off x="9180000" y="3821459"/>
            <a:ext cx="2270927" cy="523220"/>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Cashflow Forecast (2026 with 3month break)</a:t>
            </a:r>
          </a:p>
        </p:txBody>
      </p:sp>
      <p:pic>
        <p:nvPicPr>
          <p:cNvPr id="15" name="Picture 14">
            <a:extLst>
              <a:ext uri="{FF2B5EF4-FFF2-40B4-BE49-F238E27FC236}">
                <a16:creationId xmlns:a16="http://schemas.microsoft.com/office/drawing/2014/main" id="{C047DA0A-347A-2BBC-71E1-7F23EC340793}"/>
              </a:ext>
            </a:extLst>
          </p:cNvPr>
          <p:cNvPicPr>
            <a:picLocks noChangeAspect="1"/>
          </p:cNvPicPr>
          <p:nvPr/>
        </p:nvPicPr>
        <p:blipFill>
          <a:blip r:embed="rId4"/>
          <a:stretch>
            <a:fillRect/>
          </a:stretch>
        </p:blipFill>
        <p:spPr>
          <a:xfrm>
            <a:off x="8694378" y="4418766"/>
            <a:ext cx="3235073" cy="2229684"/>
          </a:xfrm>
          <a:prstGeom prst="rect">
            <a:avLst/>
          </a:prstGeom>
        </p:spPr>
      </p:pic>
      <p:pic>
        <p:nvPicPr>
          <p:cNvPr id="17" name="Picture 16">
            <a:extLst>
              <a:ext uri="{FF2B5EF4-FFF2-40B4-BE49-F238E27FC236}">
                <a16:creationId xmlns:a16="http://schemas.microsoft.com/office/drawing/2014/main" id="{EF2BBCBC-B064-018E-5C9B-6E913279DDF4}"/>
              </a:ext>
            </a:extLst>
          </p:cNvPr>
          <p:cNvPicPr>
            <a:picLocks noChangeAspect="1"/>
          </p:cNvPicPr>
          <p:nvPr/>
        </p:nvPicPr>
        <p:blipFill>
          <a:blip r:embed="rId5"/>
          <a:stretch>
            <a:fillRect/>
          </a:stretch>
        </p:blipFill>
        <p:spPr>
          <a:xfrm>
            <a:off x="389639" y="1424625"/>
            <a:ext cx="4039746" cy="3118800"/>
          </a:xfrm>
          <a:prstGeom prst="rect">
            <a:avLst/>
          </a:prstGeom>
        </p:spPr>
      </p:pic>
      <p:pic>
        <p:nvPicPr>
          <p:cNvPr id="19" name="Picture 18">
            <a:extLst>
              <a:ext uri="{FF2B5EF4-FFF2-40B4-BE49-F238E27FC236}">
                <a16:creationId xmlns:a16="http://schemas.microsoft.com/office/drawing/2014/main" id="{43552968-1A03-5749-50E5-98F14B89DB94}"/>
              </a:ext>
            </a:extLst>
          </p:cNvPr>
          <p:cNvPicPr>
            <a:picLocks noChangeAspect="1"/>
          </p:cNvPicPr>
          <p:nvPr/>
        </p:nvPicPr>
        <p:blipFill>
          <a:blip r:embed="rId6"/>
          <a:stretch>
            <a:fillRect/>
          </a:stretch>
        </p:blipFill>
        <p:spPr>
          <a:xfrm>
            <a:off x="389639" y="4979773"/>
            <a:ext cx="3196519" cy="1762245"/>
          </a:xfrm>
          <a:prstGeom prst="rect">
            <a:avLst/>
          </a:prstGeom>
        </p:spPr>
      </p:pic>
      <p:pic>
        <p:nvPicPr>
          <p:cNvPr id="21" name="Picture 20">
            <a:extLst>
              <a:ext uri="{FF2B5EF4-FFF2-40B4-BE49-F238E27FC236}">
                <a16:creationId xmlns:a16="http://schemas.microsoft.com/office/drawing/2014/main" id="{51ED233B-45F9-738A-C96F-3FF5BD08468E}"/>
              </a:ext>
            </a:extLst>
          </p:cNvPr>
          <p:cNvPicPr>
            <a:picLocks noChangeAspect="1"/>
          </p:cNvPicPr>
          <p:nvPr/>
        </p:nvPicPr>
        <p:blipFill>
          <a:blip r:embed="rId7"/>
          <a:stretch>
            <a:fillRect/>
          </a:stretch>
        </p:blipFill>
        <p:spPr>
          <a:xfrm>
            <a:off x="8617292" y="1286910"/>
            <a:ext cx="3185069" cy="2407757"/>
          </a:xfrm>
          <a:prstGeom prst="rect">
            <a:avLst/>
          </a:prstGeom>
        </p:spPr>
      </p:pic>
      <p:sp>
        <p:nvSpPr>
          <p:cNvPr id="23" name="TextBox 22">
            <a:extLst>
              <a:ext uri="{FF2B5EF4-FFF2-40B4-BE49-F238E27FC236}">
                <a16:creationId xmlns:a16="http://schemas.microsoft.com/office/drawing/2014/main" id="{1963607D-AD33-FF65-E390-6C484FB03B0F}"/>
              </a:ext>
            </a:extLst>
          </p:cNvPr>
          <p:cNvSpPr txBox="1"/>
          <p:nvPr/>
        </p:nvSpPr>
        <p:spPr>
          <a:xfrm>
            <a:off x="4364300" y="4679915"/>
            <a:ext cx="3951563" cy="2062103"/>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After 6-month , business grew up</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Invest in training and courses to improve service quality.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Attract more clients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salon become fully booked and operated at high capacity.</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EAF4411B-1666-2B98-BFC9-46B74473F3D4}"/>
              </a:ext>
            </a:extLst>
          </p:cNvPr>
          <p:cNvSpPr txBox="1"/>
          <p:nvPr/>
        </p:nvSpPr>
        <p:spPr>
          <a:xfrm>
            <a:off x="4005640" y="293370"/>
            <a:ext cx="2541898"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Final overview</a:t>
            </a:r>
          </a:p>
        </p:txBody>
      </p:sp>
    </p:spTree>
    <p:extLst>
      <p:ext uri="{BB962C8B-B14F-4D97-AF65-F5344CB8AC3E}">
        <p14:creationId xmlns:p14="http://schemas.microsoft.com/office/powerpoint/2010/main" val="3424023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07634-957F-4099-AD69-20A8B3534006}"/>
              </a:ext>
            </a:extLst>
          </p:cNvPr>
          <p:cNvSpPr>
            <a:spLocks noGrp="1"/>
          </p:cNvSpPr>
          <p:nvPr>
            <p:ph type="title"/>
          </p:nvPr>
        </p:nvSpPr>
        <p:spPr>
          <a:xfrm>
            <a:off x="677333" y="816639"/>
            <a:ext cx="10714567" cy="676496"/>
          </a:xfrm>
        </p:spPr>
        <p:txBody>
          <a:bodyPr>
            <a:normAutofit/>
          </a:bodyPr>
          <a:lstStyle/>
          <a:p>
            <a:pPr algn="ctr"/>
            <a:r>
              <a:rPr lang="en-GB" sz="3200" b="1" dirty="0">
                <a:solidFill>
                  <a:schemeClr val="tx1"/>
                </a:solidFill>
                <a:latin typeface="Arial" panose="020B0604020202020204" pitchFamily="34" charset="0"/>
                <a:cs typeface="Arial" panose="020B0604020202020204" pitchFamily="34" charset="0"/>
              </a:rPr>
              <a:t>Swot &amp; Competitor Analysis</a:t>
            </a:r>
            <a:endParaRPr lang="en-IN" sz="3200" b="1" dirty="0">
              <a:solidFill>
                <a:schemeClr val="tx1"/>
              </a:solidFill>
              <a:latin typeface="Arial" panose="020B0604020202020204" pitchFamily="34" charset="0"/>
              <a:cs typeface="Arial" panose="020B0604020202020204" pitchFamily="34" charset="0"/>
            </a:endParaRPr>
          </a:p>
        </p:txBody>
      </p:sp>
      <p:grpSp>
        <p:nvGrpSpPr>
          <p:cNvPr id="39" name="Google Shape;960;p33">
            <a:extLst>
              <a:ext uri="{FF2B5EF4-FFF2-40B4-BE49-F238E27FC236}">
                <a16:creationId xmlns:a16="http://schemas.microsoft.com/office/drawing/2014/main" id="{71DB0A78-897E-CE5E-EDC1-2B7198AE8496}"/>
              </a:ext>
            </a:extLst>
          </p:cNvPr>
          <p:cNvGrpSpPr/>
          <p:nvPr/>
        </p:nvGrpSpPr>
        <p:grpSpPr>
          <a:xfrm>
            <a:off x="2473063" y="3567990"/>
            <a:ext cx="4736649" cy="741454"/>
            <a:chOff x="1472938" y="2091615"/>
            <a:chExt cx="4736649" cy="741454"/>
          </a:xfrm>
        </p:grpSpPr>
        <p:sp>
          <p:nvSpPr>
            <p:cNvPr id="40" name="Google Shape;961;p33">
              <a:extLst>
                <a:ext uri="{FF2B5EF4-FFF2-40B4-BE49-F238E27FC236}">
                  <a16:creationId xmlns:a16="http://schemas.microsoft.com/office/drawing/2014/main" id="{33741759-17D0-DD1E-8EA5-D385B62706B5}"/>
                </a:ext>
              </a:extLst>
            </p:cNvPr>
            <p:cNvSpPr/>
            <p:nvPr/>
          </p:nvSpPr>
          <p:spPr>
            <a:xfrm>
              <a:off x="3223810" y="2091615"/>
              <a:ext cx="2985777" cy="741454"/>
            </a:xfrm>
            <a:custGeom>
              <a:avLst/>
              <a:gdLst/>
              <a:ahLst/>
              <a:cxnLst/>
              <a:rect l="l" t="t" r="r" b="b"/>
              <a:pathLst>
                <a:path w="109943" h="27302" extrusionOk="0">
                  <a:moveTo>
                    <a:pt x="0" y="1"/>
                  </a:moveTo>
                  <a:lnTo>
                    <a:pt x="4501" y="13645"/>
                  </a:lnTo>
                  <a:lnTo>
                    <a:pt x="0" y="27302"/>
                  </a:lnTo>
                  <a:lnTo>
                    <a:pt x="105442" y="27302"/>
                  </a:lnTo>
                  <a:lnTo>
                    <a:pt x="109943" y="13645"/>
                  </a:lnTo>
                  <a:lnTo>
                    <a:pt x="105442" y="1"/>
                  </a:lnTo>
                  <a:close/>
                </a:path>
              </a:pathLst>
            </a:custGeom>
            <a:solidFill>
              <a:schemeClr val="accent2"/>
            </a:solidFill>
            <a:ln>
              <a:noFill/>
            </a:ln>
          </p:spPr>
          <p:txBody>
            <a:bodyPr spcFirstLastPara="1" wrap="square" lIns="91425" tIns="91425" rIns="365750" bIns="91425" anchor="ctr" anchorCtr="0">
              <a:noAutofit/>
            </a:bodyPr>
            <a:lstStyle/>
            <a:p>
              <a:pPr marL="0" lvl="0" indent="0" algn="r" rtl="0">
                <a:spcBef>
                  <a:spcPts val="0"/>
                </a:spcBef>
                <a:spcAft>
                  <a:spcPts val="0"/>
                </a:spcAft>
                <a:buClr>
                  <a:schemeClr val="dk1"/>
                </a:buClr>
                <a:buSzPts val="1100"/>
                <a:buFont typeface="Arial"/>
                <a:buNone/>
              </a:pPr>
              <a:r>
                <a:rPr lang="en" sz="1700" dirty="0">
                  <a:solidFill>
                    <a:srgbClr val="FFFFFF"/>
                  </a:solidFill>
                  <a:latin typeface="Fira Sans Extra Condensed Medium"/>
                  <a:sym typeface="Fira Sans Extra Condensed Medium"/>
                </a:rPr>
                <a:t>Weaknesses</a:t>
              </a:r>
              <a:endParaRPr dirty="0">
                <a:solidFill>
                  <a:srgbClr val="FFFFFF"/>
                </a:solidFill>
              </a:endParaRPr>
            </a:p>
          </p:txBody>
        </p:sp>
        <p:sp>
          <p:nvSpPr>
            <p:cNvPr id="41" name="Google Shape;962;p33">
              <a:extLst>
                <a:ext uri="{FF2B5EF4-FFF2-40B4-BE49-F238E27FC236}">
                  <a16:creationId xmlns:a16="http://schemas.microsoft.com/office/drawing/2014/main" id="{623F940A-BE41-2783-3685-820520AD6E88}"/>
                </a:ext>
              </a:extLst>
            </p:cNvPr>
            <p:cNvSpPr/>
            <p:nvPr/>
          </p:nvSpPr>
          <p:spPr>
            <a:xfrm>
              <a:off x="3223810" y="2091615"/>
              <a:ext cx="2687017" cy="117076"/>
            </a:xfrm>
            <a:custGeom>
              <a:avLst/>
              <a:gdLst/>
              <a:ahLst/>
              <a:cxnLst/>
              <a:rect l="l" t="t" r="r" b="b"/>
              <a:pathLst>
                <a:path w="98942" h="4311" extrusionOk="0">
                  <a:moveTo>
                    <a:pt x="0" y="1"/>
                  </a:moveTo>
                  <a:lnTo>
                    <a:pt x="1417" y="4311"/>
                  </a:lnTo>
                  <a:lnTo>
                    <a:pt x="98941" y="1"/>
                  </a:lnTo>
                  <a:close/>
                </a:path>
              </a:pathLst>
            </a:custGeom>
            <a:solidFill>
              <a:srgbClr val="000000">
                <a:alpha val="19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963;p33">
              <a:extLst>
                <a:ext uri="{FF2B5EF4-FFF2-40B4-BE49-F238E27FC236}">
                  <a16:creationId xmlns:a16="http://schemas.microsoft.com/office/drawing/2014/main" id="{A817E911-774F-850F-8EB3-B3E6D8A7A5C7}"/>
                </a:ext>
              </a:extLst>
            </p:cNvPr>
            <p:cNvSpPr/>
            <p:nvPr/>
          </p:nvSpPr>
          <p:spPr>
            <a:xfrm rot="10800000">
              <a:off x="4299750" y="2345502"/>
              <a:ext cx="544500" cy="233700"/>
            </a:xfrm>
            <a:prstGeom prst="rightArrow">
              <a:avLst>
                <a:gd name="adj1" fmla="val 35708"/>
                <a:gd name="adj2" fmla="val 46400"/>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964;p33">
              <a:extLst>
                <a:ext uri="{FF2B5EF4-FFF2-40B4-BE49-F238E27FC236}">
                  <a16:creationId xmlns:a16="http://schemas.microsoft.com/office/drawing/2014/main" id="{D9EEA4E0-1D13-3DD5-3259-01C1CC3DBB16}"/>
                </a:ext>
              </a:extLst>
            </p:cNvPr>
            <p:cNvSpPr txBox="1"/>
            <p:nvPr/>
          </p:nvSpPr>
          <p:spPr>
            <a:xfrm>
              <a:off x="1472938" y="2114258"/>
              <a:ext cx="1868100" cy="538885"/>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dirty="0">
                  <a:latin typeface="Arial" panose="020B0604020202020204" pitchFamily="34" charset="0"/>
                  <a:ea typeface="Roboto"/>
                  <a:cs typeface="Arial" panose="020B0604020202020204" pitchFamily="34" charset="0"/>
                  <a:sym typeface="Roboto"/>
                </a:rPr>
                <a:t>Small team limits capacity</a:t>
              </a:r>
              <a:endParaRPr dirty="0">
                <a:latin typeface="Arial" panose="020B0604020202020204" pitchFamily="34" charset="0"/>
                <a:ea typeface="Roboto"/>
                <a:cs typeface="Arial" panose="020B0604020202020204" pitchFamily="34" charset="0"/>
                <a:sym typeface="Roboto"/>
              </a:endParaRPr>
            </a:p>
          </p:txBody>
        </p:sp>
      </p:grpSp>
      <p:grpSp>
        <p:nvGrpSpPr>
          <p:cNvPr id="44" name="Google Shape;965;p33">
            <a:extLst>
              <a:ext uri="{FF2B5EF4-FFF2-40B4-BE49-F238E27FC236}">
                <a16:creationId xmlns:a16="http://schemas.microsoft.com/office/drawing/2014/main" id="{F2535965-FF96-24A3-96D9-2C823DEC4563}"/>
              </a:ext>
            </a:extLst>
          </p:cNvPr>
          <p:cNvGrpSpPr/>
          <p:nvPr/>
        </p:nvGrpSpPr>
        <p:grpSpPr>
          <a:xfrm>
            <a:off x="941294" y="5050493"/>
            <a:ext cx="6268418" cy="741454"/>
            <a:chOff x="-58831" y="3574118"/>
            <a:chExt cx="6268418" cy="741454"/>
          </a:xfrm>
        </p:grpSpPr>
        <p:sp>
          <p:nvSpPr>
            <p:cNvPr id="45" name="Google Shape;966;p33">
              <a:extLst>
                <a:ext uri="{FF2B5EF4-FFF2-40B4-BE49-F238E27FC236}">
                  <a16:creationId xmlns:a16="http://schemas.microsoft.com/office/drawing/2014/main" id="{4F389C6D-0282-8EBC-C693-88EC18E2DFA8}"/>
                </a:ext>
              </a:extLst>
            </p:cNvPr>
            <p:cNvSpPr/>
            <p:nvPr/>
          </p:nvSpPr>
          <p:spPr>
            <a:xfrm>
              <a:off x="3223810" y="3574118"/>
              <a:ext cx="2985777" cy="741454"/>
            </a:xfrm>
            <a:custGeom>
              <a:avLst/>
              <a:gdLst/>
              <a:ahLst/>
              <a:cxnLst/>
              <a:rect l="l" t="t" r="r" b="b"/>
              <a:pathLst>
                <a:path w="109943" h="27302" extrusionOk="0">
                  <a:moveTo>
                    <a:pt x="0" y="1"/>
                  </a:moveTo>
                  <a:lnTo>
                    <a:pt x="4501" y="13645"/>
                  </a:lnTo>
                  <a:lnTo>
                    <a:pt x="0" y="27302"/>
                  </a:lnTo>
                  <a:lnTo>
                    <a:pt x="105442" y="27302"/>
                  </a:lnTo>
                  <a:lnTo>
                    <a:pt x="109943" y="13645"/>
                  </a:lnTo>
                  <a:lnTo>
                    <a:pt x="105442" y="1"/>
                  </a:lnTo>
                  <a:close/>
                </a:path>
              </a:pathLst>
            </a:custGeom>
            <a:solidFill>
              <a:schemeClr val="accent6"/>
            </a:solidFill>
            <a:ln>
              <a:noFill/>
            </a:ln>
          </p:spPr>
          <p:txBody>
            <a:bodyPr spcFirstLastPara="1" wrap="square" lIns="91425" tIns="91425" rIns="365750" bIns="91425" anchor="ctr" anchorCtr="0">
              <a:noAutofit/>
            </a:bodyPr>
            <a:lstStyle/>
            <a:p>
              <a:pPr marL="0" lvl="0" indent="0" algn="r" rtl="0">
                <a:spcBef>
                  <a:spcPts val="0"/>
                </a:spcBef>
                <a:spcAft>
                  <a:spcPts val="0"/>
                </a:spcAft>
                <a:buClr>
                  <a:schemeClr val="dk1"/>
                </a:buClr>
                <a:buSzPts val="1100"/>
                <a:buFont typeface="Arial"/>
                <a:buNone/>
              </a:pPr>
              <a:r>
                <a:rPr lang="en" sz="1700" dirty="0">
                  <a:solidFill>
                    <a:srgbClr val="FFFFFF"/>
                  </a:solidFill>
                  <a:latin typeface="Fira Sans Extra Condensed Medium"/>
                  <a:ea typeface="Fira Sans Extra Condensed Medium"/>
                  <a:cs typeface="Fira Sans Extra Condensed Medium"/>
                  <a:sym typeface="Fira Sans Extra Condensed Medium"/>
                </a:rPr>
                <a:t>Threats</a:t>
              </a:r>
              <a:endParaRPr dirty="0">
                <a:solidFill>
                  <a:srgbClr val="FFFFFF"/>
                </a:solidFill>
              </a:endParaRPr>
            </a:p>
          </p:txBody>
        </p:sp>
        <p:sp>
          <p:nvSpPr>
            <p:cNvPr id="46" name="Google Shape;967;p33">
              <a:extLst>
                <a:ext uri="{FF2B5EF4-FFF2-40B4-BE49-F238E27FC236}">
                  <a16:creationId xmlns:a16="http://schemas.microsoft.com/office/drawing/2014/main" id="{D60DFAC1-1AFB-A761-EA64-898FBFC93540}"/>
                </a:ext>
              </a:extLst>
            </p:cNvPr>
            <p:cNvSpPr/>
            <p:nvPr/>
          </p:nvSpPr>
          <p:spPr>
            <a:xfrm>
              <a:off x="3223810" y="3574118"/>
              <a:ext cx="2687017" cy="117076"/>
            </a:xfrm>
            <a:custGeom>
              <a:avLst/>
              <a:gdLst/>
              <a:ahLst/>
              <a:cxnLst/>
              <a:rect l="l" t="t" r="r" b="b"/>
              <a:pathLst>
                <a:path w="98942" h="4311" extrusionOk="0">
                  <a:moveTo>
                    <a:pt x="0" y="1"/>
                  </a:moveTo>
                  <a:lnTo>
                    <a:pt x="1417" y="4311"/>
                  </a:lnTo>
                  <a:lnTo>
                    <a:pt x="98941" y="1"/>
                  </a:lnTo>
                  <a:close/>
                </a:path>
              </a:pathLst>
            </a:custGeom>
            <a:solidFill>
              <a:srgbClr val="000000">
                <a:alpha val="19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968;p33">
              <a:extLst>
                <a:ext uri="{FF2B5EF4-FFF2-40B4-BE49-F238E27FC236}">
                  <a16:creationId xmlns:a16="http://schemas.microsoft.com/office/drawing/2014/main" id="{BFC29DE1-F1D8-BB54-E778-B307B3C7A28D}"/>
                </a:ext>
              </a:extLst>
            </p:cNvPr>
            <p:cNvSpPr/>
            <p:nvPr/>
          </p:nvSpPr>
          <p:spPr>
            <a:xfrm rot="10800000">
              <a:off x="4299750" y="3827977"/>
              <a:ext cx="544500" cy="233700"/>
            </a:xfrm>
            <a:prstGeom prst="rightArrow">
              <a:avLst>
                <a:gd name="adj1" fmla="val 35708"/>
                <a:gd name="adj2" fmla="val 46400"/>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969;p33">
              <a:extLst>
                <a:ext uri="{FF2B5EF4-FFF2-40B4-BE49-F238E27FC236}">
                  <a16:creationId xmlns:a16="http://schemas.microsoft.com/office/drawing/2014/main" id="{9D512862-7C00-BAB2-A81A-1F85D77BB626}"/>
                </a:ext>
              </a:extLst>
            </p:cNvPr>
            <p:cNvSpPr txBox="1"/>
            <p:nvPr/>
          </p:nvSpPr>
          <p:spPr>
            <a:xfrm>
              <a:off x="-58831" y="3677377"/>
              <a:ext cx="3279838" cy="5349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dirty="0">
                  <a:latin typeface="Arial" panose="020B0604020202020204" pitchFamily="34" charset="0"/>
                  <a:ea typeface="Roboto"/>
                  <a:cs typeface="Arial" panose="020B0604020202020204" pitchFamily="34" charset="0"/>
                  <a:sym typeface="Roboto"/>
                </a:rPr>
                <a:t>Strong competition from local salons</a:t>
              </a:r>
              <a:endParaRPr dirty="0">
                <a:latin typeface="Arial" panose="020B0604020202020204" pitchFamily="34" charset="0"/>
                <a:ea typeface="Roboto"/>
                <a:cs typeface="Arial" panose="020B0604020202020204" pitchFamily="34" charset="0"/>
                <a:sym typeface="Roboto"/>
              </a:endParaRPr>
            </a:p>
          </p:txBody>
        </p:sp>
      </p:grpSp>
      <p:grpSp>
        <p:nvGrpSpPr>
          <p:cNvPr id="49" name="Google Shape;970;p33">
            <a:extLst>
              <a:ext uri="{FF2B5EF4-FFF2-40B4-BE49-F238E27FC236}">
                <a16:creationId xmlns:a16="http://schemas.microsoft.com/office/drawing/2014/main" id="{202E62D3-9CAB-678D-7606-67F49445D72F}"/>
              </a:ext>
            </a:extLst>
          </p:cNvPr>
          <p:cNvGrpSpPr/>
          <p:nvPr/>
        </p:nvGrpSpPr>
        <p:grpSpPr>
          <a:xfrm>
            <a:off x="3934550" y="4293443"/>
            <a:ext cx="7457350" cy="765473"/>
            <a:chOff x="3041122" y="2833029"/>
            <a:chExt cx="7457350" cy="765473"/>
          </a:xfrm>
        </p:grpSpPr>
        <p:sp>
          <p:nvSpPr>
            <p:cNvPr id="50" name="Google Shape;971;p33">
              <a:extLst>
                <a:ext uri="{FF2B5EF4-FFF2-40B4-BE49-F238E27FC236}">
                  <a16:creationId xmlns:a16="http://schemas.microsoft.com/office/drawing/2014/main" id="{0FD2F3DE-A77D-9EEF-1BE0-D2B1684F7FF0}"/>
                </a:ext>
              </a:extLst>
            </p:cNvPr>
            <p:cNvSpPr/>
            <p:nvPr/>
          </p:nvSpPr>
          <p:spPr>
            <a:xfrm>
              <a:off x="3041122" y="2857374"/>
              <a:ext cx="2985777" cy="741128"/>
            </a:xfrm>
            <a:custGeom>
              <a:avLst/>
              <a:gdLst/>
              <a:ahLst/>
              <a:cxnLst/>
              <a:rect l="l" t="t" r="r" b="b"/>
              <a:pathLst>
                <a:path w="109943" h="27290" extrusionOk="0">
                  <a:moveTo>
                    <a:pt x="4501" y="1"/>
                  </a:moveTo>
                  <a:lnTo>
                    <a:pt x="0" y="13645"/>
                  </a:lnTo>
                  <a:lnTo>
                    <a:pt x="4501" y="27290"/>
                  </a:lnTo>
                  <a:lnTo>
                    <a:pt x="109943" y="27290"/>
                  </a:lnTo>
                  <a:lnTo>
                    <a:pt x="105442" y="13645"/>
                  </a:lnTo>
                  <a:lnTo>
                    <a:pt x="109943" y="1"/>
                  </a:lnTo>
                  <a:close/>
                </a:path>
              </a:pathLst>
            </a:custGeom>
            <a:solidFill>
              <a:schemeClr val="accent3"/>
            </a:solidFill>
            <a:ln>
              <a:noFill/>
            </a:ln>
          </p:spPr>
          <p:txBody>
            <a:bodyPr spcFirstLastPara="1" wrap="square" lIns="365750" tIns="91425" rIns="91425" bIns="91425" anchor="ctr" anchorCtr="0">
              <a:noAutofit/>
            </a:bodyPr>
            <a:lstStyle/>
            <a:p>
              <a:pPr marL="0" lvl="0" indent="0" algn="l" rtl="0">
                <a:spcBef>
                  <a:spcPts val="0"/>
                </a:spcBef>
                <a:spcAft>
                  <a:spcPts val="0"/>
                </a:spcAft>
                <a:buClr>
                  <a:schemeClr val="dk1"/>
                </a:buClr>
                <a:buSzPts val="1100"/>
                <a:buFont typeface="Arial"/>
                <a:buNone/>
              </a:pPr>
              <a:r>
                <a:rPr lang="en" sz="1700" dirty="0">
                  <a:solidFill>
                    <a:srgbClr val="FFFFFF"/>
                  </a:solidFill>
                  <a:latin typeface="Fira Sans Extra Condensed Medium"/>
                  <a:sym typeface="Fira Sans Extra Condensed Medium"/>
                </a:rPr>
                <a:t>Opportunities</a:t>
              </a:r>
              <a:endParaRPr dirty="0">
                <a:solidFill>
                  <a:srgbClr val="FFFFFF"/>
                </a:solidFill>
              </a:endParaRPr>
            </a:p>
          </p:txBody>
        </p:sp>
        <p:sp>
          <p:nvSpPr>
            <p:cNvPr id="51" name="Google Shape;972;p33">
              <a:extLst>
                <a:ext uri="{FF2B5EF4-FFF2-40B4-BE49-F238E27FC236}">
                  <a16:creationId xmlns:a16="http://schemas.microsoft.com/office/drawing/2014/main" id="{F9A49FD7-40C9-94FD-DD8D-731765F94125}"/>
                </a:ext>
              </a:extLst>
            </p:cNvPr>
            <p:cNvSpPr/>
            <p:nvPr/>
          </p:nvSpPr>
          <p:spPr>
            <a:xfrm>
              <a:off x="3147825" y="2833029"/>
              <a:ext cx="2772373" cy="121285"/>
            </a:xfrm>
            <a:custGeom>
              <a:avLst/>
              <a:gdLst/>
              <a:ahLst/>
              <a:cxnLst/>
              <a:rect l="l" t="t" r="r" b="b"/>
              <a:pathLst>
                <a:path w="102085" h="4466" extrusionOk="0">
                  <a:moveTo>
                    <a:pt x="0" y="1"/>
                  </a:moveTo>
                  <a:lnTo>
                    <a:pt x="100608" y="4466"/>
                  </a:lnTo>
                  <a:lnTo>
                    <a:pt x="102085" y="1"/>
                  </a:lnTo>
                  <a:close/>
                </a:path>
              </a:pathLst>
            </a:custGeom>
            <a:solidFill>
              <a:srgbClr val="000000">
                <a:alpha val="19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973;p33">
              <a:extLst>
                <a:ext uri="{FF2B5EF4-FFF2-40B4-BE49-F238E27FC236}">
                  <a16:creationId xmlns:a16="http://schemas.microsoft.com/office/drawing/2014/main" id="{228C3B73-D3AB-808D-B56C-29931C386893}"/>
                </a:ext>
              </a:extLst>
            </p:cNvPr>
            <p:cNvSpPr/>
            <p:nvPr/>
          </p:nvSpPr>
          <p:spPr>
            <a:xfrm>
              <a:off x="4604878" y="3135169"/>
              <a:ext cx="544500" cy="233700"/>
            </a:xfrm>
            <a:prstGeom prst="rightArrow">
              <a:avLst>
                <a:gd name="adj1" fmla="val 35708"/>
                <a:gd name="adj2" fmla="val 46400"/>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974;p33">
              <a:extLst>
                <a:ext uri="{FF2B5EF4-FFF2-40B4-BE49-F238E27FC236}">
                  <a16:creationId xmlns:a16="http://schemas.microsoft.com/office/drawing/2014/main" id="{A84E0B27-7AA9-E389-07B2-B094D4ACB53D}"/>
                </a:ext>
              </a:extLst>
            </p:cNvPr>
            <p:cNvSpPr txBox="1"/>
            <p:nvPr/>
          </p:nvSpPr>
          <p:spPr>
            <a:xfrm>
              <a:off x="5920198" y="2953808"/>
              <a:ext cx="4578274" cy="59565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dirty="0">
                  <a:latin typeface="Arial" panose="020B0604020202020204" pitchFamily="34" charset="0"/>
                  <a:ea typeface="Roboto"/>
                  <a:cs typeface="Arial" panose="020B0604020202020204" pitchFamily="34" charset="0"/>
                  <a:sym typeface="Roboto"/>
                </a:rPr>
                <a:t>Growing beauty market and social media </a:t>
              </a:r>
              <a:r>
                <a:rPr lang="en-GB" dirty="0">
                  <a:latin typeface="Arial" panose="020B0604020202020204" pitchFamily="34" charset="0"/>
                  <a:ea typeface="Roboto"/>
                  <a:cs typeface="Arial" panose="020B0604020202020204" pitchFamily="34" charset="0"/>
                  <a:sym typeface="Roboto"/>
                </a:rPr>
                <a:t>in</a:t>
              </a:r>
              <a:r>
                <a:rPr lang="en" dirty="0">
                  <a:latin typeface="Arial" panose="020B0604020202020204" pitchFamily="34" charset="0"/>
                  <a:ea typeface="Roboto"/>
                  <a:cs typeface="Arial" panose="020B0604020202020204" pitchFamily="34" charset="0"/>
                  <a:sym typeface="Roboto"/>
                </a:rPr>
                <a:t>fuence</a:t>
              </a:r>
              <a:endParaRPr dirty="0">
                <a:latin typeface="Arial" panose="020B0604020202020204" pitchFamily="34" charset="0"/>
                <a:ea typeface="Roboto"/>
                <a:cs typeface="Arial" panose="020B0604020202020204" pitchFamily="34" charset="0"/>
                <a:sym typeface="Roboto"/>
              </a:endParaRPr>
            </a:p>
          </p:txBody>
        </p:sp>
      </p:grpSp>
      <p:grpSp>
        <p:nvGrpSpPr>
          <p:cNvPr id="54" name="Google Shape;975;p33">
            <a:extLst>
              <a:ext uri="{FF2B5EF4-FFF2-40B4-BE49-F238E27FC236}">
                <a16:creationId xmlns:a16="http://schemas.microsoft.com/office/drawing/2014/main" id="{5858FF8F-16DC-9137-4B14-86C89D12C3A3}"/>
              </a:ext>
            </a:extLst>
          </p:cNvPr>
          <p:cNvGrpSpPr/>
          <p:nvPr/>
        </p:nvGrpSpPr>
        <p:grpSpPr>
          <a:xfrm>
            <a:off x="3992175" y="2718153"/>
            <a:ext cx="5621427" cy="741454"/>
            <a:chOff x="2934425" y="1350200"/>
            <a:chExt cx="5621427" cy="741454"/>
          </a:xfrm>
        </p:grpSpPr>
        <p:sp>
          <p:nvSpPr>
            <p:cNvPr id="55" name="Google Shape;976;p33">
              <a:extLst>
                <a:ext uri="{FF2B5EF4-FFF2-40B4-BE49-F238E27FC236}">
                  <a16:creationId xmlns:a16="http://schemas.microsoft.com/office/drawing/2014/main" id="{70F4121D-9C70-F58D-06E5-C6668184FB45}"/>
                </a:ext>
              </a:extLst>
            </p:cNvPr>
            <p:cNvSpPr/>
            <p:nvPr/>
          </p:nvSpPr>
          <p:spPr>
            <a:xfrm>
              <a:off x="2934425" y="1350200"/>
              <a:ext cx="2985777" cy="741454"/>
            </a:xfrm>
            <a:custGeom>
              <a:avLst/>
              <a:gdLst/>
              <a:ahLst/>
              <a:cxnLst/>
              <a:rect l="l" t="t" r="r" b="b"/>
              <a:pathLst>
                <a:path w="109943" h="27302" extrusionOk="0">
                  <a:moveTo>
                    <a:pt x="4501" y="1"/>
                  </a:moveTo>
                  <a:lnTo>
                    <a:pt x="0" y="13657"/>
                  </a:lnTo>
                  <a:lnTo>
                    <a:pt x="4501" y="27302"/>
                  </a:lnTo>
                  <a:lnTo>
                    <a:pt x="109943" y="27302"/>
                  </a:lnTo>
                  <a:lnTo>
                    <a:pt x="105442" y="13657"/>
                  </a:lnTo>
                  <a:lnTo>
                    <a:pt x="109943" y="1"/>
                  </a:lnTo>
                  <a:close/>
                </a:path>
              </a:pathLst>
            </a:custGeom>
            <a:solidFill>
              <a:schemeClr val="accent1"/>
            </a:solidFill>
            <a:ln>
              <a:noFill/>
            </a:ln>
          </p:spPr>
          <p:txBody>
            <a:bodyPr spcFirstLastPara="1" wrap="square" lIns="365750" tIns="91425" rIns="91425" bIns="91425" anchor="ctr" anchorCtr="0">
              <a:noAutofit/>
            </a:bodyPr>
            <a:lstStyle/>
            <a:p>
              <a:pPr marL="0" lvl="0" indent="0" algn="l" rtl="0">
                <a:spcBef>
                  <a:spcPts val="0"/>
                </a:spcBef>
                <a:spcAft>
                  <a:spcPts val="0"/>
                </a:spcAft>
                <a:buClr>
                  <a:schemeClr val="dk1"/>
                </a:buClr>
                <a:buSzPts val="1100"/>
                <a:buFont typeface="Arial"/>
                <a:buNone/>
              </a:pPr>
              <a:r>
                <a:rPr lang="en" sz="1700" dirty="0">
                  <a:solidFill>
                    <a:srgbClr val="FFFFFF"/>
                  </a:solidFill>
                  <a:latin typeface="Fira Sans Extra Condensed Medium"/>
                  <a:sym typeface="Fira Sans Extra Condensed Medium"/>
                </a:rPr>
                <a:t>Strengths</a:t>
              </a:r>
              <a:endParaRPr dirty="0">
                <a:solidFill>
                  <a:srgbClr val="FFFFFF"/>
                </a:solidFill>
              </a:endParaRPr>
            </a:p>
          </p:txBody>
        </p:sp>
        <p:sp>
          <p:nvSpPr>
            <p:cNvPr id="56" name="Google Shape;977;p33">
              <a:extLst>
                <a:ext uri="{FF2B5EF4-FFF2-40B4-BE49-F238E27FC236}">
                  <a16:creationId xmlns:a16="http://schemas.microsoft.com/office/drawing/2014/main" id="{43DA4162-412B-BB9F-38AA-01295B4D532B}"/>
                </a:ext>
              </a:extLst>
            </p:cNvPr>
            <p:cNvSpPr/>
            <p:nvPr/>
          </p:nvSpPr>
          <p:spPr>
            <a:xfrm>
              <a:off x="4299750" y="1604077"/>
              <a:ext cx="544500" cy="233700"/>
            </a:xfrm>
            <a:prstGeom prst="rightArrow">
              <a:avLst>
                <a:gd name="adj1" fmla="val 35708"/>
                <a:gd name="adj2" fmla="val 46400"/>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978;p33">
              <a:extLst>
                <a:ext uri="{FF2B5EF4-FFF2-40B4-BE49-F238E27FC236}">
                  <a16:creationId xmlns:a16="http://schemas.microsoft.com/office/drawing/2014/main" id="{7ED78B9A-92CA-D981-9B13-5D40A636CFFB}"/>
                </a:ext>
              </a:extLst>
            </p:cNvPr>
            <p:cNvSpPr txBox="1"/>
            <p:nvPr/>
          </p:nvSpPr>
          <p:spPr>
            <a:xfrm>
              <a:off x="5862577" y="1434909"/>
              <a:ext cx="2693275" cy="534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dirty="0">
                  <a:latin typeface="Arial" panose="020B0604020202020204" pitchFamily="34" charset="0"/>
                  <a:ea typeface="Roboto"/>
                  <a:cs typeface="Arial" panose="020B0604020202020204" pitchFamily="34" charset="0"/>
                  <a:sym typeface="Roboto"/>
                </a:rPr>
                <a:t>Skills, quality, low operating costs</a:t>
              </a:r>
              <a:endParaRPr dirty="0">
                <a:latin typeface="Arial" panose="020B0604020202020204" pitchFamily="34" charset="0"/>
                <a:ea typeface="Roboto"/>
                <a:cs typeface="Arial" panose="020B0604020202020204" pitchFamily="34" charset="0"/>
                <a:sym typeface="Roboto"/>
              </a:endParaRPr>
            </a:p>
          </p:txBody>
        </p:sp>
      </p:grpSp>
      <p:sp>
        <p:nvSpPr>
          <p:cNvPr id="58" name="Google Shape;980;p33">
            <a:extLst>
              <a:ext uri="{FF2B5EF4-FFF2-40B4-BE49-F238E27FC236}">
                <a16:creationId xmlns:a16="http://schemas.microsoft.com/office/drawing/2014/main" id="{9D5C487A-A6B7-E930-BD15-6ECC43355AF3}"/>
              </a:ext>
            </a:extLst>
          </p:cNvPr>
          <p:cNvSpPr/>
          <p:nvPr/>
        </p:nvSpPr>
        <p:spPr>
          <a:xfrm>
            <a:off x="4639923" y="3765503"/>
            <a:ext cx="347552" cy="346438"/>
          </a:xfrm>
          <a:custGeom>
            <a:avLst/>
            <a:gdLst/>
            <a:ahLst/>
            <a:cxnLst/>
            <a:rect l="l" t="t" r="r" b="b"/>
            <a:pathLst>
              <a:path w="10919" h="10884" extrusionOk="0">
                <a:moveTo>
                  <a:pt x="9561" y="561"/>
                </a:moveTo>
                <a:lnTo>
                  <a:pt x="9561" y="1203"/>
                </a:lnTo>
                <a:cubicBezTo>
                  <a:pt x="9561" y="1299"/>
                  <a:pt x="9633" y="1370"/>
                  <a:pt x="9728" y="1370"/>
                </a:cubicBezTo>
                <a:lnTo>
                  <a:pt x="10359" y="1370"/>
                </a:lnTo>
                <a:lnTo>
                  <a:pt x="8966" y="2739"/>
                </a:lnTo>
                <a:lnTo>
                  <a:pt x="8394" y="2739"/>
                </a:lnTo>
                <a:lnTo>
                  <a:pt x="9323" y="1811"/>
                </a:lnTo>
                <a:cubicBezTo>
                  <a:pt x="9383" y="1751"/>
                  <a:pt x="9383" y="1644"/>
                  <a:pt x="9323" y="1584"/>
                </a:cubicBezTo>
                <a:cubicBezTo>
                  <a:pt x="9293" y="1555"/>
                  <a:pt x="9252" y="1540"/>
                  <a:pt x="9210" y="1540"/>
                </a:cubicBezTo>
                <a:cubicBezTo>
                  <a:pt x="9168" y="1540"/>
                  <a:pt x="9127" y="1555"/>
                  <a:pt x="9097" y="1584"/>
                </a:cubicBezTo>
                <a:lnTo>
                  <a:pt x="8180" y="2513"/>
                </a:lnTo>
                <a:lnTo>
                  <a:pt x="8180" y="1954"/>
                </a:lnTo>
                <a:lnTo>
                  <a:pt x="9561" y="561"/>
                </a:lnTo>
                <a:close/>
                <a:moveTo>
                  <a:pt x="4441" y="2382"/>
                </a:moveTo>
                <a:cubicBezTo>
                  <a:pt x="5513" y="2382"/>
                  <a:pt x="6489" y="2799"/>
                  <a:pt x="7228" y="3466"/>
                </a:cubicBezTo>
                <a:lnTo>
                  <a:pt x="4334" y="6347"/>
                </a:lnTo>
                <a:cubicBezTo>
                  <a:pt x="4275" y="6406"/>
                  <a:pt x="4275" y="6514"/>
                  <a:pt x="4334" y="6573"/>
                </a:cubicBezTo>
                <a:cubicBezTo>
                  <a:pt x="4370" y="6609"/>
                  <a:pt x="4406" y="6621"/>
                  <a:pt x="4453" y="6621"/>
                </a:cubicBezTo>
                <a:cubicBezTo>
                  <a:pt x="4501" y="6621"/>
                  <a:pt x="4525" y="6609"/>
                  <a:pt x="4572" y="6573"/>
                </a:cubicBezTo>
                <a:lnTo>
                  <a:pt x="5287" y="5859"/>
                </a:lnTo>
                <a:cubicBezTo>
                  <a:pt x="5418" y="6037"/>
                  <a:pt x="5477" y="6252"/>
                  <a:pt x="5477" y="6478"/>
                </a:cubicBezTo>
                <a:cubicBezTo>
                  <a:pt x="5477" y="7038"/>
                  <a:pt x="5013" y="7502"/>
                  <a:pt x="4453" y="7502"/>
                </a:cubicBezTo>
                <a:cubicBezTo>
                  <a:pt x="3894" y="7502"/>
                  <a:pt x="3429" y="7038"/>
                  <a:pt x="3429" y="6478"/>
                </a:cubicBezTo>
                <a:cubicBezTo>
                  <a:pt x="3429" y="5906"/>
                  <a:pt x="3894" y="5442"/>
                  <a:pt x="4453" y="5442"/>
                </a:cubicBezTo>
                <a:cubicBezTo>
                  <a:pt x="4513" y="5442"/>
                  <a:pt x="4584" y="5442"/>
                  <a:pt x="4644" y="5466"/>
                </a:cubicBezTo>
                <a:cubicBezTo>
                  <a:pt x="4652" y="5467"/>
                  <a:pt x="4660" y="5467"/>
                  <a:pt x="4668" y="5467"/>
                </a:cubicBezTo>
                <a:cubicBezTo>
                  <a:pt x="4751" y="5467"/>
                  <a:pt x="4813" y="5410"/>
                  <a:pt x="4834" y="5323"/>
                </a:cubicBezTo>
                <a:cubicBezTo>
                  <a:pt x="4858" y="5240"/>
                  <a:pt x="4799" y="5168"/>
                  <a:pt x="4703" y="5133"/>
                </a:cubicBezTo>
                <a:cubicBezTo>
                  <a:pt x="4620" y="5121"/>
                  <a:pt x="4537" y="5109"/>
                  <a:pt x="4453" y="5109"/>
                </a:cubicBezTo>
                <a:cubicBezTo>
                  <a:pt x="3703" y="5109"/>
                  <a:pt x="3096" y="5716"/>
                  <a:pt x="3096" y="6454"/>
                </a:cubicBezTo>
                <a:cubicBezTo>
                  <a:pt x="3096" y="7204"/>
                  <a:pt x="3703" y="7811"/>
                  <a:pt x="4453" y="7811"/>
                </a:cubicBezTo>
                <a:cubicBezTo>
                  <a:pt x="5192" y="7811"/>
                  <a:pt x="5811" y="7204"/>
                  <a:pt x="5811" y="6454"/>
                </a:cubicBezTo>
                <a:cubicBezTo>
                  <a:pt x="5811" y="6145"/>
                  <a:pt x="5704" y="5859"/>
                  <a:pt x="5525" y="5621"/>
                </a:cubicBezTo>
                <a:lnTo>
                  <a:pt x="6025" y="5121"/>
                </a:lnTo>
                <a:cubicBezTo>
                  <a:pt x="6346" y="5490"/>
                  <a:pt x="6525" y="5966"/>
                  <a:pt x="6525" y="6454"/>
                </a:cubicBezTo>
                <a:cubicBezTo>
                  <a:pt x="6525" y="7585"/>
                  <a:pt x="5596" y="8514"/>
                  <a:pt x="4465" y="8514"/>
                </a:cubicBezTo>
                <a:cubicBezTo>
                  <a:pt x="3334" y="8514"/>
                  <a:pt x="2417" y="7585"/>
                  <a:pt x="2417" y="6454"/>
                </a:cubicBezTo>
                <a:cubicBezTo>
                  <a:pt x="2417" y="5323"/>
                  <a:pt x="3334" y="4406"/>
                  <a:pt x="4465" y="4406"/>
                </a:cubicBezTo>
                <a:cubicBezTo>
                  <a:pt x="4811" y="4406"/>
                  <a:pt x="5156" y="4490"/>
                  <a:pt x="5453" y="4656"/>
                </a:cubicBezTo>
                <a:cubicBezTo>
                  <a:pt x="5476" y="4671"/>
                  <a:pt x="5502" y="4678"/>
                  <a:pt x="5528" y="4678"/>
                </a:cubicBezTo>
                <a:cubicBezTo>
                  <a:pt x="5585" y="4678"/>
                  <a:pt x="5643" y="4646"/>
                  <a:pt x="5668" y="4597"/>
                </a:cubicBezTo>
                <a:cubicBezTo>
                  <a:pt x="5715" y="4525"/>
                  <a:pt x="5692" y="4418"/>
                  <a:pt x="5608" y="4371"/>
                </a:cubicBezTo>
                <a:cubicBezTo>
                  <a:pt x="5275" y="4180"/>
                  <a:pt x="4882" y="4097"/>
                  <a:pt x="4477" y="4097"/>
                </a:cubicBezTo>
                <a:cubicBezTo>
                  <a:pt x="3167" y="4097"/>
                  <a:pt x="2120" y="5168"/>
                  <a:pt x="2120" y="6454"/>
                </a:cubicBezTo>
                <a:cubicBezTo>
                  <a:pt x="2120" y="7764"/>
                  <a:pt x="3191" y="8823"/>
                  <a:pt x="4477" y="8823"/>
                </a:cubicBezTo>
                <a:cubicBezTo>
                  <a:pt x="5787" y="8823"/>
                  <a:pt x="6847" y="7752"/>
                  <a:pt x="6847" y="6454"/>
                </a:cubicBezTo>
                <a:cubicBezTo>
                  <a:pt x="6847" y="5883"/>
                  <a:pt x="6644" y="5323"/>
                  <a:pt x="6263" y="4894"/>
                </a:cubicBezTo>
                <a:lnTo>
                  <a:pt x="6763" y="4406"/>
                </a:lnTo>
                <a:cubicBezTo>
                  <a:pt x="7263" y="4966"/>
                  <a:pt x="7549" y="5704"/>
                  <a:pt x="7549" y="6454"/>
                </a:cubicBezTo>
                <a:cubicBezTo>
                  <a:pt x="7549" y="8157"/>
                  <a:pt x="6168" y="9538"/>
                  <a:pt x="4465" y="9538"/>
                </a:cubicBezTo>
                <a:cubicBezTo>
                  <a:pt x="2775" y="9538"/>
                  <a:pt x="1382" y="8157"/>
                  <a:pt x="1382" y="6454"/>
                </a:cubicBezTo>
                <a:cubicBezTo>
                  <a:pt x="1382" y="4763"/>
                  <a:pt x="2775" y="3382"/>
                  <a:pt x="4465" y="3382"/>
                </a:cubicBezTo>
                <a:cubicBezTo>
                  <a:pt x="5061" y="3382"/>
                  <a:pt x="5632" y="3537"/>
                  <a:pt x="6132" y="3870"/>
                </a:cubicBezTo>
                <a:cubicBezTo>
                  <a:pt x="6157" y="3887"/>
                  <a:pt x="6187" y="3895"/>
                  <a:pt x="6217" y="3895"/>
                </a:cubicBezTo>
                <a:cubicBezTo>
                  <a:pt x="6272" y="3895"/>
                  <a:pt x="6328" y="3869"/>
                  <a:pt x="6358" y="3823"/>
                </a:cubicBezTo>
                <a:cubicBezTo>
                  <a:pt x="6406" y="3751"/>
                  <a:pt x="6382" y="3644"/>
                  <a:pt x="6311" y="3597"/>
                </a:cubicBezTo>
                <a:cubicBezTo>
                  <a:pt x="5763" y="3239"/>
                  <a:pt x="5132" y="3061"/>
                  <a:pt x="4477" y="3061"/>
                </a:cubicBezTo>
                <a:cubicBezTo>
                  <a:pt x="2608" y="3061"/>
                  <a:pt x="1084" y="4585"/>
                  <a:pt x="1084" y="6454"/>
                </a:cubicBezTo>
                <a:cubicBezTo>
                  <a:pt x="1084" y="8335"/>
                  <a:pt x="2608" y="9847"/>
                  <a:pt x="4477" y="9847"/>
                </a:cubicBezTo>
                <a:cubicBezTo>
                  <a:pt x="6358" y="9847"/>
                  <a:pt x="7870" y="8335"/>
                  <a:pt x="7870" y="6454"/>
                </a:cubicBezTo>
                <a:cubicBezTo>
                  <a:pt x="7870" y="5609"/>
                  <a:pt x="7561" y="4811"/>
                  <a:pt x="7001" y="4168"/>
                </a:cubicBezTo>
                <a:lnTo>
                  <a:pt x="7489" y="3680"/>
                </a:lnTo>
                <a:cubicBezTo>
                  <a:pt x="8120" y="4418"/>
                  <a:pt x="8537" y="5394"/>
                  <a:pt x="8537" y="6478"/>
                </a:cubicBezTo>
                <a:cubicBezTo>
                  <a:pt x="8537" y="8740"/>
                  <a:pt x="6692" y="10562"/>
                  <a:pt x="4441" y="10562"/>
                </a:cubicBezTo>
                <a:cubicBezTo>
                  <a:pt x="2191" y="10562"/>
                  <a:pt x="346" y="8716"/>
                  <a:pt x="346" y="6478"/>
                </a:cubicBezTo>
                <a:cubicBezTo>
                  <a:pt x="346" y="4228"/>
                  <a:pt x="2191" y="2382"/>
                  <a:pt x="4441" y="2382"/>
                </a:cubicBezTo>
                <a:close/>
                <a:moveTo>
                  <a:pt x="9701" y="1"/>
                </a:moveTo>
                <a:cubicBezTo>
                  <a:pt x="9659" y="1"/>
                  <a:pt x="9617" y="17"/>
                  <a:pt x="9585" y="49"/>
                </a:cubicBezTo>
                <a:lnTo>
                  <a:pt x="7894" y="1739"/>
                </a:lnTo>
                <a:cubicBezTo>
                  <a:pt x="7859" y="1775"/>
                  <a:pt x="7847" y="1811"/>
                  <a:pt x="7847" y="1858"/>
                </a:cubicBezTo>
                <a:lnTo>
                  <a:pt x="7847" y="2811"/>
                </a:lnTo>
                <a:lnTo>
                  <a:pt x="7430" y="3228"/>
                </a:lnTo>
                <a:cubicBezTo>
                  <a:pt x="6644" y="2501"/>
                  <a:pt x="5584" y="2037"/>
                  <a:pt x="4430" y="2037"/>
                </a:cubicBezTo>
                <a:cubicBezTo>
                  <a:pt x="1989" y="2037"/>
                  <a:pt x="0" y="4013"/>
                  <a:pt x="0" y="6454"/>
                </a:cubicBezTo>
                <a:cubicBezTo>
                  <a:pt x="0" y="8895"/>
                  <a:pt x="1989" y="10883"/>
                  <a:pt x="4430" y="10883"/>
                </a:cubicBezTo>
                <a:cubicBezTo>
                  <a:pt x="6870" y="10883"/>
                  <a:pt x="8847" y="8895"/>
                  <a:pt x="8847" y="6454"/>
                </a:cubicBezTo>
                <a:cubicBezTo>
                  <a:pt x="8847" y="5299"/>
                  <a:pt x="8394" y="4240"/>
                  <a:pt x="7656" y="3454"/>
                </a:cubicBezTo>
                <a:lnTo>
                  <a:pt x="8073" y="3037"/>
                </a:lnTo>
                <a:lnTo>
                  <a:pt x="9025" y="3037"/>
                </a:lnTo>
                <a:cubicBezTo>
                  <a:pt x="9073" y="3037"/>
                  <a:pt x="9109" y="3013"/>
                  <a:pt x="9144" y="2989"/>
                </a:cubicBezTo>
                <a:lnTo>
                  <a:pt x="10835" y="1299"/>
                </a:lnTo>
                <a:cubicBezTo>
                  <a:pt x="10895" y="1251"/>
                  <a:pt x="10918" y="1192"/>
                  <a:pt x="10883" y="1132"/>
                </a:cubicBezTo>
                <a:cubicBezTo>
                  <a:pt x="10859" y="1072"/>
                  <a:pt x="10799" y="1025"/>
                  <a:pt x="10740" y="1025"/>
                </a:cubicBezTo>
                <a:lnTo>
                  <a:pt x="9871" y="1025"/>
                </a:lnTo>
                <a:lnTo>
                  <a:pt x="9871" y="168"/>
                </a:lnTo>
                <a:cubicBezTo>
                  <a:pt x="9871" y="108"/>
                  <a:pt x="9823" y="49"/>
                  <a:pt x="9764" y="13"/>
                </a:cubicBezTo>
                <a:cubicBezTo>
                  <a:pt x="9744" y="5"/>
                  <a:pt x="9723" y="1"/>
                  <a:pt x="97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 name="Google Shape;981;p33">
            <a:extLst>
              <a:ext uri="{FF2B5EF4-FFF2-40B4-BE49-F238E27FC236}">
                <a16:creationId xmlns:a16="http://schemas.microsoft.com/office/drawing/2014/main" id="{D81C6FC1-3D93-3A9F-00A8-674ED91458E9}"/>
              </a:ext>
            </a:extLst>
          </p:cNvPr>
          <p:cNvGrpSpPr/>
          <p:nvPr/>
        </p:nvGrpSpPr>
        <p:grpSpPr>
          <a:xfrm>
            <a:off x="6393322" y="4518800"/>
            <a:ext cx="322151" cy="322374"/>
            <a:chOff x="4206763" y="2450951"/>
            <a:chExt cx="322151" cy="322374"/>
          </a:xfrm>
        </p:grpSpPr>
        <p:sp>
          <p:nvSpPr>
            <p:cNvPr id="60" name="Google Shape;982;p33">
              <a:extLst>
                <a:ext uri="{FF2B5EF4-FFF2-40B4-BE49-F238E27FC236}">
                  <a16:creationId xmlns:a16="http://schemas.microsoft.com/office/drawing/2014/main" id="{AFF38BE4-3A09-DBF9-1922-D9CF665DE74E}"/>
                </a:ext>
              </a:extLst>
            </p:cNvPr>
            <p:cNvSpPr/>
            <p:nvPr/>
          </p:nvSpPr>
          <p:spPr>
            <a:xfrm>
              <a:off x="4206763" y="2571650"/>
              <a:ext cx="322151" cy="201675"/>
            </a:xfrm>
            <a:custGeom>
              <a:avLst/>
              <a:gdLst/>
              <a:ahLst/>
              <a:cxnLst/>
              <a:rect l="l" t="t" r="r" b="b"/>
              <a:pathLst>
                <a:path w="10121" h="6336" extrusionOk="0">
                  <a:moveTo>
                    <a:pt x="2691" y="2847"/>
                  </a:moveTo>
                  <a:lnTo>
                    <a:pt x="2691" y="6037"/>
                  </a:lnTo>
                  <a:lnTo>
                    <a:pt x="1393" y="6037"/>
                  </a:lnTo>
                  <a:lnTo>
                    <a:pt x="1393" y="2847"/>
                  </a:lnTo>
                  <a:close/>
                  <a:moveTo>
                    <a:pt x="5703" y="2049"/>
                  </a:moveTo>
                  <a:lnTo>
                    <a:pt x="5703" y="6037"/>
                  </a:lnTo>
                  <a:lnTo>
                    <a:pt x="4406" y="6037"/>
                  </a:lnTo>
                  <a:lnTo>
                    <a:pt x="4406" y="2049"/>
                  </a:lnTo>
                  <a:close/>
                  <a:moveTo>
                    <a:pt x="8704" y="299"/>
                  </a:moveTo>
                  <a:lnTo>
                    <a:pt x="8704" y="6037"/>
                  </a:lnTo>
                  <a:lnTo>
                    <a:pt x="7406" y="6037"/>
                  </a:lnTo>
                  <a:lnTo>
                    <a:pt x="7406" y="299"/>
                  </a:lnTo>
                  <a:close/>
                  <a:moveTo>
                    <a:pt x="7275" y="1"/>
                  </a:moveTo>
                  <a:cubicBezTo>
                    <a:pt x="7192" y="1"/>
                    <a:pt x="7132" y="61"/>
                    <a:pt x="7132" y="156"/>
                  </a:cubicBezTo>
                  <a:lnTo>
                    <a:pt x="7132" y="6037"/>
                  </a:lnTo>
                  <a:lnTo>
                    <a:pt x="6001" y="6037"/>
                  </a:lnTo>
                  <a:lnTo>
                    <a:pt x="6001" y="1894"/>
                  </a:lnTo>
                  <a:cubicBezTo>
                    <a:pt x="6001" y="1811"/>
                    <a:pt x="5941" y="1751"/>
                    <a:pt x="5846" y="1751"/>
                  </a:cubicBezTo>
                  <a:lnTo>
                    <a:pt x="4275" y="1751"/>
                  </a:lnTo>
                  <a:cubicBezTo>
                    <a:pt x="4179" y="1751"/>
                    <a:pt x="4120" y="1811"/>
                    <a:pt x="4120" y="1894"/>
                  </a:cubicBezTo>
                  <a:lnTo>
                    <a:pt x="4120" y="6037"/>
                  </a:lnTo>
                  <a:lnTo>
                    <a:pt x="2989" y="6037"/>
                  </a:lnTo>
                  <a:lnTo>
                    <a:pt x="2989" y="2704"/>
                  </a:lnTo>
                  <a:cubicBezTo>
                    <a:pt x="2989" y="2608"/>
                    <a:pt x="2929" y="2549"/>
                    <a:pt x="2846" y="2549"/>
                  </a:cubicBezTo>
                  <a:lnTo>
                    <a:pt x="1262" y="2549"/>
                  </a:lnTo>
                  <a:cubicBezTo>
                    <a:pt x="1167" y="2549"/>
                    <a:pt x="1119" y="2608"/>
                    <a:pt x="1119" y="2704"/>
                  </a:cubicBezTo>
                  <a:lnTo>
                    <a:pt x="1119" y="6037"/>
                  </a:lnTo>
                  <a:lnTo>
                    <a:pt x="143" y="6037"/>
                  </a:lnTo>
                  <a:cubicBezTo>
                    <a:pt x="60" y="6037"/>
                    <a:pt x="0" y="6097"/>
                    <a:pt x="0" y="6180"/>
                  </a:cubicBezTo>
                  <a:cubicBezTo>
                    <a:pt x="0" y="6276"/>
                    <a:pt x="60" y="6335"/>
                    <a:pt x="143" y="6335"/>
                  </a:cubicBezTo>
                  <a:lnTo>
                    <a:pt x="9966" y="6335"/>
                  </a:lnTo>
                  <a:cubicBezTo>
                    <a:pt x="10061" y="6335"/>
                    <a:pt x="10121" y="6276"/>
                    <a:pt x="10121" y="6180"/>
                  </a:cubicBezTo>
                  <a:cubicBezTo>
                    <a:pt x="10121" y="6109"/>
                    <a:pt x="10049" y="6037"/>
                    <a:pt x="9966" y="6037"/>
                  </a:cubicBezTo>
                  <a:lnTo>
                    <a:pt x="9001" y="6037"/>
                  </a:lnTo>
                  <a:lnTo>
                    <a:pt x="9001" y="156"/>
                  </a:lnTo>
                  <a:cubicBezTo>
                    <a:pt x="9001" y="61"/>
                    <a:pt x="8942" y="1"/>
                    <a:pt x="885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983;p33">
              <a:extLst>
                <a:ext uri="{FF2B5EF4-FFF2-40B4-BE49-F238E27FC236}">
                  <a16:creationId xmlns:a16="http://schemas.microsoft.com/office/drawing/2014/main" id="{03AB7C79-5A02-3AA5-9224-1A865C408311}"/>
                </a:ext>
              </a:extLst>
            </p:cNvPr>
            <p:cNvSpPr/>
            <p:nvPr/>
          </p:nvSpPr>
          <p:spPr>
            <a:xfrm>
              <a:off x="4210933" y="2450951"/>
              <a:ext cx="308878" cy="185537"/>
            </a:xfrm>
            <a:custGeom>
              <a:avLst/>
              <a:gdLst/>
              <a:ahLst/>
              <a:cxnLst/>
              <a:rect l="l" t="t" r="r" b="b"/>
              <a:pathLst>
                <a:path w="9704" h="5829" extrusionOk="0">
                  <a:moveTo>
                    <a:pt x="9212" y="1"/>
                  </a:moveTo>
                  <a:cubicBezTo>
                    <a:pt x="9189" y="1"/>
                    <a:pt x="9167" y="3"/>
                    <a:pt x="9144" y="7"/>
                  </a:cubicBezTo>
                  <a:lnTo>
                    <a:pt x="7870" y="162"/>
                  </a:lnTo>
                  <a:cubicBezTo>
                    <a:pt x="7620" y="197"/>
                    <a:pt x="7442" y="435"/>
                    <a:pt x="7477" y="685"/>
                  </a:cubicBezTo>
                  <a:cubicBezTo>
                    <a:pt x="7500" y="920"/>
                    <a:pt x="7711" y="1092"/>
                    <a:pt x="7944" y="1092"/>
                  </a:cubicBezTo>
                  <a:cubicBezTo>
                    <a:pt x="7959" y="1092"/>
                    <a:pt x="7974" y="1092"/>
                    <a:pt x="7989" y="1090"/>
                  </a:cubicBezTo>
                  <a:lnTo>
                    <a:pt x="8096" y="1066"/>
                  </a:lnTo>
                  <a:lnTo>
                    <a:pt x="8096" y="1066"/>
                  </a:lnTo>
                  <a:cubicBezTo>
                    <a:pt x="6537" y="2876"/>
                    <a:pt x="4691" y="3805"/>
                    <a:pt x="3382" y="4269"/>
                  </a:cubicBezTo>
                  <a:cubicBezTo>
                    <a:pt x="1739" y="4853"/>
                    <a:pt x="476" y="4912"/>
                    <a:pt x="465" y="4912"/>
                  </a:cubicBezTo>
                  <a:cubicBezTo>
                    <a:pt x="203" y="4924"/>
                    <a:pt x="0" y="5138"/>
                    <a:pt x="12" y="5388"/>
                  </a:cubicBezTo>
                  <a:cubicBezTo>
                    <a:pt x="36" y="5638"/>
                    <a:pt x="226" y="5829"/>
                    <a:pt x="476" y="5829"/>
                  </a:cubicBezTo>
                  <a:lnTo>
                    <a:pt x="488" y="5829"/>
                  </a:lnTo>
                  <a:cubicBezTo>
                    <a:pt x="548" y="5829"/>
                    <a:pt x="1893" y="5793"/>
                    <a:pt x="3667" y="5150"/>
                  </a:cubicBezTo>
                  <a:cubicBezTo>
                    <a:pt x="4656" y="4793"/>
                    <a:pt x="5596" y="4317"/>
                    <a:pt x="6442" y="3745"/>
                  </a:cubicBezTo>
                  <a:cubicBezTo>
                    <a:pt x="6525" y="3710"/>
                    <a:pt x="6537" y="3614"/>
                    <a:pt x="6489" y="3543"/>
                  </a:cubicBezTo>
                  <a:cubicBezTo>
                    <a:pt x="6458" y="3497"/>
                    <a:pt x="6413" y="3471"/>
                    <a:pt x="6365" y="3471"/>
                  </a:cubicBezTo>
                  <a:cubicBezTo>
                    <a:pt x="6339" y="3471"/>
                    <a:pt x="6312" y="3478"/>
                    <a:pt x="6287" y="3495"/>
                  </a:cubicBezTo>
                  <a:cubicBezTo>
                    <a:pt x="5453" y="4067"/>
                    <a:pt x="4537" y="4519"/>
                    <a:pt x="3560" y="4865"/>
                  </a:cubicBezTo>
                  <a:cubicBezTo>
                    <a:pt x="1834" y="5484"/>
                    <a:pt x="536" y="5519"/>
                    <a:pt x="476" y="5531"/>
                  </a:cubicBezTo>
                  <a:cubicBezTo>
                    <a:pt x="393" y="5531"/>
                    <a:pt x="310" y="5460"/>
                    <a:pt x="310" y="5377"/>
                  </a:cubicBezTo>
                  <a:cubicBezTo>
                    <a:pt x="310" y="5281"/>
                    <a:pt x="393" y="5210"/>
                    <a:pt x="476" y="5198"/>
                  </a:cubicBezTo>
                  <a:cubicBezTo>
                    <a:pt x="488" y="5198"/>
                    <a:pt x="1798" y="5150"/>
                    <a:pt x="3489" y="4543"/>
                  </a:cubicBezTo>
                  <a:cubicBezTo>
                    <a:pt x="4894" y="4031"/>
                    <a:pt x="6918" y="3007"/>
                    <a:pt x="8573" y="947"/>
                  </a:cubicBezTo>
                  <a:cubicBezTo>
                    <a:pt x="8664" y="856"/>
                    <a:pt x="8579" y="709"/>
                    <a:pt x="8456" y="709"/>
                  </a:cubicBezTo>
                  <a:cubicBezTo>
                    <a:pt x="8451" y="709"/>
                    <a:pt x="8447" y="709"/>
                    <a:pt x="8442" y="709"/>
                  </a:cubicBezTo>
                  <a:lnTo>
                    <a:pt x="7966" y="769"/>
                  </a:lnTo>
                  <a:cubicBezTo>
                    <a:pt x="7951" y="772"/>
                    <a:pt x="7937" y="774"/>
                    <a:pt x="7924" y="774"/>
                  </a:cubicBezTo>
                  <a:cubicBezTo>
                    <a:pt x="7850" y="774"/>
                    <a:pt x="7797" y="720"/>
                    <a:pt x="7787" y="650"/>
                  </a:cubicBezTo>
                  <a:cubicBezTo>
                    <a:pt x="7751" y="554"/>
                    <a:pt x="7835" y="459"/>
                    <a:pt x="7930" y="447"/>
                  </a:cubicBezTo>
                  <a:lnTo>
                    <a:pt x="9204" y="281"/>
                  </a:lnTo>
                  <a:cubicBezTo>
                    <a:pt x="9210" y="280"/>
                    <a:pt x="9216" y="280"/>
                    <a:pt x="9222" y="280"/>
                  </a:cubicBezTo>
                  <a:cubicBezTo>
                    <a:pt x="9311" y="280"/>
                    <a:pt x="9394" y="358"/>
                    <a:pt x="9394" y="447"/>
                  </a:cubicBezTo>
                  <a:lnTo>
                    <a:pt x="9394" y="1709"/>
                  </a:lnTo>
                  <a:cubicBezTo>
                    <a:pt x="9394" y="1805"/>
                    <a:pt x="9323" y="1876"/>
                    <a:pt x="9228" y="1876"/>
                  </a:cubicBezTo>
                  <a:cubicBezTo>
                    <a:pt x="9132" y="1876"/>
                    <a:pt x="9061" y="1805"/>
                    <a:pt x="9061" y="1709"/>
                  </a:cubicBezTo>
                  <a:lnTo>
                    <a:pt x="9061" y="1328"/>
                  </a:lnTo>
                  <a:cubicBezTo>
                    <a:pt x="9061" y="1269"/>
                    <a:pt x="9025" y="1209"/>
                    <a:pt x="8978" y="1186"/>
                  </a:cubicBezTo>
                  <a:cubicBezTo>
                    <a:pt x="8963" y="1183"/>
                    <a:pt x="8948" y="1181"/>
                    <a:pt x="8932" y="1181"/>
                  </a:cubicBezTo>
                  <a:cubicBezTo>
                    <a:pt x="8882" y="1181"/>
                    <a:pt x="8829" y="1197"/>
                    <a:pt x="8811" y="1233"/>
                  </a:cubicBezTo>
                  <a:cubicBezTo>
                    <a:pt x="8263" y="1924"/>
                    <a:pt x="7620" y="2531"/>
                    <a:pt x="6930" y="3067"/>
                  </a:cubicBezTo>
                  <a:cubicBezTo>
                    <a:pt x="6870" y="3114"/>
                    <a:pt x="6858" y="3210"/>
                    <a:pt x="6906" y="3269"/>
                  </a:cubicBezTo>
                  <a:cubicBezTo>
                    <a:pt x="6936" y="3307"/>
                    <a:pt x="6985" y="3330"/>
                    <a:pt x="7032" y="3330"/>
                  </a:cubicBezTo>
                  <a:cubicBezTo>
                    <a:pt x="7060" y="3330"/>
                    <a:pt x="7086" y="3322"/>
                    <a:pt x="7108" y="3305"/>
                  </a:cubicBezTo>
                  <a:cubicBezTo>
                    <a:pt x="7704" y="2840"/>
                    <a:pt x="8275" y="2305"/>
                    <a:pt x="8775" y="1745"/>
                  </a:cubicBezTo>
                  <a:cubicBezTo>
                    <a:pt x="8799" y="1995"/>
                    <a:pt x="8989" y="2186"/>
                    <a:pt x="9239" y="2186"/>
                  </a:cubicBezTo>
                  <a:cubicBezTo>
                    <a:pt x="9490" y="2186"/>
                    <a:pt x="9704" y="1983"/>
                    <a:pt x="9704" y="1721"/>
                  </a:cubicBezTo>
                  <a:lnTo>
                    <a:pt x="9704" y="459"/>
                  </a:lnTo>
                  <a:cubicBezTo>
                    <a:pt x="9680" y="328"/>
                    <a:pt x="9620" y="209"/>
                    <a:pt x="9513" y="126"/>
                  </a:cubicBezTo>
                  <a:cubicBezTo>
                    <a:pt x="9425" y="47"/>
                    <a:pt x="9319" y="1"/>
                    <a:pt x="9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 name="Google Shape;984;p33">
            <a:extLst>
              <a:ext uri="{FF2B5EF4-FFF2-40B4-BE49-F238E27FC236}">
                <a16:creationId xmlns:a16="http://schemas.microsoft.com/office/drawing/2014/main" id="{A5E7A885-7276-9094-F884-31A72EB48D95}"/>
              </a:ext>
            </a:extLst>
          </p:cNvPr>
          <p:cNvGrpSpPr/>
          <p:nvPr/>
        </p:nvGrpSpPr>
        <p:grpSpPr>
          <a:xfrm>
            <a:off x="6150013" y="3041908"/>
            <a:ext cx="332019" cy="310788"/>
            <a:chOff x="6577238" y="2457221"/>
            <a:chExt cx="332019" cy="310788"/>
          </a:xfrm>
        </p:grpSpPr>
        <p:sp>
          <p:nvSpPr>
            <p:cNvPr id="63" name="Google Shape;985;p33">
              <a:extLst>
                <a:ext uri="{FF2B5EF4-FFF2-40B4-BE49-F238E27FC236}">
                  <a16:creationId xmlns:a16="http://schemas.microsoft.com/office/drawing/2014/main" id="{537A6706-A5D7-0D1B-5C47-61DB4EEC0203}"/>
                </a:ext>
              </a:extLst>
            </p:cNvPr>
            <p:cNvSpPr/>
            <p:nvPr/>
          </p:nvSpPr>
          <p:spPr>
            <a:xfrm>
              <a:off x="6577238" y="2457221"/>
              <a:ext cx="332019" cy="310788"/>
            </a:xfrm>
            <a:custGeom>
              <a:avLst/>
              <a:gdLst/>
              <a:ahLst/>
              <a:cxnLst/>
              <a:rect l="l" t="t" r="r" b="b"/>
              <a:pathLst>
                <a:path w="10431" h="9764" extrusionOk="0">
                  <a:moveTo>
                    <a:pt x="5478" y="346"/>
                  </a:moveTo>
                  <a:cubicBezTo>
                    <a:pt x="5823" y="346"/>
                    <a:pt x="6097" y="619"/>
                    <a:pt x="6097" y="965"/>
                  </a:cubicBezTo>
                  <a:lnTo>
                    <a:pt x="6097" y="1334"/>
                  </a:lnTo>
                  <a:cubicBezTo>
                    <a:pt x="6097" y="1620"/>
                    <a:pt x="6335" y="1858"/>
                    <a:pt x="6621" y="1858"/>
                  </a:cubicBezTo>
                  <a:lnTo>
                    <a:pt x="6776" y="1858"/>
                  </a:lnTo>
                  <a:cubicBezTo>
                    <a:pt x="6871" y="1858"/>
                    <a:pt x="6966" y="1953"/>
                    <a:pt x="6966" y="2048"/>
                  </a:cubicBezTo>
                  <a:lnTo>
                    <a:pt x="6966" y="3084"/>
                  </a:lnTo>
                  <a:cubicBezTo>
                    <a:pt x="6966" y="3179"/>
                    <a:pt x="6871" y="3275"/>
                    <a:pt x="6776" y="3275"/>
                  </a:cubicBezTo>
                  <a:lnTo>
                    <a:pt x="3537" y="3275"/>
                  </a:lnTo>
                  <a:cubicBezTo>
                    <a:pt x="3442" y="3275"/>
                    <a:pt x="3347" y="3179"/>
                    <a:pt x="3347" y="3084"/>
                  </a:cubicBezTo>
                  <a:lnTo>
                    <a:pt x="3394" y="2048"/>
                  </a:lnTo>
                  <a:cubicBezTo>
                    <a:pt x="3394" y="1953"/>
                    <a:pt x="3477" y="1858"/>
                    <a:pt x="3585" y="1858"/>
                  </a:cubicBezTo>
                  <a:lnTo>
                    <a:pt x="3739" y="1858"/>
                  </a:lnTo>
                  <a:cubicBezTo>
                    <a:pt x="4013" y="1858"/>
                    <a:pt x="4251" y="1620"/>
                    <a:pt x="4251" y="1334"/>
                  </a:cubicBezTo>
                  <a:lnTo>
                    <a:pt x="4251" y="965"/>
                  </a:lnTo>
                  <a:cubicBezTo>
                    <a:pt x="4251" y="619"/>
                    <a:pt x="4537" y="346"/>
                    <a:pt x="4882" y="346"/>
                  </a:cubicBezTo>
                  <a:close/>
                  <a:moveTo>
                    <a:pt x="9538" y="2286"/>
                  </a:moveTo>
                  <a:cubicBezTo>
                    <a:pt x="9871" y="2286"/>
                    <a:pt x="10121" y="2560"/>
                    <a:pt x="10121" y="2870"/>
                  </a:cubicBezTo>
                  <a:lnTo>
                    <a:pt x="10121" y="8823"/>
                  </a:lnTo>
                  <a:lnTo>
                    <a:pt x="10085" y="8823"/>
                  </a:lnTo>
                  <a:cubicBezTo>
                    <a:pt x="10085" y="9156"/>
                    <a:pt x="9824" y="9406"/>
                    <a:pt x="9514" y="9406"/>
                  </a:cubicBezTo>
                  <a:lnTo>
                    <a:pt x="918" y="9406"/>
                  </a:lnTo>
                  <a:cubicBezTo>
                    <a:pt x="596" y="9406"/>
                    <a:pt x="346" y="9132"/>
                    <a:pt x="346" y="8823"/>
                  </a:cubicBezTo>
                  <a:lnTo>
                    <a:pt x="346" y="2870"/>
                  </a:lnTo>
                  <a:cubicBezTo>
                    <a:pt x="346" y="2548"/>
                    <a:pt x="608" y="2286"/>
                    <a:pt x="918" y="2286"/>
                  </a:cubicBezTo>
                  <a:lnTo>
                    <a:pt x="3085" y="2286"/>
                  </a:lnTo>
                  <a:lnTo>
                    <a:pt x="3085" y="2846"/>
                  </a:lnTo>
                  <a:lnTo>
                    <a:pt x="1061" y="2846"/>
                  </a:lnTo>
                  <a:cubicBezTo>
                    <a:pt x="965" y="2846"/>
                    <a:pt x="894" y="2917"/>
                    <a:pt x="894" y="3001"/>
                  </a:cubicBezTo>
                  <a:lnTo>
                    <a:pt x="894" y="8704"/>
                  </a:lnTo>
                  <a:cubicBezTo>
                    <a:pt x="894" y="8799"/>
                    <a:pt x="965" y="8870"/>
                    <a:pt x="1061" y="8870"/>
                  </a:cubicBezTo>
                  <a:lnTo>
                    <a:pt x="6609" y="8870"/>
                  </a:lnTo>
                  <a:cubicBezTo>
                    <a:pt x="6692" y="8870"/>
                    <a:pt x="6776" y="8799"/>
                    <a:pt x="6776" y="8704"/>
                  </a:cubicBezTo>
                  <a:cubicBezTo>
                    <a:pt x="6776" y="8620"/>
                    <a:pt x="6692" y="8537"/>
                    <a:pt x="6609" y="8537"/>
                  </a:cubicBezTo>
                  <a:lnTo>
                    <a:pt x="1215" y="8537"/>
                  </a:lnTo>
                  <a:lnTo>
                    <a:pt x="1215" y="3167"/>
                  </a:lnTo>
                  <a:lnTo>
                    <a:pt x="3096" y="3167"/>
                  </a:lnTo>
                  <a:cubicBezTo>
                    <a:pt x="3132" y="3417"/>
                    <a:pt x="3347" y="3596"/>
                    <a:pt x="3620" y="3596"/>
                  </a:cubicBezTo>
                  <a:lnTo>
                    <a:pt x="6847" y="3596"/>
                  </a:lnTo>
                  <a:cubicBezTo>
                    <a:pt x="7097" y="3596"/>
                    <a:pt x="7323" y="3405"/>
                    <a:pt x="7371" y="3167"/>
                  </a:cubicBezTo>
                  <a:lnTo>
                    <a:pt x="9240" y="3167"/>
                  </a:lnTo>
                  <a:lnTo>
                    <a:pt x="9240" y="8537"/>
                  </a:lnTo>
                  <a:lnTo>
                    <a:pt x="7418" y="8537"/>
                  </a:lnTo>
                  <a:cubicBezTo>
                    <a:pt x="7335" y="8537"/>
                    <a:pt x="7264" y="8620"/>
                    <a:pt x="7264" y="8704"/>
                  </a:cubicBezTo>
                  <a:cubicBezTo>
                    <a:pt x="7264" y="8799"/>
                    <a:pt x="7335" y="8870"/>
                    <a:pt x="7418" y="8870"/>
                  </a:cubicBezTo>
                  <a:lnTo>
                    <a:pt x="9407" y="8870"/>
                  </a:lnTo>
                  <a:cubicBezTo>
                    <a:pt x="9490" y="8870"/>
                    <a:pt x="9562" y="8799"/>
                    <a:pt x="9562" y="8704"/>
                  </a:cubicBezTo>
                  <a:lnTo>
                    <a:pt x="9562" y="3001"/>
                  </a:lnTo>
                  <a:cubicBezTo>
                    <a:pt x="9562" y="2917"/>
                    <a:pt x="9490" y="2846"/>
                    <a:pt x="9407" y="2846"/>
                  </a:cubicBezTo>
                  <a:lnTo>
                    <a:pt x="7383" y="2846"/>
                  </a:lnTo>
                  <a:lnTo>
                    <a:pt x="7383" y="2286"/>
                  </a:lnTo>
                  <a:close/>
                  <a:moveTo>
                    <a:pt x="4906" y="0"/>
                  </a:moveTo>
                  <a:cubicBezTo>
                    <a:pt x="4370" y="0"/>
                    <a:pt x="3942" y="429"/>
                    <a:pt x="3942" y="965"/>
                  </a:cubicBezTo>
                  <a:lnTo>
                    <a:pt x="3942" y="1334"/>
                  </a:lnTo>
                  <a:cubicBezTo>
                    <a:pt x="3942" y="1441"/>
                    <a:pt x="3858" y="1536"/>
                    <a:pt x="3751" y="1536"/>
                  </a:cubicBezTo>
                  <a:lnTo>
                    <a:pt x="3597" y="1536"/>
                  </a:lnTo>
                  <a:cubicBezTo>
                    <a:pt x="3347" y="1536"/>
                    <a:pt x="3120" y="1727"/>
                    <a:pt x="3085" y="1965"/>
                  </a:cubicBezTo>
                  <a:lnTo>
                    <a:pt x="918" y="1965"/>
                  </a:lnTo>
                  <a:cubicBezTo>
                    <a:pt x="418" y="1965"/>
                    <a:pt x="1" y="2382"/>
                    <a:pt x="1" y="2882"/>
                  </a:cubicBezTo>
                  <a:lnTo>
                    <a:pt x="1" y="8835"/>
                  </a:lnTo>
                  <a:cubicBezTo>
                    <a:pt x="1" y="9347"/>
                    <a:pt x="418" y="9763"/>
                    <a:pt x="918" y="9763"/>
                  </a:cubicBezTo>
                  <a:lnTo>
                    <a:pt x="9514" y="9763"/>
                  </a:lnTo>
                  <a:cubicBezTo>
                    <a:pt x="10014" y="9763"/>
                    <a:pt x="10431" y="9347"/>
                    <a:pt x="10431" y="8835"/>
                  </a:cubicBezTo>
                  <a:lnTo>
                    <a:pt x="10431" y="2882"/>
                  </a:lnTo>
                  <a:cubicBezTo>
                    <a:pt x="10419" y="2370"/>
                    <a:pt x="10002" y="1965"/>
                    <a:pt x="9490" y="1965"/>
                  </a:cubicBezTo>
                  <a:lnTo>
                    <a:pt x="7335" y="1965"/>
                  </a:lnTo>
                  <a:cubicBezTo>
                    <a:pt x="7287" y="1715"/>
                    <a:pt x="7085" y="1536"/>
                    <a:pt x="6811" y="1536"/>
                  </a:cubicBezTo>
                  <a:lnTo>
                    <a:pt x="6668" y="1536"/>
                  </a:lnTo>
                  <a:cubicBezTo>
                    <a:pt x="6561" y="1536"/>
                    <a:pt x="6478" y="1441"/>
                    <a:pt x="6478" y="1334"/>
                  </a:cubicBezTo>
                  <a:lnTo>
                    <a:pt x="6478" y="965"/>
                  </a:lnTo>
                  <a:cubicBezTo>
                    <a:pt x="6478" y="429"/>
                    <a:pt x="6037" y="0"/>
                    <a:pt x="550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986;p33">
              <a:extLst>
                <a:ext uri="{FF2B5EF4-FFF2-40B4-BE49-F238E27FC236}">
                  <a16:creationId xmlns:a16="http://schemas.microsoft.com/office/drawing/2014/main" id="{06C89AB8-323A-1FBD-6384-73783693C4EA}"/>
                </a:ext>
              </a:extLst>
            </p:cNvPr>
            <p:cNvSpPr/>
            <p:nvPr/>
          </p:nvSpPr>
          <p:spPr>
            <a:xfrm>
              <a:off x="6723529" y="2512542"/>
              <a:ext cx="38705" cy="39055"/>
            </a:xfrm>
            <a:custGeom>
              <a:avLst/>
              <a:gdLst/>
              <a:ahLst/>
              <a:cxnLst/>
              <a:rect l="l" t="t" r="r" b="b"/>
              <a:pathLst>
                <a:path w="1216" h="1227" extrusionOk="0">
                  <a:moveTo>
                    <a:pt x="608" y="346"/>
                  </a:moveTo>
                  <a:cubicBezTo>
                    <a:pt x="763" y="346"/>
                    <a:pt x="882" y="465"/>
                    <a:pt x="882" y="608"/>
                  </a:cubicBezTo>
                  <a:cubicBezTo>
                    <a:pt x="882" y="763"/>
                    <a:pt x="763" y="882"/>
                    <a:pt x="608" y="882"/>
                  </a:cubicBezTo>
                  <a:cubicBezTo>
                    <a:pt x="465" y="882"/>
                    <a:pt x="346" y="763"/>
                    <a:pt x="346" y="608"/>
                  </a:cubicBezTo>
                  <a:cubicBezTo>
                    <a:pt x="346" y="465"/>
                    <a:pt x="465" y="346"/>
                    <a:pt x="608" y="346"/>
                  </a:cubicBezTo>
                  <a:close/>
                  <a:moveTo>
                    <a:pt x="608" y="1"/>
                  </a:moveTo>
                  <a:cubicBezTo>
                    <a:pt x="286" y="1"/>
                    <a:pt x="1" y="274"/>
                    <a:pt x="1" y="608"/>
                  </a:cubicBezTo>
                  <a:cubicBezTo>
                    <a:pt x="1" y="941"/>
                    <a:pt x="275" y="1227"/>
                    <a:pt x="608" y="1227"/>
                  </a:cubicBezTo>
                  <a:cubicBezTo>
                    <a:pt x="941" y="1227"/>
                    <a:pt x="1215" y="953"/>
                    <a:pt x="1215" y="608"/>
                  </a:cubicBezTo>
                  <a:cubicBezTo>
                    <a:pt x="1203" y="274"/>
                    <a:pt x="941" y="1"/>
                    <a:pt x="60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987;p33">
              <a:extLst>
                <a:ext uri="{FF2B5EF4-FFF2-40B4-BE49-F238E27FC236}">
                  <a16:creationId xmlns:a16="http://schemas.microsoft.com/office/drawing/2014/main" id="{7D16CA88-1DAE-54B6-B768-4572A6C0BCF8}"/>
                </a:ext>
              </a:extLst>
            </p:cNvPr>
            <p:cNvSpPr/>
            <p:nvPr/>
          </p:nvSpPr>
          <p:spPr>
            <a:xfrm>
              <a:off x="6662893" y="2597050"/>
              <a:ext cx="169813" cy="108031"/>
            </a:xfrm>
            <a:custGeom>
              <a:avLst/>
              <a:gdLst/>
              <a:ahLst/>
              <a:cxnLst/>
              <a:rect l="l" t="t" r="r" b="b"/>
              <a:pathLst>
                <a:path w="5335" h="3394" extrusionOk="0">
                  <a:moveTo>
                    <a:pt x="763" y="2060"/>
                  </a:moveTo>
                  <a:cubicBezTo>
                    <a:pt x="1025" y="2060"/>
                    <a:pt x="1251" y="2287"/>
                    <a:pt x="1251" y="2561"/>
                  </a:cubicBezTo>
                  <a:cubicBezTo>
                    <a:pt x="1251" y="2822"/>
                    <a:pt x="1025" y="3049"/>
                    <a:pt x="763" y="3049"/>
                  </a:cubicBezTo>
                  <a:cubicBezTo>
                    <a:pt x="489" y="3049"/>
                    <a:pt x="275" y="2822"/>
                    <a:pt x="275" y="2561"/>
                  </a:cubicBezTo>
                  <a:cubicBezTo>
                    <a:pt x="275" y="2287"/>
                    <a:pt x="489" y="2060"/>
                    <a:pt x="763" y="2060"/>
                  </a:cubicBezTo>
                  <a:close/>
                  <a:moveTo>
                    <a:pt x="4918" y="1"/>
                  </a:moveTo>
                  <a:cubicBezTo>
                    <a:pt x="4918" y="1"/>
                    <a:pt x="4894" y="1"/>
                    <a:pt x="4894" y="13"/>
                  </a:cubicBezTo>
                  <a:lnTo>
                    <a:pt x="4466" y="239"/>
                  </a:lnTo>
                  <a:cubicBezTo>
                    <a:pt x="4394" y="275"/>
                    <a:pt x="4346" y="370"/>
                    <a:pt x="4394" y="453"/>
                  </a:cubicBezTo>
                  <a:cubicBezTo>
                    <a:pt x="4429" y="515"/>
                    <a:pt x="4484" y="550"/>
                    <a:pt x="4548" y="550"/>
                  </a:cubicBezTo>
                  <a:cubicBezTo>
                    <a:pt x="4571" y="550"/>
                    <a:pt x="4595" y="546"/>
                    <a:pt x="4620" y="536"/>
                  </a:cubicBezTo>
                  <a:lnTo>
                    <a:pt x="4739" y="477"/>
                  </a:lnTo>
                  <a:lnTo>
                    <a:pt x="4739" y="477"/>
                  </a:lnTo>
                  <a:cubicBezTo>
                    <a:pt x="4525" y="1191"/>
                    <a:pt x="4144" y="1727"/>
                    <a:pt x="3620" y="2060"/>
                  </a:cubicBezTo>
                  <a:cubicBezTo>
                    <a:pt x="3098" y="2398"/>
                    <a:pt x="2516" y="2470"/>
                    <a:pt x="2094" y="2470"/>
                  </a:cubicBezTo>
                  <a:cubicBezTo>
                    <a:pt x="1891" y="2470"/>
                    <a:pt x="1724" y="2453"/>
                    <a:pt x="1620" y="2441"/>
                  </a:cubicBezTo>
                  <a:cubicBezTo>
                    <a:pt x="1560" y="2049"/>
                    <a:pt x="1227" y="1751"/>
                    <a:pt x="822" y="1751"/>
                  </a:cubicBezTo>
                  <a:cubicBezTo>
                    <a:pt x="370" y="1751"/>
                    <a:pt x="1" y="2120"/>
                    <a:pt x="1" y="2572"/>
                  </a:cubicBezTo>
                  <a:cubicBezTo>
                    <a:pt x="1" y="3013"/>
                    <a:pt x="370" y="3394"/>
                    <a:pt x="822" y="3394"/>
                  </a:cubicBezTo>
                  <a:cubicBezTo>
                    <a:pt x="1203" y="3394"/>
                    <a:pt x="1537" y="3120"/>
                    <a:pt x="1620" y="2763"/>
                  </a:cubicBezTo>
                  <a:cubicBezTo>
                    <a:pt x="1739" y="2775"/>
                    <a:pt x="1906" y="2799"/>
                    <a:pt x="2120" y="2799"/>
                  </a:cubicBezTo>
                  <a:cubicBezTo>
                    <a:pt x="2572" y="2799"/>
                    <a:pt x="3215" y="2703"/>
                    <a:pt x="3799" y="2334"/>
                  </a:cubicBezTo>
                  <a:cubicBezTo>
                    <a:pt x="4382" y="1965"/>
                    <a:pt x="4799" y="1394"/>
                    <a:pt x="5037" y="620"/>
                  </a:cubicBezTo>
                  <a:lnTo>
                    <a:pt x="5061" y="667"/>
                  </a:lnTo>
                  <a:cubicBezTo>
                    <a:pt x="5097" y="727"/>
                    <a:pt x="5156" y="751"/>
                    <a:pt x="5216" y="751"/>
                  </a:cubicBezTo>
                  <a:cubicBezTo>
                    <a:pt x="5239" y="751"/>
                    <a:pt x="5251" y="751"/>
                    <a:pt x="5287" y="739"/>
                  </a:cubicBezTo>
                  <a:cubicBezTo>
                    <a:pt x="5299" y="691"/>
                    <a:pt x="5335" y="596"/>
                    <a:pt x="5287" y="501"/>
                  </a:cubicBezTo>
                  <a:lnTo>
                    <a:pt x="5061" y="72"/>
                  </a:lnTo>
                  <a:cubicBezTo>
                    <a:pt x="5061" y="72"/>
                    <a:pt x="5061" y="60"/>
                    <a:pt x="5049" y="60"/>
                  </a:cubicBezTo>
                  <a:lnTo>
                    <a:pt x="5013" y="25"/>
                  </a:lnTo>
                  <a:lnTo>
                    <a:pt x="5001" y="13"/>
                  </a:lnTo>
                  <a:cubicBezTo>
                    <a:pt x="5001" y="13"/>
                    <a:pt x="4989" y="13"/>
                    <a:pt x="49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988;p33">
              <a:extLst>
                <a:ext uri="{FF2B5EF4-FFF2-40B4-BE49-F238E27FC236}">
                  <a16:creationId xmlns:a16="http://schemas.microsoft.com/office/drawing/2014/main" id="{BAA049FC-5AB9-CB87-84D7-B1EC44DFF106}"/>
                </a:ext>
              </a:extLst>
            </p:cNvPr>
            <p:cNvSpPr/>
            <p:nvPr/>
          </p:nvSpPr>
          <p:spPr>
            <a:xfrm>
              <a:off x="6639402" y="2589188"/>
              <a:ext cx="32244" cy="31384"/>
            </a:xfrm>
            <a:custGeom>
              <a:avLst/>
              <a:gdLst/>
              <a:ahLst/>
              <a:cxnLst/>
              <a:rect l="l" t="t" r="r" b="b"/>
              <a:pathLst>
                <a:path w="1013" h="986" extrusionOk="0">
                  <a:moveTo>
                    <a:pt x="184" y="1"/>
                  </a:moveTo>
                  <a:cubicBezTo>
                    <a:pt x="140" y="1"/>
                    <a:pt x="96" y="16"/>
                    <a:pt x="60" y="45"/>
                  </a:cubicBezTo>
                  <a:cubicBezTo>
                    <a:pt x="0" y="105"/>
                    <a:pt x="0" y="212"/>
                    <a:pt x="60" y="283"/>
                  </a:cubicBezTo>
                  <a:lnTo>
                    <a:pt x="262" y="498"/>
                  </a:lnTo>
                  <a:lnTo>
                    <a:pt x="60" y="700"/>
                  </a:lnTo>
                  <a:cubicBezTo>
                    <a:pt x="0" y="760"/>
                    <a:pt x="0" y="867"/>
                    <a:pt x="60" y="938"/>
                  </a:cubicBezTo>
                  <a:cubicBezTo>
                    <a:pt x="84" y="974"/>
                    <a:pt x="131" y="986"/>
                    <a:pt x="179" y="986"/>
                  </a:cubicBezTo>
                  <a:cubicBezTo>
                    <a:pt x="215" y="986"/>
                    <a:pt x="262" y="974"/>
                    <a:pt x="298" y="938"/>
                  </a:cubicBezTo>
                  <a:lnTo>
                    <a:pt x="501" y="736"/>
                  </a:lnTo>
                  <a:lnTo>
                    <a:pt x="715" y="938"/>
                  </a:lnTo>
                  <a:cubicBezTo>
                    <a:pt x="739" y="974"/>
                    <a:pt x="786" y="986"/>
                    <a:pt x="834" y="986"/>
                  </a:cubicBezTo>
                  <a:cubicBezTo>
                    <a:pt x="870" y="986"/>
                    <a:pt x="917" y="974"/>
                    <a:pt x="953" y="938"/>
                  </a:cubicBezTo>
                  <a:cubicBezTo>
                    <a:pt x="1013" y="879"/>
                    <a:pt x="1013" y="783"/>
                    <a:pt x="953" y="700"/>
                  </a:cubicBezTo>
                  <a:lnTo>
                    <a:pt x="739" y="498"/>
                  </a:lnTo>
                  <a:lnTo>
                    <a:pt x="953" y="283"/>
                  </a:lnTo>
                  <a:cubicBezTo>
                    <a:pt x="1013" y="224"/>
                    <a:pt x="1013" y="129"/>
                    <a:pt x="953" y="45"/>
                  </a:cubicBezTo>
                  <a:cubicBezTo>
                    <a:pt x="923" y="16"/>
                    <a:pt x="882" y="1"/>
                    <a:pt x="838" y="1"/>
                  </a:cubicBezTo>
                  <a:cubicBezTo>
                    <a:pt x="795" y="1"/>
                    <a:pt x="751" y="16"/>
                    <a:pt x="715" y="45"/>
                  </a:cubicBezTo>
                  <a:lnTo>
                    <a:pt x="501" y="260"/>
                  </a:lnTo>
                  <a:lnTo>
                    <a:pt x="298" y="45"/>
                  </a:lnTo>
                  <a:cubicBezTo>
                    <a:pt x="268" y="16"/>
                    <a:pt x="227"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989;p33">
              <a:extLst>
                <a:ext uri="{FF2B5EF4-FFF2-40B4-BE49-F238E27FC236}">
                  <a16:creationId xmlns:a16="http://schemas.microsoft.com/office/drawing/2014/main" id="{F3C89309-19BF-31A6-A301-C684772E80A8}"/>
                </a:ext>
              </a:extLst>
            </p:cNvPr>
            <p:cNvSpPr/>
            <p:nvPr/>
          </p:nvSpPr>
          <p:spPr>
            <a:xfrm>
              <a:off x="6820547" y="2673315"/>
              <a:ext cx="32244" cy="31034"/>
            </a:xfrm>
            <a:custGeom>
              <a:avLst/>
              <a:gdLst/>
              <a:ahLst/>
              <a:cxnLst/>
              <a:rect l="l" t="t" r="r" b="b"/>
              <a:pathLst>
                <a:path w="1013" h="975" extrusionOk="0">
                  <a:moveTo>
                    <a:pt x="188" y="1"/>
                  </a:moveTo>
                  <a:cubicBezTo>
                    <a:pt x="147" y="1"/>
                    <a:pt x="102" y="16"/>
                    <a:pt x="60" y="45"/>
                  </a:cubicBezTo>
                  <a:cubicBezTo>
                    <a:pt x="1" y="105"/>
                    <a:pt x="1" y="200"/>
                    <a:pt x="60" y="284"/>
                  </a:cubicBezTo>
                  <a:lnTo>
                    <a:pt x="275" y="486"/>
                  </a:lnTo>
                  <a:lnTo>
                    <a:pt x="60" y="700"/>
                  </a:lnTo>
                  <a:cubicBezTo>
                    <a:pt x="1" y="760"/>
                    <a:pt x="1" y="855"/>
                    <a:pt x="60" y="938"/>
                  </a:cubicBezTo>
                  <a:cubicBezTo>
                    <a:pt x="96" y="962"/>
                    <a:pt x="144" y="974"/>
                    <a:pt x="179" y="974"/>
                  </a:cubicBezTo>
                  <a:cubicBezTo>
                    <a:pt x="227" y="974"/>
                    <a:pt x="275" y="962"/>
                    <a:pt x="298" y="938"/>
                  </a:cubicBezTo>
                  <a:lnTo>
                    <a:pt x="513" y="724"/>
                  </a:lnTo>
                  <a:lnTo>
                    <a:pt x="715" y="938"/>
                  </a:lnTo>
                  <a:cubicBezTo>
                    <a:pt x="751" y="962"/>
                    <a:pt x="798" y="974"/>
                    <a:pt x="834" y="974"/>
                  </a:cubicBezTo>
                  <a:cubicBezTo>
                    <a:pt x="882" y="974"/>
                    <a:pt x="929" y="962"/>
                    <a:pt x="953" y="938"/>
                  </a:cubicBezTo>
                  <a:cubicBezTo>
                    <a:pt x="1013" y="879"/>
                    <a:pt x="1013" y="772"/>
                    <a:pt x="953" y="700"/>
                  </a:cubicBezTo>
                  <a:lnTo>
                    <a:pt x="751" y="486"/>
                  </a:lnTo>
                  <a:lnTo>
                    <a:pt x="953" y="284"/>
                  </a:lnTo>
                  <a:cubicBezTo>
                    <a:pt x="1013" y="224"/>
                    <a:pt x="1013" y="117"/>
                    <a:pt x="953" y="45"/>
                  </a:cubicBezTo>
                  <a:cubicBezTo>
                    <a:pt x="923" y="16"/>
                    <a:pt x="885" y="1"/>
                    <a:pt x="843" y="1"/>
                  </a:cubicBezTo>
                  <a:cubicBezTo>
                    <a:pt x="801" y="1"/>
                    <a:pt x="757" y="16"/>
                    <a:pt x="715" y="45"/>
                  </a:cubicBezTo>
                  <a:lnTo>
                    <a:pt x="513" y="248"/>
                  </a:lnTo>
                  <a:lnTo>
                    <a:pt x="298" y="45"/>
                  </a:lnTo>
                  <a:cubicBezTo>
                    <a:pt x="269" y="16"/>
                    <a:pt x="230" y="1"/>
                    <a:pt x="1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990;p33">
              <a:extLst>
                <a:ext uri="{FF2B5EF4-FFF2-40B4-BE49-F238E27FC236}">
                  <a16:creationId xmlns:a16="http://schemas.microsoft.com/office/drawing/2014/main" id="{6F159781-5F07-703C-E38E-34BEC4183503}"/>
                </a:ext>
              </a:extLst>
            </p:cNvPr>
            <p:cNvSpPr/>
            <p:nvPr/>
          </p:nvSpPr>
          <p:spPr>
            <a:xfrm>
              <a:off x="6730341" y="2603607"/>
              <a:ext cx="32244" cy="31384"/>
            </a:xfrm>
            <a:custGeom>
              <a:avLst/>
              <a:gdLst/>
              <a:ahLst/>
              <a:cxnLst/>
              <a:rect l="l" t="t" r="r" b="b"/>
              <a:pathLst>
                <a:path w="1013" h="986" extrusionOk="0">
                  <a:moveTo>
                    <a:pt x="184" y="0"/>
                  </a:moveTo>
                  <a:cubicBezTo>
                    <a:pt x="141" y="0"/>
                    <a:pt x="96" y="15"/>
                    <a:pt x="61" y="45"/>
                  </a:cubicBezTo>
                  <a:cubicBezTo>
                    <a:pt x="1" y="104"/>
                    <a:pt x="1" y="211"/>
                    <a:pt x="61" y="283"/>
                  </a:cubicBezTo>
                  <a:lnTo>
                    <a:pt x="263" y="485"/>
                  </a:lnTo>
                  <a:lnTo>
                    <a:pt x="61" y="700"/>
                  </a:lnTo>
                  <a:cubicBezTo>
                    <a:pt x="1" y="759"/>
                    <a:pt x="1" y="866"/>
                    <a:pt x="61" y="938"/>
                  </a:cubicBezTo>
                  <a:cubicBezTo>
                    <a:pt x="84" y="962"/>
                    <a:pt x="132" y="985"/>
                    <a:pt x="180" y="985"/>
                  </a:cubicBezTo>
                  <a:cubicBezTo>
                    <a:pt x="215" y="985"/>
                    <a:pt x="263" y="962"/>
                    <a:pt x="299" y="938"/>
                  </a:cubicBezTo>
                  <a:lnTo>
                    <a:pt x="501" y="723"/>
                  </a:lnTo>
                  <a:lnTo>
                    <a:pt x="715" y="938"/>
                  </a:lnTo>
                  <a:cubicBezTo>
                    <a:pt x="739" y="962"/>
                    <a:pt x="787" y="985"/>
                    <a:pt x="834" y="985"/>
                  </a:cubicBezTo>
                  <a:cubicBezTo>
                    <a:pt x="870" y="985"/>
                    <a:pt x="918" y="962"/>
                    <a:pt x="953" y="938"/>
                  </a:cubicBezTo>
                  <a:cubicBezTo>
                    <a:pt x="1013" y="878"/>
                    <a:pt x="1013" y="771"/>
                    <a:pt x="953" y="700"/>
                  </a:cubicBezTo>
                  <a:lnTo>
                    <a:pt x="739" y="485"/>
                  </a:lnTo>
                  <a:lnTo>
                    <a:pt x="953" y="283"/>
                  </a:lnTo>
                  <a:cubicBezTo>
                    <a:pt x="1013" y="223"/>
                    <a:pt x="1013" y="116"/>
                    <a:pt x="953" y="45"/>
                  </a:cubicBezTo>
                  <a:cubicBezTo>
                    <a:pt x="924" y="15"/>
                    <a:pt x="882" y="0"/>
                    <a:pt x="839" y="0"/>
                  </a:cubicBezTo>
                  <a:cubicBezTo>
                    <a:pt x="796" y="0"/>
                    <a:pt x="751" y="15"/>
                    <a:pt x="715" y="45"/>
                  </a:cubicBezTo>
                  <a:lnTo>
                    <a:pt x="501" y="247"/>
                  </a:lnTo>
                  <a:lnTo>
                    <a:pt x="299" y="45"/>
                  </a:lnTo>
                  <a:cubicBezTo>
                    <a:pt x="269" y="15"/>
                    <a:pt x="227" y="0"/>
                    <a:pt x="18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9" name="Google Shape;991;p33">
            <a:extLst>
              <a:ext uri="{FF2B5EF4-FFF2-40B4-BE49-F238E27FC236}">
                <a16:creationId xmlns:a16="http://schemas.microsoft.com/office/drawing/2014/main" id="{82FE55E9-7D06-893F-DFD4-EF8EB5D1A3C1}"/>
              </a:ext>
            </a:extLst>
          </p:cNvPr>
          <p:cNvSpPr/>
          <p:nvPr/>
        </p:nvSpPr>
        <p:spPr>
          <a:xfrm>
            <a:off x="4636518" y="5259167"/>
            <a:ext cx="354363" cy="324093"/>
          </a:xfrm>
          <a:custGeom>
            <a:avLst/>
            <a:gdLst/>
            <a:ahLst/>
            <a:cxnLst/>
            <a:rect l="l" t="t" r="r" b="b"/>
            <a:pathLst>
              <a:path w="11133" h="10182" extrusionOk="0">
                <a:moveTo>
                  <a:pt x="4132" y="3622"/>
                </a:moveTo>
                <a:cubicBezTo>
                  <a:pt x="4299" y="3622"/>
                  <a:pt x="4430" y="3753"/>
                  <a:pt x="4430" y="3919"/>
                </a:cubicBezTo>
                <a:cubicBezTo>
                  <a:pt x="4430" y="4074"/>
                  <a:pt x="4299" y="4217"/>
                  <a:pt x="4132" y="4217"/>
                </a:cubicBezTo>
                <a:cubicBezTo>
                  <a:pt x="3965" y="4217"/>
                  <a:pt x="3834" y="4074"/>
                  <a:pt x="3834" y="3919"/>
                </a:cubicBezTo>
                <a:cubicBezTo>
                  <a:pt x="3846" y="3753"/>
                  <a:pt x="3965" y="3622"/>
                  <a:pt x="4132" y="3622"/>
                </a:cubicBezTo>
                <a:close/>
                <a:moveTo>
                  <a:pt x="5334" y="1252"/>
                </a:moveTo>
                <a:lnTo>
                  <a:pt x="5334" y="1776"/>
                </a:lnTo>
                <a:lnTo>
                  <a:pt x="5358" y="3645"/>
                </a:lnTo>
                <a:lnTo>
                  <a:pt x="5370" y="5300"/>
                </a:lnTo>
                <a:lnTo>
                  <a:pt x="1405" y="4419"/>
                </a:lnTo>
                <a:cubicBezTo>
                  <a:pt x="1679" y="3455"/>
                  <a:pt x="2322" y="2574"/>
                  <a:pt x="3156" y="2014"/>
                </a:cubicBezTo>
                <a:lnTo>
                  <a:pt x="3870" y="3324"/>
                </a:lnTo>
                <a:cubicBezTo>
                  <a:pt x="3644" y="3419"/>
                  <a:pt x="3489" y="3645"/>
                  <a:pt x="3489" y="3895"/>
                </a:cubicBezTo>
                <a:cubicBezTo>
                  <a:pt x="3489" y="4253"/>
                  <a:pt x="3775" y="4538"/>
                  <a:pt x="4132" y="4538"/>
                </a:cubicBezTo>
                <a:cubicBezTo>
                  <a:pt x="4489" y="4538"/>
                  <a:pt x="4775" y="4253"/>
                  <a:pt x="4775" y="3895"/>
                </a:cubicBezTo>
                <a:cubicBezTo>
                  <a:pt x="4775" y="3586"/>
                  <a:pt x="4537" y="3324"/>
                  <a:pt x="4239" y="3264"/>
                </a:cubicBezTo>
                <a:lnTo>
                  <a:pt x="3453" y="1800"/>
                </a:lnTo>
                <a:cubicBezTo>
                  <a:pt x="4013" y="1490"/>
                  <a:pt x="4656" y="1300"/>
                  <a:pt x="5334" y="1252"/>
                </a:cubicBezTo>
                <a:close/>
                <a:moveTo>
                  <a:pt x="5715" y="3860"/>
                </a:moveTo>
                <a:cubicBezTo>
                  <a:pt x="6573" y="3943"/>
                  <a:pt x="7239" y="4657"/>
                  <a:pt x="7239" y="5550"/>
                </a:cubicBezTo>
                <a:cubicBezTo>
                  <a:pt x="7239" y="5896"/>
                  <a:pt x="7144" y="6217"/>
                  <a:pt x="6942" y="6503"/>
                </a:cubicBezTo>
                <a:lnTo>
                  <a:pt x="5715" y="5455"/>
                </a:lnTo>
                <a:lnTo>
                  <a:pt x="5715" y="3860"/>
                </a:lnTo>
                <a:close/>
                <a:moveTo>
                  <a:pt x="5846" y="347"/>
                </a:moveTo>
                <a:cubicBezTo>
                  <a:pt x="8597" y="502"/>
                  <a:pt x="10752" y="2776"/>
                  <a:pt x="10752" y="5550"/>
                </a:cubicBezTo>
                <a:cubicBezTo>
                  <a:pt x="10752" y="6682"/>
                  <a:pt x="10395" y="7741"/>
                  <a:pt x="9728" y="8646"/>
                </a:cubicBezTo>
                <a:cubicBezTo>
                  <a:pt x="9704" y="8682"/>
                  <a:pt x="9656" y="8706"/>
                  <a:pt x="9609" y="8706"/>
                </a:cubicBezTo>
                <a:cubicBezTo>
                  <a:pt x="9561" y="8706"/>
                  <a:pt x="9537" y="8694"/>
                  <a:pt x="9502" y="8658"/>
                </a:cubicBezTo>
                <a:lnTo>
                  <a:pt x="8644" y="7932"/>
                </a:lnTo>
                <a:cubicBezTo>
                  <a:pt x="9073" y="7372"/>
                  <a:pt x="9347" y="6717"/>
                  <a:pt x="9430" y="6015"/>
                </a:cubicBezTo>
                <a:cubicBezTo>
                  <a:pt x="9442" y="5908"/>
                  <a:pt x="9359" y="5824"/>
                  <a:pt x="9252" y="5824"/>
                </a:cubicBezTo>
                <a:cubicBezTo>
                  <a:pt x="9168" y="5824"/>
                  <a:pt x="9085" y="5884"/>
                  <a:pt x="9073" y="5967"/>
                </a:cubicBezTo>
                <a:cubicBezTo>
                  <a:pt x="9002" y="6562"/>
                  <a:pt x="8775" y="7146"/>
                  <a:pt x="8418" y="7634"/>
                </a:cubicBezTo>
                <a:cubicBezTo>
                  <a:pt x="8406" y="7646"/>
                  <a:pt x="8394" y="7682"/>
                  <a:pt x="8371" y="7694"/>
                </a:cubicBezTo>
                <a:cubicBezTo>
                  <a:pt x="8371" y="7694"/>
                  <a:pt x="8371" y="7705"/>
                  <a:pt x="8359" y="7705"/>
                </a:cubicBezTo>
                <a:lnTo>
                  <a:pt x="7204" y="6729"/>
                </a:lnTo>
                <a:cubicBezTo>
                  <a:pt x="7442" y="6384"/>
                  <a:pt x="7573" y="5967"/>
                  <a:pt x="7573" y="5550"/>
                </a:cubicBezTo>
                <a:cubicBezTo>
                  <a:pt x="7573" y="4479"/>
                  <a:pt x="6739" y="3586"/>
                  <a:pt x="5680" y="3514"/>
                </a:cubicBezTo>
                <a:lnTo>
                  <a:pt x="5680" y="1979"/>
                </a:lnTo>
                <a:lnTo>
                  <a:pt x="5787" y="1979"/>
                </a:lnTo>
                <a:cubicBezTo>
                  <a:pt x="5811" y="1979"/>
                  <a:pt x="5846" y="1979"/>
                  <a:pt x="5894" y="1990"/>
                </a:cubicBezTo>
                <a:cubicBezTo>
                  <a:pt x="7561" y="2169"/>
                  <a:pt x="8894" y="3503"/>
                  <a:pt x="9073" y="5169"/>
                </a:cubicBezTo>
                <a:cubicBezTo>
                  <a:pt x="9085" y="5253"/>
                  <a:pt x="9168" y="5312"/>
                  <a:pt x="9252" y="5312"/>
                </a:cubicBezTo>
                <a:cubicBezTo>
                  <a:pt x="9359" y="5312"/>
                  <a:pt x="9430" y="5229"/>
                  <a:pt x="9430" y="5122"/>
                </a:cubicBezTo>
                <a:cubicBezTo>
                  <a:pt x="9228" y="3205"/>
                  <a:pt x="7632" y="1693"/>
                  <a:pt x="5680" y="1621"/>
                </a:cubicBezTo>
                <a:lnTo>
                  <a:pt x="5680" y="490"/>
                </a:lnTo>
                <a:cubicBezTo>
                  <a:pt x="5680" y="443"/>
                  <a:pt x="5692" y="419"/>
                  <a:pt x="5727" y="383"/>
                </a:cubicBezTo>
                <a:cubicBezTo>
                  <a:pt x="5751" y="359"/>
                  <a:pt x="5799" y="347"/>
                  <a:pt x="5846" y="347"/>
                </a:cubicBezTo>
                <a:close/>
                <a:moveTo>
                  <a:pt x="1334" y="4788"/>
                </a:moveTo>
                <a:lnTo>
                  <a:pt x="5323" y="5681"/>
                </a:lnTo>
                <a:lnTo>
                  <a:pt x="4239" y="9622"/>
                </a:lnTo>
                <a:cubicBezTo>
                  <a:pt x="2513" y="9063"/>
                  <a:pt x="1262" y="7455"/>
                  <a:pt x="1262" y="5550"/>
                </a:cubicBezTo>
                <a:cubicBezTo>
                  <a:pt x="1262" y="5300"/>
                  <a:pt x="1286" y="5050"/>
                  <a:pt x="1334" y="4788"/>
                </a:cubicBezTo>
                <a:close/>
                <a:moveTo>
                  <a:pt x="5656" y="5848"/>
                </a:moveTo>
                <a:lnTo>
                  <a:pt x="6870" y="6872"/>
                </a:lnTo>
                <a:lnTo>
                  <a:pt x="8299" y="8086"/>
                </a:lnTo>
                <a:lnTo>
                  <a:pt x="8704" y="8420"/>
                </a:lnTo>
                <a:cubicBezTo>
                  <a:pt x="7882" y="9313"/>
                  <a:pt x="6751" y="9825"/>
                  <a:pt x="5549" y="9825"/>
                </a:cubicBezTo>
                <a:cubicBezTo>
                  <a:pt x="5203" y="9825"/>
                  <a:pt x="4894" y="9777"/>
                  <a:pt x="4584" y="9706"/>
                </a:cubicBezTo>
                <a:lnTo>
                  <a:pt x="5656" y="5848"/>
                </a:lnTo>
                <a:close/>
                <a:moveTo>
                  <a:pt x="5837" y="1"/>
                </a:moveTo>
                <a:cubicBezTo>
                  <a:pt x="5717" y="1"/>
                  <a:pt x="5599" y="57"/>
                  <a:pt x="5501" y="133"/>
                </a:cubicBezTo>
                <a:cubicBezTo>
                  <a:pt x="5394" y="228"/>
                  <a:pt x="5334" y="359"/>
                  <a:pt x="5358" y="502"/>
                </a:cubicBezTo>
                <a:lnTo>
                  <a:pt x="5358" y="943"/>
                </a:lnTo>
                <a:cubicBezTo>
                  <a:pt x="4620" y="967"/>
                  <a:pt x="3929" y="1181"/>
                  <a:pt x="3298" y="1514"/>
                </a:cubicBezTo>
                <a:lnTo>
                  <a:pt x="2894" y="788"/>
                </a:lnTo>
                <a:cubicBezTo>
                  <a:pt x="2870" y="728"/>
                  <a:pt x="2810" y="693"/>
                  <a:pt x="2751" y="693"/>
                </a:cubicBezTo>
                <a:lnTo>
                  <a:pt x="358" y="693"/>
                </a:lnTo>
                <a:lnTo>
                  <a:pt x="358" y="395"/>
                </a:lnTo>
                <a:cubicBezTo>
                  <a:pt x="358" y="300"/>
                  <a:pt x="274" y="228"/>
                  <a:pt x="179" y="228"/>
                </a:cubicBezTo>
                <a:cubicBezTo>
                  <a:pt x="72" y="228"/>
                  <a:pt x="0" y="300"/>
                  <a:pt x="0" y="395"/>
                </a:cubicBezTo>
                <a:lnTo>
                  <a:pt x="0" y="1336"/>
                </a:lnTo>
                <a:cubicBezTo>
                  <a:pt x="0" y="1443"/>
                  <a:pt x="72" y="1514"/>
                  <a:pt x="179" y="1514"/>
                </a:cubicBezTo>
                <a:cubicBezTo>
                  <a:pt x="274" y="1514"/>
                  <a:pt x="358" y="1443"/>
                  <a:pt x="358" y="1336"/>
                </a:cubicBezTo>
                <a:lnTo>
                  <a:pt x="358" y="1038"/>
                </a:lnTo>
                <a:lnTo>
                  <a:pt x="2644" y="1038"/>
                </a:lnTo>
                <a:lnTo>
                  <a:pt x="3001" y="1693"/>
                </a:lnTo>
                <a:cubicBezTo>
                  <a:pt x="2751" y="1871"/>
                  <a:pt x="2501" y="2062"/>
                  <a:pt x="2275" y="2288"/>
                </a:cubicBezTo>
                <a:cubicBezTo>
                  <a:pt x="1405" y="3169"/>
                  <a:pt x="929" y="4312"/>
                  <a:pt x="929" y="5550"/>
                </a:cubicBezTo>
                <a:cubicBezTo>
                  <a:pt x="929" y="8098"/>
                  <a:pt x="3001" y="10182"/>
                  <a:pt x="5561" y="10182"/>
                </a:cubicBezTo>
                <a:cubicBezTo>
                  <a:pt x="6870" y="10182"/>
                  <a:pt x="8109" y="9622"/>
                  <a:pt x="8990" y="8658"/>
                </a:cubicBezTo>
                <a:lnTo>
                  <a:pt x="9311" y="8944"/>
                </a:lnTo>
                <a:cubicBezTo>
                  <a:pt x="9406" y="9015"/>
                  <a:pt x="9525" y="9063"/>
                  <a:pt x="9644" y="9063"/>
                </a:cubicBezTo>
                <a:lnTo>
                  <a:pt x="9704" y="9063"/>
                </a:lnTo>
                <a:cubicBezTo>
                  <a:pt x="9835" y="9051"/>
                  <a:pt x="9966" y="8967"/>
                  <a:pt x="10037" y="8872"/>
                </a:cubicBezTo>
                <a:cubicBezTo>
                  <a:pt x="10752" y="7896"/>
                  <a:pt x="11133" y="6765"/>
                  <a:pt x="11133" y="5562"/>
                </a:cubicBezTo>
                <a:cubicBezTo>
                  <a:pt x="11109" y="2610"/>
                  <a:pt x="8811" y="169"/>
                  <a:pt x="5870" y="2"/>
                </a:cubicBezTo>
                <a:cubicBezTo>
                  <a:pt x="5859" y="1"/>
                  <a:pt x="5848" y="1"/>
                  <a:pt x="58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70" name="Picture 69">
            <a:extLst>
              <a:ext uri="{FF2B5EF4-FFF2-40B4-BE49-F238E27FC236}">
                <a16:creationId xmlns:a16="http://schemas.microsoft.com/office/drawing/2014/main" id="{8D89029C-2C38-A7F5-0353-1CD21D79C31F}"/>
              </a:ext>
            </a:extLst>
          </p:cNvPr>
          <p:cNvPicPr>
            <a:picLocks noChangeAspect="1"/>
          </p:cNvPicPr>
          <p:nvPr/>
        </p:nvPicPr>
        <p:blipFill>
          <a:blip r:embed="rId3"/>
          <a:stretch>
            <a:fillRect/>
          </a:stretch>
        </p:blipFill>
        <p:spPr>
          <a:xfrm>
            <a:off x="9564788" y="1688122"/>
            <a:ext cx="1982340" cy="1500172"/>
          </a:xfrm>
          <a:prstGeom prst="rect">
            <a:avLst/>
          </a:prstGeom>
          <a:ln>
            <a:noFill/>
          </a:ln>
          <a:effectLst>
            <a:softEdge rad="112500"/>
          </a:effectLst>
        </p:spPr>
      </p:pic>
    </p:spTree>
    <p:extLst>
      <p:ext uri="{BB962C8B-B14F-4D97-AF65-F5344CB8AC3E}">
        <p14:creationId xmlns:p14="http://schemas.microsoft.com/office/powerpoint/2010/main" val="1039510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Google Shape;935;p32">
            <a:extLst>
              <a:ext uri="{FF2B5EF4-FFF2-40B4-BE49-F238E27FC236}">
                <a16:creationId xmlns:a16="http://schemas.microsoft.com/office/drawing/2014/main" id="{2E94AF17-DE07-2FDA-2D27-7FB19D12E378}"/>
              </a:ext>
            </a:extLst>
          </p:cNvPr>
          <p:cNvSpPr/>
          <p:nvPr/>
        </p:nvSpPr>
        <p:spPr>
          <a:xfrm>
            <a:off x="1385472" y="1868811"/>
            <a:ext cx="2714960" cy="496343"/>
          </a:xfrm>
          <a:prstGeom prst="roundRect">
            <a:avLst>
              <a:gd name="adj" fmla="val 50000"/>
            </a:avLst>
          </a:prstGeom>
          <a:solidFill>
            <a:srgbClr val="EEEEEE"/>
          </a:solidFill>
          <a:ln>
            <a:noFill/>
          </a:ln>
        </p:spPr>
        <p:txBody>
          <a:bodyPr spcFirstLastPara="1" wrap="square" lIns="182875" tIns="91425" rIns="91425" bIns="91425" anchor="ctr" anchorCtr="0">
            <a:noAutofit/>
          </a:bodyPr>
          <a:lstStyle/>
          <a:p>
            <a:pPr marL="0" lvl="0" indent="0" algn="l" rtl="0">
              <a:spcBef>
                <a:spcPts val="0"/>
              </a:spcBef>
              <a:spcAft>
                <a:spcPts val="0"/>
              </a:spcAft>
              <a:buClr>
                <a:srgbClr val="000000"/>
              </a:buClr>
              <a:buSzPts val="1100"/>
              <a:buFont typeface="Arial"/>
              <a:buNone/>
            </a:pPr>
            <a:r>
              <a:rPr lang="en" sz="1200" dirty="0">
                <a:solidFill>
                  <a:schemeClr val="bg1"/>
                </a:solidFill>
                <a:latin typeface="Roboto"/>
                <a:ea typeface="Roboto"/>
                <a:cs typeface="Roboto"/>
                <a:sym typeface="Roboto"/>
              </a:rPr>
              <a:t>High demand in thebeauty industry</a:t>
            </a:r>
            <a:endParaRPr sz="1200" dirty="0">
              <a:solidFill>
                <a:schemeClr val="bg1"/>
              </a:solidFill>
              <a:latin typeface="Roboto"/>
              <a:ea typeface="Roboto"/>
              <a:cs typeface="Roboto"/>
              <a:sym typeface="Roboto"/>
            </a:endParaRPr>
          </a:p>
        </p:txBody>
      </p:sp>
      <p:sp>
        <p:nvSpPr>
          <p:cNvPr id="63" name="Google Shape;939;p32">
            <a:extLst>
              <a:ext uri="{FF2B5EF4-FFF2-40B4-BE49-F238E27FC236}">
                <a16:creationId xmlns:a16="http://schemas.microsoft.com/office/drawing/2014/main" id="{3A081303-D662-97EA-C041-9E912FDE1A3C}"/>
              </a:ext>
            </a:extLst>
          </p:cNvPr>
          <p:cNvSpPr/>
          <p:nvPr/>
        </p:nvSpPr>
        <p:spPr>
          <a:xfrm>
            <a:off x="1396192" y="2950500"/>
            <a:ext cx="2387575" cy="478500"/>
          </a:xfrm>
          <a:prstGeom prst="roundRect">
            <a:avLst>
              <a:gd name="adj" fmla="val 50000"/>
            </a:avLst>
          </a:prstGeom>
          <a:solidFill>
            <a:srgbClr val="EEEEEE"/>
          </a:solidFill>
          <a:ln>
            <a:noFill/>
          </a:ln>
        </p:spPr>
        <p:txBody>
          <a:bodyPr spcFirstLastPara="1" wrap="square" lIns="182875" tIns="91425" rIns="91425" bIns="91425" anchor="ctr" anchorCtr="0">
            <a:noAutofit/>
          </a:bodyPr>
          <a:lstStyle/>
          <a:p>
            <a:pPr marL="0" lvl="0" indent="0" algn="l" rtl="0">
              <a:spcBef>
                <a:spcPts val="0"/>
              </a:spcBef>
              <a:spcAft>
                <a:spcPts val="0"/>
              </a:spcAft>
              <a:buClr>
                <a:srgbClr val="000000"/>
              </a:buClr>
              <a:buSzPts val="1100"/>
              <a:buFont typeface="Arial"/>
              <a:buNone/>
            </a:pPr>
            <a:r>
              <a:rPr lang="en" sz="1200" dirty="0">
                <a:solidFill>
                  <a:schemeClr val="bg1"/>
                </a:solidFill>
                <a:latin typeface="Roboto"/>
                <a:ea typeface="Roboto"/>
                <a:cs typeface="Roboto"/>
                <a:sym typeface="Roboto"/>
              </a:rPr>
              <a:t>Low operating costs withhigh profit potential</a:t>
            </a:r>
            <a:endParaRPr sz="1200" dirty="0">
              <a:solidFill>
                <a:schemeClr val="bg1"/>
              </a:solidFill>
              <a:latin typeface="Roboto"/>
              <a:ea typeface="Roboto"/>
              <a:cs typeface="Roboto"/>
              <a:sym typeface="Roboto"/>
            </a:endParaRPr>
          </a:p>
        </p:txBody>
      </p:sp>
      <p:sp>
        <p:nvSpPr>
          <p:cNvPr id="69" name="Google Shape;945;p32">
            <a:extLst>
              <a:ext uri="{FF2B5EF4-FFF2-40B4-BE49-F238E27FC236}">
                <a16:creationId xmlns:a16="http://schemas.microsoft.com/office/drawing/2014/main" id="{62C2C97F-6FA4-5A19-6689-0C40D699D012}"/>
              </a:ext>
            </a:extLst>
          </p:cNvPr>
          <p:cNvSpPr/>
          <p:nvPr/>
        </p:nvSpPr>
        <p:spPr>
          <a:xfrm>
            <a:off x="1396192" y="3841351"/>
            <a:ext cx="1798532" cy="538784"/>
          </a:xfrm>
          <a:prstGeom prst="roundRect">
            <a:avLst>
              <a:gd name="adj" fmla="val 50000"/>
            </a:avLst>
          </a:prstGeom>
          <a:solidFill>
            <a:srgbClr val="EEEEEE"/>
          </a:solidFill>
          <a:ln>
            <a:noFill/>
          </a:ln>
        </p:spPr>
        <p:txBody>
          <a:bodyPr spcFirstLastPara="1" wrap="square" lIns="182875" tIns="91425" rIns="91425" bIns="91425" anchor="ctr" anchorCtr="0">
            <a:noAutofit/>
          </a:bodyPr>
          <a:lstStyle/>
          <a:p>
            <a:pPr marL="0" lvl="0" indent="0" algn="l" rtl="0">
              <a:spcBef>
                <a:spcPts val="0"/>
              </a:spcBef>
              <a:spcAft>
                <a:spcPts val="0"/>
              </a:spcAft>
              <a:buClr>
                <a:srgbClr val="000000"/>
              </a:buClr>
              <a:buSzPts val="1100"/>
              <a:buFont typeface="Arial"/>
              <a:buNone/>
            </a:pPr>
            <a:r>
              <a:rPr lang="en" sz="1200" dirty="0">
                <a:solidFill>
                  <a:schemeClr val="bg1"/>
                </a:solidFill>
                <a:latin typeface="Roboto"/>
                <a:ea typeface="Roboto"/>
                <a:cs typeface="Roboto"/>
                <a:sym typeface="Roboto"/>
              </a:rPr>
              <a:t>Experience and trained owner</a:t>
            </a:r>
            <a:endParaRPr sz="1200" dirty="0">
              <a:solidFill>
                <a:schemeClr val="bg1"/>
              </a:solidFill>
              <a:latin typeface="Roboto"/>
              <a:ea typeface="Roboto"/>
              <a:cs typeface="Roboto"/>
              <a:sym typeface="Roboto"/>
            </a:endParaRPr>
          </a:p>
        </p:txBody>
      </p:sp>
      <p:sp>
        <p:nvSpPr>
          <p:cNvPr id="74" name="Google Shape;950;p32">
            <a:extLst>
              <a:ext uri="{FF2B5EF4-FFF2-40B4-BE49-F238E27FC236}">
                <a16:creationId xmlns:a16="http://schemas.microsoft.com/office/drawing/2014/main" id="{C745C5C6-AD03-6CB2-CEBE-C48E09B0DB98}"/>
              </a:ext>
            </a:extLst>
          </p:cNvPr>
          <p:cNvSpPr/>
          <p:nvPr/>
        </p:nvSpPr>
        <p:spPr>
          <a:xfrm>
            <a:off x="1385472" y="4792486"/>
            <a:ext cx="2227875" cy="478500"/>
          </a:xfrm>
          <a:prstGeom prst="roundRect">
            <a:avLst>
              <a:gd name="adj" fmla="val 50000"/>
            </a:avLst>
          </a:prstGeom>
          <a:solidFill>
            <a:srgbClr val="EEEEEE"/>
          </a:solidFill>
          <a:ln>
            <a:noFill/>
          </a:ln>
        </p:spPr>
        <p:txBody>
          <a:bodyPr spcFirstLastPara="1" wrap="square" lIns="182875" tIns="91425" rIns="91425" bIns="91425" anchor="ctr" anchorCtr="0">
            <a:noAutofit/>
          </a:bodyPr>
          <a:lstStyle/>
          <a:p>
            <a:pPr marL="0" lvl="0" indent="0" algn="l" rtl="0">
              <a:spcBef>
                <a:spcPts val="0"/>
              </a:spcBef>
              <a:spcAft>
                <a:spcPts val="0"/>
              </a:spcAft>
              <a:buClr>
                <a:srgbClr val="000000"/>
              </a:buClr>
              <a:buSzPts val="1100"/>
              <a:buFont typeface="Arial"/>
              <a:buNone/>
            </a:pPr>
            <a:r>
              <a:rPr lang="en" sz="1200" dirty="0">
                <a:solidFill>
                  <a:schemeClr val="bg1"/>
                </a:solidFill>
                <a:latin typeface="Roboto"/>
                <a:ea typeface="Roboto"/>
                <a:cs typeface="Roboto"/>
                <a:sym typeface="Roboto"/>
              </a:rPr>
              <a:t>Strong client relationships and loyalty</a:t>
            </a:r>
            <a:endParaRPr sz="1200" dirty="0">
              <a:solidFill>
                <a:schemeClr val="bg1"/>
              </a:solidFill>
              <a:latin typeface="Roboto"/>
              <a:ea typeface="Roboto"/>
              <a:cs typeface="Roboto"/>
              <a:sym typeface="Roboto"/>
            </a:endParaRPr>
          </a:p>
        </p:txBody>
      </p:sp>
      <p:sp>
        <p:nvSpPr>
          <p:cNvPr id="78" name="Google Shape;954;p32">
            <a:extLst>
              <a:ext uri="{FF2B5EF4-FFF2-40B4-BE49-F238E27FC236}">
                <a16:creationId xmlns:a16="http://schemas.microsoft.com/office/drawing/2014/main" id="{AB71DBD0-3035-CB34-F393-C34B3CD39CCA}"/>
              </a:ext>
            </a:extLst>
          </p:cNvPr>
          <p:cNvSpPr/>
          <p:nvPr/>
        </p:nvSpPr>
        <p:spPr>
          <a:xfrm>
            <a:off x="1307297" y="5717929"/>
            <a:ext cx="2404172" cy="478500"/>
          </a:xfrm>
          <a:prstGeom prst="roundRect">
            <a:avLst>
              <a:gd name="adj" fmla="val 50000"/>
            </a:avLst>
          </a:prstGeom>
          <a:solidFill>
            <a:srgbClr val="EEEEEE"/>
          </a:solidFill>
          <a:ln>
            <a:noFill/>
          </a:ln>
        </p:spPr>
        <p:txBody>
          <a:bodyPr spcFirstLastPara="1" wrap="square" lIns="182875" tIns="91425" rIns="91425" bIns="91425" anchor="ctr" anchorCtr="0">
            <a:noAutofit/>
          </a:bodyPr>
          <a:lstStyle/>
          <a:p>
            <a:pPr marL="0" lvl="0" indent="0" algn="l" rtl="0">
              <a:spcBef>
                <a:spcPts val="0"/>
              </a:spcBef>
              <a:spcAft>
                <a:spcPts val="0"/>
              </a:spcAft>
              <a:buClr>
                <a:schemeClr val="dk1"/>
              </a:buClr>
              <a:buSzPts val="1100"/>
              <a:buFont typeface="Arial"/>
              <a:buNone/>
            </a:pPr>
            <a:r>
              <a:rPr lang="en" sz="1200" dirty="0">
                <a:solidFill>
                  <a:schemeClr val="bg1"/>
                </a:solidFill>
                <a:latin typeface="Roboto"/>
                <a:ea typeface="Roboto"/>
                <a:cs typeface="Roboto"/>
                <a:sym typeface="Roboto"/>
              </a:rPr>
              <a:t>Attractive discounts and promotional offers.</a:t>
            </a:r>
            <a:endParaRPr sz="1200" dirty="0">
              <a:solidFill>
                <a:schemeClr val="bg1"/>
              </a:solidFill>
              <a:latin typeface="Roboto"/>
              <a:ea typeface="Roboto"/>
              <a:cs typeface="Roboto"/>
              <a:sym typeface="Roboto"/>
            </a:endParaRPr>
          </a:p>
        </p:txBody>
      </p:sp>
      <p:sp>
        <p:nvSpPr>
          <p:cNvPr id="81" name="TextBox 80">
            <a:extLst>
              <a:ext uri="{FF2B5EF4-FFF2-40B4-BE49-F238E27FC236}">
                <a16:creationId xmlns:a16="http://schemas.microsoft.com/office/drawing/2014/main" id="{AD0B5326-5560-D184-7C2C-FC1E4A45C6D7}"/>
              </a:ext>
            </a:extLst>
          </p:cNvPr>
          <p:cNvSpPr txBox="1"/>
          <p:nvPr/>
        </p:nvSpPr>
        <p:spPr>
          <a:xfrm>
            <a:off x="2268844" y="673396"/>
            <a:ext cx="6663163"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Why invest in Nails by Flori?</a:t>
            </a:r>
          </a:p>
          <a:p>
            <a:pPr algn="ctr"/>
            <a:endParaRPr lang="en-GB"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ECA144E-0FCC-7538-AE46-C4F6A3A12901}"/>
              </a:ext>
            </a:extLst>
          </p:cNvPr>
          <p:cNvSpPr txBox="1"/>
          <p:nvPr/>
        </p:nvSpPr>
        <p:spPr>
          <a:xfrm>
            <a:off x="992038" y="1932317"/>
            <a:ext cx="897147" cy="369332"/>
          </a:xfrm>
          <a:prstGeom prst="rect">
            <a:avLst/>
          </a:prstGeom>
          <a:noFill/>
        </p:spPr>
        <p:txBody>
          <a:bodyPr wrap="square" rtlCol="0">
            <a:spAutoFit/>
          </a:bodyPr>
          <a:lstStyle/>
          <a:p>
            <a:r>
              <a:rPr lang="en-GB" dirty="0"/>
              <a:t>1.</a:t>
            </a:r>
          </a:p>
        </p:txBody>
      </p:sp>
      <p:sp>
        <p:nvSpPr>
          <p:cNvPr id="6" name="TextBox 5">
            <a:extLst>
              <a:ext uri="{FF2B5EF4-FFF2-40B4-BE49-F238E27FC236}">
                <a16:creationId xmlns:a16="http://schemas.microsoft.com/office/drawing/2014/main" id="{7961F9CC-2B64-0CEB-025C-2CBE9674C4B5}"/>
              </a:ext>
            </a:extLst>
          </p:cNvPr>
          <p:cNvSpPr txBox="1"/>
          <p:nvPr/>
        </p:nvSpPr>
        <p:spPr>
          <a:xfrm>
            <a:off x="992038" y="2963813"/>
            <a:ext cx="638355" cy="369332"/>
          </a:xfrm>
          <a:prstGeom prst="rect">
            <a:avLst/>
          </a:prstGeom>
          <a:noFill/>
        </p:spPr>
        <p:txBody>
          <a:bodyPr wrap="square" rtlCol="0">
            <a:spAutoFit/>
          </a:bodyPr>
          <a:lstStyle/>
          <a:p>
            <a:r>
              <a:rPr lang="en-GB" dirty="0"/>
              <a:t>2.</a:t>
            </a:r>
          </a:p>
        </p:txBody>
      </p:sp>
      <p:sp>
        <p:nvSpPr>
          <p:cNvPr id="7" name="TextBox 6">
            <a:extLst>
              <a:ext uri="{FF2B5EF4-FFF2-40B4-BE49-F238E27FC236}">
                <a16:creationId xmlns:a16="http://schemas.microsoft.com/office/drawing/2014/main" id="{B9C562E6-C6EC-B1E2-0344-1FBB084F1C53}"/>
              </a:ext>
            </a:extLst>
          </p:cNvPr>
          <p:cNvSpPr txBox="1"/>
          <p:nvPr/>
        </p:nvSpPr>
        <p:spPr>
          <a:xfrm>
            <a:off x="992038" y="3829143"/>
            <a:ext cx="638355" cy="369332"/>
          </a:xfrm>
          <a:prstGeom prst="rect">
            <a:avLst/>
          </a:prstGeom>
          <a:noFill/>
        </p:spPr>
        <p:txBody>
          <a:bodyPr wrap="square" rtlCol="0">
            <a:spAutoFit/>
          </a:bodyPr>
          <a:lstStyle/>
          <a:p>
            <a:r>
              <a:rPr lang="en-GB" dirty="0"/>
              <a:t>3.</a:t>
            </a:r>
          </a:p>
        </p:txBody>
      </p:sp>
      <p:sp>
        <p:nvSpPr>
          <p:cNvPr id="8" name="TextBox 7">
            <a:extLst>
              <a:ext uri="{FF2B5EF4-FFF2-40B4-BE49-F238E27FC236}">
                <a16:creationId xmlns:a16="http://schemas.microsoft.com/office/drawing/2014/main" id="{9476DECD-6BED-B3C0-B797-6E8B513AED11}"/>
              </a:ext>
            </a:extLst>
          </p:cNvPr>
          <p:cNvSpPr txBox="1"/>
          <p:nvPr/>
        </p:nvSpPr>
        <p:spPr>
          <a:xfrm>
            <a:off x="917641" y="4696632"/>
            <a:ext cx="467831" cy="369332"/>
          </a:xfrm>
          <a:prstGeom prst="rect">
            <a:avLst/>
          </a:prstGeom>
          <a:noFill/>
        </p:spPr>
        <p:txBody>
          <a:bodyPr wrap="square" rtlCol="0">
            <a:spAutoFit/>
          </a:bodyPr>
          <a:lstStyle/>
          <a:p>
            <a:r>
              <a:rPr lang="en-GB" dirty="0"/>
              <a:t>4.</a:t>
            </a:r>
          </a:p>
        </p:txBody>
      </p:sp>
      <p:sp>
        <p:nvSpPr>
          <p:cNvPr id="9" name="TextBox 8">
            <a:extLst>
              <a:ext uri="{FF2B5EF4-FFF2-40B4-BE49-F238E27FC236}">
                <a16:creationId xmlns:a16="http://schemas.microsoft.com/office/drawing/2014/main" id="{DF9B2161-CCDB-06D9-BFBB-6B1EC23261AB}"/>
              </a:ext>
            </a:extLst>
          </p:cNvPr>
          <p:cNvSpPr txBox="1"/>
          <p:nvPr/>
        </p:nvSpPr>
        <p:spPr>
          <a:xfrm>
            <a:off x="917641" y="5707549"/>
            <a:ext cx="712752" cy="369332"/>
          </a:xfrm>
          <a:prstGeom prst="rect">
            <a:avLst/>
          </a:prstGeom>
          <a:noFill/>
        </p:spPr>
        <p:txBody>
          <a:bodyPr wrap="square" rtlCol="0">
            <a:spAutoFit/>
          </a:bodyPr>
          <a:lstStyle/>
          <a:p>
            <a:r>
              <a:rPr lang="en-GB" dirty="0"/>
              <a:t>5.</a:t>
            </a:r>
          </a:p>
        </p:txBody>
      </p:sp>
      <p:pic>
        <p:nvPicPr>
          <p:cNvPr id="10" name="Picture 9">
            <a:extLst>
              <a:ext uri="{FF2B5EF4-FFF2-40B4-BE49-F238E27FC236}">
                <a16:creationId xmlns:a16="http://schemas.microsoft.com/office/drawing/2014/main" id="{E489A653-DD9B-9EAF-BBB0-165ED582BF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3932" y="1272189"/>
            <a:ext cx="4351876" cy="5483240"/>
          </a:xfrm>
          <a:prstGeom prst="rect">
            <a:avLst/>
          </a:prstGeom>
          <a:ln>
            <a:noFill/>
          </a:ln>
          <a:effectLst>
            <a:softEdge rad="112500"/>
          </a:effectLst>
        </p:spPr>
      </p:pic>
    </p:spTree>
    <p:extLst>
      <p:ext uri="{BB962C8B-B14F-4D97-AF65-F5344CB8AC3E}">
        <p14:creationId xmlns:p14="http://schemas.microsoft.com/office/powerpoint/2010/main" val="3178324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C74243-F37D-66F2-4FC6-1704A017B078}"/>
              </a:ext>
            </a:extLst>
          </p:cNvPr>
          <p:cNvSpPr txBox="1"/>
          <p:nvPr/>
        </p:nvSpPr>
        <p:spPr>
          <a:xfrm>
            <a:off x="900953" y="2528597"/>
            <a:ext cx="2509208"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Nails by Flori is a strong and growing business</a:t>
            </a:r>
          </a:p>
        </p:txBody>
      </p:sp>
      <p:sp>
        <p:nvSpPr>
          <p:cNvPr id="5" name="TextBox 4">
            <a:extLst>
              <a:ext uri="{FF2B5EF4-FFF2-40B4-BE49-F238E27FC236}">
                <a16:creationId xmlns:a16="http://schemas.microsoft.com/office/drawing/2014/main" id="{93B6443D-7B25-CD07-5889-8E9C577E14F5}"/>
              </a:ext>
            </a:extLst>
          </p:cNvPr>
          <p:cNvSpPr txBox="1"/>
          <p:nvPr/>
        </p:nvSpPr>
        <p:spPr>
          <a:xfrm>
            <a:off x="495511" y="3959409"/>
            <a:ext cx="4028831"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Development has been driven by a training , experience and customer satisfaction.</a:t>
            </a:r>
          </a:p>
        </p:txBody>
      </p:sp>
      <p:sp>
        <p:nvSpPr>
          <p:cNvPr id="6" name="TextBox 5">
            <a:extLst>
              <a:ext uri="{FF2B5EF4-FFF2-40B4-BE49-F238E27FC236}">
                <a16:creationId xmlns:a16="http://schemas.microsoft.com/office/drawing/2014/main" id="{97941EFD-613A-2381-22D4-62B76D043D32}"/>
              </a:ext>
            </a:extLst>
          </p:cNvPr>
          <p:cNvSpPr txBox="1"/>
          <p:nvPr/>
        </p:nvSpPr>
        <p:spPr>
          <a:xfrm>
            <a:off x="8196145" y="2528597"/>
            <a:ext cx="2806237"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Despite challenges, including a 3-month closure in 2026, the business recovered successfully.</a:t>
            </a:r>
          </a:p>
        </p:txBody>
      </p:sp>
      <p:sp>
        <p:nvSpPr>
          <p:cNvPr id="7" name="TextBox 6">
            <a:extLst>
              <a:ext uri="{FF2B5EF4-FFF2-40B4-BE49-F238E27FC236}">
                <a16:creationId xmlns:a16="http://schemas.microsoft.com/office/drawing/2014/main" id="{6A99237A-64D6-B20D-C32D-7771A60361DC}"/>
              </a:ext>
            </a:extLst>
          </p:cNvPr>
          <p:cNvSpPr txBox="1"/>
          <p:nvPr/>
        </p:nvSpPr>
        <p:spPr>
          <a:xfrm>
            <a:off x="8216420" y="4113297"/>
            <a:ext cx="3007528"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The salon continues to grow and shows strong potential for the future expansion.</a:t>
            </a:r>
          </a:p>
        </p:txBody>
      </p:sp>
      <p:sp>
        <p:nvSpPr>
          <p:cNvPr id="9" name="TextBox 8">
            <a:extLst>
              <a:ext uri="{FF2B5EF4-FFF2-40B4-BE49-F238E27FC236}">
                <a16:creationId xmlns:a16="http://schemas.microsoft.com/office/drawing/2014/main" id="{95BD3F2C-1338-401E-9DEF-329BABDF7235}"/>
              </a:ext>
            </a:extLst>
          </p:cNvPr>
          <p:cNvSpPr txBox="1"/>
          <p:nvPr/>
        </p:nvSpPr>
        <p:spPr>
          <a:xfrm>
            <a:off x="3833664" y="574566"/>
            <a:ext cx="3512820"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Conclusion</a:t>
            </a:r>
          </a:p>
        </p:txBody>
      </p:sp>
      <p:pic>
        <p:nvPicPr>
          <p:cNvPr id="3" name="Picture 2">
            <a:extLst>
              <a:ext uri="{FF2B5EF4-FFF2-40B4-BE49-F238E27FC236}">
                <a16:creationId xmlns:a16="http://schemas.microsoft.com/office/drawing/2014/main" id="{AF992AAD-9131-7DA7-447D-885D293938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87588" y="1866194"/>
            <a:ext cx="3843603" cy="4013349"/>
          </a:xfrm>
          <a:prstGeom prst="rect">
            <a:avLst/>
          </a:prstGeom>
        </p:spPr>
      </p:pic>
    </p:spTree>
    <p:extLst>
      <p:ext uri="{BB962C8B-B14F-4D97-AF65-F5344CB8AC3E}">
        <p14:creationId xmlns:p14="http://schemas.microsoft.com/office/powerpoint/2010/main" val="2603463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051C167-5A03-2CB7-CCD6-D23D5D2ADBBB}"/>
              </a:ext>
            </a:extLst>
          </p:cNvPr>
          <p:cNvSpPr txBox="1"/>
          <p:nvPr/>
        </p:nvSpPr>
        <p:spPr>
          <a:xfrm>
            <a:off x="370936" y="388189"/>
            <a:ext cx="9558068" cy="7848302"/>
          </a:xfrm>
          <a:prstGeom prst="rect">
            <a:avLst/>
          </a:prstGeom>
          <a:noFill/>
        </p:spPr>
        <p:txBody>
          <a:bodyPr wrap="square" rtlCol="0">
            <a:spAutoFit/>
          </a:bodyPr>
          <a:lstStyle/>
          <a:p>
            <a:pPr marL="228600" indent="-228600">
              <a:lnSpc>
                <a:spcPct val="160000"/>
              </a:lnSpc>
              <a:buFont typeface="+mj-lt"/>
              <a:buAutoNum type="arabicPeriod"/>
            </a:pPr>
            <a:r>
              <a:rPr lang="en-GB" sz="1000" dirty="0" err="1">
                <a:latin typeface="Arial" panose="020B0604020202020204" pitchFamily="34" charset="0"/>
                <a:cs typeface="Arial" panose="020B0604020202020204" pitchFamily="34" charset="0"/>
              </a:rPr>
              <a:t>Akinrinoye</a:t>
            </a:r>
            <a:r>
              <a:rPr lang="en-GB" sz="1000" dirty="0">
                <a:latin typeface="Arial" panose="020B0604020202020204" pitchFamily="34" charset="0"/>
                <a:cs typeface="Arial" panose="020B0604020202020204" pitchFamily="34" charset="0"/>
              </a:rPr>
              <a:t>, O.V., </a:t>
            </a:r>
            <a:r>
              <a:rPr lang="en-GB" sz="1000" dirty="0" err="1">
                <a:latin typeface="Arial" panose="020B0604020202020204" pitchFamily="34" charset="0"/>
                <a:cs typeface="Arial" panose="020B0604020202020204" pitchFamily="34" charset="0"/>
              </a:rPr>
              <a:t>Otokiti</a:t>
            </a:r>
            <a:r>
              <a:rPr lang="en-GB" sz="1000" dirty="0">
                <a:latin typeface="Arial" panose="020B0604020202020204" pitchFamily="34" charset="0"/>
                <a:cs typeface="Arial" panose="020B0604020202020204" pitchFamily="34" charset="0"/>
              </a:rPr>
              <a:t>, B.O., Onifade, A.Y., </a:t>
            </a:r>
            <a:r>
              <a:rPr lang="en-GB" sz="1000" dirty="0" err="1">
                <a:latin typeface="Arial" panose="020B0604020202020204" pitchFamily="34" charset="0"/>
                <a:cs typeface="Arial" panose="020B0604020202020204" pitchFamily="34" charset="0"/>
              </a:rPr>
              <a:t>Umezurike</a:t>
            </a:r>
            <a:r>
              <a:rPr lang="en-GB" sz="1000" dirty="0">
                <a:latin typeface="Arial" panose="020B0604020202020204" pitchFamily="34" charset="0"/>
                <a:cs typeface="Arial" panose="020B0604020202020204" pitchFamily="34" charset="0"/>
              </a:rPr>
              <a:t>, S.A., </a:t>
            </a:r>
            <a:r>
              <a:rPr lang="en-GB" sz="1000" dirty="0" err="1">
                <a:latin typeface="Arial" panose="020B0604020202020204" pitchFamily="34" charset="0"/>
                <a:cs typeface="Arial" panose="020B0604020202020204" pitchFamily="34" charset="0"/>
              </a:rPr>
              <a:t>Kufile</a:t>
            </a:r>
            <a:r>
              <a:rPr lang="en-GB" sz="1000" dirty="0">
                <a:latin typeface="Arial" panose="020B0604020202020204" pitchFamily="34" charset="0"/>
                <a:cs typeface="Arial" panose="020B0604020202020204" pitchFamily="34" charset="0"/>
              </a:rPr>
              <a:t>, O.T. and Ejike, O.G., (2021). Targeted demand generation for multi-channel campaigns: Lessons from Africa’s digital product landscape. </a:t>
            </a:r>
            <a:r>
              <a:rPr lang="en-IN" sz="1000" i="1" dirty="0">
                <a:latin typeface="Arial" panose="020B0604020202020204" pitchFamily="34" charset="0"/>
                <a:cs typeface="Arial" panose="020B0604020202020204" pitchFamily="34" charset="0"/>
              </a:rPr>
              <a:t>International Journal of Scientific Research in Computer Science, Engineering and Information Technology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7</a:t>
            </a:r>
            <a:r>
              <a:rPr lang="en-IN" sz="1000" dirty="0">
                <a:latin typeface="Arial" panose="020B0604020202020204" pitchFamily="34" charset="0"/>
                <a:cs typeface="Arial" panose="020B0604020202020204" pitchFamily="34" charset="0"/>
              </a:rPr>
              <a:t>(5), pp.179-205.</a:t>
            </a:r>
          </a:p>
          <a:p>
            <a:pPr marL="228600" indent="-228600">
              <a:lnSpc>
                <a:spcPct val="160000"/>
              </a:lnSpc>
              <a:buFont typeface="+mj-lt"/>
              <a:buAutoNum type="arabicPeriod"/>
            </a:pPr>
            <a:r>
              <a:rPr lang="en-GB" sz="1000" dirty="0" err="1">
                <a:latin typeface="Arial" panose="020B0604020202020204" pitchFamily="34" charset="0"/>
                <a:cs typeface="Arial" panose="020B0604020202020204" pitchFamily="34" charset="0"/>
              </a:rPr>
              <a:t>Almestarihi</a:t>
            </a:r>
            <a:r>
              <a:rPr lang="en-GB" sz="1000" dirty="0">
                <a:latin typeface="Arial" panose="020B0604020202020204" pitchFamily="34" charset="0"/>
                <a:cs typeface="Arial" panose="020B0604020202020204" pitchFamily="34" charset="0"/>
              </a:rPr>
              <a:t>, R., Ahmad, A.Y., Frangieh, R.H., </a:t>
            </a:r>
            <a:r>
              <a:rPr lang="en-GB" sz="1000" dirty="0" err="1">
                <a:latin typeface="Arial" panose="020B0604020202020204" pitchFamily="34" charset="0"/>
                <a:cs typeface="Arial" panose="020B0604020202020204" pitchFamily="34" charset="0"/>
              </a:rPr>
              <a:t>Abualsondos</a:t>
            </a:r>
            <a:r>
              <a:rPr lang="en-GB" sz="1000" dirty="0">
                <a:latin typeface="Arial" panose="020B0604020202020204" pitchFamily="34" charset="0"/>
                <a:cs typeface="Arial" panose="020B0604020202020204" pitchFamily="34" charset="0"/>
              </a:rPr>
              <a:t>, I.A., </a:t>
            </a:r>
            <a:r>
              <a:rPr lang="en-GB" sz="1000" dirty="0" err="1">
                <a:latin typeface="Arial" panose="020B0604020202020204" pitchFamily="34" charset="0"/>
                <a:cs typeface="Arial" panose="020B0604020202020204" pitchFamily="34" charset="0"/>
              </a:rPr>
              <a:t>Nser</a:t>
            </a:r>
            <a:r>
              <a:rPr lang="en-GB" sz="1000" dirty="0">
                <a:latin typeface="Arial" panose="020B0604020202020204" pitchFamily="34" charset="0"/>
                <a:cs typeface="Arial" panose="020B0604020202020204" pitchFamily="34" charset="0"/>
              </a:rPr>
              <a:t>, K.K. and Ziani, A., (2024). Measuring the ROI of paid advertising campaigns in digital marketing and its effect on business profitability.</a:t>
            </a:r>
            <a:endParaRPr lang="en-IN" sz="1000" dirty="0">
              <a:latin typeface="Arial" panose="020B0604020202020204" pitchFamily="34" charset="0"/>
              <a:cs typeface="Arial" panose="020B0604020202020204" pitchFamily="34" charset="0"/>
            </a:endParaRPr>
          </a:p>
          <a:p>
            <a:pPr marL="228600" indent="-228600">
              <a:lnSpc>
                <a:spcPct val="160000"/>
              </a:lnSpc>
              <a:buFont typeface="+mj-lt"/>
              <a:buAutoNum type="arabicPeriod"/>
            </a:pPr>
            <a:r>
              <a:rPr lang="en-GB" sz="1000" dirty="0">
                <a:latin typeface="Arial" panose="020B0604020202020204" pitchFamily="34" charset="0"/>
                <a:cs typeface="Arial" panose="020B0604020202020204" pitchFamily="34" charset="0"/>
              </a:rPr>
              <a:t>Celestin, M., Sujatha, S., Kumar, A.D. and Vasuki, M., (2024). Leveraging digital channels for customer engagement and sales: Evaluating SEO, content marketing, and social media for brand growth. </a:t>
            </a:r>
            <a:r>
              <a:rPr lang="en-IN" sz="1000" i="1" dirty="0">
                <a:latin typeface="Arial" panose="020B0604020202020204" pitchFamily="34" charset="0"/>
                <a:cs typeface="Arial" panose="020B0604020202020204" pitchFamily="34" charset="0"/>
              </a:rPr>
              <a:t>International Journal of Engineering Research and Modern Education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9</a:t>
            </a:r>
            <a:r>
              <a:rPr lang="en-IN" sz="1000" dirty="0">
                <a:latin typeface="Arial" panose="020B0604020202020204" pitchFamily="34" charset="0"/>
                <a:cs typeface="Arial" panose="020B0604020202020204" pitchFamily="34" charset="0"/>
              </a:rPr>
              <a:t>(2), pp.32-40.</a:t>
            </a:r>
          </a:p>
          <a:p>
            <a:pPr marL="228600" indent="-228600">
              <a:lnSpc>
                <a:spcPct val="160000"/>
              </a:lnSpc>
              <a:buFont typeface="+mj-lt"/>
              <a:buAutoNum type="arabicPeriod"/>
            </a:pPr>
            <a:r>
              <a:rPr lang="en-GB" sz="1000" dirty="0" err="1">
                <a:latin typeface="Arial" panose="020B0604020202020204" pitchFamily="34" charset="0"/>
                <a:cs typeface="Arial" panose="020B0604020202020204" pitchFamily="34" charset="0"/>
              </a:rPr>
              <a:t>Eyinade</a:t>
            </a:r>
            <a:r>
              <a:rPr lang="en-GB" sz="1000" dirty="0">
                <a:latin typeface="Arial" panose="020B0604020202020204" pitchFamily="34" charset="0"/>
                <a:cs typeface="Arial" panose="020B0604020202020204" pitchFamily="34" charset="0"/>
              </a:rPr>
              <a:t>, W., Amini-Philips, A. and Ibrahim, A.K., (2023). Lightweight </a:t>
            </a:r>
            <a:r>
              <a:rPr lang="en-GB" sz="1000" dirty="0" err="1">
                <a:latin typeface="Arial" panose="020B0604020202020204" pitchFamily="34" charset="0"/>
                <a:cs typeface="Arial" panose="020B0604020202020204" pitchFamily="34" charset="0"/>
              </a:rPr>
              <a:t>MLOps</a:t>
            </a:r>
            <a:r>
              <a:rPr lang="en-GB" sz="1000" dirty="0">
                <a:latin typeface="Arial" panose="020B0604020202020204" pitchFamily="34" charset="0"/>
                <a:cs typeface="Arial" panose="020B0604020202020204" pitchFamily="34" charset="0"/>
              </a:rPr>
              <a:t> Architecture Models Enabling Scalable Analytics for Small\and Medium Enterprises.</a:t>
            </a:r>
            <a:endParaRPr lang="en-IN" sz="1000" dirty="0">
              <a:latin typeface="Arial" panose="020B0604020202020204" pitchFamily="34" charset="0"/>
              <a:cs typeface="Arial" panose="020B0604020202020204" pitchFamily="34" charset="0"/>
            </a:endParaRPr>
          </a:p>
          <a:p>
            <a:pPr marL="228600" indent="-228600">
              <a:lnSpc>
                <a:spcPct val="160000"/>
              </a:lnSpc>
              <a:buFont typeface="+mj-lt"/>
              <a:buAutoNum type="arabicPeriod"/>
            </a:pPr>
            <a:r>
              <a:rPr lang="en-GB" sz="1000" dirty="0">
                <a:latin typeface="Arial" panose="020B0604020202020204" pitchFamily="34" charset="0"/>
                <a:cs typeface="Arial" panose="020B0604020202020204" pitchFamily="34" charset="0"/>
              </a:rPr>
              <a:t>Koch, F., </a:t>
            </a:r>
            <a:r>
              <a:rPr lang="en-GB" sz="1000" dirty="0" err="1">
                <a:latin typeface="Arial" panose="020B0604020202020204" pitchFamily="34" charset="0"/>
                <a:cs typeface="Arial" panose="020B0604020202020204" pitchFamily="34" charset="0"/>
              </a:rPr>
              <a:t>Hoellen</a:t>
            </a:r>
            <a:r>
              <a:rPr lang="en-GB" sz="1000" dirty="0">
                <a:latin typeface="Arial" panose="020B0604020202020204" pitchFamily="34" charset="0"/>
                <a:cs typeface="Arial" panose="020B0604020202020204" pitchFamily="34" charset="0"/>
              </a:rPr>
              <a:t>, M., Konrad, E.D. and Kock, A., (2023). Innovation in the creative industries: Linking the founder's creative and business orientation to innovation outcomes. </a:t>
            </a:r>
            <a:r>
              <a:rPr lang="en-IN" sz="1000" i="1" dirty="0">
                <a:latin typeface="Arial" panose="020B0604020202020204" pitchFamily="34" charset="0"/>
                <a:cs typeface="Arial" panose="020B0604020202020204" pitchFamily="34" charset="0"/>
              </a:rPr>
              <a:t>Creativity and Innovation Management</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32</a:t>
            </a:r>
            <a:r>
              <a:rPr lang="en-IN" sz="1000" dirty="0">
                <a:latin typeface="Arial" panose="020B0604020202020204" pitchFamily="34" charset="0"/>
                <a:cs typeface="Arial" panose="020B0604020202020204" pitchFamily="34" charset="0"/>
              </a:rPr>
              <a:t>(2), pp.281-297.</a:t>
            </a:r>
          </a:p>
          <a:p>
            <a:pPr marL="228600" indent="-228600">
              <a:lnSpc>
                <a:spcPct val="160000"/>
              </a:lnSpc>
              <a:buFont typeface="+mj-lt"/>
              <a:buAutoNum type="arabicPeriod"/>
            </a:pPr>
            <a:r>
              <a:rPr lang="en-GB" sz="1000" dirty="0">
                <a:latin typeface="Arial" panose="020B0604020202020204" pitchFamily="34" charset="0"/>
                <a:cs typeface="Arial" panose="020B0604020202020204" pitchFamily="34" charset="0"/>
              </a:rPr>
              <a:t>Meyn, J., </a:t>
            </a:r>
            <a:r>
              <a:rPr lang="en-GB" sz="1000" dirty="0" err="1">
                <a:latin typeface="Arial" panose="020B0604020202020204" pitchFamily="34" charset="0"/>
                <a:cs typeface="Arial" panose="020B0604020202020204" pitchFamily="34" charset="0"/>
              </a:rPr>
              <a:t>Kandziora</a:t>
            </a:r>
            <a:r>
              <a:rPr lang="en-GB" sz="1000" dirty="0">
                <a:latin typeface="Arial" panose="020B0604020202020204" pitchFamily="34" charset="0"/>
                <a:cs typeface="Arial" panose="020B0604020202020204" pitchFamily="34" charset="0"/>
              </a:rPr>
              <a:t>, M., Albers, S. and Clement, M., (2023). Consequences of platforms' remuneration models for digital content: initial evidence and a research agenda for streaming services. </a:t>
            </a:r>
            <a:r>
              <a:rPr lang="en-IN" sz="1000" i="1" dirty="0">
                <a:latin typeface="Arial" panose="020B0604020202020204" pitchFamily="34" charset="0"/>
                <a:cs typeface="Arial" panose="020B0604020202020204" pitchFamily="34" charset="0"/>
              </a:rPr>
              <a:t>Journal of the Academy of Marketing Science</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51</a:t>
            </a:r>
            <a:r>
              <a:rPr lang="en-IN" sz="1000" dirty="0">
                <a:latin typeface="Arial" panose="020B0604020202020204" pitchFamily="34" charset="0"/>
                <a:cs typeface="Arial" panose="020B0604020202020204" pitchFamily="34" charset="0"/>
              </a:rPr>
              <a:t>(1), pp.114-131.</a:t>
            </a:r>
          </a:p>
          <a:p>
            <a:pPr marL="228600" indent="-228600">
              <a:lnSpc>
                <a:spcPct val="160000"/>
              </a:lnSpc>
              <a:buFont typeface="+mj-lt"/>
              <a:buAutoNum type="arabicPeriod"/>
            </a:pPr>
            <a:r>
              <a:rPr lang="en-GB" sz="1000" dirty="0">
                <a:latin typeface="Arial" panose="020B0604020202020204" pitchFamily="34" charset="0"/>
                <a:cs typeface="Arial" panose="020B0604020202020204" pitchFamily="34" charset="0"/>
              </a:rPr>
              <a:t>Nanda, P., (2022). Social media analytics for e-business: Where are we heading. </a:t>
            </a:r>
            <a:r>
              <a:rPr lang="en-IN" sz="1000" i="1" dirty="0">
                <a:latin typeface="Arial" panose="020B0604020202020204" pitchFamily="34" charset="0"/>
                <a:cs typeface="Arial" panose="020B0604020202020204" pitchFamily="34" charset="0"/>
              </a:rPr>
              <a:t>Organization, Business and Management</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25</a:t>
            </a:r>
            <a:r>
              <a:rPr lang="en-IN" sz="1000" dirty="0">
                <a:latin typeface="Arial" panose="020B0604020202020204" pitchFamily="34" charset="0"/>
                <a:cs typeface="Arial" panose="020B0604020202020204" pitchFamily="34" charset="0"/>
              </a:rPr>
              <a:t>.</a:t>
            </a:r>
          </a:p>
          <a:p>
            <a:pPr marL="228600" indent="-228600">
              <a:lnSpc>
                <a:spcPct val="160000"/>
              </a:lnSpc>
              <a:buFont typeface="+mj-lt"/>
              <a:buAutoNum type="arabicPeriod"/>
            </a:pPr>
            <a:r>
              <a:rPr lang="en-GB" sz="1000" dirty="0">
                <a:latin typeface="Arial" panose="020B0604020202020204" pitchFamily="34" charset="0"/>
                <a:cs typeface="Arial" panose="020B0604020202020204" pitchFamily="34" charset="0"/>
              </a:rPr>
              <a:t>Rajendran, R.P., (2024). Navigating the New Wave; unveiling the transformation effects of social media on digital marketing in the emerging era. </a:t>
            </a:r>
            <a:r>
              <a:rPr lang="en-IN" sz="1000" i="1" dirty="0">
                <a:latin typeface="Arial" panose="020B0604020202020204" pitchFamily="34" charset="0"/>
                <a:cs typeface="Arial" panose="020B0604020202020204" pitchFamily="34" charset="0"/>
              </a:rPr>
              <a:t>Journal of Informatics Education and Research</a:t>
            </a:r>
            <a:r>
              <a:rPr lang="en-IN" sz="1000" dirty="0">
                <a:latin typeface="Arial" panose="020B0604020202020204" pitchFamily="34" charset="0"/>
                <a:cs typeface="Arial" panose="020B0604020202020204" pitchFamily="34" charset="0"/>
              </a:rPr>
              <a:t>.</a:t>
            </a:r>
          </a:p>
          <a:p>
            <a:pPr marL="228600" indent="-228600">
              <a:lnSpc>
                <a:spcPct val="160000"/>
              </a:lnSpc>
              <a:buFont typeface="+mj-lt"/>
              <a:buAutoNum type="arabicPeriod"/>
            </a:pPr>
            <a:r>
              <a:rPr lang="en-GB" sz="1000" dirty="0">
                <a:latin typeface="Arial" panose="020B0604020202020204" pitchFamily="34" charset="0"/>
                <a:cs typeface="Arial" panose="020B0604020202020204" pitchFamily="34" charset="0"/>
              </a:rPr>
              <a:t>Raji, A.N., </a:t>
            </a:r>
            <a:r>
              <a:rPr lang="en-GB" sz="1000" dirty="0" err="1">
                <a:latin typeface="Arial" panose="020B0604020202020204" pitchFamily="34" charset="0"/>
                <a:cs typeface="Arial" panose="020B0604020202020204" pitchFamily="34" charset="0"/>
              </a:rPr>
              <a:t>Olawore</a:t>
            </a:r>
            <a:r>
              <a:rPr lang="en-GB" sz="1000" dirty="0">
                <a:latin typeface="Arial" panose="020B0604020202020204" pitchFamily="34" charset="0"/>
                <a:cs typeface="Arial" panose="020B0604020202020204" pitchFamily="34" charset="0"/>
              </a:rPr>
              <a:t>, A.O. and </a:t>
            </a:r>
            <a:r>
              <a:rPr lang="en-GB" sz="1000" dirty="0" err="1">
                <a:latin typeface="Arial" panose="020B0604020202020204" pitchFamily="34" charset="0"/>
                <a:cs typeface="Arial" panose="020B0604020202020204" pitchFamily="34" charset="0"/>
              </a:rPr>
              <a:t>Osahor</a:t>
            </a:r>
            <a:r>
              <a:rPr lang="en-GB" sz="1000" dirty="0">
                <a:latin typeface="Arial" panose="020B0604020202020204" pitchFamily="34" charset="0"/>
                <a:cs typeface="Arial" panose="020B0604020202020204" pitchFamily="34" charset="0"/>
              </a:rPr>
              <a:t>, D., (2023). The impact of E-commerce giants on SMEs: Challenges, opportunities, and the fight for survival in the digital economy. </a:t>
            </a:r>
            <a:r>
              <a:rPr lang="en-IN" sz="1000" i="1" dirty="0">
                <a:latin typeface="Arial" panose="020B0604020202020204" pitchFamily="34" charset="0"/>
                <a:cs typeface="Arial" panose="020B0604020202020204" pitchFamily="34" charset="0"/>
              </a:rPr>
              <a:t>World Journal of Advanced Research and Review</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20</a:t>
            </a:r>
            <a:r>
              <a:rPr lang="en-IN" sz="1000" dirty="0">
                <a:latin typeface="Arial" panose="020B0604020202020204" pitchFamily="34" charset="0"/>
                <a:cs typeface="Arial" panose="020B0604020202020204" pitchFamily="34" charset="0"/>
              </a:rPr>
              <a:t>(2), pp.1412-1433.</a:t>
            </a:r>
          </a:p>
          <a:p>
            <a:pPr marL="228600" indent="-228600">
              <a:lnSpc>
                <a:spcPct val="160000"/>
              </a:lnSpc>
              <a:buFont typeface="+mj-lt"/>
              <a:buAutoNum type="arabicPeriod"/>
            </a:pPr>
            <a:r>
              <a:rPr lang="en-GB" sz="1000" dirty="0" err="1">
                <a:latin typeface="Arial" panose="020B0604020202020204" pitchFamily="34" charset="0"/>
                <a:cs typeface="Arial" panose="020B0604020202020204" pitchFamily="34" charset="0"/>
              </a:rPr>
              <a:t>Thaha</a:t>
            </a:r>
            <a:r>
              <a:rPr lang="en-GB" sz="1000" dirty="0">
                <a:latin typeface="Arial" panose="020B0604020202020204" pitchFamily="34" charset="0"/>
                <a:cs typeface="Arial" panose="020B0604020202020204" pitchFamily="34" charset="0"/>
              </a:rPr>
              <a:t>, A.R., </a:t>
            </a:r>
            <a:r>
              <a:rPr lang="en-GB" sz="1000" dirty="0" err="1">
                <a:latin typeface="Arial" panose="020B0604020202020204" pitchFamily="34" charset="0"/>
                <a:cs typeface="Arial" panose="020B0604020202020204" pitchFamily="34" charset="0"/>
              </a:rPr>
              <a:t>Maulina</a:t>
            </a:r>
            <a:r>
              <a:rPr lang="en-GB" sz="1000" dirty="0">
                <a:latin typeface="Arial" panose="020B0604020202020204" pitchFamily="34" charset="0"/>
                <a:cs typeface="Arial" panose="020B0604020202020204" pitchFamily="34" charset="0"/>
              </a:rPr>
              <a:t>, E., </a:t>
            </a:r>
            <a:r>
              <a:rPr lang="en-GB" sz="1000" dirty="0" err="1">
                <a:latin typeface="Arial" panose="020B0604020202020204" pitchFamily="34" charset="0"/>
                <a:cs typeface="Arial" panose="020B0604020202020204" pitchFamily="34" charset="0"/>
              </a:rPr>
              <a:t>Muftiadi</a:t>
            </a:r>
            <a:r>
              <a:rPr lang="en-GB" sz="1000" dirty="0">
                <a:latin typeface="Arial" panose="020B0604020202020204" pitchFamily="34" charset="0"/>
                <a:cs typeface="Arial" panose="020B0604020202020204" pitchFamily="34" charset="0"/>
              </a:rPr>
              <a:t>, R.A. and </a:t>
            </a:r>
            <a:r>
              <a:rPr lang="en-GB" sz="1000" dirty="0" err="1">
                <a:latin typeface="Arial" panose="020B0604020202020204" pitchFamily="34" charset="0"/>
                <a:cs typeface="Arial" panose="020B0604020202020204" pitchFamily="34" charset="0"/>
              </a:rPr>
              <a:t>Alexandri</a:t>
            </a:r>
            <a:r>
              <a:rPr lang="en-GB" sz="1000" dirty="0">
                <a:latin typeface="Arial" panose="020B0604020202020204" pitchFamily="34" charset="0"/>
                <a:cs typeface="Arial" panose="020B0604020202020204" pitchFamily="34" charset="0"/>
              </a:rPr>
              <a:t>, M.B., (2021). Digital marketing and SMEs: a systematic mapping study. </a:t>
            </a:r>
            <a:r>
              <a:rPr lang="en-IN" sz="1000" i="1" dirty="0">
                <a:latin typeface="Arial" panose="020B0604020202020204" pitchFamily="34" charset="0"/>
                <a:cs typeface="Arial" panose="020B0604020202020204" pitchFamily="34" charset="0"/>
              </a:rPr>
              <a:t>Library Philosophy and Practice</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2021</a:t>
            </a:r>
            <a:r>
              <a:rPr lang="en-IN" sz="1000" dirty="0">
                <a:latin typeface="Arial" panose="020B0604020202020204" pitchFamily="34" charset="0"/>
                <a:cs typeface="Arial" panose="020B0604020202020204" pitchFamily="34" charset="0"/>
              </a:rPr>
              <a:t>, pp.1-19.</a:t>
            </a:r>
          </a:p>
          <a:p>
            <a:pPr marL="228600" indent="-228600">
              <a:lnSpc>
                <a:spcPct val="160000"/>
              </a:lnSpc>
              <a:buFont typeface="+mj-lt"/>
              <a:buAutoNum type="arabicPeriod"/>
            </a:pPr>
            <a:r>
              <a:rPr lang="en-GB" sz="1000" dirty="0" err="1">
                <a:latin typeface="Arial" panose="020B0604020202020204" pitchFamily="34" charset="0"/>
                <a:cs typeface="Arial" panose="020B0604020202020204" pitchFamily="34" charset="0"/>
              </a:rPr>
              <a:t>WealthFit</a:t>
            </a:r>
            <a:r>
              <a:rPr lang="en-GB" sz="1000" dirty="0">
                <a:latin typeface="Arial" panose="020B0604020202020204" pitchFamily="34" charset="0"/>
                <a:cs typeface="Arial" panose="020B0604020202020204" pitchFamily="34" charset="0"/>
              </a:rPr>
              <a:t> (2020) </a:t>
            </a:r>
            <a:r>
              <a:rPr lang="en-GB" sz="1000" i="1" dirty="0">
                <a:latin typeface="Arial" panose="020B0604020202020204" pitchFamily="34" charset="0"/>
                <a:cs typeface="Arial" panose="020B0604020202020204" pitchFamily="34" charset="0"/>
              </a:rPr>
              <a:t>The 45-Minute Business Plan</a:t>
            </a:r>
            <a:r>
              <a:rPr lang="en-GB" sz="1000" dirty="0">
                <a:latin typeface="Arial" panose="020B0604020202020204" pitchFamily="34" charset="0"/>
                <a:cs typeface="Arial" panose="020B0604020202020204" pitchFamily="34" charset="0"/>
              </a:rPr>
              <a:t>. Carpinteria, CA: LinkedIn Learning.</a:t>
            </a:r>
          </a:p>
          <a:p>
            <a:pPr marL="228600" indent="-228600">
              <a:lnSpc>
                <a:spcPct val="160000"/>
              </a:lnSpc>
              <a:buFont typeface="+mj-lt"/>
              <a:buAutoNum type="arabicPeriod"/>
            </a:pPr>
            <a:r>
              <a:rPr lang="en-GB" sz="1000" dirty="0">
                <a:latin typeface="Arial" panose="020B0604020202020204" pitchFamily="34" charset="0"/>
                <a:cs typeface="Arial" panose="020B0604020202020204" pitchFamily="34" charset="0"/>
              </a:rPr>
              <a:t>MarketLine (2024) </a:t>
            </a:r>
            <a:r>
              <a:rPr lang="en-GB" sz="1000" i="1" dirty="0">
                <a:latin typeface="Arial" panose="020B0604020202020204" pitchFamily="34" charset="0"/>
                <a:cs typeface="Arial" panose="020B0604020202020204" pitchFamily="34" charset="0"/>
              </a:rPr>
              <a:t>Food Delivery Industry Report</a:t>
            </a:r>
            <a:r>
              <a:rPr lang="en-GB" sz="1000" dirty="0">
                <a:latin typeface="Arial" panose="020B0604020202020204" pitchFamily="34" charset="0"/>
                <a:cs typeface="Arial" panose="020B0604020202020204" pitchFamily="34" charset="0"/>
              </a:rPr>
              <a:t>. London: MarketLine Advantage Database.</a:t>
            </a:r>
          </a:p>
          <a:p>
            <a:pPr marL="228600" indent="-228600">
              <a:lnSpc>
                <a:spcPct val="160000"/>
              </a:lnSpc>
              <a:buFont typeface="+mj-lt"/>
              <a:buAutoNum type="arabicPeriod"/>
            </a:pPr>
            <a:r>
              <a:rPr lang="en-GB" sz="1000" dirty="0">
                <a:latin typeface="Arial" panose="020B0604020202020204" pitchFamily="34" charset="0"/>
                <a:cs typeface="Arial" panose="020B0604020202020204" pitchFamily="34" charset="0"/>
              </a:rPr>
              <a:t>Armstrong, G., Kotler, P. and </a:t>
            </a:r>
            <a:r>
              <a:rPr lang="en-GB" sz="1000" dirty="0" err="1">
                <a:latin typeface="Arial" panose="020B0604020202020204" pitchFamily="34" charset="0"/>
                <a:cs typeface="Arial" panose="020B0604020202020204" pitchFamily="34" charset="0"/>
              </a:rPr>
              <a:t>Opresnik</a:t>
            </a:r>
            <a:r>
              <a:rPr lang="en-GB" sz="1000" dirty="0">
                <a:latin typeface="Arial" panose="020B0604020202020204" pitchFamily="34" charset="0"/>
                <a:cs typeface="Arial" panose="020B0604020202020204" pitchFamily="34" charset="0"/>
              </a:rPr>
              <a:t>, M.O. (2023) </a:t>
            </a:r>
            <a:r>
              <a:rPr lang="en-GB" sz="1000" i="1" dirty="0">
                <a:latin typeface="Arial" panose="020B0604020202020204" pitchFamily="34" charset="0"/>
                <a:cs typeface="Arial" panose="020B0604020202020204" pitchFamily="34" charset="0"/>
              </a:rPr>
              <a:t>Marketing: An Introduction</a:t>
            </a:r>
            <a:r>
              <a:rPr lang="en-GB" sz="1000" dirty="0">
                <a:latin typeface="Arial" panose="020B0604020202020204" pitchFamily="34" charset="0"/>
                <a:cs typeface="Arial" panose="020B0604020202020204" pitchFamily="34" charset="0"/>
              </a:rPr>
              <a:t>. 15th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Harlow: Pearson.</a:t>
            </a:r>
          </a:p>
          <a:p>
            <a:pPr marL="228600" indent="-228600">
              <a:lnSpc>
                <a:spcPct val="160000"/>
              </a:lnSpc>
              <a:buFont typeface="+mj-lt"/>
              <a:buAutoNum type="arabicPeriod"/>
            </a:pPr>
            <a:r>
              <a:rPr lang="en-GB" sz="1000" dirty="0">
                <a:latin typeface="Arial" panose="020B0604020202020204" pitchFamily="34" charset="0"/>
                <a:cs typeface="Arial" panose="020B0604020202020204" pitchFamily="34" charset="0"/>
              </a:rPr>
              <a:t>Finch, B. (2022) </a:t>
            </a:r>
            <a:r>
              <a:rPr lang="en-GB" sz="1000" i="1" dirty="0">
                <a:latin typeface="Arial" panose="020B0604020202020204" pitchFamily="34" charset="0"/>
                <a:cs typeface="Arial" panose="020B0604020202020204" pitchFamily="34" charset="0"/>
              </a:rPr>
              <a:t>How to Write a Business Plan: Win Backing and Support for Your Ideas and Ventures</a:t>
            </a:r>
            <a:r>
              <a:rPr lang="en-GB" sz="1000" dirty="0">
                <a:latin typeface="Arial" panose="020B0604020202020204" pitchFamily="34" charset="0"/>
                <a:cs typeface="Arial" panose="020B0604020202020204" pitchFamily="34" charset="0"/>
              </a:rPr>
              <a:t>. 7th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Kogan Page.</a:t>
            </a:r>
          </a:p>
          <a:p>
            <a:pPr marL="228600" indent="-228600">
              <a:lnSpc>
                <a:spcPct val="160000"/>
              </a:lnSpc>
              <a:buFont typeface="+mj-lt"/>
              <a:buAutoNum type="arabicPeriod"/>
            </a:pPr>
            <a:r>
              <a:rPr lang="en-GB" sz="1000" dirty="0">
                <a:latin typeface="Arial" panose="020B0604020202020204" pitchFamily="34" charset="0"/>
                <a:cs typeface="Arial" panose="020B0604020202020204" pitchFamily="34" charset="0"/>
              </a:rPr>
              <a:t>Barrow, C., Barrow, P. and Brown, R. (2021) </a:t>
            </a:r>
            <a:r>
              <a:rPr lang="en-GB" sz="1000" i="1" dirty="0">
                <a:latin typeface="Arial" panose="020B0604020202020204" pitchFamily="34" charset="0"/>
                <a:cs typeface="Arial" panose="020B0604020202020204" pitchFamily="34" charset="0"/>
              </a:rPr>
              <a:t>The Business Plan Workbook: A Step-by-Step Guide to Creating and Developing a Successful Business</a:t>
            </a:r>
            <a:r>
              <a:rPr lang="en-GB" sz="1000" dirty="0">
                <a:latin typeface="Arial" panose="020B0604020202020204" pitchFamily="34" charset="0"/>
                <a:cs typeface="Arial" panose="020B0604020202020204" pitchFamily="34" charset="0"/>
              </a:rPr>
              <a:t>. 10th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Kogan Page.</a:t>
            </a:r>
          </a:p>
          <a:p>
            <a:pPr marL="228600" indent="-228600">
              <a:lnSpc>
                <a:spcPct val="160000"/>
              </a:lnSpc>
              <a:buFont typeface="+mj-lt"/>
              <a:buAutoNum type="arabicPeriod"/>
            </a:pPr>
            <a:r>
              <a:rPr lang="en-GB" sz="1000" dirty="0">
                <a:latin typeface="Arial" panose="020B0604020202020204" pitchFamily="34" charset="0"/>
                <a:cs typeface="Arial" panose="020B0604020202020204" pitchFamily="34" charset="0"/>
              </a:rPr>
              <a:t>Baron, R.A. and </a:t>
            </a:r>
            <a:r>
              <a:rPr lang="en-GB" sz="1000" dirty="0" err="1">
                <a:latin typeface="Arial" panose="020B0604020202020204" pitchFamily="34" charset="0"/>
                <a:cs typeface="Arial" panose="020B0604020202020204" pitchFamily="34" charset="0"/>
              </a:rPr>
              <a:t>Hmieleski</a:t>
            </a:r>
            <a:r>
              <a:rPr lang="en-GB" sz="1000" dirty="0">
                <a:latin typeface="Arial" panose="020B0604020202020204" pitchFamily="34" charset="0"/>
                <a:cs typeface="Arial" panose="020B0604020202020204" pitchFamily="34" charset="0"/>
              </a:rPr>
              <a:t>, K.M. (2018) </a:t>
            </a:r>
            <a:r>
              <a:rPr lang="en-GB" sz="1000" i="1" dirty="0">
                <a:latin typeface="Arial" panose="020B0604020202020204" pitchFamily="34" charset="0"/>
                <a:cs typeface="Arial" panose="020B0604020202020204" pitchFamily="34" charset="0"/>
              </a:rPr>
              <a:t>Essentials of Entrepreneurship: Changing the World, One Idea at a Time</a:t>
            </a:r>
            <a:r>
              <a:rPr lang="en-GB" sz="1000" dirty="0">
                <a:latin typeface="Arial" panose="020B0604020202020204" pitchFamily="34" charset="0"/>
                <a:cs typeface="Arial" panose="020B0604020202020204" pitchFamily="34" charset="0"/>
              </a:rPr>
              <a:t>. 2nd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Cheltenham: Edward Elgar Publishing.</a:t>
            </a:r>
          </a:p>
          <a:p>
            <a:pPr marL="228600" indent="-228600">
              <a:lnSpc>
                <a:spcPct val="160000"/>
              </a:lnSpc>
              <a:buFont typeface="+mj-lt"/>
              <a:buAutoNum type="arabicPeriod"/>
            </a:pPr>
            <a:endParaRPr lang="en-GB" sz="1000" dirty="0">
              <a:latin typeface="Arial" panose="020B0604020202020204" pitchFamily="34" charset="0"/>
              <a:cs typeface="Arial" panose="020B0604020202020204" pitchFamily="34" charset="0"/>
            </a:endParaRPr>
          </a:p>
          <a:p>
            <a:br>
              <a:rPr lang="en-GB" sz="1000" dirty="0">
                <a:latin typeface="Arial" panose="020B0604020202020204" pitchFamily="34" charset="0"/>
                <a:cs typeface="Arial" panose="020B0604020202020204" pitchFamily="34" charset="0"/>
              </a:rPr>
            </a:br>
            <a:endParaRPr lang="en-GB" sz="1000" dirty="0">
              <a:latin typeface="Arial" panose="020B0604020202020204" pitchFamily="34" charset="0"/>
              <a:cs typeface="Arial" panose="020B0604020202020204" pitchFamily="34" charset="0"/>
            </a:endParaRPr>
          </a:p>
          <a:p>
            <a:pPr marL="228600" indent="-228600">
              <a:lnSpc>
                <a:spcPct val="160000"/>
              </a:lnSpc>
              <a:buFont typeface="+mj-lt"/>
              <a:buAutoNum type="arabicPeriod"/>
            </a:pPr>
            <a:endParaRPr lang="en-GB" sz="1000" dirty="0">
              <a:latin typeface="Arial" panose="020B0604020202020204" pitchFamily="34" charset="0"/>
              <a:cs typeface="Arial" panose="020B0604020202020204" pitchFamily="34" charset="0"/>
            </a:endParaRPr>
          </a:p>
          <a:p>
            <a:pPr marL="228600" indent="-228600">
              <a:lnSpc>
                <a:spcPct val="160000"/>
              </a:lnSpc>
              <a:buFont typeface="+mj-lt"/>
              <a:buAutoNum type="arabicPeriod"/>
            </a:pPr>
            <a:endParaRPr lang="en-IN"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CE2B555A-8D59-67A5-5B6D-0DDF47041AD8}"/>
              </a:ext>
            </a:extLst>
          </p:cNvPr>
          <p:cNvSpPr txBox="1"/>
          <p:nvPr/>
        </p:nvSpPr>
        <p:spPr>
          <a:xfrm>
            <a:off x="3303917" y="-20245"/>
            <a:ext cx="4468483"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Refereneces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5043700"/>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4551"/>
      </a:dk2>
      <a:lt2>
        <a:srgbClr val="F2ACD2"/>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3016C5A4-E631-4977-A608-ACFB4755262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Depth</Template>
  <TotalTime>79</TotalTime>
  <Words>2097</Words>
  <Application>Microsoft Office PowerPoint</Application>
  <PresentationFormat>Widescreen</PresentationFormat>
  <Paragraphs>201</Paragraphs>
  <Slides>16</Slides>
  <Notes>11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Corbel</vt:lpstr>
      <vt:lpstr>Fira Sans Extra Condensed Medium</vt:lpstr>
      <vt:lpstr>Roboto</vt:lpstr>
      <vt:lpstr>Depth</vt:lpstr>
      <vt:lpstr>PowerPoint Presentation</vt:lpstr>
      <vt:lpstr>PowerPoint Presentation</vt:lpstr>
      <vt:lpstr>Introduction</vt:lpstr>
      <vt:lpstr>Business Overview &amp; Service Proposition</vt:lpstr>
      <vt:lpstr>Mission, USP &amp; Business Objectives</vt:lpstr>
      <vt:lpstr>Business Model &amp; Location</vt:lpstr>
      <vt:lpstr>Human Resources</vt:lpstr>
      <vt:lpstr>Market Research</vt:lpstr>
      <vt:lpstr>PowerPoint Presentation</vt:lpstr>
      <vt:lpstr>PowerPoint Presentation</vt:lpstr>
      <vt:lpstr>PowerPoint Presentation</vt:lpstr>
      <vt:lpstr>PowerPoint Presentation</vt:lpstr>
      <vt:lpstr>Swot &amp; Competitor Analysis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florina rautu</cp:lastModifiedBy>
  <cp:revision>1</cp:revision>
  <dcterms:created xsi:type="dcterms:W3CDTF">2026-05-26T12:40:58Z</dcterms:created>
  <dcterms:modified xsi:type="dcterms:W3CDTF">2026-06-17T08:24:22Z</dcterms:modified>
</cp:coreProperties>
</file>