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DC5FB9-B248-B24D-963A-D95414E21A2F}" v="6" dt="2026-04-21T13:46:41.8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/>
    <p:restoredTop sz="94656"/>
  </p:normalViewPr>
  <p:slideViewPr>
    <p:cSldViewPr snapToGrid="0" showGuides="1">
      <p:cViewPr varScale="1">
        <p:scale>
          <a:sx n="88" d="100"/>
          <a:sy n="88" d="100"/>
        </p:scale>
        <p:origin x="208" y="6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ualem Lakehal (2510629)" userId="15327214-5952-4842-857b-0b20e8ecb72a" providerId="ADAL" clId="{32F45AF6-7C9B-5434-99A8-6265E3427217}"/>
    <pc:docChg chg="undo custSel modSld">
      <pc:chgData name="Boualem Lakehal (2510629)" userId="15327214-5952-4842-857b-0b20e8ecb72a" providerId="ADAL" clId="{32F45AF6-7C9B-5434-99A8-6265E3427217}" dt="2026-04-21T13:48:43.963" v="112" actId="207"/>
      <pc:docMkLst>
        <pc:docMk/>
      </pc:docMkLst>
      <pc:sldChg chg="addSp delSp modSp mod">
        <pc:chgData name="Boualem Lakehal (2510629)" userId="15327214-5952-4842-857b-0b20e8ecb72a" providerId="ADAL" clId="{32F45AF6-7C9B-5434-99A8-6265E3427217}" dt="2026-04-21T13:48:43.963" v="112" actId="207"/>
        <pc:sldMkLst>
          <pc:docMk/>
          <pc:sldMk cId="1835300668" sldId="256"/>
        </pc:sldMkLst>
        <pc:spChg chg="add del mod">
          <ac:chgData name="Boualem Lakehal (2510629)" userId="15327214-5952-4842-857b-0b20e8ecb72a" providerId="ADAL" clId="{32F45AF6-7C9B-5434-99A8-6265E3427217}" dt="2026-04-21T13:44:42.519" v="95" actId="478"/>
          <ac:spMkLst>
            <pc:docMk/>
            <pc:sldMk cId="1835300668" sldId="256"/>
            <ac:spMk id="8" creationId="{3E8EF2C8-83BE-41D1-1FFD-A914717EC540}"/>
          </ac:spMkLst>
        </pc:spChg>
        <pc:spChg chg="add mod">
          <ac:chgData name="Boualem Lakehal (2510629)" userId="15327214-5952-4842-857b-0b20e8ecb72a" providerId="ADAL" clId="{32F45AF6-7C9B-5434-99A8-6265E3427217}" dt="2026-04-21T13:43:37.312" v="93" actId="20577"/>
          <ac:spMkLst>
            <pc:docMk/>
            <pc:sldMk cId="1835300668" sldId="256"/>
            <ac:spMk id="10" creationId="{4DAD96B2-0D5D-C69A-F9FE-B1FC0B2A0417}"/>
          </ac:spMkLst>
        </pc:spChg>
        <pc:spChg chg="add mod">
          <ac:chgData name="Boualem Lakehal (2510629)" userId="15327214-5952-4842-857b-0b20e8ecb72a" providerId="ADAL" clId="{32F45AF6-7C9B-5434-99A8-6265E3427217}" dt="2026-04-21T13:48:43.963" v="112" actId="207"/>
          <ac:spMkLst>
            <pc:docMk/>
            <pc:sldMk cId="1835300668" sldId="256"/>
            <ac:spMk id="12" creationId="{E1366EA6-BF97-2BC3-31F0-1BED6195E019}"/>
          </ac:spMkLst>
        </pc:spChg>
        <pc:picChg chg="mod">
          <ac:chgData name="Boualem Lakehal (2510629)" userId="15327214-5952-4842-857b-0b20e8ecb72a" providerId="ADAL" clId="{32F45AF6-7C9B-5434-99A8-6265E3427217}" dt="2026-04-21T13:42:18.885" v="28" actId="1038"/>
          <ac:picMkLst>
            <pc:docMk/>
            <pc:sldMk cId="1835300668" sldId="256"/>
            <ac:picMk id="17" creationId="{53BF86CE-C522-E5D6-0DA2-0CA2B8D938C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4/21/26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381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4/21/26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158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4/21/26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319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4/21/26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87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4/21/26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79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4/21/26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786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4/21/26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37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4/21/26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748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4/21/26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8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4/21/26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922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4/21/26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057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4/21/26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78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amazon.co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D90D76C-184F-4A96-8FE8-1114F8EE1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F9DE355-E8A7-498B-A6A0-54D03B953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2FE615-3A21-91E5-21B8-ED12D95B38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152" y="22444"/>
            <a:ext cx="5916248" cy="703272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FRAGRANCED CANDLE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6FB0DA-14B6-E2E5-F1AC-60899C743D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466" y="4252954"/>
            <a:ext cx="4910841" cy="11005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12 SISKIN CLOSE </a:t>
            </a:r>
          </a:p>
          <a:p>
            <a:r>
              <a:rPr lang="en-US" dirty="0">
                <a:solidFill>
                  <a:schemeClr val="bg1"/>
                </a:solidFill>
              </a:rPr>
              <a:t>WD23 2HN BUSHEY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3BF86CE-C522-E5D6-0DA2-0CA2B8D938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801" r="10405"/>
          <a:stretch>
            <a:fillRect/>
          </a:stretch>
        </p:blipFill>
        <p:spPr>
          <a:xfrm>
            <a:off x="6098159" y="10"/>
            <a:ext cx="6108356" cy="6857990"/>
          </a:xfrm>
          <a:prstGeom prst="rect">
            <a:avLst/>
          </a:prstGeom>
        </p:spPr>
      </p:pic>
      <p:pic>
        <p:nvPicPr>
          <p:cNvPr id="6" name="Picture 5" descr="Various sized burning candles on table">
            <a:extLst>
              <a:ext uri="{FF2B5EF4-FFF2-40B4-BE49-F238E27FC236}">
                <a16:creationId xmlns:a16="http://schemas.microsoft.com/office/drawing/2014/main" id="{34F5EC05-B77A-17F9-B8CB-6F4B8DDDD2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14" y="711376"/>
            <a:ext cx="6083644" cy="3380510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024F78DB-5D1C-FCA8-C5E3-268FE0996600}"/>
              </a:ext>
            </a:extLst>
          </p:cNvPr>
          <p:cNvSpPr txBox="1">
            <a:spLocks/>
          </p:cNvSpPr>
          <p:nvPr/>
        </p:nvSpPr>
        <p:spPr>
          <a:xfrm>
            <a:off x="6546226" y="175418"/>
            <a:ext cx="4397546" cy="19001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OPENING TIME :</a:t>
            </a:r>
          </a:p>
          <a:p>
            <a:r>
              <a:rPr lang="en-US" b="1" dirty="0"/>
              <a:t>Monday to Friday  9am to 6pm</a:t>
            </a:r>
          </a:p>
          <a:p>
            <a:r>
              <a:rPr lang="en-US" b="1" dirty="0"/>
              <a:t>Saturday 9am to 3pm</a:t>
            </a:r>
          </a:p>
          <a:p>
            <a:r>
              <a:rPr lang="en-US" b="1" dirty="0"/>
              <a:t>Sunday closed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AD96B2-0D5D-C69A-F9FE-B1FC0B2A0417}"/>
              </a:ext>
            </a:extLst>
          </p:cNvPr>
          <p:cNvSpPr txBox="1"/>
          <p:nvPr/>
        </p:nvSpPr>
        <p:spPr>
          <a:xfrm>
            <a:off x="6850743" y="3904343"/>
            <a:ext cx="345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visit our online shop, please click on the link below</a:t>
            </a:r>
          </a:p>
        </p:txBody>
      </p:sp>
      <p:sp>
        <p:nvSpPr>
          <p:cNvPr id="12" name="Explosion 1 11">
            <a:hlinkClick r:id="rId4"/>
            <a:extLst>
              <a:ext uri="{FF2B5EF4-FFF2-40B4-BE49-F238E27FC236}">
                <a16:creationId xmlns:a16="http://schemas.microsoft.com/office/drawing/2014/main" id="{E1366EA6-BF97-2BC3-31F0-1BED6195E019}"/>
              </a:ext>
            </a:extLst>
          </p:cNvPr>
          <p:cNvSpPr/>
          <p:nvPr/>
        </p:nvSpPr>
        <p:spPr>
          <a:xfrm>
            <a:off x="7866743" y="4949371"/>
            <a:ext cx="1509486" cy="1161143"/>
          </a:xfrm>
          <a:prstGeom prst="irregularSeal1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Click here</a:t>
            </a:r>
          </a:p>
        </p:txBody>
      </p:sp>
    </p:spTree>
    <p:extLst>
      <p:ext uri="{BB962C8B-B14F-4D97-AF65-F5344CB8AC3E}">
        <p14:creationId xmlns:p14="http://schemas.microsoft.com/office/powerpoint/2010/main" val="1835300668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Custom 29">
      <a:dk1>
        <a:srgbClr val="000000"/>
      </a:dk1>
      <a:lt1>
        <a:sysClr val="window" lastClr="FFFFFF"/>
      </a:lt1>
      <a:dk2>
        <a:srgbClr val="465959"/>
      </a:dk2>
      <a:lt2>
        <a:srgbClr val="ECF0F0"/>
      </a:lt2>
      <a:accent1>
        <a:srgbClr val="1EBE9B"/>
      </a:accent1>
      <a:accent2>
        <a:srgbClr val="FD7C7C"/>
      </a:accent2>
      <a:accent3>
        <a:srgbClr val="7DA8B5"/>
      </a:accent3>
      <a:accent4>
        <a:srgbClr val="17967B"/>
      </a:accent4>
      <a:accent5>
        <a:srgbClr val="FB7365"/>
      </a:accent5>
      <a:accent6>
        <a:srgbClr val="D39B17"/>
      </a:accent6>
      <a:hlink>
        <a:srgbClr val="EF08F7"/>
      </a:hlink>
      <a:folHlink>
        <a:srgbClr val="8477FE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37</Words>
  <Application>Microsoft Macintosh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APPLE CHANCERY</vt:lpstr>
      <vt:lpstr>Arial</vt:lpstr>
      <vt:lpstr>Avenir Next LT Pro</vt:lpstr>
      <vt:lpstr>Bahnschrift</vt:lpstr>
      <vt:lpstr>MatrixVTI</vt:lpstr>
      <vt:lpstr>FRAGRANCED CANDLE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Boualem Lakehal (2510629)</dc:creator>
  <cp:lastModifiedBy>Boualem Lakehal (2510629)</cp:lastModifiedBy>
  <cp:revision>1</cp:revision>
  <dcterms:created xsi:type="dcterms:W3CDTF">2026-04-21T13:06:19Z</dcterms:created>
  <dcterms:modified xsi:type="dcterms:W3CDTF">2026-04-21T13:48:54Z</dcterms:modified>
</cp:coreProperties>
</file>