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69" r:id="rId4"/>
    <p:sldId id="257" r:id="rId5"/>
    <p:sldId id="260" r:id="rId6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426" autoAdjust="0"/>
    <p:restoredTop sz="94660"/>
  </p:normalViewPr>
  <p:slideViewPr>
    <p:cSldViewPr snapToGrid="0">
      <p:cViewPr varScale="1">
        <p:scale>
          <a:sx n="47" d="100"/>
          <a:sy n="47" d="100"/>
        </p:scale>
        <p:origin x="2374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513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436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763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38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864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733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537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655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761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68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840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197C4-698A-4DBA-8D7C-99CB9CE3373B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0E23D-81D4-4ED9-BBD3-E57EEE336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342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07AFE-20D0-4669-94B1-D87A75172D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Portfolio:</a:t>
            </a:r>
            <a:br>
              <a:rPr lang="en-GB" dirty="0"/>
            </a:br>
            <a:r>
              <a:rPr lang="en-GB" dirty="0"/>
              <a:t>Reflective Learning Summary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F9094C-5FB1-45A6-A329-459440594AA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Catherine Hanna </a:t>
            </a:r>
            <a:br>
              <a:rPr lang="en-GB" sz="3200" dirty="0"/>
            </a:br>
            <a:r>
              <a:rPr lang="en-GB" sz="3200" dirty="0"/>
              <a:t>HPCL6016</a:t>
            </a:r>
            <a:br>
              <a:rPr lang="en-GB" sz="3200" dirty="0"/>
            </a:br>
            <a:r>
              <a:rPr lang="en-GB" sz="3200" dirty="0"/>
              <a:t>1701163</a:t>
            </a:r>
          </a:p>
          <a:p>
            <a:endParaRPr lang="en-GB" sz="3200" dirty="0"/>
          </a:p>
          <a:p>
            <a:r>
              <a:rPr lang="en-GB" dirty="0">
                <a:solidFill>
                  <a:schemeClr val="bg1"/>
                </a:solidFill>
              </a:rPr>
              <a:t>Just adding words as turn it in requires 20 words or more</a:t>
            </a:r>
          </a:p>
        </p:txBody>
      </p:sp>
    </p:spTree>
    <p:extLst>
      <p:ext uri="{BB962C8B-B14F-4D97-AF65-F5344CB8AC3E}">
        <p14:creationId xmlns:p14="http://schemas.microsoft.com/office/powerpoint/2010/main" val="2293605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A5B0C-2CDF-4CF9-8F53-B031A6ADF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text, letter&#10;&#10;Description automatically generated">
            <a:extLst>
              <a:ext uri="{FF2B5EF4-FFF2-40B4-BE49-F238E27FC236}">
                <a16:creationId xmlns:a16="http://schemas.microsoft.com/office/drawing/2014/main" id="{95CE5BB6-0EB1-4095-9680-65D92C6A0C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8" y="530830"/>
            <a:ext cx="5572125" cy="8570634"/>
          </a:xfrm>
        </p:spPr>
      </p:pic>
    </p:spTree>
    <p:extLst>
      <p:ext uri="{BB962C8B-B14F-4D97-AF65-F5344CB8AC3E}">
        <p14:creationId xmlns:p14="http://schemas.microsoft.com/office/powerpoint/2010/main" val="3363424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5D220-A6B3-479D-B660-8BE83B4B3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796B3-2C51-437D-915B-13696EF45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065B488-6B08-4ABC-B0F1-7D4A49A09A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802" y="297996"/>
            <a:ext cx="6176395" cy="931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3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F1319864-2214-41B5-B057-93910E852D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8" y="700923"/>
            <a:ext cx="5572125" cy="850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835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EBAD34A7-9D71-4F7C-B839-8B01124620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8" y="853966"/>
            <a:ext cx="5572125" cy="819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128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</TotalTime>
  <Words>26</Words>
  <Application>Microsoft Office PowerPoint</Application>
  <PresentationFormat>A4 Paper (210x297 mm)</PresentationFormat>
  <Paragraphs>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Writing Portfolio: Reflective Learning Summary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Portfolio: Reflective Learning Summary and Written Coursework   Catherine Hanna  HPCL6016 1701163</dc:title>
  <dc:creator>Catherine Hanna</dc:creator>
  <cp:lastModifiedBy>Catherine Hanna</cp:lastModifiedBy>
  <cp:revision>7</cp:revision>
  <dcterms:created xsi:type="dcterms:W3CDTF">2020-11-15T18:16:15Z</dcterms:created>
  <dcterms:modified xsi:type="dcterms:W3CDTF">2020-11-15T18:46:37Z</dcterms:modified>
</cp:coreProperties>
</file>