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0"/>
  </p:notesMasterIdLst>
  <p:sldIdLst>
    <p:sldId id="256" r:id="rId2"/>
    <p:sldId id="258" r:id="rId3"/>
    <p:sldId id="264" r:id="rId4"/>
    <p:sldId id="265" r:id="rId5"/>
    <p:sldId id="266" r:id="rId6"/>
    <p:sldId id="267" r:id="rId7"/>
    <p:sldId id="262" r:id="rId8"/>
    <p:sldId id="263" r:id="rId9"/>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9617659-A57D-BAC2-4A32-B39B7E1FDCD2}" v="380" dt="2023-04-21T13:34:22.781"/>
    <p1510:client id="{6237DA8B-037E-7812-40DD-3FA55E07EC64}" v="3" dt="2023-04-30T13:35:49.152"/>
    <p1510:client id="{831E695B-9CED-3DD2-44CD-585FC0338A81}" v="2" dt="2023-05-03T11:18:12.149"/>
    <p1510:client id="{A5C867D4-C775-E5F8-6EC1-E53EA1600051}" v="562" dt="2023-05-07T14:22:07.149"/>
    <p1510:client id="{BB81FF4D-18B0-6512-33F3-63A7BC5B36A9}" v="28" dt="2023-05-03T09:36:20.823"/>
    <p1510:client id="{BFA2918C-E6B9-0E33-4BD1-0D06DE075AFB}" v="219" dt="2023-04-18T13:40:04.103"/>
    <p1510:client id="{C1FDB690-5A0B-4665-A836-36EED7B1D083}" v="275" dt="2023-04-17T13:50:45.743"/>
    <p1510:client id="{CC18B915-25AF-5CEE-4F3B-29F50C0FB059}" v="8" dt="2023-05-07T14:28:20.957"/>
    <p1510:client id="{DB2C5BDC-2B34-E9E4-3462-A7E073B9D21B}" v="250" dt="2023-04-27T14:12:55.85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Olivia Lovell (2201654)" userId="S::2201654@student.uwtsd.ac.uk::8badfff6-2305-4474-b36a-ec03ac702356" providerId="AD" clId="Web-{BFA2918C-E6B9-0E33-4BD1-0D06DE075AFB}"/>
    <pc:docChg chg="addSld modSld">
      <pc:chgData name="Olivia Lovell (2201654)" userId="S::2201654@student.uwtsd.ac.uk::8badfff6-2305-4474-b36a-ec03ac702356" providerId="AD" clId="Web-{BFA2918C-E6B9-0E33-4BD1-0D06DE075AFB}" dt="2023-04-18T13:40:04.103" v="213" actId="20577"/>
      <pc:docMkLst>
        <pc:docMk/>
      </pc:docMkLst>
      <pc:sldChg chg="modSp">
        <pc:chgData name="Olivia Lovell (2201654)" userId="S::2201654@student.uwtsd.ac.uk::8badfff6-2305-4474-b36a-ec03ac702356" providerId="AD" clId="Web-{BFA2918C-E6B9-0E33-4BD1-0D06DE075AFB}" dt="2023-04-18T13:30:49.278" v="104" actId="20577"/>
        <pc:sldMkLst>
          <pc:docMk/>
          <pc:sldMk cId="2601659372" sldId="261"/>
        </pc:sldMkLst>
        <pc:spChg chg="mod">
          <ac:chgData name="Olivia Lovell (2201654)" userId="S::2201654@student.uwtsd.ac.uk::8badfff6-2305-4474-b36a-ec03ac702356" providerId="AD" clId="Web-{BFA2918C-E6B9-0E33-4BD1-0D06DE075AFB}" dt="2023-04-18T13:30:49.278" v="104" actId="20577"/>
          <ac:spMkLst>
            <pc:docMk/>
            <pc:sldMk cId="2601659372" sldId="261"/>
            <ac:spMk id="3" creationId="{55F55A7F-6B70-6DBA-49DB-BB4B786785C3}"/>
          </ac:spMkLst>
        </pc:spChg>
      </pc:sldChg>
      <pc:sldChg chg="modSp">
        <pc:chgData name="Olivia Lovell (2201654)" userId="S::2201654@student.uwtsd.ac.uk::8badfff6-2305-4474-b36a-ec03ac702356" providerId="AD" clId="Web-{BFA2918C-E6B9-0E33-4BD1-0D06DE075AFB}" dt="2023-04-18T13:40:04.103" v="213" actId="20577"/>
        <pc:sldMkLst>
          <pc:docMk/>
          <pc:sldMk cId="2234394796" sldId="262"/>
        </pc:sldMkLst>
        <pc:spChg chg="mod">
          <ac:chgData name="Olivia Lovell (2201654)" userId="S::2201654@student.uwtsd.ac.uk::8badfff6-2305-4474-b36a-ec03ac702356" providerId="AD" clId="Web-{BFA2918C-E6B9-0E33-4BD1-0D06DE075AFB}" dt="2023-04-18T13:40:04.103" v="213" actId="20577"/>
          <ac:spMkLst>
            <pc:docMk/>
            <pc:sldMk cId="2234394796" sldId="262"/>
            <ac:spMk id="3" creationId="{1252D507-92DE-6D09-25E2-95C5609E7F3D}"/>
          </ac:spMkLst>
        </pc:spChg>
      </pc:sldChg>
      <pc:sldChg chg="modSp new">
        <pc:chgData name="Olivia Lovell (2201654)" userId="S::2201654@student.uwtsd.ac.uk::8badfff6-2305-4474-b36a-ec03ac702356" providerId="AD" clId="Web-{BFA2918C-E6B9-0E33-4BD1-0D06DE075AFB}" dt="2023-04-18T13:33:09.640" v="152" actId="20577"/>
        <pc:sldMkLst>
          <pc:docMk/>
          <pc:sldMk cId="1755290084" sldId="264"/>
        </pc:sldMkLst>
        <pc:spChg chg="mod">
          <ac:chgData name="Olivia Lovell (2201654)" userId="S::2201654@student.uwtsd.ac.uk::8badfff6-2305-4474-b36a-ec03ac702356" providerId="AD" clId="Web-{BFA2918C-E6B9-0E33-4BD1-0D06DE075AFB}" dt="2023-04-18T12:53:22.292" v="3" actId="20577"/>
          <ac:spMkLst>
            <pc:docMk/>
            <pc:sldMk cId="1755290084" sldId="264"/>
            <ac:spMk id="2" creationId="{865433F9-CD80-9C34-1F35-A8214A6E3A29}"/>
          </ac:spMkLst>
        </pc:spChg>
        <pc:spChg chg="mod">
          <ac:chgData name="Olivia Lovell (2201654)" userId="S::2201654@student.uwtsd.ac.uk::8badfff6-2305-4474-b36a-ec03ac702356" providerId="AD" clId="Web-{BFA2918C-E6B9-0E33-4BD1-0D06DE075AFB}" dt="2023-04-18T13:33:09.640" v="152" actId="20577"/>
          <ac:spMkLst>
            <pc:docMk/>
            <pc:sldMk cId="1755290084" sldId="264"/>
            <ac:spMk id="3" creationId="{5E7C90E4-7D3A-06E9-B4CC-276C1AD8E74D}"/>
          </ac:spMkLst>
        </pc:spChg>
      </pc:sldChg>
      <pc:sldChg chg="modSp new">
        <pc:chgData name="Olivia Lovell (2201654)" userId="S::2201654@student.uwtsd.ac.uk::8badfff6-2305-4474-b36a-ec03ac702356" providerId="AD" clId="Web-{BFA2918C-E6B9-0E33-4BD1-0D06DE075AFB}" dt="2023-04-18T12:54:35.044" v="16" actId="20577"/>
        <pc:sldMkLst>
          <pc:docMk/>
          <pc:sldMk cId="1492240810" sldId="265"/>
        </pc:sldMkLst>
        <pc:spChg chg="mod">
          <ac:chgData name="Olivia Lovell (2201654)" userId="S::2201654@student.uwtsd.ac.uk::8badfff6-2305-4474-b36a-ec03ac702356" providerId="AD" clId="Web-{BFA2918C-E6B9-0E33-4BD1-0D06DE075AFB}" dt="2023-04-18T12:54:35.044" v="16" actId="20577"/>
          <ac:spMkLst>
            <pc:docMk/>
            <pc:sldMk cId="1492240810" sldId="265"/>
            <ac:spMk id="2" creationId="{4238367B-FDD4-93E2-5025-CB456901D846}"/>
          </ac:spMkLst>
        </pc:spChg>
      </pc:sldChg>
      <pc:sldChg chg="modSp new">
        <pc:chgData name="Olivia Lovell (2201654)" userId="S::2201654@student.uwtsd.ac.uk::8badfff6-2305-4474-b36a-ec03ac702356" providerId="AD" clId="Web-{BFA2918C-E6B9-0E33-4BD1-0D06DE075AFB}" dt="2023-04-18T12:54:57.435" v="21" actId="20577"/>
        <pc:sldMkLst>
          <pc:docMk/>
          <pc:sldMk cId="2467012416" sldId="266"/>
        </pc:sldMkLst>
        <pc:spChg chg="mod">
          <ac:chgData name="Olivia Lovell (2201654)" userId="S::2201654@student.uwtsd.ac.uk::8badfff6-2305-4474-b36a-ec03ac702356" providerId="AD" clId="Web-{BFA2918C-E6B9-0E33-4BD1-0D06DE075AFB}" dt="2023-04-18T12:54:57.435" v="21" actId="20577"/>
          <ac:spMkLst>
            <pc:docMk/>
            <pc:sldMk cId="2467012416" sldId="266"/>
            <ac:spMk id="2" creationId="{6CB73823-41DA-C2F5-7948-30AAA478769B}"/>
          </ac:spMkLst>
        </pc:spChg>
      </pc:sldChg>
      <pc:sldChg chg="modSp new">
        <pc:chgData name="Olivia Lovell (2201654)" userId="S::2201654@student.uwtsd.ac.uk::8badfff6-2305-4474-b36a-ec03ac702356" providerId="AD" clId="Web-{BFA2918C-E6B9-0E33-4BD1-0D06DE075AFB}" dt="2023-04-18T12:55:19.732" v="25" actId="20577"/>
        <pc:sldMkLst>
          <pc:docMk/>
          <pc:sldMk cId="3828239776" sldId="267"/>
        </pc:sldMkLst>
        <pc:spChg chg="mod">
          <ac:chgData name="Olivia Lovell (2201654)" userId="S::2201654@student.uwtsd.ac.uk::8badfff6-2305-4474-b36a-ec03ac702356" providerId="AD" clId="Web-{BFA2918C-E6B9-0E33-4BD1-0D06DE075AFB}" dt="2023-04-18T12:55:19.732" v="25" actId="20577"/>
          <ac:spMkLst>
            <pc:docMk/>
            <pc:sldMk cId="3828239776" sldId="267"/>
            <ac:spMk id="2" creationId="{0B6DB6BD-1153-DDC5-A804-06C47CFC6601}"/>
          </ac:spMkLst>
        </pc:spChg>
      </pc:sldChg>
    </pc:docChg>
  </pc:docChgLst>
  <pc:docChgLst>
    <pc:chgData name="Olivia Lovell (2201654)" userId="S::2201654@student.uwtsd.ac.uk::8badfff6-2305-4474-b36a-ec03ac702356" providerId="AD" clId="Web-{A5C867D4-C775-E5F8-6EC1-E53EA1600051}"/>
    <pc:docChg chg="delSld modSld">
      <pc:chgData name="Olivia Lovell (2201654)" userId="S::2201654@student.uwtsd.ac.uk::8badfff6-2305-4474-b36a-ec03ac702356" providerId="AD" clId="Web-{A5C867D4-C775-E5F8-6EC1-E53EA1600051}" dt="2023-05-07T14:22:07.149" v="790" actId="20577"/>
      <pc:docMkLst>
        <pc:docMk/>
      </pc:docMkLst>
      <pc:sldChg chg="del">
        <pc:chgData name="Olivia Lovell (2201654)" userId="S::2201654@student.uwtsd.ac.uk::8badfff6-2305-4474-b36a-ec03ac702356" providerId="AD" clId="Web-{A5C867D4-C775-E5F8-6EC1-E53EA1600051}" dt="2023-05-07T12:53:53.022" v="448"/>
        <pc:sldMkLst>
          <pc:docMk/>
          <pc:sldMk cId="2601659372" sldId="261"/>
        </pc:sldMkLst>
      </pc:sldChg>
      <pc:sldChg chg="modSp">
        <pc:chgData name="Olivia Lovell (2201654)" userId="S::2201654@student.uwtsd.ac.uk::8badfff6-2305-4474-b36a-ec03ac702356" providerId="AD" clId="Web-{A5C867D4-C775-E5F8-6EC1-E53EA1600051}" dt="2023-05-07T14:11:48.875" v="665" actId="20577"/>
        <pc:sldMkLst>
          <pc:docMk/>
          <pc:sldMk cId="2234394796" sldId="262"/>
        </pc:sldMkLst>
        <pc:spChg chg="mod">
          <ac:chgData name="Olivia Lovell (2201654)" userId="S::2201654@student.uwtsd.ac.uk::8badfff6-2305-4474-b36a-ec03ac702356" providerId="AD" clId="Web-{A5C867D4-C775-E5F8-6EC1-E53EA1600051}" dt="2023-05-07T14:11:48.875" v="665" actId="20577"/>
          <ac:spMkLst>
            <pc:docMk/>
            <pc:sldMk cId="2234394796" sldId="262"/>
            <ac:spMk id="3" creationId="{1252D507-92DE-6D09-25E2-95C5609E7F3D}"/>
          </ac:spMkLst>
        </pc:spChg>
      </pc:sldChg>
      <pc:sldChg chg="modSp">
        <pc:chgData name="Olivia Lovell (2201654)" userId="S::2201654@student.uwtsd.ac.uk::8badfff6-2305-4474-b36a-ec03ac702356" providerId="AD" clId="Web-{A5C867D4-C775-E5F8-6EC1-E53EA1600051}" dt="2023-05-07T14:22:07.149" v="790" actId="20577"/>
        <pc:sldMkLst>
          <pc:docMk/>
          <pc:sldMk cId="1406012963" sldId="263"/>
        </pc:sldMkLst>
        <pc:spChg chg="mod">
          <ac:chgData name="Olivia Lovell (2201654)" userId="S::2201654@student.uwtsd.ac.uk::8badfff6-2305-4474-b36a-ec03ac702356" providerId="AD" clId="Web-{A5C867D4-C775-E5F8-6EC1-E53EA1600051}" dt="2023-05-07T14:22:07.149" v="790" actId="20577"/>
          <ac:spMkLst>
            <pc:docMk/>
            <pc:sldMk cId="1406012963" sldId="263"/>
            <ac:spMk id="3" creationId="{9032B92A-FAF2-CBC0-DFCF-FD63A2309493}"/>
          </ac:spMkLst>
        </pc:spChg>
      </pc:sldChg>
      <pc:sldChg chg="modSp modNotes">
        <pc:chgData name="Olivia Lovell (2201654)" userId="S::2201654@student.uwtsd.ac.uk::8badfff6-2305-4474-b36a-ec03ac702356" providerId="AD" clId="Web-{A5C867D4-C775-E5F8-6EC1-E53EA1600051}" dt="2023-05-07T12:45:52.939" v="383" actId="20577"/>
        <pc:sldMkLst>
          <pc:docMk/>
          <pc:sldMk cId="1755290084" sldId="264"/>
        </pc:sldMkLst>
        <pc:spChg chg="mod">
          <ac:chgData name="Olivia Lovell (2201654)" userId="S::2201654@student.uwtsd.ac.uk::8badfff6-2305-4474-b36a-ec03ac702356" providerId="AD" clId="Web-{A5C867D4-C775-E5F8-6EC1-E53EA1600051}" dt="2023-05-07T12:45:52.939" v="383" actId="20577"/>
          <ac:spMkLst>
            <pc:docMk/>
            <pc:sldMk cId="1755290084" sldId="264"/>
            <ac:spMk id="3" creationId="{5E7C90E4-7D3A-06E9-B4CC-276C1AD8E74D}"/>
          </ac:spMkLst>
        </pc:spChg>
      </pc:sldChg>
      <pc:sldChg chg="modSp modNotes">
        <pc:chgData name="Olivia Lovell (2201654)" userId="S::2201654@student.uwtsd.ac.uk::8badfff6-2305-4474-b36a-ec03ac702356" providerId="AD" clId="Web-{A5C867D4-C775-E5F8-6EC1-E53EA1600051}" dt="2023-05-07T12:53:37.912" v="447" actId="20577"/>
        <pc:sldMkLst>
          <pc:docMk/>
          <pc:sldMk cId="1492240810" sldId="265"/>
        </pc:sldMkLst>
        <pc:spChg chg="mod">
          <ac:chgData name="Olivia Lovell (2201654)" userId="S::2201654@student.uwtsd.ac.uk::8badfff6-2305-4474-b36a-ec03ac702356" providerId="AD" clId="Web-{A5C867D4-C775-E5F8-6EC1-E53EA1600051}" dt="2023-05-07T12:53:37.912" v="447" actId="20577"/>
          <ac:spMkLst>
            <pc:docMk/>
            <pc:sldMk cId="1492240810" sldId="265"/>
            <ac:spMk id="3" creationId="{A8EE3C5C-9084-F1A5-FFE3-233C0298B8F8}"/>
          </ac:spMkLst>
        </pc:spChg>
      </pc:sldChg>
      <pc:sldChg chg="addSp delSp modSp mod setBg modNotes">
        <pc:chgData name="Olivia Lovell (2201654)" userId="S::2201654@student.uwtsd.ac.uk::8badfff6-2305-4474-b36a-ec03ac702356" providerId="AD" clId="Web-{A5C867D4-C775-E5F8-6EC1-E53EA1600051}" dt="2023-05-07T14:21:49.008" v="788"/>
        <pc:sldMkLst>
          <pc:docMk/>
          <pc:sldMk cId="3828239776" sldId="267"/>
        </pc:sldMkLst>
        <pc:spChg chg="mod">
          <ac:chgData name="Olivia Lovell (2201654)" userId="S::2201654@student.uwtsd.ac.uk::8badfff6-2305-4474-b36a-ec03ac702356" providerId="AD" clId="Web-{A5C867D4-C775-E5F8-6EC1-E53EA1600051}" dt="2023-05-07T14:19:30.424" v="785"/>
          <ac:spMkLst>
            <pc:docMk/>
            <pc:sldMk cId="3828239776" sldId="267"/>
            <ac:spMk id="2" creationId="{0B6DB6BD-1153-DDC5-A804-06C47CFC6601}"/>
          </ac:spMkLst>
        </pc:spChg>
        <pc:spChg chg="mod">
          <ac:chgData name="Olivia Lovell (2201654)" userId="S::2201654@student.uwtsd.ac.uk::8badfff6-2305-4474-b36a-ec03ac702356" providerId="AD" clId="Web-{A5C867D4-C775-E5F8-6EC1-E53EA1600051}" dt="2023-05-07T14:19:30.424" v="785"/>
          <ac:spMkLst>
            <pc:docMk/>
            <pc:sldMk cId="3828239776" sldId="267"/>
            <ac:spMk id="3" creationId="{55E35874-3449-ADFF-D085-66494AF8B710}"/>
          </ac:spMkLst>
        </pc:spChg>
        <pc:spChg chg="add del">
          <ac:chgData name="Olivia Lovell (2201654)" userId="S::2201654@student.uwtsd.ac.uk::8badfff6-2305-4474-b36a-ec03ac702356" providerId="AD" clId="Web-{A5C867D4-C775-E5F8-6EC1-E53EA1600051}" dt="2023-05-07T14:21:49.008" v="788"/>
          <ac:spMkLst>
            <pc:docMk/>
            <pc:sldMk cId="3828239776" sldId="267"/>
            <ac:spMk id="9" creationId="{E7218290-08E7-4AB8-8549-F625B01F0DCB}"/>
          </ac:spMkLst>
        </pc:spChg>
        <pc:spChg chg="add">
          <ac:chgData name="Olivia Lovell (2201654)" userId="S::2201654@student.uwtsd.ac.uk::8badfff6-2305-4474-b36a-ec03ac702356" providerId="AD" clId="Web-{A5C867D4-C775-E5F8-6EC1-E53EA1600051}" dt="2023-05-07T14:21:49.008" v="788"/>
          <ac:spMkLst>
            <pc:docMk/>
            <pc:sldMk cId="3828239776" sldId="267"/>
            <ac:spMk id="14" creationId="{E7218290-08E7-4AB8-8549-F625B01F0DCB}"/>
          </ac:spMkLst>
        </pc:spChg>
        <pc:picChg chg="add del mod">
          <ac:chgData name="Olivia Lovell (2201654)" userId="S::2201654@student.uwtsd.ac.uk::8badfff6-2305-4474-b36a-ec03ac702356" providerId="AD" clId="Web-{A5C867D4-C775-E5F8-6EC1-E53EA1600051}" dt="2023-05-07T14:21:36.617" v="786"/>
          <ac:picMkLst>
            <pc:docMk/>
            <pc:sldMk cId="3828239776" sldId="267"/>
            <ac:picMk id="4" creationId="{986E43B9-546D-1AB6-0DEA-A598620A4F7E}"/>
          </ac:picMkLst>
        </pc:picChg>
        <pc:picChg chg="add mod">
          <ac:chgData name="Olivia Lovell (2201654)" userId="S::2201654@student.uwtsd.ac.uk::8badfff6-2305-4474-b36a-ec03ac702356" providerId="AD" clId="Web-{A5C867D4-C775-E5F8-6EC1-E53EA1600051}" dt="2023-05-07T14:21:49.008" v="788"/>
          <ac:picMkLst>
            <pc:docMk/>
            <pc:sldMk cId="3828239776" sldId="267"/>
            <ac:picMk id="5" creationId="{F62C582A-F76E-E029-D30D-E73081E63D3A}"/>
          </ac:picMkLst>
        </pc:picChg>
      </pc:sldChg>
    </pc:docChg>
  </pc:docChgLst>
  <pc:docChgLst>
    <pc:chgData name="Olivia Lovell (2201654)" userId="S::2201654@student.uwtsd.ac.uk::8badfff6-2305-4474-b36a-ec03ac702356" providerId="AD" clId="Web-{49617659-A57D-BAC2-4A32-B39B7E1FDCD2}"/>
    <pc:docChg chg="modSld">
      <pc:chgData name="Olivia Lovell (2201654)" userId="S::2201654@student.uwtsd.ac.uk::8badfff6-2305-4474-b36a-ec03ac702356" providerId="AD" clId="Web-{49617659-A57D-BAC2-4A32-B39B7E1FDCD2}" dt="2023-04-21T13:34:22.781" v="391" actId="1076"/>
      <pc:docMkLst>
        <pc:docMk/>
      </pc:docMkLst>
      <pc:sldChg chg="modTransition">
        <pc:chgData name="Olivia Lovell (2201654)" userId="S::2201654@student.uwtsd.ac.uk::8badfff6-2305-4474-b36a-ec03ac702356" providerId="AD" clId="Web-{49617659-A57D-BAC2-4A32-B39B7E1FDCD2}" dt="2023-04-21T13:29:21.381" v="330"/>
        <pc:sldMkLst>
          <pc:docMk/>
          <pc:sldMk cId="109857222" sldId="256"/>
        </pc:sldMkLst>
      </pc:sldChg>
      <pc:sldChg chg="modTransition">
        <pc:chgData name="Olivia Lovell (2201654)" userId="S::2201654@student.uwtsd.ac.uk::8badfff6-2305-4474-b36a-ec03ac702356" providerId="AD" clId="Web-{49617659-A57D-BAC2-4A32-B39B7E1FDCD2}" dt="2023-04-21T13:29:23.710" v="331"/>
        <pc:sldMkLst>
          <pc:docMk/>
          <pc:sldMk cId="1461216972" sldId="258"/>
        </pc:sldMkLst>
      </pc:sldChg>
      <pc:sldChg chg="modSp">
        <pc:chgData name="Olivia Lovell (2201654)" userId="S::2201654@student.uwtsd.ac.uk::8badfff6-2305-4474-b36a-ec03ac702356" providerId="AD" clId="Web-{49617659-A57D-BAC2-4A32-B39B7E1FDCD2}" dt="2023-04-21T13:17:21.594" v="196" actId="20577"/>
        <pc:sldMkLst>
          <pc:docMk/>
          <pc:sldMk cId="2234394796" sldId="262"/>
        </pc:sldMkLst>
        <pc:spChg chg="mod">
          <ac:chgData name="Olivia Lovell (2201654)" userId="S::2201654@student.uwtsd.ac.uk::8badfff6-2305-4474-b36a-ec03ac702356" providerId="AD" clId="Web-{49617659-A57D-BAC2-4A32-B39B7E1FDCD2}" dt="2023-04-21T13:17:21.594" v="196" actId="20577"/>
          <ac:spMkLst>
            <pc:docMk/>
            <pc:sldMk cId="2234394796" sldId="262"/>
            <ac:spMk id="3" creationId="{1252D507-92DE-6D09-25E2-95C5609E7F3D}"/>
          </ac:spMkLst>
        </pc:spChg>
      </pc:sldChg>
      <pc:sldChg chg="modSp">
        <pc:chgData name="Olivia Lovell (2201654)" userId="S::2201654@student.uwtsd.ac.uk::8badfff6-2305-4474-b36a-ec03ac702356" providerId="AD" clId="Web-{49617659-A57D-BAC2-4A32-B39B7E1FDCD2}" dt="2023-04-21T13:32:55.810" v="381" actId="20577"/>
        <pc:sldMkLst>
          <pc:docMk/>
          <pc:sldMk cId="1406012963" sldId="263"/>
        </pc:sldMkLst>
        <pc:spChg chg="mod">
          <ac:chgData name="Olivia Lovell (2201654)" userId="S::2201654@student.uwtsd.ac.uk::8badfff6-2305-4474-b36a-ec03ac702356" providerId="AD" clId="Web-{49617659-A57D-BAC2-4A32-B39B7E1FDCD2}" dt="2023-04-21T13:32:55.810" v="381" actId="20577"/>
          <ac:spMkLst>
            <pc:docMk/>
            <pc:sldMk cId="1406012963" sldId="263"/>
            <ac:spMk id="3" creationId="{9032B92A-FAF2-CBC0-DFCF-FD63A2309493}"/>
          </ac:spMkLst>
        </pc:spChg>
      </pc:sldChg>
      <pc:sldChg chg="addSp modSp mod modTransition setBg setClrOvrMap">
        <pc:chgData name="Olivia Lovell (2201654)" userId="S::2201654@student.uwtsd.ac.uk::8badfff6-2305-4474-b36a-ec03ac702356" providerId="AD" clId="Web-{49617659-A57D-BAC2-4A32-B39B7E1FDCD2}" dt="2023-04-21T13:29:27.194" v="332"/>
        <pc:sldMkLst>
          <pc:docMk/>
          <pc:sldMk cId="1755290084" sldId="264"/>
        </pc:sldMkLst>
        <pc:spChg chg="mod">
          <ac:chgData name="Olivia Lovell (2201654)" userId="S::2201654@student.uwtsd.ac.uk::8badfff6-2305-4474-b36a-ec03ac702356" providerId="AD" clId="Web-{49617659-A57D-BAC2-4A32-B39B7E1FDCD2}" dt="2023-04-21T12:45:25.412" v="3"/>
          <ac:spMkLst>
            <pc:docMk/>
            <pc:sldMk cId="1755290084" sldId="264"/>
            <ac:spMk id="2" creationId="{865433F9-CD80-9C34-1F35-A8214A6E3A29}"/>
          </ac:spMkLst>
        </pc:spChg>
        <pc:spChg chg="mod">
          <ac:chgData name="Olivia Lovell (2201654)" userId="S::2201654@student.uwtsd.ac.uk::8badfff6-2305-4474-b36a-ec03ac702356" providerId="AD" clId="Web-{49617659-A57D-BAC2-4A32-B39B7E1FDCD2}" dt="2023-04-21T13:08:16.187" v="63" actId="20577"/>
          <ac:spMkLst>
            <pc:docMk/>
            <pc:sldMk cId="1755290084" sldId="264"/>
            <ac:spMk id="3" creationId="{5E7C90E4-7D3A-06E9-B4CC-276C1AD8E74D}"/>
          </ac:spMkLst>
        </pc:spChg>
        <pc:spChg chg="add">
          <ac:chgData name="Olivia Lovell (2201654)" userId="S::2201654@student.uwtsd.ac.uk::8badfff6-2305-4474-b36a-ec03ac702356" providerId="AD" clId="Web-{49617659-A57D-BAC2-4A32-B39B7E1FDCD2}" dt="2023-04-21T12:45:25.412" v="3"/>
          <ac:spMkLst>
            <pc:docMk/>
            <pc:sldMk cId="1755290084" sldId="264"/>
            <ac:spMk id="9" creationId="{D7DD8518-4289-43CE-9E36-8E7E0D7DDF70}"/>
          </ac:spMkLst>
        </pc:spChg>
        <pc:picChg chg="add mod">
          <ac:chgData name="Olivia Lovell (2201654)" userId="S::2201654@student.uwtsd.ac.uk::8badfff6-2305-4474-b36a-ec03ac702356" providerId="AD" clId="Web-{49617659-A57D-BAC2-4A32-B39B7E1FDCD2}" dt="2023-04-21T13:08:59.829" v="64" actId="14100"/>
          <ac:picMkLst>
            <pc:docMk/>
            <pc:sldMk cId="1755290084" sldId="264"/>
            <ac:picMk id="4" creationId="{3E475F76-3C85-574F-57AD-D0F027E06C6E}"/>
          </ac:picMkLst>
        </pc:picChg>
      </pc:sldChg>
      <pc:sldChg chg="addSp delSp modSp mod modTransition setBg setClrOvrMap">
        <pc:chgData name="Olivia Lovell (2201654)" userId="S::2201654@student.uwtsd.ac.uk::8badfff6-2305-4474-b36a-ec03ac702356" providerId="AD" clId="Web-{49617659-A57D-BAC2-4A32-B39B7E1FDCD2}" dt="2023-04-21T13:34:22.781" v="391" actId="1076"/>
        <pc:sldMkLst>
          <pc:docMk/>
          <pc:sldMk cId="1492240810" sldId="265"/>
        </pc:sldMkLst>
        <pc:spChg chg="mod">
          <ac:chgData name="Olivia Lovell (2201654)" userId="S::2201654@student.uwtsd.ac.uk::8badfff6-2305-4474-b36a-ec03ac702356" providerId="AD" clId="Web-{49617659-A57D-BAC2-4A32-B39B7E1FDCD2}" dt="2023-04-21T13:34:15.203" v="390"/>
          <ac:spMkLst>
            <pc:docMk/>
            <pc:sldMk cId="1492240810" sldId="265"/>
            <ac:spMk id="2" creationId="{4238367B-FDD4-93E2-5025-CB456901D846}"/>
          </ac:spMkLst>
        </pc:spChg>
        <pc:spChg chg="mod">
          <ac:chgData name="Olivia Lovell (2201654)" userId="S::2201654@student.uwtsd.ac.uk::8badfff6-2305-4474-b36a-ec03ac702356" providerId="AD" clId="Web-{49617659-A57D-BAC2-4A32-B39B7E1FDCD2}" dt="2023-04-21T13:34:15.203" v="390"/>
          <ac:spMkLst>
            <pc:docMk/>
            <pc:sldMk cId="1492240810" sldId="265"/>
            <ac:spMk id="3" creationId="{A8EE3C5C-9084-F1A5-FFE3-233C0298B8F8}"/>
          </ac:spMkLst>
        </pc:spChg>
        <pc:spChg chg="add del">
          <ac:chgData name="Olivia Lovell (2201654)" userId="S::2201654@student.uwtsd.ac.uk::8badfff6-2305-4474-b36a-ec03ac702356" providerId="AD" clId="Web-{49617659-A57D-BAC2-4A32-B39B7E1FDCD2}" dt="2023-04-21T13:34:15.203" v="390"/>
          <ac:spMkLst>
            <pc:docMk/>
            <pc:sldMk cId="1492240810" sldId="265"/>
            <ac:spMk id="9" creationId="{1265911B-1E2F-489E-97EF-A15A9299E703}"/>
          </ac:spMkLst>
        </pc:spChg>
        <pc:spChg chg="add del">
          <ac:chgData name="Olivia Lovell (2201654)" userId="S::2201654@student.uwtsd.ac.uk::8badfff6-2305-4474-b36a-ec03ac702356" providerId="AD" clId="Web-{49617659-A57D-BAC2-4A32-B39B7E1FDCD2}" dt="2023-04-21T13:34:15.203" v="390"/>
          <ac:spMkLst>
            <pc:docMk/>
            <pc:sldMk cId="1492240810" sldId="265"/>
            <ac:spMk id="11" creationId="{2119D4F1-CE65-4D74-A168-F27C15F1B00C}"/>
          </ac:spMkLst>
        </pc:spChg>
        <pc:spChg chg="add del">
          <ac:chgData name="Olivia Lovell (2201654)" userId="S::2201654@student.uwtsd.ac.uk::8badfff6-2305-4474-b36a-ec03ac702356" providerId="AD" clId="Web-{49617659-A57D-BAC2-4A32-B39B7E1FDCD2}" dt="2023-04-21T13:33:47.139" v="383"/>
          <ac:spMkLst>
            <pc:docMk/>
            <pc:sldMk cId="1492240810" sldId="265"/>
            <ac:spMk id="16" creationId="{5669F72C-E3FB-4C48-AEBD-AF7AC0D749C7}"/>
          </ac:spMkLst>
        </pc:spChg>
        <pc:spChg chg="add del">
          <ac:chgData name="Olivia Lovell (2201654)" userId="S::2201654@student.uwtsd.ac.uk::8badfff6-2305-4474-b36a-ec03ac702356" providerId="AD" clId="Web-{49617659-A57D-BAC2-4A32-B39B7E1FDCD2}" dt="2023-04-21T13:33:47.139" v="383"/>
          <ac:spMkLst>
            <pc:docMk/>
            <pc:sldMk cId="1492240810" sldId="265"/>
            <ac:spMk id="18" creationId="{5CA22715-D05D-465E-A9CB-5AD7BC6C9C8A}"/>
          </ac:spMkLst>
        </pc:spChg>
        <pc:spChg chg="add del">
          <ac:chgData name="Olivia Lovell (2201654)" userId="S::2201654@student.uwtsd.ac.uk::8badfff6-2305-4474-b36a-ec03ac702356" providerId="AD" clId="Web-{49617659-A57D-BAC2-4A32-B39B7E1FDCD2}" dt="2023-04-21T13:33:59.827" v="385"/>
          <ac:spMkLst>
            <pc:docMk/>
            <pc:sldMk cId="1492240810" sldId="265"/>
            <ac:spMk id="20" creationId="{D7DD8518-4289-43CE-9E36-8E7E0D7DDF70}"/>
          </ac:spMkLst>
        </pc:spChg>
        <pc:spChg chg="add del">
          <ac:chgData name="Olivia Lovell (2201654)" userId="S::2201654@student.uwtsd.ac.uk::8badfff6-2305-4474-b36a-ec03ac702356" providerId="AD" clId="Web-{49617659-A57D-BAC2-4A32-B39B7E1FDCD2}" dt="2023-04-21T13:34:12.343" v="387"/>
          <ac:spMkLst>
            <pc:docMk/>
            <pc:sldMk cId="1492240810" sldId="265"/>
            <ac:spMk id="22" creationId="{5669F72C-E3FB-4C48-AEBD-AF7AC0D749C7}"/>
          </ac:spMkLst>
        </pc:spChg>
        <pc:spChg chg="add del">
          <ac:chgData name="Olivia Lovell (2201654)" userId="S::2201654@student.uwtsd.ac.uk::8badfff6-2305-4474-b36a-ec03ac702356" providerId="AD" clId="Web-{49617659-A57D-BAC2-4A32-B39B7E1FDCD2}" dt="2023-04-21T13:34:12.343" v="387"/>
          <ac:spMkLst>
            <pc:docMk/>
            <pc:sldMk cId="1492240810" sldId="265"/>
            <ac:spMk id="23" creationId="{BFDE77F2-18D0-49FF-860C-62E2AC424E2C}"/>
          </ac:spMkLst>
        </pc:spChg>
        <pc:spChg chg="add del">
          <ac:chgData name="Olivia Lovell (2201654)" userId="S::2201654@student.uwtsd.ac.uk::8badfff6-2305-4474-b36a-ec03ac702356" providerId="AD" clId="Web-{49617659-A57D-BAC2-4A32-B39B7E1FDCD2}" dt="2023-04-21T13:34:12.343" v="387"/>
          <ac:spMkLst>
            <pc:docMk/>
            <pc:sldMk cId="1492240810" sldId="265"/>
            <ac:spMk id="24" creationId="{5CA22715-D05D-465E-A9CB-5AD7BC6C9C8A}"/>
          </ac:spMkLst>
        </pc:spChg>
        <pc:spChg chg="add del">
          <ac:chgData name="Olivia Lovell (2201654)" userId="S::2201654@student.uwtsd.ac.uk::8badfff6-2305-4474-b36a-ec03ac702356" providerId="AD" clId="Web-{49617659-A57D-BAC2-4A32-B39B7E1FDCD2}" dt="2023-04-21T13:34:15.203" v="389"/>
          <ac:spMkLst>
            <pc:docMk/>
            <pc:sldMk cId="1492240810" sldId="265"/>
            <ac:spMk id="26" creationId="{D7DD8518-4289-43CE-9E36-8E7E0D7DDF70}"/>
          </ac:spMkLst>
        </pc:spChg>
        <pc:spChg chg="add">
          <ac:chgData name="Olivia Lovell (2201654)" userId="S::2201654@student.uwtsd.ac.uk::8badfff6-2305-4474-b36a-ec03ac702356" providerId="AD" clId="Web-{49617659-A57D-BAC2-4A32-B39B7E1FDCD2}" dt="2023-04-21T13:34:15.203" v="390"/>
          <ac:spMkLst>
            <pc:docMk/>
            <pc:sldMk cId="1492240810" sldId="265"/>
            <ac:spMk id="28" creationId="{E7218290-08E7-4AB8-8549-F625B01F0DCB}"/>
          </ac:spMkLst>
        </pc:spChg>
        <pc:spChg chg="add">
          <ac:chgData name="Olivia Lovell (2201654)" userId="S::2201654@student.uwtsd.ac.uk::8badfff6-2305-4474-b36a-ec03ac702356" providerId="AD" clId="Web-{49617659-A57D-BAC2-4A32-B39B7E1FDCD2}" dt="2023-04-21T13:34:15.203" v="390"/>
          <ac:spMkLst>
            <pc:docMk/>
            <pc:sldMk cId="1492240810" sldId="265"/>
            <ac:spMk id="29" creationId="{CE9A9457-874F-4EEB-BF07-9CEA561C1196}"/>
          </ac:spMkLst>
        </pc:spChg>
        <pc:picChg chg="add mod ord">
          <ac:chgData name="Olivia Lovell (2201654)" userId="S::2201654@student.uwtsd.ac.uk::8badfff6-2305-4474-b36a-ec03ac702356" providerId="AD" clId="Web-{49617659-A57D-BAC2-4A32-B39B7E1FDCD2}" dt="2023-04-21T13:34:22.781" v="391" actId="1076"/>
          <ac:picMkLst>
            <pc:docMk/>
            <pc:sldMk cId="1492240810" sldId="265"/>
            <ac:picMk id="4" creationId="{902BC65A-EBD0-BD8A-C3EB-557AC20BCAAF}"/>
          </ac:picMkLst>
        </pc:picChg>
      </pc:sldChg>
      <pc:sldChg chg="addSp modSp mod modTransition setBg">
        <pc:chgData name="Olivia Lovell (2201654)" userId="S::2201654@student.uwtsd.ac.uk::8badfff6-2305-4474-b36a-ec03ac702356" providerId="AD" clId="Web-{49617659-A57D-BAC2-4A32-B39B7E1FDCD2}" dt="2023-04-21T13:32:33.653" v="378" actId="1076"/>
        <pc:sldMkLst>
          <pc:docMk/>
          <pc:sldMk cId="2467012416" sldId="266"/>
        </pc:sldMkLst>
        <pc:spChg chg="mod">
          <ac:chgData name="Olivia Lovell (2201654)" userId="S::2201654@student.uwtsd.ac.uk::8badfff6-2305-4474-b36a-ec03ac702356" providerId="AD" clId="Web-{49617659-A57D-BAC2-4A32-B39B7E1FDCD2}" dt="2023-04-21T13:32:11.949" v="376"/>
          <ac:spMkLst>
            <pc:docMk/>
            <pc:sldMk cId="2467012416" sldId="266"/>
            <ac:spMk id="2" creationId="{6CB73823-41DA-C2F5-7948-30AAA478769B}"/>
          </ac:spMkLst>
        </pc:spChg>
        <pc:spChg chg="mod ord">
          <ac:chgData name="Olivia Lovell (2201654)" userId="S::2201654@student.uwtsd.ac.uk::8badfff6-2305-4474-b36a-ec03ac702356" providerId="AD" clId="Web-{49617659-A57D-BAC2-4A32-B39B7E1FDCD2}" dt="2023-04-21T13:32:11.949" v="376"/>
          <ac:spMkLst>
            <pc:docMk/>
            <pc:sldMk cId="2467012416" sldId="266"/>
            <ac:spMk id="3" creationId="{D9D92CF1-9C9A-C29B-00B2-EDD0C6964569}"/>
          </ac:spMkLst>
        </pc:spChg>
        <pc:spChg chg="add">
          <ac:chgData name="Olivia Lovell (2201654)" userId="S::2201654@student.uwtsd.ac.uk::8badfff6-2305-4474-b36a-ec03ac702356" providerId="AD" clId="Web-{49617659-A57D-BAC2-4A32-B39B7E1FDCD2}" dt="2023-04-21T13:32:11.949" v="376"/>
          <ac:spMkLst>
            <pc:docMk/>
            <pc:sldMk cId="2467012416" sldId="266"/>
            <ac:spMk id="9" creationId="{5669F72C-E3FB-4C48-AEBD-AF7AC0D749C7}"/>
          </ac:spMkLst>
        </pc:spChg>
        <pc:spChg chg="add">
          <ac:chgData name="Olivia Lovell (2201654)" userId="S::2201654@student.uwtsd.ac.uk::8badfff6-2305-4474-b36a-ec03ac702356" providerId="AD" clId="Web-{49617659-A57D-BAC2-4A32-B39B7E1FDCD2}" dt="2023-04-21T13:32:11.949" v="376"/>
          <ac:spMkLst>
            <pc:docMk/>
            <pc:sldMk cId="2467012416" sldId="266"/>
            <ac:spMk id="11" creationId="{BFDE77F2-18D0-49FF-860C-62E2AC424E2C}"/>
          </ac:spMkLst>
        </pc:spChg>
        <pc:picChg chg="add mod">
          <ac:chgData name="Olivia Lovell (2201654)" userId="S::2201654@student.uwtsd.ac.uk::8badfff6-2305-4474-b36a-ec03ac702356" providerId="AD" clId="Web-{49617659-A57D-BAC2-4A32-B39B7E1FDCD2}" dt="2023-04-21T13:32:33.653" v="378" actId="1076"/>
          <ac:picMkLst>
            <pc:docMk/>
            <pc:sldMk cId="2467012416" sldId="266"/>
            <ac:picMk id="4" creationId="{55BA4C3A-BFB8-08E8-D54C-D97224AF5D30}"/>
          </ac:picMkLst>
        </pc:picChg>
      </pc:sldChg>
      <pc:sldChg chg="modTransition">
        <pc:chgData name="Olivia Lovell (2201654)" userId="S::2201654@student.uwtsd.ac.uk::8badfff6-2305-4474-b36a-ec03ac702356" providerId="AD" clId="Web-{49617659-A57D-BAC2-4A32-B39B7E1FDCD2}" dt="2023-04-21T13:29:32.772" v="335"/>
        <pc:sldMkLst>
          <pc:docMk/>
          <pc:sldMk cId="3828239776" sldId="267"/>
        </pc:sldMkLst>
      </pc:sldChg>
    </pc:docChg>
  </pc:docChgLst>
  <pc:docChgLst>
    <pc:chgData name="Olivia Lovell (2201654)" userId="S::2201654@student.uwtsd.ac.uk::8badfff6-2305-4474-b36a-ec03ac702356" providerId="AD" clId="Web-{BB81FF4D-18B0-6512-33F3-63A7BC5B36A9}"/>
    <pc:docChg chg="modSld">
      <pc:chgData name="Olivia Lovell (2201654)" userId="S::2201654@student.uwtsd.ac.uk::8badfff6-2305-4474-b36a-ec03ac702356" providerId="AD" clId="Web-{BB81FF4D-18B0-6512-33F3-63A7BC5B36A9}" dt="2023-05-03T09:36:19.135" v="25" actId="20577"/>
      <pc:docMkLst>
        <pc:docMk/>
      </pc:docMkLst>
      <pc:sldChg chg="modSp">
        <pc:chgData name="Olivia Lovell (2201654)" userId="S::2201654@student.uwtsd.ac.uk::8badfff6-2305-4474-b36a-ec03ac702356" providerId="AD" clId="Web-{BB81FF4D-18B0-6512-33F3-63A7BC5B36A9}" dt="2023-05-03T09:35:38.337" v="18" actId="20577"/>
        <pc:sldMkLst>
          <pc:docMk/>
          <pc:sldMk cId="109857222" sldId="256"/>
        </pc:sldMkLst>
        <pc:spChg chg="mod">
          <ac:chgData name="Olivia Lovell (2201654)" userId="S::2201654@student.uwtsd.ac.uk::8badfff6-2305-4474-b36a-ec03ac702356" providerId="AD" clId="Web-{BB81FF4D-18B0-6512-33F3-63A7BC5B36A9}" dt="2023-05-03T09:35:38.337" v="18" actId="20577"/>
          <ac:spMkLst>
            <pc:docMk/>
            <pc:sldMk cId="109857222" sldId="256"/>
            <ac:spMk id="3" creationId="{00000000-0000-0000-0000-000000000000}"/>
          </ac:spMkLst>
        </pc:spChg>
      </pc:sldChg>
      <pc:sldChg chg="modSp">
        <pc:chgData name="Olivia Lovell (2201654)" userId="S::2201654@student.uwtsd.ac.uk::8badfff6-2305-4474-b36a-ec03ac702356" providerId="AD" clId="Web-{BB81FF4D-18B0-6512-33F3-63A7BC5B36A9}" dt="2023-05-03T09:36:19.135" v="25" actId="20577"/>
        <pc:sldMkLst>
          <pc:docMk/>
          <pc:sldMk cId="1855580698" sldId="257"/>
        </pc:sldMkLst>
        <pc:spChg chg="mod">
          <ac:chgData name="Olivia Lovell (2201654)" userId="S::2201654@student.uwtsd.ac.uk::8badfff6-2305-4474-b36a-ec03ac702356" providerId="AD" clId="Web-{BB81FF4D-18B0-6512-33F3-63A7BC5B36A9}" dt="2023-05-03T09:36:19.135" v="25" actId="20577"/>
          <ac:spMkLst>
            <pc:docMk/>
            <pc:sldMk cId="1855580698" sldId="257"/>
            <ac:spMk id="3" creationId="{76B10768-090C-E3E4-B8A5-A8447008CE02}"/>
          </ac:spMkLst>
        </pc:spChg>
      </pc:sldChg>
    </pc:docChg>
  </pc:docChgLst>
  <pc:docChgLst>
    <pc:chgData name="Olivia Lovell (2201654)" userId="S::2201654@student.uwtsd.ac.uk::8badfff6-2305-4474-b36a-ec03ac702356" providerId="AD" clId="Web-{DB2C5BDC-2B34-E9E4-3462-A7E073B9D21B}"/>
    <pc:docChg chg="modSld">
      <pc:chgData name="Olivia Lovell (2201654)" userId="S::2201654@student.uwtsd.ac.uk::8badfff6-2305-4474-b36a-ec03ac702356" providerId="AD" clId="Web-{DB2C5BDC-2B34-E9E4-3462-A7E073B9D21B}" dt="2023-04-27T14:12:53.450" v="242" actId="20577"/>
      <pc:docMkLst>
        <pc:docMk/>
      </pc:docMkLst>
      <pc:sldChg chg="addSp delSp modSp">
        <pc:chgData name="Olivia Lovell (2201654)" userId="S::2201654@student.uwtsd.ac.uk::8badfff6-2305-4474-b36a-ec03ac702356" providerId="AD" clId="Web-{DB2C5BDC-2B34-E9E4-3462-A7E073B9D21B}" dt="2023-04-27T13:22:53.332" v="223" actId="20577"/>
        <pc:sldMkLst>
          <pc:docMk/>
          <pc:sldMk cId="2234394796" sldId="262"/>
        </pc:sldMkLst>
        <pc:spChg chg="mod">
          <ac:chgData name="Olivia Lovell (2201654)" userId="S::2201654@student.uwtsd.ac.uk::8badfff6-2305-4474-b36a-ec03ac702356" providerId="AD" clId="Web-{DB2C5BDC-2B34-E9E4-3462-A7E073B9D21B}" dt="2023-04-27T13:22:53.332" v="223" actId="20577"/>
          <ac:spMkLst>
            <pc:docMk/>
            <pc:sldMk cId="2234394796" sldId="262"/>
            <ac:spMk id="3" creationId="{1252D507-92DE-6D09-25E2-95C5609E7F3D}"/>
          </ac:spMkLst>
        </pc:spChg>
        <pc:spChg chg="add del mod">
          <ac:chgData name="Olivia Lovell (2201654)" userId="S::2201654@student.uwtsd.ac.uk::8badfff6-2305-4474-b36a-ec03ac702356" providerId="AD" clId="Web-{DB2C5BDC-2B34-E9E4-3462-A7E073B9D21B}" dt="2023-04-27T13:22:27.878" v="220"/>
          <ac:spMkLst>
            <pc:docMk/>
            <pc:sldMk cId="2234394796" sldId="262"/>
            <ac:spMk id="4" creationId="{FFAAB668-03B2-352B-0548-04110688CCE5}"/>
          </ac:spMkLst>
        </pc:spChg>
      </pc:sldChg>
      <pc:sldChg chg="modSp">
        <pc:chgData name="Olivia Lovell (2201654)" userId="S::2201654@student.uwtsd.ac.uk::8badfff6-2305-4474-b36a-ec03ac702356" providerId="AD" clId="Web-{DB2C5BDC-2B34-E9E4-3462-A7E073B9D21B}" dt="2023-04-27T13:16:07.118" v="106" actId="20577"/>
        <pc:sldMkLst>
          <pc:docMk/>
          <pc:sldMk cId="2467012416" sldId="266"/>
        </pc:sldMkLst>
        <pc:spChg chg="mod">
          <ac:chgData name="Olivia Lovell (2201654)" userId="S::2201654@student.uwtsd.ac.uk::8badfff6-2305-4474-b36a-ec03ac702356" providerId="AD" clId="Web-{DB2C5BDC-2B34-E9E4-3462-A7E073B9D21B}" dt="2023-04-27T13:16:07.118" v="106" actId="20577"/>
          <ac:spMkLst>
            <pc:docMk/>
            <pc:sldMk cId="2467012416" sldId="266"/>
            <ac:spMk id="3" creationId="{D9D92CF1-9C9A-C29B-00B2-EDD0C6964569}"/>
          </ac:spMkLst>
        </pc:spChg>
      </pc:sldChg>
      <pc:sldChg chg="modSp">
        <pc:chgData name="Olivia Lovell (2201654)" userId="S::2201654@student.uwtsd.ac.uk::8badfff6-2305-4474-b36a-ec03ac702356" providerId="AD" clId="Web-{DB2C5BDC-2B34-E9E4-3462-A7E073B9D21B}" dt="2023-04-27T14:12:53.450" v="242" actId="20577"/>
        <pc:sldMkLst>
          <pc:docMk/>
          <pc:sldMk cId="3828239776" sldId="267"/>
        </pc:sldMkLst>
        <pc:spChg chg="mod">
          <ac:chgData name="Olivia Lovell (2201654)" userId="S::2201654@student.uwtsd.ac.uk::8badfff6-2305-4474-b36a-ec03ac702356" providerId="AD" clId="Web-{DB2C5BDC-2B34-E9E4-3462-A7E073B9D21B}" dt="2023-04-27T14:12:53.450" v="242" actId="20577"/>
          <ac:spMkLst>
            <pc:docMk/>
            <pc:sldMk cId="3828239776" sldId="267"/>
            <ac:spMk id="3" creationId="{55E35874-3449-ADFF-D085-66494AF8B710}"/>
          </ac:spMkLst>
        </pc:spChg>
      </pc:sldChg>
    </pc:docChg>
  </pc:docChgLst>
  <pc:docChgLst>
    <pc:chgData name="Olivia Lovell (2201654)" userId="S::2201654@student.uwtsd.ac.uk::8badfff6-2305-4474-b36a-ec03ac702356" providerId="AD" clId="Web-{831E695B-9CED-3DD2-44CD-585FC0338A81}"/>
    <pc:docChg chg="modSld">
      <pc:chgData name="Olivia Lovell (2201654)" userId="S::2201654@student.uwtsd.ac.uk::8badfff6-2305-4474-b36a-ec03ac702356" providerId="AD" clId="Web-{831E695B-9CED-3DD2-44CD-585FC0338A81}" dt="2023-05-03T11:18:12.149" v="1" actId="20577"/>
      <pc:docMkLst>
        <pc:docMk/>
      </pc:docMkLst>
      <pc:sldChg chg="modSp">
        <pc:chgData name="Olivia Lovell (2201654)" userId="S::2201654@student.uwtsd.ac.uk::8badfff6-2305-4474-b36a-ec03ac702356" providerId="AD" clId="Web-{831E695B-9CED-3DD2-44CD-585FC0338A81}" dt="2023-05-03T11:18:12.149" v="1" actId="20577"/>
        <pc:sldMkLst>
          <pc:docMk/>
          <pc:sldMk cId="2234394796" sldId="262"/>
        </pc:sldMkLst>
        <pc:spChg chg="mod">
          <ac:chgData name="Olivia Lovell (2201654)" userId="S::2201654@student.uwtsd.ac.uk::8badfff6-2305-4474-b36a-ec03ac702356" providerId="AD" clId="Web-{831E695B-9CED-3DD2-44CD-585FC0338A81}" dt="2023-05-03T11:18:12.149" v="1" actId="20577"/>
          <ac:spMkLst>
            <pc:docMk/>
            <pc:sldMk cId="2234394796" sldId="262"/>
            <ac:spMk id="3" creationId="{1252D507-92DE-6D09-25E2-95C5609E7F3D}"/>
          </ac:spMkLst>
        </pc:spChg>
      </pc:sldChg>
    </pc:docChg>
  </pc:docChgLst>
  <pc:docChgLst>
    <pc:chgData name="Olivia Lovell (2201654)" userId="S::2201654@student.uwtsd.ac.uk::8badfff6-2305-4474-b36a-ec03ac702356" providerId="AD" clId="Web-{6237DA8B-037E-7812-40DD-3FA55E07EC64}"/>
    <pc:docChg chg="modSld">
      <pc:chgData name="Olivia Lovell (2201654)" userId="S::2201654@student.uwtsd.ac.uk::8badfff6-2305-4474-b36a-ec03ac702356" providerId="AD" clId="Web-{6237DA8B-037E-7812-40DD-3FA55E07EC64}" dt="2023-04-30T13:35:49.152" v="2" actId="20577"/>
      <pc:docMkLst>
        <pc:docMk/>
      </pc:docMkLst>
      <pc:sldChg chg="modSp">
        <pc:chgData name="Olivia Lovell (2201654)" userId="S::2201654@student.uwtsd.ac.uk::8badfff6-2305-4474-b36a-ec03ac702356" providerId="AD" clId="Web-{6237DA8B-037E-7812-40DD-3FA55E07EC64}" dt="2023-04-30T13:35:29.824" v="0" actId="20577"/>
        <pc:sldMkLst>
          <pc:docMk/>
          <pc:sldMk cId="1755290084" sldId="264"/>
        </pc:sldMkLst>
        <pc:spChg chg="mod">
          <ac:chgData name="Olivia Lovell (2201654)" userId="S::2201654@student.uwtsd.ac.uk::8badfff6-2305-4474-b36a-ec03ac702356" providerId="AD" clId="Web-{6237DA8B-037E-7812-40DD-3FA55E07EC64}" dt="2023-04-30T13:35:29.824" v="0" actId="20577"/>
          <ac:spMkLst>
            <pc:docMk/>
            <pc:sldMk cId="1755290084" sldId="264"/>
            <ac:spMk id="3" creationId="{5E7C90E4-7D3A-06E9-B4CC-276C1AD8E74D}"/>
          </ac:spMkLst>
        </pc:spChg>
      </pc:sldChg>
      <pc:sldChg chg="modSp">
        <pc:chgData name="Olivia Lovell (2201654)" userId="S::2201654@student.uwtsd.ac.uk::8badfff6-2305-4474-b36a-ec03ac702356" providerId="AD" clId="Web-{6237DA8B-037E-7812-40DD-3FA55E07EC64}" dt="2023-04-30T13:35:49.152" v="2" actId="20577"/>
        <pc:sldMkLst>
          <pc:docMk/>
          <pc:sldMk cId="2467012416" sldId="266"/>
        </pc:sldMkLst>
        <pc:spChg chg="mod">
          <ac:chgData name="Olivia Lovell (2201654)" userId="S::2201654@student.uwtsd.ac.uk::8badfff6-2305-4474-b36a-ec03ac702356" providerId="AD" clId="Web-{6237DA8B-037E-7812-40DD-3FA55E07EC64}" dt="2023-04-30T13:35:49.152" v="2" actId="20577"/>
          <ac:spMkLst>
            <pc:docMk/>
            <pc:sldMk cId="2467012416" sldId="266"/>
            <ac:spMk id="3" creationId="{D9D92CF1-9C9A-C29B-00B2-EDD0C6964569}"/>
          </ac:spMkLst>
        </pc:spChg>
      </pc:sldChg>
    </pc:docChg>
  </pc:docChgLst>
  <pc:docChgLst>
    <pc:chgData name="Olivia Lovell (2201654)" userId="S::2201654@student.uwtsd.ac.uk::8badfff6-2305-4474-b36a-ec03ac702356" providerId="AD" clId="Web-{CC18B915-25AF-5CEE-4F3B-29F50C0FB059}"/>
    <pc:docChg chg="delSld modSld">
      <pc:chgData name="Olivia Lovell (2201654)" userId="S::2201654@student.uwtsd.ac.uk::8badfff6-2305-4474-b36a-ec03ac702356" providerId="AD" clId="Web-{CC18B915-25AF-5CEE-4F3B-29F50C0FB059}" dt="2023-05-07T14:28:18.582" v="6" actId="20577"/>
      <pc:docMkLst>
        <pc:docMk/>
      </pc:docMkLst>
      <pc:sldChg chg="del">
        <pc:chgData name="Olivia Lovell (2201654)" userId="S::2201654@student.uwtsd.ac.uk::8badfff6-2305-4474-b36a-ec03ac702356" providerId="AD" clId="Web-{CC18B915-25AF-5CEE-4F3B-29F50C0FB059}" dt="2023-05-07T14:27:51.237" v="0"/>
        <pc:sldMkLst>
          <pc:docMk/>
          <pc:sldMk cId="1855580698" sldId="257"/>
        </pc:sldMkLst>
      </pc:sldChg>
      <pc:sldChg chg="del">
        <pc:chgData name="Olivia Lovell (2201654)" userId="S::2201654@student.uwtsd.ac.uk::8badfff6-2305-4474-b36a-ec03ac702356" providerId="AD" clId="Web-{CC18B915-25AF-5CEE-4F3B-29F50C0FB059}" dt="2023-05-07T14:27:57.550" v="1"/>
        <pc:sldMkLst>
          <pc:docMk/>
          <pc:sldMk cId="1808511348" sldId="259"/>
        </pc:sldMkLst>
      </pc:sldChg>
      <pc:sldChg chg="del">
        <pc:chgData name="Olivia Lovell (2201654)" userId="S::2201654@student.uwtsd.ac.uk::8badfff6-2305-4474-b36a-ec03ac702356" providerId="AD" clId="Web-{CC18B915-25AF-5CEE-4F3B-29F50C0FB059}" dt="2023-05-07T14:27:59.894" v="2"/>
        <pc:sldMkLst>
          <pc:docMk/>
          <pc:sldMk cId="4290248474" sldId="260"/>
        </pc:sldMkLst>
      </pc:sldChg>
      <pc:sldChg chg="modSp">
        <pc:chgData name="Olivia Lovell (2201654)" userId="S::2201654@student.uwtsd.ac.uk::8badfff6-2305-4474-b36a-ec03ac702356" providerId="AD" clId="Web-{CC18B915-25AF-5CEE-4F3B-29F50C0FB059}" dt="2023-05-07T14:28:18.582" v="6" actId="20577"/>
        <pc:sldMkLst>
          <pc:docMk/>
          <pc:sldMk cId="2467012416" sldId="266"/>
        </pc:sldMkLst>
        <pc:spChg chg="mod">
          <ac:chgData name="Olivia Lovell (2201654)" userId="S::2201654@student.uwtsd.ac.uk::8badfff6-2305-4474-b36a-ec03ac702356" providerId="AD" clId="Web-{CC18B915-25AF-5CEE-4F3B-29F50C0FB059}" dt="2023-05-07T14:28:18.582" v="6" actId="20577"/>
          <ac:spMkLst>
            <pc:docMk/>
            <pc:sldMk cId="2467012416" sldId="266"/>
            <ac:spMk id="3" creationId="{D9D92CF1-9C9A-C29B-00B2-EDD0C6964569}"/>
          </ac:spMkLst>
        </pc:spChg>
      </pc:sldChg>
    </pc:docChg>
  </pc:docChgLst>
  <pc:docChgLst>
    <pc:chgData name="Olivia Lovell (2201654)" userId="S::2201654@student.uwtsd.ac.uk::8badfff6-2305-4474-b36a-ec03ac702356" providerId="AD" clId="Web-{C1FDB690-5A0B-4665-A836-36EED7B1D083}"/>
    <pc:docChg chg="addSld delSld modSld addMainMaster delMainMaster">
      <pc:chgData name="Olivia Lovell (2201654)" userId="S::2201654@student.uwtsd.ac.uk::8badfff6-2305-4474-b36a-ec03ac702356" providerId="AD" clId="Web-{C1FDB690-5A0B-4665-A836-36EED7B1D083}" dt="2023-04-17T13:50:43.790" v="265" actId="20577"/>
      <pc:docMkLst>
        <pc:docMk/>
      </pc:docMkLst>
      <pc:sldChg chg="addSp modSp mod setBg modClrScheme chgLayout">
        <pc:chgData name="Olivia Lovell (2201654)" userId="S::2201654@student.uwtsd.ac.uk::8badfff6-2305-4474-b36a-ec03ac702356" providerId="AD" clId="Web-{C1FDB690-5A0B-4665-A836-36EED7B1D083}" dt="2023-04-17T13:32:48.770" v="214" actId="20577"/>
        <pc:sldMkLst>
          <pc:docMk/>
          <pc:sldMk cId="109857222" sldId="256"/>
        </pc:sldMkLst>
        <pc:spChg chg="mod">
          <ac:chgData name="Olivia Lovell (2201654)" userId="S::2201654@student.uwtsd.ac.uk::8badfff6-2305-4474-b36a-ec03ac702356" providerId="AD" clId="Web-{C1FDB690-5A0B-4665-A836-36EED7B1D083}" dt="2023-04-17T13:32:13.347" v="191" actId="20577"/>
          <ac:spMkLst>
            <pc:docMk/>
            <pc:sldMk cId="109857222" sldId="256"/>
            <ac:spMk id="2" creationId="{00000000-0000-0000-0000-000000000000}"/>
          </ac:spMkLst>
        </pc:spChg>
        <pc:spChg chg="mod">
          <ac:chgData name="Olivia Lovell (2201654)" userId="S::2201654@student.uwtsd.ac.uk::8badfff6-2305-4474-b36a-ec03ac702356" providerId="AD" clId="Web-{C1FDB690-5A0B-4665-A836-36EED7B1D083}" dt="2023-04-17T13:32:48.770" v="214" actId="20577"/>
          <ac:spMkLst>
            <pc:docMk/>
            <pc:sldMk cId="109857222" sldId="256"/>
            <ac:spMk id="3" creationId="{00000000-0000-0000-0000-000000000000}"/>
          </ac:spMkLst>
        </pc:spChg>
        <pc:spChg chg="add">
          <ac:chgData name="Olivia Lovell (2201654)" userId="S::2201654@student.uwtsd.ac.uk::8badfff6-2305-4474-b36a-ec03ac702356" providerId="AD" clId="Web-{C1FDB690-5A0B-4665-A836-36EED7B1D083}" dt="2023-04-17T13:20:28.838" v="0"/>
          <ac:spMkLst>
            <pc:docMk/>
            <pc:sldMk cId="109857222" sldId="256"/>
            <ac:spMk id="9" creationId="{B1C3281D-A46F-4842-9340-4CBC29E1B260}"/>
          </ac:spMkLst>
        </pc:spChg>
        <pc:picChg chg="add">
          <ac:chgData name="Olivia Lovell (2201654)" userId="S::2201654@student.uwtsd.ac.uk::8badfff6-2305-4474-b36a-ec03ac702356" providerId="AD" clId="Web-{C1FDB690-5A0B-4665-A836-36EED7B1D083}" dt="2023-04-17T13:20:28.838" v="0"/>
          <ac:picMkLst>
            <pc:docMk/>
            <pc:sldMk cId="109857222" sldId="256"/>
            <ac:picMk id="4" creationId="{AAEB66E3-204C-A382-45FA-318F13A038BA}"/>
          </ac:picMkLst>
        </pc:picChg>
        <pc:cxnChg chg="add">
          <ac:chgData name="Olivia Lovell (2201654)" userId="S::2201654@student.uwtsd.ac.uk::8badfff6-2305-4474-b36a-ec03ac702356" providerId="AD" clId="Web-{C1FDB690-5A0B-4665-A836-36EED7B1D083}" dt="2023-04-17T13:20:28.838" v="0"/>
          <ac:cxnSpMkLst>
            <pc:docMk/>
            <pc:sldMk cId="109857222" sldId="256"/>
            <ac:cxnSpMk id="11" creationId="{D4EDB048-C82F-4E9B-BCE9-3D1DBE5D59CE}"/>
          </ac:cxnSpMkLst>
        </pc:cxnChg>
      </pc:sldChg>
      <pc:sldChg chg="modSp new">
        <pc:chgData name="Olivia Lovell (2201654)" userId="S::2201654@student.uwtsd.ac.uk::8badfff6-2305-4474-b36a-ec03ac702356" providerId="AD" clId="Web-{C1FDB690-5A0B-4665-A836-36EED7B1D083}" dt="2023-04-17T13:23:05.109" v="20" actId="20577"/>
        <pc:sldMkLst>
          <pc:docMk/>
          <pc:sldMk cId="1855580698" sldId="257"/>
        </pc:sldMkLst>
        <pc:spChg chg="mod">
          <ac:chgData name="Olivia Lovell (2201654)" userId="S::2201654@student.uwtsd.ac.uk::8badfff6-2305-4474-b36a-ec03ac702356" providerId="AD" clId="Web-{C1FDB690-5A0B-4665-A836-36EED7B1D083}" dt="2023-04-17T13:22:55.406" v="15" actId="20577"/>
          <ac:spMkLst>
            <pc:docMk/>
            <pc:sldMk cId="1855580698" sldId="257"/>
            <ac:spMk id="2" creationId="{29EFD6F1-A42C-EAC3-25D9-A24B07831761}"/>
          </ac:spMkLst>
        </pc:spChg>
        <pc:spChg chg="mod">
          <ac:chgData name="Olivia Lovell (2201654)" userId="S::2201654@student.uwtsd.ac.uk::8badfff6-2305-4474-b36a-ec03ac702356" providerId="AD" clId="Web-{C1FDB690-5A0B-4665-A836-36EED7B1D083}" dt="2023-04-17T13:23:05.109" v="20" actId="20577"/>
          <ac:spMkLst>
            <pc:docMk/>
            <pc:sldMk cId="1855580698" sldId="257"/>
            <ac:spMk id="3" creationId="{76B10768-090C-E3E4-B8A5-A8447008CE02}"/>
          </ac:spMkLst>
        </pc:spChg>
      </pc:sldChg>
      <pc:sldChg chg="addSp delSp modSp new del mod setBg">
        <pc:chgData name="Olivia Lovell (2201654)" userId="S::2201654@student.uwtsd.ac.uk::8badfff6-2305-4474-b36a-ec03ac702356" providerId="AD" clId="Web-{C1FDB690-5A0B-4665-A836-36EED7B1D083}" dt="2023-04-17T13:21:44.231" v="5"/>
        <pc:sldMkLst>
          <pc:docMk/>
          <pc:sldMk cId="2955209399" sldId="257"/>
        </pc:sldMkLst>
        <pc:spChg chg="mod">
          <ac:chgData name="Olivia Lovell (2201654)" userId="S::2201654@student.uwtsd.ac.uk::8badfff6-2305-4474-b36a-ec03ac702356" providerId="AD" clId="Web-{C1FDB690-5A0B-4665-A836-36EED7B1D083}" dt="2023-04-17T13:21:36.606" v="4"/>
          <ac:spMkLst>
            <pc:docMk/>
            <pc:sldMk cId="2955209399" sldId="257"/>
            <ac:spMk id="2" creationId="{E3B40F30-FCC2-7143-6362-D38BAB2DB4DC}"/>
          </ac:spMkLst>
        </pc:spChg>
        <pc:spChg chg="mod">
          <ac:chgData name="Olivia Lovell (2201654)" userId="S::2201654@student.uwtsd.ac.uk::8badfff6-2305-4474-b36a-ec03ac702356" providerId="AD" clId="Web-{C1FDB690-5A0B-4665-A836-36EED7B1D083}" dt="2023-04-17T13:21:36.606" v="4"/>
          <ac:spMkLst>
            <pc:docMk/>
            <pc:sldMk cId="2955209399" sldId="257"/>
            <ac:spMk id="3" creationId="{F1054E35-BA51-7B68-8F5B-7620C7D8040C}"/>
          </ac:spMkLst>
        </pc:spChg>
        <pc:spChg chg="add del">
          <ac:chgData name="Olivia Lovell (2201654)" userId="S::2201654@student.uwtsd.ac.uk::8badfff6-2305-4474-b36a-ec03ac702356" providerId="AD" clId="Web-{C1FDB690-5A0B-4665-A836-36EED7B1D083}" dt="2023-04-17T13:21:36.575" v="3"/>
          <ac:spMkLst>
            <pc:docMk/>
            <pc:sldMk cId="2955209399" sldId="257"/>
            <ac:spMk id="11" creationId="{B1C3281D-A46F-4842-9340-4CBC29E1B260}"/>
          </ac:spMkLst>
        </pc:spChg>
        <pc:spChg chg="add del">
          <ac:chgData name="Olivia Lovell (2201654)" userId="S::2201654@student.uwtsd.ac.uk::8badfff6-2305-4474-b36a-ec03ac702356" providerId="AD" clId="Web-{C1FDB690-5A0B-4665-A836-36EED7B1D083}" dt="2023-04-17T13:21:36.575" v="3"/>
          <ac:spMkLst>
            <pc:docMk/>
            <pc:sldMk cId="2955209399" sldId="257"/>
            <ac:spMk id="13" creationId="{82D9AADB-3C09-45F7-99F1-39BFA1950F9E}"/>
          </ac:spMkLst>
        </pc:spChg>
        <pc:spChg chg="add">
          <ac:chgData name="Olivia Lovell (2201654)" userId="S::2201654@student.uwtsd.ac.uk::8badfff6-2305-4474-b36a-ec03ac702356" providerId="AD" clId="Web-{C1FDB690-5A0B-4665-A836-36EED7B1D083}" dt="2023-04-17T13:21:36.606" v="4"/>
          <ac:spMkLst>
            <pc:docMk/>
            <pc:sldMk cId="2955209399" sldId="257"/>
            <ac:spMk id="18" creationId="{B1C3281D-A46F-4842-9340-4CBC29E1B260}"/>
          </ac:spMkLst>
        </pc:spChg>
        <pc:picChg chg="add del">
          <ac:chgData name="Olivia Lovell (2201654)" userId="S::2201654@student.uwtsd.ac.uk::8badfff6-2305-4474-b36a-ec03ac702356" providerId="AD" clId="Web-{C1FDB690-5A0B-4665-A836-36EED7B1D083}" dt="2023-04-17T13:21:36.575" v="3"/>
          <ac:picMkLst>
            <pc:docMk/>
            <pc:sldMk cId="2955209399" sldId="257"/>
            <ac:picMk id="5" creationId="{CB0BD5EC-BBD8-0674-64CA-DBE4CBBBE2DB}"/>
          </ac:picMkLst>
        </pc:picChg>
        <pc:picChg chg="add">
          <ac:chgData name="Olivia Lovell (2201654)" userId="S::2201654@student.uwtsd.ac.uk::8badfff6-2305-4474-b36a-ec03ac702356" providerId="AD" clId="Web-{C1FDB690-5A0B-4665-A836-36EED7B1D083}" dt="2023-04-17T13:21:36.606" v="4"/>
          <ac:picMkLst>
            <pc:docMk/>
            <pc:sldMk cId="2955209399" sldId="257"/>
            <ac:picMk id="19" creationId="{E78D3A56-1E76-6EA7-421C-0F76A9A9BA06}"/>
          </ac:picMkLst>
        </pc:picChg>
        <pc:cxnChg chg="add del">
          <ac:chgData name="Olivia Lovell (2201654)" userId="S::2201654@student.uwtsd.ac.uk::8badfff6-2305-4474-b36a-ec03ac702356" providerId="AD" clId="Web-{C1FDB690-5A0B-4665-A836-36EED7B1D083}" dt="2023-04-17T13:21:36.575" v="3"/>
          <ac:cxnSpMkLst>
            <pc:docMk/>
            <pc:sldMk cId="2955209399" sldId="257"/>
            <ac:cxnSpMk id="9" creationId="{AEED5540-64E5-4258-ABA4-753F07B71B38}"/>
          </ac:cxnSpMkLst>
        </pc:cxnChg>
        <pc:cxnChg chg="add del">
          <ac:chgData name="Olivia Lovell (2201654)" userId="S::2201654@student.uwtsd.ac.uk::8badfff6-2305-4474-b36a-ec03ac702356" providerId="AD" clId="Web-{C1FDB690-5A0B-4665-A836-36EED7B1D083}" dt="2023-04-17T13:21:36.575" v="3"/>
          <ac:cxnSpMkLst>
            <pc:docMk/>
            <pc:sldMk cId="2955209399" sldId="257"/>
            <ac:cxnSpMk id="15" creationId="{313FECB8-44EE-4A45-9F7B-66ECF1C3C888}"/>
          </ac:cxnSpMkLst>
        </pc:cxnChg>
        <pc:cxnChg chg="add">
          <ac:chgData name="Olivia Lovell (2201654)" userId="S::2201654@student.uwtsd.ac.uk::8badfff6-2305-4474-b36a-ec03ac702356" providerId="AD" clId="Web-{C1FDB690-5A0B-4665-A836-36EED7B1D083}" dt="2023-04-17T13:21:36.606" v="4"/>
          <ac:cxnSpMkLst>
            <pc:docMk/>
            <pc:sldMk cId="2955209399" sldId="257"/>
            <ac:cxnSpMk id="17" creationId="{AEED5540-64E5-4258-ABA4-753F07B71B38}"/>
          </ac:cxnSpMkLst>
        </pc:cxnChg>
        <pc:cxnChg chg="add">
          <ac:chgData name="Olivia Lovell (2201654)" userId="S::2201654@student.uwtsd.ac.uk::8badfff6-2305-4474-b36a-ec03ac702356" providerId="AD" clId="Web-{C1FDB690-5A0B-4665-A836-36EED7B1D083}" dt="2023-04-17T13:21:36.606" v="4"/>
          <ac:cxnSpMkLst>
            <pc:docMk/>
            <pc:sldMk cId="2955209399" sldId="257"/>
            <ac:cxnSpMk id="20" creationId="{D4EDB048-C82F-4E9B-BCE9-3D1DBE5D59CE}"/>
          </ac:cxnSpMkLst>
        </pc:cxnChg>
      </pc:sldChg>
      <pc:sldChg chg="addSp modSp new mod setBg">
        <pc:chgData name="Olivia Lovell (2201654)" userId="S::2201654@student.uwtsd.ac.uk::8badfff6-2305-4474-b36a-ec03ac702356" providerId="AD" clId="Web-{C1FDB690-5A0B-4665-A836-36EED7B1D083}" dt="2023-04-17T13:36:45.418" v="218"/>
        <pc:sldMkLst>
          <pc:docMk/>
          <pc:sldMk cId="1461216972" sldId="258"/>
        </pc:sldMkLst>
        <pc:spChg chg="mod">
          <ac:chgData name="Olivia Lovell (2201654)" userId="S::2201654@student.uwtsd.ac.uk::8badfff6-2305-4474-b36a-ec03ac702356" providerId="AD" clId="Web-{C1FDB690-5A0B-4665-A836-36EED7B1D083}" dt="2023-04-17T13:36:45.418" v="218"/>
          <ac:spMkLst>
            <pc:docMk/>
            <pc:sldMk cId="1461216972" sldId="258"/>
            <ac:spMk id="2" creationId="{D3542539-EBE5-E46F-1722-BC96065B8DE6}"/>
          </ac:spMkLst>
        </pc:spChg>
        <pc:spChg chg="mod">
          <ac:chgData name="Olivia Lovell (2201654)" userId="S::2201654@student.uwtsd.ac.uk::8badfff6-2305-4474-b36a-ec03ac702356" providerId="AD" clId="Web-{C1FDB690-5A0B-4665-A836-36EED7B1D083}" dt="2023-04-17T13:36:45.418" v="218"/>
          <ac:spMkLst>
            <pc:docMk/>
            <pc:sldMk cId="1461216972" sldId="258"/>
            <ac:spMk id="3" creationId="{5E1B89AC-08B7-F494-A85E-3A55BE9FD977}"/>
          </ac:spMkLst>
        </pc:spChg>
        <pc:spChg chg="add">
          <ac:chgData name="Olivia Lovell (2201654)" userId="S::2201654@student.uwtsd.ac.uk::8badfff6-2305-4474-b36a-ec03ac702356" providerId="AD" clId="Web-{C1FDB690-5A0B-4665-A836-36EED7B1D083}" dt="2023-04-17T13:36:45.418" v="218"/>
          <ac:spMkLst>
            <pc:docMk/>
            <pc:sldMk cId="1461216972" sldId="258"/>
            <ac:spMk id="11" creationId="{40E0E787-6A3F-4579-9E73-AC9FBB0E3A45}"/>
          </ac:spMkLst>
        </pc:spChg>
        <pc:spChg chg="add">
          <ac:chgData name="Olivia Lovell (2201654)" userId="S::2201654@student.uwtsd.ac.uk::8badfff6-2305-4474-b36a-ec03ac702356" providerId="AD" clId="Web-{C1FDB690-5A0B-4665-A836-36EED7B1D083}" dt="2023-04-17T13:36:45.418" v="218"/>
          <ac:spMkLst>
            <pc:docMk/>
            <pc:sldMk cId="1461216972" sldId="258"/>
            <ac:spMk id="13" creationId="{C9738BEF-1509-49AB-94B0-7D2B6218893C}"/>
          </ac:spMkLst>
        </pc:spChg>
        <pc:picChg chg="add mod">
          <ac:chgData name="Olivia Lovell (2201654)" userId="S::2201654@student.uwtsd.ac.uk::8badfff6-2305-4474-b36a-ec03ac702356" providerId="AD" clId="Web-{C1FDB690-5A0B-4665-A836-36EED7B1D083}" dt="2023-04-17T13:36:45.418" v="218"/>
          <ac:picMkLst>
            <pc:docMk/>
            <pc:sldMk cId="1461216972" sldId="258"/>
            <ac:picMk id="4" creationId="{BB9E8CD3-F40D-9EF3-9DC2-BDB42B7FCDD8}"/>
          </ac:picMkLst>
        </pc:picChg>
        <pc:cxnChg chg="add">
          <ac:chgData name="Olivia Lovell (2201654)" userId="S::2201654@student.uwtsd.ac.uk::8badfff6-2305-4474-b36a-ec03ac702356" providerId="AD" clId="Web-{C1FDB690-5A0B-4665-A836-36EED7B1D083}" dt="2023-04-17T13:36:45.418" v="218"/>
          <ac:cxnSpMkLst>
            <pc:docMk/>
            <pc:sldMk cId="1461216972" sldId="258"/>
            <ac:cxnSpMk id="9" creationId="{AEED5540-64E5-4258-ABA4-753F07B71B38}"/>
          </ac:cxnSpMkLst>
        </pc:cxnChg>
        <pc:cxnChg chg="add">
          <ac:chgData name="Olivia Lovell (2201654)" userId="S::2201654@student.uwtsd.ac.uk::8badfff6-2305-4474-b36a-ec03ac702356" providerId="AD" clId="Web-{C1FDB690-5A0B-4665-A836-36EED7B1D083}" dt="2023-04-17T13:36:45.418" v="218"/>
          <ac:cxnSpMkLst>
            <pc:docMk/>
            <pc:sldMk cId="1461216972" sldId="258"/>
            <ac:cxnSpMk id="15" creationId="{651B3B56-501F-42FF-8534-28EF7857BD40}"/>
          </ac:cxnSpMkLst>
        </pc:cxnChg>
      </pc:sldChg>
      <pc:sldChg chg="modSp new">
        <pc:chgData name="Olivia Lovell (2201654)" userId="S::2201654@student.uwtsd.ac.uk::8badfff6-2305-4474-b36a-ec03ac702356" providerId="AD" clId="Web-{C1FDB690-5A0B-4665-A836-36EED7B1D083}" dt="2023-04-17T13:50:43.790" v="265" actId="20577"/>
        <pc:sldMkLst>
          <pc:docMk/>
          <pc:sldMk cId="1808511348" sldId="259"/>
        </pc:sldMkLst>
        <pc:spChg chg="mod">
          <ac:chgData name="Olivia Lovell (2201654)" userId="S::2201654@student.uwtsd.ac.uk::8badfff6-2305-4474-b36a-ec03ac702356" providerId="AD" clId="Web-{C1FDB690-5A0B-4665-A836-36EED7B1D083}" dt="2023-04-17T13:50:43.790" v="265" actId="20577"/>
          <ac:spMkLst>
            <pc:docMk/>
            <pc:sldMk cId="1808511348" sldId="259"/>
            <ac:spMk id="3" creationId="{1F73AF1C-716F-A431-BEB2-BE38EB454EB6}"/>
          </ac:spMkLst>
        </pc:spChg>
      </pc:sldChg>
      <pc:sldChg chg="modSp new">
        <pc:chgData name="Olivia Lovell (2201654)" userId="S::2201654@student.uwtsd.ac.uk::8badfff6-2305-4474-b36a-ec03ac702356" providerId="AD" clId="Web-{C1FDB690-5A0B-4665-A836-36EED7B1D083}" dt="2023-04-17T13:24:56.003" v="57" actId="20577"/>
        <pc:sldMkLst>
          <pc:docMk/>
          <pc:sldMk cId="4290248474" sldId="260"/>
        </pc:sldMkLst>
        <pc:spChg chg="mod">
          <ac:chgData name="Olivia Lovell (2201654)" userId="S::2201654@student.uwtsd.ac.uk::8badfff6-2305-4474-b36a-ec03ac702356" providerId="AD" clId="Web-{C1FDB690-5A0B-4665-A836-36EED7B1D083}" dt="2023-04-17T13:24:48.909" v="52" actId="20577"/>
          <ac:spMkLst>
            <pc:docMk/>
            <pc:sldMk cId="4290248474" sldId="260"/>
            <ac:spMk id="2" creationId="{A5A3B7F2-4501-2194-35F7-E46A8E2337AD}"/>
          </ac:spMkLst>
        </pc:spChg>
        <pc:spChg chg="mod">
          <ac:chgData name="Olivia Lovell (2201654)" userId="S::2201654@student.uwtsd.ac.uk::8badfff6-2305-4474-b36a-ec03ac702356" providerId="AD" clId="Web-{C1FDB690-5A0B-4665-A836-36EED7B1D083}" dt="2023-04-17T13:24:56.003" v="57" actId="20577"/>
          <ac:spMkLst>
            <pc:docMk/>
            <pc:sldMk cId="4290248474" sldId="260"/>
            <ac:spMk id="3" creationId="{AD2F2921-A498-0840-3CFA-5B6FAF96543B}"/>
          </ac:spMkLst>
        </pc:spChg>
      </pc:sldChg>
      <pc:sldChg chg="modSp new">
        <pc:chgData name="Olivia Lovell (2201654)" userId="S::2201654@student.uwtsd.ac.uk::8badfff6-2305-4474-b36a-ec03ac702356" providerId="AD" clId="Web-{C1FDB690-5A0B-4665-A836-36EED7B1D083}" dt="2023-04-17T13:30:42.390" v="189" actId="20577"/>
        <pc:sldMkLst>
          <pc:docMk/>
          <pc:sldMk cId="2601659372" sldId="261"/>
        </pc:sldMkLst>
        <pc:spChg chg="mod">
          <ac:chgData name="Olivia Lovell (2201654)" userId="S::2201654@student.uwtsd.ac.uk::8badfff6-2305-4474-b36a-ec03ac702356" providerId="AD" clId="Web-{C1FDB690-5A0B-4665-A836-36EED7B1D083}" dt="2023-04-17T13:25:33.208" v="65" actId="20577"/>
          <ac:spMkLst>
            <pc:docMk/>
            <pc:sldMk cId="2601659372" sldId="261"/>
            <ac:spMk id="2" creationId="{F4FAE711-54E5-056B-2203-301E89D5CB34}"/>
          </ac:spMkLst>
        </pc:spChg>
        <pc:spChg chg="mod">
          <ac:chgData name="Olivia Lovell (2201654)" userId="S::2201654@student.uwtsd.ac.uk::8badfff6-2305-4474-b36a-ec03ac702356" providerId="AD" clId="Web-{C1FDB690-5A0B-4665-A836-36EED7B1D083}" dt="2023-04-17T13:30:42.390" v="189" actId="20577"/>
          <ac:spMkLst>
            <pc:docMk/>
            <pc:sldMk cId="2601659372" sldId="261"/>
            <ac:spMk id="3" creationId="{55F55A7F-6B70-6DBA-49DB-BB4B786785C3}"/>
          </ac:spMkLst>
        </pc:spChg>
      </pc:sldChg>
      <pc:sldChg chg="modSp new">
        <pc:chgData name="Olivia Lovell (2201654)" userId="S::2201654@student.uwtsd.ac.uk::8badfff6-2305-4474-b36a-ec03ac702356" providerId="AD" clId="Web-{C1FDB690-5A0B-4665-A836-36EED7B1D083}" dt="2023-04-17T13:38:26.953" v="244" actId="20577"/>
        <pc:sldMkLst>
          <pc:docMk/>
          <pc:sldMk cId="2234394796" sldId="262"/>
        </pc:sldMkLst>
        <pc:spChg chg="mod">
          <ac:chgData name="Olivia Lovell (2201654)" userId="S::2201654@student.uwtsd.ac.uk::8badfff6-2305-4474-b36a-ec03ac702356" providerId="AD" clId="Web-{C1FDB690-5A0B-4665-A836-36EED7B1D083}" dt="2023-04-17T13:38:26.953" v="244" actId="20577"/>
          <ac:spMkLst>
            <pc:docMk/>
            <pc:sldMk cId="2234394796" sldId="262"/>
            <ac:spMk id="2" creationId="{06D61E82-38A5-921B-80F1-7789BDE9B649}"/>
          </ac:spMkLst>
        </pc:spChg>
      </pc:sldChg>
      <pc:sldChg chg="modSp new">
        <pc:chgData name="Olivia Lovell (2201654)" userId="S::2201654@student.uwtsd.ac.uk::8badfff6-2305-4474-b36a-ec03ac702356" providerId="AD" clId="Web-{C1FDB690-5A0B-4665-A836-36EED7B1D083}" dt="2023-04-17T13:38:40.813" v="260" actId="20577"/>
        <pc:sldMkLst>
          <pc:docMk/>
          <pc:sldMk cId="1406012963" sldId="263"/>
        </pc:sldMkLst>
        <pc:spChg chg="mod">
          <ac:chgData name="Olivia Lovell (2201654)" userId="S::2201654@student.uwtsd.ac.uk::8badfff6-2305-4474-b36a-ec03ac702356" providerId="AD" clId="Web-{C1FDB690-5A0B-4665-A836-36EED7B1D083}" dt="2023-04-17T13:38:40.813" v="260" actId="20577"/>
          <ac:spMkLst>
            <pc:docMk/>
            <pc:sldMk cId="1406012963" sldId="263"/>
            <ac:spMk id="2" creationId="{E2DC49E3-EB5B-DFE0-701E-2924D59C1504}"/>
          </ac:spMkLst>
        </pc:spChg>
        <pc:spChg chg="mod">
          <ac:chgData name="Olivia Lovell (2201654)" userId="S::2201654@student.uwtsd.ac.uk::8badfff6-2305-4474-b36a-ec03ac702356" providerId="AD" clId="Web-{C1FDB690-5A0B-4665-A836-36EED7B1D083}" dt="2023-04-17T13:37:46.936" v="236" actId="20577"/>
          <ac:spMkLst>
            <pc:docMk/>
            <pc:sldMk cId="1406012963" sldId="263"/>
            <ac:spMk id="3" creationId="{9032B92A-FAF2-CBC0-DFCF-FD63A2309493}"/>
          </ac:spMkLst>
        </pc:spChg>
      </pc:sldChg>
      <pc:sldMasterChg chg="del delSldLayout">
        <pc:chgData name="Olivia Lovell (2201654)" userId="S::2201654@student.uwtsd.ac.uk::8badfff6-2305-4474-b36a-ec03ac702356" providerId="AD" clId="Web-{C1FDB690-5A0B-4665-A836-36EED7B1D083}" dt="2023-04-17T13:20:28.838" v="0"/>
        <pc:sldMasterMkLst>
          <pc:docMk/>
          <pc:sldMasterMk cId="2460954070" sldId="2147483660"/>
        </pc:sldMasterMkLst>
        <pc:sldLayoutChg chg="del">
          <pc:chgData name="Olivia Lovell (2201654)" userId="S::2201654@student.uwtsd.ac.uk::8badfff6-2305-4474-b36a-ec03ac702356" providerId="AD" clId="Web-{C1FDB690-5A0B-4665-A836-36EED7B1D083}" dt="2023-04-17T13:20:28.838" v="0"/>
          <pc:sldLayoutMkLst>
            <pc:docMk/>
            <pc:sldMasterMk cId="2460954070" sldId="2147483660"/>
            <pc:sldLayoutMk cId="2385387890" sldId="2147483661"/>
          </pc:sldLayoutMkLst>
        </pc:sldLayoutChg>
        <pc:sldLayoutChg chg="del">
          <pc:chgData name="Olivia Lovell (2201654)" userId="S::2201654@student.uwtsd.ac.uk::8badfff6-2305-4474-b36a-ec03ac702356" providerId="AD" clId="Web-{C1FDB690-5A0B-4665-A836-36EED7B1D083}" dt="2023-04-17T13:20:28.838" v="0"/>
          <pc:sldLayoutMkLst>
            <pc:docMk/>
            <pc:sldMasterMk cId="2460954070" sldId="2147483660"/>
            <pc:sldLayoutMk cId="949138452" sldId="2147483662"/>
          </pc:sldLayoutMkLst>
        </pc:sldLayoutChg>
        <pc:sldLayoutChg chg="del">
          <pc:chgData name="Olivia Lovell (2201654)" userId="S::2201654@student.uwtsd.ac.uk::8badfff6-2305-4474-b36a-ec03ac702356" providerId="AD" clId="Web-{C1FDB690-5A0B-4665-A836-36EED7B1D083}" dt="2023-04-17T13:20:28.838" v="0"/>
          <pc:sldLayoutMkLst>
            <pc:docMk/>
            <pc:sldMasterMk cId="2460954070" sldId="2147483660"/>
            <pc:sldLayoutMk cId="2591524520" sldId="2147483663"/>
          </pc:sldLayoutMkLst>
        </pc:sldLayoutChg>
        <pc:sldLayoutChg chg="del">
          <pc:chgData name="Olivia Lovell (2201654)" userId="S::2201654@student.uwtsd.ac.uk::8badfff6-2305-4474-b36a-ec03ac702356" providerId="AD" clId="Web-{C1FDB690-5A0B-4665-A836-36EED7B1D083}" dt="2023-04-17T13:20:28.838" v="0"/>
          <pc:sldLayoutMkLst>
            <pc:docMk/>
            <pc:sldMasterMk cId="2460954070" sldId="2147483660"/>
            <pc:sldLayoutMk cId="1203092039" sldId="2147483664"/>
          </pc:sldLayoutMkLst>
        </pc:sldLayoutChg>
        <pc:sldLayoutChg chg="del">
          <pc:chgData name="Olivia Lovell (2201654)" userId="S::2201654@student.uwtsd.ac.uk::8badfff6-2305-4474-b36a-ec03ac702356" providerId="AD" clId="Web-{C1FDB690-5A0B-4665-A836-36EED7B1D083}" dt="2023-04-17T13:20:28.838" v="0"/>
          <pc:sldLayoutMkLst>
            <pc:docMk/>
            <pc:sldMasterMk cId="2460954070" sldId="2147483660"/>
            <pc:sldLayoutMk cId="3733172339" sldId="2147483665"/>
          </pc:sldLayoutMkLst>
        </pc:sldLayoutChg>
        <pc:sldLayoutChg chg="del">
          <pc:chgData name="Olivia Lovell (2201654)" userId="S::2201654@student.uwtsd.ac.uk::8badfff6-2305-4474-b36a-ec03ac702356" providerId="AD" clId="Web-{C1FDB690-5A0B-4665-A836-36EED7B1D083}" dt="2023-04-17T13:20:28.838" v="0"/>
          <pc:sldLayoutMkLst>
            <pc:docMk/>
            <pc:sldMasterMk cId="2460954070" sldId="2147483660"/>
            <pc:sldLayoutMk cId="3210312558" sldId="2147483666"/>
          </pc:sldLayoutMkLst>
        </pc:sldLayoutChg>
        <pc:sldLayoutChg chg="del">
          <pc:chgData name="Olivia Lovell (2201654)" userId="S::2201654@student.uwtsd.ac.uk::8badfff6-2305-4474-b36a-ec03ac702356" providerId="AD" clId="Web-{C1FDB690-5A0B-4665-A836-36EED7B1D083}" dt="2023-04-17T13:20:28.838" v="0"/>
          <pc:sldLayoutMkLst>
            <pc:docMk/>
            <pc:sldMasterMk cId="2460954070" sldId="2147483660"/>
            <pc:sldLayoutMk cId="3146388984" sldId="2147483667"/>
          </pc:sldLayoutMkLst>
        </pc:sldLayoutChg>
        <pc:sldLayoutChg chg="del">
          <pc:chgData name="Olivia Lovell (2201654)" userId="S::2201654@student.uwtsd.ac.uk::8badfff6-2305-4474-b36a-ec03ac702356" providerId="AD" clId="Web-{C1FDB690-5A0B-4665-A836-36EED7B1D083}" dt="2023-04-17T13:20:28.838" v="0"/>
          <pc:sldLayoutMkLst>
            <pc:docMk/>
            <pc:sldMasterMk cId="2460954070" sldId="2147483660"/>
            <pc:sldLayoutMk cId="3171841454" sldId="2147483668"/>
          </pc:sldLayoutMkLst>
        </pc:sldLayoutChg>
        <pc:sldLayoutChg chg="del">
          <pc:chgData name="Olivia Lovell (2201654)" userId="S::2201654@student.uwtsd.ac.uk::8badfff6-2305-4474-b36a-ec03ac702356" providerId="AD" clId="Web-{C1FDB690-5A0B-4665-A836-36EED7B1D083}" dt="2023-04-17T13:20:28.838" v="0"/>
          <pc:sldLayoutMkLst>
            <pc:docMk/>
            <pc:sldMasterMk cId="2460954070" sldId="2147483660"/>
            <pc:sldLayoutMk cId="1718958274" sldId="2147483669"/>
          </pc:sldLayoutMkLst>
        </pc:sldLayoutChg>
        <pc:sldLayoutChg chg="del">
          <pc:chgData name="Olivia Lovell (2201654)" userId="S::2201654@student.uwtsd.ac.uk::8badfff6-2305-4474-b36a-ec03ac702356" providerId="AD" clId="Web-{C1FDB690-5A0B-4665-A836-36EED7B1D083}" dt="2023-04-17T13:20:28.838" v="0"/>
          <pc:sldLayoutMkLst>
            <pc:docMk/>
            <pc:sldMasterMk cId="2460954070" sldId="2147483660"/>
            <pc:sldLayoutMk cId="2202905451" sldId="2147483670"/>
          </pc:sldLayoutMkLst>
        </pc:sldLayoutChg>
        <pc:sldLayoutChg chg="del">
          <pc:chgData name="Olivia Lovell (2201654)" userId="S::2201654@student.uwtsd.ac.uk::8badfff6-2305-4474-b36a-ec03ac702356" providerId="AD" clId="Web-{C1FDB690-5A0B-4665-A836-36EED7B1D083}" dt="2023-04-17T13:20:28.838" v="0"/>
          <pc:sldLayoutMkLst>
            <pc:docMk/>
            <pc:sldMasterMk cId="2460954070" sldId="2147483660"/>
            <pc:sldLayoutMk cId="3479445657" sldId="2147483671"/>
          </pc:sldLayoutMkLst>
        </pc:sldLayoutChg>
      </pc:sldMasterChg>
      <pc:sldMasterChg chg="add replId addSldLayout">
        <pc:chgData name="Olivia Lovell (2201654)" userId="S::2201654@student.uwtsd.ac.uk::8badfff6-2305-4474-b36a-ec03ac702356" providerId="AD" clId="Web-{C1FDB690-5A0B-4665-A836-36EED7B1D083}" dt="2023-04-17T13:20:28.838" v="0"/>
        <pc:sldMasterMkLst>
          <pc:docMk/>
          <pc:sldMasterMk cId="246614478" sldId="2147483672"/>
        </pc:sldMasterMkLst>
        <pc:sldLayoutChg chg="add">
          <pc:chgData name="Olivia Lovell (2201654)" userId="S::2201654@student.uwtsd.ac.uk::8badfff6-2305-4474-b36a-ec03ac702356" providerId="AD" clId="Web-{C1FDB690-5A0B-4665-A836-36EED7B1D083}" dt="2023-04-17T13:20:28.838" v="0"/>
          <pc:sldLayoutMkLst>
            <pc:docMk/>
            <pc:sldMasterMk cId="246614478" sldId="2147483672"/>
            <pc:sldLayoutMk cId="433031309" sldId="2147483673"/>
          </pc:sldLayoutMkLst>
        </pc:sldLayoutChg>
        <pc:sldLayoutChg chg="add replId">
          <pc:chgData name="Olivia Lovell (2201654)" userId="S::2201654@student.uwtsd.ac.uk::8badfff6-2305-4474-b36a-ec03ac702356" providerId="AD" clId="Web-{C1FDB690-5A0B-4665-A836-36EED7B1D083}" dt="2023-04-17T13:20:28.838" v="0"/>
          <pc:sldLayoutMkLst>
            <pc:docMk/>
            <pc:sldMasterMk cId="246614478" sldId="2147483672"/>
            <pc:sldLayoutMk cId="3428619811" sldId="2147483674"/>
          </pc:sldLayoutMkLst>
        </pc:sldLayoutChg>
        <pc:sldLayoutChg chg="add replId">
          <pc:chgData name="Olivia Lovell (2201654)" userId="S::2201654@student.uwtsd.ac.uk::8badfff6-2305-4474-b36a-ec03ac702356" providerId="AD" clId="Web-{C1FDB690-5A0B-4665-A836-36EED7B1D083}" dt="2023-04-17T13:20:28.838" v="0"/>
          <pc:sldLayoutMkLst>
            <pc:docMk/>
            <pc:sldMasterMk cId="246614478" sldId="2147483672"/>
            <pc:sldLayoutMk cId="1680984028" sldId="2147483675"/>
          </pc:sldLayoutMkLst>
        </pc:sldLayoutChg>
        <pc:sldLayoutChg chg="add replId">
          <pc:chgData name="Olivia Lovell (2201654)" userId="S::2201654@student.uwtsd.ac.uk::8badfff6-2305-4474-b36a-ec03ac702356" providerId="AD" clId="Web-{C1FDB690-5A0B-4665-A836-36EED7B1D083}" dt="2023-04-17T13:20:28.838" v="0"/>
          <pc:sldLayoutMkLst>
            <pc:docMk/>
            <pc:sldMasterMk cId="246614478" sldId="2147483672"/>
            <pc:sldLayoutMk cId="91937606" sldId="2147483676"/>
          </pc:sldLayoutMkLst>
        </pc:sldLayoutChg>
        <pc:sldLayoutChg chg="add replId">
          <pc:chgData name="Olivia Lovell (2201654)" userId="S::2201654@student.uwtsd.ac.uk::8badfff6-2305-4474-b36a-ec03ac702356" providerId="AD" clId="Web-{C1FDB690-5A0B-4665-A836-36EED7B1D083}" dt="2023-04-17T13:20:28.838" v="0"/>
          <pc:sldLayoutMkLst>
            <pc:docMk/>
            <pc:sldMasterMk cId="246614478" sldId="2147483672"/>
            <pc:sldLayoutMk cId="2042163982" sldId="2147483677"/>
          </pc:sldLayoutMkLst>
        </pc:sldLayoutChg>
        <pc:sldLayoutChg chg="add replId">
          <pc:chgData name="Olivia Lovell (2201654)" userId="S::2201654@student.uwtsd.ac.uk::8badfff6-2305-4474-b36a-ec03ac702356" providerId="AD" clId="Web-{C1FDB690-5A0B-4665-A836-36EED7B1D083}" dt="2023-04-17T13:20:28.838" v="0"/>
          <pc:sldLayoutMkLst>
            <pc:docMk/>
            <pc:sldMasterMk cId="246614478" sldId="2147483672"/>
            <pc:sldLayoutMk cId="4118586764" sldId="2147483678"/>
          </pc:sldLayoutMkLst>
        </pc:sldLayoutChg>
        <pc:sldLayoutChg chg="add replId">
          <pc:chgData name="Olivia Lovell (2201654)" userId="S::2201654@student.uwtsd.ac.uk::8badfff6-2305-4474-b36a-ec03ac702356" providerId="AD" clId="Web-{C1FDB690-5A0B-4665-A836-36EED7B1D083}" dt="2023-04-17T13:20:28.838" v="0"/>
          <pc:sldLayoutMkLst>
            <pc:docMk/>
            <pc:sldMasterMk cId="246614478" sldId="2147483672"/>
            <pc:sldLayoutMk cId="1990166215" sldId="2147483679"/>
          </pc:sldLayoutMkLst>
        </pc:sldLayoutChg>
        <pc:sldLayoutChg chg="add replId">
          <pc:chgData name="Olivia Lovell (2201654)" userId="S::2201654@student.uwtsd.ac.uk::8badfff6-2305-4474-b36a-ec03ac702356" providerId="AD" clId="Web-{C1FDB690-5A0B-4665-A836-36EED7B1D083}" dt="2023-04-17T13:20:28.838" v="0"/>
          <pc:sldLayoutMkLst>
            <pc:docMk/>
            <pc:sldMasterMk cId="246614478" sldId="2147483672"/>
            <pc:sldLayoutMk cId="4068768091" sldId="2147483680"/>
          </pc:sldLayoutMkLst>
        </pc:sldLayoutChg>
        <pc:sldLayoutChg chg="add replId">
          <pc:chgData name="Olivia Lovell (2201654)" userId="S::2201654@student.uwtsd.ac.uk::8badfff6-2305-4474-b36a-ec03ac702356" providerId="AD" clId="Web-{C1FDB690-5A0B-4665-A836-36EED7B1D083}" dt="2023-04-17T13:20:28.838" v="0"/>
          <pc:sldLayoutMkLst>
            <pc:docMk/>
            <pc:sldMasterMk cId="246614478" sldId="2147483672"/>
            <pc:sldLayoutMk cId="1525840098" sldId="2147483681"/>
          </pc:sldLayoutMkLst>
        </pc:sldLayoutChg>
        <pc:sldLayoutChg chg="add replId">
          <pc:chgData name="Olivia Lovell (2201654)" userId="S::2201654@student.uwtsd.ac.uk::8badfff6-2305-4474-b36a-ec03ac702356" providerId="AD" clId="Web-{C1FDB690-5A0B-4665-A836-36EED7B1D083}" dt="2023-04-17T13:20:28.838" v="0"/>
          <pc:sldLayoutMkLst>
            <pc:docMk/>
            <pc:sldMasterMk cId="246614478" sldId="2147483672"/>
            <pc:sldLayoutMk cId="3961011551" sldId="2147483682"/>
          </pc:sldLayoutMkLst>
        </pc:sldLayoutChg>
        <pc:sldLayoutChg chg="add replId">
          <pc:chgData name="Olivia Lovell (2201654)" userId="S::2201654@student.uwtsd.ac.uk::8badfff6-2305-4474-b36a-ec03ac702356" providerId="AD" clId="Web-{C1FDB690-5A0B-4665-A836-36EED7B1D083}" dt="2023-04-17T13:20:28.838" v="0"/>
          <pc:sldLayoutMkLst>
            <pc:docMk/>
            <pc:sldMasterMk cId="246614478" sldId="2147483672"/>
            <pc:sldLayoutMk cId="1619432271" sldId="2147483683"/>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5FA8C2-7E7A-4989-A1E6-CA267DC08C6D}" type="datetimeFigureOut">
              <a:t>5/7/2023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62A1E5-B3F6-4DE5-8318-1F4CDCAD8CDF}" type="slidenum">
              <a:t>‹#›</a:t>
            </a:fld>
            <a:endParaRPr lang="en-GB"/>
          </a:p>
        </p:txBody>
      </p:sp>
    </p:spTree>
    <p:extLst>
      <p:ext uri="{BB962C8B-B14F-4D97-AF65-F5344CB8AC3E}">
        <p14:creationId xmlns:p14="http://schemas.microsoft.com/office/powerpoint/2010/main" val="40932364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have been many theories underpinning core beliefs of personality, such as the Five Factor Model (FFM; Costa and McCrae, 1992).</a:t>
            </a:r>
          </a:p>
          <a:p>
            <a:endParaRPr lang="en-GB" dirty="0">
              <a:cs typeface="Calibri"/>
            </a:endParaRPr>
          </a:p>
        </p:txBody>
      </p:sp>
      <p:sp>
        <p:nvSpPr>
          <p:cNvPr id="4" name="Slide Number Placeholder 3"/>
          <p:cNvSpPr>
            <a:spLocks noGrp="1"/>
          </p:cNvSpPr>
          <p:nvPr>
            <p:ph type="sldNum" sz="quarter" idx="5"/>
          </p:nvPr>
        </p:nvSpPr>
        <p:spPr/>
        <p:txBody>
          <a:bodyPr/>
          <a:lstStyle/>
          <a:p>
            <a:fld id="{5362A1E5-B3F6-4DE5-8318-1F4CDCAD8CDF}" type="slidenum">
              <a:t>4</a:t>
            </a:fld>
            <a:endParaRPr lang="en-GB"/>
          </a:p>
        </p:txBody>
      </p:sp>
    </p:spTree>
    <p:extLst>
      <p:ext uri="{BB962C8B-B14F-4D97-AF65-F5344CB8AC3E}">
        <p14:creationId xmlns:p14="http://schemas.microsoft.com/office/powerpoint/2010/main" val="3809324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many bodies of research indicating that individuals with high levels of neuroticism have an increased chance of experiencing physical or mental ailments, such as asthma (Huovinen, </a:t>
            </a:r>
            <a:r>
              <a:rPr lang="en-GB" dirty="0" err="1"/>
              <a:t>Kaprio</a:t>
            </a:r>
            <a:r>
              <a:rPr lang="en-GB" dirty="0"/>
              <a:t> and </a:t>
            </a:r>
            <a:r>
              <a:rPr lang="en-GB" dirty="0" err="1"/>
              <a:t>Koskenvuo</a:t>
            </a:r>
            <a:r>
              <a:rPr lang="en-GB" dirty="0"/>
              <a:t>, 2001) and cardiovascular disease (</a:t>
            </a:r>
            <a:r>
              <a:rPr lang="en-GB" dirty="0" err="1"/>
              <a:t>Suls</a:t>
            </a:r>
            <a:r>
              <a:rPr lang="en-GB" dirty="0"/>
              <a:t> and Bunde, 2005).</a:t>
            </a:r>
            <a:endParaRPr lang="en-US" dirty="0"/>
          </a:p>
        </p:txBody>
      </p:sp>
      <p:sp>
        <p:nvSpPr>
          <p:cNvPr id="4" name="Slide Number Placeholder 3"/>
          <p:cNvSpPr>
            <a:spLocks noGrp="1"/>
          </p:cNvSpPr>
          <p:nvPr>
            <p:ph type="sldNum" sz="quarter" idx="5"/>
          </p:nvPr>
        </p:nvSpPr>
        <p:spPr/>
        <p:txBody>
          <a:bodyPr/>
          <a:lstStyle/>
          <a:p>
            <a:fld id="{5362A1E5-B3F6-4DE5-8318-1F4CDCAD8CDF}" type="slidenum">
              <a:t>5</a:t>
            </a:fld>
            <a:endParaRPr lang="en-GB"/>
          </a:p>
        </p:txBody>
      </p:sp>
    </p:spTree>
    <p:extLst>
      <p:ext uri="{BB962C8B-B14F-4D97-AF65-F5344CB8AC3E}">
        <p14:creationId xmlns:p14="http://schemas.microsoft.com/office/powerpoint/2010/main" val="28505430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Pang and Wu's (2021) study primarily examined the correlation between neuroticism, depression and negative affect. Negative affect is strongly associated with depression (Yeo et al., 2017), and is additionally commonly observed in individuals with high levels of neuroticism (Diener, Oishi and Lucas, 2003; Wang, Shi and Li, 2009).</a:t>
            </a:r>
            <a:endParaRPr lang="en-US" dirty="0">
              <a:cs typeface="Calibri" panose="020F0502020204030204"/>
            </a:endParaRPr>
          </a:p>
          <a:p>
            <a:endParaRPr lang="en-GB" dirty="0">
              <a:cs typeface="Calibri"/>
            </a:endParaRPr>
          </a:p>
          <a:p>
            <a:r>
              <a:rPr lang="en-GB" dirty="0">
                <a:cs typeface="Calibri"/>
              </a:rPr>
              <a:t>Goldstein et al. (2020) examined the correlation between neuroticism, depression and environmental stress using the dynamic vulnerability models (DVM). Findings indicate stress as a fairly strong predictor of neuroticism, and neuroticism as a strong predictor of depression. Although the research is valid, all participants were female, meaning that this may not be an accurate representation of non-females.</a:t>
            </a:r>
          </a:p>
        </p:txBody>
      </p:sp>
      <p:sp>
        <p:nvSpPr>
          <p:cNvPr id="4" name="Slide Number Placeholder 3"/>
          <p:cNvSpPr>
            <a:spLocks noGrp="1"/>
          </p:cNvSpPr>
          <p:nvPr>
            <p:ph type="sldNum" sz="quarter" idx="5"/>
          </p:nvPr>
        </p:nvSpPr>
        <p:spPr/>
        <p:txBody>
          <a:bodyPr/>
          <a:lstStyle/>
          <a:p>
            <a:fld id="{5362A1E5-B3F6-4DE5-8318-1F4CDCAD8CDF}" type="slidenum">
              <a:t>7</a:t>
            </a:fld>
            <a:endParaRPr lang="en-GB"/>
          </a:p>
        </p:txBody>
      </p:sp>
    </p:spTree>
    <p:extLst>
      <p:ext uri="{BB962C8B-B14F-4D97-AF65-F5344CB8AC3E}">
        <p14:creationId xmlns:p14="http://schemas.microsoft.com/office/powerpoint/2010/main" val="4335668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30F8CF-692C-4963-8B5E-D1C0928CF160}"/>
              </a:ext>
            </a:extLst>
          </p:cNvPr>
          <p:cNvSpPr>
            <a:spLocks noGrp="1"/>
          </p:cNvSpPr>
          <p:nvPr>
            <p:ph type="ctrTitle"/>
          </p:nvPr>
        </p:nvSpPr>
        <p:spPr>
          <a:xfrm>
            <a:off x="1429612" y="1013984"/>
            <a:ext cx="7714388" cy="3260635"/>
          </a:xfrm>
        </p:spPr>
        <p:txBody>
          <a:bodyPr anchor="b"/>
          <a:lstStyle>
            <a:lvl1pPr algn="l">
              <a:defRPr sz="2800"/>
            </a:lvl1pPr>
          </a:lstStyle>
          <a:p>
            <a:r>
              <a:rPr lang="en-US" dirty="0"/>
              <a:t>Click to edit Master title style</a:t>
            </a:r>
          </a:p>
        </p:txBody>
      </p:sp>
      <p:sp>
        <p:nvSpPr>
          <p:cNvPr id="3" name="Subtitle 2">
            <a:extLst>
              <a:ext uri="{FF2B5EF4-FFF2-40B4-BE49-F238E27FC236}">
                <a16:creationId xmlns:a16="http://schemas.microsoft.com/office/drawing/2014/main" id="{9F419655-1613-4CC0-BBE9-BD2CB2C3C766}"/>
              </a:ext>
            </a:extLst>
          </p:cNvPr>
          <p:cNvSpPr>
            <a:spLocks noGrp="1"/>
          </p:cNvSpPr>
          <p:nvPr>
            <p:ph type="subTitle" idx="1"/>
          </p:nvPr>
        </p:nvSpPr>
        <p:spPr>
          <a:xfrm>
            <a:off x="1429612" y="4848464"/>
            <a:ext cx="7714388" cy="1085849"/>
          </a:xfrm>
        </p:spPr>
        <p:txBody>
          <a:bodyPr>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40267FFF-6BC4-4DF0-BC55-B2C3BFD8ED12}"/>
              </a:ext>
            </a:extLst>
          </p:cNvPr>
          <p:cNvSpPr>
            <a:spLocks noGrp="1"/>
          </p:cNvSpPr>
          <p:nvPr>
            <p:ph type="dt" sz="half" idx="10"/>
          </p:nvPr>
        </p:nvSpPr>
        <p:spPr/>
        <p:txBody>
          <a:bodyPr/>
          <a:lstStyle/>
          <a:p>
            <a:fld id="{3C2B07E4-CDF9-4C88-A2F3-04620E58224D}" type="datetimeFigureOut">
              <a:rPr lang="en-US" smtClean="0"/>
              <a:t>5/7/2023</a:t>
            </a:fld>
            <a:endParaRPr lang="en-US"/>
          </a:p>
        </p:txBody>
      </p:sp>
      <p:sp>
        <p:nvSpPr>
          <p:cNvPr id="5" name="Footer Placeholder 4">
            <a:extLst>
              <a:ext uri="{FF2B5EF4-FFF2-40B4-BE49-F238E27FC236}">
                <a16:creationId xmlns:a16="http://schemas.microsoft.com/office/drawing/2014/main" id="{D6389830-A1B7-484B-832C-F64A558BDF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4A8F727-72C8-47A9-8E54-AD84590286F9}"/>
              </a:ext>
            </a:extLst>
          </p:cNvPr>
          <p:cNvSpPr>
            <a:spLocks noGrp="1"/>
          </p:cNvSpPr>
          <p:nvPr>
            <p:ph type="sldNum" sz="quarter" idx="12"/>
          </p:nvPr>
        </p:nvSpPr>
        <p:spPr/>
        <p:txBody>
          <a:bodyPr/>
          <a:lstStyle/>
          <a:p>
            <a:fld id="{EFE71E98-A417-4ECC-ACEB-C0490C20DB04}" type="slidenum">
              <a:rPr lang="en-US" smtClean="0"/>
              <a:t>‹#›</a:t>
            </a:fld>
            <a:endParaRPr lang="en-US"/>
          </a:p>
        </p:txBody>
      </p:sp>
      <p:cxnSp>
        <p:nvCxnSpPr>
          <p:cNvPr id="7" name="Straight Connector 6">
            <a:extLst>
              <a:ext uri="{FF2B5EF4-FFF2-40B4-BE49-F238E27FC236}">
                <a16:creationId xmlns:a16="http://schemas.microsoft.com/office/drawing/2014/main" id="{AEED5540-64E5-4258-ABA4-753F07B71B38}"/>
              </a:ext>
            </a:extLst>
          </p:cNvPr>
          <p:cNvCxnSpPr>
            <a:cxnSpLocks/>
          </p:cNvCxnSpPr>
          <p:nvPr/>
        </p:nvCxnSpPr>
        <p:spPr>
          <a:xfrm>
            <a:off x="1524000" y="4571506"/>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194322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3EF94C-BCB1-4F4C-AF70-DD2A5C4E3318}"/>
              </a:ext>
            </a:extLst>
          </p:cNvPr>
          <p:cNvSpPr>
            <a:spLocks noGrp="1"/>
          </p:cNvSpPr>
          <p:nvPr>
            <p:ph type="title"/>
          </p:nvPr>
        </p:nvSpPr>
        <p:spPr>
          <a:xfrm>
            <a:off x="1429566" y="1045445"/>
            <a:ext cx="9238434" cy="857559"/>
          </a:xfrm>
        </p:spPr>
        <p:txBody>
          <a:bodyPr anchor="b"/>
          <a:lstStyle>
            <a:lvl1pPr>
              <a:defRPr>
                <a:solidFill>
                  <a:schemeClr val="tx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8A909B75-A057-44B5-872F-DF01BDC8EA07}"/>
              </a:ext>
            </a:extLst>
          </p:cNvPr>
          <p:cNvSpPr>
            <a:spLocks noGrp="1"/>
          </p:cNvSpPr>
          <p:nvPr>
            <p:ph idx="1"/>
          </p:nvPr>
        </p:nvSpPr>
        <p:spPr>
          <a:xfrm>
            <a:off x="1429566" y="2286000"/>
            <a:ext cx="9238434" cy="381000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9806260C-3219-4812-88F2-3162D37F293B}"/>
              </a:ext>
            </a:extLst>
          </p:cNvPr>
          <p:cNvSpPr>
            <a:spLocks noGrp="1"/>
          </p:cNvSpPr>
          <p:nvPr>
            <p:ph type="dt" sz="half" idx="10"/>
          </p:nvPr>
        </p:nvSpPr>
        <p:spPr/>
        <p:txBody>
          <a:bodyPr/>
          <a:lstStyle/>
          <a:p>
            <a:fld id="{3C2B07E4-CDF9-4C88-A2F3-04620E58224D}" type="datetimeFigureOut">
              <a:rPr lang="en-US" smtClean="0"/>
              <a:t>5/7/2023</a:t>
            </a:fld>
            <a:endParaRPr lang="en-US"/>
          </a:p>
        </p:txBody>
      </p:sp>
      <p:sp>
        <p:nvSpPr>
          <p:cNvPr id="5" name="Footer Placeholder 4">
            <a:extLst>
              <a:ext uri="{FF2B5EF4-FFF2-40B4-BE49-F238E27FC236}">
                <a16:creationId xmlns:a16="http://schemas.microsoft.com/office/drawing/2014/main" id="{F2762B73-9C01-4BE3-A199-782BE6EBA6E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A761492-EB56-4454-9D2A-8BB94AACB899}"/>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39610115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980A128-A52A-402C-865B-1BF08D7F0458}"/>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900447-3778-4AB7-ACB3-7C2313FE9A47}"/>
              </a:ext>
            </a:extLst>
          </p:cNvPr>
          <p:cNvSpPr>
            <a:spLocks noGrp="1"/>
          </p:cNvSpPr>
          <p:nvPr>
            <p:ph type="title"/>
          </p:nvPr>
        </p:nvSpPr>
        <p:spPr>
          <a:xfrm>
            <a:off x="1421745" y="1287554"/>
            <a:ext cx="8284963" cy="3113064"/>
          </a:xfrm>
        </p:spPr>
        <p:txBody>
          <a:bodyPr anchor="t"/>
          <a:lstStyle>
            <a:lvl1pPr>
              <a:defRPr sz="4400"/>
            </a:lvl1pPr>
          </a:lstStyle>
          <a:p>
            <a:r>
              <a:rPr lang="en-US" dirty="0"/>
              <a:t>Click to edit Master title style</a:t>
            </a:r>
          </a:p>
        </p:txBody>
      </p:sp>
      <p:sp>
        <p:nvSpPr>
          <p:cNvPr id="3" name="Text Placeholder 2">
            <a:extLst>
              <a:ext uri="{FF2B5EF4-FFF2-40B4-BE49-F238E27FC236}">
                <a16:creationId xmlns:a16="http://schemas.microsoft.com/office/drawing/2014/main" id="{F9B910C9-BA3C-4D31-9C62-2C2408591FF2}"/>
              </a:ext>
            </a:extLst>
          </p:cNvPr>
          <p:cNvSpPr>
            <a:spLocks noGrp="1"/>
          </p:cNvSpPr>
          <p:nvPr>
            <p:ph type="body" idx="1"/>
          </p:nvPr>
        </p:nvSpPr>
        <p:spPr>
          <a:xfrm>
            <a:off x="1421744" y="4619707"/>
            <a:ext cx="7722256" cy="1476293"/>
          </a:xfrm>
        </p:spPr>
        <p:txBody>
          <a:bodyPr anchor="b">
            <a:normAutofit/>
          </a:bodyPr>
          <a:lstStyle>
            <a:lvl1pPr marL="0" indent="0">
              <a:buNone/>
              <a:defRPr sz="1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8742E8A-6B69-406B-A3DF-0A1B76832E0A}"/>
              </a:ext>
            </a:extLst>
          </p:cNvPr>
          <p:cNvSpPr>
            <a:spLocks noGrp="1"/>
          </p:cNvSpPr>
          <p:nvPr>
            <p:ph type="dt" sz="half" idx="10"/>
          </p:nvPr>
        </p:nvSpPr>
        <p:spPr/>
        <p:txBody>
          <a:bodyPr/>
          <a:lstStyle/>
          <a:p>
            <a:fld id="{3C2B07E4-CDF9-4C88-A2F3-04620E58224D}" type="datetimeFigureOut">
              <a:rPr lang="en-US" smtClean="0"/>
              <a:t>5/7/2023</a:t>
            </a:fld>
            <a:endParaRPr lang="en-US"/>
          </a:p>
        </p:txBody>
      </p:sp>
      <p:sp>
        <p:nvSpPr>
          <p:cNvPr id="5" name="Footer Placeholder 4">
            <a:extLst>
              <a:ext uri="{FF2B5EF4-FFF2-40B4-BE49-F238E27FC236}">
                <a16:creationId xmlns:a16="http://schemas.microsoft.com/office/drawing/2014/main" id="{64D665CF-4461-4BB8-8F3A-ED1CB1084CA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898B27-5EF3-49F4-B3CE-F3CF419AE06E}"/>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15258400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33F3BA-5AD5-4F15-97B2-E4652D1D4E15}"/>
              </a:ext>
            </a:extLst>
          </p:cNvPr>
          <p:cNvSpPr>
            <a:spLocks noGrp="1"/>
          </p:cNvSpPr>
          <p:nvPr>
            <p:ph type="title"/>
          </p:nvPr>
        </p:nvSpPr>
        <p:spPr>
          <a:xfrm>
            <a:off x="1429566" y="1013411"/>
            <a:ext cx="9238434" cy="889592"/>
          </a:xfrm>
        </p:spPr>
        <p:txBody>
          <a:bodyPr/>
          <a:lstStyle>
            <a:lvl1pPr>
              <a:defRPr>
                <a:solidFill>
                  <a:schemeClr val="tx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7EA997B8-1FD3-40E6-A486-256EB41DB70A}"/>
              </a:ext>
            </a:extLst>
          </p:cNvPr>
          <p:cNvSpPr>
            <a:spLocks noGrp="1"/>
          </p:cNvSpPr>
          <p:nvPr>
            <p:ph sz="half" idx="1"/>
          </p:nvPr>
        </p:nvSpPr>
        <p:spPr>
          <a:xfrm>
            <a:off x="1429566" y="2135565"/>
            <a:ext cx="4495800" cy="3960435"/>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4183F4D8-AA9A-4AF7-86EA-E4D797B98CE9}"/>
              </a:ext>
            </a:extLst>
          </p:cNvPr>
          <p:cNvSpPr>
            <a:spLocks noGrp="1"/>
          </p:cNvSpPr>
          <p:nvPr>
            <p:ph sz="half" idx="2"/>
          </p:nvPr>
        </p:nvSpPr>
        <p:spPr>
          <a:xfrm>
            <a:off x="6172200" y="2135565"/>
            <a:ext cx="4495800" cy="3960435"/>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BA08823E-BC08-4810-9BFF-35D2EA2AE729}"/>
              </a:ext>
            </a:extLst>
          </p:cNvPr>
          <p:cNvSpPr>
            <a:spLocks noGrp="1"/>
          </p:cNvSpPr>
          <p:nvPr>
            <p:ph type="dt" sz="half" idx="10"/>
          </p:nvPr>
        </p:nvSpPr>
        <p:spPr/>
        <p:txBody>
          <a:bodyPr/>
          <a:lstStyle/>
          <a:p>
            <a:fld id="{3C2B07E4-CDF9-4C88-A2F3-04620E58224D}" type="datetimeFigureOut">
              <a:rPr lang="en-US" smtClean="0"/>
              <a:t>5/7/2023</a:t>
            </a:fld>
            <a:endParaRPr lang="en-US"/>
          </a:p>
        </p:txBody>
      </p:sp>
      <p:sp>
        <p:nvSpPr>
          <p:cNvPr id="6" name="Footer Placeholder 5">
            <a:extLst>
              <a:ext uri="{FF2B5EF4-FFF2-40B4-BE49-F238E27FC236}">
                <a16:creationId xmlns:a16="http://schemas.microsoft.com/office/drawing/2014/main" id="{2FDD2BFB-BB2C-4C4A-A6E1-DD223C2BE0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D369B2-12F8-4583-8A7F-523C9A3EF09B}"/>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40687680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AC717F-84B9-44BA-8DD6-680394AB193E}"/>
              </a:ext>
            </a:extLst>
          </p:cNvPr>
          <p:cNvSpPr>
            <a:spLocks noGrp="1"/>
          </p:cNvSpPr>
          <p:nvPr>
            <p:ph type="title"/>
          </p:nvPr>
        </p:nvSpPr>
        <p:spPr>
          <a:xfrm>
            <a:off x="1429566" y="1079150"/>
            <a:ext cx="9238434" cy="823912"/>
          </a:xfrm>
        </p:spPr>
        <p:txBody>
          <a:bodyPr/>
          <a:lstStyle>
            <a:lvl1pPr>
              <a:defRPr>
                <a:solidFill>
                  <a:schemeClr val="tx1"/>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2A1217D6-7448-4625-964F-5D82F65F11F7}"/>
              </a:ext>
            </a:extLst>
          </p:cNvPr>
          <p:cNvSpPr>
            <a:spLocks noGrp="1"/>
          </p:cNvSpPr>
          <p:nvPr>
            <p:ph type="body" idx="1"/>
          </p:nvPr>
        </p:nvSpPr>
        <p:spPr>
          <a:xfrm>
            <a:off x="1429567" y="2013217"/>
            <a:ext cx="4495799" cy="704232"/>
          </a:xfrm>
        </p:spPr>
        <p:txBody>
          <a:bodyPr anchor="b">
            <a:normAutofit/>
          </a:bodyPr>
          <a:lstStyle>
            <a:lvl1pPr marL="0" indent="0">
              <a:lnSpc>
                <a:spcPct val="100000"/>
              </a:lnSpc>
              <a:buNone/>
              <a:defRPr sz="1800" b="0" cap="all" spc="3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253A534C-0B54-4327-99C0-4F0019FD21F6}"/>
              </a:ext>
            </a:extLst>
          </p:cNvPr>
          <p:cNvSpPr>
            <a:spLocks noGrp="1"/>
          </p:cNvSpPr>
          <p:nvPr>
            <p:ph sz="half" idx="2"/>
          </p:nvPr>
        </p:nvSpPr>
        <p:spPr>
          <a:xfrm>
            <a:off x="1429567" y="3048000"/>
            <a:ext cx="4495800" cy="304800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389D4A63-0795-4B74-8C11-5FE7944118C7}"/>
              </a:ext>
            </a:extLst>
          </p:cNvPr>
          <p:cNvSpPr>
            <a:spLocks noGrp="1"/>
          </p:cNvSpPr>
          <p:nvPr>
            <p:ph type="body" sz="quarter" idx="3"/>
          </p:nvPr>
        </p:nvSpPr>
        <p:spPr>
          <a:xfrm>
            <a:off x="6172200" y="2013215"/>
            <a:ext cx="4495800" cy="704233"/>
          </a:xfrm>
        </p:spPr>
        <p:txBody>
          <a:bodyPr anchor="b">
            <a:normAutofit/>
          </a:bodyPr>
          <a:lstStyle>
            <a:lvl1pPr marL="0" indent="0">
              <a:lnSpc>
                <a:spcPct val="100000"/>
              </a:lnSpc>
              <a:buNone/>
              <a:defRPr sz="1800" b="0" cap="all" spc="3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823D16F3-F747-441B-9854-27225954DEC4}"/>
              </a:ext>
            </a:extLst>
          </p:cNvPr>
          <p:cNvSpPr>
            <a:spLocks noGrp="1"/>
          </p:cNvSpPr>
          <p:nvPr>
            <p:ph sz="quarter" idx="4"/>
          </p:nvPr>
        </p:nvSpPr>
        <p:spPr>
          <a:xfrm>
            <a:off x="6172200" y="3048000"/>
            <a:ext cx="4495800" cy="304800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0E8168E2-6B97-486E-B0E4-4E7F5CDBB5B1}"/>
              </a:ext>
            </a:extLst>
          </p:cNvPr>
          <p:cNvSpPr>
            <a:spLocks noGrp="1"/>
          </p:cNvSpPr>
          <p:nvPr>
            <p:ph type="dt" sz="half" idx="10"/>
          </p:nvPr>
        </p:nvSpPr>
        <p:spPr/>
        <p:txBody>
          <a:bodyPr/>
          <a:lstStyle/>
          <a:p>
            <a:fld id="{3C2B07E4-CDF9-4C88-A2F3-04620E58224D}" type="datetimeFigureOut">
              <a:rPr lang="en-US" smtClean="0"/>
              <a:t>5/7/2023</a:t>
            </a:fld>
            <a:endParaRPr lang="en-US"/>
          </a:p>
        </p:txBody>
      </p:sp>
      <p:sp>
        <p:nvSpPr>
          <p:cNvPr id="8" name="Footer Placeholder 7">
            <a:extLst>
              <a:ext uri="{FF2B5EF4-FFF2-40B4-BE49-F238E27FC236}">
                <a16:creationId xmlns:a16="http://schemas.microsoft.com/office/drawing/2014/main" id="{D05D3E2B-2F4E-4347-A8E9-27EB7D0359B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C1FC4F5-6876-414E-9E30-84706A3F528C}"/>
              </a:ext>
            </a:extLst>
          </p:cNvPr>
          <p:cNvSpPr>
            <a:spLocks noGrp="1"/>
          </p:cNvSpPr>
          <p:nvPr>
            <p:ph type="sldNum" sz="quarter" idx="12"/>
          </p:nvPr>
        </p:nvSpPr>
        <p:spPr/>
        <p:txBody>
          <a:bodyPr/>
          <a:lstStyle/>
          <a:p>
            <a:fld id="{EFE71E98-A417-4ECC-ACEB-C0490C20DB04}" type="slidenum">
              <a:rPr lang="en-US" smtClean="0"/>
              <a:t>‹#›</a:t>
            </a:fld>
            <a:endParaRPr lang="en-US"/>
          </a:p>
        </p:txBody>
      </p:sp>
      <p:cxnSp>
        <p:nvCxnSpPr>
          <p:cNvPr id="11" name="Straight Connector 10">
            <a:extLst>
              <a:ext uri="{FF2B5EF4-FFF2-40B4-BE49-F238E27FC236}">
                <a16:creationId xmlns:a16="http://schemas.microsoft.com/office/drawing/2014/main" id="{A70D2F04-5474-46B9-B838-858CDF4AB2D2}"/>
              </a:ext>
            </a:extLst>
          </p:cNvPr>
          <p:cNvCxnSpPr>
            <a:cxnSpLocks/>
          </p:cNvCxnSpPr>
          <p:nvPr/>
        </p:nvCxnSpPr>
        <p:spPr>
          <a:xfrm>
            <a:off x="6270727" y="2876662"/>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CADEE893-BE45-47F3-BCF0-02424B3503CC}"/>
              </a:ext>
            </a:extLst>
          </p:cNvPr>
          <p:cNvSpPr/>
          <p:nvPr/>
        </p:nvSpPr>
        <p:spPr>
          <a:xfrm>
            <a:off x="-1171838" y="4592406"/>
            <a:ext cx="808262" cy="38971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3FB5178A-4501-4B56-8BF1-D083D7B021CE}"/>
              </a:ext>
            </a:extLst>
          </p:cNvPr>
          <p:cNvCxnSpPr>
            <a:cxnSpLocks/>
          </p:cNvCxnSpPr>
          <p:nvPr/>
        </p:nvCxnSpPr>
        <p:spPr>
          <a:xfrm>
            <a:off x="1524000" y="2876662"/>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901662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52109C6-041C-42BA-B507-8EA298046EDD}"/>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7BF877-20DD-40F4-AEA8-E1B6D5350D2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67DC874-15B5-4338-B7D1-8E393AB4C16E}"/>
              </a:ext>
            </a:extLst>
          </p:cNvPr>
          <p:cNvSpPr>
            <a:spLocks noGrp="1"/>
          </p:cNvSpPr>
          <p:nvPr>
            <p:ph type="dt" sz="half" idx="10"/>
          </p:nvPr>
        </p:nvSpPr>
        <p:spPr/>
        <p:txBody>
          <a:bodyPr/>
          <a:lstStyle/>
          <a:p>
            <a:fld id="{3C2B07E4-CDF9-4C88-A2F3-04620E58224D}" type="datetimeFigureOut">
              <a:rPr lang="en-US" smtClean="0"/>
              <a:t>5/7/2023</a:t>
            </a:fld>
            <a:endParaRPr lang="en-US"/>
          </a:p>
        </p:txBody>
      </p:sp>
      <p:sp>
        <p:nvSpPr>
          <p:cNvPr id="4" name="Footer Placeholder 3">
            <a:extLst>
              <a:ext uri="{FF2B5EF4-FFF2-40B4-BE49-F238E27FC236}">
                <a16:creationId xmlns:a16="http://schemas.microsoft.com/office/drawing/2014/main" id="{7E66BAE3-24C5-483F-9141-D860A265E78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59AEEB4-66F8-4008-B616-804FB9D91CF9}"/>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41185867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46C975-8FFB-4A4B-9213-774EE3901DE9}"/>
              </a:ext>
            </a:extLst>
          </p:cNvPr>
          <p:cNvSpPr>
            <a:spLocks noGrp="1"/>
          </p:cNvSpPr>
          <p:nvPr>
            <p:ph type="dt" sz="half" idx="10"/>
          </p:nvPr>
        </p:nvSpPr>
        <p:spPr/>
        <p:txBody>
          <a:bodyPr/>
          <a:lstStyle/>
          <a:p>
            <a:fld id="{3C2B07E4-CDF9-4C88-A2F3-04620E58224D}" type="datetimeFigureOut">
              <a:rPr lang="en-US" smtClean="0"/>
              <a:t>5/7/2023</a:t>
            </a:fld>
            <a:endParaRPr lang="en-US"/>
          </a:p>
        </p:txBody>
      </p:sp>
      <p:sp>
        <p:nvSpPr>
          <p:cNvPr id="3" name="Footer Placeholder 2">
            <a:extLst>
              <a:ext uri="{FF2B5EF4-FFF2-40B4-BE49-F238E27FC236}">
                <a16:creationId xmlns:a16="http://schemas.microsoft.com/office/drawing/2014/main" id="{4FBA744F-475D-4105-8E4A-02581554953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F3FA64C-7966-4D6F-88D7-4B89F2A1DF2C}"/>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20421639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D4ED5F-AB94-4DCF-8971-B8B2B55AF653}"/>
              </a:ext>
            </a:extLst>
          </p:cNvPr>
          <p:cNvSpPr>
            <a:spLocks noGrp="1"/>
          </p:cNvSpPr>
          <p:nvPr>
            <p:ph type="title"/>
          </p:nvPr>
        </p:nvSpPr>
        <p:spPr>
          <a:xfrm>
            <a:off x="1443740" y="1558944"/>
            <a:ext cx="3279689" cy="1864196"/>
          </a:xfrm>
        </p:spPr>
        <p:txBody>
          <a:bodyPr anchor="b"/>
          <a:lstStyle>
            <a:lvl1pPr algn="r">
              <a:defRPr sz="2800">
                <a:solidFill>
                  <a:schemeClr val="tx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141EE4CB-68CF-4BF3-A891-8277AFD13D88}"/>
              </a:ext>
            </a:extLst>
          </p:cNvPr>
          <p:cNvSpPr>
            <a:spLocks noGrp="1"/>
          </p:cNvSpPr>
          <p:nvPr>
            <p:ph idx="1"/>
          </p:nvPr>
        </p:nvSpPr>
        <p:spPr>
          <a:xfrm>
            <a:off x="5334000" y="762000"/>
            <a:ext cx="5333999" cy="5334000"/>
          </a:xfrm>
        </p:spPr>
        <p:txBody>
          <a:bodyPr anchor="ctr">
            <a:normAutofit/>
          </a:bodyPr>
          <a:lstStyle>
            <a:lvl1pPr>
              <a:defRPr sz="2800">
                <a:solidFill>
                  <a:schemeClr val="tx1"/>
                </a:solidFill>
              </a:defRPr>
            </a:lvl1pPr>
            <a:lvl2pPr>
              <a:defRPr sz="2400">
                <a:solidFill>
                  <a:schemeClr val="tx1"/>
                </a:solidFill>
              </a:defRPr>
            </a:lvl2pPr>
            <a:lvl3pPr>
              <a:defRPr sz="2000">
                <a:solidFill>
                  <a:schemeClr val="tx1"/>
                </a:solidFill>
              </a:defRPr>
            </a:lvl3pPr>
            <a:lvl4pPr>
              <a:defRPr sz="1800">
                <a:solidFill>
                  <a:schemeClr val="tx1"/>
                </a:solidFill>
              </a:defRPr>
            </a:lvl4pPr>
            <a:lvl5pPr>
              <a:defRPr sz="1800">
                <a:solidFill>
                  <a:schemeClr val="tx1"/>
                </a:solidFill>
              </a:defRPr>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95292E72-B66D-40EE-B182-5585382A6DC9}"/>
              </a:ext>
            </a:extLst>
          </p:cNvPr>
          <p:cNvSpPr>
            <a:spLocks noGrp="1"/>
          </p:cNvSpPr>
          <p:nvPr>
            <p:ph type="body" sz="half" idx="2"/>
          </p:nvPr>
        </p:nvSpPr>
        <p:spPr>
          <a:xfrm>
            <a:off x="1443741" y="3649682"/>
            <a:ext cx="3233096" cy="1933605"/>
          </a:xfrm>
        </p:spPr>
        <p:txBody>
          <a:bodyPr/>
          <a:lstStyle>
            <a:lvl1pPr marL="0" indent="0" algn="r">
              <a:buNone/>
              <a:defRPr sz="16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ED73B694-B050-45F3-AE6F-A86A129F1C64}"/>
              </a:ext>
            </a:extLst>
          </p:cNvPr>
          <p:cNvSpPr>
            <a:spLocks noGrp="1"/>
          </p:cNvSpPr>
          <p:nvPr>
            <p:ph type="dt" sz="half" idx="10"/>
          </p:nvPr>
        </p:nvSpPr>
        <p:spPr/>
        <p:txBody>
          <a:bodyPr/>
          <a:lstStyle/>
          <a:p>
            <a:fld id="{3C2B07E4-CDF9-4C88-A2F3-04620E58224D}" type="datetimeFigureOut">
              <a:rPr lang="en-US" smtClean="0"/>
              <a:t>5/7/2023</a:t>
            </a:fld>
            <a:endParaRPr lang="en-US"/>
          </a:p>
        </p:txBody>
      </p:sp>
      <p:sp>
        <p:nvSpPr>
          <p:cNvPr id="6" name="Footer Placeholder 5">
            <a:extLst>
              <a:ext uri="{FF2B5EF4-FFF2-40B4-BE49-F238E27FC236}">
                <a16:creationId xmlns:a16="http://schemas.microsoft.com/office/drawing/2014/main" id="{7E8AE423-9CA5-46B3-96B1-7586AD02080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4B973D-F1F7-47BC-996D-6100B7C89520}"/>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919376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E9949-4A1F-4DA9-9B75-A6180F954B8D}"/>
              </a:ext>
            </a:extLst>
          </p:cNvPr>
          <p:cNvSpPr>
            <a:spLocks noGrp="1"/>
          </p:cNvSpPr>
          <p:nvPr>
            <p:ph type="title"/>
          </p:nvPr>
        </p:nvSpPr>
        <p:spPr>
          <a:xfrm>
            <a:off x="1433543" y="1383126"/>
            <a:ext cx="3289886" cy="2045874"/>
          </a:xfrm>
        </p:spPr>
        <p:txBody>
          <a:bodyPr anchor="b"/>
          <a:lstStyle>
            <a:lvl1pPr algn="r">
              <a:defRPr sz="2800">
                <a:solidFill>
                  <a:schemeClr val="tx1"/>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79A8D794-C670-4569-93D9-0FF8B35AA7AE}"/>
              </a:ext>
            </a:extLst>
          </p:cNvPr>
          <p:cNvSpPr>
            <a:spLocks noGrp="1"/>
          </p:cNvSpPr>
          <p:nvPr>
            <p:ph type="pic" idx="1"/>
          </p:nvPr>
        </p:nvSpPr>
        <p:spPr>
          <a:xfrm>
            <a:off x="5334001" y="762000"/>
            <a:ext cx="5333999" cy="5334000"/>
          </a:xfrm>
        </p:spPr>
        <p:txBody>
          <a:bodyPr/>
          <a:lstStyle>
            <a:lvl1pPr marL="0" indent="0">
              <a:buNone/>
              <a:defRPr sz="3200">
                <a:solidFill>
                  <a:schemeClr val="tx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A92486F6-AE67-4B34-B8E2-0B7576DC2E3A}"/>
              </a:ext>
            </a:extLst>
          </p:cNvPr>
          <p:cNvSpPr>
            <a:spLocks noGrp="1"/>
          </p:cNvSpPr>
          <p:nvPr>
            <p:ph type="body" sz="half" idx="2"/>
          </p:nvPr>
        </p:nvSpPr>
        <p:spPr>
          <a:xfrm>
            <a:off x="1433544" y="3649682"/>
            <a:ext cx="3243292" cy="1684317"/>
          </a:xfrm>
        </p:spPr>
        <p:txBody>
          <a:bodyPr/>
          <a:lstStyle>
            <a:lvl1pPr marL="0" indent="0" algn="r">
              <a:buNone/>
              <a:defRPr sz="16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198B11C-BB63-49A6-B488-29D4FBF8E107}"/>
              </a:ext>
            </a:extLst>
          </p:cNvPr>
          <p:cNvSpPr>
            <a:spLocks noGrp="1"/>
          </p:cNvSpPr>
          <p:nvPr>
            <p:ph type="dt" sz="half" idx="10"/>
          </p:nvPr>
        </p:nvSpPr>
        <p:spPr/>
        <p:txBody>
          <a:bodyPr/>
          <a:lstStyle/>
          <a:p>
            <a:fld id="{3C2B07E4-CDF9-4C88-A2F3-04620E58224D}" type="datetimeFigureOut">
              <a:rPr lang="en-US" smtClean="0"/>
              <a:t>5/7/2023</a:t>
            </a:fld>
            <a:endParaRPr lang="en-US"/>
          </a:p>
        </p:txBody>
      </p:sp>
      <p:sp>
        <p:nvSpPr>
          <p:cNvPr id="6" name="Footer Placeholder 5">
            <a:extLst>
              <a:ext uri="{FF2B5EF4-FFF2-40B4-BE49-F238E27FC236}">
                <a16:creationId xmlns:a16="http://schemas.microsoft.com/office/drawing/2014/main" id="{324B9166-6D36-4F0A-9ADD-33D49A0C3A5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FB22B8F-7760-41B3-9053-DD90255B9EEE}"/>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16809840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C8A5DE-E5C6-4DB9-AD28-8F1EAC6F5513}"/>
              </a:ext>
            </a:extLst>
          </p:cNvPr>
          <p:cNvSpPr>
            <a:spLocks noGrp="1"/>
          </p:cNvSpPr>
          <p:nvPr>
            <p:ph type="title"/>
          </p:nvPr>
        </p:nvSpPr>
        <p:spPr/>
        <p:txBody>
          <a:bodyPr/>
          <a:lstStyle>
            <a:lvl1pPr>
              <a:defRPr>
                <a:solidFill>
                  <a:schemeClr val="tx1"/>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4363E08E-9B2D-4740-9AC6-D5E1CFB95FC6}"/>
              </a:ext>
            </a:extLst>
          </p:cNvPr>
          <p:cNvSpPr>
            <a:spLocks noGrp="1"/>
          </p:cNvSpPr>
          <p:nvPr>
            <p:ph type="body" orient="vert" idx="1"/>
          </p:nvPr>
        </p:nvSpPr>
        <p:spPr>
          <a:xfrm>
            <a:off x="1429566" y="2229957"/>
            <a:ext cx="9238434" cy="3866043"/>
          </a:xfrm>
        </p:spPr>
        <p:txBody>
          <a:bodyPr vert="eaVert"/>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E4E3736-E8AA-4F58-9D3A-27050B287F9D}"/>
              </a:ext>
            </a:extLst>
          </p:cNvPr>
          <p:cNvSpPr>
            <a:spLocks noGrp="1"/>
          </p:cNvSpPr>
          <p:nvPr>
            <p:ph type="dt" sz="half" idx="10"/>
          </p:nvPr>
        </p:nvSpPr>
        <p:spPr/>
        <p:txBody>
          <a:bodyPr/>
          <a:lstStyle/>
          <a:p>
            <a:fld id="{3C2B07E4-CDF9-4C88-A2F3-04620E58224D}" type="datetimeFigureOut">
              <a:rPr lang="en-US" smtClean="0"/>
              <a:t>5/7/2023</a:t>
            </a:fld>
            <a:endParaRPr lang="en-US"/>
          </a:p>
        </p:txBody>
      </p:sp>
      <p:sp>
        <p:nvSpPr>
          <p:cNvPr id="5" name="Footer Placeholder 4">
            <a:extLst>
              <a:ext uri="{FF2B5EF4-FFF2-40B4-BE49-F238E27FC236}">
                <a16:creationId xmlns:a16="http://schemas.microsoft.com/office/drawing/2014/main" id="{1DE95E84-15BC-478B-9DAB-15025867BB9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3E9D98F-E0A8-4254-A957-7F17811D017E}"/>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34286198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DE70F5-2276-4F91-9FC2-8DA4B528814A}"/>
              </a:ext>
            </a:extLst>
          </p:cNvPr>
          <p:cNvSpPr>
            <a:spLocks noGrp="1"/>
          </p:cNvSpPr>
          <p:nvPr>
            <p:ph type="title" orient="vert"/>
          </p:nvPr>
        </p:nvSpPr>
        <p:spPr>
          <a:xfrm>
            <a:off x="9144000" y="1467699"/>
            <a:ext cx="1758461" cy="4628301"/>
          </a:xfrm>
        </p:spPr>
        <p:txBody>
          <a:bodyPr vert="eaVert"/>
          <a:lstStyle>
            <a:lvl1pPr>
              <a:defRPr>
                <a:solidFill>
                  <a:schemeClr val="tx1"/>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D21856C5-C2FD-45E4-A631-AC06B5495BEA}"/>
              </a:ext>
            </a:extLst>
          </p:cNvPr>
          <p:cNvSpPr>
            <a:spLocks noGrp="1"/>
          </p:cNvSpPr>
          <p:nvPr>
            <p:ph type="body" orient="vert" idx="1"/>
          </p:nvPr>
        </p:nvSpPr>
        <p:spPr>
          <a:xfrm>
            <a:off x="1182312" y="1467699"/>
            <a:ext cx="7839379" cy="4628301"/>
          </a:xfrm>
        </p:spPr>
        <p:txBody>
          <a:bodyPr vert="eaVert"/>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EE336EA-B6DD-4115-9C67-79A24C866ED4}"/>
              </a:ext>
            </a:extLst>
          </p:cNvPr>
          <p:cNvSpPr>
            <a:spLocks noGrp="1"/>
          </p:cNvSpPr>
          <p:nvPr>
            <p:ph type="dt" sz="half" idx="10"/>
          </p:nvPr>
        </p:nvSpPr>
        <p:spPr/>
        <p:txBody>
          <a:bodyPr/>
          <a:lstStyle/>
          <a:p>
            <a:fld id="{3C2B07E4-CDF9-4C88-A2F3-04620E58224D}" type="datetimeFigureOut">
              <a:rPr lang="en-US" smtClean="0"/>
              <a:t>5/7/2023</a:t>
            </a:fld>
            <a:endParaRPr lang="en-US"/>
          </a:p>
        </p:txBody>
      </p:sp>
      <p:sp>
        <p:nvSpPr>
          <p:cNvPr id="5" name="Footer Placeholder 4">
            <a:extLst>
              <a:ext uri="{FF2B5EF4-FFF2-40B4-BE49-F238E27FC236}">
                <a16:creationId xmlns:a16="http://schemas.microsoft.com/office/drawing/2014/main" id="{C2EA668B-1DAB-449C-9BA4-7B1572A22B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8C6567E-119D-4C98-93FF-73A332803A13}"/>
              </a:ext>
            </a:extLst>
          </p:cNvPr>
          <p:cNvSpPr>
            <a:spLocks noGrp="1"/>
          </p:cNvSpPr>
          <p:nvPr>
            <p:ph type="sldNum" sz="quarter" idx="12"/>
          </p:nvPr>
        </p:nvSpPr>
        <p:spPr/>
        <p:txBody>
          <a:bodyPr/>
          <a:lstStyle/>
          <a:p>
            <a:fld id="{EFE71E98-A417-4ECC-ACEB-C0490C20DB04}" type="slidenum">
              <a:rPr lang="en-US" smtClean="0"/>
              <a:t>‹#›</a:t>
            </a:fld>
            <a:endParaRPr lang="en-US"/>
          </a:p>
        </p:txBody>
      </p:sp>
    </p:spTree>
    <p:extLst>
      <p:ext uri="{BB962C8B-B14F-4D97-AF65-F5344CB8AC3E}">
        <p14:creationId xmlns:p14="http://schemas.microsoft.com/office/powerpoint/2010/main" val="4330313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F84152A-7FE0-4708-B7C1-DBEC8F133766}"/>
              </a:ext>
            </a:extLst>
          </p:cNvPr>
          <p:cNvSpPr>
            <a:spLocks noGrp="1"/>
          </p:cNvSpPr>
          <p:nvPr>
            <p:ph type="title"/>
          </p:nvPr>
        </p:nvSpPr>
        <p:spPr>
          <a:xfrm>
            <a:off x="1429566" y="1041621"/>
            <a:ext cx="9238434" cy="861383"/>
          </a:xfrm>
          <a:prstGeom prst="rect">
            <a:avLst/>
          </a:prstGeom>
        </p:spPr>
        <p:txBody>
          <a:bodyPr vert="horz" lIns="91440" tIns="45720" rIns="91440" bIns="45720" rtlCol="0" anchor="b">
            <a:noAutofit/>
          </a:bodyPr>
          <a:lstStyle/>
          <a:p>
            <a:r>
              <a:rPr lang="en-US" dirty="0"/>
              <a:t>Click to edit Master title style</a:t>
            </a:r>
          </a:p>
        </p:txBody>
      </p:sp>
      <p:sp>
        <p:nvSpPr>
          <p:cNvPr id="3" name="Text Placeholder 2">
            <a:extLst>
              <a:ext uri="{FF2B5EF4-FFF2-40B4-BE49-F238E27FC236}">
                <a16:creationId xmlns:a16="http://schemas.microsoft.com/office/drawing/2014/main" id="{B911AB53-BAF9-439D-9451-47193CF2FF8E}"/>
              </a:ext>
            </a:extLst>
          </p:cNvPr>
          <p:cNvSpPr>
            <a:spLocks noGrp="1"/>
          </p:cNvSpPr>
          <p:nvPr>
            <p:ph type="body" idx="1"/>
          </p:nvPr>
        </p:nvSpPr>
        <p:spPr>
          <a:xfrm>
            <a:off x="1429566" y="2285999"/>
            <a:ext cx="9238434" cy="381000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FB96D9F-562A-496F-A530-A561994DC5EF}"/>
              </a:ext>
            </a:extLst>
          </p:cNvPr>
          <p:cNvSpPr>
            <a:spLocks noGrp="1"/>
          </p:cNvSpPr>
          <p:nvPr>
            <p:ph type="dt" sz="half" idx="2"/>
          </p:nvPr>
        </p:nvSpPr>
        <p:spPr>
          <a:xfrm rot="5400000">
            <a:off x="10471087" y="4891318"/>
            <a:ext cx="2673295" cy="365125"/>
          </a:xfrm>
          <a:prstGeom prst="rect">
            <a:avLst/>
          </a:prstGeom>
        </p:spPr>
        <p:txBody>
          <a:bodyPr vert="horz" lIns="91440" tIns="45720" rIns="91440" bIns="45720" rtlCol="0" anchor="ctr"/>
          <a:lstStyle>
            <a:lvl1pPr algn="l">
              <a:defRPr sz="700" b="1" cap="all" spc="300" baseline="0">
                <a:solidFill>
                  <a:schemeClr val="tx1"/>
                </a:solidFill>
              </a:defRPr>
            </a:lvl1pPr>
          </a:lstStyle>
          <a:p>
            <a:fld id="{3C2B07E4-CDF9-4C88-A2F3-04620E58224D}" type="datetimeFigureOut">
              <a:rPr lang="en-US" smtClean="0"/>
              <a:pPr/>
              <a:t>5/7/2023</a:t>
            </a:fld>
            <a:endParaRPr lang="en-US" dirty="0"/>
          </a:p>
        </p:txBody>
      </p:sp>
      <p:sp>
        <p:nvSpPr>
          <p:cNvPr id="5" name="Footer Placeholder 4">
            <a:extLst>
              <a:ext uri="{FF2B5EF4-FFF2-40B4-BE49-F238E27FC236}">
                <a16:creationId xmlns:a16="http://schemas.microsoft.com/office/drawing/2014/main" id="{CC3060FE-AAC3-4FAE-9EB4-BCAE72D95670}"/>
              </a:ext>
            </a:extLst>
          </p:cNvPr>
          <p:cNvSpPr>
            <a:spLocks noGrp="1"/>
          </p:cNvSpPr>
          <p:nvPr>
            <p:ph type="ftr" sz="quarter" idx="3"/>
          </p:nvPr>
        </p:nvSpPr>
        <p:spPr>
          <a:xfrm rot="5400000">
            <a:off x="10473021" y="1609893"/>
            <a:ext cx="2669427" cy="365125"/>
          </a:xfrm>
          <a:prstGeom prst="rect">
            <a:avLst/>
          </a:prstGeom>
        </p:spPr>
        <p:txBody>
          <a:bodyPr vert="horz" lIns="91440" tIns="45720" rIns="91440" bIns="45720" rtlCol="0" anchor="ctr"/>
          <a:lstStyle>
            <a:lvl1pPr algn="r">
              <a:defRPr sz="700" b="1" cap="all" spc="3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4777EDB2-8F31-42FA-B253-62D241466385}"/>
              </a:ext>
            </a:extLst>
          </p:cNvPr>
          <p:cNvSpPr>
            <a:spLocks noGrp="1"/>
          </p:cNvSpPr>
          <p:nvPr>
            <p:ph type="sldNum" sz="quarter" idx="4"/>
          </p:nvPr>
        </p:nvSpPr>
        <p:spPr>
          <a:xfrm>
            <a:off x="11492908" y="3219853"/>
            <a:ext cx="629653" cy="429830"/>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fld id="{EFE71E98-A417-4ECC-ACEB-C0490C20DB04}" type="slidenum">
              <a:rPr lang="en-US" smtClean="0"/>
              <a:pPr/>
              <a:t>‹#›</a:t>
            </a:fld>
            <a:endParaRPr lang="en-US"/>
          </a:p>
        </p:txBody>
      </p:sp>
    </p:spTree>
    <p:extLst>
      <p:ext uri="{BB962C8B-B14F-4D97-AF65-F5344CB8AC3E}">
        <p14:creationId xmlns:p14="http://schemas.microsoft.com/office/powerpoint/2010/main" val="246614478"/>
      </p:ext>
    </p:extLst>
  </p:cSld>
  <p:clrMap bg1="dk1" tx1="lt1" bg2="dk2" tx2="lt2" accent1="accent1" accent2="accent2" accent3="accent3" accent4="accent4" accent5="accent5" accent6="accent6" hlink="hlink" folHlink="folHlink"/>
  <p:sldLayoutIdLst>
    <p:sldLayoutId id="2147483683" r:id="rId1"/>
    <p:sldLayoutId id="2147483682" r:id="rId2"/>
    <p:sldLayoutId id="2147483681" r:id="rId3"/>
    <p:sldLayoutId id="2147483680" r:id="rId4"/>
    <p:sldLayoutId id="2147483679" r:id="rId5"/>
    <p:sldLayoutId id="2147483678" r:id="rId6"/>
    <p:sldLayoutId id="2147483677" r:id="rId7"/>
    <p:sldLayoutId id="2147483676" r:id="rId8"/>
    <p:sldLayoutId id="2147483675" r:id="rId9"/>
    <p:sldLayoutId id="2147483674" r:id="rId10"/>
    <p:sldLayoutId id="2147483673" r:id="rId11"/>
  </p:sldLayoutIdLst>
  <p:txStyles>
    <p:titleStyle>
      <a:lvl1pPr algn="l" defTabSz="914400" rtl="0" eaLnBrk="1" latinLnBrk="0" hangingPunct="1">
        <a:lnSpc>
          <a:spcPct val="120000"/>
        </a:lnSpc>
        <a:spcBef>
          <a:spcPct val="0"/>
        </a:spcBef>
        <a:buNone/>
        <a:defRPr sz="2800" b="1" kern="1200" cap="all" spc="600" baseline="0">
          <a:solidFill>
            <a:schemeClr val="tx1"/>
          </a:solidFill>
          <a:latin typeface="+mj-lt"/>
          <a:ea typeface="+mj-ea"/>
          <a:cs typeface="+mj-cs"/>
        </a:defRPr>
      </a:lvl1pPr>
    </p:titleStyle>
    <p:bodyStyle>
      <a:lvl1pPr marL="274320" indent="-274320" algn="l" defTabSz="914400" rtl="0" eaLnBrk="1" latinLnBrk="0" hangingPunct="1">
        <a:lnSpc>
          <a:spcPct val="130000"/>
        </a:lnSpc>
        <a:spcBef>
          <a:spcPts val="1000"/>
        </a:spcBef>
        <a:buSzPct val="85000"/>
        <a:buFont typeface="Arial" panose="020B0604020202020204" pitchFamily="34" charset="0"/>
        <a:buChar char="•"/>
        <a:defRPr sz="1800" kern="1200">
          <a:solidFill>
            <a:schemeClr val="tx1"/>
          </a:solidFill>
          <a:latin typeface="+mn-lt"/>
          <a:ea typeface="+mn-ea"/>
          <a:cs typeface="+mn-cs"/>
        </a:defRPr>
      </a:lvl1pPr>
      <a:lvl2pPr marL="274320" indent="0" algn="l" defTabSz="914400" rtl="0" eaLnBrk="1" latinLnBrk="0" hangingPunct="1">
        <a:lnSpc>
          <a:spcPct val="130000"/>
        </a:lnSpc>
        <a:spcBef>
          <a:spcPts val="500"/>
        </a:spcBef>
        <a:buSzPct val="85000"/>
        <a:buFontTx/>
        <a:buNone/>
        <a:defRPr sz="1600" b="1" kern="1200">
          <a:solidFill>
            <a:schemeClr val="tx1"/>
          </a:solidFill>
          <a:latin typeface="+mn-lt"/>
          <a:ea typeface="+mn-ea"/>
          <a:cs typeface="+mn-cs"/>
        </a:defRPr>
      </a:lvl2pPr>
      <a:lvl3pPr marL="457200" indent="-182880" algn="l" defTabSz="914400" rtl="0" eaLnBrk="1" latinLnBrk="0" hangingPunct="1">
        <a:lnSpc>
          <a:spcPct val="130000"/>
        </a:lnSpc>
        <a:spcBef>
          <a:spcPts val="500"/>
        </a:spcBef>
        <a:buSzPct val="85000"/>
        <a:buFont typeface="Arial" panose="020B0604020202020204" pitchFamily="34" charset="0"/>
        <a:buChar char="•"/>
        <a:defRPr sz="1400" kern="1200">
          <a:solidFill>
            <a:schemeClr val="tx1"/>
          </a:solidFill>
          <a:latin typeface="+mn-lt"/>
          <a:ea typeface="+mn-ea"/>
          <a:cs typeface="+mn-cs"/>
        </a:defRPr>
      </a:lvl3pPr>
      <a:lvl4pPr marL="466344" indent="0" algn="l" defTabSz="914400" rtl="0" eaLnBrk="1" latinLnBrk="0" hangingPunct="1">
        <a:lnSpc>
          <a:spcPct val="130000"/>
        </a:lnSpc>
        <a:spcBef>
          <a:spcPts val="500"/>
        </a:spcBef>
        <a:buSzPct val="85000"/>
        <a:buFontTx/>
        <a:buNone/>
        <a:defRPr sz="1200" b="1" kern="1200">
          <a:solidFill>
            <a:schemeClr val="tx1"/>
          </a:solidFill>
          <a:latin typeface="+mn-lt"/>
          <a:ea typeface="+mn-ea"/>
          <a:cs typeface="+mn-cs"/>
        </a:defRPr>
      </a:lvl4pPr>
      <a:lvl5pPr marL="640080" indent="-182880" algn="l" defTabSz="914400" rtl="0" eaLnBrk="1" latinLnBrk="0" hangingPunct="1">
        <a:lnSpc>
          <a:spcPct val="130000"/>
        </a:lnSpc>
        <a:spcBef>
          <a:spcPts val="500"/>
        </a:spcBef>
        <a:buSzPct val="85000"/>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live.staticflickr.com/65535/49044418531_29932672d8_b.jpg" TargetMode="External"/><Relationship Id="rId2" Type="http://schemas.openxmlformats.org/officeDocument/2006/relationships/hyperlink" Target="https://freesvg.org/img/Mental-Health-VII-Prismatic.png" TargetMode="External"/><Relationship Id="rId1" Type="http://schemas.openxmlformats.org/officeDocument/2006/relationships/slideLayout" Target="../slideLayouts/slideLayout2.xml"/><Relationship Id="rId6" Type="http://schemas.openxmlformats.org/officeDocument/2006/relationships/hyperlink" Target="https://creazilla.com/nodes/1721037-market-research-laptop-survey-illustration" TargetMode="External"/><Relationship Id="rId5" Type="http://schemas.openxmlformats.org/officeDocument/2006/relationships/hyperlink" Target="https://upload.wikimedia.org/wikipedia/commons/a/ab/Depression_man.png" TargetMode="External"/><Relationship Id="rId4" Type="http://schemas.openxmlformats.org/officeDocument/2006/relationships/hyperlink" Target="https://publicdomainvectors.org/en/free-clipart/Smiley-face-with-a-handkerchief/36052.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1C3281D-A46F-4842-9340-4CBC29E1B2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bstract design of flower petals in pastel">
            <a:extLst>
              <a:ext uri="{FF2B5EF4-FFF2-40B4-BE49-F238E27FC236}">
                <a16:creationId xmlns:a16="http://schemas.microsoft.com/office/drawing/2014/main" id="{AAEB66E3-204C-A382-45FA-318F13A038BA}"/>
              </a:ext>
            </a:extLst>
          </p:cNvPr>
          <p:cNvPicPr>
            <a:picLocks noChangeAspect="1"/>
          </p:cNvPicPr>
          <p:nvPr/>
        </p:nvPicPr>
        <p:blipFill rotWithShape="1">
          <a:blip r:embed="rId2">
            <a:alphaModFix amt="50000"/>
          </a:blip>
          <a:srcRect t="14030" r="-2" b="-2"/>
          <a:stretch/>
        </p:blipFill>
        <p:spPr>
          <a:xfrm>
            <a:off x="20" y="10"/>
            <a:ext cx="12191980" cy="6857990"/>
          </a:xfrm>
          <a:prstGeom prst="rect">
            <a:avLst/>
          </a:prstGeom>
        </p:spPr>
      </p:pic>
      <p:sp>
        <p:nvSpPr>
          <p:cNvPr id="2" name="Title 1"/>
          <p:cNvSpPr>
            <a:spLocks noGrp="1"/>
          </p:cNvSpPr>
          <p:nvPr>
            <p:ph type="ctrTitle"/>
          </p:nvPr>
        </p:nvSpPr>
        <p:spPr>
          <a:xfrm>
            <a:off x="2238258" y="1424473"/>
            <a:ext cx="7714388" cy="2850146"/>
          </a:xfrm>
        </p:spPr>
        <p:txBody>
          <a:bodyPr>
            <a:normAutofit/>
          </a:bodyPr>
          <a:lstStyle/>
          <a:p>
            <a:pPr algn="ctr"/>
            <a:r>
              <a:rPr lang="en-GB" b="0" dirty="0">
                <a:ea typeface="+mj-lt"/>
                <a:cs typeface="+mj-lt"/>
              </a:rPr>
              <a:t>Discuss how individual differences affect responses to illness.</a:t>
            </a:r>
            <a:endParaRPr lang="en-US" dirty="0"/>
          </a:p>
        </p:txBody>
      </p:sp>
      <p:sp>
        <p:nvSpPr>
          <p:cNvPr id="3" name="Subtitle 2"/>
          <p:cNvSpPr>
            <a:spLocks noGrp="1"/>
          </p:cNvSpPr>
          <p:nvPr>
            <p:ph type="subTitle" idx="1"/>
          </p:nvPr>
        </p:nvSpPr>
        <p:spPr>
          <a:xfrm>
            <a:off x="2238258" y="4848464"/>
            <a:ext cx="7714388" cy="1085849"/>
          </a:xfrm>
        </p:spPr>
        <p:txBody>
          <a:bodyPr vert="horz" lIns="91440" tIns="45720" rIns="91440" bIns="45720" rtlCol="0" anchor="t">
            <a:normAutofit/>
          </a:bodyPr>
          <a:lstStyle/>
          <a:p>
            <a:pPr algn="ctr"/>
            <a:r>
              <a:rPr lang="en-GB" dirty="0"/>
              <a:t>Presented by: Thomas Morgan, Olivia Lovell and Seren Levi Cassell</a:t>
            </a:r>
          </a:p>
        </p:txBody>
      </p:sp>
      <p:cxnSp>
        <p:nvCxnSpPr>
          <p:cNvPr id="11" name="Straight Connector 10">
            <a:extLst>
              <a:ext uri="{FF2B5EF4-FFF2-40B4-BE49-F238E27FC236}">
                <a16:creationId xmlns:a16="http://schemas.microsoft.com/office/drawing/2014/main" id="{D4EDB048-C82F-4E9B-BCE9-3D1DBE5D59C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609875" y="4578595"/>
            <a:ext cx="971155" cy="0"/>
          </a:xfrm>
          <a:prstGeom prst="line">
            <a:avLst/>
          </a:prstGeom>
          <a:ln w="31750">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AEED5540-64E5-4258-ABA4-753F07B71B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000" y="4571506"/>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1" name="Rectangle 10">
            <a:extLst>
              <a:ext uri="{FF2B5EF4-FFF2-40B4-BE49-F238E27FC236}">
                <a16:creationId xmlns:a16="http://schemas.microsoft.com/office/drawing/2014/main" id="{40E0E787-6A3F-4579-9E73-AC9FBB0E3A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3542539-EBE5-E46F-1722-BC96065B8DE6}"/>
              </a:ext>
            </a:extLst>
          </p:cNvPr>
          <p:cNvSpPr>
            <a:spLocks noGrp="1"/>
          </p:cNvSpPr>
          <p:nvPr>
            <p:ph type="title"/>
          </p:nvPr>
        </p:nvSpPr>
        <p:spPr>
          <a:xfrm>
            <a:off x="914400" y="1147481"/>
            <a:ext cx="4244341" cy="2532980"/>
          </a:xfrm>
        </p:spPr>
        <p:txBody>
          <a:bodyPr vert="horz" lIns="91440" tIns="45720" rIns="91440" bIns="45720" rtlCol="0" anchor="b">
            <a:normAutofit/>
          </a:bodyPr>
          <a:lstStyle/>
          <a:p>
            <a:pPr algn="ctr"/>
            <a:r>
              <a:rPr lang="en-US" sz="2800"/>
              <a:t>Personality Traits and Coping With Depression</a:t>
            </a:r>
          </a:p>
        </p:txBody>
      </p:sp>
      <p:sp>
        <p:nvSpPr>
          <p:cNvPr id="3" name="Text Placeholder 2">
            <a:extLst>
              <a:ext uri="{FF2B5EF4-FFF2-40B4-BE49-F238E27FC236}">
                <a16:creationId xmlns:a16="http://schemas.microsoft.com/office/drawing/2014/main" id="{5E1B89AC-08B7-F494-A85E-3A55BE9FD977}"/>
              </a:ext>
            </a:extLst>
          </p:cNvPr>
          <p:cNvSpPr>
            <a:spLocks noGrp="1"/>
          </p:cNvSpPr>
          <p:nvPr>
            <p:ph type="body" idx="1"/>
          </p:nvPr>
        </p:nvSpPr>
        <p:spPr>
          <a:xfrm>
            <a:off x="1386840" y="4283220"/>
            <a:ext cx="3299460" cy="1487117"/>
          </a:xfrm>
        </p:spPr>
        <p:txBody>
          <a:bodyPr vert="horz" lIns="91440" tIns="45720" rIns="91440" bIns="45720" rtlCol="0">
            <a:normAutofit/>
          </a:bodyPr>
          <a:lstStyle/>
          <a:p>
            <a:pPr algn="ctr"/>
            <a:r>
              <a:rPr lang="en-US">
                <a:solidFill>
                  <a:schemeClr val="tx1"/>
                </a:solidFill>
              </a:rPr>
              <a:t>Presented by: Olivia Lovell</a:t>
            </a:r>
          </a:p>
        </p:txBody>
      </p:sp>
      <p:sp>
        <p:nvSpPr>
          <p:cNvPr id="13" name="Oval 12">
            <a:extLst>
              <a:ext uri="{FF2B5EF4-FFF2-40B4-BE49-F238E27FC236}">
                <a16:creationId xmlns:a16="http://schemas.microsoft.com/office/drawing/2014/main" id="{C9738BEF-1509-49AB-94B0-7D2B621889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79412" y="756110"/>
            <a:ext cx="5360305" cy="536030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a:extLst>
              <a:ext uri="{FF2B5EF4-FFF2-40B4-BE49-F238E27FC236}">
                <a16:creationId xmlns:a16="http://schemas.microsoft.com/office/drawing/2014/main" id="{BB9E8CD3-F40D-9EF3-9DC2-BDB42B7FCDD8}"/>
              </a:ext>
            </a:extLst>
          </p:cNvPr>
          <p:cNvPicPr>
            <a:picLocks noChangeAspect="1"/>
          </p:cNvPicPr>
          <p:nvPr/>
        </p:nvPicPr>
        <p:blipFill>
          <a:blip r:embed="rId2"/>
          <a:stretch>
            <a:fillRect/>
          </a:stretch>
        </p:blipFill>
        <p:spPr>
          <a:xfrm>
            <a:off x="6865831" y="1599601"/>
            <a:ext cx="3658798" cy="3658798"/>
          </a:xfrm>
          <a:prstGeom prst="rect">
            <a:avLst/>
          </a:prstGeom>
        </p:spPr>
      </p:pic>
      <p:cxnSp>
        <p:nvCxnSpPr>
          <p:cNvPr id="15" name="Straight Connector 14">
            <a:extLst>
              <a:ext uri="{FF2B5EF4-FFF2-40B4-BE49-F238E27FC236}">
                <a16:creationId xmlns:a16="http://schemas.microsoft.com/office/drawing/2014/main" id="{651B3B56-501F-42FF-8534-28EF7857BD4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550993" y="3997080"/>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12169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7DD8518-4289-43CE-9E36-8E7E0D7DDF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65433F9-CD80-9C34-1F35-A8214A6E3A29}"/>
              </a:ext>
            </a:extLst>
          </p:cNvPr>
          <p:cNvSpPr>
            <a:spLocks noGrp="1"/>
          </p:cNvSpPr>
          <p:nvPr>
            <p:ph type="title"/>
          </p:nvPr>
        </p:nvSpPr>
        <p:spPr>
          <a:xfrm>
            <a:off x="1104897" y="762001"/>
            <a:ext cx="4991103" cy="1141004"/>
          </a:xfrm>
        </p:spPr>
        <p:txBody>
          <a:bodyPr>
            <a:normAutofit/>
          </a:bodyPr>
          <a:lstStyle/>
          <a:p>
            <a:r>
              <a:rPr lang="en-GB" dirty="0"/>
              <a:t>Personality</a:t>
            </a:r>
          </a:p>
        </p:txBody>
      </p:sp>
      <p:sp>
        <p:nvSpPr>
          <p:cNvPr id="3" name="Content Placeholder 2">
            <a:extLst>
              <a:ext uri="{FF2B5EF4-FFF2-40B4-BE49-F238E27FC236}">
                <a16:creationId xmlns:a16="http://schemas.microsoft.com/office/drawing/2014/main" id="{5E7C90E4-7D3A-06E9-B4CC-276C1AD8E74D}"/>
              </a:ext>
            </a:extLst>
          </p:cNvPr>
          <p:cNvSpPr>
            <a:spLocks noGrp="1"/>
          </p:cNvSpPr>
          <p:nvPr>
            <p:ph idx="1"/>
          </p:nvPr>
        </p:nvSpPr>
        <p:spPr>
          <a:xfrm>
            <a:off x="1104897" y="2286000"/>
            <a:ext cx="4991103" cy="3809999"/>
          </a:xfrm>
        </p:spPr>
        <p:txBody>
          <a:bodyPr vert="horz" lIns="91440" tIns="45720" rIns="91440" bIns="45720" rtlCol="0" anchor="t">
            <a:normAutofit/>
          </a:bodyPr>
          <a:lstStyle/>
          <a:p>
            <a:r>
              <a:rPr lang="en-GB" dirty="0"/>
              <a:t>Personality, as defined by the American Psychological Association (2014), describes an individual's behavioural characteristics (Shiraev, 2017). </a:t>
            </a:r>
          </a:p>
          <a:p>
            <a:r>
              <a:rPr lang="en-GB" dirty="0"/>
              <a:t>This is additionally described as a "dynamic organisation" of characteristics (Allport, 1961).</a:t>
            </a:r>
          </a:p>
        </p:txBody>
      </p:sp>
      <p:pic>
        <p:nvPicPr>
          <p:cNvPr id="4" name="Picture 4" descr="A picture containing text, newspaper&#10;&#10;Description automatically generated">
            <a:extLst>
              <a:ext uri="{FF2B5EF4-FFF2-40B4-BE49-F238E27FC236}">
                <a16:creationId xmlns:a16="http://schemas.microsoft.com/office/drawing/2014/main" id="{3E475F76-3C85-574F-57AD-D0F027E06C6E}"/>
              </a:ext>
            </a:extLst>
          </p:cNvPr>
          <p:cNvPicPr>
            <a:picLocks noChangeAspect="1"/>
          </p:cNvPicPr>
          <p:nvPr/>
        </p:nvPicPr>
        <p:blipFill>
          <a:blip r:embed="rId3"/>
          <a:stretch>
            <a:fillRect/>
          </a:stretch>
        </p:blipFill>
        <p:spPr>
          <a:xfrm>
            <a:off x="6109855" y="1821584"/>
            <a:ext cx="6088121" cy="3062432"/>
          </a:xfrm>
          <a:prstGeom prst="rect">
            <a:avLst/>
          </a:prstGeom>
        </p:spPr>
      </p:pic>
    </p:spTree>
    <p:extLst>
      <p:ext uri="{BB962C8B-B14F-4D97-AF65-F5344CB8AC3E}">
        <p14:creationId xmlns:p14="http://schemas.microsoft.com/office/powerpoint/2010/main" val="1755290084"/>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15">
            <a:extLst>
              <a:ext uri="{FF2B5EF4-FFF2-40B4-BE49-F238E27FC236}">
                <a16:creationId xmlns:a16="http://schemas.microsoft.com/office/drawing/2014/main" id="{E7218290-08E7-4AB8-8549-F625B01F0D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238367B-FDD4-93E2-5025-CB456901D846}"/>
              </a:ext>
            </a:extLst>
          </p:cNvPr>
          <p:cNvSpPr>
            <a:spLocks noGrp="1"/>
          </p:cNvSpPr>
          <p:nvPr>
            <p:ph type="title"/>
          </p:nvPr>
        </p:nvSpPr>
        <p:spPr>
          <a:xfrm>
            <a:off x="1104897" y="762001"/>
            <a:ext cx="5333365" cy="1141004"/>
          </a:xfrm>
        </p:spPr>
        <p:txBody>
          <a:bodyPr>
            <a:normAutofit/>
          </a:bodyPr>
          <a:lstStyle/>
          <a:p>
            <a:r>
              <a:rPr lang="en-GB"/>
              <a:t>How does personality link to illness?</a:t>
            </a:r>
          </a:p>
        </p:txBody>
      </p:sp>
      <p:sp>
        <p:nvSpPr>
          <p:cNvPr id="3" name="Content Placeholder 2">
            <a:extLst>
              <a:ext uri="{FF2B5EF4-FFF2-40B4-BE49-F238E27FC236}">
                <a16:creationId xmlns:a16="http://schemas.microsoft.com/office/drawing/2014/main" id="{A8EE3C5C-9084-F1A5-FFE3-233C0298B8F8}"/>
              </a:ext>
            </a:extLst>
          </p:cNvPr>
          <p:cNvSpPr>
            <a:spLocks noGrp="1"/>
          </p:cNvSpPr>
          <p:nvPr>
            <p:ph idx="1"/>
          </p:nvPr>
        </p:nvSpPr>
        <p:spPr>
          <a:xfrm>
            <a:off x="1104897" y="2259698"/>
            <a:ext cx="4991103" cy="3836301"/>
          </a:xfrm>
        </p:spPr>
        <p:txBody>
          <a:bodyPr vert="horz" lIns="91440" tIns="45720" rIns="91440" bIns="45720" rtlCol="0" anchor="t">
            <a:normAutofit/>
          </a:bodyPr>
          <a:lstStyle/>
          <a:p>
            <a:pPr>
              <a:lnSpc>
                <a:spcPct val="120000"/>
              </a:lnSpc>
            </a:pPr>
            <a:r>
              <a:rPr lang="en-GB" dirty="0"/>
              <a:t>The trait of 'neuroticism' within the Five Factor Model of personality (Costa and McCrae, 1992) has many associations with poorer health outcomes (e.g., Brickman et al., 1996).</a:t>
            </a:r>
            <a:endParaRPr lang="en-GB"/>
          </a:p>
          <a:p>
            <a:pPr>
              <a:lnSpc>
                <a:spcPct val="120000"/>
              </a:lnSpc>
            </a:pPr>
            <a:r>
              <a:rPr lang="en-GB" dirty="0"/>
              <a:t>This includes an increased </a:t>
            </a:r>
            <a:r>
              <a:rPr lang="en-GB" dirty="0" err="1"/>
              <a:t>rish</a:t>
            </a:r>
            <a:r>
              <a:rPr lang="en-GB" dirty="0"/>
              <a:t> of asthma (Huovinen, </a:t>
            </a:r>
            <a:r>
              <a:rPr lang="en-GB" dirty="0" err="1"/>
              <a:t>Kaprio</a:t>
            </a:r>
            <a:r>
              <a:rPr lang="en-GB" dirty="0"/>
              <a:t> and </a:t>
            </a:r>
            <a:r>
              <a:rPr lang="en-GB" dirty="0" err="1"/>
              <a:t>Ksokenvuo</a:t>
            </a:r>
            <a:r>
              <a:rPr lang="en-GB" dirty="0"/>
              <a:t>, 2001), cardiovascular disease (</a:t>
            </a:r>
            <a:r>
              <a:rPr lang="en-GB" dirty="0" err="1"/>
              <a:t>Suls</a:t>
            </a:r>
            <a:r>
              <a:rPr lang="en-GB" dirty="0"/>
              <a:t> and Bunde, 2005), etc.</a:t>
            </a:r>
            <a:endParaRPr lang="en-GB" dirty="0">
              <a:latin typeface="Trade Gothic Next Light"/>
              <a:cs typeface="Calibri"/>
            </a:endParaRPr>
          </a:p>
          <a:p>
            <a:pPr>
              <a:lnSpc>
                <a:spcPct val="120000"/>
              </a:lnSpc>
            </a:pPr>
            <a:endParaRPr lang="en-GB" dirty="0"/>
          </a:p>
        </p:txBody>
      </p:sp>
      <p:sp>
        <p:nvSpPr>
          <p:cNvPr id="29" name="Oval 17">
            <a:extLst>
              <a:ext uri="{FF2B5EF4-FFF2-40B4-BE49-F238E27FC236}">
                <a16:creationId xmlns:a16="http://schemas.microsoft.com/office/drawing/2014/main" id="{CE9A9457-874F-4EEB-BF07-9CEA561C11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39965" y="1114197"/>
            <a:ext cx="4629606" cy="462960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picture containing text, clipart&#10;&#10;Description automatically generated">
            <a:extLst>
              <a:ext uri="{FF2B5EF4-FFF2-40B4-BE49-F238E27FC236}">
                <a16:creationId xmlns:a16="http://schemas.microsoft.com/office/drawing/2014/main" id="{902BC65A-EBD0-BD8A-C3EB-557AC20BCAAF}"/>
              </a:ext>
            </a:extLst>
          </p:cNvPr>
          <p:cNvPicPr>
            <a:picLocks noChangeAspect="1"/>
          </p:cNvPicPr>
          <p:nvPr/>
        </p:nvPicPr>
        <p:blipFill rotWithShape="1">
          <a:blip r:embed="rId3"/>
          <a:srcRect l="4115" r="-1" b="-1"/>
          <a:stretch/>
        </p:blipFill>
        <p:spPr>
          <a:xfrm>
            <a:off x="7559329" y="2139690"/>
            <a:ext cx="2735459" cy="3077384"/>
          </a:xfrm>
          <a:prstGeom prst="rect">
            <a:avLst/>
          </a:prstGeom>
        </p:spPr>
      </p:pic>
    </p:spTree>
    <p:extLst>
      <p:ext uri="{BB962C8B-B14F-4D97-AF65-F5344CB8AC3E}">
        <p14:creationId xmlns:p14="http://schemas.microsoft.com/office/powerpoint/2010/main" val="14922408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669F72C-E3FB-4C48-AEBD-AF7AC0D749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FDE77F2-18D0-49FF-860C-62E2AC424E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B73823-41DA-C2F5-7948-30AAA478769B}"/>
              </a:ext>
            </a:extLst>
          </p:cNvPr>
          <p:cNvSpPr>
            <a:spLocks noGrp="1"/>
          </p:cNvSpPr>
          <p:nvPr>
            <p:ph type="title"/>
          </p:nvPr>
        </p:nvSpPr>
        <p:spPr>
          <a:xfrm>
            <a:off x="1043181" y="1792840"/>
            <a:ext cx="4009639" cy="2506657"/>
          </a:xfrm>
        </p:spPr>
        <p:txBody>
          <a:bodyPr anchor="ctr">
            <a:normAutofit/>
          </a:bodyPr>
          <a:lstStyle/>
          <a:p>
            <a:pPr algn="ctr"/>
            <a:r>
              <a:rPr lang="en-GB">
                <a:solidFill>
                  <a:schemeClr val="bg1"/>
                </a:solidFill>
              </a:rPr>
              <a:t>Depression</a:t>
            </a:r>
          </a:p>
        </p:txBody>
      </p:sp>
      <p:pic>
        <p:nvPicPr>
          <p:cNvPr id="4" name="Picture 4">
            <a:extLst>
              <a:ext uri="{FF2B5EF4-FFF2-40B4-BE49-F238E27FC236}">
                <a16:creationId xmlns:a16="http://schemas.microsoft.com/office/drawing/2014/main" id="{55BA4C3A-BFB8-08E8-D54C-D97224AF5D30}"/>
              </a:ext>
            </a:extLst>
          </p:cNvPr>
          <p:cNvPicPr>
            <a:picLocks noChangeAspect="1"/>
          </p:cNvPicPr>
          <p:nvPr/>
        </p:nvPicPr>
        <p:blipFill>
          <a:blip r:embed="rId2"/>
          <a:stretch>
            <a:fillRect/>
          </a:stretch>
        </p:blipFill>
        <p:spPr>
          <a:xfrm>
            <a:off x="1108365" y="4114801"/>
            <a:ext cx="4170218" cy="2092035"/>
          </a:xfrm>
          <a:prstGeom prst="rect">
            <a:avLst/>
          </a:prstGeom>
        </p:spPr>
      </p:pic>
      <p:sp>
        <p:nvSpPr>
          <p:cNvPr id="3" name="Content Placeholder 2">
            <a:extLst>
              <a:ext uri="{FF2B5EF4-FFF2-40B4-BE49-F238E27FC236}">
                <a16:creationId xmlns:a16="http://schemas.microsoft.com/office/drawing/2014/main" id="{D9D92CF1-9C9A-C29B-00B2-EDD0C6964569}"/>
              </a:ext>
            </a:extLst>
          </p:cNvPr>
          <p:cNvSpPr>
            <a:spLocks noGrp="1"/>
          </p:cNvSpPr>
          <p:nvPr>
            <p:ph idx="1"/>
          </p:nvPr>
        </p:nvSpPr>
        <p:spPr>
          <a:xfrm>
            <a:off x="7188680" y="761999"/>
            <a:ext cx="3897332" cy="5342721"/>
          </a:xfrm>
        </p:spPr>
        <p:txBody>
          <a:bodyPr vert="horz" lIns="91440" tIns="45720" rIns="91440" bIns="45720" rtlCol="0" anchor="ctr">
            <a:normAutofit/>
          </a:bodyPr>
          <a:lstStyle/>
          <a:p>
            <a:r>
              <a:rPr lang="en-GB" dirty="0"/>
              <a:t>Depression is one of the leading causes of illness according to the World Health Organisation (WHO, 2018).</a:t>
            </a:r>
          </a:p>
          <a:p>
            <a:r>
              <a:rPr lang="en-GB" dirty="0"/>
              <a:t>Over 10% of the population will experience depression at some point in their lives (Lim et al., 2018).</a:t>
            </a:r>
          </a:p>
        </p:txBody>
      </p:sp>
    </p:spTree>
    <p:extLst>
      <p:ext uri="{BB962C8B-B14F-4D97-AF65-F5344CB8AC3E}">
        <p14:creationId xmlns:p14="http://schemas.microsoft.com/office/powerpoint/2010/main" val="24670124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E7218290-08E7-4AB8-8549-F625B01F0D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6DB6BD-1153-DDC5-A804-06C47CFC6601}"/>
              </a:ext>
            </a:extLst>
          </p:cNvPr>
          <p:cNvSpPr>
            <a:spLocks noGrp="1"/>
          </p:cNvSpPr>
          <p:nvPr>
            <p:ph type="title"/>
          </p:nvPr>
        </p:nvSpPr>
        <p:spPr>
          <a:xfrm>
            <a:off x="1429566" y="762001"/>
            <a:ext cx="5008696" cy="1141004"/>
          </a:xfrm>
        </p:spPr>
        <p:txBody>
          <a:bodyPr>
            <a:normAutofit/>
          </a:bodyPr>
          <a:lstStyle/>
          <a:p>
            <a:r>
              <a:rPr lang="en-GB" dirty="0"/>
              <a:t>Key research</a:t>
            </a:r>
          </a:p>
        </p:txBody>
      </p:sp>
      <p:sp>
        <p:nvSpPr>
          <p:cNvPr id="3" name="Content Placeholder 2">
            <a:extLst>
              <a:ext uri="{FF2B5EF4-FFF2-40B4-BE49-F238E27FC236}">
                <a16:creationId xmlns:a16="http://schemas.microsoft.com/office/drawing/2014/main" id="{55E35874-3449-ADFF-D085-66494AF8B710}"/>
              </a:ext>
            </a:extLst>
          </p:cNvPr>
          <p:cNvSpPr>
            <a:spLocks noGrp="1"/>
          </p:cNvSpPr>
          <p:nvPr>
            <p:ph idx="1"/>
          </p:nvPr>
        </p:nvSpPr>
        <p:spPr>
          <a:xfrm>
            <a:off x="1429566" y="2259698"/>
            <a:ext cx="4479398" cy="3836301"/>
          </a:xfrm>
        </p:spPr>
        <p:txBody>
          <a:bodyPr vert="horz" lIns="91440" tIns="45720" rIns="91440" bIns="45720" rtlCol="0">
            <a:normAutofit/>
          </a:bodyPr>
          <a:lstStyle/>
          <a:p>
            <a:pPr>
              <a:lnSpc>
                <a:spcPct val="120000"/>
              </a:lnSpc>
            </a:pPr>
            <a:r>
              <a:rPr lang="en-GB" sz="1500"/>
              <a:t>A study conducted by Pang and Wu (2021) assessed the correlation between neuroticism and depression amongst 1035 college students. Findings indicates that participants with higher levels of neuroticism also had a higher likelihood of depression.</a:t>
            </a:r>
          </a:p>
          <a:p>
            <a:pPr>
              <a:lnSpc>
                <a:spcPct val="120000"/>
              </a:lnSpc>
            </a:pPr>
            <a:endParaRPr lang="en-GB" sz="1500"/>
          </a:p>
          <a:p>
            <a:pPr>
              <a:lnSpc>
                <a:spcPct val="120000"/>
              </a:lnSpc>
            </a:pPr>
            <a:r>
              <a:rPr lang="en-GB" sz="1500"/>
              <a:t>A study by Goldstein et al. (2020) examined the link between neuroticism and depression in females, as well as the impact of environmental stress on these factors.</a:t>
            </a:r>
          </a:p>
        </p:txBody>
      </p:sp>
      <p:pic>
        <p:nvPicPr>
          <p:cNvPr id="5" name="Picture 5" descr="Icon&#10;&#10;Description automatically generated">
            <a:extLst>
              <a:ext uri="{FF2B5EF4-FFF2-40B4-BE49-F238E27FC236}">
                <a16:creationId xmlns:a16="http://schemas.microsoft.com/office/drawing/2014/main" id="{F62C582A-F76E-E029-D30D-E73081E63D3A}"/>
              </a:ext>
            </a:extLst>
          </p:cNvPr>
          <p:cNvPicPr>
            <a:picLocks noChangeAspect="1"/>
          </p:cNvPicPr>
          <p:nvPr/>
        </p:nvPicPr>
        <p:blipFill rotWithShape="1">
          <a:blip r:embed="rId3"/>
          <a:srcRect/>
          <a:stretch/>
        </p:blipFill>
        <p:spPr>
          <a:xfrm>
            <a:off x="6639965" y="1114197"/>
            <a:ext cx="4629606" cy="4629606"/>
          </a:xfrm>
          <a:custGeom>
            <a:avLst/>
            <a:gdLst/>
            <a:ahLst/>
            <a:cxnLst/>
            <a:rect l="l" t="t" r="r" b="b"/>
            <a:pathLst>
              <a:path w="4629606" h="4629606">
                <a:moveTo>
                  <a:pt x="2314803" y="0"/>
                </a:moveTo>
                <a:cubicBezTo>
                  <a:pt x="3593233" y="0"/>
                  <a:pt x="4629606" y="1036373"/>
                  <a:pt x="4629606" y="2314803"/>
                </a:cubicBezTo>
                <a:cubicBezTo>
                  <a:pt x="4629606" y="3593233"/>
                  <a:pt x="3593233" y="4629606"/>
                  <a:pt x="2314803" y="4629606"/>
                </a:cubicBezTo>
                <a:cubicBezTo>
                  <a:pt x="1036373" y="4629606"/>
                  <a:pt x="0" y="3593233"/>
                  <a:pt x="0" y="2314803"/>
                </a:cubicBezTo>
                <a:cubicBezTo>
                  <a:pt x="0" y="1036373"/>
                  <a:pt x="1036373" y="0"/>
                  <a:pt x="2314803" y="0"/>
                </a:cubicBezTo>
                <a:close/>
              </a:path>
            </a:pathLst>
          </a:custGeom>
        </p:spPr>
      </p:pic>
    </p:spTree>
    <p:extLst>
      <p:ext uri="{BB962C8B-B14F-4D97-AF65-F5344CB8AC3E}">
        <p14:creationId xmlns:p14="http://schemas.microsoft.com/office/powerpoint/2010/main" val="38282397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D61E82-38A5-921B-80F1-7789BDE9B649}"/>
              </a:ext>
            </a:extLst>
          </p:cNvPr>
          <p:cNvSpPr>
            <a:spLocks noGrp="1"/>
          </p:cNvSpPr>
          <p:nvPr>
            <p:ph type="title"/>
          </p:nvPr>
        </p:nvSpPr>
        <p:spPr/>
        <p:txBody>
          <a:bodyPr/>
          <a:lstStyle/>
          <a:p>
            <a:r>
              <a:rPr lang="en-GB" dirty="0"/>
              <a:t>References (Olivia Lovell)</a:t>
            </a:r>
          </a:p>
        </p:txBody>
      </p:sp>
      <p:sp>
        <p:nvSpPr>
          <p:cNvPr id="3" name="Content Placeholder 2">
            <a:extLst>
              <a:ext uri="{FF2B5EF4-FFF2-40B4-BE49-F238E27FC236}">
                <a16:creationId xmlns:a16="http://schemas.microsoft.com/office/drawing/2014/main" id="{1252D507-92DE-6D09-25E2-95C5609E7F3D}"/>
              </a:ext>
            </a:extLst>
          </p:cNvPr>
          <p:cNvSpPr>
            <a:spLocks noGrp="1"/>
          </p:cNvSpPr>
          <p:nvPr>
            <p:ph idx="1"/>
          </p:nvPr>
        </p:nvSpPr>
        <p:spPr>
          <a:xfrm>
            <a:off x="1429566" y="2006600"/>
            <a:ext cx="9238434" cy="3810000"/>
          </a:xfrm>
        </p:spPr>
        <p:txBody>
          <a:bodyPr vert="horz" lIns="91440" tIns="45720" rIns="91440" bIns="45720" rtlCol="0" anchor="t">
            <a:normAutofit fontScale="92500" lnSpcReduction="20000"/>
          </a:bodyPr>
          <a:lstStyle/>
          <a:p>
            <a:pPr marL="0" indent="-457200">
              <a:buNone/>
            </a:pPr>
            <a:r>
              <a:rPr lang="en-GB" dirty="0"/>
              <a:t>Goldstein, B. L., Perlman, G., Eaton, N. R., Kotov, R. &amp; Klein, D. N. (2020). Testing explanatory models of the interplay between depression, neuroticism, and stressful life events: a dynamic trait-stress generation approach. </a:t>
            </a:r>
            <a:r>
              <a:rPr lang="en-GB" i="1" dirty="0"/>
              <a:t>Psychological medicine, 50</a:t>
            </a:r>
            <a:r>
              <a:rPr lang="en-GB" dirty="0"/>
              <a:t>(16), 2780-2789.</a:t>
            </a:r>
          </a:p>
          <a:p>
            <a:pPr marL="0" indent="-457200">
              <a:buNone/>
            </a:pPr>
            <a:r>
              <a:rPr lang="en-GB" dirty="0"/>
              <a:t>Maltby, J., Day, L. &amp; Macaskill, A. (2017). </a:t>
            </a:r>
            <a:r>
              <a:rPr lang="en-GB" i="1" dirty="0"/>
              <a:t>Personality, individual differences and intelligence.</a:t>
            </a:r>
            <a:r>
              <a:rPr lang="en-GB" dirty="0"/>
              <a:t> </a:t>
            </a:r>
            <a:endParaRPr lang="en-US"/>
          </a:p>
          <a:p>
            <a:pPr marL="0" indent="-457200">
              <a:buNone/>
            </a:pPr>
            <a:r>
              <a:rPr lang="en-GB" dirty="0"/>
              <a:t>Shiraev, E. (2017). </a:t>
            </a:r>
            <a:r>
              <a:rPr lang="en-GB" i="1" dirty="0"/>
              <a:t>Personality theories: a global view. </a:t>
            </a:r>
            <a:endParaRPr lang="en-GB" dirty="0"/>
          </a:p>
          <a:p>
            <a:pPr marL="0" indent="-457200">
              <a:buNone/>
            </a:pPr>
            <a:r>
              <a:rPr lang="en-GB" dirty="0"/>
              <a:t>Pang, Y. &amp; Wu, S. (2021). Mediating effects of negative cognitive bias and negative affect on neuroticism and depression. </a:t>
            </a:r>
            <a:r>
              <a:rPr lang="en-GB" i="1" dirty="0"/>
              <a:t>Current psychology, 42</a:t>
            </a:r>
            <a:r>
              <a:rPr lang="en-GB" dirty="0"/>
              <a:t>(9), 7060-7069.</a:t>
            </a:r>
            <a:endParaRPr lang="en-GB" i="1" dirty="0"/>
          </a:p>
          <a:p>
            <a:pPr marL="0" indent="-457200">
              <a:buFont typeface="Arial" panose="020B0604020202020204" pitchFamily="34" charset="0"/>
              <a:buNone/>
            </a:pPr>
            <a:r>
              <a:rPr lang="en-GB" err="1"/>
              <a:t>Wegemer</a:t>
            </a:r>
            <a:r>
              <a:rPr lang="en-GB" dirty="0"/>
              <a:t>, C. M. (2020). Selflessness, depression, and neuroticism: an interactionist perspective on the effects of self-transcendence, perspective-taking, and materialism. </a:t>
            </a:r>
            <a:r>
              <a:rPr lang="en-GB" i="1" dirty="0"/>
              <a:t>Frontiers in psychology, 11. </a:t>
            </a:r>
            <a:endParaRPr lang="en-GB" b="0" i="1"/>
          </a:p>
          <a:p>
            <a:pPr marL="0" indent="-457200">
              <a:buNone/>
            </a:pPr>
            <a:r>
              <a:rPr lang="en-GB" dirty="0" err="1"/>
              <a:t>Widiger</a:t>
            </a:r>
            <a:r>
              <a:rPr lang="en-GB" dirty="0"/>
              <a:t>, T. A. (2015). </a:t>
            </a:r>
            <a:r>
              <a:rPr lang="en-GB" i="1" dirty="0"/>
              <a:t>The Oxford handbook of the five factor model of personality. </a:t>
            </a:r>
          </a:p>
          <a:p>
            <a:endParaRPr lang="en-GB" i="1" dirty="0"/>
          </a:p>
          <a:p>
            <a:endParaRPr lang="en-GB" i="1" dirty="0"/>
          </a:p>
        </p:txBody>
      </p:sp>
    </p:spTree>
    <p:extLst>
      <p:ext uri="{BB962C8B-B14F-4D97-AF65-F5344CB8AC3E}">
        <p14:creationId xmlns:p14="http://schemas.microsoft.com/office/powerpoint/2010/main" val="22343947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DC49E3-EB5B-DFE0-701E-2924D59C1504}"/>
              </a:ext>
            </a:extLst>
          </p:cNvPr>
          <p:cNvSpPr>
            <a:spLocks noGrp="1"/>
          </p:cNvSpPr>
          <p:nvPr>
            <p:ph type="title"/>
          </p:nvPr>
        </p:nvSpPr>
        <p:spPr/>
        <p:txBody>
          <a:bodyPr/>
          <a:lstStyle/>
          <a:p>
            <a:r>
              <a:rPr lang="en-GB" dirty="0"/>
              <a:t>Image links (Olivia Lovell)</a:t>
            </a:r>
          </a:p>
        </p:txBody>
      </p:sp>
      <p:sp>
        <p:nvSpPr>
          <p:cNvPr id="3" name="Content Placeholder 2">
            <a:extLst>
              <a:ext uri="{FF2B5EF4-FFF2-40B4-BE49-F238E27FC236}">
                <a16:creationId xmlns:a16="http://schemas.microsoft.com/office/drawing/2014/main" id="{9032B92A-FAF2-CBC0-DFCF-FD63A2309493}"/>
              </a:ext>
            </a:extLst>
          </p:cNvPr>
          <p:cNvSpPr>
            <a:spLocks noGrp="1"/>
          </p:cNvSpPr>
          <p:nvPr>
            <p:ph idx="1"/>
          </p:nvPr>
        </p:nvSpPr>
        <p:spPr/>
        <p:txBody>
          <a:bodyPr vert="horz" lIns="91440" tIns="45720" rIns="91440" bIns="45720" rtlCol="0" anchor="t">
            <a:normAutofit/>
          </a:bodyPr>
          <a:lstStyle/>
          <a:p>
            <a:r>
              <a:rPr lang="en-GB" dirty="0">
                <a:ea typeface="+mn-lt"/>
                <a:cs typeface="+mn-lt"/>
                <a:hlinkClick r:id="rId2"/>
              </a:rPr>
              <a:t>https://freesvg.org/img/Mental-Health-VII-Prismatic.png</a:t>
            </a:r>
            <a:endParaRPr lang="en-GB">
              <a:ea typeface="+mn-lt"/>
              <a:cs typeface="+mn-lt"/>
            </a:endParaRPr>
          </a:p>
          <a:p>
            <a:r>
              <a:rPr lang="en-GB" dirty="0">
                <a:ea typeface="+mn-lt"/>
                <a:cs typeface="+mn-lt"/>
                <a:hlinkClick r:id="rId3"/>
              </a:rPr>
              <a:t>https://live.staticflickr.com/65535/49044418531_29932672d8_b.jpg</a:t>
            </a:r>
            <a:endParaRPr lang="en-GB" dirty="0">
              <a:ea typeface="+mn-lt"/>
              <a:cs typeface="+mn-lt"/>
            </a:endParaRPr>
          </a:p>
          <a:p>
            <a:r>
              <a:rPr lang="en-GB" dirty="0">
                <a:ea typeface="+mn-lt"/>
                <a:cs typeface="+mn-lt"/>
                <a:hlinkClick r:id="rId4"/>
              </a:rPr>
              <a:t>Smiley face with a handkerchief | Public domain vectors</a:t>
            </a:r>
          </a:p>
          <a:p>
            <a:r>
              <a:rPr lang="en-GB" dirty="0">
                <a:ea typeface="+mn-lt"/>
                <a:cs typeface="+mn-lt"/>
                <a:hlinkClick r:id="rId5"/>
              </a:rPr>
              <a:t>https://upload.wikimedia.org/wikipedia/commons/a/ab/Depression_man.png</a:t>
            </a:r>
            <a:endParaRPr lang="en-GB" dirty="0">
              <a:ea typeface="+mn-lt"/>
              <a:cs typeface="+mn-lt"/>
            </a:endParaRPr>
          </a:p>
          <a:p>
            <a:r>
              <a:rPr lang="en-GB" dirty="0">
                <a:ea typeface="+mn-lt"/>
                <a:cs typeface="+mn-lt"/>
                <a:hlinkClick r:id="rId6"/>
              </a:rPr>
              <a:t>Market research laptop survey - Free Stock Illustrations | Creazilla</a:t>
            </a:r>
            <a:endParaRPr lang="en-GB" dirty="0">
              <a:ea typeface="+mn-lt"/>
              <a:cs typeface="+mn-lt"/>
            </a:endParaRPr>
          </a:p>
          <a:p>
            <a:endParaRPr lang="en-GB" dirty="0">
              <a:ea typeface="+mn-lt"/>
              <a:cs typeface="+mn-lt"/>
            </a:endParaRPr>
          </a:p>
        </p:txBody>
      </p:sp>
    </p:spTree>
    <p:extLst>
      <p:ext uri="{BB962C8B-B14F-4D97-AF65-F5344CB8AC3E}">
        <p14:creationId xmlns:p14="http://schemas.microsoft.com/office/powerpoint/2010/main" val="1406012963"/>
      </p:ext>
    </p:extLst>
  </p:cSld>
  <p:clrMapOvr>
    <a:masterClrMapping/>
  </p:clrMapOvr>
</p:sld>
</file>

<file path=ppt/theme/theme1.xml><?xml version="1.0" encoding="utf-8"?>
<a:theme xmlns:a="http://schemas.openxmlformats.org/drawingml/2006/main" name="PortalVTI">
  <a:themeElements>
    <a:clrScheme name="AnalogousFromLightSeedRightStep">
      <a:dk1>
        <a:srgbClr val="000000"/>
      </a:dk1>
      <a:lt1>
        <a:srgbClr val="FFFFFF"/>
      </a:lt1>
      <a:dk2>
        <a:srgbClr val="252441"/>
      </a:dk2>
      <a:lt2>
        <a:srgbClr val="E8E6E2"/>
      </a:lt2>
      <a:accent1>
        <a:srgbClr val="6EA0EE"/>
      </a:accent1>
      <a:accent2>
        <a:srgbClr val="524EEB"/>
      </a:accent2>
      <a:accent3>
        <a:srgbClr val="A76EEE"/>
      </a:accent3>
      <a:accent4>
        <a:srgbClr val="D44EEB"/>
      </a:accent4>
      <a:accent5>
        <a:srgbClr val="EE6ECB"/>
      </a:accent5>
      <a:accent6>
        <a:srgbClr val="EB4E7E"/>
      </a:accent6>
      <a:hlink>
        <a:srgbClr val="977F5B"/>
      </a:hlink>
      <a:folHlink>
        <a:srgbClr val="7F7F7F"/>
      </a:folHlink>
    </a:clrScheme>
    <a:fontScheme name="Earth">
      <a:majorFont>
        <a:latin typeface="Trade Gothic Next Cond"/>
        <a:ea typeface=""/>
        <a:cs typeface=""/>
      </a:majorFont>
      <a:minorFont>
        <a:latin typeface="Trade Gothic Next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rtalVTI" id="{0E0D5035-C7F2-4607-91F4-D5D5F886A15A}" vid="{EAFF3D8B-AC13-4E90-80A9-182200FBC86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8</Slides>
  <Notes>3</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PortalVTI</vt:lpstr>
      <vt:lpstr>Discuss how individual differences affect responses to illness.</vt:lpstr>
      <vt:lpstr>Personality Traits and Coping With Depression</vt:lpstr>
      <vt:lpstr>Personality</vt:lpstr>
      <vt:lpstr>How does personality link to illness?</vt:lpstr>
      <vt:lpstr>Depression</vt:lpstr>
      <vt:lpstr>Key research</vt:lpstr>
      <vt:lpstr>References (Olivia Lovell)</vt:lpstr>
      <vt:lpstr>Image links (Olivia Lovell)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518</cp:revision>
  <dcterms:created xsi:type="dcterms:W3CDTF">2023-04-17T13:20:17Z</dcterms:created>
  <dcterms:modified xsi:type="dcterms:W3CDTF">2023-05-07T14:28:21Z</dcterms:modified>
</cp:coreProperties>
</file>