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34"/>
  </p:notesMasterIdLst>
  <p:sldIdLst>
    <p:sldId id="719" r:id="rId7"/>
    <p:sldId id="301" r:id="rId8"/>
    <p:sldId id="302" r:id="rId9"/>
    <p:sldId id="750" r:id="rId10"/>
    <p:sldId id="759" r:id="rId11"/>
    <p:sldId id="761" r:id="rId12"/>
    <p:sldId id="789" r:id="rId13"/>
    <p:sldId id="760" r:id="rId14"/>
    <p:sldId id="792" r:id="rId15"/>
    <p:sldId id="817" r:id="rId16"/>
    <p:sldId id="802" r:id="rId17"/>
    <p:sldId id="808" r:id="rId18"/>
    <p:sldId id="803" r:id="rId19"/>
    <p:sldId id="810" r:id="rId20"/>
    <p:sldId id="809" r:id="rId21"/>
    <p:sldId id="804" r:id="rId22"/>
    <p:sldId id="811" r:id="rId23"/>
    <p:sldId id="818" r:id="rId24"/>
    <p:sldId id="813" r:id="rId25"/>
    <p:sldId id="814" r:id="rId26"/>
    <p:sldId id="805" r:id="rId27"/>
    <p:sldId id="816" r:id="rId28"/>
    <p:sldId id="815" r:id="rId29"/>
    <p:sldId id="812" r:id="rId30"/>
    <p:sldId id="256" r:id="rId31"/>
    <p:sldId id="819" r:id="rId32"/>
    <p:sldId id="748" r:id="rId33"/>
  </p:sldIdLst>
  <p:sldSz cx="12192000" cy="6858000"/>
  <p:notesSz cx="6858000" cy="9144000"/>
  <p:custDataLst>
    <p:tags r:id="rId3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373BE13-A562-4D2C-AF4C-22CC157F2C45}" v="1" dt="2026-10-22T07:59:51.60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82"/>
    <p:restoredTop sz="80778" autoAdjust="0"/>
  </p:normalViewPr>
  <p:slideViewPr>
    <p:cSldViewPr snapToGrid="0">
      <p:cViewPr varScale="1">
        <p:scale>
          <a:sx n="75" d="100"/>
          <a:sy n="75" d="100"/>
        </p:scale>
        <p:origin x="974" y="53"/>
      </p:cViewPr>
      <p:guideLst/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tableStyles" Target="tableStyles.xml"/><Relationship Id="rId21" Type="http://schemas.openxmlformats.org/officeDocument/2006/relationships/slide" Target="slides/slide15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41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presProps" Target="pres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tags" Target="tags/tag1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3FBC77E1-FE42-4F9E-B4B2-3759F3328945}"/>
    <pc:docChg chg="undo custSel addSld delSld modSld sldOrd">
      <pc:chgData name="Stalin Jacob Wilson Packia Dhas" userId="050d7d71-3621-4503-95e8-1c9a9d962492" providerId="ADAL" clId="{3FBC77E1-FE42-4F9E-B4B2-3759F3328945}" dt="2026-10-22T08:00:53.183" v="4778" actId="47"/>
      <pc:docMkLst>
        <pc:docMk/>
      </pc:docMkLst>
      <pc:sldChg chg="addSp modSp add mod">
        <pc:chgData name="Stalin Jacob Wilson Packia Dhas" userId="050d7d71-3621-4503-95e8-1c9a9d962492" providerId="ADAL" clId="{3FBC77E1-FE42-4F9E-B4B2-3759F3328945}" dt="2026-10-19T13:50:38.852" v="200" actId="207"/>
        <pc:sldMkLst>
          <pc:docMk/>
          <pc:sldMk cId="1635377456" sldId="256"/>
        </pc:sldMkLst>
        <pc:spChg chg="mod">
          <ac:chgData name="Stalin Jacob Wilson Packia Dhas" userId="050d7d71-3621-4503-95e8-1c9a9d962492" providerId="ADAL" clId="{3FBC77E1-FE42-4F9E-B4B2-3759F3328945}" dt="2026-10-19T13:50:38.852" v="200" actId="207"/>
          <ac:spMkLst>
            <pc:docMk/>
            <pc:sldMk cId="1635377456" sldId="256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19T13:50:09.324" v="184"/>
          <ac:spMkLst>
            <pc:docMk/>
            <pc:sldMk cId="1635377456" sldId="256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19T13:50:09.440" v="193"/>
          <ac:spMkLst>
            <pc:docMk/>
            <pc:sldMk cId="1635377456" sldId="256"/>
            <ac:spMk id="4" creationId="{0E80C353-88D8-4444-A8A9-74BD2FCFFFBD}"/>
          </ac:spMkLst>
        </pc:spChg>
        <pc:picChg chg="add mod">
          <ac:chgData name="Stalin Jacob Wilson Packia Dhas" userId="050d7d71-3621-4503-95e8-1c9a9d962492" providerId="ADAL" clId="{3FBC77E1-FE42-4F9E-B4B2-3759F3328945}" dt="2026-10-19T13:50:11.298" v="197"/>
          <ac:picMkLst>
            <pc:docMk/>
            <pc:sldMk cId="1635377456" sldId="256"/>
            <ac:picMk id="5" creationId="{E32794A1-9468-A86F-6000-AE72A3E80114}"/>
          </ac:picMkLst>
        </pc:picChg>
      </pc:sldChg>
      <pc:sldChg chg="addSp modSp mod modClrScheme chgLayout">
        <pc:chgData name="Stalin Jacob Wilson Packia Dhas" userId="050d7d71-3621-4503-95e8-1c9a9d962492" providerId="ADAL" clId="{3FBC77E1-FE42-4F9E-B4B2-3759F3328945}" dt="2026-10-16T19:47:33.271" v="9" actId="1076"/>
        <pc:sldMkLst>
          <pc:docMk/>
          <pc:sldMk cId="2498964462" sldId="750"/>
        </pc:sldMkLst>
        <pc:spChg chg="mod">
          <ac:chgData name="Stalin Jacob Wilson Packia Dhas" userId="050d7d71-3621-4503-95e8-1c9a9d962492" providerId="ADAL" clId="{3FBC77E1-FE42-4F9E-B4B2-3759F3328945}" dt="2026-10-16T19:47:29.742" v="8" actId="207"/>
          <ac:spMkLst>
            <pc:docMk/>
            <pc:sldMk cId="2498964462" sldId="750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3FBC77E1-FE42-4F9E-B4B2-3759F3328945}" dt="2026-10-16T19:47:33.271" v="9" actId="1076"/>
          <ac:spMkLst>
            <pc:docMk/>
            <pc:sldMk cId="2498964462" sldId="750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3FBC77E1-FE42-4F9E-B4B2-3759F3328945}" dt="2026-10-16T19:47:16.981" v="4" actId="26606"/>
          <ac:spMkLst>
            <pc:docMk/>
            <pc:sldMk cId="2498964462" sldId="750"/>
            <ac:spMk id="4" creationId="{7E2EBC05-CB4F-406D-2F45-D8D94E4ABFE4}"/>
          </ac:spMkLst>
        </pc:spChg>
        <pc:spChg chg="mod">
          <ac:chgData name="Stalin Jacob Wilson Packia Dhas" userId="050d7d71-3621-4503-95e8-1c9a9d962492" providerId="ADAL" clId="{3FBC77E1-FE42-4F9E-B4B2-3759F3328945}" dt="2026-10-16T19:47:16.981" v="4" actId="26606"/>
          <ac:spMkLst>
            <pc:docMk/>
            <pc:sldMk cId="2498964462" sldId="750"/>
            <ac:spMk id="5" creationId="{00000000-0000-0000-0000-000000000000}"/>
          </ac:spMkLst>
        </pc:spChg>
        <pc:picChg chg="add mod ord">
          <ac:chgData name="Stalin Jacob Wilson Packia Dhas" userId="050d7d71-3621-4503-95e8-1c9a9d962492" providerId="ADAL" clId="{3FBC77E1-FE42-4F9E-B4B2-3759F3328945}" dt="2026-10-16T19:47:20.254" v="5" actId="1076"/>
          <ac:picMkLst>
            <pc:docMk/>
            <pc:sldMk cId="2498964462" sldId="750"/>
            <ac:picMk id="7" creationId="{AA8BF3F4-4916-5B47-1D5E-7F37C8701705}"/>
          </ac:picMkLst>
        </pc:picChg>
      </pc:sldChg>
      <pc:sldChg chg="add modNotesTx">
        <pc:chgData name="Stalin Jacob Wilson Packia Dhas" userId="050d7d71-3621-4503-95e8-1c9a9d962492" providerId="ADAL" clId="{3FBC77E1-FE42-4F9E-B4B2-3759F3328945}" dt="2026-10-22T07:59:12.520" v="4748" actId="6549"/>
        <pc:sldMkLst>
          <pc:docMk/>
          <pc:sldMk cId="3899806963" sldId="759"/>
        </pc:sldMkLst>
      </pc:sldChg>
      <pc:sldChg chg="modSp add mod modNotesTx">
        <pc:chgData name="Stalin Jacob Wilson Packia Dhas" userId="050d7d71-3621-4503-95e8-1c9a9d962492" providerId="ADAL" clId="{3FBC77E1-FE42-4F9E-B4B2-3759F3328945}" dt="2026-10-22T07:59:38.626" v="4751" actId="6549"/>
        <pc:sldMkLst>
          <pc:docMk/>
          <pc:sldMk cId="3777859681" sldId="760"/>
        </pc:sldMkLst>
        <pc:spChg chg="mod">
          <ac:chgData name="Stalin Jacob Wilson Packia Dhas" userId="050d7d71-3621-4503-95e8-1c9a9d962492" providerId="ADAL" clId="{3FBC77E1-FE42-4F9E-B4B2-3759F3328945}" dt="2026-10-21T00:50:25.443" v="4369" actId="20577"/>
          <ac:spMkLst>
            <pc:docMk/>
            <pc:sldMk cId="3777859681" sldId="760"/>
            <ac:spMk id="3" creationId="{00000000-0000-0000-0000-000000000000}"/>
          </ac:spMkLst>
        </pc:spChg>
      </pc:sldChg>
      <pc:sldChg chg="add modNotesTx">
        <pc:chgData name="Stalin Jacob Wilson Packia Dhas" userId="050d7d71-3621-4503-95e8-1c9a9d962492" providerId="ADAL" clId="{3FBC77E1-FE42-4F9E-B4B2-3759F3328945}" dt="2026-10-22T07:59:29.402" v="4749" actId="6549"/>
        <pc:sldMkLst>
          <pc:docMk/>
          <pc:sldMk cId="1958329635" sldId="761"/>
        </pc:sldMkLst>
      </pc:sldChg>
      <pc:sldChg chg="add modNotesTx">
        <pc:chgData name="Stalin Jacob Wilson Packia Dhas" userId="050d7d71-3621-4503-95e8-1c9a9d962492" providerId="ADAL" clId="{3FBC77E1-FE42-4F9E-B4B2-3759F3328945}" dt="2026-10-22T07:59:33.471" v="4750" actId="6549"/>
        <pc:sldMkLst>
          <pc:docMk/>
          <pc:sldMk cId="426354182" sldId="789"/>
        </pc:sldMkLst>
      </pc:sldChg>
      <pc:sldChg chg="modSp add mod modNotesTx">
        <pc:chgData name="Stalin Jacob Wilson Packia Dhas" userId="050d7d71-3621-4503-95e8-1c9a9d962492" providerId="ADAL" clId="{3FBC77E1-FE42-4F9E-B4B2-3759F3328945}" dt="2026-10-22T07:59:41.939" v="4752" actId="6549"/>
        <pc:sldMkLst>
          <pc:docMk/>
          <pc:sldMk cId="2517815037" sldId="792"/>
        </pc:sldMkLst>
        <pc:spChg chg="mod">
          <ac:chgData name="Stalin Jacob Wilson Packia Dhas" userId="050d7d71-3621-4503-95e8-1c9a9d962492" providerId="ADAL" clId="{3FBC77E1-FE42-4F9E-B4B2-3759F3328945}" dt="2026-10-16T19:51:15.398" v="31"/>
          <ac:spMkLst>
            <pc:docMk/>
            <pc:sldMk cId="2517815037" sldId="792"/>
            <ac:spMk id="3" creationId="{1BDDDC3F-7D71-E0CD-A74F-5622DB130ADA}"/>
          </ac:spMkLst>
        </pc:spChg>
      </pc:sldChg>
      <pc:sldChg chg="modSp mod">
        <pc:chgData name="Stalin Jacob Wilson Packia Dhas" userId="050d7d71-3621-4503-95e8-1c9a9d962492" providerId="ADAL" clId="{3FBC77E1-FE42-4F9E-B4B2-3759F3328945}" dt="2026-10-19T12:35:49.074" v="155" actId="1076"/>
        <pc:sldMkLst>
          <pc:docMk/>
          <pc:sldMk cId="2587122192" sldId="803"/>
        </pc:sldMkLst>
        <pc:spChg chg="mod">
          <ac:chgData name="Stalin Jacob Wilson Packia Dhas" userId="050d7d71-3621-4503-95e8-1c9a9d962492" providerId="ADAL" clId="{3FBC77E1-FE42-4F9E-B4B2-3759F3328945}" dt="2026-10-19T12:35:49.074" v="155" actId="1076"/>
          <ac:spMkLst>
            <pc:docMk/>
            <pc:sldMk cId="2587122192" sldId="803"/>
            <ac:spMk id="3" creationId="{02011B8E-2E33-7936-1E8C-833947260162}"/>
          </ac:spMkLst>
        </pc:spChg>
      </pc:sldChg>
      <pc:sldChg chg="modSp modNotesTx">
        <pc:chgData name="Stalin Jacob Wilson Packia Dhas" userId="050d7d71-3621-4503-95e8-1c9a9d962492" providerId="ADAL" clId="{3FBC77E1-FE42-4F9E-B4B2-3759F3328945}" dt="2026-10-22T08:00:22.936" v="4758" actId="6549"/>
        <pc:sldMkLst>
          <pc:docMk/>
          <pc:sldMk cId="404291367" sldId="805"/>
        </pc:sldMkLst>
        <pc:spChg chg="mod">
          <ac:chgData name="Stalin Jacob Wilson Packia Dhas" userId="050d7d71-3621-4503-95e8-1c9a9d962492" providerId="ADAL" clId="{3FBC77E1-FE42-4F9E-B4B2-3759F3328945}" dt="2026-10-19T12:48:18.273" v="160"/>
          <ac:spMkLst>
            <pc:docMk/>
            <pc:sldMk cId="404291367" sldId="805"/>
            <ac:spMk id="3" creationId="{33B536A5-D609-E389-BF27-3671C049CED4}"/>
          </ac:spMkLst>
        </pc:spChg>
      </pc:sldChg>
      <pc:sldChg chg="modNotesTx">
        <pc:chgData name="Stalin Jacob Wilson Packia Dhas" userId="050d7d71-3621-4503-95e8-1c9a9d962492" providerId="ADAL" clId="{3FBC77E1-FE42-4F9E-B4B2-3759F3328945}" dt="2026-10-22T07:59:55.173" v="4753" actId="6549"/>
        <pc:sldMkLst>
          <pc:docMk/>
          <pc:sldMk cId="3686866198" sldId="808"/>
        </pc:sldMkLst>
      </pc:sldChg>
      <pc:sldChg chg="modNotesTx">
        <pc:chgData name="Stalin Jacob Wilson Packia Dhas" userId="050d7d71-3621-4503-95e8-1c9a9d962492" providerId="ADAL" clId="{3FBC77E1-FE42-4F9E-B4B2-3759F3328945}" dt="2026-10-22T08:00:01.134" v="4754" actId="6549"/>
        <pc:sldMkLst>
          <pc:docMk/>
          <pc:sldMk cId="1975329563" sldId="809"/>
        </pc:sldMkLst>
      </pc:sldChg>
      <pc:sldChg chg="modSp mod">
        <pc:chgData name="Stalin Jacob Wilson Packia Dhas" userId="050d7d71-3621-4503-95e8-1c9a9d962492" providerId="ADAL" clId="{3FBC77E1-FE42-4F9E-B4B2-3759F3328945}" dt="2026-10-19T12:35:23.059" v="154" actId="14100"/>
        <pc:sldMkLst>
          <pc:docMk/>
          <pc:sldMk cId="109223435" sldId="810"/>
        </pc:sldMkLst>
        <pc:spChg chg="mod">
          <ac:chgData name="Stalin Jacob Wilson Packia Dhas" userId="050d7d71-3621-4503-95e8-1c9a9d962492" providerId="ADAL" clId="{3FBC77E1-FE42-4F9E-B4B2-3759F3328945}" dt="2026-10-19T12:35:01.312" v="150" actId="14100"/>
          <ac:spMkLst>
            <pc:docMk/>
            <pc:sldMk cId="109223435" sldId="810"/>
            <ac:spMk id="3" creationId="{46148CCE-0F12-9BFA-5617-E9AC9E0E7C07}"/>
          </ac:spMkLst>
        </pc:spChg>
        <pc:picChg chg="mod">
          <ac:chgData name="Stalin Jacob Wilson Packia Dhas" userId="050d7d71-3621-4503-95e8-1c9a9d962492" providerId="ADAL" clId="{3FBC77E1-FE42-4F9E-B4B2-3759F3328945}" dt="2026-10-19T12:35:23.059" v="154" actId="14100"/>
          <ac:picMkLst>
            <pc:docMk/>
            <pc:sldMk cId="109223435" sldId="810"/>
            <ac:picMk id="7170" creationId="{1D82A511-3697-704E-68BC-F6738AFA3E8F}"/>
          </ac:picMkLst>
        </pc:picChg>
        <pc:picChg chg="mod">
          <ac:chgData name="Stalin Jacob Wilson Packia Dhas" userId="050d7d71-3621-4503-95e8-1c9a9d962492" providerId="ADAL" clId="{3FBC77E1-FE42-4F9E-B4B2-3759F3328945}" dt="2026-10-19T12:35:11.779" v="152" actId="14100"/>
          <ac:picMkLst>
            <pc:docMk/>
            <pc:sldMk cId="109223435" sldId="810"/>
            <ac:picMk id="7174" creationId="{2148D33D-7E9A-42CD-8045-4D961E0609D2}"/>
          </ac:picMkLst>
        </pc:picChg>
      </pc:sldChg>
      <pc:sldChg chg="modNotesTx">
        <pc:chgData name="Stalin Jacob Wilson Packia Dhas" userId="050d7d71-3621-4503-95e8-1c9a9d962492" providerId="ADAL" clId="{3FBC77E1-FE42-4F9E-B4B2-3759F3328945}" dt="2026-10-22T08:00:07.257" v="4755" actId="6549"/>
        <pc:sldMkLst>
          <pc:docMk/>
          <pc:sldMk cId="1339091696" sldId="811"/>
        </pc:sldMkLst>
      </pc:sldChg>
      <pc:sldChg chg="modSp mod modNotesTx">
        <pc:chgData name="Stalin Jacob Wilson Packia Dhas" userId="050d7d71-3621-4503-95e8-1c9a9d962492" providerId="ADAL" clId="{3FBC77E1-FE42-4F9E-B4B2-3759F3328945}" dt="2026-10-22T08:00:13.399" v="4756" actId="6549"/>
        <pc:sldMkLst>
          <pc:docMk/>
          <pc:sldMk cId="2956176208" sldId="813"/>
        </pc:sldMkLst>
        <pc:spChg chg="mod">
          <ac:chgData name="Stalin Jacob Wilson Packia Dhas" userId="050d7d71-3621-4503-95e8-1c9a9d962492" providerId="ADAL" clId="{3FBC77E1-FE42-4F9E-B4B2-3759F3328945}" dt="2026-10-21T00:56:37.308" v="4382" actId="113"/>
          <ac:spMkLst>
            <pc:docMk/>
            <pc:sldMk cId="2956176208" sldId="813"/>
            <ac:spMk id="3" creationId="{20327B19-6684-E057-08AD-0B364C536C42}"/>
          </ac:spMkLst>
        </pc:spChg>
      </pc:sldChg>
      <pc:sldChg chg="modSp mod modNotesTx">
        <pc:chgData name="Stalin Jacob Wilson Packia Dhas" userId="050d7d71-3621-4503-95e8-1c9a9d962492" providerId="ADAL" clId="{3FBC77E1-FE42-4F9E-B4B2-3759F3328945}" dt="2026-10-22T08:00:19.095" v="4757" actId="6549"/>
        <pc:sldMkLst>
          <pc:docMk/>
          <pc:sldMk cId="3122988148" sldId="814"/>
        </pc:sldMkLst>
        <pc:spChg chg="mod">
          <ac:chgData name="Stalin Jacob Wilson Packia Dhas" userId="050d7d71-3621-4503-95e8-1c9a9d962492" providerId="ADAL" clId="{3FBC77E1-FE42-4F9E-B4B2-3759F3328945}" dt="2026-10-21T00:56:51.172" v="4383" actId="113"/>
          <ac:spMkLst>
            <pc:docMk/>
            <pc:sldMk cId="3122988148" sldId="814"/>
            <ac:spMk id="7" creationId="{D7678943-BB32-1B0D-26E0-96B3187DED89}"/>
          </ac:spMkLst>
        </pc:spChg>
      </pc:sldChg>
      <pc:sldChg chg="modSp ord modNotesTx">
        <pc:chgData name="Stalin Jacob Wilson Packia Dhas" userId="050d7d71-3621-4503-95e8-1c9a9d962492" providerId="ADAL" clId="{3FBC77E1-FE42-4F9E-B4B2-3759F3328945}" dt="2026-10-22T08:00:36.497" v="4760" actId="6549"/>
        <pc:sldMkLst>
          <pc:docMk/>
          <pc:sldMk cId="2557250112" sldId="815"/>
        </pc:sldMkLst>
        <pc:spChg chg="mod">
          <ac:chgData name="Stalin Jacob Wilson Packia Dhas" userId="050d7d71-3621-4503-95e8-1c9a9d962492" providerId="ADAL" clId="{3FBC77E1-FE42-4F9E-B4B2-3759F3328945}" dt="2026-10-19T13:02:51.741" v="161"/>
          <ac:spMkLst>
            <pc:docMk/>
            <pc:sldMk cId="2557250112" sldId="815"/>
            <ac:spMk id="3" creationId="{E22B2111-9072-AFD2-06CC-786643253278}"/>
          </ac:spMkLst>
        </pc:spChg>
        <pc:picChg chg="mod">
          <ac:chgData name="Stalin Jacob Wilson Packia Dhas" userId="050d7d71-3621-4503-95e8-1c9a9d962492" providerId="ADAL" clId="{3FBC77E1-FE42-4F9E-B4B2-3759F3328945}" dt="2026-10-21T00:59:03.018" v="4384" actId="1076"/>
          <ac:picMkLst>
            <pc:docMk/>
            <pc:sldMk cId="2557250112" sldId="815"/>
            <ac:picMk id="8196" creationId="{DA93B7A5-D42D-F294-62A4-5D8231B06A30}"/>
          </ac:picMkLst>
        </pc:picChg>
      </pc:sldChg>
      <pc:sldChg chg="modNotesTx">
        <pc:chgData name="Stalin Jacob Wilson Packia Dhas" userId="050d7d71-3621-4503-95e8-1c9a9d962492" providerId="ADAL" clId="{3FBC77E1-FE42-4F9E-B4B2-3759F3328945}" dt="2026-10-22T08:00:27.343" v="4759" actId="6549"/>
        <pc:sldMkLst>
          <pc:docMk/>
          <pc:sldMk cId="1879088090" sldId="816"/>
        </pc:sldMkLst>
      </pc:sldChg>
      <pc:sldChg chg="modSp add mod">
        <pc:chgData name="Stalin Jacob Wilson Packia Dhas" userId="050d7d71-3621-4503-95e8-1c9a9d962492" providerId="ADAL" clId="{3FBC77E1-FE42-4F9E-B4B2-3759F3328945}" dt="2026-10-19T12:26:48.647" v="143" actId="6549"/>
        <pc:sldMkLst>
          <pc:docMk/>
          <pc:sldMk cId="2689494836" sldId="817"/>
        </pc:sldMkLst>
        <pc:spChg chg="mod">
          <ac:chgData name="Stalin Jacob Wilson Packia Dhas" userId="050d7d71-3621-4503-95e8-1c9a9d962492" providerId="ADAL" clId="{3FBC77E1-FE42-4F9E-B4B2-3759F3328945}" dt="2026-10-19T12:26:48.647" v="143" actId="6549"/>
          <ac:spMkLst>
            <pc:docMk/>
            <pc:sldMk cId="2689494836" sldId="817"/>
            <ac:spMk id="3" creationId="{C3908B88-B3E4-0AE0-6574-5100CB649D66}"/>
          </ac:spMkLst>
        </pc:spChg>
      </pc:sldChg>
      <pc:sldChg chg="modSp add mod ord">
        <pc:chgData name="Stalin Jacob Wilson Packia Dhas" userId="050d7d71-3621-4503-95e8-1c9a9d962492" providerId="ADAL" clId="{3FBC77E1-FE42-4F9E-B4B2-3759F3328945}" dt="2026-10-19T12:20:53.121" v="138"/>
        <pc:sldMkLst>
          <pc:docMk/>
          <pc:sldMk cId="1482097140" sldId="818"/>
        </pc:sldMkLst>
        <pc:spChg chg="mod">
          <ac:chgData name="Stalin Jacob Wilson Packia Dhas" userId="050d7d71-3621-4503-95e8-1c9a9d962492" providerId="ADAL" clId="{3FBC77E1-FE42-4F9E-B4B2-3759F3328945}" dt="2026-10-19T12:20:53.121" v="138"/>
          <ac:spMkLst>
            <pc:docMk/>
            <pc:sldMk cId="1482097140" sldId="818"/>
            <ac:spMk id="3" creationId="{08D37E82-35B8-9BBC-03DB-F34443A4A079}"/>
          </ac:spMkLst>
        </pc:spChg>
      </pc:sldChg>
      <pc:sldChg chg="addSp delSp modSp add mod">
        <pc:chgData name="Stalin Jacob Wilson Packia Dhas" userId="050d7d71-3621-4503-95e8-1c9a9d962492" providerId="ADAL" clId="{3FBC77E1-FE42-4F9E-B4B2-3759F3328945}" dt="2026-10-19T13:27:40.757" v="181" actId="20577"/>
        <pc:sldMkLst>
          <pc:docMk/>
          <pc:sldMk cId="3841237246" sldId="819"/>
        </pc:sldMkLst>
        <pc:spChg chg="mod">
          <ac:chgData name="Stalin Jacob Wilson Packia Dhas" userId="050d7d71-3621-4503-95e8-1c9a9d962492" providerId="ADAL" clId="{3FBC77E1-FE42-4F9E-B4B2-3759F3328945}" dt="2026-10-19T13:27:40.757" v="181" actId="20577"/>
          <ac:spMkLst>
            <pc:docMk/>
            <pc:sldMk cId="3841237246" sldId="819"/>
            <ac:spMk id="2" creationId="{C1CBA9F5-5D81-8095-5E63-038C41FCC750}"/>
          </ac:spMkLst>
        </pc:spChg>
        <pc:spChg chg="add mod">
          <ac:chgData name="Stalin Jacob Wilson Packia Dhas" userId="050d7d71-3621-4503-95e8-1c9a9d962492" providerId="ADAL" clId="{3FBC77E1-FE42-4F9E-B4B2-3759F3328945}" dt="2026-10-19T13:27:32.767" v="171" actId="5793"/>
          <ac:spMkLst>
            <pc:docMk/>
            <pc:sldMk cId="3841237246" sldId="819"/>
            <ac:spMk id="6" creationId="{089CBD80-C482-D769-6F43-19CE75D12C45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10-22T08:00:45.424" v="4761" actId="47"/>
        <pc:sldMkLst>
          <pc:docMk/>
          <pc:sldMk cId="3016738383" sldId="820"/>
        </pc:sldMkLst>
        <pc:spChg chg="mod">
          <ac:chgData name="Stalin Jacob Wilson Packia Dhas" userId="050d7d71-3621-4503-95e8-1c9a9d962492" providerId="ADAL" clId="{3FBC77E1-FE42-4F9E-B4B2-3759F3328945}" dt="2026-10-19T14:25:37.402" v="4325" actId="404"/>
          <ac:spMkLst>
            <pc:docMk/>
            <pc:sldMk cId="3016738383" sldId="820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19T14:22:40.976" v="205"/>
          <ac:spMkLst>
            <pc:docMk/>
            <pc:sldMk cId="3016738383" sldId="820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19T14:22:41.095" v="216"/>
          <ac:spMkLst>
            <pc:docMk/>
            <pc:sldMk cId="3016738383" sldId="820"/>
            <ac:spMk id="4" creationId="{2E66FD20-E76B-470C-9CF4-0F6AD291B676}"/>
          </ac:spMkLst>
        </pc:spChg>
        <pc:spChg chg="add mod">
          <ac:chgData name="Stalin Jacob Wilson Packia Dhas" userId="050d7d71-3621-4503-95e8-1c9a9d962492" providerId="ADAL" clId="{3FBC77E1-FE42-4F9E-B4B2-3759F3328945}" dt="2026-10-19T14:22:44.022" v="482"/>
          <ac:spMkLst>
            <pc:docMk/>
            <pc:sldMk cId="3016738383" sldId="820"/>
            <ac:spMk id="5" creationId="{C0DCA77D-D28C-4F1B-9479-E26BA65365FA}"/>
          </ac:spMkLst>
        </pc:spChg>
        <pc:spChg chg="add mod">
          <ac:chgData name="Stalin Jacob Wilson Packia Dhas" userId="050d7d71-3621-4503-95e8-1c9a9d962492" providerId="ADAL" clId="{3FBC77E1-FE42-4F9E-B4B2-3759F3328945}" dt="2026-10-19T14:22:41.116" v="235"/>
          <ac:spMkLst>
            <pc:docMk/>
            <pc:sldMk cId="3016738383" sldId="820"/>
            <ac:spMk id="6" creationId="{D6BF7B3F-11A9-4B13-BC48-0C32A5F4D120}"/>
          </ac:spMkLst>
        </pc:spChg>
        <pc:spChg chg="add mod">
          <ac:chgData name="Stalin Jacob Wilson Packia Dhas" userId="050d7d71-3621-4503-95e8-1c9a9d962492" providerId="ADAL" clId="{3FBC77E1-FE42-4F9E-B4B2-3759F3328945}" dt="2026-10-19T14:22:41.122" v="242"/>
          <ac:spMkLst>
            <pc:docMk/>
            <pc:sldMk cId="3016738383" sldId="820"/>
            <ac:spMk id="7" creationId="{4A2A51D5-AC35-4179-8B20-E27D2C0ABB0F}"/>
          </ac:spMkLst>
        </pc:spChg>
        <pc:spChg chg="add mod">
          <ac:chgData name="Stalin Jacob Wilson Packia Dhas" userId="050d7d71-3621-4503-95e8-1c9a9d962492" providerId="ADAL" clId="{3FBC77E1-FE42-4F9E-B4B2-3759F3328945}" dt="2026-10-21T01:13:43.338" v="4631"/>
          <ac:spMkLst>
            <pc:docMk/>
            <pc:sldMk cId="3016738383" sldId="820"/>
            <ac:spMk id="8" creationId="{F1A82267-5020-47FF-8B69-A5D746EAF42C}"/>
          </ac:spMkLst>
        </pc:spChg>
        <pc:spChg chg="add mod">
          <ac:chgData name="Stalin Jacob Wilson Packia Dhas" userId="050d7d71-3621-4503-95e8-1c9a9d962492" providerId="ADAL" clId="{3FBC77E1-FE42-4F9E-B4B2-3759F3328945}" dt="2026-10-19T14:22:44.026" v="483"/>
          <ac:spMkLst>
            <pc:docMk/>
            <pc:sldMk cId="3016738383" sldId="820"/>
            <ac:spMk id="9" creationId="{8CF09B0F-BD57-40DB-9C63-3A70A8BA3389}"/>
          </ac:spMkLst>
        </pc:spChg>
        <pc:spChg chg="add mod">
          <ac:chgData name="Stalin Jacob Wilson Packia Dhas" userId="050d7d71-3621-4503-95e8-1c9a9d962492" providerId="ADAL" clId="{3FBC77E1-FE42-4F9E-B4B2-3759F3328945}" dt="2026-10-21T01:13:45.147" v="4713"/>
          <ac:spMkLst>
            <pc:docMk/>
            <pc:sldMk cId="3016738383" sldId="820"/>
            <ac:spMk id="10" creationId="{F1F9E4F7-B13D-4D17-9CE4-858CACDF698A}"/>
          </ac:spMkLst>
        </pc:spChg>
        <pc:spChg chg="add mod">
          <ac:chgData name="Stalin Jacob Wilson Packia Dhas" userId="050d7d71-3621-4503-95e8-1c9a9d962492" providerId="ADAL" clId="{3FBC77E1-FE42-4F9E-B4B2-3759F3328945}" dt="2026-10-19T14:22:41.514" v="275"/>
          <ac:spMkLst>
            <pc:docMk/>
            <pc:sldMk cId="3016738383" sldId="820"/>
            <ac:spMk id="11" creationId="{C29F6F51-264B-46C0-B97F-05AAD11FDFFB}"/>
          </ac:spMkLst>
        </pc:spChg>
        <pc:spChg chg="add mod">
          <ac:chgData name="Stalin Jacob Wilson Packia Dhas" userId="050d7d71-3621-4503-95e8-1c9a9d962492" providerId="ADAL" clId="{3FBC77E1-FE42-4F9E-B4B2-3759F3328945}" dt="2026-10-21T01:13:43.335" v="4626"/>
          <ac:spMkLst>
            <pc:docMk/>
            <pc:sldMk cId="3016738383" sldId="820"/>
            <ac:spMk id="12" creationId="{BE20C6E4-1942-4385-AACF-2E6D957EFFF6}"/>
          </ac:spMkLst>
        </pc:spChg>
        <pc:spChg chg="add mod">
          <ac:chgData name="Stalin Jacob Wilson Packia Dhas" userId="050d7d71-3621-4503-95e8-1c9a9d962492" providerId="ADAL" clId="{3FBC77E1-FE42-4F9E-B4B2-3759F3328945}" dt="2026-10-19T14:22:41.530" v="295"/>
          <ac:spMkLst>
            <pc:docMk/>
            <pc:sldMk cId="3016738383" sldId="820"/>
            <ac:spMk id="13" creationId="{DDEB03B2-DBA8-4353-B74F-5BED6D4E4288}"/>
          </ac:spMkLst>
        </pc:spChg>
        <pc:spChg chg="add mod">
          <ac:chgData name="Stalin Jacob Wilson Packia Dhas" userId="050d7d71-3621-4503-95e8-1c9a9d962492" providerId="ADAL" clId="{3FBC77E1-FE42-4F9E-B4B2-3759F3328945}" dt="2026-10-21T01:13:43.329" v="4622"/>
          <ac:spMkLst>
            <pc:docMk/>
            <pc:sldMk cId="3016738383" sldId="820"/>
            <ac:spMk id="14" creationId="{F55BA619-9B2D-4C02-B4D8-61929D58A6F3}"/>
          </ac:spMkLst>
        </pc:spChg>
        <pc:spChg chg="add mod">
          <ac:chgData name="Stalin Jacob Wilson Packia Dhas" userId="050d7d71-3621-4503-95e8-1c9a9d962492" providerId="ADAL" clId="{3FBC77E1-FE42-4F9E-B4B2-3759F3328945}" dt="2026-10-19T14:22:41.547" v="315"/>
          <ac:spMkLst>
            <pc:docMk/>
            <pc:sldMk cId="3016738383" sldId="820"/>
            <ac:spMk id="15" creationId="{4C2FFE7E-6B61-408C-B498-435A4BEA1594}"/>
          </ac:spMkLst>
        </pc:spChg>
        <pc:spChg chg="add mod">
          <ac:chgData name="Stalin Jacob Wilson Packia Dhas" userId="050d7d71-3621-4503-95e8-1c9a9d962492" providerId="ADAL" clId="{3FBC77E1-FE42-4F9E-B4B2-3759F3328945}" dt="2026-10-21T01:13:43.335" v="4627"/>
          <ac:spMkLst>
            <pc:docMk/>
            <pc:sldMk cId="3016738383" sldId="820"/>
            <ac:spMk id="16" creationId="{02D030D6-952F-4471-8359-81369E7A0E13}"/>
          </ac:spMkLst>
        </pc:spChg>
        <pc:spChg chg="add mod">
          <ac:chgData name="Stalin Jacob Wilson Packia Dhas" userId="050d7d71-3621-4503-95e8-1c9a9d962492" providerId="ADAL" clId="{3FBC77E1-FE42-4F9E-B4B2-3759F3328945}" dt="2026-10-19T14:22:41.570" v="335"/>
          <ac:spMkLst>
            <pc:docMk/>
            <pc:sldMk cId="3016738383" sldId="820"/>
            <ac:spMk id="17" creationId="{3F196DF4-800D-4938-991C-094C910FD7F1}"/>
          </ac:spMkLst>
        </pc:spChg>
        <pc:spChg chg="add mod">
          <ac:chgData name="Stalin Jacob Wilson Packia Dhas" userId="050d7d71-3621-4503-95e8-1c9a9d962492" providerId="ADAL" clId="{3FBC77E1-FE42-4F9E-B4B2-3759F3328945}" dt="2026-10-21T01:13:43.331" v="4623"/>
          <ac:spMkLst>
            <pc:docMk/>
            <pc:sldMk cId="3016738383" sldId="820"/>
            <ac:spMk id="18" creationId="{7FADE6EB-3D3C-4593-8A04-53BFBB1ED2C5}"/>
          </ac:spMkLst>
        </pc:spChg>
        <pc:spChg chg="add mod">
          <ac:chgData name="Stalin Jacob Wilson Packia Dhas" userId="050d7d71-3621-4503-95e8-1c9a9d962492" providerId="ADAL" clId="{3FBC77E1-FE42-4F9E-B4B2-3759F3328945}" dt="2026-10-19T14:22:41.591" v="355"/>
          <ac:spMkLst>
            <pc:docMk/>
            <pc:sldMk cId="3016738383" sldId="820"/>
            <ac:spMk id="19" creationId="{76F2FFAB-A47D-4CD7-9CBC-49010AB5075D}"/>
          </ac:spMkLst>
        </pc:spChg>
        <pc:spChg chg="add mod">
          <ac:chgData name="Stalin Jacob Wilson Packia Dhas" userId="050d7d71-3621-4503-95e8-1c9a9d962492" providerId="ADAL" clId="{3FBC77E1-FE42-4F9E-B4B2-3759F3328945}" dt="2026-10-21T01:13:43.336" v="4628"/>
          <ac:spMkLst>
            <pc:docMk/>
            <pc:sldMk cId="3016738383" sldId="820"/>
            <ac:spMk id="20" creationId="{C98D305E-C994-4241-8FEE-68BFB19A6071}"/>
          </ac:spMkLst>
        </pc:spChg>
        <pc:spChg chg="add mod">
          <ac:chgData name="Stalin Jacob Wilson Packia Dhas" userId="050d7d71-3621-4503-95e8-1c9a9d962492" providerId="ADAL" clId="{3FBC77E1-FE42-4F9E-B4B2-3759F3328945}" dt="2026-10-19T14:22:41.610" v="375"/>
          <ac:spMkLst>
            <pc:docMk/>
            <pc:sldMk cId="3016738383" sldId="820"/>
            <ac:spMk id="21" creationId="{F39A8B4C-121D-4CA4-A5C9-2238268DC0D3}"/>
          </ac:spMkLst>
        </pc:spChg>
        <pc:spChg chg="add mod">
          <ac:chgData name="Stalin Jacob Wilson Packia Dhas" userId="050d7d71-3621-4503-95e8-1c9a9d962492" providerId="ADAL" clId="{3FBC77E1-FE42-4F9E-B4B2-3759F3328945}" dt="2026-10-21T01:13:43.331" v="4624"/>
          <ac:spMkLst>
            <pc:docMk/>
            <pc:sldMk cId="3016738383" sldId="820"/>
            <ac:spMk id="22" creationId="{3FCD5123-F932-44C4-807F-D7ABF86C55FF}"/>
          </ac:spMkLst>
        </pc:spChg>
        <pc:spChg chg="add mod">
          <ac:chgData name="Stalin Jacob Wilson Packia Dhas" userId="050d7d71-3621-4503-95e8-1c9a9d962492" providerId="ADAL" clId="{3FBC77E1-FE42-4F9E-B4B2-3759F3328945}" dt="2026-10-19T14:22:41.635" v="395"/>
          <ac:spMkLst>
            <pc:docMk/>
            <pc:sldMk cId="3016738383" sldId="820"/>
            <ac:spMk id="23" creationId="{0B29A8E8-97C5-44B3-8484-C0E0680DA90F}"/>
          </ac:spMkLst>
        </pc:spChg>
        <pc:spChg chg="add mod">
          <ac:chgData name="Stalin Jacob Wilson Packia Dhas" userId="050d7d71-3621-4503-95e8-1c9a9d962492" providerId="ADAL" clId="{3FBC77E1-FE42-4F9E-B4B2-3759F3328945}" dt="2026-10-21T01:13:43.338" v="4629"/>
          <ac:spMkLst>
            <pc:docMk/>
            <pc:sldMk cId="3016738383" sldId="820"/>
            <ac:spMk id="24" creationId="{2750807F-50E9-44D8-BE32-7D00DC12B381}"/>
          </ac:spMkLst>
        </pc:spChg>
        <pc:spChg chg="add mod">
          <ac:chgData name="Stalin Jacob Wilson Packia Dhas" userId="050d7d71-3621-4503-95e8-1c9a9d962492" providerId="ADAL" clId="{3FBC77E1-FE42-4F9E-B4B2-3759F3328945}" dt="2026-10-19T14:22:41.651" v="415"/>
          <ac:spMkLst>
            <pc:docMk/>
            <pc:sldMk cId="3016738383" sldId="820"/>
            <ac:spMk id="25" creationId="{198F1EB8-899A-4B80-95E2-DB61B013695B}"/>
          </ac:spMkLst>
        </pc:spChg>
        <pc:spChg chg="add mod">
          <ac:chgData name="Stalin Jacob Wilson Packia Dhas" userId="050d7d71-3621-4503-95e8-1c9a9d962492" providerId="ADAL" clId="{3FBC77E1-FE42-4F9E-B4B2-3759F3328945}" dt="2026-10-21T01:13:43.333" v="4625"/>
          <ac:spMkLst>
            <pc:docMk/>
            <pc:sldMk cId="3016738383" sldId="820"/>
            <ac:spMk id="26" creationId="{D042BE10-6BC3-470E-8C3C-3A0FFAF7EED9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10-22T08:00:45.581" v="4762" actId="47"/>
        <pc:sldMkLst>
          <pc:docMk/>
          <pc:sldMk cId="661476681" sldId="821"/>
        </pc:sldMkLst>
        <pc:spChg chg="mod">
          <ac:chgData name="Stalin Jacob Wilson Packia Dhas" userId="050d7d71-3621-4503-95e8-1c9a9d962492" providerId="ADAL" clId="{3FBC77E1-FE42-4F9E-B4B2-3759F3328945}" dt="2026-10-19T14:25:42.416" v="4326" actId="1076"/>
          <ac:spMkLst>
            <pc:docMk/>
            <pc:sldMk cId="661476681" sldId="821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19T14:22:43.542" v="430"/>
          <ac:spMkLst>
            <pc:docMk/>
            <pc:sldMk cId="661476681" sldId="821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19T14:22:43.668" v="441"/>
          <ac:spMkLst>
            <pc:docMk/>
            <pc:sldMk cId="661476681" sldId="821"/>
            <ac:spMk id="4" creationId="{4DB3B32C-70A1-4A0D-B046-968DCCA9C7B2}"/>
          </ac:spMkLst>
        </pc:spChg>
        <pc:spChg chg="add mod">
          <ac:chgData name="Stalin Jacob Wilson Packia Dhas" userId="050d7d71-3621-4503-95e8-1c9a9d962492" providerId="ADAL" clId="{3FBC77E1-FE42-4F9E-B4B2-3759F3328945}" dt="2026-10-19T14:22:44.038" v="487"/>
          <ac:spMkLst>
            <pc:docMk/>
            <pc:sldMk cId="661476681" sldId="821"/>
            <ac:spMk id="5" creationId="{DB90C894-0314-4EDD-B925-5B5EF7416004}"/>
          </ac:spMkLst>
        </pc:spChg>
        <pc:spChg chg="add mod">
          <ac:chgData name="Stalin Jacob Wilson Packia Dhas" userId="050d7d71-3621-4503-95e8-1c9a9d962492" providerId="ADAL" clId="{3FBC77E1-FE42-4F9E-B4B2-3759F3328945}" dt="2026-10-19T14:22:43.689" v="460"/>
          <ac:spMkLst>
            <pc:docMk/>
            <pc:sldMk cId="661476681" sldId="821"/>
            <ac:spMk id="6" creationId="{C76A5FA1-76E8-4B79-899D-02C73B4FD782}"/>
          </ac:spMkLst>
        </pc:spChg>
        <pc:spChg chg="add mod">
          <ac:chgData name="Stalin Jacob Wilson Packia Dhas" userId="050d7d71-3621-4503-95e8-1c9a9d962492" providerId="ADAL" clId="{3FBC77E1-FE42-4F9E-B4B2-3759F3328945}" dt="2026-10-19T14:22:43.697" v="467"/>
          <ac:spMkLst>
            <pc:docMk/>
            <pc:sldMk cId="661476681" sldId="821"/>
            <ac:spMk id="7" creationId="{4F5D51C7-C4FC-4F81-99A7-CA43AAF887A7}"/>
          </ac:spMkLst>
        </pc:spChg>
        <pc:spChg chg="add mod">
          <ac:chgData name="Stalin Jacob Wilson Packia Dhas" userId="050d7d71-3621-4503-95e8-1c9a9d962492" providerId="ADAL" clId="{3FBC77E1-FE42-4F9E-B4B2-3759F3328945}" dt="2026-10-19T14:22:44.038" v="488"/>
          <ac:spMkLst>
            <pc:docMk/>
            <pc:sldMk cId="661476681" sldId="821"/>
            <ac:spMk id="8" creationId="{C8ED6AE4-0777-4E40-BB84-201183AEDF42}"/>
          </ac:spMkLst>
        </pc:spChg>
        <pc:spChg chg="add mod">
          <ac:chgData name="Stalin Jacob Wilson Packia Dhas" userId="050d7d71-3621-4503-95e8-1c9a9d962492" providerId="ADAL" clId="{3FBC77E1-FE42-4F9E-B4B2-3759F3328945}" dt="2026-10-21T01:13:45.247" v="4715"/>
          <ac:spMkLst>
            <pc:docMk/>
            <pc:sldMk cId="661476681" sldId="821"/>
            <ac:spMk id="9" creationId="{78F95906-37AB-41AE-82F9-927564ADB488}"/>
          </ac:spMkLst>
        </pc:spChg>
        <pc:spChg chg="add mod">
          <ac:chgData name="Stalin Jacob Wilson Packia Dhas" userId="050d7d71-3621-4503-95e8-1c9a9d962492" providerId="ADAL" clId="{3FBC77E1-FE42-4F9E-B4B2-3759F3328945}" dt="2026-10-19T14:22:44.121" v="499"/>
          <ac:spMkLst>
            <pc:docMk/>
            <pc:sldMk cId="661476681" sldId="821"/>
            <ac:spMk id="10" creationId="{59695396-E83A-4902-A8F1-DC9A9C474289}"/>
          </ac:spMkLst>
        </pc:spChg>
        <pc:spChg chg="add mod">
          <ac:chgData name="Stalin Jacob Wilson Packia Dhas" userId="050d7d71-3621-4503-95e8-1c9a9d962492" providerId="ADAL" clId="{3FBC77E1-FE42-4F9E-B4B2-3759F3328945}" dt="2026-10-19T14:22:44.135" v="508"/>
          <ac:spMkLst>
            <pc:docMk/>
            <pc:sldMk cId="661476681" sldId="821"/>
            <ac:spMk id="11" creationId="{9F4DE240-F690-4831-9DD3-DD7DE58DF002}"/>
          </ac:spMkLst>
        </pc:spChg>
        <pc:spChg chg="add mod">
          <ac:chgData name="Stalin Jacob Wilson Packia Dhas" userId="050d7d71-3621-4503-95e8-1c9a9d962492" providerId="ADAL" clId="{3FBC77E1-FE42-4F9E-B4B2-3759F3328945}" dt="2026-10-19T14:22:44.146" v="519"/>
          <ac:spMkLst>
            <pc:docMk/>
            <pc:sldMk cId="661476681" sldId="821"/>
            <ac:spMk id="12" creationId="{F8EC805C-9245-47B4-89AD-DE17A2ED160E}"/>
          </ac:spMkLst>
        </pc:spChg>
        <pc:spChg chg="add mod">
          <ac:chgData name="Stalin Jacob Wilson Packia Dhas" userId="050d7d71-3621-4503-95e8-1c9a9d962492" providerId="ADAL" clId="{3FBC77E1-FE42-4F9E-B4B2-3759F3328945}" dt="2026-10-19T14:22:44.157" v="529"/>
          <ac:spMkLst>
            <pc:docMk/>
            <pc:sldMk cId="661476681" sldId="821"/>
            <ac:spMk id="13" creationId="{92D62DE3-8248-4B24-9F0C-1E4B7BB64015}"/>
          </ac:spMkLst>
        </pc:spChg>
        <pc:spChg chg="add mod">
          <ac:chgData name="Stalin Jacob Wilson Packia Dhas" userId="050d7d71-3621-4503-95e8-1c9a9d962492" providerId="ADAL" clId="{3FBC77E1-FE42-4F9E-B4B2-3759F3328945}" dt="2026-10-19T14:22:44.167" v="539"/>
          <ac:spMkLst>
            <pc:docMk/>
            <pc:sldMk cId="661476681" sldId="821"/>
            <ac:spMk id="14" creationId="{5DF5AC72-1E7C-4D2A-8FF7-CA9E0B899F46}"/>
          </ac:spMkLst>
        </pc:spChg>
        <pc:spChg chg="add mod">
          <ac:chgData name="Stalin Jacob Wilson Packia Dhas" userId="050d7d71-3621-4503-95e8-1c9a9d962492" providerId="ADAL" clId="{3FBC77E1-FE42-4F9E-B4B2-3759F3328945}" dt="2026-10-19T14:22:44.171" v="548"/>
          <ac:spMkLst>
            <pc:docMk/>
            <pc:sldMk cId="661476681" sldId="821"/>
            <ac:spMk id="15" creationId="{C6241048-8942-4132-8DEB-A39DC88189AD}"/>
          </ac:spMkLst>
        </pc:spChg>
        <pc:spChg chg="add mod">
          <ac:chgData name="Stalin Jacob Wilson Packia Dhas" userId="050d7d71-3621-4503-95e8-1c9a9d962492" providerId="ADAL" clId="{3FBC77E1-FE42-4F9E-B4B2-3759F3328945}" dt="2026-10-19T14:22:44.188" v="559"/>
          <ac:spMkLst>
            <pc:docMk/>
            <pc:sldMk cId="661476681" sldId="821"/>
            <ac:spMk id="16" creationId="{1A20C31E-3900-400E-8C8E-0369F3CE6A7B}"/>
          </ac:spMkLst>
        </pc:spChg>
        <pc:spChg chg="add mod">
          <ac:chgData name="Stalin Jacob Wilson Packia Dhas" userId="050d7d71-3621-4503-95e8-1c9a9d962492" providerId="ADAL" clId="{3FBC77E1-FE42-4F9E-B4B2-3759F3328945}" dt="2026-10-19T14:22:44.198" v="569"/>
          <ac:spMkLst>
            <pc:docMk/>
            <pc:sldMk cId="661476681" sldId="821"/>
            <ac:spMk id="17" creationId="{95D15D80-3122-4131-A2B6-DA08EB43A155}"/>
          </ac:spMkLst>
        </pc:spChg>
        <pc:spChg chg="add mod">
          <ac:chgData name="Stalin Jacob Wilson Packia Dhas" userId="050d7d71-3621-4503-95e8-1c9a9d962492" providerId="ADAL" clId="{3FBC77E1-FE42-4F9E-B4B2-3759F3328945}" dt="2026-10-19T14:22:44.209" v="579"/>
          <ac:spMkLst>
            <pc:docMk/>
            <pc:sldMk cId="661476681" sldId="821"/>
            <ac:spMk id="18" creationId="{58B802C2-6614-42F8-9450-508AAE171BD4}"/>
          </ac:spMkLst>
        </pc:spChg>
        <pc:spChg chg="add mod">
          <ac:chgData name="Stalin Jacob Wilson Packia Dhas" userId="050d7d71-3621-4503-95e8-1c9a9d962492" providerId="ADAL" clId="{3FBC77E1-FE42-4F9E-B4B2-3759F3328945}" dt="2026-10-19T14:22:44.215" v="588"/>
          <ac:spMkLst>
            <pc:docMk/>
            <pc:sldMk cId="661476681" sldId="821"/>
            <ac:spMk id="19" creationId="{5801320E-822D-4308-9D61-A9CD8BD867FA}"/>
          </ac:spMkLst>
        </pc:spChg>
        <pc:spChg chg="add mod">
          <ac:chgData name="Stalin Jacob Wilson Packia Dhas" userId="050d7d71-3621-4503-95e8-1c9a9d962492" providerId="ADAL" clId="{3FBC77E1-FE42-4F9E-B4B2-3759F3328945}" dt="2026-10-19T14:22:44.226" v="599"/>
          <ac:spMkLst>
            <pc:docMk/>
            <pc:sldMk cId="661476681" sldId="821"/>
            <ac:spMk id="20" creationId="{7D633512-4DD6-4BEF-AB54-76194C39BD20}"/>
          </ac:spMkLst>
        </pc:spChg>
        <pc:spChg chg="add mod">
          <ac:chgData name="Stalin Jacob Wilson Packia Dhas" userId="050d7d71-3621-4503-95e8-1c9a9d962492" providerId="ADAL" clId="{3FBC77E1-FE42-4F9E-B4B2-3759F3328945}" dt="2026-10-19T14:22:44.234" v="609"/>
          <ac:spMkLst>
            <pc:docMk/>
            <pc:sldMk cId="661476681" sldId="821"/>
            <ac:spMk id="21" creationId="{B8A9FCCA-DA3B-4B32-B5C9-2DFA87C9C84D}"/>
          </ac:spMkLst>
        </pc:spChg>
        <pc:spChg chg="add mod">
          <ac:chgData name="Stalin Jacob Wilson Packia Dhas" userId="050d7d71-3621-4503-95e8-1c9a9d962492" providerId="ADAL" clId="{3FBC77E1-FE42-4F9E-B4B2-3759F3328945}" dt="2026-10-19T14:22:44.245" v="619"/>
          <ac:spMkLst>
            <pc:docMk/>
            <pc:sldMk cId="661476681" sldId="821"/>
            <ac:spMk id="22" creationId="{62BCD311-A530-4D30-AB4E-8784A7145C7C}"/>
          </ac:spMkLst>
        </pc:spChg>
        <pc:spChg chg="add mod">
          <ac:chgData name="Stalin Jacob Wilson Packia Dhas" userId="050d7d71-3621-4503-95e8-1c9a9d962492" providerId="ADAL" clId="{3FBC77E1-FE42-4F9E-B4B2-3759F3328945}" dt="2026-10-19T14:22:44.252" v="628"/>
          <ac:spMkLst>
            <pc:docMk/>
            <pc:sldMk cId="661476681" sldId="821"/>
            <ac:spMk id="23" creationId="{434E3519-F9AA-4F9E-A2A6-8999B43846FF}"/>
          </ac:spMkLst>
        </pc:spChg>
        <pc:spChg chg="add mod">
          <ac:chgData name="Stalin Jacob Wilson Packia Dhas" userId="050d7d71-3621-4503-95e8-1c9a9d962492" providerId="ADAL" clId="{3FBC77E1-FE42-4F9E-B4B2-3759F3328945}" dt="2026-10-19T14:22:44.261" v="639"/>
          <ac:spMkLst>
            <pc:docMk/>
            <pc:sldMk cId="661476681" sldId="821"/>
            <ac:spMk id="24" creationId="{8CF5F0B0-48F9-4121-9552-C8C0C6DAE1B7}"/>
          </ac:spMkLst>
        </pc:spChg>
        <pc:spChg chg="add mod">
          <ac:chgData name="Stalin Jacob Wilson Packia Dhas" userId="050d7d71-3621-4503-95e8-1c9a9d962492" providerId="ADAL" clId="{3FBC77E1-FE42-4F9E-B4B2-3759F3328945}" dt="2026-10-19T14:22:44.270" v="649"/>
          <ac:spMkLst>
            <pc:docMk/>
            <pc:sldMk cId="661476681" sldId="821"/>
            <ac:spMk id="25" creationId="{B8C52329-53C8-4FF7-A0CF-E76A2B3D5449}"/>
          </ac:spMkLst>
        </pc:spChg>
        <pc:spChg chg="add mod">
          <ac:chgData name="Stalin Jacob Wilson Packia Dhas" userId="050d7d71-3621-4503-95e8-1c9a9d962492" providerId="ADAL" clId="{3FBC77E1-FE42-4F9E-B4B2-3759F3328945}" dt="2026-10-21T01:13:43.086" v="4597"/>
          <ac:spMkLst>
            <pc:docMk/>
            <pc:sldMk cId="661476681" sldId="821"/>
            <ac:spMk id="26" creationId="{18C09621-02FA-4D36-87B8-CE3AAA77FA69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10-22T08:00:45.739" v="4763" actId="47"/>
        <pc:sldMkLst>
          <pc:docMk/>
          <pc:sldMk cId="3138230626" sldId="822"/>
        </pc:sldMkLst>
        <pc:spChg chg="mod">
          <ac:chgData name="Stalin Jacob Wilson Packia Dhas" userId="050d7d71-3621-4503-95e8-1c9a9d962492" providerId="ADAL" clId="{3FBC77E1-FE42-4F9E-B4B2-3759F3328945}" dt="2026-10-19T14:25:47.509" v="4327" actId="1076"/>
          <ac:spMkLst>
            <pc:docMk/>
            <pc:sldMk cId="3138230626" sldId="822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19T14:22:46.887" v="670"/>
          <ac:spMkLst>
            <pc:docMk/>
            <pc:sldMk cId="3138230626" sldId="822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19T14:22:46.980" v="681"/>
          <ac:spMkLst>
            <pc:docMk/>
            <pc:sldMk cId="3138230626" sldId="822"/>
            <ac:spMk id="4" creationId="{917BAC59-FD11-4B32-A8C9-35284F8E7F37}"/>
          </ac:spMkLst>
        </pc:spChg>
        <pc:spChg chg="add mod">
          <ac:chgData name="Stalin Jacob Wilson Packia Dhas" userId="050d7d71-3621-4503-95e8-1c9a9d962492" providerId="ADAL" clId="{3FBC77E1-FE42-4F9E-B4B2-3759F3328945}" dt="2026-10-19T14:22:46.985" v="693"/>
          <ac:spMkLst>
            <pc:docMk/>
            <pc:sldMk cId="3138230626" sldId="822"/>
            <ac:spMk id="5" creationId="{F94569FE-46B1-4CA7-BF5F-C672A684D2FF}"/>
          </ac:spMkLst>
        </pc:spChg>
        <pc:spChg chg="add mod">
          <ac:chgData name="Stalin Jacob Wilson Packia Dhas" userId="050d7d71-3621-4503-95e8-1c9a9d962492" providerId="ADAL" clId="{3FBC77E1-FE42-4F9E-B4B2-3759F3328945}" dt="2026-10-19T14:22:46.988" v="700"/>
          <ac:spMkLst>
            <pc:docMk/>
            <pc:sldMk cId="3138230626" sldId="822"/>
            <ac:spMk id="6" creationId="{71719286-D6F1-4B14-8E22-4995AB22289B}"/>
          </ac:spMkLst>
        </pc:spChg>
        <pc:spChg chg="add mod">
          <ac:chgData name="Stalin Jacob Wilson Packia Dhas" userId="050d7d71-3621-4503-95e8-1c9a9d962492" providerId="ADAL" clId="{3FBC77E1-FE42-4F9E-B4B2-3759F3328945}" dt="2026-10-19T14:22:46.990" v="707"/>
          <ac:spMkLst>
            <pc:docMk/>
            <pc:sldMk cId="3138230626" sldId="822"/>
            <ac:spMk id="7" creationId="{814C22FB-657A-45F5-AF68-F969C46C7486}"/>
          </ac:spMkLst>
        </pc:spChg>
        <pc:spChg chg="add mod">
          <ac:chgData name="Stalin Jacob Wilson Packia Dhas" userId="050d7d71-3621-4503-95e8-1c9a9d962492" providerId="ADAL" clId="{3FBC77E1-FE42-4F9E-B4B2-3759F3328945}" dt="2026-10-21T01:13:43.494" v="4641"/>
          <ac:spMkLst>
            <pc:docMk/>
            <pc:sldMk cId="3138230626" sldId="822"/>
            <ac:spMk id="8" creationId="{A44930E1-3E5B-43D4-875C-AB7802AB4C8B}"/>
          </ac:spMkLst>
        </pc:spChg>
        <pc:spChg chg="add mod">
          <ac:chgData name="Stalin Jacob Wilson Packia Dhas" userId="050d7d71-3621-4503-95e8-1c9a9d962492" providerId="ADAL" clId="{3FBC77E1-FE42-4F9E-B4B2-3759F3328945}" dt="2026-10-19T14:22:47.070" v="723"/>
          <ac:spMkLst>
            <pc:docMk/>
            <pc:sldMk cId="3138230626" sldId="822"/>
            <ac:spMk id="9" creationId="{EB71EDEA-EB2D-4B57-A326-4660FA852F22}"/>
          </ac:spMkLst>
        </pc:spChg>
        <pc:spChg chg="add mod">
          <ac:chgData name="Stalin Jacob Wilson Packia Dhas" userId="050d7d71-3621-4503-95e8-1c9a9d962492" providerId="ADAL" clId="{3FBC77E1-FE42-4F9E-B4B2-3759F3328945}" dt="2026-10-21T01:13:45.371" v="4717"/>
          <ac:spMkLst>
            <pc:docMk/>
            <pc:sldMk cId="3138230626" sldId="822"/>
            <ac:spMk id="10" creationId="{5F612D51-045B-49D1-8A90-AA98385A845F}"/>
          </ac:spMkLst>
        </pc:spChg>
        <pc:spChg chg="add mod">
          <ac:chgData name="Stalin Jacob Wilson Packia Dhas" userId="050d7d71-3621-4503-95e8-1c9a9d962492" providerId="ADAL" clId="{3FBC77E1-FE42-4F9E-B4B2-3759F3328945}" dt="2026-10-19T14:22:47.207" v="740"/>
          <ac:spMkLst>
            <pc:docMk/>
            <pc:sldMk cId="3138230626" sldId="822"/>
            <ac:spMk id="11" creationId="{ACA1D198-7F75-46E3-A383-A79777965541}"/>
          </ac:spMkLst>
        </pc:spChg>
        <pc:spChg chg="add mod">
          <ac:chgData name="Stalin Jacob Wilson Packia Dhas" userId="050d7d71-3621-4503-95e8-1c9a9d962492" providerId="ADAL" clId="{3FBC77E1-FE42-4F9E-B4B2-3759F3328945}" dt="2026-10-21T01:13:43.490" v="4636"/>
          <ac:spMkLst>
            <pc:docMk/>
            <pc:sldMk cId="3138230626" sldId="822"/>
            <ac:spMk id="12" creationId="{0DE3E435-9021-4AEB-9A86-D7FF7E33537F}"/>
          </ac:spMkLst>
        </pc:spChg>
        <pc:spChg chg="add mod">
          <ac:chgData name="Stalin Jacob Wilson Packia Dhas" userId="050d7d71-3621-4503-95e8-1c9a9d962492" providerId="ADAL" clId="{3FBC77E1-FE42-4F9E-B4B2-3759F3328945}" dt="2026-10-19T14:22:47.207" v="760"/>
          <ac:spMkLst>
            <pc:docMk/>
            <pc:sldMk cId="3138230626" sldId="822"/>
            <ac:spMk id="13" creationId="{2850DA29-C4AE-45C7-837D-FED1B123D39A}"/>
          </ac:spMkLst>
        </pc:spChg>
        <pc:spChg chg="add mod">
          <ac:chgData name="Stalin Jacob Wilson Packia Dhas" userId="050d7d71-3621-4503-95e8-1c9a9d962492" providerId="ADAL" clId="{3FBC77E1-FE42-4F9E-B4B2-3759F3328945}" dt="2026-10-21T01:13:43.488" v="4632"/>
          <ac:spMkLst>
            <pc:docMk/>
            <pc:sldMk cId="3138230626" sldId="822"/>
            <ac:spMk id="14" creationId="{0B2D914D-5729-44BE-8007-EA2D97D6F8B9}"/>
          </ac:spMkLst>
        </pc:spChg>
        <pc:spChg chg="add mod">
          <ac:chgData name="Stalin Jacob Wilson Packia Dhas" userId="050d7d71-3621-4503-95e8-1c9a9d962492" providerId="ADAL" clId="{3FBC77E1-FE42-4F9E-B4B2-3759F3328945}" dt="2026-10-19T14:22:47.216" v="780"/>
          <ac:spMkLst>
            <pc:docMk/>
            <pc:sldMk cId="3138230626" sldId="822"/>
            <ac:spMk id="15" creationId="{0E353872-FA64-4BF9-B72A-AE18332554AB}"/>
          </ac:spMkLst>
        </pc:spChg>
        <pc:spChg chg="add mod">
          <ac:chgData name="Stalin Jacob Wilson Packia Dhas" userId="050d7d71-3621-4503-95e8-1c9a9d962492" providerId="ADAL" clId="{3FBC77E1-FE42-4F9E-B4B2-3759F3328945}" dt="2026-10-21T01:13:43.490" v="4637"/>
          <ac:spMkLst>
            <pc:docMk/>
            <pc:sldMk cId="3138230626" sldId="822"/>
            <ac:spMk id="16" creationId="{7CD5D13E-8879-4671-A1E8-7C522564B8E5}"/>
          </ac:spMkLst>
        </pc:spChg>
        <pc:spChg chg="add mod">
          <ac:chgData name="Stalin Jacob Wilson Packia Dhas" userId="050d7d71-3621-4503-95e8-1c9a9d962492" providerId="ADAL" clId="{3FBC77E1-FE42-4F9E-B4B2-3759F3328945}" dt="2026-10-19T14:22:47.216" v="800"/>
          <ac:spMkLst>
            <pc:docMk/>
            <pc:sldMk cId="3138230626" sldId="822"/>
            <ac:spMk id="17" creationId="{618FCF9C-34C6-445F-BC55-935C6B9D30F4}"/>
          </ac:spMkLst>
        </pc:spChg>
        <pc:spChg chg="add mod">
          <ac:chgData name="Stalin Jacob Wilson Packia Dhas" userId="050d7d71-3621-4503-95e8-1c9a9d962492" providerId="ADAL" clId="{3FBC77E1-FE42-4F9E-B4B2-3759F3328945}" dt="2026-10-21T01:13:43.488" v="4633"/>
          <ac:spMkLst>
            <pc:docMk/>
            <pc:sldMk cId="3138230626" sldId="822"/>
            <ac:spMk id="18" creationId="{B4963043-2499-4519-95A7-044B2688AAB9}"/>
          </ac:spMkLst>
        </pc:spChg>
        <pc:spChg chg="add mod">
          <ac:chgData name="Stalin Jacob Wilson Packia Dhas" userId="050d7d71-3621-4503-95e8-1c9a9d962492" providerId="ADAL" clId="{3FBC77E1-FE42-4F9E-B4B2-3759F3328945}" dt="2026-10-19T14:22:47.227" v="820"/>
          <ac:spMkLst>
            <pc:docMk/>
            <pc:sldMk cId="3138230626" sldId="822"/>
            <ac:spMk id="19" creationId="{F4FB96A1-82BD-404F-BB56-5E2F5832B3C3}"/>
          </ac:spMkLst>
        </pc:spChg>
        <pc:spChg chg="add mod">
          <ac:chgData name="Stalin Jacob Wilson Packia Dhas" userId="050d7d71-3621-4503-95e8-1c9a9d962492" providerId="ADAL" clId="{3FBC77E1-FE42-4F9E-B4B2-3759F3328945}" dt="2026-10-21T01:13:43.492" v="4638"/>
          <ac:spMkLst>
            <pc:docMk/>
            <pc:sldMk cId="3138230626" sldId="822"/>
            <ac:spMk id="20" creationId="{8EA6545C-A33E-4930-B463-E590974B03B1}"/>
          </ac:spMkLst>
        </pc:spChg>
        <pc:spChg chg="add mod">
          <ac:chgData name="Stalin Jacob Wilson Packia Dhas" userId="050d7d71-3621-4503-95e8-1c9a9d962492" providerId="ADAL" clId="{3FBC77E1-FE42-4F9E-B4B2-3759F3328945}" dt="2026-10-19T14:22:47.233" v="840"/>
          <ac:spMkLst>
            <pc:docMk/>
            <pc:sldMk cId="3138230626" sldId="822"/>
            <ac:spMk id="21" creationId="{1AE06CF6-C2A8-4987-A557-AE73CE91A73A}"/>
          </ac:spMkLst>
        </pc:spChg>
        <pc:spChg chg="add mod">
          <ac:chgData name="Stalin Jacob Wilson Packia Dhas" userId="050d7d71-3621-4503-95e8-1c9a9d962492" providerId="ADAL" clId="{3FBC77E1-FE42-4F9E-B4B2-3759F3328945}" dt="2026-10-21T01:13:43.488" v="4634"/>
          <ac:spMkLst>
            <pc:docMk/>
            <pc:sldMk cId="3138230626" sldId="822"/>
            <ac:spMk id="22" creationId="{E8FFBB82-A163-4D97-AC51-8F38FB1EE1CA}"/>
          </ac:spMkLst>
        </pc:spChg>
        <pc:spChg chg="add mod">
          <ac:chgData name="Stalin Jacob Wilson Packia Dhas" userId="050d7d71-3621-4503-95e8-1c9a9d962492" providerId="ADAL" clId="{3FBC77E1-FE42-4F9E-B4B2-3759F3328945}" dt="2026-10-19T14:22:47.237" v="860"/>
          <ac:spMkLst>
            <pc:docMk/>
            <pc:sldMk cId="3138230626" sldId="822"/>
            <ac:spMk id="23" creationId="{40722AC6-19FA-4E9A-98F1-9BEE64AD79E4}"/>
          </ac:spMkLst>
        </pc:spChg>
        <pc:spChg chg="add mod">
          <ac:chgData name="Stalin Jacob Wilson Packia Dhas" userId="050d7d71-3621-4503-95e8-1c9a9d962492" providerId="ADAL" clId="{3FBC77E1-FE42-4F9E-B4B2-3759F3328945}" dt="2026-10-21T01:13:43.494" v="4639"/>
          <ac:spMkLst>
            <pc:docMk/>
            <pc:sldMk cId="3138230626" sldId="822"/>
            <ac:spMk id="24" creationId="{F50D91B8-265E-496C-8D9D-A38C4CA9CD78}"/>
          </ac:spMkLst>
        </pc:spChg>
        <pc:spChg chg="add mod">
          <ac:chgData name="Stalin Jacob Wilson Packia Dhas" userId="050d7d71-3621-4503-95e8-1c9a9d962492" providerId="ADAL" clId="{3FBC77E1-FE42-4F9E-B4B2-3759F3328945}" dt="2026-10-19T14:22:47.244" v="880"/>
          <ac:spMkLst>
            <pc:docMk/>
            <pc:sldMk cId="3138230626" sldId="822"/>
            <ac:spMk id="25" creationId="{BD706E20-9D0A-420B-A252-B864EBF1B00D}"/>
          </ac:spMkLst>
        </pc:spChg>
        <pc:spChg chg="add mod">
          <ac:chgData name="Stalin Jacob Wilson Packia Dhas" userId="050d7d71-3621-4503-95e8-1c9a9d962492" providerId="ADAL" clId="{3FBC77E1-FE42-4F9E-B4B2-3759F3328945}" dt="2026-10-21T01:13:43.488" v="4635"/>
          <ac:spMkLst>
            <pc:docMk/>
            <pc:sldMk cId="3138230626" sldId="822"/>
            <ac:spMk id="26" creationId="{F4CBC88B-3B7C-40FC-BD99-318B26BF15F6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10-22T08:00:45.866" v="4764" actId="47"/>
        <pc:sldMkLst>
          <pc:docMk/>
          <pc:sldMk cId="1348419811" sldId="823"/>
        </pc:sldMkLst>
        <pc:spChg chg="mod">
          <ac:chgData name="Stalin Jacob Wilson Packia Dhas" userId="050d7d71-3621-4503-95e8-1c9a9d962492" providerId="ADAL" clId="{3FBC77E1-FE42-4F9E-B4B2-3759F3328945}" dt="2026-10-19T14:25:52.045" v="4328" actId="1076"/>
          <ac:spMkLst>
            <pc:docMk/>
            <pc:sldMk cId="1348419811" sldId="823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19T14:22:48.504" v="895"/>
          <ac:spMkLst>
            <pc:docMk/>
            <pc:sldMk cId="1348419811" sldId="823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19T14:22:48.576" v="906"/>
          <ac:spMkLst>
            <pc:docMk/>
            <pc:sldMk cId="1348419811" sldId="823"/>
            <ac:spMk id="4" creationId="{F4C7F405-AC02-4019-96EB-162AAF782667}"/>
          </ac:spMkLst>
        </pc:spChg>
        <pc:spChg chg="add mod">
          <ac:chgData name="Stalin Jacob Wilson Packia Dhas" userId="050d7d71-3621-4503-95e8-1c9a9d962492" providerId="ADAL" clId="{3FBC77E1-FE42-4F9E-B4B2-3759F3328945}" dt="2026-10-19T14:22:48.595" v="918"/>
          <ac:spMkLst>
            <pc:docMk/>
            <pc:sldMk cId="1348419811" sldId="823"/>
            <ac:spMk id="5" creationId="{4BB33BA6-F98D-4437-9E4B-3F017E139F0F}"/>
          </ac:spMkLst>
        </pc:spChg>
        <pc:spChg chg="add mod">
          <ac:chgData name="Stalin Jacob Wilson Packia Dhas" userId="050d7d71-3621-4503-95e8-1c9a9d962492" providerId="ADAL" clId="{3FBC77E1-FE42-4F9E-B4B2-3759F3328945}" dt="2026-10-19T14:22:48.605" v="925"/>
          <ac:spMkLst>
            <pc:docMk/>
            <pc:sldMk cId="1348419811" sldId="823"/>
            <ac:spMk id="6" creationId="{472C6F0F-6E8D-44DA-B111-20E85302BFA2}"/>
          </ac:spMkLst>
        </pc:spChg>
        <pc:spChg chg="add mod">
          <ac:chgData name="Stalin Jacob Wilson Packia Dhas" userId="050d7d71-3621-4503-95e8-1c9a9d962492" providerId="ADAL" clId="{3FBC77E1-FE42-4F9E-B4B2-3759F3328945}" dt="2026-10-19T14:22:48.614" v="932"/>
          <ac:spMkLst>
            <pc:docMk/>
            <pc:sldMk cId="1348419811" sldId="823"/>
            <ac:spMk id="7" creationId="{71708C56-DD74-4F9C-8F02-25BD7309FB13}"/>
          </ac:spMkLst>
        </pc:spChg>
        <pc:spChg chg="add mod">
          <ac:chgData name="Stalin Jacob Wilson Packia Dhas" userId="050d7d71-3621-4503-95e8-1c9a9d962492" providerId="ADAL" clId="{3FBC77E1-FE42-4F9E-B4B2-3759F3328945}" dt="2026-10-19T14:22:48.722" v="939"/>
          <ac:spMkLst>
            <pc:docMk/>
            <pc:sldMk cId="1348419811" sldId="823"/>
            <ac:spMk id="8" creationId="{FE28B69E-321A-4605-9411-312F23223DFC}"/>
          </ac:spMkLst>
        </pc:spChg>
        <pc:spChg chg="add mod">
          <ac:chgData name="Stalin Jacob Wilson Packia Dhas" userId="050d7d71-3621-4503-95e8-1c9a9d962492" providerId="ADAL" clId="{3FBC77E1-FE42-4F9E-B4B2-3759F3328945}" dt="2026-10-21T01:13:45.475" v="4719"/>
          <ac:spMkLst>
            <pc:docMk/>
            <pc:sldMk cId="1348419811" sldId="823"/>
            <ac:spMk id="9" creationId="{CB9AB25E-4670-4CED-9C65-E46688AE0F6C}"/>
          </ac:spMkLst>
        </pc:spChg>
        <pc:spChg chg="add mod">
          <ac:chgData name="Stalin Jacob Wilson Packia Dhas" userId="050d7d71-3621-4503-95e8-1c9a9d962492" providerId="ADAL" clId="{3FBC77E1-FE42-4F9E-B4B2-3759F3328945}" dt="2026-10-19T14:22:48.953" v="956"/>
          <ac:spMkLst>
            <pc:docMk/>
            <pc:sldMk cId="1348419811" sldId="823"/>
            <ac:spMk id="10" creationId="{37506173-9D5D-4D53-9B3F-326B75D9E620}"/>
          </ac:spMkLst>
        </pc:spChg>
        <pc:spChg chg="add mod">
          <ac:chgData name="Stalin Jacob Wilson Packia Dhas" userId="050d7d71-3621-4503-95e8-1c9a9d962492" providerId="ADAL" clId="{3FBC77E1-FE42-4F9E-B4B2-3759F3328945}" dt="2026-10-19T14:22:48.963" v="965"/>
          <ac:spMkLst>
            <pc:docMk/>
            <pc:sldMk cId="1348419811" sldId="823"/>
            <ac:spMk id="11" creationId="{823B2E86-6F81-4166-9519-46BC370C8A54}"/>
          </ac:spMkLst>
        </pc:spChg>
        <pc:spChg chg="add mod">
          <ac:chgData name="Stalin Jacob Wilson Packia Dhas" userId="050d7d71-3621-4503-95e8-1c9a9d962492" providerId="ADAL" clId="{3FBC77E1-FE42-4F9E-B4B2-3759F3328945}" dt="2026-10-19T14:22:48.978" v="976"/>
          <ac:spMkLst>
            <pc:docMk/>
            <pc:sldMk cId="1348419811" sldId="823"/>
            <ac:spMk id="12" creationId="{F322FB31-673B-4D18-AA3A-03CA4A2E16B7}"/>
          </ac:spMkLst>
        </pc:spChg>
        <pc:spChg chg="add mod">
          <ac:chgData name="Stalin Jacob Wilson Packia Dhas" userId="050d7d71-3621-4503-95e8-1c9a9d962492" providerId="ADAL" clId="{3FBC77E1-FE42-4F9E-B4B2-3759F3328945}" dt="2026-10-19T14:22:48.989" v="986"/>
          <ac:spMkLst>
            <pc:docMk/>
            <pc:sldMk cId="1348419811" sldId="823"/>
            <ac:spMk id="13" creationId="{8D2BA567-46CD-416F-9205-66DD0055C0B7}"/>
          </ac:spMkLst>
        </pc:spChg>
        <pc:spChg chg="add mod">
          <ac:chgData name="Stalin Jacob Wilson Packia Dhas" userId="050d7d71-3621-4503-95e8-1c9a9d962492" providerId="ADAL" clId="{3FBC77E1-FE42-4F9E-B4B2-3759F3328945}" dt="2026-10-19T14:22:49.002" v="996"/>
          <ac:spMkLst>
            <pc:docMk/>
            <pc:sldMk cId="1348419811" sldId="823"/>
            <ac:spMk id="14" creationId="{83D224E5-11F2-4D23-AE0A-F8A6DD5D7095}"/>
          </ac:spMkLst>
        </pc:spChg>
        <pc:spChg chg="add mod">
          <ac:chgData name="Stalin Jacob Wilson Packia Dhas" userId="050d7d71-3621-4503-95e8-1c9a9d962492" providerId="ADAL" clId="{3FBC77E1-FE42-4F9E-B4B2-3759F3328945}" dt="2026-10-19T14:22:49.013" v="1005"/>
          <ac:spMkLst>
            <pc:docMk/>
            <pc:sldMk cId="1348419811" sldId="823"/>
            <ac:spMk id="15" creationId="{AB6AF150-89E4-4094-AB7B-5ECE3754042B}"/>
          </ac:spMkLst>
        </pc:spChg>
        <pc:spChg chg="add mod">
          <ac:chgData name="Stalin Jacob Wilson Packia Dhas" userId="050d7d71-3621-4503-95e8-1c9a9d962492" providerId="ADAL" clId="{3FBC77E1-FE42-4F9E-B4B2-3759F3328945}" dt="2026-10-19T14:22:49.024" v="1016"/>
          <ac:spMkLst>
            <pc:docMk/>
            <pc:sldMk cId="1348419811" sldId="823"/>
            <ac:spMk id="16" creationId="{219F9D45-3A5B-4B74-B5BD-82CC8600BE6A}"/>
          </ac:spMkLst>
        </pc:spChg>
        <pc:spChg chg="add mod">
          <ac:chgData name="Stalin Jacob Wilson Packia Dhas" userId="050d7d71-3621-4503-95e8-1c9a9d962492" providerId="ADAL" clId="{3FBC77E1-FE42-4F9E-B4B2-3759F3328945}" dt="2026-10-19T14:22:49.032" v="1026"/>
          <ac:spMkLst>
            <pc:docMk/>
            <pc:sldMk cId="1348419811" sldId="823"/>
            <ac:spMk id="17" creationId="{25C0B212-C473-4284-AB52-29CA1B5A15EB}"/>
          </ac:spMkLst>
        </pc:spChg>
        <pc:spChg chg="add mod">
          <ac:chgData name="Stalin Jacob Wilson Packia Dhas" userId="050d7d71-3621-4503-95e8-1c9a9d962492" providerId="ADAL" clId="{3FBC77E1-FE42-4F9E-B4B2-3759F3328945}" dt="2026-10-19T14:22:49.044" v="1036"/>
          <ac:spMkLst>
            <pc:docMk/>
            <pc:sldMk cId="1348419811" sldId="823"/>
            <ac:spMk id="18" creationId="{FD59A8CE-094B-4811-9D63-D6352DC0FDB9}"/>
          </ac:spMkLst>
        </pc:spChg>
        <pc:spChg chg="add mod">
          <ac:chgData name="Stalin Jacob Wilson Packia Dhas" userId="050d7d71-3621-4503-95e8-1c9a9d962492" providerId="ADAL" clId="{3FBC77E1-FE42-4F9E-B4B2-3759F3328945}" dt="2026-10-19T14:22:49.056" v="1045"/>
          <ac:spMkLst>
            <pc:docMk/>
            <pc:sldMk cId="1348419811" sldId="823"/>
            <ac:spMk id="19" creationId="{BDAFBBA3-347A-4923-8E51-F29925BEBD96}"/>
          </ac:spMkLst>
        </pc:spChg>
        <pc:spChg chg="add mod">
          <ac:chgData name="Stalin Jacob Wilson Packia Dhas" userId="050d7d71-3621-4503-95e8-1c9a9d962492" providerId="ADAL" clId="{3FBC77E1-FE42-4F9E-B4B2-3759F3328945}" dt="2026-10-19T14:22:49.069" v="1056"/>
          <ac:spMkLst>
            <pc:docMk/>
            <pc:sldMk cId="1348419811" sldId="823"/>
            <ac:spMk id="20" creationId="{A97C2642-EA66-4CE7-B5F3-7A4DE1C587C2}"/>
          </ac:spMkLst>
        </pc:spChg>
        <pc:spChg chg="add mod">
          <ac:chgData name="Stalin Jacob Wilson Packia Dhas" userId="050d7d71-3621-4503-95e8-1c9a9d962492" providerId="ADAL" clId="{3FBC77E1-FE42-4F9E-B4B2-3759F3328945}" dt="2026-10-19T14:22:49.080" v="1066"/>
          <ac:spMkLst>
            <pc:docMk/>
            <pc:sldMk cId="1348419811" sldId="823"/>
            <ac:spMk id="21" creationId="{F2CCE7F8-0D7A-470B-B87A-A7725DB30ABE}"/>
          </ac:spMkLst>
        </pc:spChg>
        <pc:spChg chg="add mod">
          <ac:chgData name="Stalin Jacob Wilson Packia Dhas" userId="050d7d71-3621-4503-95e8-1c9a9d962492" providerId="ADAL" clId="{3FBC77E1-FE42-4F9E-B4B2-3759F3328945}" dt="2026-10-19T14:22:49.094" v="1076"/>
          <ac:spMkLst>
            <pc:docMk/>
            <pc:sldMk cId="1348419811" sldId="823"/>
            <ac:spMk id="22" creationId="{B78DB4E8-7DDB-465E-9638-141313659CF6}"/>
          </ac:spMkLst>
        </pc:spChg>
        <pc:spChg chg="add mod">
          <ac:chgData name="Stalin Jacob Wilson Packia Dhas" userId="050d7d71-3621-4503-95e8-1c9a9d962492" providerId="ADAL" clId="{3FBC77E1-FE42-4F9E-B4B2-3759F3328945}" dt="2026-10-19T14:22:49.103" v="1085"/>
          <ac:spMkLst>
            <pc:docMk/>
            <pc:sldMk cId="1348419811" sldId="823"/>
            <ac:spMk id="23" creationId="{11858B48-26AD-4B47-A6AF-30E1B6DA4EB3}"/>
          </ac:spMkLst>
        </pc:spChg>
        <pc:spChg chg="add mod">
          <ac:chgData name="Stalin Jacob Wilson Packia Dhas" userId="050d7d71-3621-4503-95e8-1c9a9d962492" providerId="ADAL" clId="{3FBC77E1-FE42-4F9E-B4B2-3759F3328945}" dt="2026-10-19T14:22:49.116" v="1096"/>
          <ac:spMkLst>
            <pc:docMk/>
            <pc:sldMk cId="1348419811" sldId="823"/>
            <ac:spMk id="24" creationId="{9B43F25D-BBB0-4ED1-80A3-1397445E115A}"/>
          </ac:spMkLst>
        </pc:spChg>
        <pc:spChg chg="add mod">
          <ac:chgData name="Stalin Jacob Wilson Packia Dhas" userId="050d7d71-3621-4503-95e8-1c9a9d962492" providerId="ADAL" clId="{3FBC77E1-FE42-4F9E-B4B2-3759F3328945}" dt="2026-10-19T14:22:49.125" v="1106"/>
          <ac:spMkLst>
            <pc:docMk/>
            <pc:sldMk cId="1348419811" sldId="823"/>
            <ac:spMk id="25" creationId="{A4485963-B48F-4E10-A34C-B5BEA5FC4478}"/>
          </ac:spMkLst>
        </pc:spChg>
        <pc:spChg chg="add mod">
          <ac:chgData name="Stalin Jacob Wilson Packia Dhas" userId="050d7d71-3621-4503-95e8-1c9a9d962492" providerId="ADAL" clId="{3FBC77E1-FE42-4F9E-B4B2-3759F3328945}" dt="2026-10-21T01:13:43.090" v="4600"/>
          <ac:spMkLst>
            <pc:docMk/>
            <pc:sldMk cId="1348419811" sldId="823"/>
            <ac:spMk id="26" creationId="{BD227191-73B8-4EFE-9CB9-2B09E5AA0084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10-22T08:00:45.992" v="4765" actId="47"/>
        <pc:sldMkLst>
          <pc:docMk/>
          <pc:sldMk cId="2936843400" sldId="824"/>
        </pc:sldMkLst>
        <pc:spChg chg="mod">
          <ac:chgData name="Stalin Jacob Wilson Packia Dhas" userId="050d7d71-3621-4503-95e8-1c9a9d962492" providerId="ADAL" clId="{3FBC77E1-FE42-4F9E-B4B2-3759F3328945}" dt="2026-10-19T14:26:00.746" v="4330" actId="1076"/>
          <ac:spMkLst>
            <pc:docMk/>
            <pc:sldMk cId="2936843400" sldId="824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19T14:22:51.815" v="1127"/>
          <ac:spMkLst>
            <pc:docMk/>
            <pc:sldMk cId="2936843400" sldId="824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19T14:22:51.961" v="1138"/>
          <ac:spMkLst>
            <pc:docMk/>
            <pc:sldMk cId="2936843400" sldId="824"/>
            <ac:spMk id="4" creationId="{EA09A81A-44D2-48D2-BE39-C125CE1DAFDF}"/>
          </ac:spMkLst>
        </pc:spChg>
        <pc:spChg chg="add mod">
          <ac:chgData name="Stalin Jacob Wilson Packia Dhas" userId="050d7d71-3621-4503-95e8-1c9a9d962492" providerId="ADAL" clId="{3FBC77E1-FE42-4F9E-B4B2-3759F3328945}" dt="2026-10-19T14:22:51.976" v="1150"/>
          <ac:spMkLst>
            <pc:docMk/>
            <pc:sldMk cId="2936843400" sldId="824"/>
            <ac:spMk id="5" creationId="{E6064A7E-1487-47E8-9661-7E3426AB0AD3}"/>
          </ac:spMkLst>
        </pc:spChg>
        <pc:spChg chg="add mod">
          <ac:chgData name="Stalin Jacob Wilson Packia Dhas" userId="050d7d71-3621-4503-95e8-1c9a9d962492" providerId="ADAL" clId="{3FBC77E1-FE42-4F9E-B4B2-3759F3328945}" dt="2026-10-19T14:22:51.985" v="1157"/>
          <ac:spMkLst>
            <pc:docMk/>
            <pc:sldMk cId="2936843400" sldId="824"/>
            <ac:spMk id="6" creationId="{507FE661-FDAA-440D-9A94-2208D19398A5}"/>
          </ac:spMkLst>
        </pc:spChg>
        <pc:spChg chg="add mod">
          <ac:chgData name="Stalin Jacob Wilson Packia Dhas" userId="050d7d71-3621-4503-95e8-1c9a9d962492" providerId="ADAL" clId="{3FBC77E1-FE42-4F9E-B4B2-3759F3328945}" dt="2026-10-19T14:22:51.993" v="1164"/>
          <ac:spMkLst>
            <pc:docMk/>
            <pc:sldMk cId="2936843400" sldId="824"/>
            <ac:spMk id="7" creationId="{5B6AFB64-4FBA-4E4A-8F51-06040B2B6DB9}"/>
          </ac:spMkLst>
        </pc:spChg>
        <pc:spChg chg="add mod">
          <ac:chgData name="Stalin Jacob Wilson Packia Dhas" userId="050d7d71-3621-4503-95e8-1c9a9d962492" providerId="ADAL" clId="{3FBC77E1-FE42-4F9E-B4B2-3759F3328945}" dt="2026-10-21T01:13:43.702" v="4651"/>
          <ac:spMkLst>
            <pc:docMk/>
            <pc:sldMk cId="2936843400" sldId="824"/>
            <ac:spMk id="8" creationId="{2F4B21E9-8AA8-407D-BE37-95B386DC8543}"/>
          </ac:spMkLst>
        </pc:spChg>
        <pc:spChg chg="add mod">
          <ac:chgData name="Stalin Jacob Wilson Packia Dhas" userId="050d7d71-3621-4503-95e8-1c9a9d962492" providerId="ADAL" clId="{3FBC77E1-FE42-4F9E-B4B2-3759F3328945}" dt="2026-10-19T14:22:52.124" v="1180"/>
          <ac:spMkLst>
            <pc:docMk/>
            <pc:sldMk cId="2936843400" sldId="824"/>
            <ac:spMk id="9" creationId="{98C75094-5D98-4434-B793-8FFED5612B59}"/>
          </ac:spMkLst>
        </pc:spChg>
        <pc:spChg chg="add mod">
          <ac:chgData name="Stalin Jacob Wilson Packia Dhas" userId="050d7d71-3621-4503-95e8-1c9a9d962492" providerId="ADAL" clId="{3FBC77E1-FE42-4F9E-B4B2-3759F3328945}" dt="2026-10-21T01:13:45.599" v="4721"/>
          <ac:spMkLst>
            <pc:docMk/>
            <pc:sldMk cId="2936843400" sldId="824"/>
            <ac:spMk id="10" creationId="{7C41B951-C9CA-4DAA-A03F-33802B338179}"/>
          </ac:spMkLst>
        </pc:spChg>
        <pc:spChg chg="add mod">
          <ac:chgData name="Stalin Jacob Wilson Packia Dhas" userId="050d7d71-3621-4503-95e8-1c9a9d962492" providerId="ADAL" clId="{3FBC77E1-FE42-4F9E-B4B2-3759F3328945}" dt="2026-10-19T14:22:52.348" v="1197"/>
          <ac:spMkLst>
            <pc:docMk/>
            <pc:sldMk cId="2936843400" sldId="824"/>
            <ac:spMk id="11" creationId="{6B3A3209-F0AB-499D-85F8-C17F28902481}"/>
          </ac:spMkLst>
        </pc:spChg>
        <pc:spChg chg="add mod">
          <ac:chgData name="Stalin Jacob Wilson Packia Dhas" userId="050d7d71-3621-4503-95e8-1c9a9d962492" providerId="ADAL" clId="{3FBC77E1-FE42-4F9E-B4B2-3759F3328945}" dt="2026-10-21T01:13:43.696" v="4646"/>
          <ac:spMkLst>
            <pc:docMk/>
            <pc:sldMk cId="2936843400" sldId="824"/>
            <ac:spMk id="12" creationId="{5A22F07E-CC72-40C3-B84C-60773532CDCC}"/>
          </ac:spMkLst>
        </pc:spChg>
        <pc:spChg chg="add mod">
          <ac:chgData name="Stalin Jacob Wilson Packia Dhas" userId="050d7d71-3621-4503-95e8-1c9a9d962492" providerId="ADAL" clId="{3FBC77E1-FE42-4F9E-B4B2-3759F3328945}" dt="2026-10-19T14:22:52.371" v="1217"/>
          <ac:spMkLst>
            <pc:docMk/>
            <pc:sldMk cId="2936843400" sldId="824"/>
            <ac:spMk id="13" creationId="{B018C6BA-330F-4E26-BAC4-57A7BC453226}"/>
          </ac:spMkLst>
        </pc:spChg>
        <pc:spChg chg="add mod">
          <ac:chgData name="Stalin Jacob Wilson Packia Dhas" userId="050d7d71-3621-4503-95e8-1c9a9d962492" providerId="ADAL" clId="{3FBC77E1-FE42-4F9E-B4B2-3759F3328945}" dt="2026-10-21T01:13:43.692" v="4642"/>
          <ac:spMkLst>
            <pc:docMk/>
            <pc:sldMk cId="2936843400" sldId="824"/>
            <ac:spMk id="14" creationId="{14C2A971-EF3A-4BA0-BDDF-6F1542CE51E0}"/>
          </ac:spMkLst>
        </pc:spChg>
        <pc:spChg chg="add mod">
          <ac:chgData name="Stalin Jacob Wilson Packia Dhas" userId="050d7d71-3621-4503-95e8-1c9a9d962492" providerId="ADAL" clId="{3FBC77E1-FE42-4F9E-B4B2-3759F3328945}" dt="2026-10-19T14:22:52.392" v="1237"/>
          <ac:spMkLst>
            <pc:docMk/>
            <pc:sldMk cId="2936843400" sldId="824"/>
            <ac:spMk id="15" creationId="{B89F5B22-76CD-4083-931E-7EB36289C7F7}"/>
          </ac:spMkLst>
        </pc:spChg>
        <pc:spChg chg="add mod">
          <ac:chgData name="Stalin Jacob Wilson Packia Dhas" userId="050d7d71-3621-4503-95e8-1c9a9d962492" providerId="ADAL" clId="{3FBC77E1-FE42-4F9E-B4B2-3759F3328945}" dt="2026-10-21T01:13:43.698" v="4647"/>
          <ac:spMkLst>
            <pc:docMk/>
            <pc:sldMk cId="2936843400" sldId="824"/>
            <ac:spMk id="16" creationId="{E89C3A1F-B8FB-4597-93AD-ED1C13D2C7C5}"/>
          </ac:spMkLst>
        </pc:spChg>
        <pc:spChg chg="add mod">
          <ac:chgData name="Stalin Jacob Wilson Packia Dhas" userId="050d7d71-3621-4503-95e8-1c9a9d962492" providerId="ADAL" clId="{3FBC77E1-FE42-4F9E-B4B2-3759F3328945}" dt="2026-10-19T14:22:52.413" v="1257"/>
          <ac:spMkLst>
            <pc:docMk/>
            <pc:sldMk cId="2936843400" sldId="824"/>
            <ac:spMk id="17" creationId="{987039A2-8B32-4AE3-AE69-B2C973D865D0}"/>
          </ac:spMkLst>
        </pc:spChg>
        <pc:spChg chg="add mod">
          <ac:chgData name="Stalin Jacob Wilson Packia Dhas" userId="050d7d71-3621-4503-95e8-1c9a9d962492" providerId="ADAL" clId="{3FBC77E1-FE42-4F9E-B4B2-3759F3328945}" dt="2026-10-21T01:13:43.694" v="4643"/>
          <ac:spMkLst>
            <pc:docMk/>
            <pc:sldMk cId="2936843400" sldId="824"/>
            <ac:spMk id="18" creationId="{9BBCD540-E66D-43B6-9B64-E06F9960C263}"/>
          </ac:spMkLst>
        </pc:spChg>
        <pc:spChg chg="add mod">
          <ac:chgData name="Stalin Jacob Wilson Packia Dhas" userId="050d7d71-3621-4503-95e8-1c9a9d962492" providerId="ADAL" clId="{3FBC77E1-FE42-4F9E-B4B2-3759F3328945}" dt="2026-10-19T14:22:52.436" v="1277"/>
          <ac:spMkLst>
            <pc:docMk/>
            <pc:sldMk cId="2936843400" sldId="824"/>
            <ac:spMk id="19" creationId="{AF4F3989-E2F4-44BD-A507-DD55F141BF04}"/>
          </ac:spMkLst>
        </pc:spChg>
        <pc:spChg chg="add mod">
          <ac:chgData name="Stalin Jacob Wilson Packia Dhas" userId="050d7d71-3621-4503-95e8-1c9a9d962492" providerId="ADAL" clId="{3FBC77E1-FE42-4F9E-B4B2-3759F3328945}" dt="2026-10-21T01:13:43.698" v="4648"/>
          <ac:spMkLst>
            <pc:docMk/>
            <pc:sldMk cId="2936843400" sldId="824"/>
            <ac:spMk id="20" creationId="{A5B9C594-F948-4DE1-997D-C31DDC0614DC}"/>
          </ac:spMkLst>
        </pc:spChg>
        <pc:spChg chg="add mod">
          <ac:chgData name="Stalin Jacob Wilson Packia Dhas" userId="050d7d71-3621-4503-95e8-1c9a9d962492" providerId="ADAL" clId="{3FBC77E1-FE42-4F9E-B4B2-3759F3328945}" dt="2026-10-19T14:22:52.458" v="1297"/>
          <ac:spMkLst>
            <pc:docMk/>
            <pc:sldMk cId="2936843400" sldId="824"/>
            <ac:spMk id="21" creationId="{5FA55A99-718E-4FB1-B222-25BD5FBEF877}"/>
          </ac:spMkLst>
        </pc:spChg>
        <pc:spChg chg="add mod">
          <ac:chgData name="Stalin Jacob Wilson Packia Dhas" userId="050d7d71-3621-4503-95e8-1c9a9d962492" providerId="ADAL" clId="{3FBC77E1-FE42-4F9E-B4B2-3759F3328945}" dt="2026-10-21T01:13:43.694" v="4644"/>
          <ac:spMkLst>
            <pc:docMk/>
            <pc:sldMk cId="2936843400" sldId="824"/>
            <ac:spMk id="22" creationId="{A5687E6B-AC43-4494-A593-AAC70293A0AD}"/>
          </ac:spMkLst>
        </pc:spChg>
        <pc:spChg chg="add mod">
          <ac:chgData name="Stalin Jacob Wilson Packia Dhas" userId="050d7d71-3621-4503-95e8-1c9a9d962492" providerId="ADAL" clId="{3FBC77E1-FE42-4F9E-B4B2-3759F3328945}" dt="2026-10-19T14:22:52.479" v="1317"/>
          <ac:spMkLst>
            <pc:docMk/>
            <pc:sldMk cId="2936843400" sldId="824"/>
            <ac:spMk id="23" creationId="{40252AC7-D41E-4159-83B5-1CA90DC6B904}"/>
          </ac:spMkLst>
        </pc:spChg>
        <pc:spChg chg="add mod">
          <ac:chgData name="Stalin Jacob Wilson Packia Dhas" userId="050d7d71-3621-4503-95e8-1c9a9d962492" providerId="ADAL" clId="{3FBC77E1-FE42-4F9E-B4B2-3759F3328945}" dt="2026-10-21T01:13:43.700" v="4649"/>
          <ac:spMkLst>
            <pc:docMk/>
            <pc:sldMk cId="2936843400" sldId="824"/>
            <ac:spMk id="24" creationId="{709F7C60-5D12-413D-8902-5A00BBE0C4DC}"/>
          </ac:spMkLst>
        </pc:spChg>
        <pc:spChg chg="add mod">
          <ac:chgData name="Stalin Jacob Wilson Packia Dhas" userId="050d7d71-3621-4503-95e8-1c9a9d962492" providerId="ADAL" clId="{3FBC77E1-FE42-4F9E-B4B2-3759F3328945}" dt="2026-10-19T14:22:52.505" v="1337"/>
          <ac:spMkLst>
            <pc:docMk/>
            <pc:sldMk cId="2936843400" sldId="824"/>
            <ac:spMk id="25" creationId="{19A8619D-9EB7-4659-A483-F9FBC4CAFB85}"/>
          </ac:spMkLst>
        </pc:spChg>
        <pc:spChg chg="add mod">
          <ac:chgData name="Stalin Jacob Wilson Packia Dhas" userId="050d7d71-3621-4503-95e8-1c9a9d962492" providerId="ADAL" clId="{3FBC77E1-FE42-4F9E-B4B2-3759F3328945}" dt="2026-10-21T01:13:43.696" v="4645"/>
          <ac:spMkLst>
            <pc:docMk/>
            <pc:sldMk cId="2936843400" sldId="824"/>
            <ac:spMk id="26" creationId="{CC8AAFC9-F0D1-4D58-9DF6-4532E2FA8DA7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10-22T08:00:46.118" v="4766" actId="47"/>
        <pc:sldMkLst>
          <pc:docMk/>
          <pc:sldMk cId="316867224" sldId="825"/>
        </pc:sldMkLst>
        <pc:spChg chg="mod">
          <ac:chgData name="Stalin Jacob Wilson Packia Dhas" userId="050d7d71-3621-4503-95e8-1c9a9d962492" providerId="ADAL" clId="{3FBC77E1-FE42-4F9E-B4B2-3759F3328945}" dt="2026-10-19T14:26:09.251" v="4332" actId="1076"/>
          <ac:spMkLst>
            <pc:docMk/>
            <pc:sldMk cId="316867224" sldId="825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19T14:22:54.896" v="1352"/>
          <ac:spMkLst>
            <pc:docMk/>
            <pc:sldMk cId="316867224" sldId="825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19T14:22:55.030" v="1363"/>
          <ac:spMkLst>
            <pc:docMk/>
            <pc:sldMk cId="316867224" sldId="825"/>
            <ac:spMk id="4" creationId="{6C1E4F19-13B0-439A-9C2C-DA8A5DEB1C0C}"/>
          </ac:spMkLst>
        </pc:spChg>
        <pc:spChg chg="add mod">
          <ac:chgData name="Stalin Jacob Wilson Packia Dhas" userId="050d7d71-3621-4503-95e8-1c9a9d962492" providerId="ADAL" clId="{3FBC77E1-FE42-4F9E-B4B2-3759F3328945}" dt="2026-10-19T14:22:55.036" v="1375"/>
          <ac:spMkLst>
            <pc:docMk/>
            <pc:sldMk cId="316867224" sldId="825"/>
            <ac:spMk id="5" creationId="{D3FEE40D-4E01-4FA9-9C3D-73C1E4F2610D}"/>
          </ac:spMkLst>
        </pc:spChg>
        <pc:spChg chg="add mod">
          <ac:chgData name="Stalin Jacob Wilson Packia Dhas" userId="050d7d71-3621-4503-95e8-1c9a9d962492" providerId="ADAL" clId="{3FBC77E1-FE42-4F9E-B4B2-3759F3328945}" dt="2026-10-19T14:22:55.039" v="1382"/>
          <ac:spMkLst>
            <pc:docMk/>
            <pc:sldMk cId="316867224" sldId="825"/>
            <ac:spMk id="6" creationId="{84F4B9D4-40EA-422D-9BE4-79724CA38A99}"/>
          </ac:spMkLst>
        </pc:spChg>
        <pc:spChg chg="add mod">
          <ac:chgData name="Stalin Jacob Wilson Packia Dhas" userId="050d7d71-3621-4503-95e8-1c9a9d962492" providerId="ADAL" clId="{3FBC77E1-FE42-4F9E-B4B2-3759F3328945}" dt="2026-10-19T14:22:55.041" v="1389"/>
          <ac:spMkLst>
            <pc:docMk/>
            <pc:sldMk cId="316867224" sldId="825"/>
            <ac:spMk id="7" creationId="{AB8A2836-961A-434E-A58E-FD305DB1A43C}"/>
          </ac:spMkLst>
        </pc:spChg>
        <pc:spChg chg="add mod">
          <ac:chgData name="Stalin Jacob Wilson Packia Dhas" userId="050d7d71-3621-4503-95e8-1c9a9d962492" providerId="ADAL" clId="{3FBC77E1-FE42-4F9E-B4B2-3759F3328945}" dt="2026-10-19T14:22:55.135" v="1396"/>
          <ac:spMkLst>
            <pc:docMk/>
            <pc:sldMk cId="316867224" sldId="825"/>
            <ac:spMk id="8" creationId="{B27EF250-069B-4357-B974-EED317CAA799}"/>
          </ac:spMkLst>
        </pc:spChg>
        <pc:spChg chg="add mod">
          <ac:chgData name="Stalin Jacob Wilson Packia Dhas" userId="050d7d71-3621-4503-95e8-1c9a9d962492" providerId="ADAL" clId="{3FBC77E1-FE42-4F9E-B4B2-3759F3328945}" dt="2026-10-21T01:13:45.718" v="4723"/>
          <ac:spMkLst>
            <pc:docMk/>
            <pc:sldMk cId="316867224" sldId="825"/>
            <ac:spMk id="9" creationId="{9FA84E36-BADE-4F7F-8109-4401A10593BB}"/>
          </ac:spMkLst>
        </pc:spChg>
        <pc:spChg chg="add mod">
          <ac:chgData name="Stalin Jacob Wilson Packia Dhas" userId="050d7d71-3621-4503-95e8-1c9a9d962492" providerId="ADAL" clId="{3FBC77E1-FE42-4F9E-B4B2-3759F3328945}" dt="2026-10-19T14:22:55.391" v="1413"/>
          <ac:spMkLst>
            <pc:docMk/>
            <pc:sldMk cId="316867224" sldId="825"/>
            <ac:spMk id="10" creationId="{F8A4CDC4-6F18-4304-94CC-D2D3D7773B54}"/>
          </ac:spMkLst>
        </pc:spChg>
        <pc:spChg chg="add mod">
          <ac:chgData name="Stalin Jacob Wilson Packia Dhas" userId="050d7d71-3621-4503-95e8-1c9a9d962492" providerId="ADAL" clId="{3FBC77E1-FE42-4F9E-B4B2-3759F3328945}" dt="2026-10-19T14:22:55.395" v="1422"/>
          <ac:spMkLst>
            <pc:docMk/>
            <pc:sldMk cId="316867224" sldId="825"/>
            <ac:spMk id="11" creationId="{125EE560-21CB-4EFC-8078-CFE2F91E0D0B}"/>
          </ac:spMkLst>
        </pc:spChg>
        <pc:spChg chg="add mod">
          <ac:chgData name="Stalin Jacob Wilson Packia Dhas" userId="050d7d71-3621-4503-95e8-1c9a9d962492" providerId="ADAL" clId="{3FBC77E1-FE42-4F9E-B4B2-3759F3328945}" dt="2026-10-19T14:22:55.403" v="1433"/>
          <ac:spMkLst>
            <pc:docMk/>
            <pc:sldMk cId="316867224" sldId="825"/>
            <ac:spMk id="12" creationId="{F7EFC05B-28C1-4B63-9BD4-8BA56DAD10AE}"/>
          </ac:spMkLst>
        </pc:spChg>
        <pc:spChg chg="add mod">
          <ac:chgData name="Stalin Jacob Wilson Packia Dhas" userId="050d7d71-3621-4503-95e8-1c9a9d962492" providerId="ADAL" clId="{3FBC77E1-FE42-4F9E-B4B2-3759F3328945}" dt="2026-10-19T14:22:55.404" v="1443"/>
          <ac:spMkLst>
            <pc:docMk/>
            <pc:sldMk cId="316867224" sldId="825"/>
            <ac:spMk id="13" creationId="{F4C00319-2746-4D3E-A4E1-7671A303393E}"/>
          </ac:spMkLst>
        </pc:spChg>
        <pc:spChg chg="add mod">
          <ac:chgData name="Stalin Jacob Wilson Packia Dhas" userId="050d7d71-3621-4503-95e8-1c9a9d962492" providerId="ADAL" clId="{3FBC77E1-FE42-4F9E-B4B2-3759F3328945}" dt="2026-10-19T14:22:55.410" v="1453"/>
          <ac:spMkLst>
            <pc:docMk/>
            <pc:sldMk cId="316867224" sldId="825"/>
            <ac:spMk id="14" creationId="{3A56015E-7F5D-42C4-8D9A-13B99FF3B853}"/>
          </ac:spMkLst>
        </pc:spChg>
        <pc:spChg chg="add mod">
          <ac:chgData name="Stalin Jacob Wilson Packia Dhas" userId="050d7d71-3621-4503-95e8-1c9a9d962492" providerId="ADAL" clId="{3FBC77E1-FE42-4F9E-B4B2-3759F3328945}" dt="2026-10-19T14:22:55.413" v="1462"/>
          <ac:spMkLst>
            <pc:docMk/>
            <pc:sldMk cId="316867224" sldId="825"/>
            <ac:spMk id="15" creationId="{4E2B4213-357B-4F37-B15E-A0CB7A7F512B}"/>
          </ac:spMkLst>
        </pc:spChg>
        <pc:spChg chg="add mod">
          <ac:chgData name="Stalin Jacob Wilson Packia Dhas" userId="050d7d71-3621-4503-95e8-1c9a9d962492" providerId="ADAL" clId="{3FBC77E1-FE42-4F9E-B4B2-3759F3328945}" dt="2026-10-19T14:22:55.415" v="1473"/>
          <ac:spMkLst>
            <pc:docMk/>
            <pc:sldMk cId="316867224" sldId="825"/>
            <ac:spMk id="16" creationId="{A275220D-27D9-40B7-9B65-13E5AB311F52}"/>
          </ac:spMkLst>
        </pc:spChg>
        <pc:spChg chg="add mod">
          <ac:chgData name="Stalin Jacob Wilson Packia Dhas" userId="050d7d71-3621-4503-95e8-1c9a9d962492" providerId="ADAL" clId="{3FBC77E1-FE42-4F9E-B4B2-3759F3328945}" dt="2026-10-19T14:22:55.418" v="1483"/>
          <ac:spMkLst>
            <pc:docMk/>
            <pc:sldMk cId="316867224" sldId="825"/>
            <ac:spMk id="17" creationId="{A0A0FA4D-7FAA-4E17-BB82-88C6F765B0C0}"/>
          </ac:spMkLst>
        </pc:spChg>
        <pc:spChg chg="add mod">
          <ac:chgData name="Stalin Jacob Wilson Packia Dhas" userId="050d7d71-3621-4503-95e8-1c9a9d962492" providerId="ADAL" clId="{3FBC77E1-FE42-4F9E-B4B2-3759F3328945}" dt="2026-10-19T14:22:55.421" v="1493"/>
          <ac:spMkLst>
            <pc:docMk/>
            <pc:sldMk cId="316867224" sldId="825"/>
            <ac:spMk id="18" creationId="{E868488F-4459-477D-99A5-BFF297211A80}"/>
          </ac:spMkLst>
        </pc:spChg>
        <pc:spChg chg="add mod">
          <ac:chgData name="Stalin Jacob Wilson Packia Dhas" userId="050d7d71-3621-4503-95e8-1c9a9d962492" providerId="ADAL" clId="{3FBC77E1-FE42-4F9E-B4B2-3759F3328945}" dt="2026-10-19T14:22:55.421" v="1502"/>
          <ac:spMkLst>
            <pc:docMk/>
            <pc:sldMk cId="316867224" sldId="825"/>
            <ac:spMk id="19" creationId="{9ADA601A-F6D7-4FB6-BABE-2A026CFB6FE9}"/>
          </ac:spMkLst>
        </pc:spChg>
        <pc:spChg chg="add mod">
          <ac:chgData name="Stalin Jacob Wilson Packia Dhas" userId="050d7d71-3621-4503-95e8-1c9a9d962492" providerId="ADAL" clId="{3FBC77E1-FE42-4F9E-B4B2-3759F3328945}" dt="2026-10-19T14:22:55.428" v="1513"/>
          <ac:spMkLst>
            <pc:docMk/>
            <pc:sldMk cId="316867224" sldId="825"/>
            <ac:spMk id="20" creationId="{8211BA0F-DD13-4FDF-AF9B-983D982B2A16}"/>
          </ac:spMkLst>
        </pc:spChg>
        <pc:spChg chg="add mod">
          <ac:chgData name="Stalin Jacob Wilson Packia Dhas" userId="050d7d71-3621-4503-95e8-1c9a9d962492" providerId="ADAL" clId="{3FBC77E1-FE42-4F9E-B4B2-3759F3328945}" dt="2026-10-19T14:22:55.430" v="1523"/>
          <ac:spMkLst>
            <pc:docMk/>
            <pc:sldMk cId="316867224" sldId="825"/>
            <ac:spMk id="21" creationId="{54BD1949-7CC0-4A1C-962E-DE5BF7F88521}"/>
          </ac:spMkLst>
        </pc:spChg>
        <pc:spChg chg="add mod">
          <ac:chgData name="Stalin Jacob Wilson Packia Dhas" userId="050d7d71-3621-4503-95e8-1c9a9d962492" providerId="ADAL" clId="{3FBC77E1-FE42-4F9E-B4B2-3759F3328945}" dt="2026-10-19T14:22:55.437" v="1533"/>
          <ac:spMkLst>
            <pc:docMk/>
            <pc:sldMk cId="316867224" sldId="825"/>
            <ac:spMk id="22" creationId="{FF8DE075-95F9-4983-BC45-FA318C4DC87E}"/>
          </ac:spMkLst>
        </pc:spChg>
        <pc:spChg chg="add mod">
          <ac:chgData name="Stalin Jacob Wilson Packia Dhas" userId="050d7d71-3621-4503-95e8-1c9a9d962492" providerId="ADAL" clId="{3FBC77E1-FE42-4F9E-B4B2-3759F3328945}" dt="2026-10-19T14:22:55.438" v="1542"/>
          <ac:spMkLst>
            <pc:docMk/>
            <pc:sldMk cId="316867224" sldId="825"/>
            <ac:spMk id="23" creationId="{A6211FE6-16F0-4CCD-9C14-E796F15AB328}"/>
          </ac:spMkLst>
        </pc:spChg>
        <pc:spChg chg="add mod">
          <ac:chgData name="Stalin Jacob Wilson Packia Dhas" userId="050d7d71-3621-4503-95e8-1c9a9d962492" providerId="ADAL" clId="{3FBC77E1-FE42-4F9E-B4B2-3759F3328945}" dt="2026-10-19T14:22:55.443" v="1553"/>
          <ac:spMkLst>
            <pc:docMk/>
            <pc:sldMk cId="316867224" sldId="825"/>
            <ac:spMk id="24" creationId="{9E638319-D42B-4FE7-BA8D-0E5417BC0CB0}"/>
          </ac:spMkLst>
        </pc:spChg>
        <pc:spChg chg="add mod">
          <ac:chgData name="Stalin Jacob Wilson Packia Dhas" userId="050d7d71-3621-4503-95e8-1c9a9d962492" providerId="ADAL" clId="{3FBC77E1-FE42-4F9E-B4B2-3759F3328945}" dt="2026-10-19T14:22:55.446" v="1563"/>
          <ac:spMkLst>
            <pc:docMk/>
            <pc:sldMk cId="316867224" sldId="825"/>
            <ac:spMk id="25" creationId="{2A046706-9417-4370-AFA9-4591042B4B29}"/>
          </ac:spMkLst>
        </pc:spChg>
        <pc:spChg chg="add mod">
          <ac:chgData name="Stalin Jacob Wilson Packia Dhas" userId="050d7d71-3621-4503-95e8-1c9a9d962492" providerId="ADAL" clId="{3FBC77E1-FE42-4F9E-B4B2-3759F3328945}" dt="2026-10-21T01:13:43.092" v="4603"/>
          <ac:spMkLst>
            <pc:docMk/>
            <pc:sldMk cId="316867224" sldId="825"/>
            <ac:spMk id="26" creationId="{2DACDCC5-4FFD-460C-A649-0B7ABB492506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10-22T08:00:46.371" v="4767" actId="47"/>
        <pc:sldMkLst>
          <pc:docMk/>
          <pc:sldMk cId="4197732453" sldId="826"/>
        </pc:sldMkLst>
        <pc:spChg chg="mod">
          <ac:chgData name="Stalin Jacob Wilson Packia Dhas" userId="050d7d71-3621-4503-95e8-1c9a9d962492" providerId="ADAL" clId="{3FBC77E1-FE42-4F9E-B4B2-3759F3328945}" dt="2026-10-19T14:26:31.156" v="4337" actId="1076"/>
          <ac:spMkLst>
            <pc:docMk/>
            <pc:sldMk cId="4197732453" sldId="826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19T14:22:57.230" v="1585"/>
          <ac:spMkLst>
            <pc:docMk/>
            <pc:sldMk cId="4197732453" sldId="826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19T14:22:57.272" v="1596"/>
          <ac:spMkLst>
            <pc:docMk/>
            <pc:sldMk cId="4197732453" sldId="826"/>
            <ac:spMk id="4" creationId="{2C0C4727-8D23-4DF8-8FE0-DC909F780133}"/>
          </ac:spMkLst>
        </pc:spChg>
        <pc:spChg chg="add mod">
          <ac:chgData name="Stalin Jacob Wilson Packia Dhas" userId="050d7d71-3621-4503-95e8-1c9a9d962492" providerId="ADAL" clId="{3FBC77E1-FE42-4F9E-B4B2-3759F3328945}" dt="2026-10-19T14:22:57.295" v="1608"/>
          <ac:spMkLst>
            <pc:docMk/>
            <pc:sldMk cId="4197732453" sldId="826"/>
            <ac:spMk id="5" creationId="{CA8D30E5-E302-4577-936F-122E2B643389}"/>
          </ac:spMkLst>
        </pc:spChg>
        <pc:spChg chg="add mod">
          <ac:chgData name="Stalin Jacob Wilson Packia Dhas" userId="050d7d71-3621-4503-95e8-1c9a9d962492" providerId="ADAL" clId="{3FBC77E1-FE42-4F9E-B4B2-3759F3328945}" dt="2026-10-19T14:22:57.305" v="1615"/>
          <ac:spMkLst>
            <pc:docMk/>
            <pc:sldMk cId="4197732453" sldId="826"/>
            <ac:spMk id="6" creationId="{E5927F18-9DC1-44F3-8B1D-CC43D18D3A8E}"/>
          </ac:spMkLst>
        </pc:spChg>
        <pc:spChg chg="add mod">
          <ac:chgData name="Stalin Jacob Wilson Packia Dhas" userId="050d7d71-3621-4503-95e8-1c9a9d962492" providerId="ADAL" clId="{3FBC77E1-FE42-4F9E-B4B2-3759F3328945}" dt="2026-10-19T14:22:57.317" v="1622"/>
          <ac:spMkLst>
            <pc:docMk/>
            <pc:sldMk cId="4197732453" sldId="826"/>
            <ac:spMk id="7" creationId="{01F32463-EDFC-4826-BF92-643A8DCFCC75}"/>
          </ac:spMkLst>
        </pc:spChg>
        <pc:spChg chg="add mod">
          <ac:chgData name="Stalin Jacob Wilson Packia Dhas" userId="050d7d71-3621-4503-95e8-1c9a9d962492" providerId="ADAL" clId="{3FBC77E1-FE42-4F9E-B4B2-3759F3328945}" dt="2026-10-21T01:13:43.857" v="4661"/>
          <ac:spMkLst>
            <pc:docMk/>
            <pc:sldMk cId="4197732453" sldId="826"/>
            <ac:spMk id="8" creationId="{E8790325-2CE8-4D5C-AC89-88EDDB17CD56}"/>
          </ac:spMkLst>
        </pc:spChg>
        <pc:spChg chg="add mod">
          <ac:chgData name="Stalin Jacob Wilson Packia Dhas" userId="050d7d71-3621-4503-95e8-1c9a9d962492" providerId="ADAL" clId="{3FBC77E1-FE42-4F9E-B4B2-3759F3328945}" dt="2026-10-19T14:22:57.413" v="1638"/>
          <ac:spMkLst>
            <pc:docMk/>
            <pc:sldMk cId="4197732453" sldId="826"/>
            <ac:spMk id="9" creationId="{B82D66FD-C797-4AAE-9DBD-EFDD11AF2284}"/>
          </ac:spMkLst>
        </pc:spChg>
        <pc:spChg chg="add mod">
          <ac:chgData name="Stalin Jacob Wilson Packia Dhas" userId="050d7d71-3621-4503-95e8-1c9a9d962492" providerId="ADAL" clId="{3FBC77E1-FE42-4F9E-B4B2-3759F3328945}" dt="2026-10-21T01:13:45.861" v="4725"/>
          <ac:spMkLst>
            <pc:docMk/>
            <pc:sldMk cId="4197732453" sldId="826"/>
            <ac:spMk id="10" creationId="{FC888F04-193C-4061-97D4-BD343173DADB}"/>
          </ac:spMkLst>
        </pc:spChg>
        <pc:spChg chg="add mod">
          <ac:chgData name="Stalin Jacob Wilson Packia Dhas" userId="050d7d71-3621-4503-95e8-1c9a9d962492" providerId="ADAL" clId="{3FBC77E1-FE42-4F9E-B4B2-3759F3328945}" dt="2026-10-19T14:26:27.208" v="4336" actId="1076"/>
          <ac:spMkLst>
            <pc:docMk/>
            <pc:sldMk cId="4197732453" sldId="826"/>
            <ac:spMk id="11" creationId="{17170E90-BDB3-4BCC-9899-13417FC4A665}"/>
          </ac:spMkLst>
        </pc:spChg>
        <pc:spChg chg="add mod">
          <ac:chgData name="Stalin Jacob Wilson Packia Dhas" userId="050d7d71-3621-4503-95e8-1c9a9d962492" providerId="ADAL" clId="{3FBC77E1-FE42-4F9E-B4B2-3759F3328945}" dt="2026-10-21T01:13:43.853" v="4656"/>
          <ac:spMkLst>
            <pc:docMk/>
            <pc:sldMk cId="4197732453" sldId="826"/>
            <ac:spMk id="12" creationId="{6C8E280D-0F6F-457D-B0E4-ED6C81D8CA46}"/>
          </ac:spMkLst>
        </pc:spChg>
        <pc:spChg chg="add mod">
          <ac:chgData name="Stalin Jacob Wilson Packia Dhas" userId="050d7d71-3621-4503-95e8-1c9a9d962492" providerId="ADAL" clId="{3FBC77E1-FE42-4F9E-B4B2-3759F3328945}" dt="2026-10-19T14:26:27.208" v="4336" actId="1076"/>
          <ac:spMkLst>
            <pc:docMk/>
            <pc:sldMk cId="4197732453" sldId="826"/>
            <ac:spMk id="13" creationId="{6D8F8E19-1BFC-48BF-9EE7-E0EC76738C4F}"/>
          </ac:spMkLst>
        </pc:spChg>
        <pc:spChg chg="add mod">
          <ac:chgData name="Stalin Jacob Wilson Packia Dhas" userId="050d7d71-3621-4503-95e8-1c9a9d962492" providerId="ADAL" clId="{3FBC77E1-FE42-4F9E-B4B2-3759F3328945}" dt="2026-10-21T01:13:43.848" v="4652"/>
          <ac:spMkLst>
            <pc:docMk/>
            <pc:sldMk cId="4197732453" sldId="826"/>
            <ac:spMk id="14" creationId="{B2B04D15-8324-43FC-BCD0-06B950A6B34C}"/>
          </ac:spMkLst>
        </pc:spChg>
        <pc:spChg chg="add mod">
          <ac:chgData name="Stalin Jacob Wilson Packia Dhas" userId="050d7d71-3621-4503-95e8-1c9a9d962492" providerId="ADAL" clId="{3FBC77E1-FE42-4F9E-B4B2-3759F3328945}" dt="2026-10-19T14:22:57.613" v="1695"/>
          <ac:spMkLst>
            <pc:docMk/>
            <pc:sldMk cId="4197732453" sldId="826"/>
            <ac:spMk id="15" creationId="{A5564642-19D2-4B93-9156-DA2DA8FFC64D}"/>
          </ac:spMkLst>
        </pc:spChg>
        <pc:spChg chg="add mod">
          <ac:chgData name="Stalin Jacob Wilson Packia Dhas" userId="050d7d71-3621-4503-95e8-1c9a9d962492" providerId="ADAL" clId="{3FBC77E1-FE42-4F9E-B4B2-3759F3328945}" dt="2026-10-21T01:13:43.853" v="4657"/>
          <ac:spMkLst>
            <pc:docMk/>
            <pc:sldMk cId="4197732453" sldId="826"/>
            <ac:spMk id="16" creationId="{35303E93-22DA-4ED3-A60D-91F4EBFBD669}"/>
          </ac:spMkLst>
        </pc:spChg>
        <pc:spChg chg="add mod">
          <ac:chgData name="Stalin Jacob Wilson Packia Dhas" userId="050d7d71-3621-4503-95e8-1c9a9d962492" providerId="ADAL" clId="{3FBC77E1-FE42-4F9E-B4B2-3759F3328945}" dt="2026-10-19T14:26:27.208" v="4336" actId="1076"/>
          <ac:spMkLst>
            <pc:docMk/>
            <pc:sldMk cId="4197732453" sldId="826"/>
            <ac:spMk id="17" creationId="{3AD1F381-DDBA-4837-AD63-FBBAC81D8615}"/>
          </ac:spMkLst>
        </pc:spChg>
        <pc:spChg chg="add mod">
          <ac:chgData name="Stalin Jacob Wilson Packia Dhas" userId="050d7d71-3621-4503-95e8-1c9a9d962492" providerId="ADAL" clId="{3FBC77E1-FE42-4F9E-B4B2-3759F3328945}" dt="2026-10-21T01:13:43.848" v="4653"/>
          <ac:spMkLst>
            <pc:docMk/>
            <pc:sldMk cId="4197732453" sldId="826"/>
            <ac:spMk id="18" creationId="{B7A2A9DB-4E3D-4170-8F4B-2BA7D7F8EBD0}"/>
          </ac:spMkLst>
        </pc:spChg>
        <pc:spChg chg="add mod">
          <ac:chgData name="Stalin Jacob Wilson Packia Dhas" userId="050d7d71-3621-4503-95e8-1c9a9d962492" providerId="ADAL" clId="{3FBC77E1-FE42-4F9E-B4B2-3759F3328945}" dt="2026-10-19T14:26:27.208" v="4336" actId="1076"/>
          <ac:spMkLst>
            <pc:docMk/>
            <pc:sldMk cId="4197732453" sldId="826"/>
            <ac:spMk id="19" creationId="{980FA327-28FE-4FB6-B3C4-D0064D2167D0}"/>
          </ac:spMkLst>
        </pc:spChg>
        <pc:spChg chg="add mod">
          <ac:chgData name="Stalin Jacob Wilson Packia Dhas" userId="050d7d71-3621-4503-95e8-1c9a9d962492" providerId="ADAL" clId="{3FBC77E1-FE42-4F9E-B4B2-3759F3328945}" dt="2026-10-21T01:13:43.855" v="4658"/>
          <ac:spMkLst>
            <pc:docMk/>
            <pc:sldMk cId="4197732453" sldId="826"/>
            <ac:spMk id="20" creationId="{20955DB4-4A1D-4B91-93CE-CB556BED6D54}"/>
          </ac:spMkLst>
        </pc:spChg>
        <pc:spChg chg="add mod">
          <ac:chgData name="Stalin Jacob Wilson Packia Dhas" userId="050d7d71-3621-4503-95e8-1c9a9d962492" providerId="ADAL" clId="{3FBC77E1-FE42-4F9E-B4B2-3759F3328945}" dt="2026-10-19T14:26:27.208" v="4336" actId="1076"/>
          <ac:spMkLst>
            <pc:docMk/>
            <pc:sldMk cId="4197732453" sldId="826"/>
            <ac:spMk id="21" creationId="{F5F0966A-5823-4F60-9722-41F99F36BC37}"/>
          </ac:spMkLst>
        </pc:spChg>
        <pc:spChg chg="add mod">
          <ac:chgData name="Stalin Jacob Wilson Packia Dhas" userId="050d7d71-3621-4503-95e8-1c9a9d962492" providerId="ADAL" clId="{3FBC77E1-FE42-4F9E-B4B2-3759F3328945}" dt="2026-10-21T01:13:43.849" v="4654"/>
          <ac:spMkLst>
            <pc:docMk/>
            <pc:sldMk cId="4197732453" sldId="826"/>
            <ac:spMk id="22" creationId="{60E42F02-765A-4FBC-A6C8-93D1395A2FCB}"/>
          </ac:spMkLst>
        </pc:spChg>
        <pc:spChg chg="add mod">
          <ac:chgData name="Stalin Jacob Wilson Packia Dhas" userId="050d7d71-3621-4503-95e8-1c9a9d962492" providerId="ADAL" clId="{3FBC77E1-FE42-4F9E-B4B2-3759F3328945}" dt="2026-10-19T14:22:57.705" v="1775"/>
          <ac:spMkLst>
            <pc:docMk/>
            <pc:sldMk cId="4197732453" sldId="826"/>
            <ac:spMk id="23" creationId="{DBE47500-51CD-495F-9492-12E0E231A982}"/>
          </ac:spMkLst>
        </pc:spChg>
        <pc:spChg chg="add mod">
          <ac:chgData name="Stalin Jacob Wilson Packia Dhas" userId="050d7d71-3621-4503-95e8-1c9a9d962492" providerId="ADAL" clId="{3FBC77E1-FE42-4F9E-B4B2-3759F3328945}" dt="2026-10-21T01:13:43.855" v="4659"/>
          <ac:spMkLst>
            <pc:docMk/>
            <pc:sldMk cId="4197732453" sldId="826"/>
            <ac:spMk id="24" creationId="{52AF6C61-60F3-48EC-9236-9D049776C727}"/>
          </ac:spMkLst>
        </pc:spChg>
        <pc:spChg chg="add mod">
          <ac:chgData name="Stalin Jacob Wilson Packia Dhas" userId="050d7d71-3621-4503-95e8-1c9a9d962492" providerId="ADAL" clId="{3FBC77E1-FE42-4F9E-B4B2-3759F3328945}" dt="2026-10-19T14:22:57.730" v="1795"/>
          <ac:spMkLst>
            <pc:docMk/>
            <pc:sldMk cId="4197732453" sldId="826"/>
            <ac:spMk id="25" creationId="{B4AE52F5-201E-4596-8099-4FFA02C05D01}"/>
          </ac:spMkLst>
        </pc:spChg>
        <pc:spChg chg="add mod">
          <ac:chgData name="Stalin Jacob Wilson Packia Dhas" userId="050d7d71-3621-4503-95e8-1c9a9d962492" providerId="ADAL" clId="{3FBC77E1-FE42-4F9E-B4B2-3759F3328945}" dt="2026-10-21T01:13:43.851" v="4655"/>
          <ac:spMkLst>
            <pc:docMk/>
            <pc:sldMk cId="4197732453" sldId="826"/>
            <ac:spMk id="26" creationId="{7FF91436-38A0-4589-B1C8-274272D1FACC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10-22T08:00:46.529" v="4768" actId="47"/>
        <pc:sldMkLst>
          <pc:docMk/>
          <pc:sldMk cId="3489317882" sldId="827"/>
        </pc:sldMkLst>
        <pc:spChg chg="mod">
          <ac:chgData name="Stalin Jacob Wilson Packia Dhas" userId="050d7d71-3621-4503-95e8-1c9a9d962492" providerId="ADAL" clId="{3FBC77E1-FE42-4F9E-B4B2-3759F3328945}" dt="2026-10-19T14:26:50.850" v="4342" actId="1076"/>
          <ac:spMkLst>
            <pc:docMk/>
            <pc:sldMk cId="3489317882" sldId="827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19T14:22:59.555" v="1811"/>
          <ac:spMkLst>
            <pc:docMk/>
            <pc:sldMk cId="3489317882" sldId="827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19T14:22:59.689" v="1822"/>
          <ac:spMkLst>
            <pc:docMk/>
            <pc:sldMk cId="3489317882" sldId="827"/>
            <ac:spMk id="4" creationId="{1948CB68-D737-40BD-B1B2-A56CBA06130A}"/>
          </ac:spMkLst>
        </pc:spChg>
        <pc:spChg chg="add mod">
          <ac:chgData name="Stalin Jacob Wilson Packia Dhas" userId="050d7d71-3621-4503-95e8-1c9a9d962492" providerId="ADAL" clId="{3FBC77E1-FE42-4F9E-B4B2-3759F3328945}" dt="2026-10-19T14:22:59.705" v="1834"/>
          <ac:spMkLst>
            <pc:docMk/>
            <pc:sldMk cId="3489317882" sldId="827"/>
            <ac:spMk id="5" creationId="{E72C780A-DB4A-4815-A08C-8C15C4F3836F}"/>
          </ac:spMkLst>
        </pc:spChg>
        <pc:spChg chg="add mod">
          <ac:chgData name="Stalin Jacob Wilson Packia Dhas" userId="050d7d71-3621-4503-95e8-1c9a9d962492" providerId="ADAL" clId="{3FBC77E1-FE42-4F9E-B4B2-3759F3328945}" dt="2026-10-19T14:22:59.713" v="1841"/>
          <ac:spMkLst>
            <pc:docMk/>
            <pc:sldMk cId="3489317882" sldId="827"/>
            <ac:spMk id="6" creationId="{E96D59B4-3AFD-470C-A39C-8BAFF3BD7430}"/>
          </ac:spMkLst>
        </pc:spChg>
        <pc:spChg chg="add mod">
          <ac:chgData name="Stalin Jacob Wilson Packia Dhas" userId="050d7d71-3621-4503-95e8-1c9a9d962492" providerId="ADAL" clId="{3FBC77E1-FE42-4F9E-B4B2-3759F3328945}" dt="2026-10-19T14:22:59.722" v="1848"/>
          <ac:spMkLst>
            <pc:docMk/>
            <pc:sldMk cId="3489317882" sldId="827"/>
            <ac:spMk id="7" creationId="{9FD8865B-3759-440D-862A-FBA361AD1CA4}"/>
          </ac:spMkLst>
        </pc:spChg>
        <pc:spChg chg="add mod">
          <ac:chgData name="Stalin Jacob Wilson Packia Dhas" userId="050d7d71-3621-4503-95e8-1c9a9d962492" providerId="ADAL" clId="{3FBC77E1-FE42-4F9E-B4B2-3759F3328945}" dt="2026-10-19T14:22:59.838" v="1855"/>
          <ac:spMkLst>
            <pc:docMk/>
            <pc:sldMk cId="3489317882" sldId="827"/>
            <ac:spMk id="8" creationId="{364F3EC6-FFDC-4F46-8996-8227DC6A34D7}"/>
          </ac:spMkLst>
        </pc:spChg>
        <pc:spChg chg="add mod">
          <ac:chgData name="Stalin Jacob Wilson Packia Dhas" userId="050d7d71-3621-4503-95e8-1c9a9d962492" providerId="ADAL" clId="{3FBC77E1-FE42-4F9E-B4B2-3759F3328945}" dt="2026-10-21T01:13:45.971" v="4727"/>
          <ac:spMkLst>
            <pc:docMk/>
            <pc:sldMk cId="3489317882" sldId="827"/>
            <ac:spMk id="9" creationId="{47B807A2-12BB-4440-877F-8C1A020944F7}"/>
          </ac:spMkLst>
        </pc:spChg>
        <pc:spChg chg="add mod">
          <ac:chgData name="Stalin Jacob Wilson Packia Dhas" userId="050d7d71-3621-4503-95e8-1c9a9d962492" providerId="ADAL" clId="{3FBC77E1-FE42-4F9E-B4B2-3759F3328945}" dt="2026-10-19T14:23:00.130" v="1872"/>
          <ac:spMkLst>
            <pc:docMk/>
            <pc:sldMk cId="3489317882" sldId="827"/>
            <ac:spMk id="10" creationId="{7AF5567B-7131-400E-A888-D3D14C7765D9}"/>
          </ac:spMkLst>
        </pc:spChg>
        <pc:spChg chg="add mod">
          <ac:chgData name="Stalin Jacob Wilson Packia Dhas" userId="050d7d71-3621-4503-95e8-1c9a9d962492" providerId="ADAL" clId="{3FBC77E1-FE42-4F9E-B4B2-3759F3328945}" dt="2026-10-19T14:26:46.590" v="4341" actId="1076"/>
          <ac:spMkLst>
            <pc:docMk/>
            <pc:sldMk cId="3489317882" sldId="827"/>
            <ac:spMk id="11" creationId="{A3EA939B-5B32-463D-AF1C-2926E5835E3B}"/>
          </ac:spMkLst>
        </pc:spChg>
        <pc:spChg chg="add mod">
          <ac:chgData name="Stalin Jacob Wilson Packia Dhas" userId="050d7d71-3621-4503-95e8-1c9a9d962492" providerId="ADAL" clId="{3FBC77E1-FE42-4F9E-B4B2-3759F3328945}" dt="2026-10-19T14:26:46.590" v="4341" actId="1076"/>
          <ac:spMkLst>
            <pc:docMk/>
            <pc:sldMk cId="3489317882" sldId="827"/>
            <ac:spMk id="12" creationId="{5FD188D3-94A0-4480-882A-DE45DAA586AA}"/>
          </ac:spMkLst>
        </pc:spChg>
        <pc:spChg chg="add mod">
          <ac:chgData name="Stalin Jacob Wilson Packia Dhas" userId="050d7d71-3621-4503-95e8-1c9a9d962492" providerId="ADAL" clId="{3FBC77E1-FE42-4F9E-B4B2-3759F3328945}" dt="2026-10-19T14:23:00.163" v="1902"/>
          <ac:spMkLst>
            <pc:docMk/>
            <pc:sldMk cId="3489317882" sldId="827"/>
            <ac:spMk id="13" creationId="{087822AB-E68B-4EE4-8735-7B7A7B0866FA}"/>
          </ac:spMkLst>
        </pc:spChg>
        <pc:spChg chg="add mod">
          <ac:chgData name="Stalin Jacob Wilson Packia Dhas" userId="050d7d71-3621-4503-95e8-1c9a9d962492" providerId="ADAL" clId="{3FBC77E1-FE42-4F9E-B4B2-3759F3328945}" dt="2026-10-19T14:23:00.171" v="1912"/>
          <ac:spMkLst>
            <pc:docMk/>
            <pc:sldMk cId="3489317882" sldId="827"/>
            <ac:spMk id="14" creationId="{CB41EB26-6290-4717-BFA5-9155957347DF}"/>
          </ac:spMkLst>
        </pc:spChg>
        <pc:spChg chg="add mod">
          <ac:chgData name="Stalin Jacob Wilson Packia Dhas" userId="050d7d71-3621-4503-95e8-1c9a9d962492" providerId="ADAL" clId="{3FBC77E1-FE42-4F9E-B4B2-3759F3328945}" dt="2026-10-19T14:26:46.590" v="4341" actId="1076"/>
          <ac:spMkLst>
            <pc:docMk/>
            <pc:sldMk cId="3489317882" sldId="827"/>
            <ac:spMk id="15" creationId="{02806154-CCF9-4E27-9E4B-CDE1A32BC54D}"/>
          </ac:spMkLst>
        </pc:spChg>
        <pc:spChg chg="add mod">
          <ac:chgData name="Stalin Jacob Wilson Packia Dhas" userId="050d7d71-3621-4503-95e8-1c9a9d962492" providerId="ADAL" clId="{3FBC77E1-FE42-4F9E-B4B2-3759F3328945}" dt="2026-10-19T14:23:00.197" v="1932"/>
          <ac:spMkLst>
            <pc:docMk/>
            <pc:sldMk cId="3489317882" sldId="827"/>
            <ac:spMk id="16" creationId="{8808E1C2-28AE-40A6-92F3-3FEF652DF25B}"/>
          </ac:spMkLst>
        </pc:spChg>
        <pc:spChg chg="add mod">
          <ac:chgData name="Stalin Jacob Wilson Packia Dhas" userId="050d7d71-3621-4503-95e8-1c9a9d962492" providerId="ADAL" clId="{3FBC77E1-FE42-4F9E-B4B2-3759F3328945}" dt="2026-10-19T14:23:00.205" v="1942"/>
          <ac:spMkLst>
            <pc:docMk/>
            <pc:sldMk cId="3489317882" sldId="827"/>
            <ac:spMk id="17" creationId="{ACE72158-9391-464A-9182-C2A2A04362D0}"/>
          </ac:spMkLst>
        </pc:spChg>
        <pc:spChg chg="add mod">
          <ac:chgData name="Stalin Jacob Wilson Packia Dhas" userId="050d7d71-3621-4503-95e8-1c9a9d962492" providerId="ADAL" clId="{3FBC77E1-FE42-4F9E-B4B2-3759F3328945}" dt="2026-10-19T14:26:46.590" v="4341" actId="1076"/>
          <ac:spMkLst>
            <pc:docMk/>
            <pc:sldMk cId="3489317882" sldId="827"/>
            <ac:spMk id="18" creationId="{02C2E75D-DAEA-47A9-A943-ACC3E111B3A8}"/>
          </ac:spMkLst>
        </pc:spChg>
        <pc:spChg chg="add mod">
          <ac:chgData name="Stalin Jacob Wilson Packia Dhas" userId="050d7d71-3621-4503-95e8-1c9a9d962492" providerId="ADAL" clId="{3FBC77E1-FE42-4F9E-B4B2-3759F3328945}" dt="2026-10-19T14:26:46.590" v="4341" actId="1076"/>
          <ac:spMkLst>
            <pc:docMk/>
            <pc:sldMk cId="3489317882" sldId="827"/>
            <ac:spMk id="19" creationId="{8991E918-4075-4006-87F7-6F8AE61529D2}"/>
          </ac:spMkLst>
        </pc:spChg>
        <pc:spChg chg="add mod">
          <ac:chgData name="Stalin Jacob Wilson Packia Dhas" userId="050d7d71-3621-4503-95e8-1c9a9d962492" providerId="ADAL" clId="{3FBC77E1-FE42-4F9E-B4B2-3759F3328945}" dt="2026-10-19T14:23:00.238" v="1972"/>
          <ac:spMkLst>
            <pc:docMk/>
            <pc:sldMk cId="3489317882" sldId="827"/>
            <ac:spMk id="20" creationId="{213ADDCA-CBB6-4754-9AD4-683996E5EEAF}"/>
          </ac:spMkLst>
        </pc:spChg>
        <pc:spChg chg="add mod">
          <ac:chgData name="Stalin Jacob Wilson Packia Dhas" userId="050d7d71-3621-4503-95e8-1c9a9d962492" providerId="ADAL" clId="{3FBC77E1-FE42-4F9E-B4B2-3759F3328945}" dt="2026-10-19T14:26:46.590" v="4341" actId="1076"/>
          <ac:spMkLst>
            <pc:docMk/>
            <pc:sldMk cId="3489317882" sldId="827"/>
            <ac:spMk id="21" creationId="{6B0FA6E0-677D-4BB3-B158-82BEF74F4963}"/>
          </ac:spMkLst>
        </pc:spChg>
        <pc:spChg chg="add mod">
          <ac:chgData name="Stalin Jacob Wilson Packia Dhas" userId="050d7d71-3621-4503-95e8-1c9a9d962492" providerId="ADAL" clId="{3FBC77E1-FE42-4F9E-B4B2-3759F3328945}" dt="2026-10-19T14:26:46.590" v="4341" actId="1076"/>
          <ac:spMkLst>
            <pc:docMk/>
            <pc:sldMk cId="3489317882" sldId="827"/>
            <ac:spMk id="22" creationId="{F358F13B-1F1C-4C21-9DEB-DFA7425F3042}"/>
          </ac:spMkLst>
        </pc:spChg>
        <pc:spChg chg="add mod">
          <ac:chgData name="Stalin Jacob Wilson Packia Dhas" userId="050d7d71-3621-4503-95e8-1c9a9d962492" providerId="ADAL" clId="{3FBC77E1-FE42-4F9E-B4B2-3759F3328945}" dt="2026-10-19T14:26:46.590" v="4341" actId="1076"/>
          <ac:spMkLst>
            <pc:docMk/>
            <pc:sldMk cId="3489317882" sldId="827"/>
            <ac:spMk id="23" creationId="{912A3D69-6563-465A-8734-0CF884ABB30B}"/>
          </ac:spMkLst>
        </pc:spChg>
        <pc:spChg chg="add mod">
          <ac:chgData name="Stalin Jacob Wilson Packia Dhas" userId="050d7d71-3621-4503-95e8-1c9a9d962492" providerId="ADAL" clId="{3FBC77E1-FE42-4F9E-B4B2-3759F3328945}" dt="2026-10-19T14:26:46.590" v="4341" actId="1076"/>
          <ac:spMkLst>
            <pc:docMk/>
            <pc:sldMk cId="3489317882" sldId="827"/>
            <ac:spMk id="24" creationId="{2FF6EA0C-53BB-4FB6-8280-DFE092F1CF77}"/>
          </ac:spMkLst>
        </pc:spChg>
        <pc:spChg chg="add mod">
          <ac:chgData name="Stalin Jacob Wilson Packia Dhas" userId="050d7d71-3621-4503-95e8-1c9a9d962492" providerId="ADAL" clId="{3FBC77E1-FE42-4F9E-B4B2-3759F3328945}" dt="2026-10-19T14:26:46.590" v="4341" actId="1076"/>
          <ac:spMkLst>
            <pc:docMk/>
            <pc:sldMk cId="3489317882" sldId="827"/>
            <ac:spMk id="25" creationId="{13CA783A-5BBE-47D7-AA28-70EE54895783}"/>
          </ac:spMkLst>
        </pc:spChg>
        <pc:spChg chg="add mod">
          <ac:chgData name="Stalin Jacob Wilson Packia Dhas" userId="050d7d71-3621-4503-95e8-1c9a9d962492" providerId="ADAL" clId="{3FBC77E1-FE42-4F9E-B4B2-3759F3328945}" dt="2026-10-21T01:13:43.094" v="4606"/>
          <ac:spMkLst>
            <pc:docMk/>
            <pc:sldMk cId="3489317882" sldId="827"/>
            <ac:spMk id="26" creationId="{F0FBFD61-1368-44D4-8FCF-595F92D588FF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10-22T08:00:47.271" v="4769" actId="47"/>
        <pc:sldMkLst>
          <pc:docMk/>
          <pc:sldMk cId="262211781" sldId="828"/>
        </pc:sldMkLst>
        <pc:spChg chg="mod">
          <ac:chgData name="Stalin Jacob Wilson Packia Dhas" userId="050d7d71-3621-4503-95e8-1c9a9d962492" providerId="ADAL" clId="{3FBC77E1-FE42-4F9E-B4B2-3759F3328945}" dt="2026-10-19T14:26:56.614" v="4343" actId="1076"/>
          <ac:spMkLst>
            <pc:docMk/>
            <pc:sldMk cId="262211781" sldId="828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19T14:23:03.364" v="2043"/>
          <ac:spMkLst>
            <pc:docMk/>
            <pc:sldMk cId="262211781" sldId="828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19T14:23:03.463" v="2054"/>
          <ac:spMkLst>
            <pc:docMk/>
            <pc:sldMk cId="262211781" sldId="828"/>
            <ac:spMk id="4" creationId="{A349E6F5-A4D1-49C5-9BF7-648BD6A65746}"/>
          </ac:spMkLst>
        </pc:spChg>
        <pc:spChg chg="add mod">
          <ac:chgData name="Stalin Jacob Wilson Packia Dhas" userId="050d7d71-3621-4503-95e8-1c9a9d962492" providerId="ADAL" clId="{3FBC77E1-FE42-4F9E-B4B2-3759F3328945}" dt="2026-10-19T14:23:03.463" v="2066"/>
          <ac:spMkLst>
            <pc:docMk/>
            <pc:sldMk cId="262211781" sldId="828"/>
            <ac:spMk id="5" creationId="{2A95C442-1A3A-4231-8702-71B70304C0C2}"/>
          </ac:spMkLst>
        </pc:spChg>
        <pc:spChg chg="add mod">
          <ac:chgData name="Stalin Jacob Wilson Packia Dhas" userId="050d7d71-3621-4503-95e8-1c9a9d962492" providerId="ADAL" clId="{3FBC77E1-FE42-4F9E-B4B2-3759F3328945}" dt="2026-10-19T14:23:03.463" v="2073"/>
          <ac:spMkLst>
            <pc:docMk/>
            <pc:sldMk cId="262211781" sldId="828"/>
            <ac:spMk id="6" creationId="{254C8D2E-B21D-4BE2-A510-B56BB5831A35}"/>
          </ac:spMkLst>
        </pc:spChg>
        <pc:spChg chg="add mod">
          <ac:chgData name="Stalin Jacob Wilson Packia Dhas" userId="050d7d71-3621-4503-95e8-1c9a9d962492" providerId="ADAL" clId="{3FBC77E1-FE42-4F9E-B4B2-3759F3328945}" dt="2026-10-19T14:23:03.472" v="2080"/>
          <ac:spMkLst>
            <pc:docMk/>
            <pc:sldMk cId="262211781" sldId="828"/>
            <ac:spMk id="7" creationId="{E3C6D289-C47D-4A54-B1ED-4BE8AC24ACA8}"/>
          </ac:spMkLst>
        </pc:spChg>
        <pc:spChg chg="add mod">
          <ac:chgData name="Stalin Jacob Wilson Packia Dhas" userId="050d7d71-3621-4503-95e8-1c9a9d962492" providerId="ADAL" clId="{3FBC77E1-FE42-4F9E-B4B2-3759F3328945}" dt="2026-10-21T01:13:44.048" v="4671"/>
          <ac:spMkLst>
            <pc:docMk/>
            <pc:sldMk cId="262211781" sldId="828"/>
            <ac:spMk id="8" creationId="{234247E0-A677-44C6-A612-7DD2478DE148}"/>
          </ac:spMkLst>
        </pc:spChg>
        <pc:spChg chg="add mod">
          <ac:chgData name="Stalin Jacob Wilson Packia Dhas" userId="050d7d71-3621-4503-95e8-1c9a9d962492" providerId="ADAL" clId="{3FBC77E1-FE42-4F9E-B4B2-3759F3328945}" dt="2026-10-19T14:23:03.647" v="2096"/>
          <ac:spMkLst>
            <pc:docMk/>
            <pc:sldMk cId="262211781" sldId="828"/>
            <ac:spMk id="9" creationId="{556F065E-CBE6-4A41-AEBA-03981DA48A8D}"/>
          </ac:spMkLst>
        </pc:spChg>
        <pc:spChg chg="add mod">
          <ac:chgData name="Stalin Jacob Wilson Packia Dhas" userId="050d7d71-3621-4503-95e8-1c9a9d962492" providerId="ADAL" clId="{3FBC77E1-FE42-4F9E-B4B2-3759F3328945}" dt="2026-10-21T01:13:46.091" v="4729"/>
          <ac:spMkLst>
            <pc:docMk/>
            <pc:sldMk cId="262211781" sldId="828"/>
            <ac:spMk id="10" creationId="{D8EF11F8-97C8-49CD-9C13-78AFB5D3AE53}"/>
          </ac:spMkLst>
        </pc:spChg>
        <pc:spChg chg="add mod">
          <ac:chgData name="Stalin Jacob Wilson Packia Dhas" userId="050d7d71-3621-4503-95e8-1c9a9d962492" providerId="ADAL" clId="{3FBC77E1-FE42-4F9E-B4B2-3759F3328945}" dt="2026-10-19T14:23:03.922" v="2113"/>
          <ac:spMkLst>
            <pc:docMk/>
            <pc:sldMk cId="262211781" sldId="828"/>
            <ac:spMk id="11" creationId="{24DE15AC-DE43-4351-AE19-433495092611}"/>
          </ac:spMkLst>
        </pc:spChg>
        <pc:spChg chg="add mod">
          <ac:chgData name="Stalin Jacob Wilson Packia Dhas" userId="050d7d71-3621-4503-95e8-1c9a9d962492" providerId="ADAL" clId="{3FBC77E1-FE42-4F9E-B4B2-3759F3328945}" dt="2026-10-21T01:13:44.044" v="4666"/>
          <ac:spMkLst>
            <pc:docMk/>
            <pc:sldMk cId="262211781" sldId="828"/>
            <ac:spMk id="12" creationId="{F7CA87CE-D489-47E6-B89B-4E3107E7096D}"/>
          </ac:spMkLst>
        </pc:spChg>
        <pc:spChg chg="add mod">
          <ac:chgData name="Stalin Jacob Wilson Packia Dhas" userId="050d7d71-3621-4503-95e8-1c9a9d962492" providerId="ADAL" clId="{3FBC77E1-FE42-4F9E-B4B2-3759F3328945}" dt="2026-10-19T14:23:03.930" v="2133"/>
          <ac:spMkLst>
            <pc:docMk/>
            <pc:sldMk cId="262211781" sldId="828"/>
            <ac:spMk id="13" creationId="{DDBC5E7E-DB2B-4A90-BE16-8C7A8383CC7C}"/>
          </ac:spMkLst>
        </pc:spChg>
        <pc:spChg chg="add mod">
          <ac:chgData name="Stalin Jacob Wilson Packia Dhas" userId="050d7d71-3621-4503-95e8-1c9a9d962492" providerId="ADAL" clId="{3FBC77E1-FE42-4F9E-B4B2-3759F3328945}" dt="2026-10-21T01:13:44.040" v="4662"/>
          <ac:spMkLst>
            <pc:docMk/>
            <pc:sldMk cId="262211781" sldId="828"/>
            <ac:spMk id="14" creationId="{45B7CB4A-C6BB-4286-9F03-669151A9D4F0}"/>
          </ac:spMkLst>
        </pc:spChg>
        <pc:spChg chg="add mod">
          <ac:chgData name="Stalin Jacob Wilson Packia Dhas" userId="050d7d71-3621-4503-95e8-1c9a9d962492" providerId="ADAL" clId="{3FBC77E1-FE42-4F9E-B4B2-3759F3328945}" dt="2026-10-19T14:23:03.938" v="2153"/>
          <ac:spMkLst>
            <pc:docMk/>
            <pc:sldMk cId="262211781" sldId="828"/>
            <ac:spMk id="15" creationId="{38299968-71DD-446C-A15D-68AB5FEF3E39}"/>
          </ac:spMkLst>
        </pc:spChg>
        <pc:spChg chg="add mod">
          <ac:chgData name="Stalin Jacob Wilson Packia Dhas" userId="050d7d71-3621-4503-95e8-1c9a9d962492" providerId="ADAL" clId="{3FBC77E1-FE42-4F9E-B4B2-3759F3328945}" dt="2026-10-21T01:13:44.044" v="4667"/>
          <ac:spMkLst>
            <pc:docMk/>
            <pc:sldMk cId="262211781" sldId="828"/>
            <ac:spMk id="16" creationId="{C4E28AD7-5858-4062-80FB-C4A2014E02CF}"/>
          </ac:spMkLst>
        </pc:spChg>
        <pc:spChg chg="add mod">
          <ac:chgData name="Stalin Jacob Wilson Packia Dhas" userId="050d7d71-3621-4503-95e8-1c9a9d962492" providerId="ADAL" clId="{3FBC77E1-FE42-4F9E-B4B2-3759F3328945}" dt="2026-10-19T14:23:03.947" v="2173"/>
          <ac:spMkLst>
            <pc:docMk/>
            <pc:sldMk cId="262211781" sldId="828"/>
            <ac:spMk id="17" creationId="{4EF19A7D-9318-44AA-821B-137FDF566784}"/>
          </ac:spMkLst>
        </pc:spChg>
        <pc:spChg chg="add mod">
          <ac:chgData name="Stalin Jacob Wilson Packia Dhas" userId="050d7d71-3621-4503-95e8-1c9a9d962492" providerId="ADAL" clId="{3FBC77E1-FE42-4F9E-B4B2-3759F3328945}" dt="2026-10-21T01:13:44.040" v="4663"/>
          <ac:spMkLst>
            <pc:docMk/>
            <pc:sldMk cId="262211781" sldId="828"/>
            <ac:spMk id="18" creationId="{F1EBC536-8EEA-450D-9E7C-93C7AAC8713F}"/>
          </ac:spMkLst>
        </pc:spChg>
        <pc:spChg chg="add mod">
          <ac:chgData name="Stalin Jacob Wilson Packia Dhas" userId="050d7d71-3621-4503-95e8-1c9a9d962492" providerId="ADAL" clId="{3FBC77E1-FE42-4F9E-B4B2-3759F3328945}" dt="2026-10-19T14:23:03.955" v="2193"/>
          <ac:spMkLst>
            <pc:docMk/>
            <pc:sldMk cId="262211781" sldId="828"/>
            <ac:spMk id="19" creationId="{5C39666C-F201-4E23-B753-D61496A388F3}"/>
          </ac:spMkLst>
        </pc:spChg>
        <pc:spChg chg="add mod">
          <ac:chgData name="Stalin Jacob Wilson Packia Dhas" userId="050d7d71-3621-4503-95e8-1c9a9d962492" providerId="ADAL" clId="{3FBC77E1-FE42-4F9E-B4B2-3759F3328945}" dt="2026-10-21T01:13:44.044" v="4668"/>
          <ac:spMkLst>
            <pc:docMk/>
            <pc:sldMk cId="262211781" sldId="828"/>
            <ac:spMk id="20" creationId="{EDEA3FBD-5990-4329-B886-6A43112A6069}"/>
          </ac:spMkLst>
        </pc:spChg>
        <pc:spChg chg="add mod">
          <ac:chgData name="Stalin Jacob Wilson Packia Dhas" userId="050d7d71-3621-4503-95e8-1c9a9d962492" providerId="ADAL" clId="{3FBC77E1-FE42-4F9E-B4B2-3759F3328945}" dt="2026-10-19T14:23:03.963" v="2213"/>
          <ac:spMkLst>
            <pc:docMk/>
            <pc:sldMk cId="262211781" sldId="828"/>
            <ac:spMk id="21" creationId="{F47719FC-94E3-438E-9DD8-A11654B938E8}"/>
          </ac:spMkLst>
        </pc:spChg>
        <pc:spChg chg="add mod">
          <ac:chgData name="Stalin Jacob Wilson Packia Dhas" userId="050d7d71-3621-4503-95e8-1c9a9d962492" providerId="ADAL" clId="{3FBC77E1-FE42-4F9E-B4B2-3759F3328945}" dt="2026-10-21T01:13:44.040" v="4664"/>
          <ac:spMkLst>
            <pc:docMk/>
            <pc:sldMk cId="262211781" sldId="828"/>
            <ac:spMk id="22" creationId="{E604F73E-25A1-4969-AB2B-B1B0A112C17D}"/>
          </ac:spMkLst>
        </pc:spChg>
        <pc:spChg chg="add mod">
          <ac:chgData name="Stalin Jacob Wilson Packia Dhas" userId="050d7d71-3621-4503-95e8-1c9a9d962492" providerId="ADAL" clId="{3FBC77E1-FE42-4F9E-B4B2-3759F3328945}" dt="2026-10-19T14:23:03.971" v="2233"/>
          <ac:spMkLst>
            <pc:docMk/>
            <pc:sldMk cId="262211781" sldId="828"/>
            <ac:spMk id="23" creationId="{B51C16EF-07DE-45B9-B48D-F925242FFE22}"/>
          </ac:spMkLst>
        </pc:spChg>
        <pc:spChg chg="add mod">
          <ac:chgData name="Stalin Jacob Wilson Packia Dhas" userId="050d7d71-3621-4503-95e8-1c9a9d962492" providerId="ADAL" clId="{3FBC77E1-FE42-4F9E-B4B2-3759F3328945}" dt="2026-10-21T01:13:44.046" v="4669"/>
          <ac:spMkLst>
            <pc:docMk/>
            <pc:sldMk cId="262211781" sldId="828"/>
            <ac:spMk id="24" creationId="{06B50626-FA0A-4851-AAE9-E2CD42BCD0E2}"/>
          </ac:spMkLst>
        </pc:spChg>
        <pc:spChg chg="add mod">
          <ac:chgData name="Stalin Jacob Wilson Packia Dhas" userId="050d7d71-3621-4503-95e8-1c9a9d962492" providerId="ADAL" clId="{3FBC77E1-FE42-4F9E-B4B2-3759F3328945}" dt="2026-10-19T14:23:03.980" v="2253"/>
          <ac:spMkLst>
            <pc:docMk/>
            <pc:sldMk cId="262211781" sldId="828"/>
            <ac:spMk id="25" creationId="{E48E4F7A-F4EB-4E85-8D49-231E0D0AB91F}"/>
          </ac:spMkLst>
        </pc:spChg>
        <pc:spChg chg="add mod">
          <ac:chgData name="Stalin Jacob Wilson Packia Dhas" userId="050d7d71-3621-4503-95e8-1c9a9d962492" providerId="ADAL" clId="{3FBC77E1-FE42-4F9E-B4B2-3759F3328945}" dt="2026-10-21T01:13:44.042" v="4665"/>
          <ac:spMkLst>
            <pc:docMk/>
            <pc:sldMk cId="262211781" sldId="828"/>
            <ac:spMk id="26" creationId="{214C5977-6501-4CA8-B5E6-E2EAD04DA60C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10-22T08:00:47.413" v="4770" actId="47"/>
        <pc:sldMkLst>
          <pc:docMk/>
          <pc:sldMk cId="4180740927" sldId="829"/>
        </pc:sldMkLst>
        <pc:spChg chg="mod">
          <ac:chgData name="Stalin Jacob Wilson Packia Dhas" userId="050d7d71-3621-4503-95e8-1c9a9d962492" providerId="ADAL" clId="{3FBC77E1-FE42-4F9E-B4B2-3759F3328945}" dt="2026-10-19T14:27:05.024" v="4344" actId="1076"/>
          <ac:spMkLst>
            <pc:docMk/>
            <pc:sldMk cId="4180740927" sldId="829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19T14:23:06.113" v="2268"/>
          <ac:spMkLst>
            <pc:docMk/>
            <pc:sldMk cId="4180740927" sldId="829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19T14:23:06.238" v="2279"/>
          <ac:spMkLst>
            <pc:docMk/>
            <pc:sldMk cId="4180740927" sldId="829"/>
            <ac:spMk id="4" creationId="{941E222F-552D-4FA2-84BD-CB135865681F}"/>
          </ac:spMkLst>
        </pc:spChg>
        <pc:spChg chg="add mod">
          <ac:chgData name="Stalin Jacob Wilson Packia Dhas" userId="050d7d71-3621-4503-95e8-1c9a9d962492" providerId="ADAL" clId="{3FBC77E1-FE42-4F9E-B4B2-3759F3328945}" dt="2026-10-19T14:23:06.254" v="2291"/>
          <ac:spMkLst>
            <pc:docMk/>
            <pc:sldMk cId="4180740927" sldId="829"/>
            <ac:spMk id="5" creationId="{ADEE8D71-C299-41F3-B64C-32E753852BC8}"/>
          </ac:spMkLst>
        </pc:spChg>
        <pc:spChg chg="add mod">
          <ac:chgData name="Stalin Jacob Wilson Packia Dhas" userId="050d7d71-3621-4503-95e8-1c9a9d962492" providerId="ADAL" clId="{3FBC77E1-FE42-4F9E-B4B2-3759F3328945}" dt="2026-10-19T14:23:06.263" v="2298"/>
          <ac:spMkLst>
            <pc:docMk/>
            <pc:sldMk cId="4180740927" sldId="829"/>
            <ac:spMk id="6" creationId="{227F65F1-2D89-46E4-B4A7-A5AA7762AA05}"/>
          </ac:spMkLst>
        </pc:spChg>
        <pc:spChg chg="add mod">
          <ac:chgData name="Stalin Jacob Wilson Packia Dhas" userId="050d7d71-3621-4503-95e8-1c9a9d962492" providerId="ADAL" clId="{3FBC77E1-FE42-4F9E-B4B2-3759F3328945}" dt="2026-10-19T14:23:06.271" v="2305"/>
          <ac:spMkLst>
            <pc:docMk/>
            <pc:sldMk cId="4180740927" sldId="829"/>
            <ac:spMk id="7" creationId="{104620CD-64C2-4782-AA73-BEDA70930FCE}"/>
          </ac:spMkLst>
        </pc:spChg>
        <pc:spChg chg="add mod">
          <ac:chgData name="Stalin Jacob Wilson Packia Dhas" userId="050d7d71-3621-4503-95e8-1c9a9d962492" providerId="ADAL" clId="{3FBC77E1-FE42-4F9E-B4B2-3759F3328945}" dt="2026-10-19T14:23:06.322" v="2312"/>
          <ac:spMkLst>
            <pc:docMk/>
            <pc:sldMk cId="4180740927" sldId="829"/>
            <ac:spMk id="8" creationId="{E4796063-AD94-422D-9C77-7E7E13609892}"/>
          </ac:spMkLst>
        </pc:spChg>
        <pc:spChg chg="add mod">
          <ac:chgData name="Stalin Jacob Wilson Packia Dhas" userId="050d7d71-3621-4503-95e8-1c9a9d962492" providerId="ADAL" clId="{3FBC77E1-FE42-4F9E-B4B2-3759F3328945}" dt="2026-10-21T01:13:46.214" v="4731"/>
          <ac:spMkLst>
            <pc:docMk/>
            <pc:sldMk cId="4180740927" sldId="829"/>
            <ac:spMk id="9" creationId="{BD3EAAA8-D995-4CC6-A5D9-E282F668463A}"/>
          </ac:spMkLst>
        </pc:spChg>
        <pc:spChg chg="add mod">
          <ac:chgData name="Stalin Jacob Wilson Packia Dhas" userId="050d7d71-3621-4503-95e8-1c9a9d962492" providerId="ADAL" clId="{3FBC77E1-FE42-4F9E-B4B2-3759F3328945}" dt="2026-10-19T14:23:06.663" v="2329"/>
          <ac:spMkLst>
            <pc:docMk/>
            <pc:sldMk cId="4180740927" sldId="829"/>
            <ac:spMk id="10" creationId="{22CB9A61-233F-489F-9FA8-21FA120412F4}"/>
          </ac:spMkLst>
        </pc:spChg>
        <pc:spChg chg="add mod">
          <ac:chgData name="Stalin Jacob Wilson Packia Dhas" userId="050d7d71-3621-4503-95e8-1c9a9d962492" providerId="ADAL" clId="{3FBC77E1-FE42-4F9E-B4B2-3759F3328945}" dt="2026-10-19T14:23:06.673" v="2338"/>
          <ac:spMkLst>
            <pc:docMk/>
            <pc:sldMk cId="4180740927" sldId="829"/>
            <ac:spMk id="11" creationId="{91127036-6022-4A67-8721-A51F4D1F0729}"/>
          </ac:spMkLst>
        </pc:spChg>
        <pc:spChg chg="add mod">
          <ac:chgData name="Stalin Jacob Wilson Packia Dhas" userId="050d7d71-3621-4503-95e8-1c9a9d962492" providerId="ADAL" clId="{3FBC77E1-FE42-4F9E-B4B2-3759F3328945}" dt="2026-10-19T14:23:06.688" v="2349"/>
          <ac:spMkLst>
            <pc:docMk/>
            <pc:sldMk cId="4180740927" sldId="829"/>
            <ac:spMk id="12" creationId="{17F840D1-0CE8-42D7-A821-04752417A948}"/>
          </ac:spMkLst>
        </pc:spChg>
        <pc:spChg chg="add mod">
          <ac:chgData name="Stalin Jacob Wilson Packia Dhas" userId="050d7d71-3621-4503-95e8-1c9a9d962492" providerId="ADAL" clId="{3FBC77E1-FE42-4F9E-B4B2-3759F3328945}" dt="2026-10-19T14:23:06.696" v="2359"/>
          <ac:spMkLst>
            <pc:docMk/>
            <pc:sldMk cId="4180740927" sldId="829"/>
            <ac:spMk id="13" creationId="{4C050696-8C84-4D9F-8446-27ABE63449CE}"/>
          </ac:spMkLst>
        </pc:spChg>
        <pc:spChg chg="add mod">
          <ac:chgData name="Stalin Jacob Wilson Packia Dhas" userId="050d7d71-3621-4503-95e8-1c9a9d962492" providerId="ADAL" clId="{3FBC77E1-FE42-4F9E-B4B2-3759F3328945}" dt="2026-10-19T14:23:06.713" v="2369"/>
          <ac:spMkLst>
            <pc:docMk/>
            <pc:sldMk cId="4180740927" sldId="829"/>
            <ac:spMk id="14" creationId="{EBAD5E3C-C06E-4F18-9FC7-68AB3B56CD18}"/>
          </ac:spMkLst>
        </pc:spChg>
        <pc:spChg chg="add mod">
          <ac:chgData name="Stalin Jacob Wilson Packia Dhas" userId="050d7d71-3621-4503-95e8-1c9a9d962492" providerId="ADAL" clId="{3FBC77E1-FE42-4F9E-B4B2-3759F3328945}" dt="2026-10-19T14:23:06.730" v="2378"/>
          <ac:spMkLst>
            <pc:docMk/>
            <pc:sldMk cId="4180740927" sldId="829"/>
            <ac:spMk id="15" creationId="{CABEA4A6-05E6-496F-B6DE-93D259C9EC10}"/>
          </ac:spMkLst>
        </pc:spChg>
        <pc:spChg chg="add mod">
          <ac:chgData name="Stalin Jacob Wilson Packia Dhas" userId="050d7d71-3621-4503-95e8-1c9a9d962492" providerId="ADAL" clId="{3FBC77E1-FE42-4F9E-B4B2-3759F3328945}" dt="2026-10-19T14:23:06.738" v="2389"/>
          <ac:spMkLst>
            <pc:docMk/>
            <pc:sldMk cId="4180740927" sldId="829"/>
            <ac:spMk id="16" creationId="{5E010A3E-0838-4A46-9D12-7955AF71FEBA}"/>
          </ac:spMkLst>
        </pc:spChg>
        <pc:spChg chg="add mod">
          <ac:chgData name="Stalin Jacob Wilson Packia Dhas" userId="050d7d71-3621-4503-95e8-1c9a9d962492" providerId="ADAL" clId="{3FBC77E1-FE42-4F9E-B4B2-3759F3328945}" dt="2026-10-19T14:23:06.755" v="2399"/>
          <ac:spMkLst>
            <pc:docMk/>
            <pc:sldMk cId="4180740927" sldId="829"/>
            <ac:spMk id="17" creationId="{E59FB60E-D2F0-49B3-AB94-005453CE3733}"/>
          </ac:spMkLst>
        </pc:spChg>
        <pc:spChg chg="add mod">
          <ac:chgData name="Stalin Jacob Wilson Packia Dhas" userId="050d7d71-3621-4503-95e8-1c9a9d962492" providerId="ADAL" clId="{3FBC77E1-FE42-4F9E-B4B2-3759F3328945}" dt="2026-10-19T14:23:06.771" v="2409"/>
          <ac:spMkLst>
            <pc:docMk/>
            <pc:sldMk cId="4180740927" sldId="829"/>
            <ac:spMk id="18" creationId="{7AD65C8B-E418-47AE-A44A-4222FB9A8BC1}"/>
          </ac:spMkLst>
        </pc:spChg>
        <pc:spChg chg="add mod">
          <ac:chgData name="Stalin Jacob Wilson Packia Dhas" userId="050d7d71-3621-4503-95e8-1c9a9d962492" providerId="ADAL" clId="{3FBC77E1-FE42-4F9E-B4B2-3759F3328945}" dt="2026-10-19T14:23:06.780" v="2418"/>
          <ac:spMkLst>
            <pc:docMk/>
            <pc:sldMk cId="4180740927" sldId="829"/>
            <ac:spMk id="19" creationId="{39FE848B-827E-4C0C-89D3-10777A5DDD21}"/>
          </ac:spMkLst>
        </pc:spChg>
        <pc:spChg chg="add mod">
          <ac:chgData name="Stalin Jacob Wilson Packia Dhas" userId="050d7d71-3621-4503-95e8-1c9a9d962492" providerId="ADAL" clId="{3FBC77E1-FE42-4F9E-B4B2-3759F3328945}" dt="2026-10-19T14:23:06.796" v="2429"/>
          <ac:spMkLst>
            <pc:docMk/>
            <pc:sldMk cId="4180740927" sldId="829"/>
            <ac:spMk id="20" creationId="{98C1B9E4-3232-42FF-92A2-5E27D026B066}"/>
          </ac:spMkLst>
        </pc:spChg>
        <pc:spChg chg="add mod">
          <ac:chgData name="Stalin Jacob Wilson Packia Dhas" userId="050d7d71-3621-4503-95e8-1c9a9d962492" providerId="ADAL" clId="{3FBC77E1-FE42-4F9E-B4B2-3759F3328945}" dt="2026-10-19T14:23:06.805" v="2439"/>
          <ac:spMkLst>
            <pc:docMk/>
            <pc:sldMk cId="4180740927" sldId="829"/>
            <ac:spMk id="21" creationId="{A028E826-CDB5-42A3-B5D4-845699920EE8}"/>
          </ac:spMkLst>
        </pc:spChg>
        <pc:spChg chg="add mod">
          <ac:chgData name="Stalin Jacob Wilson Packia Dhas" userId="050d7d71-3621-4503-95e8-1c9a9d962492" providerId="ADAL" clId="{3FBC77E1-FE42-4F9E-B4B2-3759F3328945}" dt="2026-10-19T14:23:06.821" v="2449"/>
          <ac:spMkLst>
            <pc:docMk/>
            <pc:sldMk cId="4180740927" sldId="829"/>
            <ac:spMk id="22" creationId="{DB44FA27-2392-4ECD-9C9C-C6DF04B91F4A}"/>
          </ac:spMkLst>
        </pc:spChg>
        <pc:spChg chg="add mod">
          <ac:chgData name="Stalin Jacob Wilson Packia Dhas" userId="050d7d71-3621-4503-95e8-1c9a9d962492" providerId="ADAL" clId="{3FBC77E1-FE42-4F9E-B4B2-3759F3328945}" dt="2026-10-19T14:23:06.832" v="2458"/>
          <ac:spMkLst>
            <pc:docMk/>
            <pc:sldMk cId="4180740927" sldId="829"/>
            <ac:spMk id="23" creationId="{E9ADF691-E794-43D0-BF55-95917BC2B03C}"/>
          </ac:spMkLst>
        </pc:spChg>
        <pc:spChg chg="add mod">
          <ac:chgData name="Stalin Jacob Wilson Packia Dhas" userId="050d7d71-3621-4503-95e8-1c9a9d962492" providerId="ADAL" clId="{3FBC77E1-FE42-4F9E-B4B2-3759F3328945}" dt="2026-10-19T14:23:06.847" v="2469"/>
          <ac:spMkLst>
            <pc:docMk/>
            <pc:sldMk cId="4180740927" sldId="829"/>
            <ac:spMk id="24" creationId="{A2268D8E-DA97-4128-A869-84C7D6F41015}"/>
          </ac:spMkLst>
        </pc:spChg>
        <pc:spChg chg="add mod">
          <ac:chgData name="Stalin Jacob Wilson Packia Dhas" userId="050d7d71-3621-4503-95e8-1c9a9d962492" providerId="ADAL" clId="{3FBC77E1-FE42-4F9E-B4B2-3759F3328945}" dt="2026-10-19T14:23:06.871" v="2479"/>
          <ac:spMkLst>
            <pc:docMk/>
            <pc:sldMk cId="4180740927" sldId="829"/>
            <ac:spMk id="25" creationId="{ED2F6E19-65E1-4BF0-88A2-A35FB37BBE5F}"/>
          </ac:spMkLst>
        </pc:spChg>
        <pc:spChg chg="add mod">
          <ac:chgData name="Stalin Jacob Wilson Packia Dhas" userId="050d7d71-3621-4503-95e8-1c9a9d962492" providerId="ADAL" clId="{3FBC77E1-FE42-4F9E-B4B2-3759F3328945}" dt="2026-10-21T01:13:43.097" v="4609"/>
          <ac:spMkLst>
            <pc:docMk/>
            <pc:sldMk cId="4180740927" sldId="829"/>
            <ac:spMk id="26" creationId="{C32FC394-37E9-4434-B42C-9EFBDC5774FA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10-22T08:00:47.555" v="4771" actId="47"/>
        <pc:sldMkLst>
          <pc:docMk/>
          <pc:sldMk cId="1263548633" sldId="830"/>
        </pc:sldMkLst>
        <pc:spChg chg="mod">
          <ac:chgData name="Stalin Jacob Wilson Packia Dhas" userId="050d7d71-3621-4503-95e8-1c9a9d962492" providerId="ADAL" clId="{3FBC77E1-FE42-4F9E-B4B2-3759F3328945}" dt="2026-10-19T14:27:24.590" v="4349" actId="1076"/>
          <ac:spMkLst>
            <pc:docMk/>
            <pc:sldMk cId="1263548633" sldId="830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19T14:23:08.807" v="2500"/>
          <ac:spMkLst>
            <pc:docMk/>
            <pc:sldMk cId="1263548633" sldId="830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19T14:23:08.938" v="2511"/>
          <ac:spMkLst>
            <pc:docMk/>
            <pc:sldMk cId="1263548633" sldId="830"/>
            <ac:spMk id="4" creationId="{C9A640CD-2625-4D49-A8D0-85BC4780EF21}"/>
          </ac:spMkLst>
        </pc:spChg>
        <pc:spChg chg="add mod">
          <ac:chgData name="Stalin Jacob Wilson Packia Dhas" userId="050d7d71-3621-4503-95e8-1c9a9d962492" providerId="ADAL" clId="{3FBC77E1-FE42-4F9E-B4B2-3759F3328945}" dt="2026-10-19T14:23:08.955" v="2523"/>
          <ac:spMkLst>
            <pc:docMk/>
            <pc:sldMk cId="1263548633" sldId="830"/>
            <ac:spMk id="5" creationId="{EEB5DB9E-BC94-4CC7-BEED-2BFA9AA9DB68}"/>
          </ac:spMkLst>
        </pc:spChg>
        <pc:spChg chg="add mod">
          <ac:chgData name="Stalin Jacob Wilson Packia Dhas" userId="050d7d71-3621-4503-95e8-1c9a9d962492" providerId="ADAL" clId="{3FBC77E1-FE42-4F9E-B4B2-3759F3328945}" dt="2026-10-19T14:23:08.963" v="2530"/>
          <ac:spMkLst>
            <pc:docMk/>
            <pc:sldMk cId="1263548633" sldId="830"/>
            <ac:spMk id="6" creationId="{C31623A0-86AF-41BE-9AE9-FF6387AE7457}"/>
          </ac:spMkLst>
        </pc:spChg>
        <pc:spChg chg="add mod">
          <ac:chgData name="Stalin Jacob Wilson Packia Dhas" userId="050d7d71-3621-4503-95e8-1c9a9d962492" providerId="ADAL" clId="{3FBC77E1-FE42-4F9E-B4B2-3759F3328945}" dt="2026-10-19T14:23:08.972" v="2537"/>
          <ac:spMkLst>
            <pc:docMk/>
            <pc:sldMk cId="1263548633" sldId="830"/>
            <ac:spMk id="7" creationId="{E3A895D2-4CA8-4CB7-A9B0-FA85CDBCC616}"/>
          </ac:spMkLst>
        </pc:spChg>
        <pc:spChg chg="add mod">
          <ac:chgData name="Stalin Jacob Wilson Packia Dhas" userId="050d7d71-3621-4503-95e8-1c9a9d962492" providerId="ADAL" clId="{3FBC77E1-FE42-4F9E-B4B2-3759F3328945}" dt="2026-10-21T01:13:44.206" v="4681"/>
          <ac:spMkLst>
            <pc:docMk/>
            <pc:sldMk cId="1263548633" sldId="830"/>
            <ac:spMk id="8" creationId="{83F7A763-08D8-47BE-BFD8-812518140C10}"/>
          </ac:spMkLst>
        </pc:spChg>
        <pc:spChg chg="add mod">
          <ac:chgData name="Stalin Jacob Wilson Packia Dhas" userId="050d7d71-3621-4503-95e8-1c9a9d962492" providerId="ADAL" clId="{3FBC77E1-FE42-4F9E-B4B2-3759F3328945}" dt="2026-10-19T14:23:09.047" v="2553"/>
          <ac:spMkLst>
            <pc:docMk/>
            <pc:sldMk cId="1263548633" sldId="830"/>
            <ac:spMk id="9" creationId="{B748D63A-3057-4783-96DC-DEBDD623B5DE}"/>
          </ac:spMkLst>
        </pc:spChg>
        <pc:spChg chg="add mod">
          <ac:chgData name="Stalin Jacob Wilson Packia Dhas" userId="050d7d71-3621-4503-95e8-1c9a9d962492" providerId="ADAL" clId="{3FBC77E1-FE42-4F9E-B4B2-3759F3328945}" dt="2026-10-21T01:13:46.333" v="4733"/>
          <ac:spMkLst>
            <pc:docMk/>
            <pc:sldMk cId="1263548633" sldId="830"/>
            <ac:spMk id="10" creationId="{D3951F6C-B2C8-472F-8BEE-3DF6A99D4D35}"/>
          </ac:spMkLst>
        </pc:spChg>
        <pc:spChg chg="add mod">
          <ac:chgData name="Stalin Jacob Wilson Packia Dhas" userId="050d7d71-3621-4503-95e8-1c9a9d962492" providerId="ADAL" clId="{3FBC77E1-FE42-4F9E-B4B2-3759F3328945}" dt="2026-10-19T14:27:21.131" v="4348" actId="1076"/>
          <ac:spMkLst>
            <pc:docMk/>
            <pc:sldMk cId="1263548633" sldId="830"/>
            <ac:spMk id="11" creationId="{10154FD5-419E-4F37-9B97-21B28273F1CC}"/>
          </ac:spMkLst>
        </pc:spChg>
        <pc:spChg chg="add mod">
          <ac:chgData name="Stalin Jacob Wilson Packia Dhas" userId="050d7d71-3621-4503-95e8-1c9a9d962492" providerId="ADAL" clId="{3FBC77E1-FE42-4F9E-B4B2-3759F3328945}" dt="2026-10-21T01:13:44.202" v="4676"/>
          <ac:spMkLst>
            <pc:docMk/>
            <pc:sldMk cId="1263548633" sldId="830"/>
            <ac:spMk id="12" creationId="{2F66A432-F1D7-4B4D-9E96-772D6E6C1175}"/>
          </ac:spMkLst>
        </pc:spChg>
        <pc:spChg chg="add mod">
          <ac:chgData name="Stalin Jacob Wilson Packia Dhas" userId="050d7d71-3621-4503-95e8-1c9a9d962492" providerId="ADAL" clId="{3FBC77E1-FE42-4F9E-B4B2-3759F3328945}" dt="2026-10-19T14:27:21.131" v="4348" actId="1076"/>
          <ac:spMkLst>
            <pc:docMk/>
            <pc:sldMk cId="1263548633" sldId="830"/>
            <ac:spMk id="13" creationId="{2E5E1794-BD8B-49B0-B1A0-FB994BB8A650}"/>
          </ac:spMkLst>
        </pc:spChg>
        <pc:spChg chg="add mod">
          <ac:chgData name="Stalin Jacob Wilson Packia Dhas" userId="050d7d71-3621-4503-95e8-1c9a9d962492" providerId="ADAL" clId="{3FBC77E1-FE42-4F9E-B4B2-3759F3328945}" dt="2026-10-21T01:13:44.197" v="4672"/>
          <ac:spMkLst>
            <pc:docMk/>
            <pc:sldMk cId="1263548633" sldId="830"/>
            <ac:spMk id="14" creationId="{689C33E2-48A9-4989-BB3A-73EA1995E479}"/>
          </ac:spMkLst>
        </pc:spChg>
        <pc:spChg chg="add mod">
          <ac:chgData name="Stalin Jacob Wilson Packia Dhas" userId="050d7d71-3621-4503-95e8-1c9a9d962492" providerId="ADAL" clId="{3FBC77E1-FE42-4F9E-B4B2-3759F3328945}" dt="2026-10-19T14:27:21.131" v="4348" actId="1076"/>
          <ac:spMkLst>
            <pc:docMk/>
            <pc:sldMk cId="1263548633" sldId="830"/>
            <ac:spMk id="15" creationId="{DA19EF61-AEF6-4119-8D51-8D22B7C4BFAC}"/>
          </ac:spMkLst>
        </pc:spChg>
        <pc:spChg chg="add mod">
          <ac:chgData name="Stalin Jacob Wilson Packia Dhas" userId="050d7d71-3621-4503-95e8-1c9a9d962492" providerId="ADAL" clId="{3FBC77E1-FE42-4F9E-B4B2-3759F3328945}" dt="2026-10-21T01:13:44.202" v="4677"/>
          <ac:spMkLst>
            <pc:docMk/>
            <pc:sldMk cId="1263548633" sldId="830"/>
            <ac:spMk id="16" creationId="{FC8E96BF-874E-4050-9019-BCF5B887ADB1}"/>
          </ac:spMkLst>
        </pc:spChg>
        <pc:spChg chg="add mod">
          <ac:chgData name="Stalin Jacob Wilson Packia Dhas" userId="050d7d71-3621-4503-95e8-1c9a9d962492" providerId="ADAL" clId="{3FBC77E1-FE42-4F9E-B4B2-3759F3328945}" dt="2026-10-19T14:27:21.131" v="4348" actId="1076"/>
          <ac:spMkLst>
            <pc:docMk/>
            <pc:sldMk cId="1263548633" sldId="830"/>
            <ac:spMk id="17" creationId="{EA16330E-26C0-422F-BC56-B36A68172DFC}"/>
          </ac:spMkLst>
        </pc:spChg>
        <pc:spChg chg="add mod">
          <ac:chgData name="Stalin Jacob Wilson Packia Dhas" userId="050d7d71-3621-4503-95e8-1c9a9d962492" providerId="ADAL" clId="{3FBC77E1-FE42-4F9E-B4B2-3759F3328945}" dt="2026-10-21T01:13:44.199" v="4673"/>
          <ac:spMkLst>
            <pc:docMk/>
            <pc:sldMk cId="1263548633" sldId="830"/>
            <ac:spMk id="18" creationId="{057D205F-B98A-43FB-BB58-51BC19CD0FFC}"/>
          </ac:spMkLst>
        </pc:spChg>
        <pc:spChg chg="add mod">
          <ac:chgData name="Stalin Jacob Wilson Packia Dhas" userId="050d7d71-3621-4503-95e8-1c9a9d962492" providerId="ADAL" clId="{3FBC77E1-FE42-4F9E-B4B2-3759F3328945}" dt="2026-10-19T14:23:09.321" v="2650"/>
          <ac:spMkLst>
            <pc:docMk/>
            <pc:sldMk cId="1263548633" sldId="830"/>
            <ac:spMk id="19" creationId="{90D53D06-0BEC-4262-9828-85EF7ECC8BA0}"/>
          </ac:spMkLst>
        </pc:spChg>
        <pc:spChg chg="add mod">
          <ac:chgData name="Stalin Jacob Wilson Packia Dhas" userId="050d7d71-3621-4503-95e8-1c9a9d962492" providerId="ADAL" clId="{3FBC77E1-FE42-4F9E-B4B2-3759F3328945}" dt="2026-10-21T01:13:44.204" v="4678"/>
          <ac:spMkLst>
            <pc:docMk/>
            <pc:sldMk cId="1263548633" sldId="830"/>
            <ac:spMk id="20" creationId="{2DA170B1-D493-4763-A07F-9BA5A18EB02F}"/>
          </ac:spMkLst>
        </pc:spChg>
        <pc:spChg chg="add mod">
          <ac:chgData name="Stalin Jacob Wilson Packia Dhas" userId="050d7d71-3621-4503-95e8-1c9a9d962492" providerId="ADAL" clId="{3FBC77E1-FE42-4F9E-B4B2-3759F3328945}" dt="2026-10-19T14:27:21.131" v="4348" actId="1076"/>
          <ac:spMkLst>
            <pc:docMk/>
            <pc:sldMk cId="1263548633" sldId="830"/>
            <ac:spMk id="21" creationId="{667F0C14-C758-4E2B-8621-2F1ADF144C85}"/>
          </ac:spMkLst>
        </pc:spChg>
        <pc:spChg chg="add mod">
          <ac:chgData name="Stalin Jacob Wilson Packia Dhas" userId="050d7d71-3621-4503-95e8-1c9a9d962492" providerId="ADAL" clId="{3FBC77E1-FE42-4F9E-B4B2-3759F3328945}" dt="2026-10-21T01:13:44.199" v="4674"/>
          <ac:spMkLst>
            <pc:docMk/>
            <pc:sldMk cId="1263548633" sldId="830"/>
            <ac:spMk id="22" creationId="{390AD4A7-5997-4DBA-BB26-076A9FA183DD}"/>
          </ac:spMkLst>
        </pc:spChg>
        <pc:spChg chg="add mod">
          <ac:chgData name="Stalin Jacob Wilson Packia Dhas" userId="050d7d71-3621-4503-95e8-1c9a9d962492" providerId="ADAL" clId="{3FBC77E1-FE42-4F9E-B4B2-3759F3328945}" dt="2026-10-19T14:23:09.379" v="2690"/>
          <ac:spMkLst>
            <pc:docMk/>
            <pc:sldMk cId="1263548633" sldId="830"/>
            <ac:spMk id="23" creationId="{94711B56-766F-400C-AA26-56A28C6C8EAE}"/>
          </ac:spMkLst>
        </pc:spChg>
        <pc:spChg chg="add mod">
          <ac:chgData name="Stalin Jacob Wilson Packia Dhas" userId="050d7d71-3621-4503-95e8-1c9a9d962492" providerId="ADAL" clId="{3FBC77E1-FE42-4F9E-B4B2-3759F3328945}" dt="2026-10-21T01:13:44.204" v="4679"/>
          <ac:spMkLst>
            <pc:docMk/>
            <pc:sldMk cId="1263548633" sldId="830"/>
            <ac:spMk id="24" creationId="{432A2A6A-0F80-4963-8CB8-1FCA07B4D42C}"/>
          </ac:spMkLst>
        </pc:spChg>
        <pc:spChg chg="add mod">
          <ac:chgData name="Stalin Jacob Wilson Packia Dhas" userId="050d7d71-3621-4503-95e8-1c9a9d962492" providerId="ADAL" clId="{3FBC77E1-FE42-4F9E-B4B2-3759F3328945}" dt="2026-10-19T14:27:21.131" v="4348" actId="1076"/>
          <ac:spMkLst>
            <pc:docMk/>
            <pc:sldMk cId="1263548633" sldId="830"/>
            <ac:spMk id="25" creationId="{2F523D85-8B0C-41F6-9282-7DA86B70C36E}"/>
          </ac:spMkLst>
        </pc:spChg>
        <pc:spChg chg="add mod">
          <ac:chgData name="Stalin Jacob Wilson Packia Dhas" userId="050d7d71-3621-4503-95e8-1c9a9d962492" providerId="ADAL" clId="{3FBC77E1-FE42-4F9E-B4B2-3759F3328945}" dt="2026-10-21T01:13:44.200" v="4675"/>
          <ac:spMkLst>
            <pc:docMk/>
            <pc:sldMk cId="1263548633" sldId="830"/>
            <ac:spMk id="26" creationId="{F1756F99-D1F6-4B2F-B67F-B8DD100D54EC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10-22T08:00:47.682" v="4772" actId="47"/>
        <pc:sldMkLst>
          <pc:docMk/>
          <pc:sldMk cId="317006775" sldId="831"/>
        </pc:sldMkLst>
        <pc:spChg chg="mod">
          <ac:chgData name="Stalin Jacob Wilson Packia Dhas" userId="050d7d71-3621-4503-95e8-1c9a9d962492" providerId="ADAL" clId="{3FBC77E1-FE42-4F9E-B4B2-3759F3328945}" dt="2026-10-19T14:27:50.485" v="4355" actId="1076"/>
          <ac:spMkLst>
            <pc:docMk/>
            <pc:sldMk cId="317006775" sldId="831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19T14:23:11.188" v="2725"/>
          <ac:spMkLst>
            <pc:docMk/>
            <pc:sldMk cId="317006775" sldId="831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19T14:23:11.305" v="2736"/>
          <ac:spMkLst>
            <pc:docMk/>
            <pc:sldMk cId="317006775" sldId="831"/>
            <ac:spMk id="4" creationId="{7C0F6048-5109-4CD4-A1CD-370DB16B7E25}"/>
          </ac:spMkLst>
        </pc:spChg>
        <pc:spChg chg="add mod">
          <ac:chgData name="Stalin Jacob Wilson Packia Dhas" userId="050d7d71-3621-4503-95e8-1c9a9d962492" providerId="ADAL" clId="{3FBC77E1-FE42-4F9E-B4B2-3759F3328945}" dt="2026-10-19T14:23:11.314" v="2748"/>
          <ac:spMkLst>
            <pc:docMk/>
            <pc:sldMk cId="317006775" sldId="831"/>
            <ac:spMk id="5" creationId="{FDDA3C5D-A1CD-4813-804A-209654E76270}"/>
          </ac:spMkLst>
        </pc:spChg>
        <pc:spChg chg="add mod">
          <ac:chgData name="Stalin Jacob Wilson Packia Dhas" userId="050d7d71-3621-4503-95e8-1c9a9d962492" providerId="ADAL" clId="{3FBC77E1-FE42-4F9E-B4B2-3759F3328945}" dt="2026-10-19T14:23:11.314" v="2755"/>
          <ac:spMkLst>
            <pc:docMk/>
            <pc:sldMk cId="317006775" sldId="831"/>
            <ac:spMk id="6" creationId="{A1F32FD1-D27A-4B83-BF7A-F6F6CD1A68E5}"/>
          </ac:spMkLst>
        </pc:spChg>
        <pc:spChg chg="add mod">
          <ac:chgData name="Stalin Jacob Wilson Packia Dhas" userId="050d7d71-3621-4503-95e8-1c9a9d962492" providerId="ADAL" clId="{3FBC77E1-FE42-4F9E-B4B2-3759F3328945}" dt="2026-10-19T14:23:11.314" v="2762"/>
          <ac:spMkLst>
            <pc:docMk/>
            <pc:sldMk cId="317006775" sldId="831"/>
            <ac:spMk id="7" creationId="{FC52F407-C8D5-483F-B20F-314D0E72BABA}"/>
          </ac:spMkLst>
        </pc:spChg>
        <pc:spChg chg="add mod">
          <ac:chgData name="Stalin Jacob Wilson Packia Dhas" userId="050d7d71-3621-4503-95e8-1c9a9d962492" providerId="ADAL" clId="{3FBC77E1-FE42-4F9E-B4B2-3759F3328945}" dt="2026-10-19T14:27:45.981" v="4354" actId="1076"/>
          <ac:spMkLst>
            <pc:docMk/>
            <pc:sldMk cId="317006775" sldId="831"/>
            <ac:spMk id="8" creationId="{9EB0229C-B800-442F-BC15-FC38EFBB8711}"/>
          </ac:spMkLst>
        </pc:spChg>
        <pc:spChg chg="add mod">
          <ac:chgData name="Stalin Jacob Wilson Packia Dhas" userId="050d7d71-3621-4503-95e8-1c9a9d962492" providerId="ADAL" clId="{3FBC77E1-FE42-4F9E-B4B2-3759F3328945}" dt="2026-10-21T01:13:46.451" v="4735"/>
          <ac:spMkLst>
            <pc:docMk/>
            <pc:sldMk cId="317006775" sldId="831"/>
            <ac:spMk id="9" creationId="{6A744A43-7375-4090-873D-714D20995616}"/>
          </ac:spMkLst>
        </pc:spChg>
        <pc:spChg chg="add mod">
          <ac:chgData name="Stalin Jacob Wilson Packia Dhas" userId="050d7d71-3621-4503-95e8-1c9a9d962492" providerId="ADAL" clId="{3FBC77E1-FE42-4F9E-B4B2-3759F3328945}" dt="2026-10-19T14:27:41.272" v="4353" actId="1076"/>
          <ac:spMkLst>
            <pc:docMk/>
            <pc:sldMk cId="317006775" sldId="831"/>
            <ac:spMk id="10" creationId="{90464A81-3CE4-4C44-B496-2997CF010FC4}"/>
          </ac:spMkLst>
        </pc:spChg>
        <pc:spChg chg="add mod">
          <ac:chgData name="Stalin Jacob Wilson Packia Dhas" userId="050d7d71-3621-4503-95e8-1c9a9d962492" providerId="ADAL" clId="{3FBC77E1-FE42-4F9E-B4B2-3759F3328945}" dt="2026-10-19T14:27:41.272" v="4353" actId="1076"/>
          <ac:spMkLst>
            <pc:docMk/>
            <pc:sldMk cId="317006775" sldId="831"/>
            <ac:spMk id="11" creationId="{8FA814DF-E6F2-4AF3-9453-B92A8AC0728E}"/>
          </ac:spMkLst>
        </pc:spChg>
        <pc:spChg chg="add mod">
          <ac:chgData name="Stalin Jacob Wilson Packia Dhas" userId="050d7d71-3621-4503-95e8-1c9a9d962492" providerId="ADAL" clId="{3FBC77E1-FE42-4F9E-B4B2-3759F3328945}" dt="2026-10-19T14:27:41.272" v="4353" actId="1076"/>
          <ac:spMkLst>
            <pc:docMk/>
            <pc:sldMk cId="317006775" sldId="831"/>
            <ac:spMk id="12" creationId="{2BC75D29-2C29-47A1-8469-D312AC54FC09}"/>
          </ac:spMkLst>
        </pc:spChg>
        <pc:spChg chg="add mod">
          <ac:chgData name="Stalin Jacob Wilson Packia Dhas" userId="050d7d71-3621-4503-95e8-1c9a9d962492" providerId="ADAL" clId="{3FBC77E1-FE42-4F9E-B4B2-3759F3328945}" dt="2026-10-19T14:23:11.671" v="2816"/>
          <ac:spMkLst>
            <pc:docMk/>
            <pc:sldMk cId="317006775" sldId="831"/>
            <ac:spMk id="13" creationId="{4CAA2C46-B1AA-40AB-82C0-B6B01A5AEC4C}"/>
          </ac:spMkLst>
        </pc:spChg>
        <pc:spChg chg="add mod">
          <ac:chgData name="Stalin Jacob Wilson Packia Dhas" userId="050d7d71-3621-4503-95e8-1c9a9d962492" providerId="ADAL" clId="{3FBC77E1-FE42-4F9E-B4B2-3759F3328945}" dt="2026-10-19T14:23:11.671" v="2826"/>
          <ac:spMkLst>
            <pc:docMk/>
            <pc:sldMk cId="317006775" sldId="831"/>
            <ac:spMk id="14" creationId="{BE6E4CF9-49A4-491C-91EF-90E04A4B86A0}"/>
          </ac:spMkLst>
        </pc:spChg>
        <pc:spChg chg="add mod">
          <ac:chgData name="Stalin Jacob Wilson Packia Dhas" userId="050d7d71-3621-4503-95e8-1c9a9d962492" providerId="ADAL" clId="{3FBC77E1-FE42-4F9E-B4B2-3759F3328945}" dt="2026-10-19T14:27:41.272" v="4353" actId="1076"/>
          <ac:spMkLst>
            <pc:docMk/>
            <pc:sldMk cId="317006775" sldId="831"/>
            <ac:spMk id="15" creationId="{7EFB642A-BCB6-4F71-A7A3-AA75CDBF6E47}"/>
          </ac:spMkLst>
        </pc:spChg>
        <pc:spChg chg="add mod">
          <ac:chgData name="Stalin Jacob Wilson Packia Dhas" userId="050d7d71-3621-4503-95e8-1c9a9d962492" providerId="ADAL" clId="{3FBC77E1-FE42-4F9E-B4B2-3759F3328945}" dt="2026-10-19T14:23:11.679" v="2846"/>
          <ac:spMkLst>
            <pc:docMk/>
            <pc:sldMk cId="317006775" sldId="831"/>
            <ac:spMk id="16" creationId="{DE5A3353-A3FB-4F04-92A1-BA522BC6F31A}"/>
          </ac:spMkLst>
        </pc:spChg>
        <pc:spChg chg="add mod">
          <ac:chgData name="Stalin Jacob Wilson Packia Dhas" userId="050d7d71-3621-4503-95e8-1c9a9d962492" providerId="ADAL" clId="{3FBC77E1-FE42-4F9E-B4B2-3759F3328945}" dt="2026-10-19T14:27:41.272" v="4353" actId="1076"/>
          <ac:spMkLst>
            <pc:docMk/>
            <pc:sldMk cId="317006775" sldId="831"/>
            <ac:spMk id="17" creationId="{E86220E2-3C76-4177-90B3-5529101569C2}"/>
          </ac:spMkLst>
        </pc:spChg>
        <pc:spChg chg="add mod">
          <ac:chgData name="Stalin Jacob Wilson Packia Dhas" userId="050d7d71-3621-4503-95e8-1c9a9d962492" providerId="ADAL" clId="{3FBC77E1-FE42-4F9E-B4B2-3759F3328945}" dt="2026-10-19T14:23:11.688" v="2866"/>
          <ac:spMkLst>
            <pc:docMk/>
            <pc:sldMk cId="317006775" sldId="831"/>
            <ac:spMk id="18" creationId="{D7322320-7EBB-44A7-A8A5-382176F9AEFB}"/>
          </ac:spMkLst>
        </pc:spChg>
        <pc:spChg chg="add mod">
          <ac:chgData name="Stalin Jacob Wilson Packia Dhas" userId="050d7d71-3621-4503-95e8-1c9a9d962492" providerId="ADAL" clId="{3FBC77E1-FE42-4F9E-B4B2-3759F3328945}" dt="2026-10-19T14:23:11.688" v="2875"/>
          <ac:spMkLst>
            <pc:docMk/>
            <pc:sldMk cId="317006775" sldId="831"/>
            <ac:spMk id="19" creationId="{2E6FE31C-956E-4265-BDB4-C02E855BA706}"/>
          </ac:spMkLst>
        </pc:spChg>
        <pc:spChg chg="add mod">
          <ac:chgData name="Stalin Jacob Wilson Packia Dhas" userId="050d7d71-3621-4503-95e8-1c9a9d962492" providerId="ADAL" clId="{3FBC77E1-FE42-4F9E-B4B2-3759F3328945}" dt="2026-10-19T14:23:11.696" v="2886"/>
          <ac:spMkLst>
            <pc:docMk/>
            <pc:sldMk cId="317006775" sldId="831"/>
            <ac:spMk id="20" creationId="{BBB92F11-AFD8-436F-88EE-BF708B3F527E}"/>
          </ac:spMkLst>
        </pc:spChg>
        <pc:spChg chg="add mod">
          <ac:chgData name="Stalin Jacob Wilson Packia Dhas" userId="050d7d71-3621-4503-95e8-1c9a9d962492" providerId="ADAL" clId="{3FBC77E1-FE42-4F9E-B4B2-3759F3328945}" dt="2026-10-19T14:27:41.272" v="4353" actId="1076"/>
          <ac:spMkLst>
            <pc:docMk/>
            <pc:sldMk cId="317006775" sldId="831"/>
            <ac:spMk id="21" creationId="{43C66E3C-267E-4729-82ED-3522ED3B8631}"/>
          </ac:spMkLst>
        </pc:spChg>
        <pc:spChg chg="add mod">
          <ac:chgData name="Stalin Jacob Wilson Packia Dhas" userId="050d7d71-3621-4503-95e8-1c9a9d962492" providerId="ADAL" clId="{3FBC77E1-FE42-4F9E-B4B2-3759F3328945}" dt="2026-10-19T14:27:41.272" v="4353" actId="1076"/>
          <ac:spMkLst>
            <pc:docMk/>
            <pc:sldMk cId="317006775" sldId="831"/>
            <ac:spMk id="22" creationId="{217694BA-4CEA-4594-9896-6FFF0DF2BAD0}"/>
          </ac:spMkLst>
        </pc:spChg>
        <pc:spChg chg="add mod">
          <ac:chgData name="Stalin Jacob Wilson Packia Dhas" userId="050d7d71-3621-4503-95e8-1c9a9d962492" providerId="ADAL" clId="{3FBC77E1-FE42-4F9E-B4B2-3759F3328945}" dt="2026-10-19T14:27:41.272" v="4353" actId="1076"/>
          <ac:spMkLst>
            <pc:docMk/>
            <pc:sldMk cId="317006775" sldId="831"/>
            <ac:spMk id="23" creationId="{39B67EF4-9509-4FD7-ACB9-E6BAE099FED2}"/>
          </ac:spMkLst>
        </pc:spChg>
        <pc:spChg chg="add mod">
          <ac:chgData name="Stalin Jacob Wilson Packia Dhas" userId="050d7d71-3621-4503-95e8-1c9a9d962492" providerId="ADAL" clId="{3FBC77E1-FE42-4F9E-B4B2-3759F3328945}" dt="2026-10-19T14:27:41.272" v="4353" actId="1076"/>
          <ac:spMkLst>
            <pc:docMk/>
            <pc:sldMk cId="317006775" sldId="831"/>
            <ac:spMk id="24" creationId="{7BB4EB61-91A9-4CC3-AABF-F2DAB1B6D35D}"/>
          </ac:spMkLst>
        </pc:spChg>
        <pc:spChg chg="add mod">
          <ac:chgData name="Stalin Jacob Wilson Packia Dhas" userId="050d7d71-3621-4503-95e8-1c9a9d962492" providerId="ADAL" clId="{3FBC77E1-FE42-4F9E-B4B2-3759F3328945}" dt="2026-10-19T14:27:41.272" v="4353" actId="1076"/>
          <ac:spMkLst>
            <pc:docMk/>
            <pc:sldMk cId="317006775" sldId="831"/>
            <ac:spMk id="25" creationId="{13B037BB-7CFB-42D7-A3AF-EA8E462136B4}"/>
          </ac:spMkLst>
        </pc:spChg>
        <pc:spChg chg="add mod">
          <ac:chgData name="Stalin Jacob Wilson Packia Dhas" userId="050d7d71-3621-4503-95e8-1c9a9d962492" providerId="ADAL" clId="{3FBC77E1-FE42-4F9E-B4B2-3759F3328945}" dt="2026-10-21T01:13:43.099" v="4612"/>
          <ac:spMkLst>
            <pc:docMk/>
            <pc:sldMk cId="317006775" sldId="831"/>
            <ac:spMk id="26" creationId="{A856D879-3D79-45C7-838A-CB42BB01E276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10-22T08:00:47.856" v="4773" actId="47"/>
        <pc:sldMkLst>
          <pc:docMk/>
          <pc:sldMk cId="508471660" sldId="832"/>
        </pc:sldMkLst>
        <pc:spChg chg="mod">
          <ac:chgData name="Stalin Jacob Wilson Packia Dhas" userId="050d7d71-3621-4503-95e8-1c9a9d962492" providerId="ADAL" clId="{3FBC77E1-FE42-4F9E-B4B2-3759F3328945}" dt="2026-10-19T14:27:55.553" v="4356" actId="1076"/>
          <ac:spMkLst>
            <pc:docMk/>
            <pc:sldMk cId="508471660" sldId="832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19T14:23:14.363" v="2957"/>
          <ac:spMkLst>
            <pc:docMk/>
            <pc:sldMk cId="508471660" sldId="832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19T14:23:14.572" v="2968"/>
          <ac:spMkLst>
            <pc:docMk/>
            <pc:sldMk cId="508471660" sldId="832"/>
            <ac:spMk id="4" creationId="{FCED5C5E-5372-451D-AC6C-3CEFDF0A0DF8}"/>
          </ac:spMkLst>
        </pc:spChg>
        <pc:spChg chg="add mod">
          <ac:chgData name="Stalin Jacob Wilson Packia Dhas" userId="050d7d71-3621-4503-95e8-1c9a9d962492" providerId="ADAL" clId="{3FBC77E1-FE42-4F9E-B4B2-3759F3328945}" dt="2026-10-19T14:23:14.588" v="2980"/>
          <ac:spMkLst>
            <pc:docMk/>
            <pc:sldMk cId="508471660" sldId="832"/>
            <ac:spMk id="5" creationId="{08C67DBF-F182-437E-BEEB-2E749828B5EF}"/>
          </ac:spMkLst>
        </pc:spChg>
        <pc:spChg chg="add mod">
          <ac:chgData name="Stalin Jacob Wilson Packia Dhas" userId="050d7d71-3621-4503-95e8-1c9a9d962492" providerId="ADAL" clId="{3FBC77E1-FE42-4F9E-B4B2-3759F3328945}" dt="2026-10-19T14:23:14.597" v="2987"/>
          <ac:spMkLst>
            <pc:docMk/>
            <pc:sldMk cId="508471660" sldId="832"/>
            <ac:spMk id="6" creationId="{34E63B4C-BB53-4B26-9683-2A1CA9F636A2}"/>
          </ac:spMkLst>
        </pc:spChg>
        <pc:spChg chg="add mod">
          <ac:chgData name="Stalin Jacob Wilson Packia Dhas" userId="050d7d71-3621-4503-95e8-1c9a9d962492" providerId="ADAL" clId="{3FBC77E1-FE42-4F9E-B4B2-3759F3328945}" dt="2026-10-19T14:23:14.605" v="2994"/>
          <ac:spMkLst>
            <pc:docMk/>
            <pc:sldMk cId="508471660" sldId="832"/>
            <ac:spMk id="7" creationId="{6715EB99-D736-4614-A1F5-637D2125529D}"/>
          </ac:spMkLst>
        </pc:spChg>
        <pc:spChg chg="add mod">
          <ac:chgData name="Stalin Jacob Wilson Packia Dhas" userId="050d7d71-3621-4503-95e8-1c9a9d962492" providerId="ADAL" clId="{3FBC77E1-FE42-4F9E-B4B2-3759F3328945}" dt="2026-10-21T01:13:44.366" v="4691"/>
          <ac:spMkLst>
            <pc:docMk/>
            <pc:sldMk cId="508471660" sldId="832"/>
            <ac:spMk id="8" creationId="{EC73D3EB-1D67-4F37-B235-EA71AE5F96E7}"/>
          </ac:spMkLst>
        </pc:spChg>
        <pc:spChg chg="add mod">
          <ac:chgData name="Stalin Jacob Wilson Packia Dhas" userId="050d7d71-3621-4503-95e8-1c9a9d962492" providerId="ADAL" clId="{3FBC77E1-FE42-4F9E-B4B2-3759F3328945}" dt="2026-10-19T14:23:14.755" v="3010"/>
          <ac:spMkLst>
            <pc:docMk/>
            <pc:sldMk cId="508471660" sldId="832"/>
            <ac:spMk id="9" creationId="{9BD6738E-3117-4B9C-B843-577CDB011AA0}"/>
          </ac:spMkLst>
        </pc:spChg>
        <pc:spChg chg="add mod">
          <ac:chgData name="Stalin Jacob Wilson Packia Dhas" userId="050d7d71-3621-4503-95e8-1c9a9d962492" providerId="ADAL" clId="{3FBC77E1-FE42-4F9E-B4B2-3759F3328945}" dt="2026-10-21T01:13:46.567" v="4737"/>
          <ac:spMkLst>
            <pc:docMk/>
            <pc:sldMk cId="508471660" sldId="832"/>
            <ac:spMk id="10" creationId="{8B9F0641-7A2F-4AA9-BE35-0E860585691B}"/>
          </ac:spMkLst>
        </pc:spChg>
        <pc:spChg chg="add mod">
          <ac:chgData name="Stalin Jacob Wilson Packia Dhas" userId="050d7d71-3621-4503-95e8-1c9a9d962492" providerId="ADAL" clId="{3FBC77E1-FE42-4F9E-B4B2-3759F3328945}" dt="2026-10-19T14:23:15.005" v="3027"/>
          <ac:spMkLst>
            <pc:docMk/>
            <pc:sldMk cId="508471660" sldId="832"/>
            <ac:spMk id="11" creationId="{5217E909-4460-47D2-B1E9-2BDD6BA2E0F6}"/>
          </ac:spMkLst>
        </pc:spChg>
        <pc:spChg chg="add mod">
          <ac:chgData name="Stalin Jacob Wilson Packia Dhas" userId="050d7d71-3621-4503-95e8-1c9a9d962492" providerId="ADAL" clId="{3FBC77E1-FE42-4F9E-B4B2-3759F3328945}" dt="2026-10-21T01:13:44.361" v="4686"/>
          <ac:spMkLst>
            <pc:docMk/>
            <pc:sldMk cId="508471660" sldId="832"/>
            <ac:spMk id="12" creationId="{6EC5C42B-F721-4E95-A07D-D8C0588C80CC}"/>
          </ac:spMkLst>
        </pc:spChg>
        <pc:spChg chg="add mod">
          <ac:chgData name="Stalin Jacob Wilson Packia Dhas" userId="050d7d71-3621-4503-95e8-1c9a9d962492" providerId="ADAL" clId="{3FBC77E1-FE42-4F9E-B4B2-3759F3328945}" dt="2026-10-19T14:23:15.038" v="3047"/>
          <ac:spMkLst>
            <pc:docMk/>
            <pc:sldMk cId="508471660" sldId="832"/>
            <ac:spMk id="13" creationId="{02E2CA60-740C-4436-B162-0594E54A1FFE}"/>
          </ac:spMkLst>
        </pc:spChg>
        <pc:spChg chg="add mod">
          <ac:chgData name="Stalin Jacob Wilson Packia Dhas" userId="050d7d71-3621-4503-95e8-1c9a9d962492" providerId="ADAL" clId="{3FBC77E1-FE42-4F9E-B4B2-3759F3328945}" dt="2026-10-21T01:13:44.355" v="4682"/>
          <ac:spMkLst>
            <pc:docMk/>
            <pc:sldMk cId="508471660" sldId="832"/>
            <ac:spMk id="14" creationId="{22672EEC-6762-48BC-9A9B-68B5B0F90487}"/>
          </ac:spMkLst>
        </pc:spChg>
        <pc:spChg chg="add mod">
          <ac:chgData name="Stalin Jacob Wilson Packia Dhas" userId="050d7d71-3621-4503-95e8-1c9a9d962492" providerId="ADAL" clId="{3FBC77E1-FE42-4F9E-B4B2-3759F3328945}" dt="2026-10-19T14:23:15.063" v="3067"/>
          <ac:spMkLst>
            <pc:docMk/>
            <pc:sldMk cId="508471660" sldId="832"/>
            <ac:spMk id="15" creationId="{8A61DFCC-3BF4-40F5-92B2-73F7FB683871}"/>
          </ac:spMkLst>
        </pc:spChg>
        <pc:spChg chg="add mod">
          <ac:chgData name="Stalin Jacob Wilson Packia Dhas" userId="050d7d71-3621-4503-95e8-1c9a9d962492" providerId="ADAL" clId="{3FBC77E1-FE42-4F9E-B4B2-3759F3328945}" dt="2026-10-21T01:13:44.363" v="4687"/>
          <ac:spMkLst>
            <pc:docMk/>
            <pc:sldMk cId="508471660" sldId="832"/>
            <ac:spMk id="16" creationId="{A8C1CE44-45FF-42A1-B19B-DC0575EBC5E7}"/>
          </ac:spMkLst>
        </pc:spChg>
        <pc:spChg chg="add mod">
          <ac:chgData name="Stalin Jacob Wilson Packia Dhas" userId="050d7d71-3621-4503-95e8-1c9a9d962492" providerId="ADAL" clId="{3FBC77E1-FE42-4F9E-B4B2-3759F3328945}" dt="2026-10-19T14:23:15.105" v="3087"/>
          <ac:spMkLst>
            <pc:docMk/>
            <pc:sldMk cId="508471660" sldId="832"/>
            <ac:spMk id="17" creationId="{926FD206-9319-4BE0-BAA1-0F908C359289}"/>
          </ac:spMkLst>
        </pc:spChg>
        <pc:spChg chg="add mod">
          <ac:chgData name="Stalin Jacob Wilson Packia Dhas" userId="050d7d71-3621-4503-95e8-1c9a9d962492" providerId="ADAL" clId="{3FBC77E1-FE42-4F9E-B4B2-3759F3328945}" dt="2026-10-21T01:13:44.357" v="4683"/>
          <ac:spMkLst>
            <pc:docMk/>
            <pc:sldMk cId="508471660" sldId="832"/>
            <ac:spMk id="18" creationId="{6DFDE6D8-84FD-4750-B94D-2225626194B7}"/>
          </ac:spMkLst>
        </pc:spChg>
        <pc:spChg chg="add mod">
          <ac:chgData name="Stalin Jacob Wilson Packia Dhas" userId="050d7d71-3621-4503-95e8-1c9a9d962492" providerId="ADAL" clId="{3FBC77E1-FE42-4F9E-B4B2-3759F3328945}" dt="2026-10-19T14:23:15.141" v="3107"/>
          <ac:spMkLst>
            <pc:docMk/>
            <pc:sldMk cId="508471660" sldId="832"/>
            <ac:spMk id="19" creationId="{4E4882F3-CEEF-4E42-81A8-1611CABE9B19}"/>
          </ac:spMkLst>
        </pc:spChg>
        <pc:spChg chg="add mod">
          <ac:chgData name="Stalin Jacob Wilson Packia Dhas" userId="050d7d71-3621-4503-95e8-1c9a9d962492" providerId="ADAL" clId="{3FBC77E1-FE42-4F9E-B4B2-3759F3328945}" dt="2026-10-21T01:13:44.363" v="4688"/>
          <ac:spMkLst>
            <pc:docMk/>
            <pc:sldMk cId="508471660" sldId="832"/>
            <ac:spMk id="20" creationId="{9023B749-89D7-4590-AB4A-46D9CBA3A078}"/>
          </ac:spMkLst>
        </pc:spChg>
        <pc:spChg chg="add mod">
          <ac:chgData name="Stalin Jacob Wilson Packia Dhas" userId="050d7d71-3621-4503-95e8-1c9a9d962492" providerId="ADAL" clId="{3FBC77E1-FE42-4F9E-B4B2-3759F3328945}" dt="2026-10-19T14:23:15.163" v="3127"/>
          <ac:spMkLst>
            <pc:docMk/>
            <pc:sldMk cId="508471660" sldId="832"/>
            <ac:spMk id="21" creationId="{1A941D23-1F8F-47C2-96D3-6B7BB3466CC4}"/>
          </ac:spMkLst>
        </pc:spChg>
        <pc:spChg chg="add mod">
          <ac:chgData name="Stalin Jacob Wilson Packia Dhas" userId="050d7d71-3621-4503-95e8-1c9a9d962492" providerId="ADAL" clId="{3FBC77E1-FE42-4F9E-B4B2-3759F3328945}" dt="2026-10-21T01:13:44.359" v="4684"/>
          <ac:spMkLst>
            <pc:docMk/>
            <pc:sldMk cId="508471660" sldId="832"/>
            <ac:spMk id="22" creationId="{50219C40-EE14-42D8-8592-CEF5B268277E}"/>
          </ac:spMkLst>
        </pc:spChg>
        <pc:spChg chg="add mod">
          <ac:chgData name="Stalin Jacob Wilson Packia Dhas" userId="050d7d71-3621-4503-95e8-1c9a9d962492" providerId="ADAL" clId="{3FBC77E1-FE42-4F9E-B4B2-3759F3328945}" dt="2026-10-19T14:23:15.197" v="3147"/>
          <ac:spMkLst>
            <pc:docMk/>
            <pc:sldMk cId="508471660" sldId="832"/>
            <ac:spMk id="23" creationId="{B3F73E76-4407-430B-A7B9-ABC66D48E293}"/>
          </ac:spMkLst>
        </pc:spChg>
        <pc:spChg chg="add mod">
          <ac:chgData name="Stalin Jacob Wilson Packia Dhas" userId="050d7d71-3621-4503-95e8-1c9a9d962492" providerId="ADAL" clId="{3FBC77E1-FE42-4F9E-B4B2-3759F3328945}" dt="2026-10-21T01:13:44.365" v="4689"/>
          <ac:spMkLst>
            <pc:docMk/>
            <pc:sldMk cId="508471660" sldId="832"/>
            <ac:spMk id="24" creationId="{276F54F6-B5BC-4CBF-8A75-7D9FC5CADD0E}"/>
          </ac:spMkLst>
        </pc:spChg>
        <pc:spChg chg="add mod">
          <ac:chgData name="Stalin Jacob Wilson Packia Dhas" userId="050d7d71-3621-4503-95e8-1c9a9d962492" providerId="ADAL" clId="{3FBC77E1-FE42-4F9E-B4B2-3759F3328945}" dt="2026-10-19T14:23:15.230" v="3167"/>
          <ac:spMkLst>
            <pc:docMk/>
            <pc:sldMk cId="508471660" sldId="832"/>
            <ac:spMk id="25" creationId="{45937551-B3A7-4836-88AB-A2B7E4B41C5E}"/>
          </ac:spMkLst>
        </pc:spChg>
        <pc:spChg chg="add mod">
          <ac:chgData name="Stalin Jacob Wilson Packia Dhas" userId="050d7d71-3621-4503-95e8-1c9a9d962492" providerId="ADAL" clId="{3FBC77E1-FE42-4F9E-B4B2-3759F3328945}" dt="2026-10-21T01:13:44.359" v="4685"/>
          <ac:spMkLst>
            <pc:docMk/>
            <pc:sldMk cId="508471660" sldId="832"/>
            <ac:spMk id="26" creationId="{77100A39-4350-4300-A669-A05A0E4323BF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10-22T08:00:48.669" v="4774" actId="47"/>
        <pc:sldMkLst>
          <pc:docMk/>
          <pc:sldMk cId="492289980" sldId="833"/>
        </pc:sldMkLst>
        <pc:spChg chg="mod">
          <ac:chgData name="Stalin Jacob Wilson Packia Dhas" userId="050d7d71-3621-4503-95e8-1c9a9d962492" providerId="ADAL" clId="{3FBC77E1-FE42-4F9E-B4B2-3759F3328945}" dt="2026-10-19T14:28:00.339" v="4357" actId="1076"/>
          <ac:spMkLst>
            <pc:docMk/>
            <pc:sldMk cId="492289980" sldId="833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19T14:23:17.347" v="3182"/>
          <ac:spMkLst>
            <pc:docMk/>
            <pc:sldMk cId="492289980" sldId="833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19T14:23:17.513" v="3193"/>
          <ac:spMkLst>
            <pc:docMk/>
            <pc:sldMk cId="492289980" sldId="833"/>
            <ac:spMk id="4" creationId="{F70D35E9-8E63-4182-A2E9-67D92F895EFF}"/>
          </ac:spMkLst>
        </pc:spChg>
        <pc:spChg chg="add mod">
          <ac:chgData name="Stalin Jacob Wilson Packia Dhas" userId="050d7d71-3621-4503-95e8-1c9a9d962492" providerId="ADAL" clId="{3FBC77E1-FE42-4F9E-B4B2-3759F3328945}" dt="2026-10-19T14:23:17.538" v="3205"/>
          <ac:spMkLst>
            <pc:docMk/>
            <pc:sldMk cId="492289980" sldId="833"/>
            <ac:spMk id="5" creationId="{A3579B12-A2B2-413D-A387-AD036E19304C}"/>
          </ac:spMkLst>
        </pc:spChg>
        <pc:spChg chg="add mod">
          <ac:chgData name="Stalin Jacob Wilson Packia Dhas" userId="050d7d71-3621-4503-95e8-1c9a9d962492" providerId="ADAL" clId="{3FBC77E1-FE42-4F9E-B4B2-3759F3328945}" dt="2026-10-19T14:23:17.547" v="3212"/>
          <ac:spMkLst>
            <pc:docMk/>
            <pc:sldMk cId="492289980" sldId="833"/>
            <ac:spMk id="6" creationId="{6C6EC1A7-BD99-4589-9196-4C34114D08AC}"/>
          </ac:spMkLst>
        </pc:spChg>
        <pc:spChg chg="add mod">
          <ac:chgData name="Stalin Jacob Wilson Packia Dhas" userId="050d7d71-3621-4503-95e8-1c9a9d962492" providerId="ADAL" clId="{3FBC77E1-FE42-4F9E-B4B2-3759F3328945}" dt="2026-10-19T14:23:17.563" v="3219"/>
          <ac:spMkLst>
            <pc:docMk/>
            <pc:sldMk cId="492289980" sldId="833"/>
            <ac:spMk id="7" creationId="{9D894C97-0036-46AA-99F0-B2ABD3E59C7F}"/>
          </ac:spMkLst>
        </pc:spChg>
        <pc:spChg chg="add mod">
          <ac:chgData name="Stalin Jacob Wilson Packia Dhas" userId="050d7d71-3621-4503-95e8-1c9a9d962492" providerId="ADAL" clId="{3FBC77E1-FE42-4F9E-B4B2-3759F3328945}" dt="2026-10-19T14:23:17.688" v="3226"/>
          <ac:spMkLst>
            <pc:docMk/>
            <pc:sldMk cId="492289980" sldId="833"/>
            <ac:spMk id="8" creationId="{1F3B5F32-5288-4AE4-BB51-72AA1015E8A8}"/>
          </ac:spMkLst>
        </pc:spChg>
        <pc:spChg chg="add mod">
          <ac:chgData name="Stalin Jacob Wilson Packia Dhas" userId="050d7d71-3621-4503-95e8-1c9a9d962492" providerId="ADAL" clId="{3FBC77E1-FE42-4F9E-B4B2-3759F3328945}" dt="2026-10-21T01:13:46.698" v="4739"/>
          <ac:spMkLst>
            <pc:docMk/>
            <pc:sldMk cId="492289980" sldId="833"/>
            <ac:spMk id="9" creationId="{8744F7F2-D982-4701-8F43-BE10B2CD6871}"/>
          </ac:spMkLst>
        </pc:spChg>
        <pc:spChg chg="add mod">
          <ac:chgData name="Stalin Jacob Wilson Packia Dhas" userId="050d7d71-3621-4503-95e8-1c9a9d962492" providerId="ADAL" clId="{3FBC77E1-FE42-4F9E-B4B2-3759F3328945}" dt="2026-10-19T14:23:17.938" v="3243"/>
          <ac:spMkLst>
            <pc:docMk/>
            <pc:sldMk cId="492289980" sldId="833"/>
            <ac:spMk id="10" creationId="{C1A02528-BBBB-4A7B-BD50-28E05976E54C}"/>
          </ac:spMkLst>
        </pc:spChg>
        <pc:spChg chg="add mod">
          <ac:chgData name="Stalin Jacob Wilson Packia Dhas" userId="050d7d71-3621-4503-95e8-1c9a9d962492" providerId="ADAL" clId="{3FBC77E1-FE42-4F9E-B4B2-3759F3328945}" dt="2026-10-19T14:23:17.955" v="3252"/>
          <ac:spMkLst>
            <pc:docMk/>
            <pc:sldMk cId="492289980" sldId="833"/>
            <ac:spMk id="11" creationId="{873CD2D8-7B30-415A-B6B6-BB98EE7B2957}"/>
          </ac:spMkLst>
        </pc:spChg>
        <pc:spChg chg="add mod">
          <ac:chgData name="Stalin Jacob Wilson Packia Dhas" userId="050d7d71-3621-4503-95e8-1c9a9d962492" providerId="ADAL" clId="{3FBC77E1-FE42-4F9E-B4B2-3759F3328945}" dt="2026-10-19T14:23:17.963" v="3263"/>
          <ac:spMkLst>
            <pc:docMk/>
            <pc:sldMk cId="492289980" sldId="833"/>
            <ac:spMk id="12" creationId="{86054633-F937-4746-8967-AFCF6AF64691}"/>
          </ac:spMkLst>
        </pc:spChg>
        <pc:spChg chg="add mod">
          <ac:chgData name="Stalin Jacob Wilson Packia Dhas" userId="050d7d71-3621-4503-95e8-1c9a9d962492" providerId="ADAL" clId="{3FBC77E1-FE42-4F9E-B4B2-3759F3328945}" dt="2026-10-19T14:23:17.988" v="3273"/>
          <ac:spMkLst>
            <pc:docMk/>
            <pc:sldMk cId="492289980" sldId="833"/>
            <ac:spMk id="13" creationId="{788CF4D0-5C66-4389-99E3-6FDA9A1D9913}"/>
          </ac:spMkLst>
        </pc:spChg>
        <pc:spChg chg="add mod">
          <ac:chgData name="Stalin Jacob Wilson Packia Dhas" userId="050d7d71-3621-4503-95e8-1c9a9d962492" providerId="ADAL" clId="{3FBC77E1-FE42-4F9E-B4B2-3759F3328945}" dt="2026-10-19T14:23:18.004" v="3283"/>
          <ac:spMkLst>
            <pc:docMk/>
            <pc:sldMk cId="492289980" sldId="833"/>
            <ac:spMk id="14" creationId="{82563EC3-D380-44D8-B872-14DB210CF62D}"/>
          </ac:spMkLst>
        </pc:spChg>
        <pc:spChg chg="add mod">
          <ac:chgData name="Stalin Jacob Wilson Packia Dhas" userId="050d7d71-3621-4503-95e8-1c9a9d962492" providerId="ADAL" clId="{3FBC77E1-FE42-4F9E-B4B2-3759F3328945}" dt="2026-10-19T14:23:18.022" v="3292"/>
          <ac:spMkLst>
            <pc:docMk/>
            <pc:sldMk cId="492289980" sldId="833"/>
            <ac:spMk id="15" creationId="{014C2600-6249-4796-8B20-069678A4F9B7}"/>
          </ac:spMkLst>
        </pc:spChg>
        <pc:spChg chg="add mod">
          <ac:chgData name="Stalin Jacob Wilson Packia Dhas" userId="050d7d71-3621-4503-95e8-1c9a9d962492" providerId="ADAL" clId="{3FBC77E1-FE42-4F9E-B4B2-3759F3328945}" dt="2026-10-19T14:23:18.044" v="3303"/>
          <ac:spMkLst>
            <pc:docMk/>
            <pc:sldMk cId="492289980" sldId="833"/>
            <ac:spMk id="16" creationId="{C29F1F9D-3CCF-47DD-ADA2-0D21B6BE0ED4}"/>
          </ac:spMkLst>
        </pc:spChg>
        <pc:spChg chg="add mod">
          <ac:chgData name="Stalin Jacob Wilson Packia Dhas" userId="050d7d71-3621-4503-95e8-1c9a9d962492" providerId="ADAL" clId="{3FBC77E1-FE42-4F9E-B4B2-3759F3328945}" dt="2026-10-19T14:23:18.055" v="3313"/>
          <ac:spMkLst>
            <pc:docMk/>
            <pc:sldMk cId="492289980" sldId="833"/>
            <ac:spMk id="17" creationId="{DE8A369F-0738-49FB-B3D3-A73BB75F2AE0}"/>
          </ac:spMkLst>
        </pc:spChg>
        <pc:spChg chg="add mod">
          <ac:chgData name="Stalin Jacob Wilson Packia Dhas" userId="050d7d71-3621-4503-95e8-1c9a9d962492" providerId="ADAL" clId="{3FBC77E1-FE42-4F9E-B4B2-3759F3328945}" dt="2026-10-19T14:23:18.079" v="3323"/>
          <ac:spMkLst>
            <pc:docMk/>
            <pc:sldMk cId="492289980" sldId="833"/>
            <ac:spMk id="18" creationId="{B3711FC5-67FC-4817-8120-BA90DEBC57F4}"/>
          </ac:spMkLst>
        </pc:spChg>
        <pc:spChg chg="add mod">
          <ac:chgData name="Stalin Jacob Wilson Packia Dhas" userId="050d7d71-3621-4503-95e8-1c9a9d962492" providerId="ADAL" clId="{3FBC77E1-FE42-4F9E-B4B2-3759F3328945}" dt="2026-10-19T14:23:18.098" v="3332"/>
          <ac:spMkLst>
            <pc:docMk/>
            <pc:sldMk cId="492289980" sldId="833"/>
            <ac:spMk id="19" creationId="{939AA82F-284C-447B-95E4-72BB23591AE8}"/>
          </ac:spMkLst>
        </pc:spChg>
        <pc:spChg chg="add mod">
          <ac:chgData name="Stalin Jacob Wilson Packia Dhas" userId="050d7d71-3621-4503-95e8-1c9a9d962492" providerId="ADAL" clId="{3FBC77E1-FE42-4F9E-B4B2-3759F3328945}" dt="2026-10-19T14:23:18.113" v="3343"/>
          <ac:spMkLst>
            <pc:docMk/>
            <pc:sldMk cId="492289980" sldId="833"/>
            <ac:spMk id="20" creationId="{FC041F5A-B2C5-4183-BE89-7690170342B1}"/>
          </ac:spMkLst>
        </pc:spChg>
        <pc:spChg chg="add mod">
          <ac:chgData name="Stalin Jacob Wilson Packia Dhas" userId="050d7d71-3621-4503-95e8-1c9a9d962492" providerId="ADAL" clId="{3FBC77E1-FE42-4F9E-B4B2-3759F3328945}" dt="2026-10-19T14:23:18.129" v="3353"/>
          <ac:spMkLst>
            <pc:docMk/>
            <pc:sldMk cId="492289980" sldId="833"/>
            <ac:spMk id="21" creationId="{9817CAAE-FB51-4BC4-A549-D9235FAE0A0C}"/>
          </ac:spMkLst>
        </pc:spChg>
        <pc:spChg chg="add mod">
          <ac:chgData name="Stalin Jacob Wilson Packia Dhas" userId="050d7d71-3621-4503-95e8-1c9a9d962492" providerId="ADAL" clId="{3FBC77E1-FE42-4F9E-B4B2-3759F3328945}" dt="2026-10-19T14:23:18.146" v="3363"/>
          <ac:spMkLst>
            <pc:docMk/>
            <pc:sldMk cId="492289980" sldId="833"/>
            <ac:spMk id="22" creationId="{8B612AB2-1676-49EA-AB5B-6973B87402D1}"/>
          </ac:spMkLst>
        </pc:spChg>
        <pc:spChg chg="add mod">
          <ac:chgData name="Stalin Jacob Wilson Packia Dhas" userId="050d7d71-3621-4503-95e8-1c9a9d962492" providerId="ADAL" clId="{3FBC77E1-FE42-4F9E-B4B2-3759F3328945}" dt="2026-10-19T14:23:18.163" v="3372"/>
          <ac:spMkLst>
            <pc:docMk/>
            <pc:sldMk cId="492289980" sldId="833"/>
            <ac:spMk id="23" creationId="{091134F8-C30B-4187-B8B7-A6C1169A8D44}"/>
          </ac:spMkLst>
        </pc:spChg>
        <pc:spChg chg="add mod">
          <ac:chgData name="Stalin Jacob Wilson Packia Dhas" userId="050d7d71-3621-4503-95e8-1c9a9d962492" providerId="ADAL" clId="{3FBC77E1-FE42-4F9E-B4B2-3759F3328945}" dt="2026-10-19T14:23:18.180" v="3383"/>
          <ac:spMkLst>
            <pc:docMk/>
            <pc:sldMk cId="492289980" sldId="833"/>
            <ac:spMk id="24" creationId="{07599A96-B1AA-4C84-970C-859F73A64AEB}"/>
          </ac:spMkLst>
        </pc:spChg>
        <pc:spChg chg="add mod">
          <ac:chgData name="Stalin Jacob Wilson Packia Dhas" userId="050d7d71-3621-4503-95e8-1c9a9d962492" providerId="ADAL" clId="{3FBC77E1-FE42-4F9E-B4B2-3759F3328945}" dt="2026-10-19T14:23:18.204" v="3393"/>
          <ac:spMkLst>
            <pc:docMk/>
            <pc:sldMk cId="492289980" sldId="833"/>
            <ac:spMk id="25" creationId="{E64B6822-15D4-47CC-87D0-F2A6583804E3}"/>
          </ac:spMkLst>
        </pc:spChg>
        <pc:spChg chg="add mod">
          <ac:chgData name="Stalin Jacob Wilson Packia Dhas" userId="050d7d71-3621-4503-95e8-1c9a9d962492" providerId="ADAL" clId="{3FBC77E1-FE42-4F9E-B4B2-3759F3328945}" dt="2026-10-21T01:13:43.101" v="4615"/>
          <ac:spMkLst>
            <pc:docMk/>
            <pc:sldMk cId="492289980" sldId="833"/>
            <ac:spMk id="26" creationId="{C9607873-66FB-49A6-BF56-CCE82C300532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10-22T08:00:48.812" v="4775" actId="47"/>
        <pc:sldMkLst>
          <pc:docMk/>
          <pc:sldMk cId="3723325861" sldId="834"/>
        </pc:sldMkLst>
        <pc:spChg chg="mod">
          <ac:chgData name="Stalin Jacob Wilson Packia Dhas" userId="050d7d71-3621-4503-95e8-1c9a9d962492" providerId="ADAL" clId="{3FBC77E1-FE42-4F9E-B4B2-3759F3328945}" dt="2026-10-19T14:28:05.487" v="4358" actId="1076"/>
          <ac:spMkLst>
            <pc:docMk/>
            <pc:sldMk cId="3723325861" sldId="834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19T14:23:21.039" v="3414"/>
          <ac:spMkLst>
            <pc:docMk/>
            <pc:sldMk cId="3723325861" sldId="834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19T14:23:21.130" v="3425"/>
          <ac:spMkLst>
            <pc:docMk/>
            <pc:sldMk cId="3723325861" sldId="834"/>
            <ac:spMk id="4" creationId="{6A17F71E-1CC9-4F98-9FBB-B6909DFE450D}"/>
          </ac:spMkLst>
        </pc:spChg>
        <pc:spChg chg="add mod">
          <ac:chgData name="Stalin Jacob Wilson Packia Dhas" userId="050d7d71-3621-4503-95e8-1c9a9d962492" providerId="ADAL" clId="{3FBC77E1-FE42-4F9E-B4B2-3759F3328945}" dt="2026-10-19T14:23:21.138" v="3437"/>
          <ac:spMkLst>
            <pc:docMk/>
            <pc:sldMk cId="3723325861" sldId="834"/>
            <ac:spMk id="5" creationId="{791B85BC-3967-408D-8486-A792CB49D531}"/>
          </ac:spMkLst>
        </pc:spChg>
        <pc:spChg chg="add mod">
          <ac:chgData name="Stalin Jacob Wilson Packia Dhas" userId="050d7d71-3621-4503-95e8-1c9a9d962492" providerId="ADAL" clId="{3FBC77E1-FE42-4F9E-B4B2-3759F3328945}" dt="2026-10-19T14:23:21.138" v="3444"/>
          <ac:spMkLst>
            <pc:docMk/>
            <pc:sldMk cId="3723325861" sldId="834"/>
            <ac:spMk id="6" creationId="{2E5E9DC6-C5F4-40F1-9F34-02FE0B71BFA4}"/>
          </ac:spMkLst>
        </pc:spChg>
        <pc:spChg chg="add mod">
          <ac:chgData name="Stalin Jacob Wilson Packia Dhas" userId="050d7d71-3621-4503-95e8-1c9a9d962492" providerId="ADAL" clId="{3FBC77E1-FE42-4F9E-B4B2-3759F3328945}" dt="2026-10-19T14:23:21.146" v="3451"/>
          <ac:spMkLst>
            <pc:docMk/>
            <pc:sldMk cId="3723325861" sldId="834"/>
            <ac:spMk id="7" creationId="{F13B88DA-0DBE-4F4B-98EF-EAD08AF74BB5}"/>
          </ac:spMkLst>
        </pc:spChg>
        <pc:spChg chg="add mod">
          <ac:chgData name="Stalin Jacob Wilson Packia Dhas" userId="050d7d71-3621-4503-95e8-1c9a9d962492" providerId="ADAL" clId="{3FBC77E1-FE42-4F9E-B4B2-3759F3328945}" dt="2026-10-21T01:13:44.545" v="4701"/>
          <ac:spMkLst>
            <pc:docMk/>
            <pc:sldMk cId="3723325861" sldId="834"/>
            <ac:spMk id="8" creationId="{C9842874-6EA5-41DB-B2F9-CC178CC78AC3}"/>
          </ac:spMkLst>
        </pc:spChg>
        <pc:spChg chg="add mod">
          <ac:chgData name="Stalin Jacob Wilson Packia Dhas" userId="050d7d71-3621-4503-95e8-1c9a9d962492" providerId="ADAL" clId="{3FBC77E1-FE42-4F9E-B4B2-3759F3328945}" dt="2026-10-19T14:23:21.297" v="3467"/>
          <ac:spMkLst>
            <pc:docMk/>
            <pc:sldMk cId="3723325861" sldId="834"/>
            <ac:spMk id="9" creationId="{1687DE4A-9167-457F-A416-F870AAD6944D}"/>
          </ac:spMkLst>
        </pc:spChg>
        <pc:spChg chg="add mod">
          <ac:chgData name="Stalin Jacob Wilson Packia Dhas" userId="050d7d71-3621-4503-95e8-1c9a9d962492" providerId="ADAL" clId="{3FBC77E1-FE42-4F9E-B4B2-3759F3328945}" dt="2026-10-21T01:13:46.810" v="4741"/>
          <ac:spMkLst>
            <pc:docMk/>
            <pc:sldMk cId="3723325861" sldId="834"/>
            <ac:spMk id="10" creationId="{97DD5AA5-4AD9-42E6-834C-69FC6F92750D}"/>
          </ac:spMkLst>
        </pc:spChg>
        <pc:spChg chg="add mod">
          <ac:chgData name="Stalin Jacob Wilson Packia Dhas" userId="050d7d71-3621-4503-95e8-1c9a9d962492" providerId="ADAL" clId="{3FBC77E1-FE42-4F9E-B4B2-3759F3328945}" dt="2026-10-19T14:23:21.521" v="3484"/>
          <ac:spMkLst>
            <pc:docMk/>
            <pc:sldMk cId="3723325861" sldId="834"/>
            <ac:spMk id="11" creationId="{8B51AF8A-630A-4B55-B722-2080C4CB7616}"/>
          </ac:spMkLst>
        </pc:spChg>
        <pc:spChg chg="add mod">
          <ac:chgData name="Stalin Jacob Wilson Packia Dhas" userId="050d7d71-3621-4503-95e8-1c9a9d962492" providerId="ADAL" clId="{3FBC77E1-FE42-4F9E-B4B2-3759F3328945}" dt="2026-10-21T01:13:44.541" v="4696"/>
          <ac:spMkLst>
            <pc:docMk/>
            <pc:sldMk cId="3723325861" sldId="834"/>
            <ac:spMk id="12" creationId="{56D26F76-6F6A-4405-9B8E-CE55BF0F159E}"/>
          </ac:spMkLst>
        </pc:spChg>
        <pc:spChg chg="add mod">
          <ac:chgData name="Stalin Jacob Wilson Packia Dhas" userId="050d7d71-3621-4503-95e8-1c9a9d962492" providerId="ADAL" clId="{3FBC77E1-FE42-4F9E-B4B2-3759F3328945}" dt="2026-10-19T14:23:21.530" v="3504"/>
          <ac:spMkLst>
            <pc:docMk/>
            <pc:sldMk cId="3723325861" sldId="834"/>
            <ac:spMk id="13" creationId="{86D1C9F1-5186-44D9-A735-2B826713E5F0}"/>
          </ac:spMkLst>
        </pc:spChg>
        <pc:spChg chg="add mod">
          <ac:chgData name="Stalin Jacob Wilson Packia Dhas" userId="050d7d71-3621-4503-95e8-1c9a9d962492" providerId="ADAL" clId="{3FBC77E1-FE42-4F9E-B4B2-3759F3328945}" dt="2026-10-21T01:13:44.536" v="4692"/>
          <ac:spMkLst>
            <pc:docMk/>
            <pc:sldMk cId="3723325861" sldId="834"/>
            <ac:spMk id="14" creationId="{B64915A7-F9F7-4AB8-B2E3-E07E14275358}"/>
          </ac:spMkLst>
        </pc:spChg>
        <pc:spChg chg="add mod">
          <ac:chgData name="Stalin Jacob Wilson Packia Dhas" userId="050d7d71-3621-4503-95e8-1c9a9d962492" providerId="ADAL" clId="{3FBC77E1-FE42-4F9E-B4B2-3759F3328945}" dt="2026-10-19T14:23:21.530" v="3524"/>
          <ac:spMkLst>
            <pc:docMk/>
            <pc:sldMk cId="3723325861" sldId="834"/>
            <ac:spMk id="15" creationId="{850701C0-7363-4E61-BD62-62B3636614F5}"/>
          </ac:spMkLst>
        </pc:spChg>
        <pc:spChg chg="add mod">
          <ac:chgData name="Stalin Jacob Wilson Packia Dhas" userId="050d7d71-3621-4503-95e8-1c9a9d962492" providerId="ADAL" clId="{3FBC77E1-FE42-4F9E-B4B2-3759F3328945}" dt="2026-10-21T01:13:44.541" v="4697"/>
          <ac:spMkLst>
            <pc:docMk/>
            <pc:sldMk cId="3723325861" sldId="834"/>
            <ac:spMk id="16" creationId="{57CB8DBC-4EDB-41BE-9EC4-C3709D0E2ED3}"/>
          </ac:spMkLst>
        </pc:spChg>
        <pc:spChg chg="add mod">
          <ac:chgData name="Stalin Jacob Wilson Packia Dhas" userId="050d7d71-3621-4503-95e8-1c9a9d962492" providerId="ADAL" clId="{3FBC77E1-FE42-4F9E-B4B2-3759F3328945}" dt="2026-10-19T14:23:21.538" v="3544"/>
          <ac:spMkLst>
            <pc:docMk/>
            <pc:sldMk cId="3723325861" sldId="834"/>
            <ac:spMk id="17" creationId="{82D574D4-9687-4493-8A3D-F3447285E534}"/>
          </ac:spMkLst>
        </pc:spChg>
        <pc:spChg chg="add mod">
          <ac:chgData name="Stalin Jacob Wilson Packia Dhas" userId="050d7d71-3621-4503-95e8-1c9a9d962492" providerId="ADAL" clId="{3FBC77E1-FE42-4F9E-B4B2-3759F3328945}" dt="2026-10-21T01:13:44.536" v="4693"/>
          <ac:spMkLst>
            <pc:docMk/>
            <pc:sldMk cId="3723325861" sldId="834"/>
            <ac:spMk id="18" creationId="{EA79D3D9-0AF7-4ACE-A949-414E7B2CA227}"/>
          </ac:spMkLst>
        </pc:spChg>
        <pc:spChg chg="add mod">
          <ac:chgData name="Stalin Jacob Wilson Packia Dhas" userId="050d7d71-3621-4503-95e8-1c9a9d962492" providerId="ADAL" clId="{3FBC77E1-FE42-4F9E-B4B2-3759F3328945}" dt="2026-10-19T14:23:21.550" v="3564"/>
          <ac:spMkLst>
            <pc:docMk/>
            <pc:sldMk cId="3723325861" sldId="834"/>
            <ac:spMk id="19" creationId="{EF578689-F353-4778-8713-D00830EECABB}"/>
          </ac:spMkLst>
        </pc:spChg>
        <pc:spChg chg="add mod">
          <ac:chgData name="Stalin Jacob Wilson Packia Dhas" userId="050d7d71-3621-4503-95e8-1c9a9d962492" providerId="ADAL" clId="{3FBC77E1-FE42-4F9E-B4B2-3759F3328945}" dt="2026-10-21T01:13:44.543" v="4698"/>
          <ac:spMkLst>
            <pc:docMk/>
            <pc:sldMk cId="3723325861" sldId="834"/>
            <ac:spMk id="20" creationId="{F694DA47-B4E2-406D-B180-3AE8F9E03C1F}"/>
          </ac:spMkLst>
        </pc:spChg>
        <pc:spChg chg="add mod">
          <ac:chgData name="Stalin Jacob Wilson Packia Dhas" userId="050d7d71-3621-4503-95e8-1c9a9d962492" providerId="ADAL" clId="{3FBC77E1-FE42-4F9E-B4B2-3759F3328945}" dt="2026-10-19T14:23:21.555" v="3584"/>
          <ac:spMkLst>
            <pc:docMk/>
            <pc:sldMk cId="3723325861" sldId="834"/>
            <ac:spMk id="21" creationId="{DC225179-AAB9-42B3-973C-C9C35B97FBF3}"/>
          </ac:spMkLst>
        </pc:spChg>
        <pc:spChg chg="add mod">
          <ac:chgData name="Stalin Jacob Wilson Packia Dhas" userId="050d7d71-3621-4503-95e8-1c9a9d962492" providerId="ADAL" clId="{3FBC77E1-FE42-4F9E-B4B2-3759F3328945}" dt="2026-10-21T01:13:44.538" v="4694"/>
          <ac:spMkLst>
            <pc:docMk/>
            <pc:sldMk cId="3723325861" sldId="834"/>
            <ac:spMk id="22" creationId="{08037DE0-B54F-40CA-AED3-ED44BF2AFB91}"/>
          </ac:spMkLst>
        </pc:spChg>
        <pc:spChg chg="add mod">
          <ac:chgData name="Stalin Jacob Wilson Packia Dhas" userId="050d7d71-3621-4503-95e8-1c9a9d962492" providerId="ADAL" clId="{3FBC77E1-FE42-4F9E-B4B2-3759F3328945}" dt="2026-10-19T14:23:21.555" v="3604"/>
          <ac:spMkLst>
            <pc:docMk/>
            <pc:sldMk cId="3723325861" sldId="834"/>
            <ac:spMk id="23" creationId="{6297B6D0-5D00-4EDF-BE23-F8C7774B7D01}"/>
          </ac:spMkLst>
        </pc:spChg>
        <pc:spChg chg="add mod">
          <ac:chgData name="Stalin Jacob Wilson Packia Dhas" userId="050d7d71-3621-4503-95e8-1c9a9d962492" providerId="ADAL" clId="{3FBC77E1-FE42-4F9E-B4B2-3759F3328945}" dt="2026-10-21T01:13:44.543" v="4699"/>
          <ac:spMkLst>
            <pc:docMk/>
            <pc:sldMk cId="3723325861" sldId="834"/>
            <ac:spMk id="24" creationId="{CCDA2205-EA3D-41ED-9F2E-6549C511FFDA}"/>
          </ac:spMkLst>
        </pc:spChg>
        <pc:spChg chg="add mod">
          <ac:chgData name="Stalin Jacob Wilson Packia Dhas" userId="050d7d71-3621-4503-95e8-1c9a9d962492" providerId="ADAL" clId="{3FBC77E1-FE42-4F9E-B4B2-3759F3328945}" dt="2026-10-19T14:23:21.563" v="3624"/>
          <ac:spMkLst>
            <pc:docMk/>
            <pc:sldMk cId="3723325861" sldId="834"/>
            <ac:spMk id="25" creationId="{4F6D7700-2329-448A-87B8-F6B431CFA2A1}"/>
          </ac:spMkLst>
        </pc:spChg>
        <pc:spChg chg="add mod">
          <ac:chgData name="Stalin Jacob Wilson Packia Dhas" userId="050d7d71-3621-4503-95e8-1c9a9d962492" providerId="ADAL" clId="{3FBC77E1-FE42-4F9E-B4B2-3759F3328945}" dt="2026-10-21T01:13:44.539" v="4695"/>
          <ac:spMkLst>
            <pc:docMk/>
            <pc:sldMk cId="3723325861" sldId="834"/>
            <ac:spMk id="26" creationId="{BB26691A-0836-4289-834A-5D9D3EDB84FE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10-22T08:00:51.367" v="4776" actId="47"/>
        <pc:sldMkLst>
          <pc:docMk/>
          <pc:sldMk cId="1808185283" sldId="835"/>
        </pc:sldMkLst>
        <pc:spChg chg="mod">
          <ac:chgData name="Stalin Jacob Wilson Packia Dhas" userId="050d7d71-3621-4503-95e8-1c9a9d962492" providerId="ADAL" clId="{3FBC77E1-FE42-4F9E-B4B2-3759F3328945}" dt="2026-10-19T14:28:11.261" v="4359" actId="1076"/>
          <ac:spMkLst>
            <pc:docMk/>
            <pc:sldMk cId="1808185283" sldId="835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19T14:23:22.896" v="3639"/>
          <ac:spMkLst>
            <pc:docMk/>
            <pc:sldMk cId="1808185283" sldId="835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19T14:23:22.972" v="3650"/>
          <ac:spMkLst>
            <pc:docMk/>
            <pc:sldMk cId="1808185283" sldId="835"/>
            <ac:spMk id="4" creationId="{23F951EC-9C73-441C-B762-C94F1720E9AC}"/>
          </ac:spMkLst>
        </pc:spChg>
        <pc:spChg chg="add mod">
          <ac:chgData name="Stalin Jacob Wilson Packia Dhas" userId="050d7d71-3621-4503-95e8-1c9a9d962492" providerId="ADAL" clId="{3FBC77E1-FE42-4F9E-B4B2-3759F3328945}" dt="2026-10-19T14:23:22.996" v="3662"/>
          <ac:spMkLst>
            <pc:docMk/>
            <pc:sldMk cId="1808185283" sldId="835"/>
            <ac:spMk id="5" creationId="{524B6221-02E6-4062-BF93-A491F295ABCB}"/>
          </ac:spMkLst>
        </pc:spChg>
        <pc:spChg chg="add mod">
          <ac:chgData name="Stalin Jacob Wilson Packia Dhas" userId="050d7d71-3621-4503-95e8-1c9a9d962492" providerId="ADAL" clId="{3FBC77E1-FE42-4F9E-B4B2-3759F3328945}" dt="2026-10-19T14:23:23.005" v="3669"/>
          <ac:spMkLst>
            <pc:docMk/>
            <pc:sldMk cId="1808185283" sldId="835"/>
            <ac:spMk id="6" creationId="{29C4AA41-0FD9-4286-A44F-1D40911C8585}"/>
          </ac:spMkLst>
        </pc:spChg>
        <pc:spChg chg="add mod">
          <ac:chgData name="Stalin Jacob Wilson Packia Dhas" userId="050d7d71-3621-4503-95e8-1c9a9d962492" providerId="ADAL" clId="{3FBC77E1-FE42-4F9E-B4B2-3759F3328945}" dt="2026-10-19T14:23:23.022" v="3676"/>
          <ac:spMkLst>
            <pc:docMk/>
            <pc:sldMk cId="1808185283" sldId="835"/>
            <ac:spMk id="7" creationId="{CDBAFF42-597E-406B-AF14-F2F64D7E4264}"/>
          </ac:spMkLst>
        </pc:spChg>
        <pc:spChg chg="add mod">
          <ac:chgData name="Stalin Jacob Wilson Packia Dhas" userId="050d7d71-3621-4503-95e8-1c9a9d962492" providerId="ADAL" clId="{3FBC77E1-FE42-4F9E-B4B2-3759F3328945}" dt="2026-10-19T14:23:23.101" v="3683"/>
          <ac:spMkLst>
            <pc:docMk/>
            <pc:sldMk cId="1808185283" sldId="835"/>
            <ac:spMk id="8" creationId="{CFF967A8-3FF0-4608-99AE-4CAFE700EF74}"/>
          </ac:spMkLst>
        </pc:spChg>
        <pc:spChg chg="add mod">
          <ac:chgData name="Stalin Jacob Wilson Packia Dhas" userId="050d7d71-3621-4503-95e8-1c9a9d962492" providerId="ADAL" clId="{3FBC77E1-FE42-4F9E-B4B2-3759F3328945}" dt="2026-10-21T01:13:46.923" v="4743"/>
          <ac:spMkLst>
            <pc:docMk/>
            <pc:sldMk cId="1808185283" sldId="835"/>
            <ac:spMk id="9" creationId="{FE0A40A4-3A4E-4E9E-ACA4-AE096FE0EEA4}"/>
          </ac:spMkLst>
        </pc:spChg>
        <pc:spChg chg="add mod">
          <ac:chgData name="Stalin Jacob Wilson Packia Dhas" userId="050d7d71-3621-4503-95e8-1c9a9d962492" providerId="ADAL" clId="{3FBC77E1-FE42-4F9E-B4B2-3759F3328945}" dt="2026-10-19T14:23:23.298" v="3700"/>
          <ac:spMkLst>
            <pc:docMk/>
            <pc:sldMk cId="1808185283" sldId="835"/>
            <ac:spMk id="10" creationId="{5B6262CC-9453-4DA4-83FA-E365E76A4B9D}"/>
          </ac:spMkLst>
        </pc:spChg>
        <pc:spChg chg="add mod">
          <ac:chgData name="Stalin Jacob Wilson Packia Dhas" userId="050d7d71-3621-4503-95e8-1c9a9d962492" providerId="ADAL" clId="{3FBC77E1-FE42-4F9E-B4B2-3759F3328945}" dt="2026-10-19T14:23:23.314" v="3709"/>
          <ac:spMkLst>
            <pc:docMk/>
            <pc:sldMk cId="1808185283" sldId="835"/>
            <ac:spMk id="11" creationId="{8C7729FD-553C-4AD6-8BDC-98DC0F14D766}"/>
          </ac:spMkLst>
        </pc:spChg>
        <pc:spChg chg="add mod">
          <ac:chgData name="Stalin Jacob Wilson Packia Dhas" userId="050d7d71-3621-4503-95e8-1c9a9d962492" providerId="ADAL" clId="{3FBC77E1-FE42-4F9E-B4B2-3759F3328945}" dt="2026-10-19T14:23:23.330" v="3720"/>
          <ac:spMkLst>
            <pc:docMk/>
            <pc:sldMk cId="1808185283" sldId="835"/>
            <ac:spMk id="12" creationId="{31D89B8B-9B45-4C55-B836-B0A039BE0EC9}"/>
          </ac:spMkLst>
        </pc:spChg>
        <pc:spChg chg="add mod">
          <ac:chgData name="Stalin Jacob Wilson Packia Dhas" userId="050d7d71-3621-4503-95e8-1c9a9d962492" providerId="ADAL" clId="{3FBC77E1-FE42-4F9E-B4B2-3759F3328945}" dt="2026-10-19T14:23:23.350" v="3730"/>
          <ac:spMkLst>
            <pc:docMk/>
            <pc:sldMk cId="1808185283" sldId="835"/>
            <ac:spMk id="13" creationId="{8F9DEEE1-445F-42B5-AE0B-D6B0D0F0CBDB}"/>
          </ac:spMkLst>
        </pc:spChg>
        <pc:spChg chg="add mod">
          <ac:chgData name="Stalin Jacob Wilson Packia Dhas" userId="050d7d71-3621-4503-95e8-1c9a9d962492" providerId="ADAL" clId="{3FBC77E1-FE42-4F9E-B4B2-3759F3328945}" dt="2026-10-19T14:23:23.372" v="3740"/>
          <ac:spMkLst>
            <pc:docMk/>
            <pc:sldMk cId="1808185283" sldId="835"/>
            <ac:spMk id="14" creationId="{C4AA465F-A3EE-406C-8C64-ECF262D83FD9}"/>
          </ac:spMkLst>
        </pc:spChg>
        <pc:spChg chg="add mod">
          <ac:chgData name="Stalin Jacob Wilson Packia Dhas" userId="050d7d71-3621-4503-95e8-1c9a9d962492" providerId="ADAL" clId="{3FBC77E1-FE42-4F9E-B4B2-3759F3328945}" dt="2026-10-19T14:23:23.389" v="3749"/>
          <ac:spMkLst>
            <pc:docMk/>
            <pc:sldMk cId="1808185283" sldId="835"/>
            <ac:spMk id="15" creationId="{6BC33F1A-43CD-441B-84BE-D5224AB5089A}"/>
          </ac:spMkLst>
        </pc:spChg>
        <pc:spChg chg="add mod">
          <ac:chgData name="Stalin Jacob Wilson Packia Dhas" userId="050d7d71-3621-4503-95e8-1c9a9d962492" providerId="ADAL" clId="{3FBC77E1-FE42-4F9E-B4B2-3759F3328945}" dt="2026-10-19T14:23:23.406" v="3760"/>
          <ac:spMkLst>
            <pc:docMk/>
            <pc:sldMk cId="1808185283" sldId="835"/>
            <ac:spMk id="16" creationId="{F38FE2A3-7675-4DF2-A42D-B2FAFD91988C}"/>
          </ac:spMkLst>
        </pc:spChg>
        <pc:spChg chg="add mod">
          <ac:chgData name="Stalin Jacob Wilson Packia Dhas" userId="050d7d71-3621-4503-95e8-1c9a9d962492" providerId="ADAL" clId="{3FBC77E1-FE42-4F9E-B4B2-3759F3328945}" dt="2026-10-19T14:23:23.423" v="3770"/>
          <ac:spMkLst>
            <pc:docMk/>
            <pc:sldMk cId="1808185283" sldId="835"/>
            <ac:spMk id="17" creationId="{2ECDFF13-4CDA-4774-B51F-6A4F0489B3B7}"/>
          </ac:spMkLst>
        </pc:spChg>
        <pc:spChg chg="add mod">
          <ac:chgData name="Stalin Jacob Wilson Packia Dhas" userId="050d7d71-3621-4503-95e8-1c9a9d962492" providerId="ADAL" clId="{3FBC77E1-FE42-4F9E-B4B2-3759F3328945}" dt="2026-10-19T14:23:23.450" v="3780"/>
          <ac:spMkLst>
            <pc:docMk/>
            <pc:sldMk cId="1808185283" sldId="835"/>
            <ac:spMk id="18" creationId="{BA907CE4-0DE3-407A-9633-BF33707E4C97}"/>
          </ac:spMkLst>
        </pc:spChg>
        <pc:spChg chg="add mod">
          <ac:chgData name="Stalin Jacob Wilson Packia Dhas" userId="050d7d71-3621-4503-95e8-1c9a9d962492" providerId="ADAL" clId="{3FBC77E1-FE42-4F9E-B4B2-3759F3328945}" dt="2026-10-19T14:23:23.465" v="3789"/>
          <ac:spMkLst>
            <pc:docMk/>
            <pc:sldMk cId="1808185283" sldId="835"/>
            <ac:spMk id="19" creationId="{27383478-8D87-4EFD-841F-D7D29850D423}"/>
          </ac:spMkLst>
        </pc:spChg>
        <pc:spChg chg="add mod">
          <ac:chgData name="Stalin Jacob Wilson Packia Dhas" userId="050d7d71-3621-4503-95e8-1c9a9d962492" providerId="ADAL" clId="{3FBC77E1-FE42-4F9E-B4B2-3759F3328945}" dt="2026-10-19T14:23:23.489" v="3800"/>
          <ac:spMkLst>
            <pc:docMk/>
            <pc:sldMk cId="1808185283" sldId="835"/>
            <ac:spMk id="20" creationId="{A667C354-A8DC-4119-8D3F-3146945CA531}"/>
          </ac:spMkLst>
        </pc:spChg>
        <pc:spChg chg="add mod">
          <ac:chgData name="Stalin Jacob Wilson Packia Dhas" userId="050d7d71-3621-4503-95e8-1c9a9d962492" providerId="ADAL" clId="{3FBC77E1-FE42-4F9E-B4B2-3759F3328945}" dt="2026-10-19T14:23:23.506" v="3810"/>
          <ac:spMkLst>
            <pc:docMk/>
            <pc:sldMk cId="1808185283" sldId="835"/>
            <ac:spMk id="21" creationId="{40DB295A-FBDA-4E8C-A0C8-112E6F1F520E}"/>
          </ac:spMkLst>
        </pc:spChg>
        <pc:spChg chg="add mod">
          <ac:chgData name="Stalin Jacob Wilson Packia Dhas" userId="050d7d71-3621-4503-95e8-1c9a9d962492" providerId="ADAL" clId="{3FBC77E1-FE42-4F9E-B4B2-3759F3328945}" dt="2026-10-19T14:23:23.522" v="3820"/>
          <ac:spMkLst>
            <pc:docMk/>
            <pc:sldMk cId="1808185283" sldId="835"/>
            <ac:spMk id="22" creationId="{1F10195E-5182-4EED-8CE4-941EBE15E494}"/>
          </ac:spMkLst>
        </pc:spChg>
        <pc:spChg chg="add mod">
          <ac:chgData name="Stalin Jacob Wilson Packia Dhas" userId="050d7d71-3621-4503-95e8-1c9a9d962492" providerId="ADAL" clId="{3FBC77E1-FE42-4F9E-B4B2-3759F3328945}" dt="2026-10-19T14:23:23.547" v="3829"/>
          <ac:spMkLst>
            <pc:docMk/>
            <pc:sldMk cId="1808185283" sldId="835"/>
            <ac:spMk id="23" creationId="{A4CD6189-A77E-47EE-9301-91ABFA034CFF}"/>
          </ac:spMkLst>
        </pc:spChg>
        <pc:spChg chg="add mod">
          <ac:chgData name="Stalin Jacob Wilson Packia Dhas" userId="050d7d71-3621-4503-95e8-1c9a9d962492" providerId="ADAL" clId="{3FBC77E1-FE42-4F9E-B4B2-3759F3328945}" dt="2026-10-19T14:23:23.571" v="3840"/>
          <ac:spMkLst>
            <pc:docMk/>
            <pc:sldMk cId="1808185283" sldId="835"/>
            <ac:spMk id="24" creationId="{60D722EE-37D6-42A3-A982-2810A6A345F8}"/>
          </ac:spMkLst>
        </pc:spChg>
        <pc:spChg chg="add mod">
          <ac:chgData name="Stalin Jacob Wilson Packia Dhas" userId="050d7d71-3621-4503-95e8-1c9a9d962492" providerId="ADAL" clId="{3FBC77E1-FE42-4F9E-B4B2-3759F3328945}" dt="2026-10-19T14:23:23.589" v="3850"/>
          <ac:spMkLst>
            <pc:docMk/>
            <pc:sldMk cId="1808185283" sldId="835"/>
            <ac:spMk id="25" creationId="{636D7123-358C-4A1F-BD7A-3F12764223AC}"/>
          </ac:spMkLst>
        </pc:spChg>
        <pc:spChg chg="add mod">
          <ac:chgData name="Stalin Jacob Wilson Packia Dhas" userId="050d7d71-3621-4503-95e8-1c9a9d962492" providerId="ADAL" clId="{3FBC77E1-FE42-4F9E-B4B2-3759F3328945}" dt="2026-10-21T01:13:43.101" v="4618"/>
          <ac:spMkLst>
            <pc:docMk/>
            <pc:sldMk cId="1808185283" sldId="835"/>
            <ac:spMk id="26" creationId="{0DA65EB0-4EAE-48AC-B428-CF1D52B79078}"/>
          </ac:spMkLst>
        </pc:spChg>
      </pc:sldChg>
      <pc:sldChg chg="addSp delSp modSp add del mod modNotesTx">
        <pc:chgData name="Stalin Jacob Wilson Packia Dhas" userId="050d7d71-3621-4503-95e8-1c9a9d962492" providerId="ADAL" clId="{3FBC77E1-FE42-4F9E-B4B2-3759F3328945}" dt="2026-10-22T08:00:52.346" v="4777" actId="47"/>
        <pc:sldMkLst>
          <pc:docMk/>
          <pc:sldMk cId="572357202" sldId="836"/>
        </pc:sldMkLst>
        <pc:spChg chg="mod">
          <ac:chgData name="Stalin Jacob Wilson Packia Dhas" userId="050d7d71-3621-4503-95e8-1c9a9d962492" providerId="ADAL" clId="{3FBC77E1-FE42-4F9E-B4B2-3759F3328945}" dt="2026-10-21T01:13:14.989" v="4468" actId="1076"/>
          <ac:spMkLst>
            <pc:docMk/>
            <pc:sldMk cId="572357202" sldId="836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21T01:12:05.991" v="4413" actId="20577"/>
          <ac:spMkLst>
            <pc:docMk/>
            <pc:sldMk cId="572357202" sldId="836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19T14:23:26.446" v="3882"/>
          <ac:spMkLst>
            <pc:docMk/>
            <pc:sldMk cId="572357202" sldId="836"/>
            <ac:spMk id="4" creationId="{C2DB8D27-71ED-4B98-8206-B4B97B161668}"/>
          </ac:spMkLst>
        </pc:spChg>
        <pc:spChg chg="add mod">
          <ac:chgData name="Stalin Jacob Wilson Packia Dhas" userId="050d7d71-3621-4503-95e8-1c9a9d962492" providerId="ADAL" clId="{3FBC77E1-FE42-4F9E-B4B2-3759F3328945}" dt="2026-10-19T14:23:26.463" v="3894"/>
          <ac:spMkLst>
            <pc:docMk/>
            <pc:sldMk cId="572357202" sldId="836"/>
            <ac:spMk id="5" creationId="{42A9D506-AF9F-477C-A38D-03BC20D852AC}"/>
          </ac:spMkLst>
        </pc:spChg>
        <pc:spChg chg="add mod">
          <ac:chgData name="Stalin Jacob Wilson Packia Dhas" userId="050d7d71-3621-4503-95e8-1c9a9d962492" providerId="ADAL" clId="{3FBC77E1-FE42-4F9E-B4B2-3759F3328945}" dt="2026-10-19T14:23:26.471" v="3901"/>
          <ac:spMkLst>
            <pc:docMk/>
            <pc:sldMk cId="572357202" sldId="836"/>
            <ac:spMk id="6" creationId="{218E235A-2494-441E-A018-7643926031EE}"/>
          </ac:spMkLst>
        </pc:spChg>
        <pc:spChg chg="add mod">
          <ac:chgData name="Stalin Jacob Wilson Packia Dhas" userId="050d7d71-3621-4503-95e8-1c9a9d962492" providerId="ADAL" clId="{3FBC77E1-FE42-4F9E-B4B2-3759F3328945}" dt="2026-10-19T14:23:26.487" v="3908"/>
          <ac:spMkLst>
            <pc:docMk/>
            <pc:sldMk cId="572357202" sldId="836"/>
            <ac:spMk id="7" creationId="{90E8380E-08F1-4A1D-8DCF-EE63B84F707D}"/>
          </ac:spMkLst>
        </pc:spChg>
        <pc:spChg chg="add mod">
          <ac:chgData name="Stalin Jacob Wilson Packia Dhas" userId="050d7d71-3621-4503-95e8-1c9a9d962492" providerId="ADAL" clId="{3FBC77E1-FE42-4F9E-B4B2-3759F3328945}" dt="2026-10-21T01:13:44.735" v="4711"/>
          <ac:spMkLst>
            <pc:docMk/>
            <pc:sldMk cId="572357202" sldId="836"/>
            <ac:spMk id="8" creationId="{1A4E8DAA-4A22-4188-BE06-3B1CC7512F35}"/>
          </ac:spMkLst>
        </pc:spChg>
        <pc:spChg chg="add mod">
          <ac:chgData name="Stalin Jacob Wilson Packia Dhas" userId="050d7d71-3621-4503-95e8-1c9a9d962492" providerId="ADAL" clId="{3FBC77E1-FE42-4F9E-B4B2-3759F3328945}" dt="2026-10-19T14:23:26.613" v="3924"/>
          <ac:spMkLst>
            <pc:docMk/>
            <pc:sldMk cId="572357202" sldId="836"/>
            <ac:spMk id="9" creationId="{102E406C-4B35-479D-8A8C-E1E893F0B70F}"/>
          </ac:spMkLst>
        </pc:spChg>
        <pc:spChg chg="add mod">
          <ac:chgData name="Stalin Jacob Wilson Packia Dhas" userId="050d7d71-3621-4503-95e8-1c9a9d962492" providerId="ADAL" clId="{3FBC77E1-FE42-4F9E-B4B2-3759F3328945}" dt="2026-10-21T01:13:47.022" v="4745"/>
          <ac:spMkLst>
            <pc:docMk/>
            <pc:sldMk cId="572357202" sldId="836"/>
            <ac:spMk id="10" creationId="{170047C5-82EA-4C0D-B8A5-C0D2C9681FD3}"/>
          </ac:spMkLst>
        </pc:spChg>
        <pc:spChg chg="add mod">
          <ac:chgData name="Stalin Jacob Wilson Packia Dhas" userId="050d7d71-3621-4503-95e8-1c9a9d962492" providerId="ADAL" clId="{3FBC77E1-FE42-4F9E-B4B2-3759F3328945}" dt="2026-10-19T14:28:47.388" v="4363" actId="1076"/>
          <ac:spMkLst>
            <pc:docMk/>
            <pc:sldMk cId="572357202" sldId="836"/>
            <ac:spMk id="11" creationId="{0C04E47B-7D15-4726-AC3D-659334DFE8B0}"/>
          </ac:spMkLst>
        </pc:spChg>
        <pc:spChg chg="add mod">
          <ac:chgData name="Stalin Jacob Wilson Packia Dhas" userId="050d7d71-3621-4503-95e8-1c9a9d962492" providerId="ADAL" clId="{3FBC77E1-FE42-4F9E-B4B2-3759F3328945}" dt="2026-10-21T01:13:44.732" v="4706"/>
          <ac:spMkLst>
            <pc:docMk/>
            <pc:sldMk cId="572357202" sldId="836"/>
            <ac:spMk id="12" creationId="{4E9EF184-33BE-422E-A95D-A9E2BDDE07D1}"/>
          </ac:spMkLst>
        </pc:spChg>
        <pc:spChg chg="add mod">
          <ac:chgData name="Stalin Jacob Wilson Packia Dhas" userId="050d7d71-3621-4503-95e8-1c9a9d962492" providerId="ADAL" clId="{3FBC77E1-FE42-4F9E-B4B2-3759F3328945}" dt="2026-10-19T14:28:47.388" v="4363" actId="1076"/>
          <ac:spMkLst>
            <pc:docMk/>
            <pc:sldMk cId="572357202" sldId="836"/>
            <ac:spMk id="13" creationId="{FCE74C29-34FC-4957-AD06-7F1F9A4C1305}"/>
          </ac:spMkLst>
        </pc:spChg>
        <pc:spChg chg="add mod">
          <ac:chgData name="Stalin Jacob Wilson Packia Dhas" userId="050d7d71-3621-4503-95e8-1c9a9d962492" providerId="ADAL" clId="{3FBC77E1-FE42-4F9E-B4B2-3759F3328945}" dt="2026-10-21T01:13:44.726" v="4702"/>
          <ac:spMkLst>
            <pc:docMk/>
            <pc:sldMk cId="572357202" sldId="836"/>
            <ac:spMk id="14" creationId="{FC7CA16F-6EC2-448E-ABAA-6D2BD4D70A99}"/>
          </ac:spMkLst>
        </pc:spChg>
        <pc:spChg chg="add mod">
          <ac:chgData name="Stalin Jacob Wilson Packia Dhas" userId="050d7d71-3621-4503-95e8-1c9a9d962492" providerId="ADAL" clId="{3FBC77E1-FE42-4F9E-B4B2-3759F3328945}" dt="2026-10-19T14:28:47.388" v="4363" actId="1076"/>
          <ac:spMkLst>
            <pc:docMk/>
            <pc:sldMk cId="572357202" sldId="836"/>
            <ac:spMk id="15" creationId="{10B35F5F-EDED-4660-8E9E-03A4372C2B60}"/>
          </ac:spMkLst>
        </pc:spChg>
        <pc:spChg chg="add mod">
          <ac:chgData name="Stalin Jacob Wilson Packia Dhas" userId="050d7d71-3621-4503-95e8-1c9a9d962492" providerId="ADAL" clId="{3FBC77E1-FE42-4F9E-B4B2-3759F3328945}" dt="2026-10-21T01:13:44.732" v="4707"/>
          <ac:spMkLst>
            <pc:docMk/>
            <pc:sldMk cId="572357202" sldId="836"/>
            <ac:spMk id="16" creationId="{C3AE3B02-868E-4889-A23E-E95D8DF7D0D4}"/>
          </ac:spMkLst>
        </pc:spChg>
        <pc:spChg chg="add del mod">
          <ac:chgData name="Stalin Jacob Wilson Packia Dhas" userId="050d7d71-3621-4503-95e8-1c9a9d962492" providerId="ADAL" clId="{3FBC77E1-FE42-4F9E-B4B2-3759F3328945}" dt="2026-10-21T01:11:37.238" v="4406" actId="478"/>
          <ac:spMkLst>
            <pc:docMk/>
            <pc:sldMk cId="572357202" sldId="836"/>
            <ac:spMk id="17" creationId="{DA26E709-A735-4123-A3D2-2126DFE3AC5B}"/>
          </ac:spMkLst>
        </pc:spChg>
        <pc:spChg chg="add mod">
          <ac:chgData name="Stalin Jacob Wilson Packia Dhas" userId="050d7d71-3621-4503-95e8-1c9a9d962492" providerId="ADAL" clId="{3FBC77E1-FE42-4F9E-B4B2-3759F3328945}" dt="2026-10-21T01:13:44.728" v="4703"/>
          <ac:spMkLst>
            <pc:docMk/>
            <pc:sldMk cId="572357202" sldId="836"/>
            <ac:spMk id="18" creationId="{471E37A7-3178-4FFB-8A0E-2571B28DF2E4}"/>
          </ac:spMkLst>
        </pc:spChg>
        <pc:spChg chg="add mod">
          <ac:chgData name="Stalin Jacob Wilson Packia Dhas" userId="050d7d71-3621-4503-95e8-1c9a9d962492" providerId="ADAL" clId="{3FBC77E1-FE42-4F9E-B4B2-3759F3328945}" dt="2026-10-19T14:28:47.388" v="4363" actId="1076"/>
          <ac:spMkLst>
            <pc:docMk/>
            <pc:sldMk cId="572357202" sldId="836"/>
            <ac:spMk id="19" creationId="{F8B41555-2756-4894-95FF-B007DCFF092D}"/>
          </ac:spMkLst>
        </pc:spChg>
        <pc:spChg chg="add mod">
          <ac:chgData name="Stalin Jacob Wilson Packia Dhas" userId="050d7d71-3621-4503-95e8-1c9a9d962492" providerId="ADAL" clId="{3FBC77E1-FE42-4F9E-B4B2-3759F3328945}" dt="2026-10-21T01:13:44.734" v="4708"/>
          <ac:spMkLst>
            <pc:docMk/>
            <pc:sldMk cId="572357202" sldId="836"/>
            <ac:spMk id="20" creationId="{DBBF1D15-FE2A-4AF7-A2A8-A5ADA0752EDF}"/>
          </ac:spMkLst>
        </pc:spChg>
        <pc:spChg chg="add mod">
          <ac:chgData name="Stalin Jacob Wilson Packia Dhas" userId="050d7d71-3621-4503-95e8-1c9a9d962492" providerId="ADAL" clId="{3FBC77E1-FE42-4F9E-B4B2-3759F3328945}" dt="2026-10-19T14:23:27.096" v="4041"/>
          <ac:spMkLst>
            <pc:docMk/>
            <pc:sldMk cId="572357202" sldId="836"/>
            <ac:spMk id="21" creationId="{A70258DD-6148-407D-ADAF-ADCCFB604F52}"/>
          </ac:spMkLst>
        </pc:spChg>
        <pc:spChg chg="add mod">
          <ac:chgData name="Stalin Jacob Wilson Packia Dhas" userId="050d7d71-3621-4503-95e8-1c9a9d962492" providerId="ADAL" clId="{3FBC77E1-FE42-4F9E-B4B2-3759F3328945}" dt="2026-10-21T01:13:44.728" v="4704"/>
          <ac:spMkLst>
            <pc:docMk/>
            <pc:sldMk cId="572357202" sldId="836"/>
            <ac:spMk id="22" creationId="{7337F1C0-1171-4096-8294-C83635B6484E}"/>
          </ac:spMkLst>
        </pc:spChg>
        <pc:spChg chg="add mod">
          <ac:chgData name="Stalin Jacob Wilson Packia Dhas" userId="050d7d71-3621-4503-95e8-1c9a9d962492" providerId="ADAL" clId="{3FBC77E1-FE42-4F9E-B4B2-3759F3328945}" dt="2026-10-19T14:28:47.388" v="4363" actId="1076"/>
          <ac:spMkLst>
            <pc:docMk/>
            <pc:sldMk cId="572357202" sldId="836"/>
            <ac:spMk id="23" creationId="{D1D7C65B-44CD-4DEC-8A2B-97EE30E09AA7}"/>
          </ac:spMkLst>
        </pc:spChg>
        <pc:spChg chg="add mod">
          <ac:chgData name="Stalin Jacob Wilson Packia Dhas" userId="050d7d71-3621-4503-95e8-1c9a9d962492" providerId="ADAL" clId="{3FBC77E1-FE42-4F9E-B4B2-3759F3328945}" dt="2026-10-21T01:13:44.734" v="4709"/>
          <ac:spMkLst>
            <pc:docMk/>
            <pc:sldMk cId="572357202" sldId="836"/>
            <ac:spMk id="24" creationId="{2D660A07-31C2-414E-B450-85184A3400C4}"/>
          </ac:spMkLst>
        </pc:spChg>
        <pc:spChg chg="add mod">
          <ac:chgData name="Stalin Jacob Wilson Packia Dhas" userId="050d7d71-3621-4503-95e8-1c9a9d962492" providerId="ADAL" clId="{3FBC77E1-FE42-4F9E-B4B2-3759F3328945}" dt="2026-10-19T14:28:47.388" v="4363" actId="1076"/>
          <ac:spMkLst>
            <pc:docMk/>
            <pc:sldMk cId="572357202" sldId="836"/>
            <ac:spMk id="25" creationId="{407623E6-88C5-4434-982F-DE4529005B64}"/>
          </ac:spMkLst>
        </pc:spChg>
        <pc:spChg chg="add mod">
          <ac:chgData name="Stalin Jacob Wilson Packia Dhas" userId="050d7d71-3621-4503-95e8-1c9a9d962492" providerId="ADAL" clId="{3FBC77E1-FE42-4F9E-B4B2-3759F3328945}" dt="2026-10-21T01:13:44.730" v="4705"/>
          <ac:spMkLst>
            <pc:docMk/>
            <pc:sldMk cId="572357202" sldId="836"/>
            <ac:spMk id="26" creationId="{1654A7AB-17EB-4CE5-A586-64B540D5D033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10-22T08:00:53.183" v="4778" actId="47"/>
        <pc:sldMkLst>
          <pc:docMk/>
          <pc:sldMk cId="1384607489" sldId="837"/>
        </pc:sldMkLst>
        <pc:spChg chg="mod">
          <ac:chgData name="Stalin Jacob Wilson Packia Dhas" userId="050d7d71-3621-4503-95e8-1c9a9d962492" providerId="ADAL" clId="{3FBC77E1-FE42-4F9E-B4B2-3759F3328945}" dt="2026-10-19T14:29:14.290" v="4368" actId="20577"/>
          <ac:spMkLst>
            <pc:docMk/>
            <pc:sldMk cId="1384607489" sldId="837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19T14:23:29.108" v="4096"/>
          <ac:spMkLst>
            <pc:docMk/>
            <pc:sldMk cId="1384607489" sldId="837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19T14:23:29.202" v="4107"/>
          <ac:spMkLst>
            <pc:docMk/>
            <pc:sldMk cId="1384607489" sldId="837"/>
            <ac:spMk id="4" creationId="{46C7148F-CEEE-46AF-8623-438B602FE3D1}"/>
          </ac:spMkLst>
        </pc:spChg>
        <pc:spChg chg="add mod">
          <ac:chgData name="Stalin Jacob Wilson Packia Dhas" userId="050d7d71-3621-4503-95e8-1c9a9d962492" providerId="ADAL" clId="{3FBC77E1-FE42-4F9E-B4B2-3759F3328945}" dt="2026-10-19T14:23:29.204" v="4119"/>
          <ac:spMkLst>
            <pc:docMk/>
            <pc:sldMk cId="1384607489" sldId="837"/>
            <ac:spMk id="5" creationId="{974C543B-5B31-4A81-8736-32160CB641CE}"/>
          </ac:spMkLst>
        </pc:spChg>
        <pc:spChg chg="add mod">
          <ac:chgData name="Stalin Jacob Wilson Packia Dhas" userId="050d7d71-3621-4503-95e8-1c9a9d962492" providerId="ADAL" clId="{3FBC77E1-FE42-4F9E-B4B2-3759F3328945}" dt="2026-10-19T14:23:29.204" v="4126"/>
          <ac:spMkLst>
            <pc:docMk/>
            <pc:sldMk cId="1384607489" sldId="837"/>
            <ac:spMk id="6" creationId="{689C1CA6-55EA-4357-8E28-570224C6988F}"/>
          </ac:spMkLst>
        </pc:spChg>
        <pc:spChg chg="add mod">
          <ac:chgData name="Stalin Jacob Wilson Packia Dhas" userId="050d7d71-3621-4503-95e8-1c9a9d962492" providerId="ADAL" clId="{3FBC77E1-FE42-4F9E-B4B2-3759F3328945}" dt="2026-10-19T14:23:29.212" v="4133"/>
          <ac:spMkLst>
            <pc:docMk/>
            <pc:sldMk cId="1384607489" sldId="837"/>
            <ac:spMk id="7" creationId="{6062E1E4-65EC-47D2-B3FD-79BB0424429E}"/>
          </ac:spMkLst>
        </pc:spChg>
        <pc:spChg chg="add mod">
          <ac:chgData name="Stalin Jacob Wilson Packia Dhas" userId="050d7d71-3621-4503-95e8-1c9a9d962492" providerId="ADAL" clId="{3FBC77E1-FE42-4F9E-B4B2-3759F3328945}" dt="2026-10-19T14:23:29.340" v="4140"/>
          <ac:spMkLst>
            <pc:docMk/>
            <pc:sldMk cId="1384607489" sldId="837"/>
            <ac:spMk id="8" creationId="{2A1D128E-77B1-4D97-A465-3C808C22E658}"/>
          </ac:spMkLst>
        </pc:spChg>
        <pc:spChg chg="add mod">
          <ac:chgData name="Stalin Jacob Wilson Packia Dhas" userId="050d7d71-3621-4503-95e8-1c9a9d962492" providerId="ADAL" clId="{3FBC77E1-FE42-4F9E-B4B2-3759F3328945}" dt="2026-10-21T01:13:47.195" v="4747"/>
          <ac:spMkLst>
            <pc:docMk/>
            <pc:sldMk cId="1384607489" sldId="837"/>
            <ac:spMk id="9" creationId="{756146ED-3A81-4AB8-A52F-56A18579D77D}"/>
          </ac:spMkLst>
        </pc:spChg>
        <pc:spChg chg="add mod">
          <ac:chgData name="Stalin Jacob Wilson Packia Dhas" userId="050d7d71-3621-4503-95e8-1c9a9d962492" providerId="ADAL" clId="{3FBC77E1-FE42-4F9E-B4B2-3759F3328945}" dt="2026-10-19T14:23:29.603" v="4157"/>
          <ac:spMkLst>
            <pc:docMk/>
            <pc:sldMk cId="1384607489" sldId="837"/>
            <ac:spMk id="10" creationId="{948A4BE9-EFC6-45E3-9D2F-71E64FD38083}"/>
          </ac:spMkLst>
        </pc:spChg>
        <pc:spChg chg="add mod">
          <ac:chgData name="Stalin Jacob Wilson Packia Dhas" userId="050d7d71-3621-4503-95e8-1c9a9d962492" providerId="ADAL" clId="{3FBC77E1-FE42-4F9E-B4B2-3759F3328945}" dt="2026-10-19T14:29:08.201" v="4366" actId="1076"/>
          <ac:spMkLst>
            <pc:docMk/>
            <pc:sldMk cId="1384607489" sldId="837"/>
            <ac:spMk id="11" creationId="{A72C0529-F96D-49FC-B6CB-88429872BBDF}"/>
          </ac:spMkLst>
        </pc:spChg>
        <pc:spChg chg="add mod">
          <ac:chgData name="Stalin Jacob Wilson Packia Dhas" userId="050d7d71-3621-4503-95e8-1c9a9d962492" providerId="ADAL" clId="{3FBC77E1-FE42-4F9E-B4B2-3759F3328945}" dt="2026-10-19T14:29:08.201" v="4366" actId="1076"/>
          <ac:spMkLst>
            <pc:docMk/>
            <pc:sldMk cId="1384607489" sldId="837"/>
            <ac:spMk id="12" creationId="{971C2749-C10E-48BD-9A74-190449743495}"/>
          </ac:spMkLst>
        </pc:spChg>
        <pc:spChg chg="add mod">
          <ac:chgData name="Stalin Jacob Wilson Packia Dhas" userId="050d7d71-3621-4503-95e8-1c9a9d962492" providerId="ADAL" clId="{3FBC77E1-FE42-4F9E-B4B2-3759F3328945}" dt="2026-10-19T14:23:29.613" v="4187"/>
          <ac:spMkLst>
            <pc:docMk/>
            <pc:sldMk cId="1384607489" sldId="837"/>
            <ac:spMk id="13" creationId="{42DC3BDF-49DD-4BA5-A6BB-38104E7780E1}"/>
          </ac:spMkLst>
        </pc:spChg>
        <pc:spChg chg="add mod">
          <ac:chgData name="Stalin Jacob Wilson Packia Dhas" userId="050d7d71-3621-4503-95e8-1c9a9d962492" providerId="ADAL" clId="{3FBC77E1-FE42-4F9E-B4B2-3759F3328945}" dt="2026-10-19T14:29:08.201" v="4366" actId="1076"/>
          <ac:spMkLst>
            <pc:docMk/>
            <pc:sldMk cId="1384607489" sldId="837"/>
            <ac:spMk id="14" creationId="{45FE0622-A7EE-46AE-B909-52260662395F}"/>
          </ac:spMkLst>
        </pc:spChg>
        <pc:spChg chg="add mod">
          <ac:chgData name="Stalin Jacob Wilson Packia Dhas" userId="050d7d71-3621-4503-95e8-1c9a9d962492" providerId="ADAL" clId="{3FBC77E1-FE42-4F9E-B4B2-3759F3328945}" dt="2026-10-19T14:29:08.201" v="4366" actId="1076"/>
          <ac:spMkLst>
            <pc:docMk/>
            <pc:sldMk cId="1384607489" sldId="837"/>
            <ac:spMk id="15" creationId="{6AEF119C-445B-4939-A018-C78FA7B2F561}"/>
          </ac:spMkLst>
        </pc:spChg>
        <pc:spChg chg="add mod">
          <ac:chgData name="Stalin Jacob Wilson Packia Dhas" userId="050d7d71-3621-4503-95e8-1c9a9d962492" providerId="ADAL" clId="{3FBC77E1-FE42-4F9E-B4B2-3759F3328945}" dt="2026-10-19T14:29:08.201" v="4366" actId="1076"/>
          <ac:spMkLst>
            <pc:docMk/>
            <pc:sldMk cId="1384607489" sldId="837"/>
            <ac:spMk id="16" creationId="{6A7F9F9F-DC2A-4DE8-85D0-A02F8ED1DC87}"/>
          </ac:spMkLst>
        </pc:spChg>
        <pc:spChg chg="add mod">
          <ac:chgData name="Stalin Jacob Wilson Packia Dhas" userId="050d7d71-3621-4503-95e8-1c9a9d962492" providerId="ADAL" clId="{3FBC77E1-FE42-4F9E-B4B2-3759F3328945}" dt="2026-10-19T14:29:08.201" v="4366" actId="1076"/>
          <ac:spMkLst>
            <pc:docMk/>
            <pc:sldMk cId="1384607489" sldId="837"/>
            <ac:spMk id="17" creationId="{BE398F1B-3215-40A3-945C-FDE67996AA67}"/>
          </ac:spMkLst>
        </pc:spChg>
        <pc:spChg chg="add mod">
          <ac:chgData name="Stalin Jacob Wilson Packia Dhas" userId="050d7d71-3621-4503-95e8-1c9a9d962492" providerId="ADAL" clId="{3FBC77E1-FE42-4F9E-B4B2-3759F3328945}" dt="2026-10-19T14:23:29.625" v="4237"/>
          <ac:spMkLst>
            <pc:docMk/>
            <pc:sldMk cId="1384607489" sldId="837"/>
            <ac:spMk id="18" creationId="{EFE59C0A-5447-4716-8934-E636D3F110D2}"/>
          </ac:spMkLst>
        </pc:spChg>
        <pc:spChg chg="add mod">
          <ac:chgData name="Stalin Jacob Wilson Packia Dhas" userId="050d7d71-3621-4503-95e8-1c9a9d962492" providerId="ADAL" clId="{3FBC77E1-FE42-4F9E-B4B2-3759F3328945}" dt="2026-10-19T14:29:08.201" v="4366" actId="1076"/>
          <ac:spMkLst>
            <pc:docMk/>
            <pc:sldMk cId="1384607489" sldId="837"/>
            <ac:spMk id="19" creationId="{9D7FD54E-7A97-4064-BE89-3204EB22F664}"/>
          </ac:spMkLst>
        </pc:spChg>
        <pc:spChg chg="add mod">
          <ac:chgData name="Stalin Jacob Wilson Packia Dhas" userId="050d7d71-3621-4503-95e8-1c9a9d962492" providerId="ADAL" clId="{3FBC77E1-FE42-4F9E-B4B2-3759F3328945}" dt="2026-10-19T14:29:08.201" v="4366" actId="1076"/>
          <ac:spMkLst>
            <pc:docMk/>
            <pc:sldMk cId="1384607489" sldId="837"/>
            <ac:spMk id="20" creationId="{49046549-C1BD-480E-9120-49190F0D32D4}"/>
          </ac:spMkLst>
        </pc:spChg>
        <pc:spChg chg="add mod">
          <ac:chgData name="Stalin Jacob Wilson Packia Dhas" userId="050d7d71-3621-4503-95e8-1c9a9d962492" providerId="ADAL" clId="{3FBC77E1-FE42-4F9E-B4B2-3759F3328945}" dt="2026-10-19T14:29:08.201" v="4366" actId="1076"/>
          <ac:spMkLst>
            <pc:docMk/>
            <pc:sldMk cId="1384607489" sldId="837"/>
            <ac:spMk id="21" creationId="{6955A3EB-FEB3-4247-901F-C0943AF7629D}"/>
          </ac:spMkLst>
        </pc:spChg>
        <pc:spChg chg="add mod">
          <ac:chgData name="Stalin Jacob Wilson Packia Dhas" userId="050d7d71-3621-4503-95e8-1c9a9d962492" providerId="ADAL" clId="{3FBC77E1-FE42-4F9E-B4B2-3759F3328945}" dt="2026-10-19T14:23:29.638" v="4277"/>
          <ac:spMkLst>
            <pc:docMk/>
            <pc:sldMk cId="1384607489" sldId="837"/>
            <ac:spMk id="22" creationId="{F564F76E-7528-42C0-A7AE-11498CC80864}"/>
          </ac:spMkLst>
        </pc:spChg>
        <pc:spChg chg="add mod">
          <ac:chgData name="Stalin Jacob Wilson Packia Dhas" userId="050d7d71-3621-4503-95e8-1c9a9d962492" providerId="ADAL" clId="{3FBC77E1-FE42-4F9E-B4B2-3759F3328945}" dt="2026-10-19T14:23:29.644" v="4286"/>
          <ac:spMkLst>
            <pc:docMk/>
            <pc:sldMk cId="1384607489" sldId="837"/>
            <ac:spMk id="23" creationId="{15F12A43-66D7-4CAC-8848-0A0B3C8DD735}"/>
          </ac:spMkLst>
        </pc:spChg>
        <pc:spChg chg="add mod">
          <ac:chgData name="Stalin Jacob Wilson Packia Dhas" userId="050d7d71-3621-4503-95e8-1c9a9d962492" providerId="ADAL" clId="{3FBC77E1-FE42-4F9E-B4B2-3759F3328945}" dt="2026-10-19T14:29:08.201" v="4366" actId="1076"/>
          <ac:spMkLst>
            <pc:docMk/>
            <pc:sldMk cId="1384607489" sldId="837"/>
            <ac:spMk id="24" creationId="{86936707-584C-452C-95C5-2C3C457C25D7}"/>
          </ac:spMkLst>
        </pc:spChg>
        <pc:spChg chg="add mod">
          <ac:chgData name="Stalin Jacob Wilson Packia Dhas" userId="050d7d71-3621-4503-95e8-1c9a9d962492" providerId="ADAL" clId="{3FBC77E1-FE42-4F9E-B4B2-3759F3328945}" dt="2026-10-19T14:23:29.645" v="4307"/>
          <ac:spMkLst>
            <pc:docMk/>
            <pc:sldMk cId="1384607489" sldId="837"/>
            <ac:spMk id="25" creationId="{CD0299BC-696F-4BB0-A4FC-A01F56D1F37A}"/>
          </ac:spMkLst>
        </pc:spChg>
        <pc:spChg chg="add mod">
          <ac:chgData name="Stalin Jacob Wilson Packia Dhas" userId="050d7d71-3621-4503-95e8-1c9a9d962492" providerId="ADAL" clId="{3FBC77E1-FE42-4F9E-B4B2-3759F3328945}" dt="2026-10-21T01:13:43.105" v="4621"/>
          <ac:spMkLst>
            <pc:docMk/>
            <pc:sldMk cId="1384607489" sldId="837"/>
            <ac:spMk id="26" creationId="{8D5DD750-04AE-4D4F-8DBD-44F11287AE9D}"/>
          </ac:spMkLst>
        </pc:spChg>
      </pc:sldChg>
      <pc:sldMasterChg chg="addSldLayout">
        <pc:chgData name="Stalin Jacob Wilson Packia Dhas" userId="050d7d71-3621-4503-95e8-1c9a9d962492" providerId="ADAL" clId="{3FBC77E1-FE42-4F9E-B4B2-3759F3328945}" dt="2026-10-19T13:50:08.649" v="182"/>
        <pc:sldMasterMkLst>
          <pc:docMk/>
          <pc:sldMasterMk cId="3508390215" sldId="2147483661"/>
        </pc:sldMasterMkLst>
        <pc:sldLayoutChg chg="add">
          <pc:chgData name="Stalin Jacob Wilson Packia Dhas" userId="050d7d71-3621-4503-95e8-1c9a9d962492" providerId="ADAL" clId="{3FBC77E1-FE42-4F9E-B4B2-3759F3328945}" dt="2026-10-19T13:50:08.649" v="182"/>
          <pc:sldLayoutMkLst>
            <pc:docMk/>
            <pc:sldMasterMk cId="3508390215" sldId="2147483661"/>
            <pc:sldLayoutMk cId="3977668236" sldId="2147483715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96442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8816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03043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41851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>
              <a:latin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18423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168870-D85E-C1CA-FD93-77AC6DE4E4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6787FF2-9320-C1DF-7A35-CE027F1349C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6BD6A3B-D430-7B93-B34F-7872CC21D1C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46A8A3-DC0E-5AD7-94F6-C9F1F94186F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354903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B5278F-B235-D418-02F9-7E2968A3E5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A8DAB7A-75C1-06AD-5CED-24C92920823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48FA6F7-106E-A0F9-D67F-795AF21515A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65332E-DCC2-4751-0C0C-B818F22CA9A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47070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45E61E-BEAD-5160-13DE-CC35839524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22FDC1D-BFA1-9FD1-B1CF-191168B5D69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B0899E5-6DA2-D89B-905B-22E5CD0C6FA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0dbi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3125F9-6E83-DDB5-0090-77CB45DAF45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13310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4CA3A1-B293-44FF-8228-3D399953EC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9A0D149-9570-BB1D-739A-BDE9199DB16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762CFA6-9FCC-E44B-84C1-3194CF56859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93387-8229-1F5C-57BA-F3A91088765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180329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59F752-7F48-CC59-8D91-FD4B706A91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14DEDCA-2FA0-F0A0-CD31-954C03CCFC8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014CB45-AB66-94A5-FA73-7425A73B65F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7A99DC-141C-DBCB-0A54-86DE6D06C99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244636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E42200-5B0C-ED1F-7A9A-C309A316FB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8402A-88E2-33DE-666A-B3593E4CC5A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827BEB4-96FF-6506-08D7-103F90DE9C3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5D395A-BCA8-2B99-AA15-775B42218C1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755000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6CF9C7-71EA-A940-3A92-2552236668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1C5F3E0-BB96-DB81-2E4F-36BAE0D100E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7C4584D-66CC-B30E-0145-E70944F1F8C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A81D73-676D-7CF2-5D1B-213536B10EE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33904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8E3BBD-DBE3-985D-5BB3-48D3D1D5CA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D6CCCC2-52C3-0E6D-D7B0-CBE10A81209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5ADE223-F650-A9D6-DD9C-A23BC920790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8750D9-7823-551D-3A90-6342B9CA7F6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528850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D406E5-FC11-3A7E-57CF-8561035A78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F148D24-A0E7-A802-B3EA-DA2FE2BA90B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F658903-E483-D25E-8251-EBDDE0088D3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1DC608-4255-B43A-1C0D-0BEAC97C85D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529580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431E6D-A456-5FDB-06DC-DAEE77683A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98FF4F7-FA01-7D5D-4734-EFF79F52EFC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70379ED-A46D-FB80-B5E7-A4FCC9A7EB6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0ACF44-9379-AF85-EE29-54D2B676D02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934682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EA761D-C074-1C55-C083-FF38CDD4B5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83D2171-ED72-26CD-4CC0-2543DD408A0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674A1CF-D0E4-34C8-A656-A3EBA69712B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812E6F-CA55-4EF4-097D-DD05D746EC5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835702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B3BD31-6E73-2F9A-25C7-AEA7F32F57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91B591E-954C-D079-D690-5256A4A0C07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D688E93-F878-29A0-A291-2B427B102C0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E1C7E0-488C-A301-ACD3-6206A44B2B6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861295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E13333-A66B-880F-B468-CA62C3CEF5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7FBBADC-354A-F90F-7FAC-511D5BE6B11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0A42F53-DDA7-7EC2-2096-9DB83A86C60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53FC10-8C33-3270-5812-CEA0E7BD488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49631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E09942-E9CD-D754-5240-6EF5010509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AD7871E-FB9F-2C60-C10D-07CF93D5DBB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4988B29-49AE-C1F1-6513-B463F93DD14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FB6BBFB-13EF-D0DC-C9F8-99033655B46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22300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4F0F26-A1D0-A2D0-E197-3DC26D1FB4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0B9589D-8CD6-46F9-83C6-8DE3D6053AE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5E4348C-FE15-F5E7-8A0C-6194708659B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7619F6-DEC2-333F-31D4-F1BCC5013F1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838388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D4FD02-6E7E-8058-4A58-C4E6B2F0B4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14E693E-1A4F-D64F-AD05-9B47F868103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66533C4-139A-7FC9-8443-02769861B52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051D61-6E37-84FD-476B-98F1EADE710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89397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259807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5BBAA4-1F09-7814-D0BD-EF52072871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E2FC97B-2711-22BF-1DE8-837CD82D9E8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3EB83E6-689A-BE18-58C7-A88EDA53765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71753C-EB44-D440-16E0-210E6EA04BA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645836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88038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FDF56-4B02-4ADD-878D-F9C9842E9FBF}" type="datetime1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- 2 / Advanced RF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91875-4516-4EEB-9E00-6DD9CB92C6E0}" type="datetime1">
              <a:rPr lang="en-GB" smtClean="0"/>
              <a:t>22/10/2026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- 2 / Advanced RF systems</a:t>
            </a:r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39776682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.png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15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7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3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5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8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0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2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4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tags" Target="../tags/tag4.xml"/><Relationship Id="rId7" Type="http://schemas.openxmlformats.org/officeDocument/2006/relationships/notesSlide" Target="../notesSlides/notesSlide23.xml"/><Relationship Id="rId2" Type="http://schemas.openxmlformats.org/officeDocument/2006/relationships/tags" Target="../tags/tag3.xml"/><Relationship Id="rId1" Type="http://schemas.openxmlformats.org/officeDocument/2006/relationships/tags" Target="../tags/tag2.xml"/><Relationship Id="rId6" Type="http://schemas.openxmlformats.org/officeDocument/2006/relationships/slideLayout" Target="../slideLayouts/slideLayout7.xml"/><Relationship Id="rId5" Type="http://schemas.openxmlformats.org/officeDocument/2006/relationships/tags" Target="../tags/tag6.xml"/><Relationship Id="rId4" Type="http://schemas.openxmlformats.org/officeDocument/2006/relationships/tags" Target="../tags/tag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Advanced Radio </a:t>
            </a:r>
          </a:p>
          <a:p>
            <a:r>
              <a:rPr lang="en-GB" sz="4800" dirty="0"/>
              <a:t>Frequency Systems</a:t>
            </a:r>
          </a:p>
          <a:p>
            <a:r>
              <a:rPr lang="en-GB" sz="4800" dirty="0"/>
              <a:t>(ACDA6019)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-2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-77932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80" y="1545700"/>
            <a:ext cx="10780808" cy="5230549"/>
          </a:xfrm>
        </p:spPr>
        <p:txBody>
          <a:bodyPr>
            <a:normAutofit/>
          </a:bodyPr>
          <a:lstStyle/>
          <a:p>
            <a:pPr marL="446088" indent="-357188"/>
            <a:r>
              <a:rPr lang="en-IN" sz="3200" dirty="0">
                <a:cs typeface="Times New Roman" panose="02020603050405020304" pitchFamily="18" charset="0"/>
              </a:rPr>
              <a:t>Types of Radiation Pattern</a:t>
            </a:r>
          </a:p>
          <a:p>
            <a:pPr marL="446088" indent="-357188"/>
            <a:r>
              <a:rPr lang="en-GB" sz="3200" i="0" dirty="0">
                <a:effectLst/>
              </a:rPr>
              <a:t>Isotropic Radiation Pattern</a:t>
            </a:r>
          </a:p>
          <a:p>
            <a:pPr marL="446088" indent="-357188"/>
            <a:r>
              <a:rPr lang="en-GB" sz="3200" i="0" dirty="0">
                <a:effectLst/>
              </a:rPr>
              <a:t>Omnidirectional Radiation Pattern</a:t>
            </a:r>
          </a:p>
          <a:p>
            <a:pPr marL="446088" indent="-357188"/>
            <a:r>
              <a:rPr lang="en-GB" sz="3200" i="0" dirty="0">
                <a:effectLst/>
              </a:rPr>
              <a:t>Directional (or Beam) Radiation Pattern</a:t>
            </a:r>
          </a:p>
          <a:p>
            <a:pPr marL="446088" indent="-357188"/>
            <a:r>
              <a:rPr lang="en-GB" sz="3200" i="0" dirty="0">
                <a:effectLst/>
              </a:rPr>
              <a:t>Pencil Beam Radiation Pattern</a:t>
            </a:r>
          </a:p>
          <a:p>
            <a:pPr marL="446088" indent="-357188"/>
            <a:r>
              <a:rPr lang="en-GB" sz="3200" i="0" dirty="0">
                <a:effectLst/>
              </a:rPr>
              <a:t>Fan Beam Radiation Pattern</a:t>
            </a:r>
            <a:endParaRPr lang="en-GB" sz="3200" dirty="0"/>
          </a:p>
          <a:p>
            <a:pPr marL="446088" indent="-357188"/>
            <a:r>
              <a:rPr lang="en-GB" sz="3200" i="0" dirty="0">
                <a:effectLst/>
              </a:rPr>
              <a:t>Bidirectional Radiation Pattern</a:t>
            </a: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- 2 / Advanced RF systems</a:t>
            </a:r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pPr marL="514350"/>
            <a:r>
              <a:rPr lang="en-IN" sz="3200" dirty="0"/>
              <a:t>Define Radiation pattern.</a:t>
            </a:r>
          </a:p>
          <a:p>
            <a:pPr marL="514350"/>
            <a:r>
              <a:rPr lang="en-IN" sz="3200" dirty="0"/>
              <a:t>Describe the types of radiation pattern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13267" cy="365125"/>
          </a:xfrm>
        </p:spPr>
        <p:txBody>
          <a:bodyPr/>
          <a:lstStyle/>
          <a:p>
            <a:r>
              <a:rPr lang="en-GB"/>
              <a:t>Lecture - 2 / Advanced RF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5829" y="31419"/>
            <a:ext cx="11594969" cy="1325563"/>
          </a:xfrm>
        </p:spPr>
        <p:txBody>
          <a:bodyPr anchor="ctr">
            <a:normAutofit/>
          </a:bodyPr>
          <a:lstStyle/>
          <a:p>
            <a:pPr marL="88900" indent="0" algn="ctr">
              <a:buNone/>
            </a:pPr>
            <a:r>
              <a:rPr lang="en-IN" dirty="0">
                <a:solidFill>
                  <a:schemeClr val="bg1"/>
                </a:solidFill>
              </a:rPr>
              <a:t>Radiation pattern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658" y="2206258"/>
            <a:ext cx="5702234" cy="3651349"/>
          </a:xfrm>
        </p:spPr>
        <p:txBody>
          <a:bodyPr>
            <a:normAutofit/>
          </a:bodyPr>
          <a:lstStyle/>
          <a:p>
            <a:pPr marL="88900" indent="0">
              <a:buNone/>
            </a:pPr>
            <a:r>
              <a:rPr lang="en-GB" dirty="0"/>
              <a:t>A radiation pattern provides a graphical representation of how an </a:t>
            </a:r>
            <a:r>
              <a:rPr lang="en-GB" b="1" dirty="0"/>
              <a:t>antenna radiates electromagnetic energy </a:t>
            </a:r>
            <a:r>
              <a:rPr lang="en-GB" dirty="0"/>
              <a:t>in space.</a:t>
            </a:r>
          </a:p>
          <a:p>
            <a:pPr marL="88900" indent="0">
              <a:buNone/>
            </a:pPr>
            <a:endParaRPr lang="en-GB" dirty="0"/>
          </a:p>
        </p:txBody>
      </p:sp>
      <p:pic>
        <p:nvPicPr>
          <p:cNvPr id="7" name="Picture 6" descr="Antenna Theory - Radiation Pattern">
            <a:extLst>
              <a:ext uri="{FF2B5EF4-FFF2-40B4-BE49-F238E27FC236}">
                <a16:creationId xmlns:a16="http://schemas.microsoft.com/office/drawing/2014/main" id="{AA8BF3F4-4916-5B47-1D5E-7F37C87017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394" r="3" b="11554"/>
          <a:stretch>
            <a:fillRect/>
          </a:stretch>
        </p:blipFill>
        <p:spPr bwMode="auto">
          <a:xfrm>
            <a:off x="6188109" y="2083707"/>
            <a:ext cx="5702234" cy="3651349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5" name="Slide Number Placeholder 4"/>
          <p:cNvSpPr>
            <a:spLocks noGrp="1"/>
          </p:cNvSpPr>
          <p:nvPr>
            <p:ph type="sldNum" sz="quarter" idx="4294967295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465DFF1-0632-DC41-8079-D9882AFED7B7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4175786" y="6461781"/>
            <a:ext cx="4432185" cy="365125"/>
          </a:xfrm>
          <a:prstGeom prst="rect">
            <a:avLst/>
          </a:prstGeo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GB" i="1"/>
              <a:t>Lecture - 2 / Advanced RF systems</a:t>
            </a:r>
          </a:p>
        </p:txBody>
      </p:sp>
    </p:spTree>
    <p:extLst>
      <p:ext uri="{BB962C8B-B14F-4D97-AF65-F5344CB8AC3E}">
        <p14:creationId xmlns:p14="http://schemas.microsoft.com/office/powerpoint/2010/main" val="24989644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GB" b="1" i="0" dirty="0">
                <a:solidFill>
                  <a:schemeClr val="bg1"/>
                </a:solidFill>
                <a:effectLst/>
              </a:rPr>
              <a:t>Radiation Pattern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- 2 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B35198-9112-FA1A-C159-1A054818BC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380" y="1301026"/>
            <a:ext cx="10972800" cy="506295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i="0" dirty="0">
                <a:solidFill>
                  <a:srgbClr val="0D0D0D"/>
                </a:solidFill>
                <a:effectLst/>
              </a:rPr>
              <a:t>Main Lobe: </a:t>
            </a:r>
          </a:p>
          <a:p>
            <a:r>
              <a:rPr lang="en-GB" dirty="0">
                <a:solidFill>
                  <a:srgbClr val="0D0D0D"/>
                </a:solidFill>
              </a:rPr>
              <a:t>It</a:t>
            </a:r>
            <a:r>
              <a:rPr lang="en-GB" b="0" i="0" dirty="0">
                <a:solidFill>
                  <a:srgbClr val="0D0D0D"/>
                </a:solidFill>
                <a:effectLst/>
              </a:rPr>
              <a:t> is the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central</a:t>
            </a:r>
            <a:r>
              <a:rPr lang="en-GB" b="0" i="0" dirty="0">
                <a:solidFill>
                  <a:srgbClr val="0D0D0D"/>
                </a:solidFill>
                <a:effectLst/>
              </a:rPr>
              <a:t> and the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strongest lobe in the radiation pattern</a:t>
            </a:r>
            <a:r>
              <a:rPr lang="en-GB" b="0" i="0" dirty="0">
                <a:solidFill>
                  <a:srgbClr val="0D0D0D"/>
                </a:solidFill>
                <a:effectLst/>
              </a:rPr>
              <a:t>. </a:t>
            </a:r>
          </a:p>
          <a:p>
            <a:r>
              <a:rPr lang="en-GB" b="0" i="0" dirty="0">
                <a:solidFill>
                  <a:srgbClr val="0D0D0D"/>
                </a:solidFill>
                <a:effectLst/>
              </a:rPr>
              <a:t>Represents the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primary direction</a:t>
            </a:r>
            <a:r>
              <a:rPr lang="en-GB" b="0" i="0" dirty="0">
                <a:solidFill>
                  <a:srgbClr val="0D0D0D"/>
                </a:solidFill>
                <a:effectLst/>
              </a:rPr>
              <a:t> in which the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antenna radiates or receives energy.</a:t>
            </a:r>
          </a:p>
          <a:p>
            <a:pPr marL="0" indent="0">
              <a:buNone/>
            </a:pPr>
            <a:r>
              <a:rPr lang="en-GB" b="1" i="0" dirty="0">
                <a:solidFill>
                  <a:srgbClr val="0D0D0D"/>
                </a:solidFill>
                <a:effectLst/>
              </a:rPr>
              <a:t>Side Lobes: </a:t>
            </a:r>
          </a:p>
          <a:p>
            <a:r>
              <a:rPr lang="en-GB" b="1" dirty="0">
                <a:solidFill>
                  <a:srgbClr val="0D0D0D"/>
                </a:solidFill>
              </a:rPr>
              <a:t>A</a:t>
            </a:r>
            <a:r>
              <a:rPr lang="en-GB" b="1" i="0" dirty="0">
                <a:solidFill>
                  <a:srgbClr val="0D0D0D"/>
                </a:solidFill>
                <a:effectLst/>
              </a:rPr>
              <a:t>dditional lobes that exist beside the main lobe</a:t>
            </a:r>
            <a:r>
              <a:rPr lang="en-GB" b="0" i="0" dirty="0">
                <a:solidFill>
                  <a:srgbClr val="0D0D0D"/>
                </a:solidFill>
                <a:effectLst/>
              </a:rPr>
              <a:t>.</a:t>
            </a:r>
          </a:p>
          <a:p>
            <a:r>
              <a:rPr lang="en-GB" dirty="0"/>
              <a:t>Represent energy </a:t>
            </a:r>
            <a:r>
              <a:rPr lang="en-GB" b="1" dirty="0"/>
              <a:t>radiated in undesired directions</a:t>
            </a:r>
            <a:r>
              <a:rPr lang="en-GB" dirty="0"/>
              <a:t>.</a:t>
            </a:r>
          </a:p>
          <a:p>
            <a:r>
              <a:rPr lang="en-GB" b="0" i="0" dirty="0">
                <a:solidFill>
                  <a:srgbClr val="0D0D0D"/>
                </a:solidFill>
                <a:effectLst/>
              </a:rPr>
              <a:t>Should be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minimised </a:t>
            </a:r>
            <a:r>
              <a:rPr lang="en-GB" b="0" i="0" dirty="0">
                <a:solidFill>
                  <a:srgbClr val="0D0D0D"/>
                </a:solidFill>
                <a:effectLst/>
              </a:rPr>
              <a:t>to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concentrate most of the energy in the main lobe. </a:t>
            </a:r>
          </a:p>
          <a:p>
            <a:r>
              <a:rPr lang="en-GB" i="0" dirty="0">
                <a:solidFill>
                  <a:srgbClr val="0D0D0D"/>
                </a:solidFill>
                <a:effectLst/>
              </a:rPr>
              <a:t>Formed due to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interference and diffraction </a:t>
            </a:r>
            <a:r>
              <a:rPr lang="en-GB" i="0" dirty="0">
                <a:solidFill>
                  <a:srgbClr val="0D0D0D"/>
                </a:solidFill>
                <a:effectLst/>
              </a:rPr>
              <a:t>effects caused by the physical structure and geometry of the antenna.</a:t>
            </a:r>
          </a:p>
          <a:p>
            <a:endParaRPr lang="en-GB" sz="3200" b="1" i="0" dirty="0">
              <a:solidFill>
                <a:srgbClr val="0D0D0D"/>
              </a:solidFill>
              <a:effectLst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98069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GB" b="1" i="0" dirty="0">
                <a:solidFill>
                  <a:schemeClr val="bg1"/>
                </a:solidFill>
                <a:effectLst/>
              </a:rPr>
              <a:t>Radiation Pattern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- 2 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B35198-9112-FA1A-C159-1A054818BC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380" y="1442174"/>
            <a:ext cx="10972800" cy="476224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i="0" dirty="0">
                <a:solidFill>
                  <a:srgbClr val="0D0D0D"/>
                </a:solidFill>
                <a:effectLst/>
              </a:rPr>
              <a:t>Back Lobe:</a:t>
            </a:r>
            <a:r>
              <a:rPr lang="en-GB" dirty="0">
                <a:solidFill>
                  <a:srgbClr val="0D0D0D"/>
                </a:solidFill>
              </a:rPr>
              <a:t> </a:t>
            </a:r>
          </a:p>
          <a:p>
            <a:r>
              <a:rPr lang="en-GB" dirty="0">
                <a:solidFill>
                  <a:srgbClr val="0D0D0D"/>
                </a:solidFill>
              </a:rPr>
              <a:t>L</a:t>
            </a:r>
            <a:r>
              <a:rPr lang="en-GB" b="0" i="0" dirty="0">
                <a:solidFill>
                  <a:srgbClr val="0D0D0D"/>
                </a:solidFill>
                <a:effectLst/>
              </a:rPr>
              <a:t>ocated in the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opposite direction to the main lobe</a:t>
            </a:r>
            <a:r>
              <a:rPr lang="en-GB" b="0" i="0" dirty="0">
                <a:solidFill>
                  <a:srgbClr val="0D0D0D"/>
                </a:solidFill>
                <a:effectLst/>
              </a:rPr>
              <a:t>.</a:t>
            </a:r>
          </a:p>
          <a:p>
            <a:r>
              <a:rPr lang="en-GB" dirty="0">
                <a:solidFill>
                  <a:srgbClr val="0D0D0D"/>
                </a:solidFill>
              </a:rPr>
              <a:t>R</a:t>
            </a:r>
            <a:r>
              <a:rPr lang="en-GB" b="0" i="0" dirty="0">
                <a:solidFill>
                  <a:srgbClr val="0D0D0D"/>
                </a:solidFill>
                <a:effectLst/>
              </a:rPr>
              <a:t>epresents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energy radiated or received in the direction opposite to the intended radiation.</a:t>
            </a:r>
          </a:p>
          <a:p>
            <a:r>
              <a:rPr lang="en-GB" dirty="0">
                <a:solidFill>
                  <a:srgbClr val="0D0D0D"/>
                </a:solidFill>
              </a:rPr>
              <a:t>C</a:t>
            </a:r>
            <a:r>
              <a:rPr lang="en-GB" i="0" dirty="0">
                <a:solidFill>
                  <a:srgbClr val="0D0D0D"/>
                </a:solidFill>
                <a:effectLst/>
              </a:rPr>
              <a:t>aused by</a:t>
            </a:r>
            <a:r>
              <a:rPr lang="en-GB" b="1" i="0" dirty="0">
                <a:solidFill>
                  <a:srgbClr val="0D0D0D"/>
                </a:solidFill>
                <a:effectLst/>
              </a:rPr>
              <a:t> reflections, scattering, or imperfections in the antenna structure, </a:t>
            </a:r>
            <a:r>
              <a:rPr lang="en-GB" i="0" dirty="0">
                <a:solidFill>
                  <a:srgbClr val="0D0D0D"/>
                </a:solidFill>
                <a:effectLst/>
              </a:rPr>
              <a:t>leading to secondary radiation in the opposite direction.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83296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GB" b="1" i="0" dirty="0">
                <a:solidFill>
                  <a:schemeClr val="bg1"/>
                </a:solidFill>
                <a:effectLst/>
              </a:rPr>
              <a:t>Radiation Pattern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- 2 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B35198-9112-FA1A-C159-1A054818BC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380" y="1442174"/>
            <a:ext cx="10972800" cy="476224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i="0" dirty="0">
                <a:solidFill>
                  <a:srgbClr val="0D0D0D"/>
                </a:solidFill>
                <a:effectLst/>
              </a:rPr>
              <a:t>Nulls:</a:t>
            </a:r>
            <a:r>
              <a:rPr lang="en-GB" sz="3200" dirty="0">
                <a:solidFill>
                  <a:srgbClr val="0D0D0D"/>
                </a:solidFill>
              </a:rPr>
              <a:t> </a:t>
            </a:r>
          </a:p>
          <a:p>
            <a:r>
              <a:rPr lang="en-GB" sz="3200" dirty="0">
                <a:solidFill>
                  <a:srgbClr val="0D0D0D"/>
                </a:solidFill>
              </a:rPr>
              <a:t>R</a:t>
            </a:r>
            <a:r>
              <a:rPr lang="en-GB" sz="3200" b="0" i="0" dirty="0">
                <a:solidFill>
                  <a:srgbClr val="0D0D0D"/>
                </a:solidFill>
                <a:effectLst/>
              </a:rPr>
              <a:t>egions in the radiation pattern with minimal </a:t>
            </a:r>
            <a:r>
              <a:rPr lang="en-GB" sz="3200" b="1" i="0" dirty="0">
                <a:solidFill>
                  <a:srgbClr val="0D0D0D"/>
                </a:solidFill>
                <a:effectLst/>
              </a:rPr>
              <a:t>signal strength.</a:t>
            </a:r>
            <a:endParaRPr lang="en-GB" sz="3200" b="0" i="0" dirty="0">
              <a:solidFill>
                <a:srgbClr val="0D0D0D"/>
              </a:solidFill>
              <a:effectLst/>
            </a:endParaRPr>
          </a:p>
          <a:p>
            <a:r>
              <a:rPr lang="en-GB" sz="3200" b="1" i="0" dirty="0">
                <a:solidFill>
                  <a:srgbClr val="0D0D0D"/>
                </a:solidFill>
                <a:effectLst/>
              </a:rPr>
              <a:t>Poor sensitivity or does not radiate much energy.</a:t>
            </a:r>
          </a:p>
          <a:p>
            <a:r>
              <a:rPr lang="en-GB" sz="3200" dirty="0">
                <a:solidFill>
                  <a:srgbClr val="0D0D0D"/>
                </a:solidFill>
              </a:rPr>
              <a:t>F</a:t>
            </a:r>
            <a:r>
              <a:rPr lang="en-GB" sz="3200" i="0" dirty="0">
                <a:solidFill>
                  <a:srgbClr val="0D0D0D"/>
                </a:solidFill>
                <a:effectLst/>
              </a:rPr>
              <a:t>ormed due to the wave </a:t>
            </a:r>
            <a:r>
              <a:rPr lang="en-GB" sz="3200" b="1" i="0" dirty="0">
                <a:solidFill>
                  <a:srgbClr val="0D0D0D"/>
                </a:solidFill>
                <a:effectLst/>
              </a:rPr>
              <a:t>cancellation due to destructive interference.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3541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GB" b="1" i="0" dirty="0">
                <a:solidFill>
                  <a:schemeClr val="bg1"/>
                </a:solidFill>
                <a:effectLst/>
              </a:rPr>
              <a:t>Radiation Pattern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661" y="1280246"/>
            <a:ext cx="11100678" cy="5228649"/>
          </a:xfrm>
        </p:spPr>
        <p:txBody>
          <a:bodyPr>
            <a:normAutofit/>
          </a:bodyPr>
          <a:lstStyle/>
          <a:p>
            <a:pPr marL="88900" indent="0">
              <a:buNone/>
            </a:pPr>
            <a:r>
              <a:rPr lang="en-GB" sz="3200" b="1" i="0" dirty="0">
                <a:effectLst/>
              </a:rPr>
              <a:t>Radiation Pattern can be represented in following forms</a:t>
            </a:r>
          </a:p>
          <a:p>
            <a:pPr marL="546100" indent="-457200"/>
            <a:r>
              <a:rPr lang="en-GB" b="1" dirty="0"/>
              <a:t>F</a:t>
            </a:r>
            <a:r>
              <a:rPr lang="en-GB" b="1" i="0" dirty="0">
                <a:effectLst/>
              </a:rPr>
              <a:t>ield pattern: </a:t>
            </a:r>
            <a:r>
              <a:rPr lang="en-US" dirty="0"/>
              <a:t>Shows electric- or magnetic-field magnitude versus direction at a fixed far-field distance.</a:t>
            </a:r>
            <a:endParaRPr lang="en-GB" b="1" i="0" dirty="0">
              <a:effectLst/>
            </a:endParaRPr>
          </a:p>
          <a:p>
            <a:pPr marL="546100" indent="-457200"/>
            <a:r>
              <a:rPr lang="en-GB" b="1" i="0" dirty="0">
                <a:effectLst/>
              </a:rPr>
              <a:t>Power pattern: </a:t>
            </a:r>
            <a:r>
              <a:rPr lang="en-US" dirty="0"/>
              <a:t>Shows radiation intensity or power density versus direction at a fixed far-field distance.</a:t>
            </a:r>
          </a:p>
          <a:p>
            <a:pPr marL="546100" indent="-457200"/>
            <a:r>
              <a:rPr lang="en-GB" b="1" dirty="0"/>
              <a:t>Gain pattern: </a:t>
            </a:r>
            <a:r>
              <a:rPr lang="en-US" dirty="0"/>
              <a:t>Shows antenna gain versus direction, accounting for directivity and radiation efficiency.</a:t>
            </a:r>
            <a:endParaRPr lang="en-GB" dirty="0"/>
          </a:p>
          <a:p>
            <a:pPr marL="88900" indent="0">
              <a:buNone/>
            </a:pPr>
            <a:endParaRPr lang="en-GB" sz="3200" b="1" i="0" dirty="0">
              <a:effectLst/>
            </a:endParaRPr>
          </a:p>
          <a:p>
            <a:pPr marL="88900" indent="0">
              <a:buNone/>
            </a:pPr>
            <a:endParaRPr lang="en-GB" sz="2800" b="0" i="0" dirty="0">
              <a:solidFill>
                <a:srgbClr val="0D0D0D"/>
              </a:solidFill>
              <a:effectLst/>
              <a:latin typeface="Söhne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- 2 / Advanced RF systems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7778596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56A0A1-6239-885D-F57A-4A6C985380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7F5044-136F-89E5-F59A-4D2EFFB893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GB" b="1" i="0" dirty="0">
                <a:solidFill>
                  <a:schemeClr val="bg1"/>
                </a:solidFill>
                <a:effectLst/>
              </a:rPr>
              <a:t>Radiation Pattern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DDDC3F-7D71-E0CD-A74F-5622DB130A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5661" y="1233132"/>
            <a:ext cx="10017236" cy="5228649"/>
          </a:xfrm>
        </p:spPr>
        <p:txBody>
          <a:bodyPr>
            <a:normAutofit/>
          </a:bodyPr>
          <a:lstStyle/>
          <a:p>
            <a:pPr marL="88900" indent="0">
              <a:buNone/>
            </a:pPr>
            <a:r>
              <a:rPr lang="en-GB" sz="3200" b="1" i="0" dirty="0">
                <a:effectLst/>
              </a:rPr>
              <a:t>Radiation Pattern – 2D and 3D </a:t>
            </a:r>
          </a:p>
          <a:p>
            <a:pPr marL="88900" indent="0">
              <a:buNone/>
            </a:pPr>
            <a:r>
              <a:rPr lang="en-GB" b="1" dirty="0">
                <a:solidFill>
                  <a:srgbClr val="0D0D0D"/>
                </a:solidFill>
              </a:rPr>
              <a:t>3D Radiation Patterns:</a:t>
            </a:r>
          </a:p>
          <a:p>
            <a:pPr marL="546100" indent="-457200"/>
            <a:r>
              <a:rPr lang="en-GB" dirty="0">
                <a:solidFill>
                  <a:srgbClr val="0D0D0D"/>
                </a:solidFill>
              </a:rPr>
              <a:t>A complete representation of the antenna's radiation in all directions. Provides a full view of the main lobe, side lobes, back lobe, and nulls.</a:t>
            </a:r>
          </a:p>
          <a:p>
            <a:pPr marL="88900" indent="0">
              <a:buNone/>
            </a:pPr>
            <a:r>
              <a:rPr lang="en-GB" sz="2800" b="1" i="0" dirty="0">
                <a:solidFill>
                  <a:srgbClr val="0D0D0D"/>
                </a:solidFill>
                <a:effectLst/>
              </a:rPr>
              <a:t>2D Radiation Patterns:</a:t>
            </a:r>
          </a:p>
          <a:p>
            <a:pPr marL="536575" indent="-446088"/>
            <a:r>
              <a:rPr lang="en-US" dirty="0"/>
              <a:t>Represent a </a:t>
            </a:r>
            <a:r>
              <a:rPr lang="en-US" b="1" dirty="0"/>
              <a:t>slice of the 3D radiation pattern</a:t>
            </a:r>
            <a:r>
              <a:rPr lang="en-US" dirty="0"/>
              <a:t> in a specific plane.</a:t>
            </a:r>
          </a:p>
          <a:p>
            <a:pPr marL="536575" indent="-446088"/>
            <a:r>
              <a:rPr lang="en-US" b="1" dirty="0"/>
              <a:t>Azimuth pattern:</a:t>
            </a:r>
            <a:r>
              <a:rPr lang="en-US" dirty="0"/>
              <a:t> Shows radiation variation with direction in the horizontal plane.</a:t>
            </a:r>
          </a:p>
          <a:p>
            <a:pPr marL="536575" indent="-446088"/>
            <a:r>
              <a:rPr lang="en-US" b="1" dirty="0"/>
              <a:t>Elevation pattern:</a:t>
            </a:r>
            <a:r>
              <a:rPr lang="en-US" dirty="0"/>
              <a:t> Shows radiation variation with direction in a vertical plane.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9E8866-03DF-FBF6-4ACF-914EECB6D1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78B9F2-44C8-822E-3A26-1550955D45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- 2 / Advanced RF systems</a:t>
            </a:r>
            <a:endParaRPr lang="en-GB" i="1" dirty="0"/>
          </a:p>
        </p:txBody>
      </p:sp>
      <p:pic>
        <p:nvPicPr>
          <p:cNvPr id="1027" name="Picture 3" descr="Antenna Radiation Pattern in 3D - NI Community">
            <a:extLst>
              <a:ext uri="{FF2B5EF4-FFF2-40B4-BE49-F238E27FC236}">
                <a16:creationId xmlns:a16="http://schemas.microsoft.com/office/drawing/2014/main" id="{E41BEFCC-6F74-B8FC-52B9-F5C902F580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3980" y="6155"/>
            <a:ext cx="3928020" cy="1797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78150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FEC803-78E0-C3C8-4821-19294A35E2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C35CFF-06AA-D467-EB7D-F3F5E7CC8A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5353" y="-59521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Radiation pattern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908B88-B3E4-0AE0-6574-5100CB649D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955" y="1410300"/>
            <a:ext cx="11199866" cy="5051481"/>
          </a:xfrm>
        </p:spPr>
        <p:txBody>
          <a:bodyPr>
            <a:normAutofit/>
          </a:bodyPr>
          <a:lstStyle/>
          <a:p>
            <a:pPr marL="88900" indent="0">
              <a:buNone/>
            </a:pPr>
            <a:r>
              <a:rPr lang="en-GB" sz="3200" dirty="0">
                <a:cs typeface="Times New Roman" panose="02020603050405020304" pitchFamily="18" charset="0"/>
              </a:rPr>
              <a:t>A radiation pattern provides a graphical representation of how an </a:t>
            </a:r>
            <a:r>
              <a:rPr lang="en-GB" sz="3200" b="1" dirty="0">
                <a:cs typeface="Times New Roman" panose="02020603050405020304" pitchFamily="18" charset="0"/>
              </a:rPr>
              <a:t>antenna radiates electromagnetic energy </a:t>
            </a:r>
            <a:r>
              <a:rPr lang="en-GB" sz="3200" dirty="0">
                <a:cs typeface="Times New Roman" panose="02020603050405020304" pitchFamily="18" charset="0"/>
              </a:rPr>
              <a:t>in space.</a:t>
            </a:r>
          </a:p>
          <a:p>
            <a:pPr marL="88900" indent="0">
              <a:buNone/>
            </a:pPr>
            <a:r>
              <a:rPr lang="en-GB" sz="3200" dirty="0">
                <a:cs typeface="Times New Roman" panose="02020603050405020304" pitchFamily="18" charset="0"/>
              </a:rPr>
              <a:t>The types of radiation pattern are:</a:t>
            </a:r>
          </a:p>
          <a:p>
            <a:pPr marL="446088" indent="-357188"/>
            <a:r>
              <a:rPr lang="en-GB" sz="3200" i="0" dirty="0">
                <a:effectLst/>
              </a:rPr>
              <a:t>Isotropic Radiation Pattern</a:t>
            </a:r>
          </a:p>
          <a:p>
            <a:pPr marL="446088" indent="-357188"/>
            <a:r>
              <a:rPr lang="en-GB" sz="3200" i="0" dirty="0">
                <a:effectLst/>
              </a:rPr>
              <a:t>Omnidirectional Radiation Pattern</a:t>
            </a:r>
          </a:p>
          <a:p>
            <a:pPr marL="446088" indent="-357188"/>
            <a:r>
              <a:rPr lang="en-GB" sz="3200" i="0" dirty="0">
                <a:effectLst/>
              </a:rPr>
              <a:t>Directional (or Beam) Radiation Pattern</a:t>
            </a:r>
          </a:p>
          <a:p>
            <a:pPr marL="88900" indent="0">
              <a:buNone/>
            </a:pPr>
            <a:endParaRPr lang="en-GB" sz="3200" dirty="0"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1A1DFF-2593-4015-0546-3538BDFDA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F6CC1EA-A326-A316-31D5-5D4965C5D1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- 2 / Advanced RF systems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6894948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9BFC00-F3CE-1AC1-5A0B-0AC5C3223F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E8843C-4FCF-0146-C387-52DDC469A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5353" y="-59521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Radiation pattern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5F3FEE-BCF9-5A93-167E-3DF86B5985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2322" y="1545700"/>
            <a:ext cx="11199866" cy="5051481"/>
          </a:xfrm>
        </p:spPr>
        <p:txBody>
          <a:bodyPr>
            <a:normAutofit/>
          </a:bodyPr>
          <a:lstStyle/>
          <a:p>
            <a:pPr marL="88900" indent="0">
              <a:buNone/>
            </a:pPr>
            <a:r>
              <a:rPr lang="en-GB" sz="3200" b="1" i="0" dirty="0">
                <a:effectLst/>
              </a:rPr>
              <a:t>Isotropic Radiation Pattern:</a:t>
            </a:r>
          </a:p>
          <a:p>
            <a:r>
              <a:rPr lang="en-GB" b="1" i="0" dirty="0">
                <a:effectLst/>
              </a:rPr>
              <a:t>Radiates uniformly in all directions </a:t>
            </a:r>
            <a:r>
              <a:rPr lang="en-GB" b="0" i="0" dirty="0">
                <a:effectLst/>
              </a:rPr>
              <a:t>with equal intensity.</a:t>
            </a:r>
          </a:p>
          <a:p>
            <a:r>
              <a:rPr lang="en-GB" b="0" i="0" dirty="0">
                <a:effectLst/>
              </a:rPr>
              <a:t>The radiation pattern is </a:t>
            </a:r>
            <a:r>
              <a:rPr lang="en-GB" b="1" i="0" dirty="0">
                <a:effectLst/>
              </a:rPr>
              <a:t>spherical</a:t>
            </a:r>
            <a:r>
              <a:rPr lang="en-GB" b="0" i="0" dirty="0">
                <a:effectLst/>
              </a:rPr>
              <a:t> with no preferred direction.</a:t>
            </a:r>
          </a:p>
          <a:p>
            <a:r>
              <a:rPr lang="en-GB" b="0" i="0" dirty="0">
                <a:effectLst/>
              </a:rPr>
              <a:t>Practical </a:t>
            </a:r>
            <a:r>
              <a:rPr lang="en-GB" b="1" i="0" dirty="0">
                <a:effectLst/>
              </a:rPr>
              <a:t>isotropic radiation is impossible </a:t>
            </a:r>
            <a:r>
              <a:rPr lang="en-GB" b="0" i="0" dirty="0">
                <a:effectLst/>
              </a:rPr>
              <a:t>as </a:t>
            </a:r>
            <a:r>
              <a:rPr lang="en-GB" b="1" i="0" dirty="0">
                <a:effectLst/>
              </a:rPr>
              <a:t>all antennas exhibit some directivity.</a:t>
            </a:r>
          </a:p>
          <a:p>
            <a:r>
              <a:rPr lang="en-GB" b="1" i="0" dirty="0">
                <a:effectLst/>
              </a:rPr>
              <a:t>Omnidirectional Antenna</a:t>
            </a:r>
            <a:r>
              <a:rPr lang="en-GB" b="1" dirty="0"/>
              <a:t> s</a:t>
            </a:r>
            <a:r>
              <a:rPr lang="en-GB" b="1" i="0" dirty="0">
                <a:effectLst/>
              </a:rPr>
              <a:t>trives to mimic isotropic radiation</a:t>
            </a:r>
            <a:r>
              <a:rPr lang="en-GB" b="0" i="0" dirty="0">
                <a:effectLst/>
              </a:rPr>
              <a:t>, providing </a:t>
            </a:r>
            <a:r>
              <a:rPr lang="en-GB" b="1" i="0" dirty="0">
                <a:effectLst/>
              </a:rPr>
              <a:t>360-degree coverage in a specific plane</a:t>
            </a:r>
            <a:r>
              <a:rPr lang="en-GB" b="0" i="0" dirty="0">
                <a:effectLst/>
              </a:rPr>
              <a:t>.</a:t>
            </a:r>
          </a:p>
          <a:p>
            <a:r>
              <a:rPr lang="en-GB" b="0" i="0" dirty="0">
                <a:effectLst/>
              </a:rPr>
              <a:t>The </a:t>
            </a:r>
            <a:r>
              <a:rPr lang="en-GB" b="1" i="0" dirty="0">
                <a:effectLst/>
              </a:rPr>
              <a:t>performance of real antennas </a:t>
            </a:r>
            <a:r>
              <a:rPr lang="en-GB" b="0" i="0" dirty="0">
                <a:effectLst/>
              </a:rPr>
              <a:t>is often </a:t>
            </a:r>
            <a:r>
              <a:rPr lang="en-GB" b="1" i="0" dirty="0">
                <a:effectLst/>
              </a:rPr>
              <a:t>compared to isotropic radiation to assess their radiation pattern improvement.</a:t>
            </a:r>
          </a:p>
          <a:p>
            <a:pPr marL="0" indent="0" algn="l">
              <a:buNone/>
            </a:pPr>
            <a:endParaRPr lang="en-GB" sz="2000" b="0" i="0" dirty="0">
              <a:solidFill>
                <a:srgbClr val="000000"/>
              </a:solidFill>
              <a:effectLst/>
              <a:latin typeface="Verdana" panose="020B0604030504040204" pitchFamily="34" charset="0"/>
            </a:endParaRPr>
          </a:p>
          <a:p>
            <a:pPr marL="88900" indent="0">
              <a:buNone/>
            </a:pPr>
            <a:endParaRPr lang="en-GB" sz="3200" b="1" i="0" dirty="0">
              <a:effectLst/>
            </a:endParaRPr>
          </a:p>
          <a:p>
            <a:pPr marL="88900" indent="0">
              <a:buNone/>
            </a:pPr>
            <a:endParaRPr lang="en-GB" sz="3200" dirty="0"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7D5DB6-585E-EB1C-8895-E742F3C65F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219FDBF-38F6-A0F6-DCFD-21DF72B147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- 2 / Advanced RF systems</a:t>
            </a:r>
          </a:p>
        </p:txBody>
      </p:sp>
    </p:spTree>
    <p:extLst>
      <p:ext uri="{BB962C8B-B14F-4D97-AF65-F5344CB8AC3E}">
        <p14:creationId xmlns:p14="http://schemas.microsoft.com/office/powerpoint/2010/main" val="26676520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0B249C-72AF-66F5-169C-621708A7D9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4D20EA-A487-E472-474F-7A3A8767D7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5353" y="-59521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GB" sz="4400" b="1" i="0" dirty="0">
                <a:solidFill>
                  <a:schemeClr val="bg1"/>
                </a:solidFill>
                <a:effectLst/>
              </a:rPr>
              <a:t>Isotropic Radiation Pattern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90A14B-20B0-7C90-49D9-BEDCB8C135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2322" y="1545700"/>
            <a:ext cx="11199866" cy="50514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0" i="0" dirty="0">
                <a:effectLst/>
              </a:rPr>
              <a:t>Isotropic radiation:</a:t>
            </a:r>
          </a:p>
          <a:p>
            <a:pPr marL="0" indent="0" algn="l">
              <a:buNone/>
            </a:pPr>
            <a:endParaRPr lang="en-GB" sz="2000" b="0" i="0" dirty="0">
              <a:solidFill>
                <a:srgbClr val="000000"/>
              </a:solidFill>
              <a:effectLst/>
              <a:latin typeface="Verdana" panose="020B0604030504040204" pitchFamily="34" charset="0"/>
            </a:endParaRPr>
          </a:p>
          <a:p>
            <a:pPr marL="88900" indent="0">
              <a:buNone/>
            </a:pPr>
            <a:endParaRPr lang="en-GB" sz="3200" b="1" i="0" dirty="0">
              <a:effectLst/>
            </a:endParaRPr>
          </a:p>
          <a:p>
            <a:pPr marL="88900" indent="0">
              <a:buNone/>
            </a:pPr>
            <a:endParaRPr lang="en-GB" sz="3200" dirty="0"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FF0264-FB0B-AEF9-E41C-0D39A5FD7A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2C3633B-14EF-E21E-5071-77FF4733D5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- 2 / Advanced RF systems</a:t>
            </a:r>
            <a:endParaRPr lang="en-GB" i="1" dirty="0"/>
          </a:p>
        </p:txBody>
      </p:sp>
      <p:pic>
        <p:nvPicPr>
          <p:cNvPr id="2050" name="Picture 2" descr="What is an Isotropic Antenna? - everything RF">
            <a:extLst>
              <a:ext uri="{FF2B5EF4-FFF2-40B4-BE49-F238E27FC236}">
                <a16:creationId xmlns:a16="http://schemas.microsoft.com/office/drawing/2014/main" id="{7246E295-A4F5-A2C9-56CF-7CE952D739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0850" y="2790473"/>
            <a:ext cx="4109892" cy="2223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An Electrically Small Quasi-Isotropic Antenna Using 3D Printing Technology  | Semantic Scholar">
            <a:extLst>
              <a:ext uri="{FF2B5EF4-FFF2-40B4-BE49-F238E27FC236}">
                <a16:creationId xmlns:a16="http://schemas.microsoft.com/office/drawing/2014/main" id="{2D987552-B058-1E99-2CFE-67CA62676C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7580" y="2164062"/>
            <a:ext cx="3999488" cy="2770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68661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2B565D-3ED2-13F9-FE47-AB34B60E50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AEB31D-803A-F86B-94F9-2DE367F541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5353" y="-59521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GB" sz="4400" b="1" i="0" dirty="0">
                <a:solidFill>
                  <a:schemeClr val="bg1"/>
                </a:solidFill>
                <a:effectLst/>
              </a:rPr>
              <a:t>Omnidirectional Radiation Pattern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011B8E-2E33-7936-1E8C-8339472601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6054" y="1266042"/>
            <a:ext cx="11309653" cy="5051481"/>
          </a:xfrm>
        </p:spPr>
        <p:txBody>
          <a:bodyPr>
            <a:normAutofit/>
          </a:bodyPr>
          <a:lstStyle/>
          <a:p>
            <a:pPr marL="88900" indent="0">
              <a:buNone/>
            </a:pPr>
            <a:r>
              <a:rPr lang="en-GB" sz="3200" b="1" i="0" dirty="0">
                <a:effectLst/>
              </a:rPr>
              <a:t>Omnidirectional Radiation Pattern:</a:t>
            </a:r>
          </a:p>
          <a:p>
            <a:pPr marL="546100" indent="-457200"/>
            <a:r>
              <a:rPr lang="en-GB" dirty="0">
                <a:cs typeface="Times New Roman" panose="02020603050405020304" pitchFamily="18" charset="0"/>
              </a:rPr>
              <a:t>These antennas </a:t>
            </a:r>
            <a:r>
              <a:rPr lang="en-GB" b="1" dirty="0">
                <a:cs typeface="Times New Roman" panose="02020603050405020304" pitchFamily="18" charset="0"/>
              </a:rPr>
              <a:t>Radiates or receives signals equally in all directions within a specific plane.</a:t>
            </a:r>
          </a:p>
          <a:p>
            <a:pPr marL="546100" indent="-457200"/>
            <a:r>
              <a:rPr lang="en-GB" dirty="0">
                <a:cs typeface="Times New Roman" panose="02020603050405020304" pitchFamily="18" charset="0"/>
              </a:rPr>
              <a:t>Radiation Pattern resembles a </a:t>
            </a:r>
            <a:r>
              <a:rPr lang="en-GB" b="1" dirty="0">
                <a:cs typeface="Times New Roman" panose="02020603050405020304" pitchFamily="18" charset="0"/>
              </a:rPr>
              <a:t>donut shape when viewed in 3D.</a:t>
            </a:r>
          </a:p>
          <a:p>
            <a:pPr marL="546100" indent="-457200"/>
            <a:r>
              <a:rPr lang="en-US" dirty="0"/>
              <a:t>Useful for </a:t>
            </a:r>
            <a:r>
              <a:rPr lang="en-US" b="1" dirty="0"/>
              <a:t>360° coverage around the antenna without changing its orientation</a:t>
            </a:r>
            <a:r>
              <a:rPr lang="en-US" dirty="0"/>
              <a:t>.</a:t>
            </a:r>
            <a:endParaRPr lang="en-GB" b="1" dirty="0">
              <a:cs typeface="Times New Roman" panose="02020603050405020304" pitchFamily="18" charset="0"/>
            </a:endParaRPr>
          </a:p>
          <a:p>
            <a:pPr marL="546100" indent="-457200"/>
            <a:r>
              <a:rPr lang="en-GB" dirty="0">
                <a:cs typeface="Times New Roman" panose="02020603050405020304" pitchFamily="18" charset="0"/>
              </a:rPr>
              <a:t>Advantage: Ideal for applications </a:t>
            </a:r>
            <a:r>
              <a:rPr lang="en-GB" b="1" dirty="0">
                <a:cs typeface="Times New Roman" panose="02020603050405020304" pitchFamily="18" charset="0"/>
              </a:rPr>
              <a:t>requiring signal reception or transmission from multiple directions without reorienting the antenna</a:t>
            </a:r>
            <a:r>
              <a:rPr lang="en-GB" dirty="0"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BCC9DBF-7C91-8F97-77BE-1FC56162E5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3F32FD2-52E4-962C-3D63-186A5CB3F2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- 2 / Advanced RF systems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5871221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281E58-B487-F63A-8A7D-F4F95A4EE3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6CE952-2880-7F5D-E9EB-44265EC4E9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5353" y="-59521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GB" sz="4400" b="1" i="0" dirty="0">
                <a:solidFill>
                  <a:schemeClr val="bg1"/>
                </a:solidFill>
                <a:effectLst/>
              </a:rPr>
              <a:t>Omnidirectional Radiation Pattern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148CCE-0F12-9BFA-5617-E9AC9E0E7C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6210" y="1327384"/>
            <a:ext cx="8371762" cy="5269798"/>
          </a:xfrm>
        </p:spPr>
        <p:txBody>
          <a:bodyPr>
            <a:norm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dirty="0"/>
              <a:t>The antenna which exhibits these pattern </a:t>
            </a:r>
            <a:r>
              <a:rPr lang="en-GB" b="1" dirty="0"/>
              <a:t>have low gain and directivity, </a:t>
            </a:r>
            <a:r>
              <a:rPr lang="en-GB" dirty="0"/>
              <a:t>as gain and directivity is a measure of </a:t>
            </a:r>
            <a:r>
              <a:rPr lang="en-GB" b="0" i="0" dirty="0">
                <a:solidFill>
                  <a:srgbClr val="0D0D0D"/>
                </a:solidFill>
                <a:effectLst/>
                <a:latin typeface="Söhne"/>
              </a:rPr>
              <a:t>ability to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concentrate radiation in a specific direction.</a:t>
            </a:r>
            <a:r>
              <a:rPr lang="en-GB" b="1" dirty="0"/>
              <a:t>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dirty="0"/>
              <a:t>Monopole antennas, dipole antennas</a:t>
            </a:r>
            <a:r>
              <a:rPr lang="en-GB" dirty="0"/>
              <a:t>, etc. exhibit this radiation pattern.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Used in application like FM radio and TV broadcasting towers, where signals </a:t>
            </a:r>
            <a:r>
              <a:rPr lang="en-GB" b="1" i="0" dirty="0">
                <a:effectLst/>
              </a:rPr>
              <a:t>need to reach a wide audience in various directions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effectLst/>
            </a:endParaRPr>
          </a:p>
          <a:p>
            <a:pPr marL="88900" indent="0">
              <a:buNone/>
            </a:pPr>
            <a:endParaRPr lang="en-GB" sz="3200" b="1" i="0" dirty="0">
              <a:effectLst/>
            </a:endParaRPr>
          </a:p>
          <a:p>
            <a:pPr marL="88900" indent="0">
              <a:buNone/>
            </a:pPr>
            <a:endParaRPr lang="en-GB" sz="3200" dirty="0"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D606A11-E214-0F9A-D482-6F5A7F3899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EEA6BAA-9639-7BBC-D73D-76A6E9B8E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- 2 / Advanced RF systems</a:t>
            </a:r>
            <a:endParaRPr lang="en-GB" i="1" dirty="0"/>
          </a:p>
        </p:txBody>
      </p:sp>
      <p:pic>
        <p:nvPicPr>
          <p:cNvPr id="7170" name="Picture 2" descr="PMA-11 Passive Monopole Antenna 20Hz-50kHz - item 321">
            <a:extLst>
              <a:ext uri="{FF2B5EF4-FFF2-40B4-BE49-F238E27FC236}">
                <a16:creationId xmlns:a16="http://schemas.microsoft.com/office/drawing/2014/main" id="{1D82A511-3697-704E-68BC-F6738AFA3E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8502" y="3501581"/>
            <a:ext cx="3434675" cy="2289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All You Need to Know About the Folded Dipole Antenna">
            <a:extLst>
              <a:ext uri="{FF2B5EF4-FFF2-40B4-BE49-F238E27FC236}">
                <a16:creationId xmlns:a16="http://schemas.microsoft.com/office/drawing/2014/main" id="{2148D33D-7E9A-42CD-8045-4D961E0609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738502" y="1186208"/>
            <a:ext cx="3434675" cy="2068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2234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492CA4-E722-C315-8B4E-CBA2518DDB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9CDCE4-E93B-CDD9-FF10-4BB94AE7F3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5353" y="-59521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GB" sz="4400" b="1" i="0" dirty="0">
                <a:solidFill>
                  <a:schemeClr val="bg1"/>
                </a:solidFill>
                <a:effectLst/>
              </a:rPr>
              <a:t>Omnidirectional Radiation Pattern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47655D-743A-C47A-3349-A3976015B0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2322" y="1545700"/>
            <a:ext cx="11199866" cy="5051481"/>
          </a:xfrm>
        </p:spPr>
        <p:txBody>
          <a:bodyPr>
            <a:normAutofit/>
          </a:bodyPr>
          <a:lstStyle/>
          <a:p>
            <a:pPr marL="88900" indent="0">
              <a:buNone/>
            </a:pPr>
            <a:endParaRPr lang="en-GB" sz="3200" b="1" i="0" dirty="0">
              <a:effectLst/>
            </a:endParaRPr>
          </a:p>
          <a:p>
            <a:pPr marL="88900" indent="0">
              <a:buNone/>
            </a:pPr>
            <a:endParaRPr lang="en-GB" sz="3200" dirty="0"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516106-D758-E1E9-DE68-ECFE306DCF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2FC9E13-683A-31CF-5C90-09024B35C3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- 2 / Advanced RF systems</a:t>
            </a:r>
            <a:endParaRPr lang="en-GB" i="1" dirty="0"/>
          </a:p>
        </p:txBody>
      </p:sp>
      <p:pic>
        <p:nvPicPr>
          <p:cNvPr id="1026" name="Picture 2" descr="uni-directional antennas ...">
            <a:extLst>
              <a:ext uri="{FF2B5EF4-FFF2-40B4-BE49-F238E27FC236}">
                <a16:creationId xmlns:a16="http://schemas.microsoft.com/office/drawing/2014/main" id="{3C90B521-DE06-CCCC-ECF3-46F818CD87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232" y="1789445"/>
            <a:ext cx="4596097" cy="4337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C142C9C-F030-2E85-37CB-426B38B5BF0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365" y="2434842"/>
            <a:ext cx="5990340" cy="31377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53295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08B922-A0EE-D63E-5CB8-8125C8A999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741E71-0760-5235-D4A4-D043A323E4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5353" y="-59521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GB" sz="4400" b="1" i="0" dirty="0">
                <a:solidFill>
                  <a:schemeClr val="bg1"/>
                </a:solidFill>
                <a:effectLst/>
              </a:rPr>
              <a:t>Directional (or Beam) Radiation Pattern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7F5A7C-BDC2-FDE8-CE1E-AB94D665CD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7911" y="1266042"/>
            <a:ext cx="10622277" cy="5051481"/>
          </a:xfrm>
        </p:spPr>
        <p:txBody>
          <a:bodyPr>
            <a:normAutofit/>
          </a:bodyPr>
          <a:lstStyle/>
          <a:p>
            <a:pPr marL="88900" indent="0">
              <a:buNone/>
            </a:pPr>
            <a:r>
              <a:rPr lang="en-GB" sz="3200" b="1" i="0" dirty="0">
                <a:effectLst/>
              </a:rPr>
              <a:t>Directional (or Beam) Radiation Pattern:</a:t>
            </a:r>
          </a:p>
          <a:p>
            <a:pPr marL="546100" indent="-457200"/>
            <a:r>
              <a:rPr lang="en-GB" dirty="0">
                <a:cs typeface="Times New Roman" panose="02020603050405020304" pitchFamily="18" charset="0"/>
              </a:rPr>
              <a:t>Directionals antennas </a:t>
            </a:r>
            <a:r>
              <a:rPr lang="en-GB" b="1" dirty="0">
                <a:cs typeface="Times New Roman" panose="02020603050405020304" pitchFamily="18" charset="0"/>
              </a:rPr>
              <a:t>focuses energy in specific directions</a:t>
            </a:r>
            <a:r>
              <a:rPr lang="en-GB" dirty="0">
                <a:cs typeface="Times New Roman" panose="02020603050405020304" pitchFamily="18" charset="0"/>
              </a:rPr>
              <a:t>, </a:t>
            </a:r>
            <a:r>
              <a:rPr lang="en-GB" b="1" dirty="0">
                <a:cs typeface="Times New Roman" panose="02020603050405020304" pitchFamily="18" charset="0"/>
              </a:rPr>
              <a:t>enhancing signal strength</a:t>
            </a:r>
            <a:r>
              <a:rPr lang="en-GB" dirty="0">
                <a:cs typeface="Times New Roman" panose="02020603050405020304" pitchFamily="18" charset="0"/>
              </a:rPr>
              <a:t> in desired areas.</a:t>
            </a:r>
          </a:p>
          <a:p>
            <a:pPr marL="546100" indent="-457200"/>
            <a:r>
              <a:rPr lang="en-GB" dirty="0">
                <a:cs typeface="Times New Roman" panose="02020603050405020304" pitchFamily="18" charset="0"/>
              </a:rPr>
              <a:t>Provides </a:t>
            </a:r>
            <a:r>
              <a:rPr lang="en-GB" b="1" dirty="0">
                <a:cs typeface="Times New Roman" panose="02020603050405020304" pitchFamily="18" charset="0"/>
              </a:rPr>
              <a:t>high gain, directivity, and coverage </a:t>
            </a:r>
            <a:r>
              <a:rPr lang="en-GB" dirty="0">
                <a:cs typeface="Times New Roman" panose="02020603050405020304" pitchFamily="18" charset="0"/>
              </a:rPr>
              <a:t>while </a:t>
            </a:r>
            <a:r>
              <a:rPr lang="en-GB" b="1" dirty="0">
                <a:cs typeface="Times New Roman" panose="02020603050405020304" pitchFamily="18" charset="0"/>
              </a:rPr>
              <a:t>minimising interference.</a:t>
            </a:r>
          </a:p>
          <a:p>
            <a:pPr marL="546100" indent="-457200"/>
            <a:r>
              <a:rPr lang="en-GB" dirty="0">
                <a:cs typeface="Times New Roman" panose="02020603050405020304" pitchFamily="18" charset="0"/>
              </a:rPr>
              <a:t>Antennas: Yagi-Uda, Parabolic, Horn, and Log-Periodic antennas.</a:t>
            </a:r>
          </a:p>
          <a:p>
            <a:pPr marL="546100" indent="-457200"/>
            <a:r>
              <a:rPr lang="en-GB" dirty="0">
                <a:cs typeface="Times New Roman" panose="02020603050405020304" pitchFamily="18" charset="0"/>
              </a:rPr>
              <a:t>Used in satellite communication, radar, point-to-point links, and wireless networks.</a:t>
            </a:r>
          </a:p>
          <a:p>
            <a:pPr marL="546100" indent="-457200"/>
            <a:r>
              <a:rPr lang="en-GB" dirty="0">
                <a:cs typeface="Times New Roman" panose="02020603050405020304" pitchFamily="18" charset="0"/>
              </a:rPr>
              <a:t>Critical for applications </a:t>
            </a:r>
            <a:r>
              <a:rPr lang="en-GB" b="1" dirty="0">
                <a:cs typeface="Times New Roman" panose="02020603050405020304" pitchFamily="18" charset="0"/>
              </a:rPr>
              <a:t>needing precise coverage and controlled signal direction.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EDE138-C8B0-3C3E-8499-25819246EC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9C264DB-3B59-EF1A-2532-82B72C2289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- 2 / Advanced RF systems</a:t>
            </a:r>
            <a:endParaRPr lang="en-GB" i="1" dirty="0"/>
          </a:p>
        </p:txBody>
      </p:sp>
      <p:pic>
        <p:nvPicPr>
          <p:cNvPr id="2051" name="Picture 3" descr="Yagi Uda Anteena Designing Steps">
            <a:extLst>
              <a:ext uri="{FF2B5EF4-FFF2-40B4-BE49-F238E27FC236}">
                <a16:creationId xmlns:a16="http://schemas.microsoft.com/office/drawing/2014/main" id="{CBF88124-1492-BE96-47CD-E6264C0C12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62315" y="1166648"/>
            <a:ext cx="2504461" cy="989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AH-109PB 10 GHz Band Parabolic Antenna">
            <a:extLst>
              <a:ext uri="{FF2B5EF4-FFF2-40B4-BE49-F238E27FC236}">
                <a16:creationId xmlns:a16="http://schemas.microsoft.com/office/drawing/2014/main" id="{39FDD1E3-54EE-24C1-ADA9-7F6A462C44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52491" y="2459421"/>
            <a:ext cx="1839509" cy="1839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133164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967907-32FF-FAFA-83A2-601E2D6BEE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D8805F-38FF-F0CD-4D9F-8334564C49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5353" y="-59521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GB" sz="4400" b="1" i="0" dirty="0">
                <a:solidFill>
                  <a:schemeClr val="bg1"/>
                </a:solidFill>
                <a:effectLst/>
              </a:rPr>
              <a:t>Directional (or Beam) Radiation Pattern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6DA16B-6F5F-6BB7-C7FC-04AA25C572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2322" y="1545700"/>
            <a:ext cx="11199866" cy="5051481"/>
          </a:xfrm>
        </p:spPr>
        <p:txBody>
          <a:bodyPr>
            <a:normAutofit/>
          </a:bodyPr>
          <a:lstStyle/>
          <a:p>
            <a:pPr marL="88900" indent="0">
              <a:buNone/>
            </a:pPr>
            <a:r>
              <a:rPr lang="en-GB" sz="3200" b="1" i="0" dirty="0">
                <a:effectLst/>
              </a:rPr>
              <a:t>Directional (or Beam) Radiation Pattern:</a:t>
            </a:r>
          </a:p>
          <a:p>
            <a:pPr marL="88900" indent="0">
              <a:buNone/>
            </a:pPr>
            <a:endParaRPr lang="en-GB" sz="3200" dirty="0"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43AB5F-10BC-B3FE-65EB-96EE27AA34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0492509-BA12-44DA-AA54-60E699F08A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- 2 / Advanced RF systems</a:t>
            </a:r>
            <a:endParaRPr lang="en-GB" i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E21DF6F-F120-D1E1-AE1F-7513EA0805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812" y="2891608"/>
            <a:ext cx="5341472" cy="2359664"/>
          </a:xfrm>
          <a:prstGeom prst="rect">
            <a:avLst/>
          </a:prstGeom>
        </p:spPr>
      </p:pic>
      <p:pic>
        <p:nvPicPr>
          <p:cNvPr id="3074" name="Picture 2" descr="Sample directional antenna gain pattern ...">
            <a:extLst>
              <a:ext uri="{FF2B5EF4-FFF2-40B4-BE49-F238E27FC236}">
                <a16:creationId xmlns:a16="http://schemas.microsoft.com/office/drawing/2014/main" id="{3E19CED3-5E9A-C6C3-3EA5-70200AE8FE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8755" y="2891608"/>
            <a:ext cx="5433433" cy="2519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909169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B511B4-999E-E51D-1313-34FF3F393D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5C4DBD-3938-2C8D-E933-F542FA7856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5353" y="-59521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Radiation pattern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D37E82-35B8-9BBC-03DB-F34443A4A0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955" y="1410300"/>
            <a:ext cx="11199866" cy="5051481"/>
          </a:xfrm>
        </p:spPr>
        <p:txBody>
          <a:bodyPr>
            <a:normAutofit/>
          </a:bodyPr>
          <a:lstStyle/>
          <a:p>
            <a:pPr marL="88900" indent="0">
              <a:buNone/>
            </a:pPr>
            <a:r>
              <a:rPr lang="en-US" sz="3200" dirty="0"/>
              <a:t>Different types of directional radiation pattern:</a:t>
            </a:r>
            <a:endParaRPr lang="en-GB" sz="3200" dirty="0">
              <a:cs typeface="Times New Roman" panose="02020603050405020304" pitchFamily="18" charset="0"/>
            </a:endParaRPr>
          </a:p>
          <a:p>
            <a:pPr marL="446088" indent="-357188"/>
            <a:r>
              <a:rPr lang="en-GB" sz="3200" i="0" dirty="0">
                <a:effectLst/>
              </a:rPr>
              <a:t>Pencil Beam Radiation Pattern</a:t>
            </a:r>
          </a:p>
          <a:p>
            <a:pPr marL="446088" indent="-357188"/>
            <a:r>
              <a:rPr lang="en-GB" sz="3200" i="0" dirty="0">
                <a:effectLst/>
              </a:rPr>
              <a:t>Fan Beam Radiation Pattern</a:t>
            </a:r>
          </a:p>
          <a:p>
            <a:pPr marL="446088" indent="-357188"/>
            <a:r>
              <a:rPr lang="en-GB" sz="3200" dirty="0"/>
              <a:t>Bidirectional Radiation Pattern</a:t>
            </a:r>
          </a:p>
          <a:p>
            <a:pPr marL="88900" indent="0">
              <a:buNone/>
            </a:pPr>
            <a:endParaRPr lang="en-GB" sz="3200" dirty="0"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53EABC0-A3D8-0D58-23E8-39544F975B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EA282B-B666-E1CC-847C-CD5A672E54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- 2 / Advanced RF systems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48209714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F95A2B-4088-85F6-DB66-3103D350E3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6A452C-25A3-4AF7-60D7-3FB89C79BD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5353" y="-59521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GB" sz="4400" b="1" i="0" dirty="0">
                <a:solidFill>
                  <a:schemeClr val="bg1"/>
                </a:solidFill>
                <a:effectLst/>
              </a:rPr>
              <a:t>Pencil Beam Radiation Pattern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327B19-6684-E057-08AD-0B364C536C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2322" y="1545700"/>
            <a:ext cx="11199866" cy="5051481"/>
          </a:xfrm>
        </p:spPr>
        <p:txBody>
          <a:bodyPr>
            <a:normAutofit/>
          </a:bodyPr>
          <a:lstStyle/>
          <a:p>
            <a:pPr marL="88900" indent="0">
              <a:buNone/>
            </a:pPr>
            <a:r>
              <a:rPr lang="en-GB" sz="3200" b="1" dirty="0"/>
              <a:t>Pencil </a:t>
            </a:r>
            <a:r>
              <a:rPr lang="en-GB" sz="3200" b="1" i="0" dirty="0">
                <a:effectLst/>
              </a:rPr>
              <a:t>Beam Radiation Pattern:</a:t>
            </a:r>
          </a:p>
          <a:p>
            <a:pPr lvl="0"/>
            <a:r>
              <a:rPr lang="en-US" dirty="0"/>
              <a:t>A highly directional pattern with </a:t>
            </a:r>
            <a:r>
              <a:rPr lang="en-US" b="1" dirty="0"/>
              <a:t>narrow beamwidths in both principal planes</a:t>
            </a:r>
            <a:r>
              <a:rPr lang="en-US" dirty="0"/>
              <a:t>, concentrating radiation into a small angular region.</a:t>
            </a:r>
          </a:p>
          <a:p>
            <a:pPr lvl="0"/>
            <a:r>
              <a:rPr lang="en-US" dirty="0"/>
              <a:t>Generally provides </a:t>
            </a:r>
            <a:r>
              <a:rPr lang="en-US" b="1" dirty="0"/>
              <a:t>high directivity</a:t>
            </a:r>
            <a:r>
              <a:rPr lang="en-US" dirty="0"/>
              <a:t>; </a:t>
            </a:r>
            <a:r>
              <a:rPr lang="en-US" b="1" dirty="0"/>
              <a:t>gain</a:t>
            </a:r>
            <a:r>
              <a:rPr lang="en-US" dirty="0"/>
              <a:t> also depends on </a:t>
            </a:r>
            <a:r>
              <a:rPr lang="en-US" b="1" dirty="0"/>
              <a:t>antenna efficiency.</a:t>
            </a:r>
          </a:p>
          <a:p>
            <a:pPr lvl="0"/>
            <a:r>
              <a:rPr lang="en-US" dirty="0"/>
              <a:t>Suitable for </a:t>
            </a:r>
            <a:r>
              <a:rPr lang="en-US" b="1" dirty="0"/>
              <a:t>precise targeting</a:t>
            </a:r>
            <a:r>
              <a:rPr lang="en-US" dirty="0"/>
              <a:t>, such as radar, satellite communication and point-to-point links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3462E9-7F5F-5787-9B43-AE4106D759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1A97040-877E-2A9D-A3F5-3E468D14F4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- 2 / Advanced RF systems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95617620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7469EF-F399-0A6C-1F29-C256CCEBAB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A3B8CB-58CF-2692-9FE5-73545F1A2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5353" y="-59521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GB" sz="4400" b="1" i="0" dirty="0">
                <a:solidFill>
                  <a:schemeClr val="bg1"/>
                </a:solidFill>
                <a:effectLst/>
              </a:rPr>
              <a:t>Pencil Beam Radiation Pattern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B6A09B-A9E0-A6D2-3358-0ABD67048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9A2669-CF9E-7A58-0A33-93F75C1AE6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- 2 / Advanced RF systems</a:t>
            </a:r>
            <a:endParaRPr lang="en-GB" i="1" dirty="0"/>
          </a:p>
        </p:txBody>
      </p:sp>
      <p:pic>
        <p:nvPicPr>
          <p:cNvPr id="5122" name="Picture 2" descr="main lobe of an antenna ...">
            <a:extLst>
              <a:ext uri="{FF2B5EF4-FFF2-40B4-BE49-F238E27FC236}">
                <a16:creationId xmlns:a16="http://schemas.microsoft.com/office/drawing/2014/main" id="{0F0B0085-EEA0-2A29-ACF0-D6371DE5F7A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2739" y="3244052"/>
            <a:ext cx="3381375" cy="1352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7678943-BB32-1B0D-26E0-96B3187DED89}"/>
              </a:ext>
            </a:extLst>
          </p:cNvPr>
          <p:cNvSpPr txBox="1"/>
          <p:nvPr/>
        </p:nvSpPr>
        <p:spPr>
          <a:xfrm>
            <a:off x="449263" y="1543707"/>
            <a:ext cx="11293474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31800" indent="-342900">
              <a:buFont typeface="Arial" panose="020B0604020202020204" pitchFamily="34" charset="0"/>
              <a:buChar char="•"/>
            </a:pPr>
            <a:r>
              <a:rPr lang="en-US" sz="2800" b="1" dirty="0"/>
              <a:t>Parabolic dish antennas, horn antennas and antenna arrays </a:t>
            </a:r>
            <a:r>
              <a:rPr lang="en-US" sz="2800" dirty="0"/>
              <a:t>can produce pencil-beam radiation patterns when designed with narrow beamwidths in both principal planes.</a:t>
            </a:r>
            <a:endParaRPr lang="en-GB" sz="2800" i="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12298814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AB0F0D-B070-0D33-53D8-647AB380B7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A380-E69A-F021-26FD-F99E92EAA8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5353" y="-59521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GB" sz="4400" b="1" i="0" dirty="0">
                <a:solidFill>
                  <a:schemeClr val="bg1"/>
                </a:solidFill>
                <a:effectLst/>
              </a:rPr>
              <a:t>Fan Beam Radiation Pattern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B536A5-D609-E389-BF27-3671C049CE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2322" y="1545700"/>
            <a:ext cx="11199866" cy="5051481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Has a </a:t>
            </a:r>
            <a:r>
              <a:rPr lang="en-US" b="1" dirty="0"/>
              <a:t>wide beamwidth in one principal plane and a narrow beamwidth in the perpendicular plane</a:t>
            </a:r>
            <a:r>
              <a:rPr lang="en-US" dirty="0"/>
              <a:t>, producing a fan-shaped beam.</a:t>
            </a:r>
          </a:p>
          <a:p>
            <a:pPr lvl="0"/>
            <a:r>
              <a:rPr lang="en-US" dirty="0"/>
              <a:t>Provides </a:t>
            </a:r>
            <a:r>
              <a:rPr lang="en-US" b="1" dirty="0"/>
              <a:t>broad angular coverage in one plane</a:t>
            </a:r>
            <a:r>
              <a:rPr lang="en-US" dirty="0"/>
              <a:t> and </a:t>
            </a:r>
            <a:r>
              <a:rPr lang="en-US" b="1" dirty="0"/>
              <a:t>fine angular resolution in the other</a:t>
            </a:r>
            <a:r>
              <a:rPr lang="en-US" dirty="0"/>
              <a:t>.</a:t>
            </a:r>
          </a:p>
          <a:p>
            <a:pPr lvl="0"/>
            <a:r>
              <a:rPr lang="en-US" dirty="0"/>
              <a:t>Used in applications such as </a:t>
            </a:r>
            <a:r>
              <a:rPr lang="en-US" b="1" dirty="0"/>
              <a:t>marine navigation, vessel traffic monitoring and some surveillance radars</a:t>
            </a:r>
            <a:r>
              <a:rPr lang="en-US" dirty="0"/>
              <a:t>.</a:t>
            </a:r>
          </a:p>
          <a:p>
            <a:pPr lvl="0"/>
            <a:r>
              <a:rPr lang="en-US" dirty="0"/>
              <a:t>Can be produced by </a:t>
            </a:r>
            <a:r>
              <a:rPr lang="en-US" b="1" dirty="0"/>
              <a:t>suitably designed slot arrays, linear arrays and cylindrical reflector antennas</a:t>
            </a:r>
            <a:r>
              <a:rPr lang="en-US" dirty="0"/>
              <a:t>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986D31-2E55-3599-0CD6-F7485752F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55DA42-6E8E-D490-4F6F-5863355F1B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- 2 / Advanced RF systems</a:t>
            </a:r>
            <a:endParaRPr lang="en-GB" i="1" dirty="0"/>
          </a:p>
        </p:txBody>
      </p:sp>
      <p:pic>
        <p:nvPicPr>
          <p:cNvPr id="6147" name="Picture 3" descr="RF HAMDESIGN - Slotted Waveguide Antennas">
            <a:extLst>
              <a:ext uri="{FF2B5EF4-FFF2-40B4-BE49-F238E27FC236}">
                <a16:creationId xmlns:a16="http://schemas.microsoft.com/office/drawing/2014/main" id="{46806F29-91B2-B262-3F15-90A29513B0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0541920" y="4626799"/>
            <a:ext cx="1650080" cy="2200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Reflector antennas | PPT">
            <a:extLst>
              <a:ext uri="{FF2B5EF4-FFF2-40B4-BE49-F238E27FC236}">
                <a16:creationId xmlns:a16="http://schemas.microsoft.com/office/drawing/2014/main" id="{C3496840-5C39-F7F0-FEBD-007448F325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8005" y="5108544"/>
            <a:ext cx="2294102" cy="1718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29136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5DAAD9-3305-168E-39EE-928FA95609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676B17-8CDC-8988-9410-3A690DADFD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5353" y="-59521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GB" sz="4400" b="1" i="0" dirty="0">
                <a:solidFill>
                  <a:schemeClr val="bg1"/>
                </a:solidFill>
                <a:effectLst/>
              </a:rPr>
              <a:t>Fan Beam Radiation Pattern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A91091C1-BE96-AB9C-1380-14A925430BC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10074" y="1548469"/>
            <a:ext cx="4057650" cy="4857750"/>
          </a:xfr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7FD8E2-A33B-8B8D-653F-103D147D3B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1207D7-0EED-BC66-5258-2A2B86E409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- 2 / Advanced RF systems</a:t>
            </a:r>
            <a:endParaRPr lang="en-GB" i="1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0652640-C7CF-79B1-3B8D-A1979BC2A6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3271" y="2619244"/>
            <a:ext cx="6629400" cy="3486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908809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AC8FD9-5D6D-91B6-006D-2B5EC45079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4248A7-525F-B9D6-23E0-5569392A01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5353" y="-59521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GB" sz="4400" b="1" i="0" dirty="0">
                <a:solidFill>
                  <a:schemeClr val="bg1"/>
                </a:solidFill>
                <a:effectLst/>
              </a:rPr>
              <a:t>Bidirectional Radiation Pattern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2B2111-9072-AFD2-06CC-7866432532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504" y="1338171"/>
            <a:ext cx="11199866" cy="5051481"/>
          </a:xfrm>
        </p:spPr>
        <p:txBody>
          <a:bodyPr>
            <a:normAutofit/>
          </a:bodyPr>
          <a:lstStyle/>
          <a:p>
            <a:pPr marL="88900" indent="0">
              <a:buNone/>
            </a:pPr>
            <a:r>
              <a:rPr lang="en-GB" sz="3200" b="1" i="0" dirty="0">
                <a:effectLst/>
              </a:rPr>
              <a:t>Bidirectional Radiation Pattern</a:t>
            </a:r>
          </a:p>
          <a:p>
            <a:pPr lvl="0"/>
            <a:r>
              <a:rPr lang="en-US" dirty="0"/>
              <a:t>Has </a:t>
            </a:r>
            <a:r>
              <a:rPr lang="en-US" b="1" dirty="0"/>
              <a:t>two main lobes pointing in opposite directions</a:t>
            </a:r>
            <a:r>
              <a:rPr lang="en-US" dirty="0"/>
              <a:t>.</a:t>
            </a:r>
          </a:p>
          <a:p>
            <a:pPr lvl="0"/>
            <a:r>
              <a:rPr lang="en-US" dirty="0"/>
              <a:t>Often appears as a </a:t>
            </a:r>
            <a:r>
              <a:rPr lang="en-US" b="1" dirty="0"/>
              <a:t>figure-of-eight in a particular plane</a:t>
            </a:r>
            <a:r>
              <a:rPr lang="en-US" dirty="0"/>
              <a:t>, with reduced radiation or nulls between the lobes.</a:t>
            </a:r>
          </a:p>
          <a:p>
            <a:pPr lvl="0"/>
            <a:r>
              <a:rPr lang="en-US" dirty="0"/>
              <a:t>Can provide coverage in two opposite directions and reduce reception from other directions.</a:t>
            </a:r>
          </a:p>
          <a:p>
            <a:pPr lvl="0"/>
            <a:r>
              <a:rPr lang="en-US" dirty="0"/>
              <a:t>Does </a:t>
            </a:r>
            <a:r>
              <a:rPr lang="en-US" b="1" dirty="0"/>
              <a:t>not inherently guarantee high gain or efficiency</a:t>
            </a:r>
            <a:r>
              <a:rPr lang="en-US" dirty="0"/>
              <a:t>.</a:t>
            </a:r>
          </a:p>
          <a:p>
            <a:pPr lvl="0"/>
            <a:r>
              <a:rPr lang="en-US" b="1" dirty="0"/>
              <a:t>Examples:</a:t>
            </a:r>
            <a:r>
              <a:rPr lang="en-US" dirty="0"/>
              <a:t> A dipole’s E-plane pattern and suitably designed bidirectional arrays.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78285D6-A6E1-8982-7DD7-31861CEED7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D30277F-A9B3-63B9-CF18-4E2E79BCB2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- 2 / Advanced RF systems</a:t>
            </a:r>
            <a:endParaRPr lang="en-GB" i="1" dirty="0"/>
          </a:p>
        </p:txBody>
      </p:sp>
      <p:pic>
        <p:nvPicPr>
          <p:cNvPr id="8194" name="Picture 2" descr="2m Bidirectional Antenna 2m3DX2D 144-145MHz">
            <a:extLst>
              <a:ext uri="{FF2B5EF4-FFF2-40B4-BE49-F238E27FC236}">
                <a16:creationId xmlns:a16="http://schemas.microsoft.com/office/drawing/2014/main" id="{F0B1C43A-7B20-2052-0881-2F3BFC41E6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58350" y="5017156"/>
            <a:ext cx="2533650" cy="1809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LTE Bi-directional Log Periodic Antenna">
            <a:extLst>
              <a:ext uri="{FF2B5EF4-FFF2-40B4-BE49-F238E27FC236}">
                <a16:creationId xmlns:a16="http://schemas.microsoft.com/office/drawing/2014/main" id="{DA93B7A5-D42D-F294-62A4-5D8231B06A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96634" y="430706"/>
            <a:ext cx="1692166" cy="1410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725011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1090C7-EE8C-7B94-D58D-CF0687A7AA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4E0B35-F3B5-E380-6FC0-F7FF577365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5353" y="-59521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GB" sz="4400" b="1" i="0" dirty="0">
                <a:solidFill>
                  <a:schemeClr val="bg1"/>
                </a:solidFill>
                <a:effectLst/>
              </a:rPr>
              <a:t>Bidirectional Radiation Pattern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44DD7F88-8195-144F-9A69-6483F1D17A3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073998" y="2344301"/>
            <a:ext cx="3982709" cy="3965543"/>
          </a:xfr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14DBD95-1743-C988-270B-9335FFEFB3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68924F-9B46-5B00-8738-58ED19DCDA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- 2 / Advanced RF systems</a:t>
            </a:r>
            <a:endParaRPr lang="en-GB" i="1" dirty="0"/>
          </a:p>
        </p:txBody>
      </p:sp>
      <p:pic>
        <p:nvPicPr>
          <p:cNvPr id="6148" name="Picture 4" descr="Antenna Theory - Quick Guide">
            <a:extLst>
              <a:ext uri="{FF2B5EF4-FFF2-40B4-BE49-F238E27FC236}">
                <a16:creationId xmlns:a16="http://schemas.microsoft.com/office/drawing/2014/main" id="{771CE4C0-49BD-4560-EA43-84D0467D7D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2365" y="2476661"/>
            <a:ext cx="3419184" cy="2543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369157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98515" y="0"/>
            <a:ext cx="11594969" cy="1325563"/>
          </a:xfrm>
        </p:spPr>
        <p:txBody>
          <a:bodyPr/>
          <a:lstStyle/>
          <a:p>
            <a:pPr algn="ctr"/>
            <a:r>
              <a:rPr lang="en-FI" dirty="0">
                <a:solidFill>
                  <a:schemeClr val="bg1"/>
                </a:solidFill>
              </a:rPr>
              <a:t>Join the Vevox session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E80C353-88D8-4444-A8A9-74BD2FCFFFBD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838200" y="1798320"/>
            <a:ext cx="7340600" cy="442976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 sz="3500" dirty="0"/>
              <a:t>Go to </a:t>
            </a:r>
            <a:r>
              <a:rPr lang="en-GB" sz="3500" b="1" dirty="0" err="1"/>
              <a:t>vevox.app</a:t>
            </a:r>
            <a:endParaRPr lang="en-GB" sz="3500" dirty="0"/>
          </a:p>
          <a:p>
            <a:pPr algn="l"/>
            <a:endParaRPr lang="en-GB" sz="3500" dirty="0"/>
          </a:p>
          <a:p>
            <a:pPr algn="l"/>
            <a:r>
              <a:rPr lang="en-GB" sz="3500" dirty="0"/>
              <a:t>Enter the session ID: </a:t>
            </a:r>
            <a:r>
              <a:rPr lang="en-GB" sz="3500" b="1" dirty="0"/>
              <a:t>147-922-271</a:t>
            </a:r>
            <a:endParaRPr lang="en-GB" sz="3500" dirty="0"/>
          </a:p>
          <a:p>
            <a:pPr algn="l"/>
            <a:endParaRPr lang="en-GB" sz="3500" dirty="0"/>
          </a:p>
          <a:p>
            <a:pPr algn="l"/>
            <a:r>
              <a:rPr lang="en-GB" sz="3500" dirty="0"/>
              <a:t>Or scan the QR code</a:t>
            </a:r>
            <a:endParaRPr lang="en-US" sz="3500" dirty="0"/>
          </a:p>
        </p:txBody>
      </p:sp>
      <p:pic>
        <p:nvPicPr>
          <p:cNvPr id="5" name="Picture 4" descr="QR code instruction to join https://vevox.app/#/m/147922271">
            <a:extLst>
              <a:ext uri="{FF2B5EF4-FFF2-40B4-BE49-F238E27FC236}">
                <a16:creationId xmlns:a16="http://schemas.microsoft.com/office/drawing/2014/main" id="{E32794A1-9468-A86F-6000-AE72A3E80114}"/>
              </a:ext>
            </a:extLst>
          </p:cNvPr>
          <p:cNvPicPr>
            <a:picLocks/>
          </p:cNvPicPr>
          <p:nvPr>
            <p:custDataLst>
              <p:tags r:id="rId5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8178800" y="1783079"/>
            <a:ext cx="3175000" cy="3175000"/>
          </a:xfrm>
          <a:prstGeom prst="rect">
            <a:avLst/>
          </a:prstGeom>
        </p:spPr>
      </p:pic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1F8125-201B-5737-3799-1A16358B67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- 2 / Advanced RF systems</a:t>
            </a:r>
            <a:endParaRPr lang="en-FI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EB38BA-AF5F-F651-7E32-170B9DD89B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25</a:t>
            </a:fld>
            <a:endParaRPr lang="en-FI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3537745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A29AFC-1F3E-71C5-B5E1-3BAF949CF7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CBA9F5-5D81-8095-5E63-038C41FCC7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5353" y="-59521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GB" sz="4400" b="1" i="0" dirty="0">
                <a:solidFill>
                  <a:schemeClr val="bg1"/>
                </a:solidFill>
                <a:effectLst/>
              </a:rPr>
              <a:t>References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A4A58E-E6A7-0055-E63E-D33B20B50D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6EAA4A9-D4D8-604F-174F-2FF1778C98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- 2 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89CBD80-C482-D769-6F43-19CE75D12C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3531" y="1780954"/>
            <a:ext cx="10972800" cy="3917032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[1] Y. Huang and K. Boyle, </a:t>
            </a:r>
            <a:r>
              <a:rPr lang="en-US" i="1" dirty="0"/>
              <a:t>Antennas: From Theory to Practice</a:t>
            </a:r>
            <a:r>
              <a:rPr lang="en-US" dirty="0"/>
              <a:t>. Chichester, U.K.: John Wiley &amp; Sons, 2008.</a:t>
            </a:r>
          </a:p>
          <a:p>
            <a:pPr marL="0" indent="0">
              <a:buNone/>
            </a:pPr>
            <a:r>
              <a:rPr lang="en-US" dirty="0"/>
              <a:t>[2] C. A. Balanis, </a:t>
            </a:r>
            <a:r>
              <a:rPr lang="en-US" i="1" dirty="0"/>
              <a:t>Antenna Theory: Analysis and Design</a:t>
            </a:r>
            <a:r>
              <a:rPr lang="en-US" dirty="0"/>
              <a:t>, 4th ed. Hoboken, NJ, USA: John Wiley &amp; Sons, 2016.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123724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194585-7DEA-86EE-6900-9709392B2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27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105BE9-E9EA-6B05-4312-F3B48198B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- 2 / Advanced RF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5938838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NECTED.SESSION" val="{&quot;access_code&quot;:&quot;147922271&quot;,&quot;project_id&quot;:979812}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DIMENSIONS" val="0"/>
  <p:tag name="VEVOX.INSTRUCTIONS.V2" val="14792227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SLIDE" val="join_instructions_title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.TEXT" val="join_instructions_text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IMAGE" val="x"/>
  <p:tag name="VEVOX.QR.LINK" val="https://vevox.app/#/m/147922271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875" row="1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CAAB8ADE-72BE-4FF5-A5D3-043624A5B0E2}">
  <we:reference id="3e0fcce7-415c-4081-926c-b4e449c650e4" version="1.1.0.2" store="EXCatalog" storeType="EXCatalog"/>
  <we:alternateReferences>
    <we:reference id="WA200004709" version="1.1.0.2" store="en-US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5135</TotalTime>
  <Words>1312</Words>
  <Application>Microsoft Office PowerPoint</Application>
  <PresentationFormat>Widescreen</PresentationFormat>
  <Paragraphs>205</Paragraphs>
  <Slides>27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27</vt:i4>
      </vt:variant>
    </vt:vector>
  </HeadingPairs>
  <TitlesOfParts>
    <vt:vector size="36" baseType="lpstr">
      <vt:lpstr>Söhne</vt:lpstr>
      <vt:lpstr>Arial</vt:lpstr>
      <vt:lpstr>Calibri</vt:lpstr>
      <vt:lpstr>Calibri Light</vt:lpstr>
      <vt:lpstr>Times New Roman</vt:lpstr>
      <vt:lpstr>Verdana</vt:lpstr>
      <vt:lpstr>UWTSD 200_Title Page</vt:lpstr>
      <vt:lpstr>UWTSD 200_Title Page 2</vt:lpstr>
      <vt:lpstr>UWTSD 200_Text 4</vt:lpstr>
      <vt:lpstr>PowerPoint Presentation</vt:lpstr>
      <vt:lpstr>Content</vt:lpstr>
      <vt:lpstr>Learning Outcome</vt:lpstr>
      <vt:lpstr>Radiation pattern</vt:lpstr>
      <vt:lpstr>Radiation Pattern</vt:lpstr>
      <vt:lpstr>Radiation Pattern</vt:lpstr>
      <vt:lpstr>Radiation Pattern</vt:lpstr>
      <vt:lpstr>Radiation Pattern</vt:lpstr>
      <vt:lpstr>Radiation Pattern</vt:lpstr>
      <vt:lpstr>Radiation pattern</vt:lpstr>
      <vt:lpstr>Radiation pattern</vt:lpstr>
      <vt:lpstr>Isotropic Radiation Pattern</vt:lpstr>
      <vt:lpstr>Omnidirectional Radiation Pattern</vt:lpstr>
      <vt:lpstr>Omnidirectional Radiation Pattern</vt:lpstr>
      <vt:lpstr>Omnidirectional Radiation Pattern</vt:lpstr>
      <vt:lpstr>Directional (or Beam) Radiation Pattern</vt:lpstr>
      <vt:lpstr>Directional (or Beam) Radiation Pattern</vt:lpstr>
      <vt:lpstr>Radiation pattern</vt:lpstr>
      <vt:lpstr>Pencil Beam Radiation Pattern</vt:lpstr>
      <vt:lpstr>Pencil Beam Radiation Pattern</vt:lpstr>
      <vt:lpstr>Fan Beam Radiation Pattern</vt:lpstr>
      <vt:lpstr>Fan Beam Radiation Pattern</vt:lpstr>
      <vt:lpstr>Bidirectional Radiation Pattern</vt:lpstr>
      <vt:lpstr>Bidirectional Radiation Pattern</vt:lpstr>
      <vt:lpstr>Join the Vevox session </vt:lpstr>
      <vt:lpstr>References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124</cp:revision>
  <dcterms:created xsi:type="dcterms:W3CDTF">2021-03-09T15:35:42Z</dcterms:created>
  <dcterms:modified xsi:type="dcterms:W3CDTF">2026-10-22T08:00:55Z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