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9/28/2020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44D09-3A01-46A9-AD8F-C10C837882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6" y="2404534"/>
            <a:ext cx="8165439" cy="1646302"/>
          </a:xfrm>
        </p:spPr>
        <p:txBody>
          <a:bodyPr/>
          <a:lstStyle/>
          <a:p>
            <a:r>
              <a:rPr lang="en-GB" dirty="0"/>
              <a:t>Network Programmability -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09856F-2313-4608-B618-F7A74B35E0A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1660874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08D42-5AEB-4CC9-8C1A-CC2A9FA39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E3799-4409-4F97-952B-48FD36C4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industry and the field have moved forward.</a:t>
            </a:r>
          </a:p>
          <a:p>
            <a:pPr lvl="1"/>
            <a:r>
              <a:rPr lang="en-GB" dirty="0"/>
              <a:t>A convergence of network engineers and developers.</a:t>
            </a:r>
          </a:p>
          <a:p>
            <a:pPr lvl="1"/>
            <a:r>
              <a:rPr lang="en-GB" dirty="0"/>
              <a:t>Shift towards the Cloud.</a:t>
            </a:r>
          </a:p>
          <a:p>
            <a:pPr lvl="1"/>
            <a:r>
              <a:rPr lang="en-GB" dirty="0"/>
              <a:t>A move towards more efficient working practices.</a:t>
            </a:r>
          </a:p>
          <a:p>
            <a:r>
              <a:rPr lang="en-GB" dirty="0"/>
              <a:t>Network Engineers can no longer avoid code.</a:t>
            </a:r>
          </a:p>
          <a:p>
            <a:pPr lvl="1"/>
            <a:r>
              <a:rPr lang="en-GB" dirty="0"/>
              <a:t>Infrastructure as Code is increasingly important, if not mandatory.</a:t>
            </a:r>
          </a:p>
          <a:p>
            <a:pPr lvl="1"/>
            <a:r>
              <a:rPr lang="en-GB" dirty="0"/>
              <a:t>Network DevOps is a growing field, increasingly in demand.</a:t>
            </a:r>
          </a:p>
          <a:p>
            <a:pPr lvl="1"/>
            <a:r>
              <a:rPr lang="en-GB" dirty="0"/>
              <a:t>Software Engineers are going the opposite way due to containerisation.</a:t>
            </a:r>
          </a:p>
          <a:p>
            <a:r>
              <a:rPr lang="en-GB" dirty="0"/>
              <a:t>Sysadmins and network engineers are gaining more crossover than ever before.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513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ADADF-AD1A-466B-99C5-F9DAE8D4C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module…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66DB8-C4EF-4A94-B7BB-13BCF556D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694577"/>
            <a:ext cx="8860949" cy="4346786"/>
          </a:xfrm>
        </p:spPr>
        <p:txBody>
          <a:bodyPr>
            <a:normAutofit/>
          </a:bodyPr>
          <a:lstStyle/>
          <a:p>
            <a:r>
              <a:rPr lang="en-GB" dirty="0"/>
              <a:t>Linux – long the operating system of servers, now also the operating system of the cloud. A very powerful tool, impossible to avoid in industry.</a:t>
            </a:r>
          </a:p>
          <a:p>
            <a:pPr lvl="1"/>
            <a:r>
              <a:rPr lang="en-GB" dirty="0"/>
              <a:t>We’ll be using this as a tool throughout the module – we’ll do a few introductory sessions for familiarisation, but will continue to use it throughout.</a:t>
            </a:r>
          </a:p>
          <a:p>
            <a:r>
              <a:rPr lang="en-GB" dirty="0"/>
              <a:t>Python programming – a very popular scripting language, useful in lots of different environments, including network device APIs.</a:t>
            </a:r>
          </a:p>
          <a:p>
            <a:r>
              <a:rPr lang="en-GB" dirty="0"/>
              <a:t>REST web services and their consumption – this is how we communicate with a majority of cloud services.</a:t>
            </a:r>
          </a:p>
          <a:p>
            <a:pPr lvl="1"/>
            <a:r>
              <a:rPr lang="en-GB" dirty="0"/>
              <a:t>Necessary formats for this (and other use cases) such as json, xml, </a:t>
            </a:r>
            <a:r>
              <a:rPr lang="en-GB" dirty="0" err="1"/>
              <a:t>yaml</a:t>
            </a:r>
            <a:r>
              <a:rPr lang="en-GB" dirty="0"/>
              <a:t>, etc.</a:t>
            </a:r>
          </a:p>
          <a:p>
            <a:r>
              <a:rPr lang="en-GB" dirty="0"/>
              <a:t>Version control systems – how versions of code are effectively managed, e.g. git.</a:t>
            </a:r>
          </a:p>
          <a:p>
            <a:r>
              <a:rPr lang="en-GB" dirty="0"/>
              <a:t>Infrastructure as code – creating infrastructure through code which allows for the creation of reusable, deployable environments, e.g. Ansible.</a:t>
            </a:r>
          </a:p>
        </p:txBody>
      </p:sp>
    </p:spTree>
    <p:extLst>
      <p:ext uri="{BB962C8B-B14F-4D97-AF65-F5344CB8AC3E}">
        <p14:creationId xmlns:p14="http://schemas.microsoft.com/office/powerpoint/2010/main" val="2565098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A8EBA-06F6-48C6-AEC2-7277820F5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71119"/>
            <a:ext cx="8596668" cy="5370243"/>
          </a:xfrm>
        </p:spPr>
        <p:txBody>
          <a:bodyPr/>
          <a:lstStyle/>
          <a:p>
            <a:r>
              <a:rPr lang="en-GB" dirty="0"/>
              <a:t>This is potentially a lot of stuff – we’ll cover everything in as much detail as possible and I’ll give you extra reading where necessary.</a:t>
            </a:r>
          </a:p>
          <a:p>
            <a:r>
              <a:rPr lang="en-GB" dirty="0"/>
              <a:t>This will be a pretty technical module, involving a not insignificant amount of code development.</a:t>
            </a:r>
          </a:p>
          <a:p>
            <a:pPr lvl="1"/>
            <a:r>
              <a:rPr lang="en-GB" dirty="0"/>
              <a:t>Be ready to get stuck in.</a:t>
            </a:r>
          </a:p>
          <a:p>
            <a:pPr lvl="1"/>
            <a:r>
              <a:rPr lang="en-GB" dirty="0"/>
              <a:t>You may not need to be an exceptional programmer as a network engineer, and it doesn’t have to be your raison d’être but programming is now effectively unavoidable in industry – and seemingly will be for the foreseeable future.</a:t>
            </a:r>
          </a:p>
          <a:p>
            <a:r>
              <a:rPr lang="en-GB" dirty="0"/>
              <a:t>We will tie together a number of core and auxiliary concepts that will help you in industry and other modules across the remainder of your time studying.</a:t>
            </a:r>
          </a:p>
          <a:p>
            <a:r>
              <a:rPr lang="en-GB" dirty="0"/>
              <a:t>There are relevant certifications in a number of these ideas which you could (with a little further independent study) take after the completion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36498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2923</TotalTime>
  <Words>403</Words>
  <Application>Microsoft Office PowerPoint</Application>
  <PresentationFormat>Widescreen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Network Programmability - Introduction</vt:lpstr>
      <vt:lpstr>Context</vt:lpstr>
      <vt:lpstr>In this module…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Programmability - Introduction</dc:title>
  <dc:creator>Tim Bashford</dc:creator>
  <cp:lastModifiedBy>Tim Bashford</cp:lastModifiedBy>
  <cp:revision>6</cp:revision>
  <dcterms:created xsi:type="dcterms:W3CDTF">2020-09-28T15:44:10Z</dcterms:created>
  <dcterms:modified xsi:type="dcterms:W3CDTF">2020-09-30T16:28:04Z</dcterms:modified>
</cp:coreProperties>
</file>