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0A2819-5F26-4AB1-BA5F-40B67CA88142}" v="1" dt="2026-07-21T20:12:42.4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 snapToGrid="0">
      <p:cViewPr varScale="1">
        <p:scale>
          <a:sx n="65" d="100"/>
          <a:sy n="65" d="100"/>
        </p:scale>
        <p:origin x="85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ltan Zada Shoukat (2544628)" userId="051e7ef0-87b5-4310-8c69-8e0d6c8189d9" providerId="ADAL" clId="{983EE718-B485-4037-BD57-76F73EA48374}"/>
    <pc:docChg chg="undo custSel modSld">
      <pc:chgData name="Sultan Zada Shoukat (2544628)" userId="051e7ef0-87b5-4310-8c69-8e0d6c8189d9" providerId="ADAL" clId="{983EE718-B485-4037-BD57-76F73EA48374}" dt="2026-07-19T18:34:04.636" v="17" actId="14100"/>
      <pc:docMkLst>
        <pc:docMk/>
      </pc:docMkLst>
      <pc:sldChg chg="addSp modSp mod">
        <pc:chgData name="Sultan Zada Shoukat (2544628)" userId="051e7ef0-87b5-4310-8c69-8e0d6c8189d9" providerId="ADAL" clId="{983EE718-B485-4037-BD57-76F73EA48374}" dt="2026-07-19T18:21:30.859" v="2" actId="20577"/>
        <pc:sldMkLst>
          <pc:docMk/>
          <pc:sldMk cId="578208095" sldId="258"/>
        </pc:sldMkLst>
        <pc:spChg chg="add">
          <ac:chgData name="Sultan Zada Shoukat (2544628)" userId="051e7ef0-87b5-4310-8c69-8e0d6c8189d9" providerId="ADAL" clId="{983EE718-B485-4037-BD57-76F73EA48374}" dt="2026-07-19T18:20:52.854" v="0" actId="139"/>
          <ac:spMkLst>
            <pc:docMk/>
            <pc:sldMk cId="578208095" sldId="258"/>
            <ac:spMk id="2" creationId="{C2BCC9AB-4EF7-F362-4301-CCD647B3A55F}"/>
          </ac:spMkLst>
        </pc:spChg>
        <pc:spChg chg="mod">
          <ac:chgData name="Sultan Zada Shoukat (2544628)" userId="051e7ef0-87b5-4310-8c69-8e0d6c8189d9" providerId="ADAL" clId="{983EE718-B485-4037-BD57-76F73EA48374}" dt="2026-07-19T18:21:30.859" v="2" actId="20577"/>
          <ac:spMkLst>
            <pc:docMk/>
            <pc:sldMk cId="578208095" sldId="258"/>
            <ac:spMk id="8" creationId="{891795D5-9901-63DC-94B2-191C598C710F}"/>
          </ac:spMkLst>
        </pc:spChg>
      </pc:sldChg>
      <pc:sldChg chg="modSp mod">
        <pc:chgData name="Sultan Zada Shoukat (2544628)" userId="051e7ef0-87b5-4310-8c69-8e0d6c8189d9" providerId="ADAL" clId="{983EE718-B485-4037-BD57-76F73EA48374}" dt="2026-07-19T18:29:46.482" v="5" actId="14100"/>
        <pc:sldMkLst>
          <pc:docMk/>
          <pc:sldMk cId="795075295" sldId="259"/>
        </pc:sldMkLst>
        <pc:spChg chg="mod">
          <ac:chgData name="Sultan Zada Shoukat (2544628)" userId="051e7ef0-87b5-4310-8c69-8e0d6c8189d9" providerId="ADAL" clId="{983EE718-B485-4037-BD57-76F73EA48374}" dt="2026-07-19T18:29:46.482" v="5" actId="14100"/>
          <ac:spMkLst>
            <pc:docMk/>
            <pc:sldMk cId="795075295" sldId="259"/>
            <ac:spMk id="6" creationId="{26D4AD28-B02A-500C-066F-E80F8CBADBF9}"/>
          </ac:spMkLst>
        </pc:spChg>
      </pc:sldChg>
      <pc:sldChg chg="modSp mod">
        <pc:chgData name="Sultan Zada Shoukat (2544628)" userId="051e7ef0-87b5-4310-8c69-8e0d6c8189d9" providerId="ADAL" clId="{983EE718-B485-4037-BD57-76F73EA48374}" dt="2026-07-19T18:34:04.636" v="17" actId="14100"/>
        <pc:sldMkLst>
          <pc:docMk/>
          <pc:sldMk cId="2878052859" sldId="260"/>
        </pc:sldMkLst>
        <pc:spChg chg="mod">
          <ac:chgData name="Sultan Zada Shoukat (2544628)" userId="051e7ef0-87b5-4310-8c69-8e0d6c8189d9" providerId="ADAL" clId="{983EE718-B485-4037-BD57-76F73EA48374}" dt="2026-07-19T18:34:04.636" v="17" actId="14100"/>
          <ac:spMkLst>
            <pc:docMk/>
            <pc:sldMk cId="2878052859" sldId="260"/>
            <ac:spMk id="3" creationId="{0DDF0E75-DB1E-4108-7150-CF3F8D8C2B69}"/>
          </ac:spMkLst>
        </pc:spChg>
      </pc:sldChg>
    </pc:docChg>
  </pc:docChgLst>
  <pc:docChgLst>
    <pc:chgData name="Sultan Zada Shoukat (2544628)" userId="051e7ef0-87b5-4310-8c69-8e0d6c8189d9" providerId="ADAL" clId="{D7A04556-9B7A-40FB-98A2-4A622302BC4F}"/>
    <pc:docChg chg="undo custSel addSld delSld modSld">
      <pc:chgData name="Sultan Zada Shoukat (2544628)" userId="051e7ef0-87b5-4310-8c69-8e0d6c8189d9" providerId="ADAL" clId="{D7A04556-9B7A-40FB-98A2-4A622302BC4F}" dt="2026-07-22T12:39:28.650" v="999" actId="20577"/>
      <pc:docMkLst>
        <pc:docMk/>
      </pc:docMkLst>
      <pc:sldChg chg="modSp mod modTransition">
        <pc:chgData name="Sultan Zada Shoukat (2544628)" userId="051e7ef0-87b5-4310-8c69-8e0d6c8189d9" providerId="ADAL" clId="{D7A04556-9B7A-40FB-98A2-4A622302BC4F}" dt="2026-07-22T12:39:28.650" v="999" actId="20577"/>
        <pc:sldMkLst>
          <pc:docMk/>
          <pc:sldMk cId="2620971362" sldId="256"/>
        </pc:sldMkLst>
        <pc:spChg chg="mod">
          <ac:chgData name="Sultan Zada Shoukat (2544628)" userId="051e7ef0-87b5-4310-8c69-8e0d6c8189d9" providerId="ADAL" clId="{D7A04556-9B7A-40FB-98A2-4A622302BC4F}" dt="2026-07-21T19:45:01.213" v="79" actId="14100"/>
          <ac:spMkLst>
            <pc:docMk/>
            <pc:sldMk cId="2620971362" sldId="256"/>
            <ac:spMk id="2" creationId="{543A3992-1892-BE04-EB56-078C65FE5A5D}"/>
          </ac:spMkLst>
        </pc:spChg>
        <pc:spChg chg="mod">
          <ac:chgData name="Sultan Zada Shoukat (2544628)" userId="051e7ef0-87b5-4310-8c69-8e0d6c8189d9" providerId="ADAL" clId="{D7A04556-9B7A-40FB-98A2-4A622302BC4F}" dt="2026-07-22T12:39:28.650" v="999" actId="20577"/>
          <ac:spMkLst>
            <pc:docMk/>
            <pc:sldMk cId="2620971362" sldId="256"/>
            <ac:spMk id="3" creationId="{6D1A8327-F5F8-C02E-E9C5-66D25E18E568}"/>
          </ac:spMkLst>
        </pc:spChg>
        <pc:picChg chg="mod">
          <ac:chgData name="Sultan Zada Shoukat (2544628)" userId="051e7ef0-87b5-4310-8c69-8e0d6c8189d9" providerId="ADAL" clId="{D7A04556-9B7A-40FB-98A2-4A622302BC4F}" dt="2026-07-21T19:44:32.894" v="76" actId="14100"/>
          <ac:picMkLst>
            <pc:docMk/>
            <pc:sldMk cId="2620971362" sldId="256"/>
            <ac:picMk id="4" creationId="{B81D2DAF-9AF5-1E5B-3181-FA106FC24D14}"/>
          </ac:picMkLst>
        </pc:picChg>
      </pc:sldChg>
      <pc:sldChg chg="modSp mod modTransition">
        <pc:chgData name="Sultan Zada Shoukat (2544628)" userId="051e7ef0-87b5-4310-8c69-8e0d6c8189d9" providerId="ADAL" clId="{D7A04556-9B7A-40FB-98A2-4A622302BC4F}" dt="2026-07-21T19:53:55.161" v="437" actId="1076"/>
        <pc:sldMkLst>
          <pc:docMk/>
          <pc:sldMk cId="90776825" sldId="257"/>
        </pc:sldMkLst>
        <pc:spChg chg="mod">
          <ac:chgData name="Sultan Zada Shoukat (2544628)" userId="051e7ef0-87b5-4310-8c69-8e0d6c8189d9" providerId="ADAL" clId="{D7A04556-9B7A-40FB-98A2-4A622302BC4F}" dt="2026-07-21T19:53:55.161" v="437" actId="1076"/>
          <ac:spMkLst>
            <pc:docMk/>
            <pc:sldMk cId="90776825" sldId="257"/>
            <ac:spMk id="3" creationId="{D0CFC9C4-67B8-7114-EDEC-B1D56D7AE95F}"/>
          </ac:spMkLst>
        </pc:spChg>
      </pc:sldChg>
      <pc:sldChg chg="addSp delSp modSp mod modTransition">
        <pc:chgData name="Sultan Zada Shoukat (2544628)" userId="051e7ef0-87b5-4310-8c69-8e0d6c8189d9" providerId="ADAL" clId="{D7A04556-9B7A-40FB-98A2-4A622302BC4F}" dt="2026-07-21T20:16:12.298" v="536" actId="478"/>
        <pc:sldMkLst>
          <pc:docMk/>
          <pc:sldMk cId="578208095" sldId="258"/>
        </pc:sldMkLst>
        <pc:spChg chg="mod">
          <ac:chgData name="Sultan Zada Shoukat (2544628)" userId="051e7ef0-87b5-4310-8c69-8e0d6c8189d9" providerId="ADAL" clId="{D7A04556-9B7A-40FB-98A2-4A622302BC4F}" dt="2026-07-21T19:56:07.231" v="485" actId="20577"/>
          <ac:spMkLst>
            <pc:docMk/>
            <pc:sldMk cId="578208095" sldId="258"/>
            <ac:spMk id="3" creationId="{918E73DF-6BFB-1B4F-F4A4-3070E708A162}"/>
          </ac:spMkLst>
        </pc:spChg>
        <pc:spChg chg="mod">
          <ac:chgData name="Sultan Zada Shoukat (2544628)" userId="051e7ef0-87b5-4310-8c69-8e0d6c8189d9" providerId="ADAL" clId="{D7A04556-9B7A-40FB-98A2-4A622302BC4F}" dt="2026-07-19T18:27:07.477" v="21" actId="207"/>
          <ac:spMkLst>
            <pc:docMk/>
            <pc:sldMk cId="578208095" sldId="258"/>
            <ac:spMk id="8" creationId="{891795D5-9901-63DC-94B2-191C598C710F}"/>
          </ac:spMkLst>
        </pc:spChg>
        <pc:spChg chg="add del">
          <ac:chgData name="Sultan Zada Shoukat (2544628)" userId="051e7ef0-87b5-4310-8c69-8e0d6c8189d9" providerId="ADAL" clId="{D7A04556-9B7A-40FB-98A2-4A622302BC4F}" dt="2026-07-21T20:15:37.619" v="527" actId="478"/>
          <ac:spMkLst>
            <pc:docMk/>
            <pc:sldMk cId="578208095" sldId="258"/>
            <ac:spMk id="9" creationId="{43890F5E-CFE7-A34E-DFC8-A8B6FAA61F5F}"/>
          </ac:spMkLst>
        </pc:spChg>
        <pc:spChg chg="add del">
          <ac:chgData name="Sultan Zada Shoukat (2544628)" userId="051e7ef0-87b5-4310-8c69-8e0d6c8189d9" providerId="ADAL" clId="{D7A04556-9B7A-40FB-98A2-4A622302BC4F}" dt="2026-07-21T20:15:51.119" v="530" actId="478"/>
          <ac:spMkLst>
            <pc:docMk/>
            <pc:sldMk cId="578208095" sldId="258"/>
            <ac:spMk id="11" creationId="{57D0C05A-39B7-2AE2-3E16-A866D7DD9482}"/>
          </ac:spMkLst>
        </pc:spChg>
        <pc:spChg chg="add del mod">
          <ac:chgData name="Sultan Zada Shoukat (2544628)" userId="051e7ef0-87b5-4310-8c69-8e0d6c8189d9" providerId="ADAL" clId="{D7A04556-9B7A-40FB-98A2-4A622302BC4F}" dt="2026-07-21T20:16:12.298" v="536" actId="478"/>
          <ac:spMkLst>
            <pc:docMk/>
            <pc:sldMk cId="578208095" sldId="258"/>
            <ac:spMk id="13" creationId="{40319D9E-20BC-511E-C7FF-6152CE1F8CCC}"/>
          </ac:spMkLst>
        </pc:spChg>
      </pc:sldChg>
      <pc:sldChg chg="addSp delSp modSp mod modTransition">
        <pc:chgData name="Sultan Zada Shoukat (2544628)" userId="051e7ef0-87b5-4310-8c69-8e0d6c8189d9" providerId="ADAL" clId="{D7A04556-9B7A-40FB-98A2-4A622302BC4F}" dt="2026-07-21T20:14:02.492" v="524" actId="478"/>
        <pc:sldMkLst>
          <pc:docMk/>
          <pc:sldMk cId="795075295" sldId="259"/>
        </pc:sldMkLst>
        <pc:spChg chg="mod">
          <ac:chgData name="Sultan Zada Shoukat (2544628)" userId="051e7ef0-87b5-4310-8c69-8e0d6c8189d9" providerId="ADAL" clId="{D7A04556-9B7A-40FB-98A2-4A622302BC4F}" dt="2026-07-21T20:09:11.603" v="516" actId="1076"/>
          <ac:spMkLst>
            <pc:docMk/>
            <pc:sldMk cId="795075295" sldId="259"/>
            <ac:spMk id="5" creationId="{5395A40F-E60E-D3D1-4AE5-AC0A7C399D67}"/>
          </ac:spMkLst>
        </pc:spChg>
        <pc:spChg chg="add mod">
          <ac:chgData name="Sultan Zada Shoukat (2544628)" userId="051e7ef0-87b5-4310-8c69-8e0d6c8189d9" providerId="ADAL" clId="{D7A04556-9B7A-40FB-98A2-4A622302BC4F}" dt="2026-07-21T20:09:03.473" v="514" actId="1076"/>
          <ac:spMkLst>
            <pc:docMk/>
            <pc:sldMk cId="795075295" sldId="259"/>
            <ac:spMk id="6" creationId="{26D4AD28-B02A-500C-066F-E80F8CBADBF9}"/>
          </ac:spMkLst>
        </pc:spChg>
        <pc:picChg chg="add del">
          <ac:chgData name="Sultan Zada Shoukat (2544628)" userId="051e7ef0-87b5-4310-8c69-8e0d6c8189d9" providerId="ADAL" clId="{D7A04556-9B7A-40FB-98A2-4A622302BC4F}" dt="2026-07-21T20:13:12.723" v="521" actId="478"/>
          <ac:picMkLst>
            <pc:docMk/>
            <pc:sldMk cId="795075295" sldId="259"/>
            <ac:picMk id="2" creationId="{0029D150-2AEE-55D7-2ED7-A7DB73CB8FE9}"/>
          </ac:picMkLst>
        </pc:picChg>
        <pc:picChg chg="add del">
          <ac:chgData name="Sultan Zada Shoukat (2544628)" userId="051e7ef0-87b5-4310-8c69-8e0d6c8189d9" providerId="ADAL" clId="{D7A04556-9B7A-40FB-98A2-4A622302BC4F}" dt="2026-07-21T20:14:02.492" v="524" actId="478"/>
          <ac:picMkLst>
            <pc:docMk/>
            <pc:sldMk cId="795075295" sldId="259"/>
            <ac:picMk id="7" creationId="{D0AF6A1F-7E8F-45BD-66A4-F08A045B520C}"/>
          </ac:picMkLst>
        </pc:picChg>
      </pc:sldChg>
      <pc:sldChg chg="addSp delSp modSp mod modTransition">
        <pc:chgData name="Sultan Zada Shoukat (2544628)" userId="051e7ef0-87b5-4310-8c69-8e0d6c8189d9" providerId="ADAL" clId="{D7A04556-9B7A-40FB-98A2-4A622302BC4F}" dt="2026-07-21T20:08:37.969" v="512" actId="1076"/>
        <pc:sldMkLst>
          <pc:docMk/>
          <pc:sldMk cId="2878052859" sldId="260"/>
        </pc:sldMkLst>
        <pc:spChg chg="mod">
          <ac:chgData name="Sultan Zada Shoukat (2544628)" userId="051e7ef0-87b5-4310-8c69-8e0d6c8189d9" providerId="ADAL" clId="{D7A04556-9B7A-40FB-98A2-4A622302BC4F}" dt="2026-07-19T18:36:04.893" v="52" actId="1076"/>
          <ac:spMkLst>
            <pc:docMk/>
            <pc:sldMk cId="2878052859" sldId="260"/>
            <ac:spMk id="3" creationId="{0DDF0E75-DB1E-4108-7150-CF3F8D8C2B69}"/>
          </ac:spMkLst>
        </pc:spChg>
        <pc:spChg chg="add mod">
          <ac:chgData name="Sultan Zada Shoukat (2544628)" userId="051e7ef0-87b5-4310-8c69-8e0d6c8189d9" providerId="ADAL" clId="{D7A04556-9B7A-40FB-98A2-4A622302BC4F}" dt="2026-07-21T20:06:35.222" v="503" actId="14100"/>
          <ac:spMkLst>
            <pc:docMk/>
            <pc:sldMk cId="2878052859" sldId="260"/>
            <ac:spMk id="4" creationId="{89BBE978-84C0-0C7F-EF24-E1F4A7A789F3}"/>
          </ac:spMkLst>
        </pc:spChg>
        <pc:spChg chg="add del mod">
          <ac:chgData name="Sultan Zada Shoukat (2544628)" userId="051e7ef0-87b5-4310-8c69-8e0d6c8189d9" providerId="ADAL" clId="{D7A04556-9B7A-40FB-98A2-4A622302BC4F}" dt="2026-07-21T20:07:28.084" v="507" actId="478"/>
          <ac:spMkLst>
            <pc:docMk/>
            <pc:sldMk cId="2878052859" sldId="260"/>
            <ac:spMk id="6" creationId="{92A6A9E2-DA8C-7DB8-B430-7BA1070A9F71}"/>
          </ac:spMkLst>
        </pc:spChg>
        <pc:picChg chg="add mod">
          <ac:chgData name="Sultan Zada Shoukat (2544628)" userId="051e7ef0-87b5-4310-8c69-8e0d6c8189d9" providerId="ADAL" clId="{D7A04556-9B7A-40FB-98A2-4A622302BC4F}" dt="2026-07-21T20:08:37.969" v="512" actId="1076"/>
          <ac:picMkLst>
            <pc:docMk/>
            <pc:sldMk cId="2878052859" sldId="260"/>
            <ac:picMk id="7" creationId="{CFC7CEA1-9058-F6F6-EF85-4E8512E78BE0}"/>
          </ac:picMkLst>
        </pc:picChg>
      </pc:sldChg>
      <pc:sldChg chg="addSp delSp modSp mod modTransition">
        <pc:chgData name="Sultan Zada Shoukat (2544628)" userId="051e7ef0-87b5-4310-8c69-8e0d6c8189d9" providerId="ADAL" clId="{D7A04556-9B7A-40FB-98A2-4A622302BC4F}" dt="2026-07-21T20:05:54.972" v="500" actId="14100"/>
        <pc:sldMkLst>
          <pc:docMk/>
          <pc:sldMk cId="2435356705" sldId="261"/>
        </pc:sldMkLst>
        <pc:picChg chg="add del mod">
          <ac:chgData name="Sultan Zada Shoukat (2544628)" userId="051e7ef0-87b5-4310-8c69-8e0d6c8189d9" providerId="ADAL" clId="{D7A04556-9B7A-40FB-98A2-4A622302BC4F}" dt="2026-07-21T20:05:06.263" v="492" actId="478"/>
          <ac:picMkLst>
            <pc:docMk/>
            <pc:sldMk cId="2435356705" sldId="261"/>
            <ac:picMk id="4" creationId="{6294C6C0-7DD5-1D22-7C65-70B43134FADF}"/>
          </ac:picMkLst>
        </pc:picChg>
        <pc:picChg chg="add del">
          <ac:chgData name="Sultan Zada Shoukat (2544628)" userId="051e7ef0-87b5-4310-8c69-8e0d6c8189d9" providerId="ADAL" clId="{D7A04556-9B7A-40FB-98A2-4A622302BC4F}" dt="2026-07-21T20:05:02.177" v="491" actId="478"/>
          <ac:picMkLst>
            <pc:docMk/>
            <pc:sldMk cId="2435356705" sldId="261"/>
            <ac:picMk id="6" creationId="{DF9C0CBA-7488-CB67-5866-D1C1F80D26EB}"/>
          </ac:picMkLst>
        </pc:picChg>
        <pc:picChg chg="add mod">
          <ac:chgData name="Sultan Zada Shoukat (2544628)" userId="051e7ef0-87b5-4310-8c69-8e0d6c8189d9" providerId="ADAL" clId="{D7A04556-9B7A-40FB-98A2-4A622302BC4F}" dt="2026-07-21T20:05:54.972" v="500" actId="14100"/>
          <ac:picMkLst>
            <pc:docMk/>
            <pc:sldMk cId="2435356705" sldId="261"/>
            <ac:picMk id="7" creationId="{7C9038BC-FC0E-8F29-1812-928C305AEAC2}"/>
          </ac:picMkLst>
        </pc:picChg>
      </pc:sldChg>
      <pc:sldChg chg="modTransition">
        <pc:chgData name="Sultan Zada Shoukat (2544628)" userId="051e7ef0-87b5-4310-8c69-8e0d6c8189d9" providerId="ADAL" clId="{D7A04556-9B7A-40FB-98A2-4A622302BC4F}" dt="2026-07-19T18:40:46.573" v="59"/>
        <pc:sldMkLst>
          <pc:docMk/>
          <pc:sldMk cId="949755363" sldId="262"/>
        </pc:sldMkLst>
      </pc:sldChg>
      <pc:sldChg chg="modSp new mod">
        <pc:chgData name="Sultan Zada Shoukat (2544628)" userId="051e7ef0-87b5-4310-8c69-8e0d6c8189d9" providerId="ADAL" clId="{D7A04556-9B7A-40FB-98A2-4A622302BC4F}" dt="2026-07-21T20:23:29.843" v="991" actId="20577"/>
        <pc:sldMkLst>
          <pc:docMk/>
          <pc:sldMk cId="254849768" sldId="263"/>
        </pc:sldMkLst>
        <pc:spChg chg="mod">
          <ac:chgData name="Sultan Zada Shoukat (2544628)" userId="051e7ef0-87b5-4310-8c69-8e0d6c8189d9" providerId="ADAL" clId="{D7A04556-9B7A-40FB-98A2-4A622302BC4F}" dt="2026-07-21T20:19:15.481" v="547" actId="20577"/>
          <ac:spMkLst>
            <pc:docMk/>
            <pc:sldMk cId="254849768" sldId="263"/>
            <ac:spMk id="2" creationId="{AB13E89E-2254-5843-995E-4EFEED72A987}"/>
          </ac:spMkLst>
        </pc:spChg>
        <pc:spChg chg="mod">
          <ac:chgData name="Sultan Zada Shoukat (2544628)" userId="051e7ef0-87b5-4310-8c69-8e0d6c8189d9" providerId="ADAL" clId="{D7A04556-9B7A-40FB-98A2-4A622302BC4F}" dt="2026-07-21T20:23:29.843" v="991" actId="20577"/>
          <ac:spMkLst>
            <pc:docMk/>
            <pc:sldMk cId="254849768" sldId="263"/>
            <ac:spMk id="3" creationId="{F58D90B3-6A58-7665-BF02-60D316C1FEE8}"/>
          </ac:spMkLst>
        </pc:spChg>
      </pc:sldChg>
      <pc:sldChg chg="add del">
        <pc:chgData name="Sultan Zada Shoukat (2544628)" userId="051e7ef0-87b5-4310-8c69-8e0d6c8189d9" providerId="ADAL" clId="{D7A04556-9B7A-40FB-98A2-4A622302BC4F}" dt="2026-07-21T20:12:57.579" v="518" actId="47"/>
        <pc:sldMkLst>
          <pc:docMk/>
          <pc:sldMk cId="709689990" sldId="263"/>
        </pc:sldMkLst>
      </pc:sldChg>
      <pc:sldChg chg="new del">
        <pc:chgData name="Sultan Zada Shoukat (2544628)" userId="051e7ef0-87b5-4310-8c69-8e0d6c8189d9" providerId="ADAL" clId="{D7A04556-9B7A-40FB-98A2-4A622302BC4F}" dt="2026-07-21T19:45:43.760" v="80" actId="47"/>
        <pc:sldMkLst>
          <pc:docMk/>
          <pc:sldMk cId="905170856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140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963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117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947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623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2780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07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162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3085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6905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9420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6B7F5-2057-4372-83E1-328E282129F1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8569E1F-88BF-44C8-9723-533FA763900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45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u.seek.com/" TargetMode="External"/><Relationship Id="rId2" Type="http://schemas.openxmlformats.org/officeDocument/2006/relationships/hyperlink" Target="https://www.myagedcare.gov.au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gov.au/" TargetMode="External"/><Relationship Id="rId2" Type="http://schemas.openxmlformats.org/officeDocument/2006/relationships/hyperlink" Target="https://www.myagedcare.gov.au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.indeed.com/?r=us" TargetMode="External"/><Relationship Id="rId4" Type="http://schemas.openxmlformats.org/officeDocument/2006/relationships/hyperlink" Target="https://au.seek.com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yagedcare.gov.au/health-professionals?utm_source=chatgpt.co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A3992-1892-BE04-EB56-078C65FE5A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222" y="1607577"/>
            <a:ext cx="4149931" cy="1918912"/>
          </a:xfrm>
        </p:spPr>
        <p:txBody>
          <a:bodyPr>
            <a:normAutofit/>
          </a:bodyPr>
          <a:lstStyle/>
          <a:p>
            <a:r>
              <a:rPr lang="en-GB" sz="4000" dirty="0"/>
              <a:t>Research Progress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1A8327-F5F8-C02E-E9C5-66D25E18E5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5039" y="3939396"/>
            <a:ext cx="4162489" cy="1606576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role: Care manager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Sultan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zada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Shoukat 2544628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LCHs4007</a:t>
            </a:r>
          </a:p>
          <a:p>
            <a:endParaRPr lang="en-GB" sz="1600" dirty="0"/>
          </a:p>
        </p:txBody>
      </p:sp>
      <p:pic>
        <p:nvPicPr>
          <p:cNvPr id="4" name="Picture 3" descr="University of Wales, Trinity Saint David, London">
            <a:extLst>
              <a:ext uri="{FF2B5EF4-FFF2-40B4-BE49-F238E27FC236}">
                <a16:creationId xmlns:a16="http://schemas.microsoft.com/office/drawing/2014/main" id="{B81D2DAF-9AF5-1E5B-3181-FA106FC24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910" y="572535"/>
            <a:ext cx="5331667" cy="2026033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8" name="Picture 27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97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FC9C4-67B8-7114-EDEC-B1D56D7AE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153" y="1912493"/>
            <a:ext cx="9603275" cy="3450613"/>
          </a:xfrm>
        </p:spPr>
        <p:txBody>
          <a:bodyPr/>
          <a:lstStyle/>
          <a:p>
            <a:r>
              <a:rPr lang="en-GB" dirty="0"/>
              <a:t>I chose the role of Care Manager to support adolescence and elderly individuals, those with disabilities and health needs.</a:t>
            </a:r>
          </a:p>
          <a:p>
            <a:r>
              <a:rPr lang="en-GB" dirty="0"/>
              <a:t>In my opinion this opportunity will increase my personal experience by expanding my knowledge of different circumstances and needs of support.</a:t>
            </a:r>
          </a:p>
          <a:p>
            <a:r>
              <a:rPr lang="en-GB" dirty="0"/>
              <a:t>I am passionate about making a positive impact in people’s lives by helping them maintain their independence and making decisions.</a:t>
            </a:r>
          </a:p>
          <a:p>
            <a:r>
              <a:rPr lang="en-GB" dirty="0"/>
              <a:t>In the future, I hope to specialise further in areas such as safeguarding, mental health or complex needs to continue growing in this career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1D301C-1572-C264-1CF0-742539F1142F}"/>
              </a:ext>
            </a:extLst>
          </p:cNvPr>
          <p:cNvSpPr txBox="1"/>
          <p:nvPr/>
        </p:nvSpPr>
        <p:spPr>
          <a:xfrm>
            <a:off x="1106129" y="560437"/>
            <a:ext cx="99171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Why I Chose Care Manager?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55338C-BB41-2CED-852D-0C65408E7172}"/>
              </a:ext>
            </a:extLst>
          </p:cNvPr>
          <p:cNvSpPr txBox="1"/>
          <p:nvPr/>
        </p:nvSpPr>
        <p:spPr>
          <a:xfrm>
            <a:off x="191729" y="5197287"/>
            <a:ext cx="66367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REF-</a:t>
            </a:r>
          </a:p>
          <a:p>
            <a:r>
              <a:rPr lang="en-GB" dirty="0">
                <a:hlinkClick r:id="rId3"/>
              </a:rPr>
              <a:t>SEEK - Australia's no. 1 jobs, employment, career and recruitment site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Helping you navigate aged care, every step of the way | My Aged 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73DF-6BFB-1B4F-F4A4-3070E708A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714" y="2010934"/>
            <a:ext cx="3489131" cy="34506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I searched online using:</a:t>
            </a:r>
          </a:p>
          <a:p>
            <a:pPr>
              <a:lnSpc>
                <a:spcPct val="150000"/>
              </a:lnSpc>
            </a:pPr>
            <a:r>
              <a:rPr lang="en-GB" dirty="0"/>
              <a:t>Google</a:t>
            </a:r>
          </a:p>
          <a:p>
            <a:pPr>
              <a:lnSpc>
                <a:spcPct val="150000"/>
              </a:lnSpc>
            </a:pPr>
            <a:r>
              <a:rPr lang="en-GB" dirty="0"/>
              <a:t>Government health websites</a:t>
            </a:r>
          </a:p>
          <a:p>
            <a:pPr>
              <a:lnSpc>
                <a:spcPct val="150000"/>
              </a:lnSpc>
            </a:pPr>
            <a:r>
              <a:rPr lang="en-GB" dirty="0"/>
              <a:t>Seek and indeed job websites</a:t>
            </a:r>
          </a:p>
          <a:p>
            <a:pPr>
              <a:lnSpc>
                <a:spcPct val="150000"/>
              </a:lnSpc>
            </a:pPr>
            <a:r>
              <a:rPr lang="en-GB" dirty="0"/>
              <a:t>TAFE (Technical and Further Education) and university websites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544070-D195-7E72-D3BF-050F3B182981}"/>
              </a:ext>
            </a:extLst>
          </p:cNvPr>
          <p:cNvSpPr txBox="1"/>
          <p:nvPr/>
        </p:nvSpPr>
        <p:spPr>
          <a:xfrm>
            <a:off x="1451579" y="868435"/>
            <a:ext cx="96032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How I started my research?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695DE2-ACFE-1055-87CE-1985B0B40637}"/>
              </a:ext>
            </a:extLst>
          </p:cNvPr>
          <p:cNvSpPr txBox="1"/>
          <p:nvPr/>
        </p:nvSpPr>
        <p:spPr>
          <a:xfrm>
            <a:off x="4414683" y="2010934"/>
            <a:ext cx="33183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Keywords used: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Care Manager job description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Care Manager responsibilities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Care Manager qualifications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Care Manager salary Australia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Skills needed for Care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BAC2D5-3BF6-B63D-48DE-C89DDFE3B81D}"/>
              </a:ext>
            </a:extLst>
          </p:cNvPr>
          <p:cNvSpPr txBox="1"/>
          <p:nvPr/>
        </p:nvSpPr>
        <p:spPr>
          <a:xfrm>
            <a:off x="8642554" y="1997839"/>
            <a:ext cx="308241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/>
              <a:t>What I found: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Main duties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Required qualifications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Skills and experience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/>
              <a:t>Salary and career opportunities</a:t>
            </a: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1795D5-9901-63DC-94B2-191C598C710F}"/>
              </a:ext>
            </a:extLst>
          </p:cNvPr>
          <p:cNvSpPr txBox="1"/>
          <p:nvPr/>
        </p:nvSpPr>
        <p:spPr>
          <a:xfrm>
            <a:off x="3701845" y="4644771"/>
            <a:ext cx="77871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0000"/>
                </a:solidFill>
              </a:rPr>
              <a:t>REF:</a:t>
            </a:r>
          </a:p>
          <a:p>
            <a:r>
              <a:rPr lang="en-GB">
                <a:hlinkClick r:id="rId2"/>
              </a:rPr>
              <a:t>Helping you navigate aged care, every step of the way | My Aged Care</a:t>
            </a:r>
            <a:endParaRPr lang="en-GB"/>
          </a:p>
          <a:p>
            <a:r>
              <a:rPr lang="en-GB">
                <a:hlinkClick r:id="rId3"/>
              </a:rPr>
              <a:t>Australian Government Department of Health, Disability and Ageing</a:t>
            </a:r>
            <a:endParaRPr lang="en-GB"/>
          </a:p>
          <a:p>
            <a:r>
              <a:rPr lang="en-GB">
                <a:hlinkClick r:id="rId4"/>
              </a:rPr>
              <a:t>SEEK - Australia's no. 1 jobs, employment, career and recruitment site</a:t>
            </a:r>
            <a:endParaRPr lang="en-GB">
              <a:hlinkClick r:id="rId2"/>
            </a:endParaRPr>
          </a:p>
          <a:p>
            <a:r>
              <a:rPr lang="en-GB">
                <a:hlinkClick r:id="rId5"/>
              </a:rPr>
              <a:t>Job Search | Indeed</a:t>
            </a: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BCC9AB-4EF7-F362-4301-CCD647B3A55F}"/>
              </a:ext>
            </a:extLst>
          </p:cNvPr>
          <p:cNvSpPr txBox="1"/>
          <p:nvPr/>
        </p:nvSpPr>
        <p:spPr>
          <a:xfrm>
            <a:off x="5191369" y="252111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20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CEA41-85A3-D4E4-2F6F-EF5B74B04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953" y="1986742"/>
            <a:ext cx="9603275" cy="50192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Currency</a:t>
            </a:r>
          </a:p>
          <a:p>
            <a:r>
              <a:rPr lang="en-GB" dirty="0"/>
              <a:t>Information is current and regularly updated                         </a:t>
            </a:r>
          </a:p>
          <a:p>
            <a:pPr marL="0" indent="0">
              <a:buNone/>
            </a:pPr>
            <a:r>
              <a:rPr lang="en-GB" dirty="0"/>
              <a:t>Relevance</a:t>
            </a:r>
          </a:p>
          <a:p>
            <a:r>
              <a:rPr lang="en-GB" dirty="0"/>
              <a:t>It provides information about aged care and Care Manager roles.</a:t>
            </a:r>
          </a:p>
          <a:p>
            <a:pPr marL="0" indent="0">
              <a:buNone/>
            </a:pPr>
            <a:r>
              <a:rPr lang="en-GB" dirty="0"/>
              <a:t>Authority</a:t>
            </a:r>
          </a:p>
          <a:p>
            <a:r>
              <a:rPr lang="en-GB" dirty="0"/>
              <a:t>Published by the Australian Government, a trusted source.</a:t>
            </a:r>
          </a:p>
          <a:p>
            <a:pPr marL="0" indent="0">
              <a:buNone/>
            </a:pPr>
            <a:r>
              <a:rPr lang="en-GB" dirty="0"/>
              <a:t>Accuracy</a:t>
            </a:r>
          </a:p>
          <a:p>
            <a:r>
              <a:rPr lang="en-GB" dirty="0"/>
              <a:t>Information is factual and supported by official policies.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AF56B1-38DC-8CEB-C70A-17103F20F5DC}"/>
              </a:ext>
            </a:extLst>
          </p:cNvPr>
          <p:cNvSpPr txBox="1"/>
          <p:nvPr/>
        </p:nvSpPr>
        <p:spPr>
          <a:xfrm>
            <a:off x="2675695" y="0"/>
            <a:ext cx="9314744" cy="1146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/>
              <a:t>CRAAP Test (Source Evaluation)</a:t>
            </a:r>
          </a:p>
          <a:p>
            <a:pPr>
              <a:lnSpc>
                <a:spcPct val="150000"/>
              </a:lnSpc>
            </a:pPr>
            <a:r>
              <a:rPr lang="en-GB" sz="2000"/>
              <a:t>Source: Australian Government – Health Department Website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95A40F-E60E-D3D1-4AE5-AC0A7C399D67}"/>
              </a:ext>
            </a:extLst>
          </p:cNvPr>
          <p:cNvSpPr txBox="1"/>
          <p:nvPr/>
        </p:nvSpPr>
        <p:spPr>
          <a:xfrm>
            <a:off x="7241458" y="2459504"/>
            <a:ext cx="46345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To inform the public, not to advertise or sell anything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/>
          </a:p>
          <a:p>
            <a:r>
              <a:rPr lang="en-GB" sz="2000"/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This is a reliable source for my report.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D4AD28-B02A-500C-066F-E80F8CBADBF9}"/>
              </a:ext>
            </a:extLst>
          </p:cNvPr>
          <p:cNvSpPr txBox="1"/>
          <p:nvPr/>
        </p:nvSpPr>
        <p:spPr>
          <a:xfrm>
            <a:off x="7757650" y="5071865"/>
            <a:ext cx="39680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REF: </a:t>
            </a:r>
          </a:p>
          <a:p>
            <a:r>
              <a:rPr lang="en-GB" dirty="0">
                <a:hlinkClick r:id="rId2"/>
              </a:rPr>
              <a:t>https://www.myagedcare.gov.au/health-professionals?utm_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075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38EA2-6143-CBA0-FF1B-7A4E17B9F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Challenges I faced: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F0E75-DB1E-4108-7150-CF3F8D8C2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21" y="2104477"/>
            <a:ext cx="6256811" cy="3537197"/>
          </a:xfrm>
        </p:spPr>
        <p:txBody>
          <a:bodyPr>
            <a:normAutofit/>
          </a:bodyPr>
          <a:lstStyle/>
          <a:p>
            <a:pPr lvl="0"/>
            <a:r>
              <a:rPr lang="en-GB" sz="1800" dirty="0"/>
              <a:t>Finding information that was specific to the Care Manager role rather than other aged care jobs.</a:t>
            </a:r>
          </a:p>
          <a:p>
            <a:pPr lvl="0"/>
            <a:r>
              <a:rPr lang="en-GB" sz="1800" dirty="0"/>
              <a:t>Different websites described the job responsibilities differently.</a:t>
            </a:r>
          </a:p>
          <a:p>
            <a:pPr lvl="0"/>
            <a:r>
              <a:rPr lang="en-GB" sz="1800" dirty="0"/>
              <a:t>Some websites had outdated information.</a:t>
            </a:r>
          </a:p>
          <a:p>
            <a:pPr lvl="0"/>
            <a:r>
              <a:rPr lang="en-GB" sz="1800" dirty="0"/>
              <a:t>Finding reliable sources instead of blogs or opinion websites.</a:t>
            </a:r>
          </a:p>
          <a:p>
            <a:pPr lvl="0"/>
            <a:r>
              <a:rPr lang="en-GB" sz="1800" dirty="0"/>
              <a:t>Understanding some medical and aged care terminology.</a:t>
            </a:r>
          </a:p>
          <a:p>
            <a:pPr lvl="0"/>
            <a:r>
              <a:rPr lang="en-GB" sz="1800" dirty="0"/>
              <a:t>Comparing salary information because it varied between websites and locations.</a:t>
            </a:r>
          </a:p>
          <a:p>
            <a:pPr lvl="0"/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BBE978-84C0-0C7F-EF24-E1F4A7A789F3}"/>
              </a:ext>
            </a:extLst>
          </p:cNvPr>
          <p:cNvSpPr txBox="1"/>
          <p:nvPr/>
        </p:nvSpPr>
        <p:spPr>
          <a:xfrm>
            <a:off x="6710766" y="1878708"/>
            <a:ext cx="474873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Finding information about career progression and future job opportunities.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Deciding which information was most relevant for my report.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Making sure all the information was accurate and supported by reliable sources.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C7CEA1-9058-F6F6-EF85-4E8512E78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8154" y="4144498"/>
            <a:ext cx="2113400" cy="21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05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32AAD-B221-D575-0C1F-C345F2AC1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next steps: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E1668-A636-97A8-1569-DE0430851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Continue researching reliable sources</a:t>
            </a:r>
          </a:p>
          <a:p>
            <a:r>
              <a:rPr lang="en-GB"/>
              <a:t>Collect more information about qualifications skills </a:t>
            </a:r>
          </a:p>
          <a:p>
            <a:r>
              <a:rPr lang="en-GB"/>
              <a:t>Compare information from different websites</a:t>
            </a:r>
          </a:p>
          <a:p>
            <a:r>
              <a:rPr lang="en-GB"/>
              <a:t>Plan my report</a:t>
            </a:r>
          </a:p>
          <a:p>
            <a:r>
              <a:rPr lang="en-GB"/>
              <a:t>Write the first draft</a:t>
            </a:r>
          </a:p>
          <a:p>
            <a:r>
              <a:rPr lang="en-GB"/>
              <a:t>Check references and proofread before submitting</a:t>
            </a:r>
          </a:p>
        </p:txBody>
      </p:sp>
      <p:pic>
        <p:nvPicPr>
          <p:cNvPr id="7" name="Picture 6" descr="Stairs Icon">
            <a:extLst>
              <a:ext uri="{FF2B5EF4-FFF2-40B4-BE49-F238E27FC236}">
                <a16:creationId xmlns:a16="http://schemas.microsoft.com/office/drawing/2014/main" id="{7C9038BC-FC0E-8F29-1812-928C305AE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137" y="2006968"/>
            <a:ext cx="4046514" cy="4046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35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3E89E-2254-5843-995E-4EFEED72A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D90B3-6A58-7665-BF02-60D316C1F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chose the Care Manager role because I enjoy helping others and making a positive difference</a:t>
            </a:r>
          </a:p>
          <a:p>
            <a:r>
              <a:rPr lang="en-GB" dirty="0"/>
              <a:t>I researched the role using reliable source, including government, university and job websites.</a:t>
            </a:r>
          </a:p>
          <a:p>
            <a:r>
              <a:rPr lang="en-GB" dirty="0"/>
              <a:t>The CRAAP Test helped me identify trustworthy information.</a:t>
            </a:r>
          </a:p>
          <a:p>
            <a:r>
              <a:rPr lang="en-GB" dirty="0"/>
              <a:t>Although I faced some challenges, I overcame them by comparing different sources</a:t>
            </a:r>
          </a:p>
          <a:p>
            <a:r>
              <a:rPr lang="en-GB" dirty="0"/>
              <a:t>My next step is to complete my report using accurate, reliable information.</a:t>
            </a:r>
          </a:p>
        </p:txBody>
      </p:sp>
    </p:spTree>
    <p:extLst>
      <p:ext uri="{BB962C8B-B14F-4D97-AF65-F5344CB8AC3E}">
        <p14:creationId xmlns:p14="http://schemas.microsoft.com/office/powerpoint/2010/main" val="254849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A1C0C9C-CE6D-6AE4-97A4-7FBEC4EE9300}"/>
              </a:ext>
            </a:extLst>
          </p:cNvPr>
          <p:cNvSpPr txBox="1"/>
          <p:nvPr/>
        </p:nvSpPr>
        <p:spPr>
          <a:xfrm>
            <a:off x="3303536" y="2947372"/>
            <a:ext cx="33479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/>
              <a:t>Any Questions?</a:t>
            </a:r>
          </a:p>
        </p:txBody>
      </p:sp>
      <p:pic>
        <p:nvPicPr>
          <p:cNvPr id="4" name="Picture 3" descr="Question Mark Symbol Question Mark Symbol">
            <a:extLst>
              <a:ext uri="{FF2B5EF4-FFF2-40B4-BE49-F238E27FC236}">
                <a16:creationId xmlns:a16="http://schemas.microsoft.com/office/drawing/2014/main" id="{B49AB4AD-7131-5D9C-E1A6-AFC2CBBDD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319" y="1738005"/>
            <a:ext cx="8132096" cy="4574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755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C50C73B-ECA8-408D-9030-3753AC74FF25}">
  <ds:schemaRefs>
    <ds:schemaRef ds:uri="15fc19cd-fa26-435b-84bc-af8af48cbcc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D1CB86D-1D7B-4E30-8C81-51A1FE9C5C17}">
  <ds:schemaRefs>
    <ds:schemaRef ds:uri="http://schemas.microsoft.com/office/infopath/2007/PartnerControls"/>
    <ds:schemaRef ds:uri="http://purl.org/dc/dcmitype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15fc19cd-fa26-435b-84bc-af8af48cbcc7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C957829-8E2A-4526-A081-A404371219A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543</Words>
  <Application>Microsoft Office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Times New Roman</vt:lpstr>
      <vt:lpstr>Gallery</vt:lpstr>
      <vt:lpstr>Research Progress presentation </vt:lpstr>
      <vt:lpstr>PowerPoint Presentation</vt:lpstr>
      <vt:lpstr>PowerPoint Presentation</vt:lpstr>
      <vt:lpstr>PowerPoint Presentation</vt:lpstr>
      <vt:lpstr>Challenges I faced:</vt:lpstr>
      <vt:lpstr>My next steps: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Progress presentation </dc:title>
  <dc:creator>Sultan Zada Shoukat (2544628)</dc:creator>
  <cp:lastModifiedBy>Sultan Zada Shoukat (2544628)</cp:lastModifiedBy>
  <cp:revision>1</cp:revision>
  <dcterms:created xsi:type="dcterms:W3CDTF">2026-07-19T17:03:14Z</dcterms:created>
  <dcterms:modified xsi:type="dcterms:W3CDTF">2026-07-22T12:39:38Z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