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1" r:id="rId5"/>
    <p:sldId id="263" r:id="rId6"/>
    <p:sldId id="264" r:id="rId7"/>
    <p:sldId id="262" r:id="rId8"/>
    <p:sldId id="259" r:id="rId9"/>
    <p:sldId id="265" r:id="rId10"/>
  </p:sldIdLst>
  <p:sldSz cx="12192000" cy="6858000"/>
  <p:notesSz cx="6858000" cy="9144000"/>
  <p:defaultTextStyle>
    <a:defPPr>
      <a:defRPr lang="en-150"/>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D36A3-E6BD-457E-991A-7B7C7CF02DBE}" v="15" dt="2025-04-11T11:30:47.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2" d="100"/>
          <a:sy n="102" d="100"/>
        </p:scale>
        <p:origin x="95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ckenzie callard" userId="666ce5146605865c" providerId="LiveId" clId="{169D36A3-E6BD-457E-991A-7B7C7CF02DBE}"/>
    <pc:docChg chg="undo custSel addSld modSld">
      <pc:chgData name="mckenzie callard" userId="666ce5146605865c" providerId="LiveId" clId="{169D36A3-E6BD-457E-991A-7B7C7CF02DBE}" dt="2025-04-11T11:30:47.668" v="5266" actId="1076"/>
      <pc:docMkLst>
        <pc:docMk/>
      </pc:docMkLst>
      <pc:sldChg chg="modSp mod">
        <pc:chgData name="mckenzie callard" userId="666ce5146605865c" providerId="LiveId" clId="{169D36A3-E6BD-457E-991A-7B7C7CF02DBE}" dt="2025-04-11T09:55:50.827" v="1218" actId="20577"/>
        <pc:sldMkLst>
          <pc:docMk/>
          <pc:sldMk cId="4144648856" sldId="257"/>
        </pc:sldMkLst>
        <pc:spChg chg="mod">
          <ac:chgData name="mckenzie callard" userId="666ce5146605865c" providerId="LiveId" clId="{169D36A3-E6BD-457E-991A-7B7C7CF02DBE}" dt="2025-04-11T09:55:50.827" v="1218" actId="20577"/>
          <ac:spMkLst>
            <pc:docMk/>
            <pc:sldMk cId="4144648856" sldId="257"/>
            <ac:spMk id="3" creationId="{DF1E4741-716E-3167-FE02-E6ABC2480A87}"/>
          </ac:spMkLst>
        </pc:spChg>
      </pc:sldChg>
      <pc:sldChg chg="addSp delSp modSp mod">
        <pc:chgData name="mckenzie callard" userId="666ce5146605865c" providerId="LiveId" clId="{169D36A3-E6BD-457E-991A-7B7C7CF02DBE}" dt="2025-04-11T10:06:04.592" v="1833" actId="20577"/>
        <pc:sldMkLst>
          <pc:docMk/>
          <pc:sldMk cId="667291617" sldId="258"/>
        </pc:sldMkLst>
        <pc:spChg chg="add del mod">
          <ac:chgData name="mckenzie callard" userId="666ce5146605865c" providerId="LiveId" clId="{169D36A3-E6BD-457E-991A-7B7C7CF02DBE}" dt="2025-04-11T07:00:56.636" v="20" actId="21"/>
          <ac:spMkLst>
            <pc:docMk/>
            <pc:sldMk cId="667291617" sldId="258"/>
            <ac:spMk id="5" creationId="{7BE97857-747B-D1F2-56DF-DB0CA5C566CE}"/>
          </ac:spMkLst>
        </pc:spChg>
        <pc:spChg chg="add mod">
          <ac:chgData name="mckenzie callard" userId="666ce5146605865c" providerId="LiveId" clId="{169D36A3-E6BD-457E-991A-7B7C7CF02DBE}" dt="2025-04-11T10:06:04.592" v="1833" actId="20577"/>
          <ac:spMkLst>
            <pc:docMk/>
            <pc:sldMk cId="667291617" sldId="258"/>
            <ac:spMk id="6" creationId="{AEC3E1CD-B7C4-9332-BB51-1EC7415842E0}"/>
          </ac:spMkLst>
        </pc:spChg>
      </pc:sldChg>
      <pc:sldChg chg="addSp delSp modSp new mod setBg">
        <pc:chgData name="mckenzie callard" userId="666ce5146605865c" providerId="LiveId" clId="{169D36A3-E6BD-457E-991A-7B7C7CF02DBE}" dt="2025-04-11T11:29:07.647" v="5234" actId="20577"/>
        <pc:sldMkLst>
          <pc:docMk/>
          <pc:sldMk cId="1556074423" sldId="259"/>
        </pc:sldMkLst>
        <pc:spChg chg="mod">
          <ac:chgData name="mckenzie callard" userId="666ce5146605865c" providerId="LiveId" clId="{169D36A3-E6BD-457E-991A-7B7C7CF02DBE}" dt="2025-04-11T11:26:42.046" v="5023" actId="20577"/>
          <ac:spMkLst>
            <pc:docMk/>
            <pc:sldMk cId="1556074423" sldId="259"/>
            <ac:spMk id="2" creationId="{9DBB4F04-4006-9D2E-EF45-B623206F473A}"/>
          </ac:spMkLst>
        </pc:spChg>
        <pc:spChg chg="del">
          <ac:chgData name="mckenzie callard" userId="666ce5146605865c" providerId="LiveId" clId="{169D36A3-E6BD-457E-991A-7B7C7CF02DBE}" dt="2025-04-11T11:19:53.435" v="4929" actId="21"/>
          <ac:spMkLst>
            <pc:docMk/>
            <pc:sldMk cId="1556074423" sldId="259"/>
            <ac:spMk id="3" creationId="{6DE3BB1A-1C70-8CFA-410F-3470070FDE19}"/>
          </ac:spMkLst>
        </pc:spChg>
        <pc:spChg chg="del">
          <ac:chgData name="mckenzie callard" userId="666ce5146605865c" providerId="LiveId" clId="{169D36A3-E6BD-457E-991A-7B7C7CF02DBE}" dt="2025-04-11T11:19:49.786" v="4928" actId="21"/>
          <ac:spMkLst>
            <pc:docMk/>
            <pc:sldMk cId="1556074423" sldId="259"/>
            <ac:spMk id="4" creationId="{9FAC2D16-C02B-9574-82D8-801D9A184183}"/>
          </ac:spMkLst>
        </pc:spChg>
        <pc:spChg chg="add del mod">
          <ac:chgData name="mckenzie callard" userId="666ce5146605865c" providerId="LiveId" clId="{169D36A3-E6BD-457E-991A-7B7C7CF02DBE}" dt="2025-04-11T11:23:08.197" v="4987"/>
          <ac:spMkLst>
            <pc:docMk/>
            <pc:sldMk cId="1556074423" sldId="259"/>
            <ac:spMk id="5" creationId="{24753F2E-AF56-87A3-3F08-D2F2E1FFE7E2}"/>
          </ac:spMkLst>
        </pc:spChg>
        <pc:spChg chg="add mod">
          <ac:chgData name="mckenzie callard" userId="666ce5146605865c" providerId="LiveId" clId="{169D36A3-E6BD-457E-991A-7B7C7CF02DBE}" dt="2025-04-11T11:29:07.647" v="5234" actId="20577"/>
          <ac:spMkLst>
            <pc:docMk/>
            <pc:sldMk cId="1556074423" sldId="259"/>
            <ac:spMk id="6" creationId="{C10529A7-C1CB-195C-01D5-0C1D5FFA5155}"/>
          </ac:spMkLst>
        </pc:spChg>
        <pc:spChg chg="add">
          <ac:chgData name="mckenzie callard" userId="666ce5146605865c" providerId="LiveId" clId="{169D36A3-E6BD-457E-991A-7B7C7CF02DBE}" dt="2025-04-11T11:19:57.885" v="4930" actId="26606"/>
          <ac:spMkLst>
            <pc:docMk/>
            <pc:sldMk cId="1556074423" sldId="259"/>
            <ac:spMk id="7" creationId="{787F4F1C-8D3D-4EC1-B72D-A0470A5A08B8}"/>
          </ac:spMkLst>
        </pc:spChg>
        <pc:grpChg chg="add">
          <ac:chgData name="mckenzie callard" userId="666ce5146605865c" providerId="LiveId" clId="{169D36A3-E6BD-457E-991A-7B7C7CF02DBE}" dt="2025-04-11T11:19:57.885" v="4930" actId="26606"/>
          <ac:grpSpMkLst>
            <pc:docMk/>
            <pc:sldMk cId="1556074423" sldId="259"/>
            <ac:grpSpMk id="9" creationId="{D1E3DD61-64DB-46AD-B249-E273CD86B051}"/>
          </ac:grpSpMkLst>
        </pc:grpChg>
      </pc:sldChg>
      <pc:sldChg chg="addSp delSp modSp add mod">
        <pc:chgData name="mckenzie callard" userId="666ce5146605865c" providerId="LiveId" clId="{169D36A3-E6BD-457E-991A-7B7C7CF02DBE}" dt="2025-04-11T10:28:50.707" v="2441" actId="20577"/>
        <pc:sldMkLst>
          <pc:docMk/>
          <pc:sldMk cId="1468423418" sldId="260"/>
        </pc:sldMkLst>
        <pc:spChg chg="mod">
          <ac:chgData name="mckenzie callard" userId="666ce5146605865c" providerId="LiveId" clId="{169D36A3-E6BD-457E-991A-7B7C7CF02DBE}" dt="2025-04-11T10:07:46.550" v="1867" actId="27636"/>
          <ac:spMkLst>
            <pc:docMk/>
            <pc:sldMk cId="1468423418" sldId="260"/>
            <ac:spMk id="2" creationId="{DC3339B4-53FA-74A7-547A-DA95E88B7870}"/>
          </ac:spMkLst>
        </pc:spChg>
        <pc:spChg chg="add mod">
          <ac:chgData name="mckenzie callard" userId="666ce5146605865c" providerId="LiveId" clId="{169D36A3-E6BD-457E-991A-7B7C7CF02DBE}" dt="2025-04-11T10:28:50.707" v="2441" actId="20577"/>
          <ac:spMkLst>
            <pc:docMk/>
            <pc:sldMk cId="1468423418" sldId="260"/>
            <ac:spMk id="3" creationId="{F936E825-0955-F2E3-BC8A-22AADABA6E68}"/>
          </ac:spMkLst>
        </pc:spChg>
        <pc:spChg chg="del mod">
          <ac:chgData name="mckenzie callard" userId="666ce5146605865c" providerId="LiveId" clId="{169D36A3-E6BD-457E-991A-7B7C7CF02DBE}" dt="2025-04-11T10:07:48.331" v="1869"/>
          <ac:spMkLst>
            <pc:docMk/>
            <pc:sldMk cId="1468423418" sldId="260"/>
            <ac:spMk id="6" creationId="{318ECF4D-B01B-DF9A-5A23-51587287D678}"/>
          </ac:spMkLst>
        </pc:spChg>
      </pc:sldChg>
      <pc:sldChg chg="addSp delSp modSp new mod setBg setClrOvrMap">
        <pc:chgData name="mckenzie callard" userId="666ce5146605865c" providerId="LiveId" clId="{169D36A3-E6BD-457E-991A-7B7C7CF02DBE}" dt="2025-04-11T10:41:00.494" v="3236" actId="20577"/>
        <pc:sldMkLst>
          <pc:docMk/>
          <pc:sldMk cId="1654786245" sldId="261"/>
        </pc:sldMkLst>
        <pc:spChg chg="mod">
          <ac:chgData name="mckenzie callard" userId="666ce5146605865c" providerId="LiveId" clId="{169D36A3-E6BD-457E-991A-7B7C7CF02DBE}" dt="2025-04-11T10:34:56.301" v="2963" actId="26606"/>
          <ac:spMkLst>
            <pc:docMk/>
            <pc:sldMk cId="1654786245" sldId="261"/>
            <ac:spMk id="2" creationId="{A8E19AA3-62DE-22B7-AE1B-2FE0027B7E6D}"/>
          </ac:spMkLst>
        </pc:spChg>
        <pc:spChg chg="add del">
          <ac:chgData name="mckenzie callard" userId="666ce5146605865c" providerId="LiveId" clId="{169D36A3-E6BD-457E-991A-7B7C7CF02DBE}" dt="2025-04-11T10:29:53.313" v="2445" actId="26606"/>
          <ac:spMkLst>
            <pc:docMk/>
            <pc:sldMk cId="1654786245" sldId="261"/>
            <ac:spMk id="3" creationId="{951ACB73-0D5D-C480-73B3-67D136C88CB6}"/>
          </ac:spMkLst>
        </pc:spChg>
        <pc:spChg chg="add del">
          <ac:chgData name="mckenzie callard" userId="666ce5146605865c" providerId="LiveId" clId="{169D36A3-E6BD-457E-991A-7B7C7CF02DBE}" dt="2025-04-11T10:29:53.298" v="2444" actId="26606"/>
          <ac:spMkLst>
            <pc:docMk/>
            <pc:sldMk cId="1654786245" sldId="261"/>
            <ac:spMk id="8" creationId="{3677BAFB-3BD3-41BB-9107-FAE224AE21C4}"/>
          </ac:spMkLst>
        </pc:spChg>
        <pc:spChg chg="add del">
          <ac:chgData name="mckenzie callard" userId="666ce5146605865c" providerId="LiveId" clId="{169D36A3-E6BD-457E-991A-7B7C7CF02DBE}" dt="2025-04-11T10:29:53.298" v="2444" actId="26606"/>
          <ac:spMkLst>
            <pc:docMk/>
            <pc:sldMk cId="1654786245" sldId="261"/>
            <ac:spMk id="10" creationId="{E6823A9B-C188-42D4-847C-3AD928DB145C}"/>
          </ac:spMkLst>
        </pc:spChg>
        <pc:spChg chg="add del">
          <ac:chgData name="mckenzie callard" userId="666ce5146605865c" providerId="LiveId" clId="{169D36A3-E6BD-457E-991A-7B7C7CF02DBE}" dt="2025-04-11T10:29:53.298" v="2444" actId="26606"/>
          <ac:spMkLst>
            <pc:docMk/>
            <pc:sldMk cId="1654786245" sldId="261"/>
            <ac:spMk id="12" creationId="{34B557F3-1A0C-4749-A6DB-EAC082DF390B}"/>
          </ac:spMkLst>
        </pc:spChg>
        <pc:spChg chg="add del">
          <ac:chgData name="mckenzie callard" userId="666ce5146605865c" providerId="LiveId" clId="{169D36A3-E6BD-457E-991A-7B7C7CF02DBE}" dt="2025-04-11T10:29:53.298" v="2444" actId="26606"/>
          <ac:spMkLst>
            <pc:docMk/>
            <pc:sldMk cId="1654786245" sldId="261"/>
            <ac:spMk id="14" creationId="{55D55AA6-3751-494F-868A-DCEDC5CE82BF}"/>
          </ac:spMkLst>
        </pc:spChg>
        <pc:spChg chg="add del">
          <ac:chgData name="mckenzie callard" userId="666ce5146605865c" providerId="LiveId" clId="{169D36A3-E6BD-457E-991A-7B7C7CF02DBE}" dt="2025-04-11T10:29:53.298" v="2444" actId="26606"/>
          <ac:spMkLst>
            <pc:docMk/>
            <pc:sldMk cId="1654786245" sldId="261"/>
            <ac:spMk id="16" creationId="{4D4C00DC-4DC6-4CD2-9E31-F17E6CEBC5A6}"/>
          </ac:spMkLst>
        </pc:spChg>
        <pc:spChg chg="add del">
          <ac:chgData name="mckenzie callard" userId="666ce5146605865c" providerId="LiveId" clId="{169D36A3-E6BD-457E-991A-7B7C7CF02DBE}" dt="2025-04-11T10:29:53.298" v="2444" actId="26606"/>
          <ac:spMkLst>
            <pc:docMk/>
            <pc:sldMk cId="1654786245" sldId="261"/>
            <ac:spMk id="18" creationId="{D82AB1B2-7970-42CF-8BF5-567C69E9FFFB}"/>
          </ac:spMkLst>
        </pc:spChg>
        <pc:spChg chg="add del">
          <ac:chgData name="mckenzie callard" userId="666ce5146605865c" providerId="LiveId" clId="{169D36A3-E6BD-457E-991A-7B7C7CF02DBE}" dt="2025-04-11T10:29:53.298" v="2444" actId="26606"/>
          <ac:spMkLst>
            <pc:docMk/>
            <pc:sldMk cId="1654786245" sldId="261"/>
            <ac:spMk id="24" creationId="{C10FB9CA-E7FA-462C-B537-F1224ED1ACF4}"/>
          </ac:spMkLst>
        </pc:spChg>
        <pc:spChg chg="add del">
          <ac:chgData name="mckenzie callard" userId="666ce5146605865c" providerId="LiveId" clId="{169D36A3-E6BD-457E-991A-7B7C7CF02DBE}" dt="2025-04-11T10:29:53.298" v="2444" actId="26606"/>
          <ac:spMkLst>
            <pc:docMk/>
            <pc:sldMk cId="1654786245" sldId="261"/>
            <ac:spMk id="26" creationId="{D8469AE7-A75B-4F37-850B-EF5974ABED2C}"/>
          </ac:spMkLst>
        </pc:spChg>
        <pc:spChg chg="add del">
          <ac:chgData name="mckenzie callard" userId="666ce5146605865c" providerId="LiveId" clId="{169D36A3-E6BD-457E-991A-7B7C7CF02DBE}" dt="2025-04-11T10:34:56.301" v="2963" actId="26606"/>
          <ac:spMkLst>
            <pc:docMk/>
            <pc:sldMk cId="1654786245" sldId="261"/>
            <ac:spMk id="199" creationId="{B95B9BA8-1D69-4796-85F5-B6D0BD52354B}"/>
          </ac:spMkLst>
        </pc:spChg>
        <pc:spChg chg="add mod">
          <ac:chgData name="mckenzie callard" userId="666ce5146605865c" providerId="LiveId" clId="{169D36A3-E6BD-457E-991A-7B7C7CF02DBE}" dt="2025-04-11T10:41:00.494" v="3236" actId="20577"/>
          <ac:spMkLst>
            <pc:docMk/>
            <pc:sldMk cId="1654786245" sldId="261"/>
            <ac:spMk id="200" creationId="{951ACB73-0D5D-C480-73B3-67D136C88CB6}"/>
          </ac:spMkLst>
        </pc:spChg>
        <pc:spChg chg="add">
          <ac:chgData name="mckenzie callard" userId="666ce5146605865c" providerId="LiveId" clId="{169D36A3-E6BD-457E-991A-7B7C7CF02DBE}" dt="2025-04-11T10:34:56.301" v="2963" actId="26606"/>
          <ac:spMkLst>
            <pc:docMk/>
            <pc:sldMk cId="1654786245" sldId="261"/>
            <ac:spMk id="207" creationId="{5A0118C5-4F8D-4CF4-BADD-53FEACC6C42A}"/>
          </ac:spMkLst>
        </pc:spChg>
        <pc:spChg chg="add">
          <ac:chgData name="mckenzie callard" userId="666ce5146605865c" providerId="LiveId" clId="{169D36A3-E6BD-457E-991A-7B7C7CF02DBE}" dt="2025-04-11T10:34:56.301" v="2963" actId="26606"/>
          <ac:spMkLst>
            <pc:docMk/>
            <pc:sldMk cId="1654786245" sldId="261"/>
            <ac:spMk id="209" creationId="{A99050EE-26AF-4253-BD50-F0FCD965A8F6}"/>
          </ac:spMkLst>
        </pc:spChg>
        <pc:spChg chg="add">
          <ac:chgData name="mckenzie callard" userId="666ce5146605865c" providerId="LiveId" clId="{169D36A3-E6BD-457E-991A-7B7C7CF02DBE}" dt="2025-04-11T10:34:56.301" v="2963" actId="26606"/>
          <ac:spMkLst>
            <pc:docMk/>
            <pc:sldMk cId="1654786245" sldId="261"/>
            <ac:spMk id="215" creationId="{D0C78466-EB6E-45A0-99A6-A00789ACD90A}"/>
          </ac:spMkLst>
        </pc:spChg>
        <pc:spChg chg="add">
          <ac:chgData name="mckenzie callard" userId="666ce5146605865c" providerId="LiveId" clId="{169D36A3-E6BD-457E-991A-7B7C7CF02DBE}" dt="2025-04-11T10:34:56.301" v="2963" actId="26606"/>
          <ac:spMkLst>
            <pc:docMk/>
            <pc:sldMk cId="1654786245" sldId="261"/>
            <ac:spMk id="217" creationId="{E99F76E4-5DFD-4DBE-B042-66FBCD1182C9}"/>
          </ac:spMkLst>
        </pc:spChg>
        <pc:grpChg chg="add del">
          <ac:chgData name="mckenzie callard" userId="666ce5146605865c" providerId="LiveId" clId="{169D36A3-E6BD-457E-991A-7B7C7CF02DBE}" dt="2025-04-11T10:34:56.301" v="2963" actId="26606"/>
          <ac:grpSpMkLst>
            <pc:docMk/>
            <pc:sldMk cId="1654786245" sldId="261"/>
            <ac:grpSpMk id="201" creationId="{4728F330-19FB-4D39-BD0F-53032ABFEB7F}"/>
          </ac:grpSpMkLst>
        </pc:grpChg>
        <pc:grpChg chg="add">
          <ac:chgData name="mckenzie callard" userId="666ce5146605865c" providerId="LiveId" clId="{169D36A3-E6BD-457E-991A-7B7C7CF02DBE}" dt="2025-04-11T10:34:56.301" v="2963" actId="26606"/>
          <ac:grpSpMkLst>
            <pc:docMk/>
            <pc:sldMk cId="1654786245" sldId="261"/>
            <ac:grpSpMk id="219" creationId="{5468B3A9-705E-43C3-A742-0619B0D8F2EE}"/>
          </ac:grpSpMkLst>
        </pc:grpChg>
        <pc:grpChg chg="add">
          <ac:chgData name="mckenzie callard" userId="666ce5146605865c" providerId="LiveId" clId="{169D36A3-E6BD-457E-991A-7B7C7CF02DBE}" dt="2025-04-11T10:34:56.301" v="2963" actId="26606"/>
          <ac:grpSpMkLst>
            <pc:docMk/>
            <pc:sldMk cId="1654786245" sldId="261"/>
            <ac:grpSpMk id="390" creationId="{773717CC-ECEE-4ABF-BA61-C59F46801775}"/>
          </ac:grpSpMkLst>
        </pc:grpChg>
      </pc:sldChg>
      <pc:sldChg chg="addSp delSp modSp new mod setBg">
        <pc:chgData name="mckenzie callard" userId="666ce5146605865c" providerId="LiveId" clId="{169D36A3-E6BD-457E-991A-7B7C7CF02DBE}" dt="2025-04-11T11:19:36.535" v="4927" actId="20577"/>
        <pc:sldMkLst>
          <pc:docMk/>
          <pc:sldMk cId="2309806903" sldId="262"/>
        </pc:sldMkLst>
        <pc:spChg chg="mod">
          <ac:chgData name="mckenzie callard" userId="666ce5146605865c" providerId="LiveId" clId="{169D36A3-E6BD-457E-991A-7B7C7CF02DBE}" dt="2025-04-11T11:15:20.901" v="4460" actId="20577"/>
          <ac:spMkLst>
            <pc:docMk/>
            <pc:sldMk cId="2309806903" sldId="262"/>
            <ac:spMk id="2" creationId="{83D9EAB5-EE01-F91E-F3D7-9CC6D6E9FA7E}"/>
          </ac:spMkLst>
        </pc:spChg>
        <pc:spChg chg="del">
          <ac:chgData name="mckenzie callard" userId="666ce5146605865c" providerId="LiveId" clId="{169D36A3-E6BD-457E-991A-7B7C7CF02DBE}" dt="2025-04-11T11:11:32.344" v="4413" actId="21"/>
          <ac:spMkLst>
            <pc:docMk/>
            <pc:sldMk cId="2309806903" sldId="262"/>
            <ac:spMk id="3" creationId="{79EDA206-0E96-23E1-0D61-1AB87C35A76A}"/>
          </ac:spMkLst>
        </pc:spChg>
        <pc:spChg chg="del">
          <ac:chgData name="mckenzie callard" userId="666ce5146605865c" providerId="LiveId" clId="{169D36A3-E6BD-457E-991A-7B7C7CF02DBE}" dt="2025-04-11T11:11:36.977" v="4414" actId="21"/>
          <ac:spMkLst>
            <pc:docMk/>
            <pc:sldMk cId="2309806903" sldId="262"/>
            <ac:spMk id="4" creationId="{55CDB718-3DEF-BFF2-2EB9-8518D7E0F932}"/>
          </ac:spMkLst>
        </pc:spChg>
        <pc:spChg chg="add mod">
          <ac:chgData name="mckenzie callard" userId="666ce5146605865c" providerId="LiveId" clId="{169D36A3-E6BD-457E-991A-7B7C7CF02DBE}" dt="2025-04-11T11:19:36.535" v="4927" actId="20577"/>
          <ac:spMkLst>
            <pc:docMk/>
            <pc:sldMk cId="2309806903" sldId="262"/>
            <ac:spMk id="5" creationId="{741BD088-7A40-78DF-9468-573155579DC5}"/>
          </ac:spMkLst>
        </pc:spChg>
        <pc:spChg chg="add">
          <ac:chgData name="mckenzie callard" userId="666ce5146605865c" providerId="LiveId" clId="{169D36A3-E6BD-457E-991A-7B7C7CF02DBE}" dt="2025-04-11T11:11:42.266" v="4415" actId="26606"/>
          <ac:spMkLst>
            <pc:docMk/>
            <pc:sldMk cId="2309806903" sldId="262"/>
            <ac:spMk id="7" creationId="{3677BAFB-3BD3-41BB-9107-FAE224AE21C4}"/>
          </ac:spMkLst>
        </pc:spChg>
        <pc:spChg chg="add">
          <ac:chgData name="mckenzie callard" userId="666ce5146605865c" providerId="LiveId" clId="{169D36A3-E6BD-457E-991A-7B7C7CF02DBE}" dt="2025-04-11T11:11:42.266" v="4415" actId="26606"/>
          <ac:spMkLst>
            <pc:docMk/>
            <pc:sldMk cId="2309806903" sldId="262"/>
            <ac:spMk id="9" creationId="{E6823A9B-C188-42D4-847C-3AD928DB145C}"/>
          </ac:spMkLst>
        </pc:spChg>
        <pc:spChg chg="add">
          <ac:chgData name="mckenzie callard" userId="666ce5146605865c" providerId="LiveId" clId="{169D36A3-E6BD-457E-991A-7B7C7CF02DBE}" dt="2025-04-11T11:11:42.266" v="4415" actId="26606"/>
          <ac:spMkLst>
            <pc:docMk/>
            <pc:sldMk cId="2309806903" sldId="262"/>
            <ac:spMk id="11" creationId="{34B557F3-1A0C-4749-A6DB-EAC082DF390B}"/>
          </ac:spMkLst>
        </pc:spChg>
        <pc:spChg chg="add">
          <ac:chgData name="mckenzie callard" userId="666ce5146605865c" providerId="LiveId" clId="{169D36A3-E6BD-457E-991A-7B7C7CF02DBE}" dt="2025-04-11T11:11:42.266" v="4415" actId="26606"/>
          <ac:spMkLst>
            <pc:docMk/>
            <pc:sldMk cId="2309806903" sldId="262"/>
            <ac:spMk id="13" creationId="{55D55AA6-3751-494F-868A-DCEDC5CE82BF}"/>
          </ac:spMkLst>
        </pc:spChg>
        <pc:spChg chg="add">
          <ac:chgData name="mckenzie callard" userId="666ce5146605865c" providerId="LiveId" clId="{169D36A3-E6BD-457E-991A-7B7C7CF02DBE}" dt="2025-04-11T11:11:42.266" v="4415" actId="26606"/>
          <ac:spMkLst>
            <pc:docMk/>
            <pc:sldMk cId="2309806903" sldId="262"/>
            <ac:spMk id="15" creationId="{4D4C00DC-4DC6-4CD2-9E31-F17E6CEBC5A6}"/>
          </ac:spMkLst>
        </pc:spChg>
        <pc:spChg chg="add">
          <ac:chgData name="mckenzie callard" userId="666ce5146605865c" providerId="LiveId" clId="{169D36A3-E6BD-457E-991A-7B7C7CF02DBE}" dt="2025-04-11T11:11:42.266" v="4415" actId="26606"/>
          <ac:spMkLst>
            <pc:docMk/>
            <pc:sldMk cId="2309806903" sldId="262"/>
            <ac:spMk id="17" creationId="{D82AB1B2-7970-42CF-8BF5-567C69E9FFFB}"/>
          </ac:spMkLst>
        </pc:spChg>
        <pc:spChg chg="add">
          <ac:chgData name="mckenzie callard" userId="666ce5146605865c" providerId="LiveId" clId="{169D36A3-E6BD-457E-991A-7B7C7CF02DBE}" dt="2025-04-11T11:11:42.266" v="4415" actId="26606"/>
          <ac:spMkLst>
            <pc:docMk/>
            <pc:sldMk cId="2309806903" sldId="262"/>
            <ac:spMk id="23" creationId="{C10FB9CA-E7FA-462C-B537-F1224ED1ACF4}"/>
          </ac:spMkLst>
        </pc:spChg>
        <pc:spChg chg="add">
          <ac:chgData name="mckenzie callard" userId="666ce5146605865c" providerId="LiveId" clId="{169D36A3-E6BD-457E-991A-7B7C7CF02DBE}" dt="2025-04-11T11:11:42.266" v="4415" actId="26606"/>
          <ac:spMkLst>
            <pc:docMk/>
            <pc:sldMk cId="2309806903" sldId="262"/>
            <ac:spMk id="25" creationId="{D8469AE7-A75B-4F37-850B-EF5974ABED2C}"/>
          </ac:spMkLst>
        </pc:spChg>
        <pc:grpChg chg="add">
          <ac:chgData name="mckenzie callard" userId="666ce5146605865c" providerId="LiveId" clId="{169D36A3-E6BD-457E-991A-7B7C7CF02DBE}" dt="2025-04-11T11:11:42.266" v="4415" actId="26606"/>
          <ac:grpSpMkLst>
            <pc:docMk/>
            <pc:sldMk cId="2309806903" sldId="262"/>
            <ac:grpSpMk id="19" creationId="{66FB5A75-BDE2-4F12-A95B-C48788A7685C}"/>
          </ac:grpSpMkLst>
        </pc:grpChg>
      </pc:sldChg>
      <pc:sldChg chg="addSp delSp modSp new mod setBg">
        <pc:chgData name="mckenzie callard" userId="666ce5146605865c" providerId="LiveId" clId="{169D36A3-E6BD-457E-991A-7B7C7CF02DBE}" dt="2025-04-11T10:50:06.208" v="3884" actId="20577"/>
        <pc:sldMkLst>
          <pc:docMk/>
          <pc:sldMk cId="2807733432" sldId="263"/>
        </pc:sldMkLst>
        <pc:spChg chg="mod">
          <ac:chgData name="mckenzie callard" userId="666ce5146605865c" providerId="LiveId" clId="{169D36A3-E6BD-457E-991A-7B7C7CF02DBE}" dt="2025-04-11T10:45:13.619" v="3289" actId="20577"/>
          <ac:spMkLst>
            <pc:docMk/>
            <pc:sldMk cId="2807733432" sldId="263"/>
            <ac:spMk id="2" creationId="{76827450-213C-1535-4AAA-84A530A564D6}"/>
          </ac:spMkLst>
        </pc:spChg>
        <pc:spChg chg="del">
          <ac:chgData name="mckenzie callard" userId="666ce5146605865c" providerId="LiveId" clId="{169D36A3-E6BD-457E-991A-7B7C7CF02DBE}" dt="2025-04-11T10:41:40.498" v="3239" actId="26606"/>
          <ac:spMkLst>
            <pc:docMk/>
            <pc:sldMk cId="2807733432" sldId="263"/>
            <ac:spMk id="3" creationId="{05FB5B6F-B232-06F6-9000-BA70D4CD6A5E}"/>
          </ac:spMkLst>
        </pc:spChg>
        <pc:spChg chg="add mod">
          <ac:chgData name="mckenzie callard" userId="666ce5146605865c" providerId="LiveId" clId="{169D36A3-E6BD-457E-991A-7B7C7CF02DBE}" dt="2025-04-11T10:50:06.208" v="3884" actId="20577"/>
          <ac:spMkLst>
            <pc:docMk/>
            <pc:sldMk cId="2807733432" sldId="263"/>
            <ac:spMk id="4" creationId="{529D0AEF-CCE1-6A7D-0927-AC18DB01B4EF}"/>
          </ac:spMkLst>
        </pc:spChg>
        <pc:spChg chg="add">
          <ac:chgData name="mckenzie callard" userId="666ce5146605865c" providerId="LiveId" clId="{169D36A3-E6BD-457E-991A-7B7C7CF02DBE}" dt="2025-04-11T10:41:40.498" v="3239" actId="26606"/>
          <ac:spMkLst>
            <pc:docMk/>
            <pc:sldMk cId="2807733432" sldId="263"/>
            <ac:spMk id="8" creationId="{787F4F1C-8D3D-4EC1-B72D-A0470A5A08B8}"/>
          </ac:spMkLst>
        </pc:spChg>
        <pc:grpChg chg="add">
          <ac:chgData name="mckenzie callard" userId="666ce5146605865c" providerId="LiveId" clId="{169D36A3-E6BD-457E-991A-7B7C7CF02DBE}" dt="2025-04-11T10:41:40.498" v="3239" actId="26606"/>
          <ac:grpSpMkLst>
            <pc:docMk/>
            <pc:sldMk cId="2807733432" sldId="263"/>
            <ac:grpSpMk id="10" creationId="{D1E3DD61-64DB-46AD-B249-E273CD86B051}"/>
          </ac:grpSpMkLst>
        </pc:grpChg>
      </pc:sldChg>
      <pc:sldChg chg="addSp delSp modSp new mod setBg">
        <pc:chgData name="mckenzie callard" userId="666ce5146605865c" providerId="LiveId" clId="{169D36A3-E6BD-457E-991A-7B7C7CF02DBE}" dt="2025-04-11T11:06:48.496" v="4412" actId="20577"/>
        <pc:sldMkLst>
          <pc:docMk/>
          <pc:sldMk cId="713969932" sldId="264"/>
        </pc:sldMkLst>
        <pc:spChg chg="mod">
          <ac:chgData name="mckenzie callard" userId="666ce5146605865c" providerId="LiveId" clId="{169D36A3-E6BD-457E-991A-7B7C7CF02DBE}" dt="2025-04-11T11:02:27.680" v="3921" actId="5793"/>
          <ac:spMkLst>
            <pc:docMk/>
            <pc:sldMk cId="713969932" sldId="264"/>
            <ac:spMk id="2" creationId="{29CA3E2D-1560-A83E-D917-24CD55D76B77}"/>
          </ac:spMkLst>
        </pc:spChg>
        <pc:spChg chg="del mod">
          <ac:chgData name="mckenzie callard" userId="666ce5146605865c" providerId="LiveId" clId="{169D36A3-E6BD-457E-991A-7B7C7CF02DBE}" dt="2025-04-11T11:01:32.746" v="3889" actId="21"/>
          <ac:spMkLst>
            <pc:docMk/>
            <pc:sldMk cId="713969932" sldId="264"/>
            <ac:spMk id="3" creationId="{B740EF51-C2F5-594D-A55A-6EAEBB72F23A}"/>
          </ac:spMkLst>
        </pc:spChg>
        <pc:spChg chg="add mod">
          <ac:chgData name="mckenzie callard" userId="666ce5146605865c" providerId="LiveId" clId="{169D36A3-E6BD-457E-991A-7B7C7CF02DBE}" dt="2025-04-11T11:06:48.496" v="4412" actId="20577"/>
          <ac:spMkLst>
            <pc:docMk/>
            <pc:sldMk cId="713969932" sldId="264"/>
            <ac:spMk id="4" creationId="{A64E762C-B3D7-3AF0-2ABE-345E06466F4C}"/>
          </ac:spMkLst>
        </pc:spChg>
        <pc:spChg chg="add">
          <ac:chgData name="mckenzie callard" userId="666ce5146605865c" providerId="LiveId" clId="{169D36A3-E6BD-457E-991A-7B7C7CF02DBE}" dt="2025-04-11T11:01:18.683" v="3886" actId="26606"/>
          <ac:spMkLst>
            <pc:docMk/>
            <pc:sldMk cId="713969932" sldId="264"/>
            <ac:spMk id="8" creationId="{3677BAFB-3BD3-41BB-9107-FAE224AE21C4}"/>
          </ac:spMkLst>
        </pc:spChg>
        <pc:spChg chg="add">
          <ac:chgData name="mckenzie callard" userId="666ce5146605865c" providerId="LiveId" clId="{169D36A3-E6BD-457E-991A-7B7C7CF02DBE}" dt="2025-04-11T11:01:18.683" v="3886" actId="26606"/>
          <ac:spMkLst>
            <pc:docMk/>
            <pc:sldMk cId="713969932" sldId="264"/>
            <ac:spMk id="10" creationId="{E6823A9B-C188-42D4-847C-3AD928DB145C}"/>
          </ac:spMkLst>
        </pc:spChg>
        <pc:spChg chg="add">
          <ac:chgData name="mckenzie callard" userId="666ce5146605865c" providerId="LiveId" clId="{169D36A3-E6BD-457E-991A-7B7C7CF02DBE}" dt="2025-04-11T11:01:18.683" v="3886" actId="26606"/>
          <ac:spMkLst>
            <pc:docMk/>
            <pc:sldMk cId="713969932" sldId="264"/>
            <ac:spMk id="12" creationId="{34B557F3-1A0C-4749-A6DB-EAC082DF390B}"/>
          </ac:spMkLst>
        </pc:spChg>
        <pc:spChg chg="add">
          <ac:chgData name="mckenzie callard" userId="666ce5146605865c" providerId="LiveId" clId="{169D36A3-E6BD-457E-991A-7B7C7CF02DBE}" dt="2025-04-11T11:01:18.683" v="3886" actId="26606"/>
          <ac:spMkLst>
            <pc:docMk/>
            <pc:sldMk cId="713969932" sldId="264"/>
            <ac:spMk id="14" creationId="{55D55AA6-3751-494F-868A-DCEDC5CE82BF}"/>
          </ac:spMkLst>
        </pc:spChg>
        <pc:spChg chg="add">
          <ac:chgData name="mckenzie callard" userId="666ce5146605865c" providerId="LiveId" clId="{169D36A3-E6BD-457E-991A-7B7C7CF02DBE}" dt="2025-04-11T11:01:18.683" v="3886" actId="26606"/>
          <ac:spMkLst>
            <pc:docMk/>
            <pc:sldMk cId="713969932" sldId="264"/>
            <ac:spMk id="16" creationId="{4D4C00DC-4DC6-4CD2-9E31-F17E6CEBC5A6}"/>
          </ac:spMkLst>
        </pc:spChg>
        <pc:spChg chg="add">
          <ac:chgData name="mckenzie callard" userId="666ce5146605865c" providerId="LiveId" clId="{169D36A3-E6BD-457E-991A-7B7C7CF02DBE}" dt="2025-04-11T11:01:18.683" v="3886" actId="26606"/>
          <ac:spMkLst>
            <pc:docMk/>
            <pc:sldMk cId="713969932" sldId="264"/>
            <ac:spMk id="18" creationId="{D82AB1B2-7970-42CF-8BF5-567C69E9FFFB}"/>
          </ac:spMkLst>
        </pc:spChg>
        <pc:spChg chg="add">
          <ac:chgData name="mckenzie callard" userId="666ce5146605865c" providerId="LiveId" clId="{169D36A3-E6BD-457E-991A-7B7C7CF02DBE}" dt="2025-04-11T11:01:18.683" v="3886" actId="26606"/>
          <ac:spMkLst>
            <pc:docMk/>
            <pc:sldMk cId="713969932" sldId="264"/>
            <ac:spMk id="24" creationId="{C10FB9CA-E7FA-462C-B537-F1224ED1ACF4}"/>
          </ac:spMkLst>
        </pc:spChg>
        <pc:spChg chg="add">
          <ac:chgData name="mckenzie callard" userId="666ce5146605865c" providerId="LiveId" clId="{169D36A3-E6BD-457E-991A-7B7C7CF02DBE}" dt="2025-04-11T11:01:18.683" v="3886" actId="26606"/>
          <ac:spMkLst>
            <pc:docMk/>
            <pc:sldMk cId="713969932" sldId="264"/>
            <ac:spMk id="26" creationId="{D8469AE7-A75B-4F37-850B-EF5974ABED2C}"/>
          </ac:spMkLst>
        </pc:spChg>
      </pc:sldChg>
      <pc:sldChg chg="addSp delSp modSp new mod setBg">
        <pc:chgData name="mckenzie callard" userId="666ce5146605865c" providerId="LiveId" clId="{169D36A3-E6BD-457E-991A-7B7C7CF02DBE}" dt="2025-04-11T11:30:47.668" v="5266" actId="1076"/>
        <pc:sldMkLst>
          <pc:docMk/>
          <pc:sldMk cId="319157267" sldId="265"/>
        </pc:sldMkLst>
        <pc:spChg chg="mod">
          <ac:chgData name="mckenzie callard" userId="666ce5146605865c" providerId="LiveId" clId="{169D36A3-E6BD-457E-991A-7B7C7CF02DBE}" dt="2025-04-11T11:29:31.742" v="5249" actId="14100"/>
          <ac:spMkLst>
            <pc:docMk/>
            <pc:sldMk cId="319157267" sldId="265"/>
            <ac:spMk id="2" creationId="{025BA994-CF4A-C3EC-52AC-2BE3D9F0BCB6}"/>
          </ac:spMkLst>
        </pc:spChg>
        <pc:spChg chg="del mod">
          <ac:chgData name="mckenzie callard" userId="666ce5146605865c" providerId="LiveId" clId="{169D36A3-E6BD-457E-991A-7B7C7CF02DBE}" dt="2025-04-11T11:29:34.654" v="5250" actId="21"/>
          <ac:spMkLst>
            <pc:docMk/>
            <pc:sldMk cId="319157267" sldId="265"/>
            <ac:spMk id="3" creationId="{DC880022-7CDB-C35F-2449-031A813FE37F}"/>
          </ac:spMkLst>
        </pc:spChg>
        <pc:spChg chg="add del mod">
          <ac:chgData name="mckenzie callard" userId="666ce5146605865c" providerId="LiveId" clId="{169D36A3-E6BD-457E-991A-7B7C7CF02DBE}" dt="2025-04-11T11:30:39.841" v="5264"/>
          <ac:spMkLst>
            <pc:docMk/>
            <pc:sldMk cId="319157267" sldId="265"/>
            <ac:spMk id="4" creationId="{AD33D979-8CC6-F9A6-B5D5-BD2D094B9EDE}"/>
          </ac:spMkLst>
        </pc:spChg>
        <pc:spChg chg="add mod">
          <ac:chgData name="mckenzie callard" userId="666ce5146605865c" providerId="LiveId" clId="{169D36A3-E6BD-457E-991A-7B7C7CF02DBE}" dt="2025-04-11T11:30:47.668" v="5266" actId="1076"/>
          <ac:spMkLst>
            <pc:docMk/>
            <pc:sldMk cId="319157267" sldId="265"/>
            <ac:spMk id="5" creationId="{6606C1AB-D259-08C3-498B-E4BB30614A2B}"/>
          </ac:spMkLst>
        </pc:spChg>
        <pc:spChg chg="add">
          <ac:chgData name="mckenzie callard" userId="666ce5146605865c" providerId="LiveId" clId="{169D36A3-E6BD-457E-991A-7B7C7CF02DBE}" dt="2025-04-11T11:29:14.209" v="5236" actId="26606"/>
          <ac:spMkLst>
            <pc:docMk/>
            <pc:sldMk cId="319157267" sldId="265"/>
            <ac:spMk id="8" creationId="{787F4F1C-8D3D-4EC1-B72D-A0470A5A08B8}"/>
          </ac:spMkLst>
        </pc:spChg>
        <pc:grpChg chg="add">
          <ac:chgData name="mckenzie callard" userId="666ce5146605865c" providerId="LiveId" clId="{169D36A3-E6BD-457E-991A-7B7C7CF02DBE}" dt="2025-04-11T11:29:14.209" v="5236" actId="26606"/>
          <ac:grpSpMkLst>
            <pc:docMk/>
            <pc:sldMk cId="319157267" sldId="265"/>
            <ac:grpSpMk id="10" creationId="{D1E3DD61-64DB-46AD-B249-E273CD86B051}"/>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B1421-AE1F-CB08-72BB-0FAC4F03C7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150"/>
          </a:p>
        </p:txBody>
      </p:sp>
      <p:sp>
        <p:nvSpPr>
          <p:cNvPr id="3" name="Subtitle 2">
            <a:extLst>
              <a:ext uri="{FF2B5EF4-FFF2-40B4-BE49-F238E27FC236}">
                <a16:creationId xmlns:a16="http://schemas.microsoft.com/office/drawing/2014/main" id="{EFCD0C1A-E49D-ECE6-E1F9-4BB0C765E9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150"/>
          </a:p>
        </p:txBody>
      </p:sp>
      <p:sp>
        <p:nvSpPr>
          <p:cNvPr id="4" name="Date Placeholder 3">
            <a:extLst>
              <a:ext uri="{FF2B5EF4-FFF2-40B4-BE49-F238E27FC236}">
                <a16:creationId xmlns:a16="http://schemas.microsoft.com/office/drawing/2014/main" id="{DD09ABC1-B182-49DE-1F0C-5B0FD46F06A1}"/>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5" name="Footer Placeholder 4">
            <a:extLst>
              <a:ext uri="{FF2B5EF4-FFF2-40B4-BE49-F238E27FC236}">
                <a16:creationId xmlns:a16="http://schemas.microsoft.com/office/drawing/2014/main" id="{BE5F5075-B834-C13C-E25F-A44205D0B029}"/>
              </a:ext>
            </a:extLst>
          </p:cNvPr>
          <p:cNvSpPr>
            <a:spLocks noGrp="1"/>
          </p:cNvSpPr>
          <p:nvPr>
            <p:ph type="ftr" sz="quarter" idx="11"/>
          </p:nvPr>
        </p:nvSpPr>
        <p:spPr/>
        <p:txBody>
          <a:bodyPr/>
          <a:lstStyle/>
          <a:p>
            <a:endParaRPr lang="en-150" dirty="0"/>
          </a:p>
        </p:txBody>
      </p:sp>
      <p:sp>
        <p:nvSpPr>
          <p:cNvPr id="6" name="Slide Number Placeholder 5">
            <a:extLst>
              <a:ext uri="{FF2B5EF4-FFF2-40B4-BE49-F238E27FC236}">
                <a16:creationId xmlns:a16="http://schemas.microsoft.com/office/drawing/2014/main" id="{5E11A9ED-5C3D-379E-C35C-8A6C46399DE1}"/>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2341306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19CBA-A196-9AC3-3B2C-40A26D64E8A9}"/>
              </a:ext>
            </a:extLst>
          </p:cNvPr>
          <p:cNvSpPr>
            <a:spLocks noGrp="1"/>
          </p:cNvSpPr>
          <p:nvPr>
            <p:ph type="title"/>
          </p:nvPr>
        </p:nvSpPr>
        <p:spPr/>
        <p:txBody>
          <a:bodyPr/>
          <a:lstStyle/>
          <a:p>
            <a:r>
              <a:rPr lang="en-US"/>
              <a:t>Click to edit Master title style</a:t>
            </a:r>
            <a:endParaRPr lang="en-150"/>
          </a:p>
        </p:txBody>
      </p:sp>
      <p:sp>
        <p:nvSpPr>
          <p:cNvPr id="3" name="Content Placeholder 2">
            <a:extLst>
              <a:ext uri="{FF2B5EF4-FFF2-40B4-BE49-F238E27FC236}">
                <a16:creationId xmlns:a16="http://schemas.microsoft.com/office/drawing/2014/main" id="{1B80754F-A604-895D-11F7-29B8C3ABF1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4" name="Date Placeholder 3">
            <a:extLst>
              <a:ext uri="{FF2B5EF4-FFF2-40B4-BE49-F238E27FC236}">
                <a16:creationId xmlns:a16="http://schemas.microsoft.com/office/drawing/2014/main" id="{5183F1F4-34ED-1166-7658-A8461411DBAC}"/>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5" name="Footer Placeholder 4">
            <a:extLst>
              <a:ext uri="{FF2B5EF4-FFF2-40B4-BE49-F238E27FC236}">
                <a16:creationId xmlns:a16="http://schemas.microsoft.com/office/drawing/2014/main" id="{F0793F59-BF9E-3EBC-4078-F6E30A5EB3E4}"/>
              </a:ext>
            </a:extLst>
          </p:cNvPr>
          <p:cNvSpPr>
            <a:spLocks noGrp="1"/>
          </p:cNvSpPr>
          <p:nvPr>
            <p:ph type="ftr" sz="quarter" idx="11"/>
          </p:nvPr>
        </p:nvSpPr>
        <p:spPr/>
        <p:txBody>
          <a:bodyPr/>
          <a:lstStyle/>
          <a:p>
            <a:endParaRPr lang="en-150" dirty="0"/>
          </a:p>
        </p:txBody>
      </p:sp>
      <p:sp>
        <p:nvSpPr>
          <p:cNvPr id="6" name="Slide Number Placeholder 5">
            <a:extLst>
              <a:ext uri="{FF2B5EF4-FFF2-40B4-BE49-F238E27FC236}">
                <a16:creationId xmlns:a16="http://schemas.microsoft.com/office/drawing/2014/main" id="{73F1315D-CCE4-43D9-47EC-A7B12CCDAEA0}"/>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2671854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CE9E-184A-9B02-3848-EDBD6E6FBF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150"/>
          </a:p>
        </p:txBody>
      </p:sp>
      <p:sp>
        <p:nvSpPr>
          <p:cNvPr id="3" name="Text Placeholder 2">
            <a:extLst>
              <a:ext uri="{FF2B5EF4-FFF2-40B4-BE49-F238E27FC236}">
                <a16:creationId xmlns:a16="http://schemas.microsoft.com/office/drawing/2014/main" id="{98E460D9-7C98-8A08-21E0-529F4880E1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691556-644A-51FD-AFFA-148E4651DDDF}"/>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5" name="Footer Placeholder 4">
            <a:extLst>
              <a:ext uri="{FF2B5EF4-FFF2-40B4-BE49-F238E27FC236}">
                <a16:creationId xmlns:a16="http://schemas.microsoft.com/office/drawing/2014/main" id="{54CDF152-6762-87D7-C879-733B826D7FE4}"/>
              </a:ext>
            </a:extLst>
          </p:cNvPr>
          <p:cNvSpPr>
            <a:spLocks noGrp="1"/>
          </p:cNvSpPr>
          <p:nvPr>
            <p:ph type="ftr" sz="quarter" idx="11"/>
          </p:nvPr>
        </p:nvSpPr>
        <p:spPr/>
        <p:txBody>
          <a:bodyPr/>
          <a:lstStyle/>
          <a:p>
            <a:endParaRPr lang="en-150" dirty="0"/>
          </a:p>
        </p:txBody>
      </p:sp>
      <p:sp>
        <p:nvSpPr>
          <p:cNvPr id="6" name="Slide Number Placeholder 5">
            <a:extLst>
              <a:ext uri="{FF2B5EF4-FFF2-40B4-BE49-F238E27FC236}">
                <a16:creationId xmlns:a16="http://schemas.microsoft.com/office/drawing/2014/main" id="{6D563B3F-E76D-B79D-24F3-EDDB90B3A822}"/>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657620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10B88-A8CF-6617-5DA0-7FBA2BB93D54}"/>
              </a:ext>
            </a:extLst>
          </p:cNvPr>
          <p:cNvSpPr>
            <a:spLocks noGrp="1"/>
          </p:cNvSpPr>
          <p:nvPr>
            <p:ph type="title"/>
          </p:nvPr>
        </p:nvSpPr>
        <p:spPr/>
        <p:txBody>
          <a:bodyPr/>
          <a:lstStyle/>
          <a:p>
            <a:r>
              <a:rPr lang="en-US"/>
              <a:t>Click to edit Master title style</a:t>
            </a:r>
            <a:endParaRPr lang="en-150"/>
          </a:p>
        </p:txBody>
      </p:sp>
      <p:sp>
        <p:nvSpPr>
          <p:cNvPr id="3" name="Content Placeholder 2">
            <a:extLst>
              <a:ext uri="{FF2B5EF4-FFF2-40B4-BE49-F238E27FC236}">
                <a16:creationId xmlns:a16="http://schemas.microsoft.com/office/drawing/2014/main" id="{B379EE8A-3E99-304F-62C6-A06D86AE51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4" name="Content Placeholder 3">
            <a:extLst>
              <a:ext uri="{FF2B5EF4-FFF2-40B4-BE49-F238E27FC236}">
                <a16:creationId xmlns:a16="http://schemas.microsoft.com/office/drawing/2014/main" id="{F87B8BB3-3830-DE04-F566-C49B70165D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5" name="Date Placeholder 4">
            <a:extLst>
              <a:ext uri="{FF2B5EF4-FFF2-40B4-BE49-F238E27FC236}">
                <a16:creationId xmlns:a16="http://schemas.microsoft.com/office/drawing/2014/main" id="{6DA82163-CE70-9139-91D5-B9A0DE47D5F4}"/>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6" name="Footer Placeholder 5">
            <a:extLst>
              <a:ext uri="{FF2B5EF4-FFF2-40B4-BE49-F238E27FC236}">
                <a16:creationId xmlns:a16="http://schemas.microsoft.com/office/drawing/2014/main" id="{C7965690-FF8D-7ABD-D49D-EA95020C32A5}"/>
              </a:ext>
            </a:extLst>
          </p:cNvPr>
          <p:cNvSpPr>
            <a:spLocks noGrp="1"/>
          </p:cNvSpPr>
          <p:nvPr>
            <p:ph type="ftr" sz="quarter" idx="11"/>
          </p:nvPr>
        </p:nvSpPr>
        <p:spPr/>
        <p:txBody>
          <a:bodyPr/>
          <a:lstStyle/>
          <a:p>
            <a:endParaRPr lang="en-150" dirty="0"/>
          </a:p>
        </p:txBody>
      </p:sp>
      <p:sp>
        <p:nvSpPr>
          <p:cNvPr id="7" name="Slide Number Placeholder 6">
            <a:extLst>
              <a:ext uri="{FF2B5EF4-FFF2-40B4-BE49-F238E27FC236}">
                <a16:creationId xmlns:a16="http://schemas.microsoft.com/office/drawing/2014/main" id="{8EFAE39B-1FEA-929D-3C86-CE966DC0FA91}"/>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1994204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14C9A-E031-A076-D128-F13F60D88AA5}"/>
              </a:ext>
            </a:extLst>
          </p:cNvPr>
          <p:cNvSpPr>
            <a:spLocks noGrp="1"/>
          </p:cNvSpPr>
          <p:nvPr>
            <p:ph type="title"/>
          </p:nvPr>
        </p:nvSpPr>
        <p:spPr>
          <a:xfrm>
            <a:off x="839788" y="365125"/>
            <a:ext cx="10515600" cy="1325563"/>
          </a:xfrm>
        </p:spPr>
        <p:txBody>
          <a:bodyPr/>
          <a:lstStyle/>
          <a:p>
            <a:r>
              <a:rPr lang="en-US"/>
              <a:t>Click to edit Master title style</a:t>
            </a:r>
            <a:endParaRPr lang="en-150"/>
          </a:p>
        </p:txBody>
      </p:sp>
      <p:sp>
        <p:nvSpPr>
          <p:cNvPr id="3" name="Text Placeholder 2">
            <a:extLst>
              <a:ext uri="{FF2B5EF4-FFF2-40B4-BE49-F238E27FC236}">
                <a16:creationId xmlns:a16="http://schemas.microsoft.com/office/drawing/2014/main" id="{BA154ECE-C406-F1B9-C019-F1760EDEB1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CF1672-2545-6DDE-0381-F4D526D8FF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5" name="Text Placeholder 4">
            <a:extLst>
              <a:ext uri="{FF2B5EF4-FFF2-40B4-BE49-F238E27FC236}">
                <a16:creationId xmlns:a16="http://schemas.microsoft.com/office/drawing/2014/main" id="{BC4BF623-31B9-81DC-F489-395450F404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A17D04-1737-3A06-B908-70E994206F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7" name="Date Placeholder 6">
            <a:extLst>
              <a:ext uri="{FF2B5EF4-FFF2-40B4-BE49-F238E27FC236}">
                <a16:creationId xmlns:a16="http://schemas.microsoft.com/office/drawing/2014/main" id="{2957538D-E629-37E8-C04A-28E49D347394}"/>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8" name="Footer Placeholder 7">
            <a:extLst>
              <a:ext uri="{FF2B5EF4-FFF2-40B4-BE49-F238E27FC236}">
                <a16:creationId xmlns:a16="http://schemas.microsoft.com/office/drawing/2014/main" id="{5F5385BF-BFBB-83BE-CA7C-CE72DECB552E}"/>
              </a:ext>
            </a:extLst>
          </p:cNvPr>
          <p:cNvSpPr>
            <a:spLocks noGrp="1"/>
          </p:cNvSpPr>
          <p:nvPr>
            <p:ph type="ftr" sz="quarter" idx="11"/>
          </p:nvPr>
        </p:nvSpPr>
        <p:spPr/>
        <p:txBody>
          <a:bodyPr/>
          <a:lstStyle/>
          <a:p>
            <a:endParaRPr lang="en-150" dirty="0"/>
          </a:p>
        </p:txBody>
      </p:sp>
      <p:sp>
        <p:nvSpPr>
          <p:cNvPr id="9" name="Slide Number Placeholder 8">
            <a:extLst>
              <a:ext uri="{FF2B5EF4-FFF2-40B4-BE49-F238E27FC236}">
                <a16:creationId xmlns:a16="http://schemas.microsoft.com/office/drawing/2014/main" id="{79BC4C8A-4A9D-9EC2-692B-2D78F6B3190F}"/>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1090054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C56B8-9535-4FDA-5E8D-358AF865711F}"/>
              </a:ext>
            </a:extLst>
          </p:cNvPr>
          <p:cNvSpPr>
            <a:spLocks noGrp="1"/>
          </p:cNvSpPr>
          <p:nvPr>
            <p:ph type="title"/>
          </p:nvPr>
        </p:nvSpPr>
        <p:spPr/>
        <p:txBody>
          <a:bodyPr/>
          <a:lstStyle/>
          <a:p>
            <a:r>
              <a:rPr lang="en-US"/>
              <a:t>Click to edit Master title style</a:t>
            </a:r>
            <a:endParaRPr lang="en-150"/>
          </a:p>
        </p:txBody>
      </p:sp>
      <p:sp>
        <p:nvSpPr>
          <p:cNvPr id="3" name="Date Placeholder 2">
            <a:extLst>
              <a:ext uri="{FF2B5EF4-FFF2-40B4-BE49-F238E27FC236}">
                <a16:creationId xmlns:a16="http://schemas.microsoft.com/office/drawing/2014/main" id="{8BAF4388-BB03-0F84-E514-915BE7011E29}"/>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4" name="Footer Placeholder 3">
            <a:extLst>
              <a:ext uri="{FF2B5EF4-FFF2-40B4-BE49-F238E27FC236}">
                <a16:creationId xmlns:a16="http://schemas.microsoft.com/office/drawing/2014/main" id="{BE8423E9-0B4B-0FCD-49A8-980C4AD7C680}"/>
              </a:ext>
            </a:extLst>
          </p:cNvPr>
          <p:cNvSpPr>
            <a:spLocks noGrp="1"/>
          </p:cNvSpPr>
          <p:nvPr>
            <p:ph type="ftr" sz="quarter" idx="11"/>
          </p:nvPr>
        </p:nvSpPr>
        <p:spPr/>
        <p:txBody>
          <a:bodyPr/>
          <a:lstStyle/>
          <a:p>
            <a:endParaRPr lang="en-150" dirty="0"/>
          </a:p>
        </p:txBody>
      </p:sp>
      <p:sp>
        <p:nvSpPr>
          <p:cNvPr id="5" name="Slide Number Placeholder 4">
            <a:extLst>
              <a:ext uri="{FF2B5EF4-FFF2-40B4-BE49-F238E27FC236}">
                <a16:creationId xmlns:a16="http://schemas.microsoft.com/office/drawing/2014/main" id="{6DE86A23-6D5F-5361-350D-647DC29E15D8}"/>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3718971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448C13-D242-03F8-25FA-413A0BF5C2E0}"/>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3" name="Footer Placeholder 2">
            <a:extLst>
              <a:ext uri="{FF2B5EF4-FFF2-40B4-BE49-F238E27FC236}">
                <a16:creationId xmlns:a16="http://schemas.microsoft.com/office/drawing/2014/main" id="{6ED4146E-70A8-F0CE-C985-AB11B410A622}"/>
              </a:ext>
            </a:extLst>
          </p:cNvPr>
          <p:cNvSpPr>
            <a:spLocks noGrp="1"/>
          </p:cNvSpPr>
          <p:nvPr>
            <p:ph type="ftr" sz="quarter" idx="11"/>
          </p:nvPr>
        </p:nvSpPr>
        <p:spPr/>
        <p:txBody>
          <a:bodyPr/>
          <a:lstStyle/>
          <a:p>
            <a:endParaRPr lang="en-150" dirty="0"/>
          </a:p>
        </p:txBody>
      </p:sp>
      <p:sp>
        <p:nvSpPr>
          <p:cNvPr id="4" name="Slide Number Placeholder 3">
            <a:extLst>
              <a:ext uri="{FF2B5EF4-FFF2-40B4-BE49-F238E27FC236}">
                <a16:creationId xmlns:a16="http://schemas.microsoft.com/office/drawing/2014/main" id="{C2903867-34C9-7504-62DD-2C8E18ADBFC3}"/>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4137586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EFF2-32E4-E743-A458-831E1B80DC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150"/>
          </a:p>
        </p:txBody>
      </p:sp>
      <p:sp>
        <p:nvSpPr>
          <p:cNvPr id="3" name="Content Placeholder 2">
            <a:extLst>
              <a:ext uri="{FF2B5EF4-FFF2-40B4-BE49-F238E27FC236}">
                <a16:creationId xmlns:a16="http://schemas.microsoft.com/office/drawing/2014/main" id="{15ECA984-F350-B889-C614-9329B0A5BE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4" name="Text Placeholder 3">
            <a:extLst>
              <a:ext uri="{FF2B5EF4-FFF2-40B4-BE49-F238E27FC236}">
                <a16:creationId xmlns:a16="http://schemas.microsoft.com/office/drawing/2014/main" id="{762BD846-8E7B-A592-F206-9FDACF3265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1FDE9D-1B71-C74B-F1E7-777086A5B13A}"/>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6" name="Footer Placeholder 5">
            <a:extLst>
              <a:ext uri="{FF2B5EF4-FFF2-40B4-BE49-F238E27FC236}">
                <a16:creationId xmlns:a16="http://schemas.microsoft.com/office/drawing/2014/main" id="{B8FAFE53-479B-FB42-BE22-90062565E53C}"/>
              </a:ext>
            </a:extLst>
          </p:cNvPr>
          <p:cNvSpPr>
            <a:spLocks noGrp="1"/>
          </p:cNvSpPr>
          <p:nvPr>
            <p:ph type="ftr" sz="quarter" idx="11"/>
          </p:nvPr>
        </p:nvSpPr>
        <p:spPr/>
        <p:txBody>
          <a:bodyPr/>
          <a:lstStyle/>
          <a:p>
            <a:endParaRPr lang="en-150" dirty="0"/>
          </a:p>
        </p:txBody>
      </p:sp>
      <p:sp>
        <p:nvSpPr>
          <p:cNvPr id="7" name="Slide Number Placeholder 6">
            <a:extLst>
              <a:ext uri="{FF2B5EF4-FFF2-40B4-BE49-F238E27FC236}">
                <a16:creationId xmlns:a16="http://schemas.microsoft.com/office/drawing/2014/main" id="{F2B7B48D-A49E-E801-A52D-6C03649BD96E}"/>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58393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446BE-D362-9F73-2B22-11D507387A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150"/>
          </a:p>
        </p:txBody>
      </p:sp>
      <p:sp>
        <p:nvSpPr>
          <p:cNvPr id="3" name="Picture Placeholder 2">
            <a:extLst>
              <a:ext uri="{FF2B5EF4-FFF2-40B4-BE49-F238E27FC236}">
                <a16:creationId xmlns:a16="http://schemas.microsoft.com/office/drawing/2014/main" id="{681E8D05-D716-7208-3289-24301E1EDD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150" dirty="0"/>
          </a:p>
        </p:txBody>
      </p:sp>
      <p:sp>
        <p:nvSpPr>
          <p:cNvPr id="4" name="Text Placeholder 3">
            <a:extLst>
              <a:ext uri="{FF2B5EF4-FFF2-40B4-BE49-F238E27FC236}">
                <a16:creationId xmlns:a16="http://schemas.microsoft.com/office/drawing/2014/main" id="{EA17B0A2-45B1-EE86-49FA-7CE91FBFF5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22F1E-4E37-8F33-921E-51F88029F451}"/>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6" name="Footer Placeholder 5">
            <a:extLst>
              <a:ext uri="{FF2B5EF4-FFF2-40B4-BE49-F238E27FC236}">
                <a16:creationId xmlns:a16="http://schemas.microsoft.com/office/drawing/2014/main" id="{4A85CE12-88D4-BF0C-CA49-AD66622127A6}"/>
              </a:ext>
            </a:extLst>
          </p:cNvPr>
          <p:cNvSpPr>
            <a:spLocks noGrp="1"/>
          </p:cNvSpPr>
          <p:nvPr>
            <p:ph type="ftr" sz="quarter" idx="11"/>
          </p:nvPr>
        </p:nvSpPr>
        <p:spPr/>
        <p:txBody>
          <a:bodyPr/>
          <a:lstStyle/>
          <a:p>
            <a:endParaRPr lang="en-150" dirty="0"/>
          </a:p>
        </p:txBody>
      </p:sp>
      <p:sp>
        <p:nvSpPr>
          <p:cNvPr id="7" name="Slide Number Placeholder 6">
            <a:extLst>
              <a:ext uri="{FF2B5EF4-FFF2-40B4-BE49-F238E27FC236}">
                <a16:creationId xmlns:a16="http://schemas.microsoft.com/office/drawing/2014/main" id="{420549AD-BCAF-E2F4-8195-C17EFDA31638}"/>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4156488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E0FE-612B-A6B5-A446-296585B80347}"/>
              </a:ext>
            </a:extLst>
          </p:cNvPr>
          <p:cNvSpPr>
            <a:spLocks noGrp="1"/>
          </p:cNvSpPr>
          <p:nvPr>
            <p:ph type="title"/>
          </p:nvPr>
        </p:nvSpPr>
        <p:spPr/>
        <p:txBody>
          <a:bodyPr/>
          <a:lstStyle/>
          <a:p>
            <a:r>
              <a:rPr lang="en-US"/>
              <a:t>Click to edit Master title style</a:t>
            </a:r>
            <a:endParaRPr lang="en-150"/>
          </a:p>
        </p:txBody>
      </p:sp>
      <p:sp>
        <p:nvSpPr>
          <p:cNvPr id="3" name="Vertical Text Placeholder 2">
            <a:extLst>
              <a:ext uri="{FF2B5EF4-FFF2-40B4-BE49-F238E27FC236}">
                <a16:creationId xmlns:a16="http://schemas.microsoft.com/office/drawing/2014/main" id="{51AF8684-8418-F530-55F1-FBEAD06A3C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4" name="Date Placeholder 3">
            <a:extLst>
              <a:ext uri="{FF2B5EF4-FFF2-40B4-BE49-F238E27FC236}">
                <a16:creationId xmlns:a16="http://schemas.microsoft.com/office/drawing/2014/main" id="{745C49A0-C296-6B03-B5A6-5BF245A558F5}"/>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5" name="Footer Placeholder 4">
            <a:extLst>
              <a:ext uri="{FF2B5EF4-FFF2-40B4-BE49-F238E27FC236}">
                <a16:creationId xmlns:a16="http://schemas.microsoft.com/office/drawing/2014/main" id="{0349FAF2-233F-A81D-AFB3-0AECD25DFAE0}"/>
              </a:ext>
            </a:extLst>
          </p:cNvPr>
          <p:cNvSpPr>
            <a:spLocks noGrp="1"/>
          </p:cNvSpPr>
          <p:nvPr>
            <p:ph type="ftr" sz="quarter" idx="11"/>
          </p:nvPr>
        </p:nvSpPr>
        <p:spPr/>
        <p:txBody>
          <a:bodyPr/>
          <a:lstStyle/>
          <a:p>
            <a:endParaRPr lang="en-150" dirty="0"/>
          </a:p>
        </p:txBody>
      </p:sp>
      <p:sp>
        <p:nvSpPr>
          <p:cNvPr id="6" name="Slide Number Placeholder 5">
            <a:extLst>
              <a:ext uri="{FF2B5EF4-FFF2-40B4-BE49-F238E27FC236}">
                <a16:creationId xmlns:a16="http://schemas.microsoft.com/office/drawing/2014/main" id="{E0F6F73E-7603-6E38-9ED7-010583DE2F61}"/>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1605555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8CAF3B-9AB7-068B-FEE9-B020D9916F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150"/>
          </a:p>
        </p:txBody>
      </p:sp>
      <p:sp>
        <p:nvSpPr>
          <p:cNvPr id="3" name="Vertical Text Placeholder 2">
            <a:extLst>
              <a:ext uri="{FF2B5EF4-FFF2-40B4-BE49-F238E27FC236}">
                <a16:creationId xmlns:a16="http://schemas.microsoft.com/office/drawing/2014/main" id="{2764A20C-46AE-36A7-C1E7-42FE850564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4" name="Date Placeholder 3">
            <a:extLst>
              <a:ext uri="{FF2B5EF4-FFF2-40B4-BE49-F238E27FC236}">
                <a16:creationId xmlns:a16="http://schemas.microsoft.com/office/drawing/2014/main" id="{6E59BF20-80F1-1EEB-CEAE-5354C7B1B104}"/>
              </a:ext>
            </a:extLst>
          </p:cNvPr>
          <p:cNvSpPr>
            <a:spLocks noGrp="1"/>
          </p:cNvSpPr>
          <p:nvPr>
            <p:ph type="dt" sz="half" idx="10"/>
          </p:nvPr>
        </p:nvSpPr>
        <p:spPr/>
        <p:txBody>
          <a:bodyPr/>
          <a:lstStyle/>
          <a:p>
            <a:fld id="{BB5B46CF-9446-4B73-97C0-D28845F4683C}" type="datetimeFigureOut">
              <a:rPr lang="en-150" smtClean="0"/>
              <a:t>11/04/2025</a:t>
            </a:fld>
            <a:endParaRPr lang="en-150" dirty="0"/>
          </a:p>
        </p:txBody>
      </p:sp>
      <p:sp>
        <p:nvSpPr>
          <p:cNvPr id="5" name="Footer Placeholder 4">
            <a:extLst>
              <a:ext uri="{FF2B5EF4-FFF2-40B4-BE49-F238E27FC236}">
                <a16:creationId xmlns:a16="http://schemas.microsoft.com/office/drawing/2014/main" id="{2F53B213-48D3-37DA-3F3C-C7F9C86971B7}"/>
              </a:ext>
            </a:extLst>
          </p:cNvPr>
          <p:cNvSpPr>
            <a:spLocks noGrp="1"/>
          </p:cNvSpPr>
          <p:nvPr>
            <p:ph type="ftr" sz="quarter" idx="11"/>
          </p:nvPr>
        </p:nvSpPr>
        <p:spPr/>
        <p:txBody>
          <a:bodyPr/>
          <a:lstStyle/>
          <a:p>
            <a:endParaRPr lang="en-150" dirty="0"/>
          </a:p>
        </p:txBody>
      </p:sp>
      <p:sp>
        <p:nvSpPr>
          <p:cNvPr id="6" name="Slide Number Placeholder 5">
            <a:extLst>
              <a:ext uri="{FF2B5EF4-FFF2-40B4-BE49-F238E27FC236}">
                <a16:creationId xmlns:a16="http://schemas.microsoft.com/office/drawing/2014/main" id="{283CFC89-7181-11E7-940D-9061D90BC4EA}"/>
              </a:ext>
            </a:extLst>
          </p:cNvPr>
          <p:cNvSpPr>
            <a:spLocks noGrp="1"/>
          </p:cNvSpPr>
          <p:nvPr>
            <p:ph type="sldNum" sz="quarter" idx="12"/>
          </p:nvPr>
        </p:nvSpPr>
        <p:spPr/>
        <p:txBody>
          <a:bodyPr/>
          <a:lstStyle/>
          <a:p>
            <a:fld id="{41941B4F-FBCC-40B8-A929-03979CE4BDAC}" type="slidenum">
              <a:rPr lang="en-150" smtClean="0"/>
              <a:t>‹#›</a:t>
            </a:fld>
            <a:endParaRPr lang="en-150" dirty="0"/>
          </a:p>
        </p:txBody>
      </p:sp>
    </p:spTree>
    <p:extLst>
      <p:ext uri="{BB962C8B-B14F-4D97-AF65-F5344CB8AC3E}">
        <p14:creationId xmlns:p14="http://schemas.microsoft.com/office/powerpoint/2010/main" val="3240778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842699-C89C-EC73-921A-FDAF939046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150"/>
          </a:p>
        </p:txBody>
      </p:sp>
      <p:sp>
        <p:nvSpPr>
          <p:cNvPr id="3" name="Text Placeholder 2">
            <a:extLst>
              <a:ext uri="{FF2B5EF4-FFF2-40B4-BE49-F238E27FC236}">
                <a16:creationId xmlns:a16="http://schemas.microsoft.com/office/drawing/2014/main" id="{700F5944-9BBD-C58E-2E46-D7C98ABF8C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150"/>
          </a:p>
        </p:txBody>
      </p:sp>
      <p:sp>
        <p:nvSpPr>
          <p:cNvPr id="4" name="Date Placeholder 3">
            <a:extLst>
              <a:ext uri="{FF2B5EF4-FFF2-40B4-BE49-F238E27FC236}">
                <a16:creationId xmlns:a16="http://schemas.microsoft.com/office/drawing/2014/main" id="{B2CA2D70-E88A-E129-EE39-CB85195A99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B5B46CF-9446-4B73-97C0-D28845F4683C}" type="datetimeFigureOut">
              <a:rPr lang="en-150" smtClean="0"/>
              <a:t>11/04/2025</a:t>
            </a:fld>
            <a:endParaRPr lang="en-150" dirty="0"/>
          </a:p>
        </p:txBody>
      </p:sp>
      <p:sp>
        <p:nvSpPr>
          <p:cNvPr id="5" name="Footer Placeholder 4">
            <a:extLst>
              <a:ext uri="{FF2B5EF4-FFF2-40B4-BE49-F238E27FC236}">
                <a16:creationId xmlns:a16="http://schemas.microsoft.com/office/drawing/2014/main" id="{BF52D17C-6A1D-1503-3088-63C0CDC927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150" dirty="0"/>
          </a:p>
        </p:txBody>
      </p:sp>
      <p:sp>
        <p:nvSpPr>
          <p:cNvPr id="6" name="Slide Number Placeholder 5">
            <a:extLst>
              <a:ext uri="{FF2B5EF4-FFF2-40B4-BE49-F238E27FC236}">
                <a16:creationId xmlns:a16="http://schemas.microsoft.com/office/drawing/2014/main" id="{F500DC98-CE63-9561-B30E-07CFE9C26B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941B4F-FBCC-40B8-A929-03979CE4BDAC}" type="slidenum">
              <a:rPr lang="en-150" smtClean="0"/>
              <a:t>‹#›</a:t>
            </a:fld>
            <a:endParaRPr lang="en-150" dirty="0"/>
          </a:p>
        </p:txBody>
      </p:sp>
    </p:spTree>
    <p:extLst>
      <p:ext uri="{BB962C8B-B14F-4D97-AF65-F5344CB8AC3E}">
        <p14:creationId xmlns:p14="http://schemas.microsoft.com/office/powerpoint/2010/main" val="3671400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150"/>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9" name="Rectangle 198">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0" name="Group 19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1" name="Freeform: Shape 200">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02" name="Group 20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3" name="Freeform: Shape 20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
        <p:nvSpPr>
          <p:cNvPr id="2" name="Title 1">
            <a:extLst>
              <a:ext uri="{FF2B5EF4-FFF2-40B4-BE49-F238E27FC236}">
                <a16:creationId xmlns:a16="http://schemas.microsoft.com/office/drawing/2014/main" id="{358839F0-4972-C9FF-606F-5E130E638781}"/>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dirty="0">
                <a:solidFill>
                  <a:schemeClr val="bg1"/>
                </a:solidFill>
                <a:latin typeface="+mj-lt"/>
                <a:ea typeface="+mj-ea"/>
                <a:cs typeface="+mj-cs"/>
              </a:rPr>
              <a:t>Introduction </a:t>
            </a:r>
          </a:p>
        </p:txBody>
      </p:sp>
      <p:sp>
        <p:nvSpPr>
          <p:cNvPr id="3" name="Content Placeholder 2">
            <a:extLst>
              <a:ext uri="{FF2B5EF4-FFF2-40B4-BE49-F238E27FC236}">
                <a16:creationId xmlns:a16="http://schemas.microsoft.com/office/drawing/2014/main" id="{DF1E4741-716E-3167-FE02-E6ABC2480A87}"/>
              </a:ext>
            </a:extLst>
          </p:cNvPr>
          <p:cNvSpPr>
            <a:spLocks noGrp="1"/>
          </p:cNvSpPr>
          <p:nvPr>
            <p:ph idx="1"/>
          </p:nvPr>
        </p:nvSpPr>
        <p:spPr>
          <a:xfrm>
            <a:off x="835024" y="3809999"/>
            <a:ext cx="7025753" cy="1012778"/>
          </a:xfrm>
        </p:spPr>
        <p:txBody>
          <a:bodyPr vert="horz" lIns="91440" tIns="45720" rIns="91440" bIns="45720" rtlCol="0">
            <a:normAutofit fontScale="47500" lnSpcReduction="20000"/>
          </a:bodyPr>
          <a:lstStyle/>
          <a:p>
            <a:pPr marL="0" indent="0">
              <a:buNone/>
            </a:pPr>
            <a:r>
              <a:rPr lang="en-US" sz="2400" kern="1200" dirty="0">
                <a:solidFill>
                  <a:schemeClr val="bg1"/>
                </a:solidFill>
                <a:latin typeface="+mn-lt"/>
                <a:ea typeface="+mn-ea"/>
                <a:cs typeface="+mn-cs"/>
              </a:rPr>
              <a:t>In the first two semesters of my studies, I have gained insight into my learning habits and </a:t>
            </a:r>
            <a:r>
              <a:rPr lang="en-GB" sz="2400" kern="1200" dirty="0">
                <a:solidFill>
                  <a:schemeClr val="bg1"/>
                </a:solidFill>
                <a:latin typeface="+mn-lt"/>
                <a:ea typeface="+mn-ea"/>
                <a:cs typeface="+mn-cs"/>
              </a:rPr>
              <a:t>interests. This presentation aims to reflect on my journey so far,</a:t>
            </a:r>
            <a:r>
              <a:rPr lang="en-US" sz="2400" kern="1200" dirty="0">
                <a:solidFill>
                  <a:schemeClr val="bg1"/>
                </a:solidFill>
                <a:latin typeface="+mn-lt"/>
                <a:ea typeface="+mn-ea"/>
                <a:cs typeface="+mn-cs"/>
              </a:rPr>
              <a:t> identifying key challenges I may face and outlining strategies that can support me moving forward. I’ve gained valuable insight into how I learn best what motivates me, and what could turn into roadblocks in my studying in this reflection  I will explore one area of interest that has impacted and form that I will explore three key challenges in different time frames so one would be a short timeframe and then a medium to a long term timeframe.   </a:t>
            </a:r>
          </a:p>
        </p:txBody>
      </p:sp>
    </p:spTree>
    <p:extLst>
      <p:ext uri="{BB962C8B-B14F-4D97-AF65-F5344CB8AC3E}">
        <p14:creationId xmlns:p14="http://schemas.microsoft.com/office/powerpoint/2010/main" val="4144648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2" name="Rectangle 361">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3" name="Group 362">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4" name="Freeform: Shape 363">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65" name="Group 364">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366" name="Freeform: Shape 365">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7" name="Freeform: Shape 366">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6B3528A2-2DBC-E18E-9503-93D02DF77744}"/>
              </a:ext>
            </a:extLst>
          </p:cNvPr>
          <p:cNvSpPr>
            <a:spLocks noGrp="1"/>
          </p:cNvSpPr>
          <p:nvPr>
            <p:ph type="title"/>
          </p:nvPr>
        </p:nvSpPr>
        <p:spPr>
          <a:xfrm>
            <a:off x="1" y="1"/>
            <a:ext cx="3800474" cy="628650"/>
          </a:xfrm>
        </p:spPr>
        <p:txBody>
          <a:bodyPr vert="horz" lIns="91440" tIns="45720" rIns="91440" bIns="45720" rtlCol="0" anchor="b">
            <a:normAutofit/>
          </a:bodyPr>
          <a:lstStyle/>
          <a:p>
            <a:r>
              <a:rPr lang="en-US" sz="2800" kern="1200" dirty="0">
                <a:solidFill>
                  <a:schemeClr val="bg1"/>
                </a:solidFill>
                <a:latin typeface="+mj-lt"/>
                <a:ea typeface="+mj-ea"/>
                <a:cs typeface="+mj-cs"/>
              </a:rPr>
              <a:t>Key interest </a:t>
            </a:r>
          </a:p>
        </p:txBody>
      </p:sp>
      <p:sp>
        <p:nvSpPr>
          <p:cNvPr id="6" name="TextBox 5">
            <a:extLst>
              <a:ext uri="{FF2B5EF4-FFF2-40B4-BE49-F238E27FC236}">
                <a16:creationId xmlns:a16="http://schemas.microsoft.com/office/drawing/2014/main" id="{AEC3E1CD-B7C4-9332-BB51-1EC7415842E0}"/>
              </a:ext>
            </a:extLst>
          </p:cNvPr>
          <p:cNvSpPr txBox="1"/>
          <p:nvPr/>
        </p:nvSpPr>
        <p:spPr>
          <a:xfrm>
            <a:off x="199176" y="1339913"/>
            <a:ext cx="7758820" cy="3139321"/>
          </a:xfrm>
          <a:prstGeom prst="rect">
            <a:avLst/>
          </a:prstGeom>
          <a:noFill/>
        </p:spPr>
        <p:txBody>
          <a:bodyPr wrap="square" rtlCol="0">
            <a:spAutoFit/>
          </a:bodyPr>
          <a:lstStyle/>
          <a:p>
            <a:r>
              <a:rPr lang="en-GB" dirty="0">
                <a:solidFill>
                  <a:schemeClr val="bg1"/>
                </a:solidFill>
              </a:rPr>
              <a:t>A key interest that has emerged for me was learning how to use digital tools to support learning I’ve discovered how platforms like Google Calendar and One Note help me structure my learning to retain information and manage my time better throughout the year can enhance my learning experience making it all different and finally understanding references I find that I can reference a lot better though out this year. </a:t>
            </a:r>
          </a:p>
          <a:p>
            <a:endParaRPr lang="en-GB" dirty="0">
              <a:solidFill>
                <a:schemeClr val="bg1"/>
              </a:solidFill>
            </a:endParaRPr>
          </a:p>
          <a:p>
            <a:r>
              <a:rPr lang="en-GB" dirty="0">
                <a:solidFill>
                  <a:schemeClr val="bg1"/>
                </a:solidFill>
              </a:rPr>
              <a:t>Research by Bond et at. (2020) highlights how educational technology enhances engagement and provides flexible access to resources this shows that it helps us with research and using it effectively using technology to improve my studies.   </a:t>
            </a:r>
            <a:endParaRPr lang="en-150" dirty="0"/>
          </a:p>
        </p:txBody>
      </p:sp>
    </p:spTree>
    <p:extLst>
      <p:ext uri="{BB962C8B-B14F-4D97-AF65-F5344CB8AC3E}">
        <p14:creationId xmlns:p14="http://schemas.microsoft.com/office/powerpoint/2010/main" val="667291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CE69E6-CC72-6D6B-3722-997188CEE7A8}"/>
            </a:ext>
          </a:extLst>
        </p:cNvPr>
        <p:cNvGrpSpPr/>
        <p:nvPr/>
      </p:nvGrpSpPr>
      <p:grpSpPr>
        <a:xfrm>
          <a:off x="0" y="0"/>
          <a:ext cx="0" cy="0"/>
          <a:chOff x="0" y="0"/>
          <a:chExt cx="0" cy="0"/>
        </a:xfrm>
      </p:grpSpPr>
      <p:sp>
        <p:nvSpPr>
          <p:cNvPr id="362" name="Rectangle 361">
            <a:extLst>
              <a:ext uri="{FF2B5EF4-FFF2-40B4-BE49-F238E27FC236}">
                <a16:creationId xmlns:a16="http://schemas.microsoft.com/office/drawing/2014/main" id="{C6B835C6-A704-F1DA-F083-733A504FE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3" name="Group 362">
            <a:extLst>
              <a:ext uri="{FF2B5EF4-FFF2-40B4-BE49-F238E27FC236}">
                <a16:creationId xmlns:a16="http://schemas.microsoft.com/office/drawing/2014/main" id="{FCE810F5-0D59-A3D3-4B6C-6F10865B46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2FCEBB0B-A222-26D3-DC10-825B7917AE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0B177222-9E9A-38F5-A396-8CDB34171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4" name="Freeform: Shape 363">
                <a:extLst>
                  <a:ext uri="{FF2B5EF4-FFF2-40B4-BE49-F238E27FC236}">
                    <a16:creationId xmlns:a16="http://schemas.microsoft.com/office/drawing/2014/main" id="{3D941394-8F35-D9D3-F56A-3CBAF0F21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65" name="Group 364">
              <a:extLst>
                <a:ext uri="{FF2B5EF4-FFF2-40B4-BE49-F238E27FC236}">
                  <a16:creationId xmlns:a16="http://schemas.microsoft.com/office/drawing/2014/main" id="{EF661D88-A25B-5981-FDD3-342D02F211C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366" name="Freeform: Shape 365">
                <a:extLst>
                  <a:ext uri="{FF2B5EF4-FFF2-40B4-BE49-F238E27FC236}">
                    <a16:creationId xmlns:a16="http://schemas.microsoft.com/office/drawing/2014/main" id="{4DB4FE75-4DFB-F43C-0E6E-6AD98768C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7" name="Freeform: Shape 366">
                <a:extLst>
                  <a:ext uri="{FF2B5EF4-FFF2-40B4-BE49-F238E27FC236}">
                    <a16:creationId xmlns:a16="http://schemas.microsoft.com/office/drawing/2014/main" id="{506140F1-193E-40AB-7022-AD249B439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DC3339B4-53FA-74A7-547A-DA95E88B7870}"/>
              </a:ext>
            </a:extLst>
          </p:cNvPr>
          <p:cNvSpPr>
            <a:spLocks noGrp="1"/>
          </p:cNvSpPr>
          <p:nvPr>
            <p:ph type="title"/>
          </p:nvPr>
        </p:nvSpPr>
        <p:spPr>
          <a:xfrm>
            <a:off x="1" y="1"/>
            <a:ext cx="3800474" cy="628650"/>
          </a:xfrm>
        </p:spPr>
        <p:txBody>
          <a:bodyPr vert="horz" lIns="91440" tIns="45720" rIns="91440" bIns="45720" rtlCol="0" anchor="b">
            <a:normAutofit fontScale="90000"/>
          </a:bodyPr>
          <a:lstStyle/>
          <a:p>
            <a:r>
              <a:rPr lang="en-US" sz="2800" kern="1200" dirty="0">
                <a:solidFill>
                  <a:schemeClr val="bg1"/>
                </a:solidFill>
                <a:latin typeface="+mj-lt"/>
                <a:ea typeface="+mj-ea"/>
                <a:cs typeface="+mj-cs"/>
              </a:rPr>
              <a:t>Short-term delaying tasks </a:t>
            </a:r>
          </a:p>
        </p:txBody>
      </p:sp>
      <p:sp>
        <p:nvSpPr>
          <p:cNvPr id="3" name="TextBox 2">
            <a:extLst>
              <a:ext uri="{FF2B5EF4-FFF2-40B4-BE49-F238E27FC236}">
                <a16:creationId xmlns:a16="http://schemas.microsoft.com/office/drawing/2014/main" id="{F936E825-0955-F2E3-BC8A-22AADABA6E68}"/>
              </a:ext>
            </a:extLst>
          </p:cNvPr>
          <p:cNvSpPr txBox="1"/>
          <p:nvPr/>
        </p:nvSpPr>
        <p:spPr>
          <a:xfrm>
            <a:off x="307911" y="1777665"/>
            <a:ext cx="5486400" cy="3416320"/>
          </a:xfrm>
          <a:prstGeom prst="rect">
            <a:avLst/>
          </a:prstGeom>
          <a:noFill/>
        </p:spPr>
        <p:txBody>
          <a:bodyPr wrap="square" rtlCol="0">
            <a:spAutoFit/>
          </a:bodyPr>
          <a:lstStyle/>
          <a:p>
            <a:r>
              <a:rPr lang="en-GB" dirty="0">
                <a:solidFill>
                  <a:schemeClr val="bg1"/>
                </a:solidFill>
              </a:rPr>
              <a:t>In the short term, I struggle with starting my assignments this leads to me rushing my work not referencing properly, and not adding in grammar but now I have set my self reminds on my phone for when to do work and what periods I use to stop work as well this has let keep ahead of all tasks which I get set outside of lecturers because in the first term I did none because I got distracted a lot. </a:t>
            </a:r>
          </a:p>
          <a:p>
            <a:endParaRPr lang="en-GB" dirty="0">
              <a:solidFill>
                <a:schemeClr val="bg1"/>
              </a:solidFill>
            </a:endParaRPr>
          </a:p>
          <a:p>
            <a:r>
              <a:rPr lang="en-GB" dirty="0">
                <a:solidFill>
                  <a:schemeClr val="bg1"/>
                </a:solidFill>
              </a:rPr>
              <a:t>Studies show that tackling procrastination involves building better time management habits and reducing task avoidance (Sirois &amp; </a:t>
            </a:r>
            <a:r>
              <a:rPr lang="en-GB" dirty="0" err="1">
                <a:solidFill>
                  <a:schemeClr val="bg1"/>
                </a:solidFill>
              </a:rPr>
              <a:t>Pychyl</a:t>
            </a:r>
            <a:r>
              <a:rPr lang="en-GB" dirty="0">
                <a:solidFill>
                  <a:schemeClr val="bg1"/>
                </a:solidFill>
              </a:rPr>
              <a:t>, 2016)</a:t>
            </a:r>
            <a:endParaRPr lang="en-150" dirty="0">
              <a:solidFill>
                <a:schemeClr val="bg1"/>
              </a:solidFill>
            </a:endParaRPr>
          </a:p>
        </p:txBody>
      </p:sp>
    </p:spTree>
    <p:extLst>
      <p:ext uri="{BB962C8B-B14F-4D97-AF65-F5344CB8AC3E}">
        <p14:creationId xmlns:p14="http://schemas.microsoft.com/office/powerpoint/2010/main" val="1468423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 name="Rectangle 20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9" name="Oval 208">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19AA3-62DE-22B7-AE1B-2FE0027B7E6D}"/>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rPr>
              <a:t>Mid-term feeling mentally drained </a:t>
            </a:r>
            <a:endParaRPr lang="en-150">
              <a:solidFill>
                <a:schemeClr val="bg1"/>
              </a:solidFill>
            </a:endParaRPr>
          </a:p>
        </p:txBody>
      </p:sp>
      <p:grpSp>
        <p:nvGrpSpPr>
          <p:cNvPr id="211"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12" name="Freeform: Shape 211">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215"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7"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19"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20" name="Freeform: Shape 219">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4" name="Freeform: Shape 383">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5" name="Freeform: Shape 384">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86" name="Freeform: Shape 385">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7" name="Freeform: Shape 386">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88" name="Freeform: Shape 387">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390"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391" name="Freeform: Shape 390">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4" name="Freeform: Shape 393">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5" name="Freeform: Shape 394">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6" name="Freeform: Shape 395">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7" name="Freeform: Shape 396">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8" name="Freeform: Shape 397">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99" name="Freeform: Shape 398">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0" name="Freeform: Shape 399">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1" name="Freeform: Shape 400">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2" name="Freeform: Shape 401">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3" name="Freeform: Shape 402">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4" name="Freeform: Shape 403">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5" name="Freeform: Shape 404">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6" name="Freeform: Shape 405">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07" name="Freeform: Shape 406">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8" name="Freeform: Shape 407">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9" name="Freeform: Shape 408">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0" name="Freeform: Shape 409">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1" name="Freeform: Shape 410">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2" name="Freeform: Shape 411">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13" name="Freeform: Shape 412">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4" name="Freeform: Shape 413">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5" name="Freeform: Shape 414">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6" name="Freeform: Shape 415">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7" name="Freeform: Shape 416">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8" name="Freeform: Shape 417">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9" name="Freeform: Shape 418">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20" name="Freeform: Shape 419">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1" name="Freeform: Shape 420">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2" name="Freeform: Shape 421">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3" name="Freeform: Shape 422">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4" name="Freeform: Shape 423">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5" name="Freeform: Shape 424">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6" name="Freeform: Shape 425">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27" name="Freeform: Shape 426">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8" name="Freeform: Shape 427">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9" name="Freeform: Shape 428">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30" name="Freeform: Shape 429">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31" name="Freeform: Shape 430">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2" name="Freeform: Shape 431">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4" name="Freeform: Shape 433">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5" name="Freeform: Shape 434">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6" name="Freeform: Shape 435">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7" name="Freeform: Shape 436">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41" name="Freeform: Shape 440">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42" name="Freeform: Shape 441">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443" name="Freeform: Shape 442">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44" name="Freeform: Shape 443">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449" name="Freeform: Shape 448">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0" name="Freeform: Shape 449">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451" name="Freeform: Shape 450">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52" name="Freeform: Shape 451">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3" name="Freeform: Shape 452">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4" name="Freeform: Shape 453">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55" name="Freeform: Shape 454">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6" name="Freeform: Shape 455">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57" name="Freeform: Shape 456">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8" name="Freeform: Shape 457">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9" name="Freeform: Shape 458">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0" name="Freeform: Shape 459">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461" name="Freeform: Shape 460">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2" name="Freeform: Shape 461">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463" name="Freeform: Shape 462">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4" name="Freeform: Shape 463">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5" name="Freeform: Shape 464">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6" name="Freeform: Shape 465">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67" name="Freeform: Shape 466">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8" name="Freeform: Shape 467">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69" name="Freeform: Shape 468">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0" name="Freeform: Shape 469">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1" name="Freeform: Shape 470">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2" name="Freeform: Shape 471">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473" name="Freeform: Shape 472">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4" name="Freeform: Shape 473">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475" name="Freeform: Shape 474">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6" name="Freeform: Shape 475">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7" name="Freeform: Shape 476">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8" name="Freeform: Shape 477">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9" name="Freeform: Shape 478">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0" name="Freeform: Shape 479">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81" name="Freeform: Shape 480">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2" name="Freeform: Shape 481">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83" name="Freeform: Shape 482">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84" name="Freeform: Shape 483">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85" name="Freeform: Shape 484">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86" name="Freeform: Shape 485">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87" name="Freeform: Shape 486">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88" name="Freeform: Shape 487">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89" name="Freeform: Shape 488">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90" name="Freeform: Shape 489">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491" name="Freeform: Shape 490">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2" name="Freeform: Shape 491">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3" name="Freeform: Shape 492">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4" name="Freeform: Shape 493">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495" name="Freeform: Shape 494">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6" name="Freeform: Shape 495">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97" name="Freeform: Shape 496">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8" name="Freeform: Shape 497">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9" name="Freeform: Shape 498">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0" name="Freeform: Shape 499">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1" name="Freeform: Shape 500">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2" name="Freeform: Shape 501">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3" name="Freeform: Shape 502">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4" name="Freeform: Shape 503">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5" name="Freeform: Shape 504">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6" name="Freeform: Shape 505">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7" name="Freeform: Shape 506">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8" name="Freeform: Shape 507">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9" name="Freeform: Shape 508">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0" name="Freeform: Shape 509">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1" name="Freeform: Shape 510">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2" name="Freeform: Shape 511">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3" name="Freeform: Shape 512">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4" name="Freeform: Shape 513">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5" name="Freeform: Shape 514">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6" name="Freeform: Shape 515">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7" name="Freeform: Shape 516">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8" name="Freeform: Shape 517">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519" name="Freeform: Shape 518">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0" name="Freeform: Shape 519">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1" name="Freeform: Shape 520">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2" name="Freeform: Shape 521">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523" name="Freeform: Shape 522">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4" name="Freeform: Shape 523">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25" name="Freeform: Shape 524">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26" name="Freeform: Shape 525">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527" name="Freeform: Shape 526">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28" name="Freeform: Shape 527">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529" name="Freeform: Shape 528">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0" name="Freeform: Shape 529">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1" name="Freeform: Shape 530">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2" name="Freeform: Shape 531">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533" name="Freeform: Shape 532">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4" name="Freeform: Shape 533">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535" name="Freeform: Shape 534">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536" name="Freeform: Shape 535">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7" name="Freeform: Shape 536">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8" name="Freeform: Shape 537">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539" name="Freeform: Shape 538">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0" name="Freeform: Shape 539">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541" name="Freeform: Shape 540">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2" name="Freeform: Shape 541">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3" name="Freeform: Shape 542">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4" name="Freeform: Shape 543">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545" name="Freeform: Shape 544">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6" name="Freeform: Shape 545">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547" name="Freeform: Shape 546">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8" name="Freeform: Shape 547">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9" name="Freeform: Shape 548">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0" name="Freeform: Shape 549">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551" name="Freeform: Shape 550">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2" name="Freeform: Shape 551">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553" name="Freeform: Shape 552">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4" name="Freeform: Shape 553">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5" name="Freeform: Shape 554">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6" name="Freeform: Shape 555">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557" name="Freeform: Shape 556">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8" name="Freeform: Shape 557">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559" name="Freeform: Shape 558">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200" name="Content Placeholder 2">
            <a:extLst>
              <a:ext uri="{FF2B5EF4-FFF2-40B4-BE49-F238E27FC236}">
                <a16:creationId xmlns:a16="http://schemas.microsoft.com/office/drawing/2014/main" id="{951ACB73-0D5D-C480-73B3-67D136C88CB6}"/>
              </a:ext>
            </a:extLst>
          </p:cNvPr>
          <p:cNvSpPr>
            <a:spLocks noGrp="1"/>
          </p:cNvSpPr>
          <p:nvPr>
            <p:ph idx="1"/>
          </p:nvPr>
        </p:nvSpPr>
        <p:spPr>
          <a:xfrm>
            <a:off x="6667845" y="421587"/>
            <a:ext cx="5524155" cy="6312587"/>
          </a:xfrm>
        </p:spPr>
        <p:txBody>
          <a:bodyPr>
            <a:normAutofit/>
          </a:bodyPr>
          <a:lstStyle/>
          <a:p>
            <a:pPr marL="0" indent="0">
              <a:buNone/>
            </a:pPr>
            <a:r>
              <a:rPr lang="en-GB" sz="1800" dirty="0">
                <a:solidFill>
                  <a:schemeClr val="bg1"/>
                </a:solidFill>
              </a:rPr>
              <a:t>when I go and study and do work and then go into a sporting activity I see that I forget to do simple things like using the leg press and just getting more confused over simpler tasks which has caused me to mental exhaustion particularly when I spend too much time studying to combat this I have taken to doing more breaks and also going to make space in my day to relax and go for a walk or play some basketball for about thirty minutes and then coming back to the work and feeling a lot less stressed which research has shown to refresh mental focus and reduce fatigue (Biddle et al., 2019)</a:t>
            </a:r>
            <a:endParaRPr lang="en-150" sz="1800" dirty="0">
              <a:solidFill>
                <a:schemeClr val="bg1"/>
              </a:solidFill>
            </a:endParaRPr>
          </a:p>
        </p:txBody>
      </p:sp>
    </p:spTree>
    <p:extLst>
      <p:ext uri="{BB962C8B-B14F-4D97-AF65-F5344CB8AC3E}">
        <p14:creationId xmlns:p14="http://schemas.microsoft.com/office/powerpoint/2010/main" val="1654786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76827450-213C-1535-4AAA-84A530A564D6}"/>
              </a:ext>
            </a:extLst>
          </p:cNvPr>
          <p:cNvSpPr>
            <a:spLocks noGrp="1"/>
          </p:cNvSpPr>
          <p:nvPr>
            <p:ph type="title"/>
          </p:nvPr>
        </p:nvSpPr>
        <p:spPr>
          <a:xfrm>
            <a:off x="1" y="26371"/>
            <a:ext cx="4686300" cy="907079"/>
          </a:xfrm>
        </p:spPr>
        <p:txBody>
          <a:bodyPr vert="horz" lIns="91440" tIns="45720" rIns="91440" bIns="45720" rtlCol="0" anchor="b">
            <a:normAutofit/>
          </a:bodyPr>
          <a:lstStyle/>
          <a:p>
            <a:r>
              <a:rPr lang="en-US" sz="2800" kern="1200" dirty="0">
                <a:solidFill>
                  <a:schemeClr val="bg1"/>
                </a:solidFill>
                <a:latin typeface="+mj-lt"/>
                <a:ea typeface="+mj-ea"/>
                <a:cs typeface="+mj-cs"/>
              </a:rPr>
              <a:t>Long-term doubting my skills </a:t>
            </a:r>
          </a:p>
        </p:txBody>
      </p:sp>
      <p:sp>
        <p:nvSpPr>
          <p:cNvPr id="4" name="TextBox 3">
            <a:extLst>
              <a:ext uri="{FF2B5EF4-FFF2-40B4-BE49-F238E27FC236}">
                <a16:creationId xmlns:a16="http://schemas.microsoft.com/office/drawing/2014/main" id="{529D0AEF-CCE1-6A7D-0927-AC18DB01B4EF}"/>
              </a:ext>
            </a:extLst>
          </p:cNvPr>
          <p:cNvSpPr txBox="1"/>
          <p:nvPr/>
        </p:nvSpPr>
        <p:spPr>
          <a:xfrm>
            <a:off x="123826" y="1924231"/>
            <a:ext cx="4562475" cy="3139321"/>
          </a:xfrm>
          <a:prstGeom prst="rect">
            <a:avLst/>
          </a:prstGeom>
          <a:noFill/>
        </p:spPr>
        <p:txBody>
          <a:bodyPr wrap="square" rtlCol="0">
            <a:spAutoFit/>
          </a:bodyPr>
          <a:lstStyle/>
          <a:p>
            <a:r>
              <a:rPr lang="en-GB" dirty="0">
                <a:solidFill>
                  <a:schemeClr val="bg1"/>
                </a:solidFill>
              </a:rPr>
              <a:t>Over this year I have been struggling with my skills like wondering and worrying if I am going to fail this year these thoughts have been holding me back but to work through this I have talked to my lecturers about that and checking if I am going to fail and what I can to improve the work and through this I have been setting realistic goals and these </a:t>
            </a:r>
            <a:r>
              <a:rPr lang="en-GB" dirty="0" err="1">
                <a:solidFill>
                  <a:schemeClr val="bg1"/>
                </a:solidFill>
              </a:rPr>
              <a:t>methodes</a:t>
            </a:r>
            <a:r>
              <a:rPr lang="en-GB" dirty="0">
                <a:solidFill>
                  <a:schemeClr val="bg1"/>
                </a:solidFill>
              </a:rPr>
              <a:t> are known to reduce the impact of imposter feelings and to build confidence )Clance &amp; Imes, 1978).  </a:t>
            </a:r>
            <a:endParaRPr lang="en-150" dirty="0">
              <a:solidFill>
                <a:schemeClr val="bg1"/>
              </a:solidFill>
            </a:endParaRPr>
          </a:p>
        </p:txBody>
      </p:sp>
    </p:spTree>
    <p:extLst>
      <p:ext uri="{BB962C8B-B14F-4D97-AF65-F5344CB8AC3E}">
        <p14:creationId xmlns:p14="http://schemas.microsoft.com/office/powerpoint/2010/main" val="2807733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CA3E2D-1560-A83E-D917-24CD55D76B77}"/>
              </a:ext>
            </a:extLst>
          </p:cNvPr>
          <p:cNvSpPr>
            <a:spLocks noGrp="1"/>
          </p:cNvSpPr>
          <p:nvPr>
            <p:ph type="ctrTitle"/>
          </p:nvPr>
        </p:nvSpPr>
        <p:spPr>
          <a:xfrm>
            <a:off x="0" y="0"/>
            <a:ext cx="8734114" cy="1389541"/>
          </a:xfrm>
        </p:spPr>
        <p:txBody>
          <a:bodyPr>
            <a:normAutofit/>
          </a:bodyPr>
          <a:lstStyle/>
          <a:p>
            <a:r>
              <a:rPr lang="en-GB" sz="5400" dirty="0">
                <a:solidFill>
                  <a:schemeClr val="bg1"/>
                </a:solidFill>
              </a:rPr>
              <a:t>Learning </a:t>
            </a:r>
            <a:r>
              <a:rPr lang="en-GB" sz="5400" dirty="0" err="1">
                <a:solidFill>
                  <a:schemeClr val="bg1"/>
                </a:solidFill>
              </a:rPr>
              <a:t>Agilty</a:t>
            </a:r>
            <a:r>
              <a:rPr lang="en-GB" sz="5400" dirty="0">
                <a:solidFill>
                  <a:schemeClr val="bg1"/>
                </a:solidFill>
              </a:rPr>
              <a:t> in practise </a:t>
            </a:r>
            <a:endParaRPr lang="en-150" sz="5400" dirty="0">
              <a:solidFill>
                <a:schemeClr val="bg1"/>
              </a:solidFill>
            </a:endParaRP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4" name="TextBox 3">
            <a:extLst>
              <a:ext uri="{FF2B5EF4-FFF2-40B4-BE49-F238E27FC236}">
                <a16:creationId xmlns:a16="http://schemas.microsoft.com/office/drawing/2014/main" id="{A64E762C-B3D7-3AF0-2ABE-345E06466F4C}"/>
              </a:ext>
            </a:extLst>
          </p:cNvPr>
          <p:cNvSpPr txBox="1"/>
          <p:nvPr/>
        </p:nvSpPr>
        <p:spPr>
          <a:xfrm>
            <a:off x="3003723" y="2677212"/>
            <a:ext cx="5452120" cy="2031325"/>
          </a:xfrm>
          <a:prstGeom prst="rect">
            <a:avLst/>
          </a:prstGeom>
          <a:noFill/>
        </p:spPr>
        <p:txBody>
          <a:bodyPr wrap="square" rtlCol="0">
            <a:spAutoFit/>
          </a:bodyPr>
          <a:lstStyle/>
          <a:p>
            <a:r>
              <a:rPr lang="en-GB" dirty="0">
                <a:solidFill>
                  <a:schemeClr val="bg1"/>
                </a:solidFill>
              </a:rPr>
              <a:t>Being adaptable in my learning approach has been essential I’ve used different study methods such as using audio summaries instead of reading learning agility involves staying curious being open to feedback and applying past experiences to new situations (DeRue et al ., 2012) by practicing this I feel more capable of handling change </a:t>
            </a:r>
            <a:endParaRPr lang="en-150" dirty="0">
              <a:solidFill>
                <a:schemeClr val="bg1"/>
              </a:solidFill>
            </a:endParaRPr>
          </a:p>
        </p:txBody>
      </p:sp>
    </p:spTree>
    <p:extLst>
      <p:ext uri="{BB962C8B-B14F-4D97-AF65-F5344CB8AC3E}">
        <p14:creationId xmlns:p14="http://schemas.microsoft.com/office/powerpoint/2010/main" val="713969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3" name="Oval 12">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D9EAB5-EE01-F91E-F3D7-9CC6D6E9FA7E}"/>
              </a:ext>
            </a:extLst>
          </p:cNvPr>
          <p:cNvSpPr>
            <a:spLocks noGrp="1"/>
          </p:cNvSpPr>
          <p:nvPr>
            <p:ph type="title"/>
          </p:nvPr>
        </p:nvSpPr>
        <p:spPr>
          <a:xfrm>
            <a:off x="0" y="1"/>
            <a:ext cx="9639300" cy="1504950"/>
          </a:xfrm>
        </p:spPr>
        <p:txBody>
          <a:bodyPr vert="horz" lIns="91440" tIns="45720" rIns="91440" bIns="45720" rtlCol="0" anchor="b">
            <a:normAutofit fontScale="90000"/>
          </a:bodyPr>
          <a:lstStyle/>
          <a:p>
            <a:pPr algn="ctr"/>
            <a:r>
              <a:rPr lang="en-US" sz="5400" kern="1200" dirty="0">
                <a:solidFill>
                  <a:schemeClr val="bg1"/>
                </a:solidFill>
                <a:latin typeface="+mj-lt"/>
                <a:ea typeface="+mj-ea"/>
                <a:cs typeface="+mj-cs"/>
              </a:rPr>
              <a:t>Developing independent learning skills </a:t>
            </a:r>
          </a:p>
        </p:txBody>
      </p:sp>
      <p:sp>
        <p:nvSpPr>
          <p:cNvPr id="15"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19"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0" name="Freeform: Shape 19">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3" name="Oval 22">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7"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8" name="Freeform: Shape 27">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5" name="TextBox 4">
            <a:extLst>
              <a:ext uri="{FF2B5EF4-FFF2-40B4-BE49-F238E27FC236}">
                <a16:creationId xmlns:a16="http://schemas.microsoft.com/office/drawing/2014/main" id="{741BD088-7A40-78DF-9468-573155579DC5}"/>
              </a:ext>
            </a:extLst>
          </p:cNvPr>
          <p:cNvSpPr txBox="1"/>
          <p:nvPr/>
        </p:nvSpPr>
        <p:spPr>
          <a:xfrm>
            <a:off x="2230808" y="2654865"/>
            <a:ext cx="5532535" cy="3139321"/>
          </a:xfrm>
          <a:prstGeom prst="rect">
            <a:avLst/>
          </a:prstGeom>
          <a:noFill/>
        </p:spPr>
        <p:txBody>
          <a:bodyPr wrap="square" rtlCol="0">
            <a:spAutoFit/>
          </a:bodyPr>
          <a:lstStyle/>
          <a:p>
            <a:r>
              <a:rPr lang="en-GB" dirty="0">
                <a:solidFill>
                  <a:schemeClr val="bg1"/>
                </a:solidFill>
              </a:rPr>
              <a:t>By developing my learning skills I have found out that I work better with my music and can sit down and do it instead of getting distracted and this helps with my mental attitude to learning I am also learning how to control my studies which means setting realistic goals and managing my stress constructively  Independence means knowing when to seek help and being proactive about solving problems. According to Zimmerman (2002), self-regulated learners monitor their progress and make necessary adjustments—skills I’m working to develop more consistently.</a:t>
            </a:r>
            <a:endParaRPr lang="en-150" dirty="0">
              <a:solidFill>
                <a:schemeClr val="bg1"/>
              </a:solidFill>
            </a:endParaRPr>
          </a:p>
        </p:txBody>
      </p:sp>
    </p:spTree>
    <p:extLst>
      <p:ext uri="{BB962C8B-B14F-4D97-AF65-F5344CB8AC3E}">
        <p14:creationId xmlns:p14="http://schemas.microsoft.com/office/powerpoint/2010/main" val="2309806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4" name="Freeform: Shape 13">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2" name="Freeform: Shape 11">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9DBB4F04-4006-9D2E-EF45-B623206F473A}"/>
              </a:ext>
            </a:extLst>
          </p:cNvPr>
          <p:cNvSpPr>
            <a:spLocks noGrp="1"/>
          </p:cNvSpPr>
          <p:nvPr>
            <p:ph type="title"/>
          </p:nvPr>
        </p:nvSpPr>
        <p:spPr>
          <a:xfrm>
            <a:off x="0" y="26371"/>
            <a:ext cx="9334500" cy="685643"/>
          </a:xfrm>
        </p:spPr>
        <p:txBody>
          <a:bodyPr vert="horz" lIns="91440" tIns="45720" rIns="91440" bIns="45720" rtlCol="0" anchor="b">
            <a:normAutofit/>
          </a:bodyPr>
          <a:lstStyle/>
          <a:p>
            <a:r>
              <a:rPr lang="en-US" sz="3600" kern="1200" dirty="0">
                <a:solidFill>
                  <a:schemeClr val="bg1"/>
                </a:solidFill>
                <a:latin typeface="+mj-lt"/>
                <a:ea typeface="+mj-ea"/>
                <a:cs typeface="+mj-cs"/>
              </a:rPr>
              <a:t>Final reflection the path ahead </a:t>
            </a:r>
          </a:p>
        </p:txBody>
      </p:sp>
      <p:sp>
        <p:nvSpPr>
          <p:cNvPr id="6" name="TextBox 5">
            <a:extLst>
              <a:ext uri="{FF2B5EF4-FFF2-40B4-BE49-F238E27FC236}">
                <a16:creationId xmlns:a16="http://schemas.microsoft.com/office/drawing/2014/main" id="{C10529A7-C1CB-195C-01D5-0C1D5FFA5155}"/>
              </a:ext>
            </a:extLst>
          </p:cNvPr>
          <p:cNvSpPr txBox="1"/>
          <p:nvPr/>
        </p:nvSpPr>
        <p:spPr>
          <a:xfrm>
            <a:off x="84842" y="848412"/>
            <a:ext cx="5646656" cy="3970318"/>
          </a:xfrm>
          <a:prstGeom prst="rect">
            <a:avLst/>
          </a:prstGeom>
          <a:noFill/>
        </p:spPr>
        <p:txBody>
          <a:bodyPr wrap="square" rtlCol="0">
            <a:spAutoFit/>
          </a:bodyPr>
          <a:lstStyle/>
          <a:p>
            <a:pPr>
              <a:buNone/>
            </a:pPr>
            <a:r>
              <a:rPr lang="en-GB" dirty="0">
                <a:solidFill>
                  <a:schemeClr val="bg1"/>
                </a:solidFill>
              </a:rPr>
              <a:t>This e-portfolio marks the beginning of my journey toward academic and personal growth The process of reflecting, identifying challenges, and seeking strategies has deepened my understanding of how I learn best.</a:t>
            </a:r>
            <a:br>
              <a:rPr lang="en-GB" dirty="0">
                <a:solidFill>
                  <a:schemeClr val="bg1"/>
                </a:solidFill>
              </a:rPr>
            </a:br>
            <a:r>
              <a:rPr lang="en-GB" dirty="0">
                <a:solidFill>
                  <a:schemeClr val="bg1"/>
                </a:solidFill>
              </a:rPr>
              <a:t>I now recognize that the tools for success are not just external—they’re also about mindset, habits, and resilience.</a:t>
            </a:r>
            <a:br>
              <a:rPr lang="en-GB" dirty="0">
                <a:solidFill>
                  <a:schemeClr val="bg1"/>
                </a:solidFill>
              </a:rPr>
            </a:br>
            <a:r>
              <a:rPr lang="en-GB" dirty="0">
                <a:solidFill>
                  <a:schemeClr val="bg1"/>
                </a:solidFill>
              </a:rPr>
              <a:t>Moving forward, I plan to Continue integrating EdTech tools Regularly reflect and adjust learning strategies</a:t>
            </a:r>
          </a:p>
          <a:p>
            <a:r>
              <a:rPr lang="en-GB" dirty="0">
                <a:solidFill>
                  <a:schemeClr val="bg1"/>
                </a:solidFill>
              </a:rPr>
              <a:t> stay connected with peers for support Prioritize well-being alongside academic goals I am excited for the future and more equipped then ever </a:t>
            </a:r>
            <a:br>
              <a:rPr lang="en-GB" dirty="0">
                <a:solidFill>
                  <a:schemeClr val="bg1"/>
                </a:solidFill>
              </a:rPr>
            </a:br>
            <a:endParaRPr lang="en-150" dirty="0">
              <a:solidFill>
                <a:schemeClr val="bg1"/>
              </a:solidFill>
            </a:endParaRPr>
          </a:p>
        </p:txBody>
      </p:sp>
    </p:spTree>
    <p:extLst>
      <p:ext uri="{BB962C8B-B14F-4D97-AF65-F5344CB8AC3E}">
        <p14:creationId xmlns:p14="http://schemas.microsoft.com/office/powerpoint/2010/main" val="1556074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025BA994-CF4A-C3EC-52AC-2BE3D9F0BCB6}"/>
              </a:ext>
            </a:extLst>
          </p:cNvPr>
          <p:cNvSpPr>
            <a:spLocks noGrp="1"/>
          </p:cNvSpPr>
          <p:nvPr>
            <p:ph type="ctrTitle"/>
          </p:nvPr>
        </p:nvSpPr>
        <p:spPr>
          <a:xfrm>
            <a:off x="0" y="0"/>
            <a:ext cx="7781925" cy="712014"/>
          </a:xfrm>
        </p:spPr>
        <p:txBody>
          <a:bodyPr>
            <a:normAutofit/>
          </a:bodyPr>
          <a:lstStyle/>
          <a:p>
            <a:pPr algn="l"/>
            <a:r>
              <a:rPr lang="en-GB" sz="4000" dirty="0">
                <a:solidFill>
                  <a:schemeClr val="bg1"/>
                </a:solidFill>
              </a:rPr>
              <a:t>Reference </a:t>
            </a:r>
            <a:endParaRPr lang="en-150" sz="4000" dirty="0">
              <a:solidFill>
                <a:schemeClr val="bg1"/>
              </a:solidFill>
            </a:endParaRPr>
          </a:p>
        </p:txBody>
      </p:sp>
      <p:sp>
        <p:nvSpPr>
          <p:cNvPr id="5" name="Rectangle 1">
            <a:extLst>
              <a:ext uri="{FF2B5EF4-FFF2-40B4-BE49-F238E27FC236}">
                <a16:creationId xmlns:a16="http://schemas.microsoft.com/office/drawing/2014/main" id="{6606C1AB-D259-08C3-498B-E4BB30614A2B}"/>
              </a:ext>
            </a:extLst>
          </p:cNvPr>
          <p:cNvSpPr>
            <a:spLocks noChangeArrowheads="1"/>
          </p:cNvSpPr>
          <p:nvPr/>
        </p:nvSpPr>
        <p:spPr bwMode="auto">
          <a:xfrm>
            <a:off x="0" y="603472"/>
            <a:ext cx="12116463"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150" altLang="en-150" sz="1800" b="0" i="0" u="none" strike="noStrike" cap="none" normalizeH="0" baseline="0" dirty="0">
                <a:ln>
                  <a:noFill/>
                </a:ln>
                <a:solidFill>
                  <a:schemeClr val="bg1"/>
                </a:solidFill>
                <a:effectLst/>
                <a:latin typeface="Arial" panose="020B0604020202020204" pitchFamily="34" charset="0"/>
              </a:rPr>
              <a:t>Bond, M., </a:t>
            </a:r>
            <a:r>
              <a:rPr kumimoji="0" lang="en-150" altLang="en-150" sz="1800" b="0" i="0" u="none" strike="noStrike" cap="none" normalizeH="0" baseline="0" dirty="0" err="1">
                <a:ln>
                  <a:noFill/>
                </a:ln>
                <a:solidFill>
                  <a:schemeClr val="bg1"/>
                </a:solidFill>
                <a:effectLst/>
                <a:latin typeface="Arial" panose="020B0604020202020204" pitchFamily="34" charset="0"/>
              </a:rPr>
              <a:t>Bedenlier</a:t>
            </a:r>
            <a:r>
              <a:rPr kumimoji="0" lang="en-150" altLang="en-150" sz="1800" b="0" i="0" u="none" strike="noStrike" cap="none" normalizeH="0" baseline="0" dirty="0">
                <a:ln>
                  <a:noFill/>
                </a:ln>
                <a:solidFill>
                  <a:schemeClr val="bg1"/>
                </a:solidFill>
                <a:effectLst/>
                <a:latin typeface="Arial" panose="020B0604020202020204" pitchFamily="34" charset="0"/>
              </a:rPr>
              <a:t>, S., Marín, V. I., &amp; Händel, M. (2020). Emergency remote teaching in higher education: mapping the first global online semester. </a:t>
            </a:r>
            <a:r>
              <a:rPr kumimoji="0" lang="en-150" altLang="en-150" sz="1800" b="0" i="1" u="none" strike="noStrike" cap="none" normalizeH="0" baseline="0" dirty="0">
                <a:ln>
                  <a:noFill/>
                </a:ln>
                <a:solidFill>
                  <a:schemeClr val="bg1"/>
                </a:solidFill>
                <a:effectLst/>
                <a:latin typeface="Arial" panose="020B0604020202020204" pitchFamily="34" charset="0"/>
              </a:rPr>
              <a:t>International Journal of Educational Technology in Higher Education</a:t>
            </a:r>
            <a:r>
              <a:rPr kumimoji="0" lang="en-150" altLang="en-150" sz="1800" b="0" i="0" u="none" strike="noStrike" cap="none" normalizeH="0" baseline="0" dirty="0">
                <a:ln>
                  <a:noFill/>
                </a:ln>
                <a:solidFill>
                  <a:schemeClr val="bg1"/>
                </a:solidFill>
                <a:effectLst/>
                <a:latin typeface="Arial" panose="020B0604020202020204" pitchFamily="34" charset="0"/>
              </a:rPr>
              <a:t>, 17(50).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150" altLang="en-150" sz="1800" b="0" i="0" u="none" strike="noStrike" cap="none" normalizeH="0" baseline="0" dirty="0">
                <a:ln>
                  <a:noFill/>
                </a:ln>
                <a:solidFill>
                  <a:schemeClr val="bg1"/>
                </a:solidFill>
                <a:effectLst/>
                <a:latin typeface="Arial" panose="020B0604020202020204" pitchFamily="34" charset="0"/>
              </a:rPr>
              <a:t>Sirois, F. M., &amp; </a:t>
            </a:r>
            <a:r>
              <a:rPr kumimoji="0" lang="en-150" altLang="en-150" sz="1800" b="0" i="0" u="none" strike="noStrike" cap="none" normalizeH="0" baseline="0" dirty="0" err="1">
                <a:ln>
                  <a:noFill/>
                </a:ln>
                <a:solidFill>
                  <a:schemeClr val="bg1"/>
                </a:solidFill>
                <a:effectLst/>
                <a:latin typeface="Arial" panose="020B0604020202020204" pitchFamily="34" charset="0"/>
              </a:rPr>
              <a:t>Pychyl</a:t>
            </a:r>
            <a:r>
              <a:rPr kumimoji="0" lang="en-150" altLang="en-150" sz="1800" b="0" i="0" u="none" strike="noStrike" cap="none" normalizeH="0" baseline="0" dirty="0">
                <a:ln>
                  <a:noFill/>
                </a:ln>
                <a:solidFill>
                  <a:schemeClr val="bg1"/>
                </a:solidFill>
                <a:effectLst/>
                <a:latin typeface="Arial" panose="020B0604020202020204" pitchFamily="34" charset="0"/>
              </a:rPr>
              <a:t>, T. A. (2016). Procrastination, emotion regulation, and well-being. </a:t>
            </a:r>
            <a:r>
              <a:rPr kumimoji="0" lang="en-150" altLang="en-150" sz="1800" b="0" i="1" u="none" strike="noStrike" cap="none" normalizeH="0" baseline="0" dirty="0">
                <a:ln>
                  <a:noFill/>
                </a:ln>
                <a:solidFill>
                  <a:schemeClr val="bg1"/>
                </a:solidFill>
                <a:effectLst/>
                <a:latin typeface="Arial" panose="020B0604020202020204" pitchFamily="34" charset="0"/>
              </a:rPr>
              <a:t>Current Directions in Psychological Science</a:t>
            </a:r>
            <a:r>
              <a:rPr kumimoji="0" lang="en-150" altLang="en-150" sz="1800" b="0" i="0" u="none" strike="noStrike" cap="none" normalizeH="0" baseline="0" dirty="0">
                <a:ln>
                  <a:noFill/>
                </a:ln>
                <a:solidFill>
                  <a:schemeClr val="bg1"/>
                </a:solidFill>
                <a:effectLst/>
                <a:latin typeface="Arial" panose="020B0604020202020204" pitchFamily="34" charset="0"/>
              </a:rPr>
              <a:t>, 25(2), 86–91.</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150" altLang="en-150" sz="1800" b="0" i="0" u="none" strike="noStrike" cap="none" normalizeH="0" baseline="0" dirty="0">
                <a:ln>
                  <a:noFill/>
                </a:ln>
                <a:solidFill>
                  <a:schemeClr val="bg1"/>
                </a:solidFill>
                <a:effectLst/>
                <a:latin typeface="Arial" panose="020B0604020202020204" pitchFamily="34" charset="0"/>
              </a:rPr>
              <a:t>Biddle, S. J. H., </a:t>
            </a:r>
            <a:r>
              <a:rPr kumimoji="0" lang="en-150" altLang="en-150" sz="1800" b="0" i="0" u="none" strike="noStrike" cap="none" normalizeH="0" baseline="0" dirty="0" err="1">
                <a:ln>
                  <a:noFill/>
                </a:ln>
                <a:solidFill>
                  <a:schemeClr val="bg1"/>
                </a:solidFill>
                <a:effectLst/>
                <a:latin typeface="Arial" panose="020B0604020202020204" pitchFamily="34" charset="0"/>
              </a:rPr>
              <a:t>Ciaccioni</a:t>
            </a:r>
            <a:r>
              <a:rPr kumimoji="0" lang="en-150" altLang="en-150" sz="1800" b="0" i="0" u="none" strike="noStrike" cap="none" normalizeH="0" baseline="0" dirty="0">
                <a:ln>
                  <a:noFill/>
                </a:ln>
                <a:solidFill>
                  <a:schemeClr val="bg1"/>
                </a:solidFill>
                <a:effectLst/>
                <a:latin typeface="Arial" panose="020B0604020202020204" pitchFamily="34" charset="0"/>
              </a:rPr>
              <a:t>, S., Thomas, G., &amp; Vergeer, I. (2019). Physical activity and mental health in children and adolescents. </a:t>
            </a:r>
            <a:r>
              <a:rPr kumimoji="0" lang="en-150" altLang="en-150" sz="1800" b="0" i="1" u="none" strike="noStrike" cap="none" normalizeH="0" baseline="0" dirty="0">
                <a:ln>
                  <a:noFill/>
                </a:ln>
                <a:solidFill>
                  <a:schemeClr val="bg1"/>
                </a:solidFill>
                <a:effectLst/>
                <a:latin typeface="Arial" panose="020B0604020202020204" pitchFamily="34" charset="0"/>
              </a:rPr>
              <a:t>Psychology of Sport and Exercise</a:t>
            </a:r>
            <a:r>
              <a:rPr kumimoji="0" lang="en-150" altLang="en-150" sz="1800" b="0" i="0" u="none" strike="noStrike" cap="none" normalizeH="0" baseline="0" dirty="0">
                <a:ln>
                  <a:noFill/>
                </a:ln>
                <a:solidFill>
                  <a:schemeClr val="bg1"/>
                </a:solidFill>
                <a:effectLst/>
                <a:latin typeface="Arial" panose="020B0604020202020204" pitchFamily="34" charset="0"/>
              </a:rPr>
              <a:t>, 42, 146–155.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150" altLang="en-150" sz="1800" b="0" i="0" u="none" strike="noStrike" cap="none" normalizeH="0" baseline="0" dirty="0">
                <a:ln>
                  <a:noFill/>
                </a:ln>
                <a:solidFill>
                  <a:schemeClr val="bg1"/>
                </a:solidFill>
                <a:effectLst/>
                <a:latin typeface="Arial" panose="020B0604020202020204" pitchFamily="34" charset="0"/>
              </a:rPr>
              <a:t>Clance, P. R., &amp; Imes, S. A. (1978). The imposter phenomenon in high achieving women: Dynamics and therapeutic intervention. </a:t>
            </a:r>
            <a:r>
              <a:rPr kumimoji="0" lang="en-150" altLang="en-150" sz="1800" b="0" i="1" u="none" strike="noStrike" cap="none" normalizeH="0" baseline="0" dirty="0">
                <a:ln>
                  <a:noFill/>
                </a:ln>
                <a:solidFill>
                  <a:schemeClr val="bg1"/>
                </a:solidFill>
                <a:effectLst/>
                <a:latin typeface="Arial" panose="020B0604020202020204" pitchFamily="34" charset="0"/>
              </a:rPr>
              <a:t>Psychotherapy: Theory, Research &amp; Practice</a:t>
            </a:r>
            <a:r>
              <a:rPr kumimoji="0" lang="en-150" altLang="en-150" sz="1800" b="0" i="0" u="none" strike="noStrike" cap="none" normalizeH="0" baseline="0" dirty="0">
                <a:ln>
                  <a:noFill/>
                </a:ln>
                <a:solidFill>
                  <a:schemeClr val="bg1"/>
                </a:solidFill>
                <a:effectLst/>
                <a:latin typeface="Arial" panose="020B0604020202020204" pitchFamily="34" charset="0"/>
              </a:rPr>
              <a:t>, 15(3), 241–247.</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150" altLang="en-150" sz="1800" b="0" i="0" u="none" strike="noStrike" cap="none" normalizeH="0" baseline="0" dirty="0">
                <a:ln>
                  <a:noFill/>
                </a:ln>
                <a:solidFill>
                  <a:schemeClr val="bg1"/>
                </a:solidFill>
                <a:effectLst/>
                <a:latin typeface="Arial" panose="020B0604020202020204" pitchFamily="34" charset="0"/>
              </a:rPr>
              <a:t>DeRue, D. S., Ashford, S. J., &amp; Myers, C. G. (2012). Learning agility: In search of conceptual clarity and theoretical grounding. </a:t>
            </a:r>
            <a:r>
              <a:rPr kumimoji="0" lang="en-150" altLang="en-150" sz="1800" b="0" i="1" u="none" strike="noStrike" cap="none" normalizeH="0" baseline="0" dirty="0">
                <a:ln>
                  <a:noFill/>
                </a:ln>
                <a:solidFill>
                  <a:schemeClr val="bg1"/>
                </a:solidFill>
                <a:effectLst/>
                <a:latin typeface="Arial" panose="020B0604020202020204" pitchFamily="34" charset="0"/>
              </a:rPr>
              <a:t>Industrial and Organizational Psychology</a:t>
            </a:r>
            <a:r>
              <a:rPr kumimoji="0" lang="en-150" altLang="en-150" sz="1800" b="0" i="0" u="none" strike="noStrike" cap="none" normalizeH="0" baseline="0" dirty="0">
                <a:ln>
                  <a:noFill/>
                </a:ln>
                <a:solidFill>
                  <a:schemeClr val="bg1"/>
                </a:solidFill>
                <a:effectLst/>
                <a:latin typeface="Arial" panose="020B0604020202020204" pitchFamily="34" charset="0"/>
              </a:rPr>
              <a:t>, 5(3), 258–279.</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150" altLang="en-150" sz="1800" b="0" i="0" u="none" strike="noStrike" cap="none" normalizeH="0" baseline="0" dirty="0">
                <a:ln>
                  <a:noFill/>
                </a:ln>
                <a:solidFill>
                  <a:schemeClr val="bg1"/>
                </a:solidFill>
                <a:effectLst/>
                <a:latin typeface="Arial" panose="020B0604020202020204" pitchFamily="34" charset="0"/>
              </a:rPr>
              <a:t>Neff, K. D. (2003). Self-compassion: An alternative conceptualization of a healthy attitude toward oneself. </a:t>
            </a:r>
            <a:r>
              <a:rPr kumimoji="0" lang="en-150" altLang="en-150" sz="1800" b="0" i="1" u="none" strike="noStrike" cap="none" normalizeH="0" baseline="0" dirty="0">
                <a:ln>
                  <a:noFill/>
                </a:ln>
                <a:solidFill>
                  <a:schemeClr val="bg1"/>
                </a:solidFill>
                <a:effectLst/>
                <a:latin typeface="Arial" panose="020B0604020202020204" pitchFamily="34" charset="0"/>
              </a:rPr>
              <a:t>Self and Identity</a:t>
            </a:r>
            <a:r>
              <a:rPr kumimoji="0" lang="en-150" altLang="en-150" sz="1800" b="0" i="0" u="none" strike="noStrike" cap="none" normalizeH="0" baseline="0" dirty="0">
                <a:ln>
                  <a:noFill/>
                </a:ln>
                <a:solidFill>
                  <a:schemeClr val="bg1"/>
                </a:solidFill>
                <a:effectLst/>
                <a:latin typeface="Arial" panose="020B0604020202020204" pitchFamily="34" charset="0"/>
              </a:rPr>
              <a:t>, 2(2), 85–101.</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150" altLang="en-150" sz="1800" b="0" i="0" u="none" strike="noStrike" cap="none" normalizeH="0" baseline="0" dirty="0">
                <a:ln>
                  <a:noFill/>
                </a:ln>
                <a:solidFill>
                  <a:schemeClr val="bg1"/>
                </a:solidFill>
                <a:effectLst/>
                <a:latin typeface="Arial" panose="020B0604020202020204" pitchFamily="34" charset="0"/>
              </a:rPr>
              <a:t>Zimmerman, B. J. (2002). Becoming a self-regulated learner: An overview. </a:t>
            </a:r>
            <a:r>
              <a:rPr kumimoji="0" lang="en-150" altLang="en-150" sz="1800" b="0" i="1" u="none" strike="noStrike" cap="none" normalizeH="0" baseline="0" dirty="0">
                <a:ln>
                  <a:noFill/>
                </a:ln>
                <a:solidFill>
                  <a:schemeClr val="bg1"/>
                </a:solidFill>
                <a:effectLst/>
                <a:latin typeface="Arial" panose="020B0604020202020204" pitchFamily="34" charset="0"/>
              </a:rPr>
              <a:t>Theory into Practice</a:t>
            </a:r>
            <a:r>
              <a:rPr kumimoji="0" lang="en-150" altLang="en-150" sz="1800" b="0" i="0" u="none" strike="noStrike" cap="none" normalizeH="0" baseline="0" dirty="0">
                <a:ln>
                  <a:noFill/>
                </a:ln>
                <a:solidFill>
                  <a:schemeClr val="bg1"/>
                </a:solidFill>
                <a:effectLst/>
                <a:latin typeface="Arial" panose="020B0604020202020204" pitchFamily="34" charset="0"/>
              </a:rPr>
              <a:t>, 41(2), 64–70.</a:t>
            </a:r>
          </a:p>
        </p:txBody>
      </p:sp>
    </p:spTree>
    <p:extLst>
      <p:ext uri="{BB962C8B-B14F-4D97-AF65-F5344CB8AC3E}">
        <p14:creationId xmlns:p14="http://schemas.microsoft.com/office/powerpoint/2010/main" val="319157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280</TotalTime>
  <Words>1073</Words>
  <Application>Microsoft Office PowerPoint</Application>
  <PresentationFormat>Widescreen</PresentationFormat>
  <Paragraphs>29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Introduction </vt:lpstr>
      <vt:lpstr>Key interest </vt:lpstr>
      <vt:lpstr>Short-term delaying tasks </vt:lpstr>
      <vt:lpstr>Mid-term feeling mentally drained </vt:lpstr>
      <vt:lpstr>Long-term doubting my skills </vt:lpstr>
      <vt:lpstr>Learning Agilty in practise </vt:lpstr>
      <vt:lpstr>Developing independent learning skills </vt:lpstr>
      <vt:lpstr>Final reflection the path ahead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mckenzie callard</dc:creator>
  <cp:lastModifiedBy>mckenzie callard</cp:lastModifiedBy>
  <cp:revision>1</cp:revision>
  <dcterms:created xsi:type="dcterms:W3CDTF">2025-04-11T06:49:25Z</dcterms:created>
  <dcterms:modified xsi:type="dcterms:W3CDTF">2025-04-11T11:30:49Z</dcterms:modified>
</cp:coreProperties>
</file>