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3BBFF-77C1-4BF1-A3B2-2505841100BA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D2BB1-BB31-4EB8-A961-18800A74EAA8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B886-74BB-4D5E-9EA9-584482FE40E6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4CCD1-3502-4C30-947C-75FC88992007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B797A-E8AF-4231-9C64-308C5BB9ED3E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24146-07E2-48CA-8629-5887ED47FCDB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7E718-B4F0-433E-A285-0013249184C0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E44C4-3D72-4D6E-86A4-F5491DC49E6D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8EA14-E6AC-4B59-973C-7A06B0EDE3E3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3879-1153-42D3-8EC7-7A3CC94658D3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1496-D8B1-4FDC-98A5-AD2561A2EE12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3855-5B08-4570-810C-DE4498675D2C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C1B1A-3400-4A09-B018-5620D6ADA4AF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E65E-8B04-4250-B4A9-5C65F355F1A2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5881F-8E44-4F15-AB98-80B7869E49CA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D2069-43FA-49C5-9F0E-58E1EB237AEF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05854CA-19F4-4771-B6A2-DA5C0742B220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3B3F-C0CE-47CB-BCED-F49A710726FF}" type="datetimeFigureOut">
              <a:rPr lang="en-US" dirty="0"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Sexual harassment in the workplace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Caroline Jawad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716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743" y="2122659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778" y="2122659"/>
            <a:ext cx="1752600" cy="2600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7802" y="2351130"/>
            <a:ext cx="2954587" cy="22179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0484" y="55605"/>
            <a:ext cx="1990725" cy="22955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6652" y="107864"/>
            <a:ext cx="2466975" cy="18478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854" y="4960401"/>
            <a:ext cx="2619375" cy="17430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8031" y="4893919"/>
            <a:ext cx="2552700" cy="17907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3850" y="107864"/>
            <a:ext cx="2857500" cy="16002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70886" y="2742137"/>
            <a:ext cx="3100059" cy="174378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59390" y="350445"/>
            <a:ext cx="3032610" cy="170584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90533" y="4646655"/>
            <a:ext cx="3158696" cy="210579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483886" y="5224205"/>
            <a:ext cx="2598399" cy="146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891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talking about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/>
                </a:solidFill>
              </a:rPr>
              <a:t>Allegations of </a:t>
            </a:r>
            <a:r>
              <a:rPr lang="en-GB" dirty="0" smtClean="0"/>
              <a:t>sexual </a:t>
            </a:r>
            <a:r>
              <a:rPr lang="en-GB" dirty="0"/>
              <a:t>harassment 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/>
              <a:t>prevalent are problems of sexual harassment at work and how can we stop it from happening?</a:t>
            </a:r>
            <a:r>
              <a:rPr lang="en-GB" b="1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614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Meanings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Sexual assault</a:t>
            </a:r>
          </a:p>
          <a:p>
            <a:r>
              <a:rPr lang="en-GB" dirty="0" smtClean="0"/>
              <a:t>Sexual harassment</a:t>
            </a:r>
          </a:p>
          <a:p>
            <a:r>
              <a:rPr lang="en-GB" dirty="0" smtClean="0"/>
              <a:t>Sexual advances</a:t>
            </a:r>
          </a:p>
          <a:p>
            <a:r>
              <a:rPr lang="en-GB" dirty="0" smtClean="0"/>
              <a:t>Sexual abuse</a:t>
            </a:r>
          </a:p>
          <a:p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All the same albeit on a spectrum or different ?</a:t>
            </a:r>
          </a:p>
          <a:p>
            <a:r>
              <a:rPr lang="en-GB" dirty="0" smtClean="0"/>
              <a:t>Crimes, unwelcome, other things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464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Somebody who has power over another person who doesn’t have power and is vulnerable, asserting that power and that person is not able to speak out </a:t>
            </a:r>
          </a:p>
          <a:p>
            <a:r>
              <a:rPr lang="en-GB" dirty="0" smtClean="0"/>
              <a:t>Therefore at the beginning it’s all the same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880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in the light of the Harvey Weinstein scandal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bg2">
                    <a:lumMod val="50000"/>
                  </a:schemeClr>
                </a:solidFill>
                <a:latin typeface="Trebuchet MS" panose="020B0603020202020204" pitchFamily="34" charset="0"/>
                <a:cs typeface="Copperplate Gothic Bold"/>
              </a:rPr>
              <a:t>Is there more we could be doing to prevent sexual harassment at work ?</a:t>
            </a:r>
          </a:p>
          <a:p>
            <a:r>
              <a:rPr lang="en-US" sz="3600" dirty="0" smtClean="0">
                <a:solidFill>
                  <a:schemeClr val="bg2">
                    <a:lumMod val="50000"/>
                  </a:schemeClr>
                </a:solidFill>
                <a:latin typeface="Trebuchet MS" panose="020B0603020202020204" pitchFamily="34" charset="0"/>
              </a:rPr>
              <a:t>Please describe and discuss </a:t>
            </a:r>
            <a:r>
              <a:rPr lang="en-US" sz="3600" smtClean="0">
                <a:solidFill>
                  <a:schemeClr val="bg2">
                    <a:lumMod val="50000"/>
                  </a:schemeClr>
                </a:solidFill>
                <a:latin typeface="Trebuchet MS" panose="020B0603020202020204" pitchFamily="34" charset="0"/>
              </a:rPr>
              <a:t>your ideas</a:t>
            </a:r>
            <a:endParaRPr lang="en-GB" sz="36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56917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90</TotalTime>
  <Words>130</Words>
  <Application>Microsoft Office PowerPoint</Application>
  <PresentationFormat>Widescreen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Copperplate Gothic Bold</vt:lpstr>
      <vt:lpstr>Trebuchet MS</vt:lpstr>
      <vt:lpstr>Berlin</vt:lpstr>
      <vt:lpstr>Sexual harassment in the workplace</vt:lpstr>
      <vt:lpstr>PowerPoint Presentation</vt:lpstr>
      <vt:lpstr>What are we talking about ?</vt:lpstr>
      <vt:lpstr>Meanings ?</vt:lpstr>
      <vt:lpstr>Definition</vt:lpstr>
      <vt:lpstr>So, in the light of the Harvey Weinstein scandal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Sexual harassment in the workplace</dc:title>
  <dc:creator>Caroline Jawad</dc:creator>
  <cp:lastModifiedBy>Caroline Jawad</cp:lastModifiedBy>
  <cp:revision>3</cp:revision>
  <dcterms:created xsi:type="dcterms:W3CDTF">2017-10-30T10:01:56Z</dcterms:created>
  <dcterms:modified xsi:type="dcterms:W3CDTF">2017-10-30T11:32:54Z</dcterms:modified>
</cp:coreProperties>
</file>