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ink/ink1.xml" ContentType="application/inkml+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ink/ink2.xml" ContentType="application/inkml+xml"/>
  <Override PartName="/word/ink/ink3.xml" ContentType="application/inkml+xml"/>
  <Override PartName="/word/ink/ink4.xml" ContentType="application/inkml+xml"/>
  <Override PartName="/word/ink/ink5.xml" ContentType="application/inkml+xml"/>
  <Override PartName="/word/ink/ink6.xml" ContentType="application/inkml+xml"/>
  <Override PartName="/word/ink/ink7.xml" ContentType="application/inkml+xml"/>
  <Override PartName="/word/ink/ink8.xml" ContentType="application/inkml+xml"/>
  <Override PartName="/word/ink/ink9.xml" ContentType="application/inkml+xml"/>
  <Override PartName="/word/ink/ink10.xml" ContentType="application/inkml+xml"/>
  <Override PartName="/word/ink/ink11.xml" ContentType="application/inkml+xml"/>
  <Override PartName="/word/ink/ink12.xml" ContentType="application/inkml+xml"/>
  <Override PartName="/word/ink/ink13.xml" ContentType="application/inkml+xml"/>
  <Override PartName="/word/ink/ink14.xml" ContentType="application/inkml+xml"/>
  <Override PartName="/word/ink/ink15.xml" ContentType="application/inkml+xml"/>
  <Override PartName="/word/ink/ink16.xml" ContentType="application/inkml+xml"/>
  <Override PartName="/word/ink/ink17.xml" ContentType="application/inkml+xml"/>
  <Override PartName="/word/ink/ink18.xml" ContentType="application/inkml+xml"/>
  <Override PartName="/word/ink/ink19.xml" ContentType="application/inkml+xml"/>
  <Override PartName="/word/ink/ink20.xml" ContentType="application/inkml+xml"/>
  <Override PartName="/word/ink/ink21.xml" ContentType="application/inkml+xml"/>
  <Override PartName="/word/ink/ink22.xml" ContentType="application/inkml+xml"/>
  <Override PartName="/word/ink/ink23.xml" ContentType="application/inkml+xml"/>
  <Override PartName="/word/ink/ink24.xml" ContentType="application/inkml+xml"/>
  <Override PartName="/word/ink/ink25.xml" ContentType="application/inkml+xml"/>
  <Override PartName="/word/ink/ink26.xml" ContentType="application/inkml+xml"/>
  <Override PartName="/word/ink/ink27.xml" ContentType="application/inkml+xml"/>
  <Override PartName="/word/ink/ink28.xml" ContentType="application/inkml+xml"/>
  <Override PartName="/word/ink/ink29.xml" ContentType="application/inkml+xml"/>
  <Override PartName="/word/ink/ink30.xml" ContentType="application/inkml+xml"/>
  <Override PartName="/word/ink/ink31.xml" ContentType="application/inkml+xml"/>
  <Override PartName="/word/ink/ink32.xml" ContentType="application/inkml+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word/intelligence2.xml" ContentType="application/vnd.ms-office.intelligence2+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2034129" w14:textId="31A4FB17" w:rsidR="00EF0391" w:rsidRDefault="00630287" w:rsidP="00F67858">
      <w:pPr>
        <w:pStyle w:val="paragraph"/>
        <w:spacing w:before="0" w:beforeAutospacing="0" w:after="0" w:afterAutospacing="0" w:line="360" w:lineRule="auto"/>
        <w:jc w:val="center"/>
        <w:textAlignment w:val="baseline"/>
        <w:rPr>
          <w:rFonts w:ascii="Segoe UI" w:hAnsi="Segoe UI" w:cs="Segoe UI"/>
          <w:sz w:val="18"/>
          <w:szCs w:val="18"/>
        </w:rPr>
      </w:pPr>
      <w:r>
        <w:rPr>
          <w:rFonts w:ascii="Arial" w:hAnsi="Arial" w:cs="Arial"/>
          <w:b/>
          <w:bCs/>
          <w:noProof/>
          <w:color w:val="000000"/>
          <w:sz w:val="36"/>
          <w:szCs w:val="36"/>
        </w:rPr>
        <mc:AlternateContent>
          <mc:Choice Requires="wpi">
            <w:drawing>
              <wp:anchor distT="0" distB="0" distL="114300" distR="114300" simplePos="0" relativeHeight="251661312" behindDoc="0" locked="0" layoutInCell="1" allowOverlap="1" wp14:anchorId="57C72B95" wp14:editId="2D15C17F">
                <wp:simplePos x="0" y="0"/>
                <wp:positionH relativeFrom="column">
                  <wp:posOffset>5936615</wp:posOffset>
                </wp:positionH>
                <wp:positionV relativeFrom="paragraph">
                  <wp:posOffset>-406400</wp:posOffset>
                </wp:positionV>
                <wp:extent cx="502125" cy="205740"/>
                <wp:effectExtent l="38100" t="38100" r="0" b="35560"/>
                <wp:wrapNone/>
                <wp:docPr id="19" name="Ink 19"/>
                <wp:cNvGraphicFramePr/>
                <a:graphic xmlns:a="http://schemas.openxmlformats.org/drawingml/2006/main">
                  <a:graphicData uri="http://schemas.microsoft.com/office/word/2010/wordprocessingInk">
                    <w14:contentPart bwMode="auto" r:id="rId12">
                      <w14:nvContentPartPr>
                        <w14:cNvContentPartPr/>
                      </w14:nvContentPartPr>
                      <w14:xfrm>
                        <a:off x="0" y="0"/>
                        <a:ext cx="502125" cy="205740"/>
                      </w14:xfrm>
                    </w14:contentPart>
                  </a:graphicData>
                </a:graphic>
              </wp:anchor>
            </w:drawing>
          </mc:Choice>
          <mc:Fallback>
            <w:pict>
              <v:shapetype w14:anchorId="45D22D40"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19" o:spid="_x0000_s1026" type="#_x0000_t75" style="position:absolute;margin-left:466.25pt;margin-top:-33.2pt;width:42pt;height:18.6pt;z-index:2516613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WKgbJ4AQAADQMAAA4AAABkcnMvZTJvRG9jLnhtbJxSyW7CMBC9V+o/&#13;&#10;WL6XLCJdIhIORZU4tOXQfoDr2MRq7InGhsDfd0KgQKuqEpdoxk95fosn041t2FqhN+AKnoxizpST&#13;&#10;UBm3LPj729PNPWc+CFeJBpwq+FZ5Pi2vryZdm6sUamgqhYxInM+7tuB1CG0eRV7Wygo/glY5AjWg&#13;&#10;FYFWXEYVio7YbROlcXwbdYBViyCV93Q6G0Be7vi1VjK8au1VYA2py5KE5IR+iu9JKfbTQ5Zy9tFP&#13;&#10;43HMo3Ii8iWKtjZyL0tcoMoK40jEN9VMBMFWaH5RWSMRPOgwkmAj0NpItfNE7pL4h7u5++ydJWO5&#13;&#10;wlyCC8qFhcBwyG8HXHKFbSiC7hkqakisAvA9IwX0fyGD6BnIlSU9QyuoGhHoSfjatJ6Czk1VcJxX&#13;&#10;yVG/Wz8eHSzw6OvlHKBGor3lv37ZaLR92KSEbQpOzW77765LtQlM0mEWp0macSYJSuPsbuj6wDww&#13;&#10;HLaTaOnysxJP917YySsuvwAAAP//AwBQSwMEFAAGAAgAAAAhAJ4J6gHjAwAA4wgAABAAAABkcnMv&#13;&#10;aW5rL2luazEueG1stFVdi+NGEHwP5D80uge/aOz5kmZkznuEkIVAQkLuAsmjz9auxVnSIsnr3X+f&#13;&#10;6pas9eX2IIQEg+yZ7qmuqumW3757qo/0WHZ91TabxCx1QmWza/dVc79Jfv9wq2JC/bBt9ttj25Sb&#13;&#10;5Lnsk3c3337ztmo+1cc1ngSEpudf9XGTHIbhYb1anc/n5dkt2+5+ZbV2qx+bTz//lNxMp/blXdVU&#13;&#10;A0r2l61d2wzl08Bg62q/SXbDk57zgf2+PXW7cg7zTrd7yRi67a68bbt6O8yIh23TlEdqtjV4/5HQ&#13;&#10;8PyAHxXq3JddQnUFwcoujQ8+/lBgY/u0Sa7WJ1DswaROVq9j/vk/YN5+icm0nA15SGiitC8fmdNK&#13;&#10;PF9/XfuvXftQdkNVvtg8mjIFnmk3rsWf0aiu7Nvjie8mocft8QTLjNZoi6m2Wb1iyJd48OY/xYMv&#13;&#10;X8W7Jve5NZO8ax8m0+aWulztUNUlGr1+mHts6AHM2++HTsbBauuUzpR1H4xeZ2Zt/NJkxdVVTF18&#13;&#10;wfzYnfrDjPexe+lXicyujcrO1X44zKbrpY5ZMLPv166/dvpQVveH4V8f37XHFkMx3fgbreP37rsr&#13;&#10;ZVJybrlXBli6kCYDfivvNskbmWGSk+OGOGCDJ+MshcL7dKHyhXILFXWWJhqf6PJUGcIn1ZSTyWOq&#13;&#10;LGWytMrEHNsBK+XJUpFJriadqpy8spbDnpcZvqJODbB06pRXPqQaSCYNCud1SIGGkFW5ckhDKaQh&#13;&#10;bvmQV0bnWGeqQClLqFmkBmCZoDkVXBqRIwAZWZMCS0JAtQ7sBPzCEcwAD17KgbFXDisL/tGOWsHX&#13;&#10;kcPJ1AFGxGmKUhm1gZ2rQjTlsoIbsI5RVNAiWI4YwDNZ2MvBSEB37OG8yXzYV62CxxfTgFbyYqNQ&#13;&#10;VJCWgZtYyrGcpbFRWkXlIggij61kKlCpPCzk67GozEay+05FCnhCDZ65gk4rAcAS8DnCrHAcmgGI&#13;&#10;PFRGoRwILJkTlGWqTJgzIW28TAMGSBh7BKhYczdEXB3ymQqqF+RzADNJvlokawA47MtGwAyPS2Qj&#13;&#10;qLJwMQlFVMb4woNjjjuDpVwIjxeINAjOJALn0Zuslcszd5OzTJCCIJSNSOTeGaWENJf+4FJQZlO+&#13;&#10;OnIBQqxiioXYiwXKfvaav7xZ/um0yfvrl7u7vhzw36aL5KaIBQXuZ5k+ExY2X5hgUvwVYvzE5vE+&#13;&#10;4CsbgQsQEYZYAzcJniDN984RqOImYQEGsrDpL7cNlwnzizGSEBQW0ibjQALbiycsE5MVAFwgEcNK&#13;&#10;GFYYw6fQq8a7aS7wmyyK8aDyFWlpKp6uv7v08pa/+QsAAP//AwBQSwMEFAAGAAgAAAAhAN9ZEyXm&#13;&#10;AAAAEQEAAA8AAABkcnMvZG93bnJldi54bWxMTz1PwzAQ3ZH4D9YhsaDWSQpWk8apUIEBiQHaUjG6&#13;&#10;sYkD8TmK3Tb8e64TLCfdu3fvo1yOrmNHM4TWo4R0mgAzWHvdYiNhu3mazIGFqFCrzqOR8GMCLKvL&#13;&#10;i1IV2p/wzRzXsWEkgqFQEmyMfcF5qK1xKkx9b5Bun35wKtI6NFwP6kTiruNZkgjuVIvkYFVvVtbU&#13;&#10;3+uDk7DJ68eP2fPqxr68p6/iK93Fpt9JeX01Pixo3C+ARTPGvw84d6D8UFGwvT+gDqyTkM+yO6JK&#13;&#10;mAhxC+zMSFJB0J6gLM+AVyX/36T6BQAA//8DAFBLAwQUAAYACAAAACEAeRi8nb8AAAAhAQAAGQAA&#13;&#10;AGRycy9fcmVscy9lMm9Eb2MueG1sLnJlbHOEz7FqxDAMBuC90Hcw2hslHcpR4mQ5DrKWFG41jpKY&#13;&#10;xLKxnNJ7+3rswcENGoTQ90tt/+t39UNJXGANTVWDIrZhcrxo+B4vbydQkg1PZg9MGm4k0HevL+0X&#13;&#10;7SaXJVldFFUUFg1rzvETUexK3kgVInGZzCF5k0ubFozGbmYhfK/rD0z/DejuTDVMGtIwNaDGWyzJ&#13;&#10;z+0wz87SOdjDE+cHEWgPycFf/V5QkxbKGhxvWKqpyqGAXYt3j3V/AAAA//8DAFBLAQItABQABgAI&#13;&#10;AAAAIQCbMyc3DAEAAC0CAAATAAAAAAAAAAAAAAAAAAAAAABbQ29udGVudF9UeXBlc10ueG1sUEsB&#13;&#10;Ai0AFAAGAAgAAAAhADj9If/WAAAAlAEAAAsAAAAAAAAAAAAAAAAAPQEAAF9yZWxzLy5yZWxzUEsB&#13;&#10;Ai0AFAAGAAgAAAAhAAWKgbJ4AQAADQMAAA4AAAAAAAAAAAAAAAAAPAIAAGRycy9lMm9Eb2MueG1s&#13;&#10;UEsBAi0AFAAGAAgAAAAhAJ4J6gHjAwAA4wgAABAAAAAAAAAAAAAAAAAA4AMAAGRycy9pbmsvaW5r&#13;&#10;MS54bWxQSwECLQAUAAYACAAAACEA31kTJeYAAAARAQAADwAAAAAAAAAAAAAAAADxBwAAZHJzL2Rv&#13;&#10;d25yZXYueG1sUEsBAi0AFAAGAAgAAAAhAHkYvJ2/AAAAIQEAABkAAAAAAAAAAAAAAAAABAkAAGRy&#13;&#10;cy9fcmVscy9lMm9Eb2MueG1sLnJlbHNQSwUGAAAAAAYABgB4AQAA+gkAAAAA&#13;&#10;">
                <v:imagedata r:id="rId13" o:title=""/>
              </v:shape>
            </w:pict>
          </mc:Fallback>
        </mc:AlternateContent>
      </w:r>
      <w:r w:rsidR="00EF0391">
        <w:rPr>
          <w:rStyle w:val="normaltextrun"/>
          <w:rFonts w:ascii="Arial" w:hAnsi="Arial" w:cs="Arial"/>
          <w:b/>
          <w:bCs/>
          <w:color w:val="000000"/>
          <w:sz w:val="36"/>
          <w:szCs w:val="36"/>
        </w:rPr>
        <w:t>HNC Process Operations (Y1)</w:t>
      </w:r>
    </w:p>
    <w:p w14:paraId="41E7857B" w14:textId="77777777" w:rsidR="00EF0391" w:rsidRDefault="00EF0391" w:rsidP="00EF0391">
      <w:pPr>
        <w:pStyle w:val="paragraph"/>
        <w:spacing w:before="0" w:beforeAutospacing="0" w:after="0" w:afterAutospacing="0" w:line="360" w:lineRule="auto"/>
        <w:jc w:val="center"/>
        <w:textAlignment w:val="baseline"/>
        <w:rPr>
          <w:rFonts w:ascii="Segoe UI" w:hAnsi="Segoe UI" w:cs="Segoe UI"/>
          <w:sz w:val="18"/>
          <w:szCs w:val="18"/>
        </w:rPr>
      </w:pPr>
      <w:r>
        <w:rPr>
          <w:rStyle w:val="normaltextrun"/>
          <w:rFonts w:ascii="Arial" w:hAnsi="Arial" w:cs="Arial"/>
          <w:b/>
          <w:bCs/>
          <w:color w:val="000000"/>
          <w:sz w:val="36"/>
          <w:szCs w:val="36"/>
        </w:rPr>
        <w:t>Unit</w:t>
      </w:r>
      <w:r>
        <w:rPr>
          <w:rStyle w:val="normaltextrun"/>
          <w:rFonts w:ascii="Arial" w:hAnsi="Arial" w:cs="Arial"/>
          <w:b/>
          <w:bCs/>
          <w:i/>
          <w:iCs/>
          <w:color w:val="000000"/>
          <w:sz w:val="36"/>
          <w:szCs w:val="36"/>
        </w:rPr>
        <w:t xml:space="preserve"> </w:t>
      </w:r>
      <w:r>
        <w:rPr>
          <w:rStyle w:val="normaltextrun"/>
          <w:rFonts w:ascii="Arial" w:hAnsi="Arial" w:cs="Arial"/>
          <w:b/>
          <w:bCs/>
          <w:color w:val="000000"/>
          <w:sz w:val="36"/>
          <w:szCs w:val="36"/>
        </w:rPr>
        <w:t>– Environmental Protection &amp; Sustainable Manufacturing Systems</w:t>
      </w:r>
      <w:r>
        <w:rPr>
          <w:rStyle w:val="eop"/>
          <w:rFonts w:ascii="Arial" w:hAnsi="Arial" w:cs="Arial"/>
          <w:color w:val="000000"/>
          <w:sz w:val="36"/>
          <w:szCs w:val="36"/>
        </w:rPr>
        <w:t> </w:t>
      </w:r>
    </w:p>
    <w:p w14:paraId="69F89360" w14:textId="77777777" w:rsidR="00EF0391" w:rsidRDefault="00EF0391" w:rsidP="00EF0391">
      <w:pPr>
        <w:pStyle w:val="paragraph"/>
        <w:spacing w:before="0" w:beforeAutospacing="0" w:after="0" w:afterAutospacing="0" w:line="360" w:lineRule="auto"/>
        <w:jc w:val="center"/>
        <w:textAlignment w:val="baseline"/>
        <w:rPr>
          <w:rFonts w:ascii="Segoe UI" w:hAnsi="Segoe UI" w:cs="Segoe UI"/>
          <w:sz w:val="18"/>
          <w:szCs w:val="18"/>
        </w:rPr>
      </w:pPr>
      <w:r>
        <w:rPr>
          <w:rStyle w:val="normaltextrun"/>
          <w:rFonts w:ascii="Arial" w:hAnsi="Arial" w:cs="Arial"/>
          <w:b/>
          <w:bCs/>
          <w:color w:val="000000"/>
          <w:sz w:val="36"/>
          <w:szCs w:val="36"/>
        </w:rPr>
        <w:t>Assignment 1</w:t>
      </w:r>
      <w:r>
        <w:rPr>
          <w:rStyle w:val="eop"/>
          <w:rFonts w:ascii="Arial" w:hAnsi="Arial" w:cs="Arial"/>
          <w:color w:val="000000"/>
          <w:sz w:val="36"/>
          <w:szCs w:val="36"/>
        </w:rPr>
        <w:t> </w:t>
      </w:r>
    </w:p>
    <w:p w14:paraId="003AC5F6" w14:textId="6B358A28" w:rsidR="00EF0391" w:rsidRDefault="00EF0391" w:rsidP="00EF0391">
      <w:pPr>
        <w:pStyle w:val="paragraph"/>
        <w:spacing w:before="0" w:beforeAutospacing="0" w:after="0" w:afterAutospacing="0" w:line="360" w:lineRule="auto"/>
        <w:jc w:val="center"/>
        <w:textAlignment w:val="baseline"/>
        <w:rPr>
          <w:rFonts w:ascii="Segoe UI" w:hAnsi="Segoe UI" w:cs="Segoe UI"/>
          <w:sz w:val="18"/>
          <w:szCs w:val="18"/>
        </w:rPr>
      </w:pPr>
      <w:r>
        <w:rPr>
          <w:rFonts w:ascii="Arial" w:hAnsi="Arial" w:cs="Arial"/>
          <w:b/>
          <w:noProof/>
          <w:sz w:val="20"/>
          <w:szCs w:val="20"/>
        </w:rPr>
        <w:drawing>
          <wp:inline distT="0" distB="0" distL="0" distR="0" wp14:anchorId="4347BBFA" wp14:editId="19624D20">
            <wp:extent cx="6638290" cy="4425315"/>
            <wp:effectExtent l="0" t="0" r="0" b="0"/>
            <wp:docPr id="2"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6638290" cy="4425315"/>
                    </a:xfrm>
                    <a:prstGeom prst="rect">
                      <a:avLst/>
                    </a:prstGeom>
                    <a:noFill/>
                    <a:ln>
                      <a:noFill/>
                    </a:ln>
                  </pic:spPr>
                </pic:pic>
              </a:graphicData>
            </a:graphic>
          </wp:inline>
        </w:drawing>
      </w:r>
      <w:r>
        <w:rPr>
          <w:rStyle w:val="eop"/>
          <w:rFonts w:ascii="Calibri" w:hAnsi="Calibri" w:cs="Calibri"/>
          <w:sz w:val="22"/>
          <w:szCs w:val="22"/>
        </w:rPr>
        <w:t> </w:t>
      </w:r>
    </w:p>
    <w:p w14:paraId="62F93A97" w14:textId="77777777" w:rsidR="00EF0391" w:rsidRDefault="00EF0391" w:rsidP="00EF0391">
      <w:pPr>
        <w:pStyle w:val="paragraph"/>
        <w:spacing w:before="0" w:beforeAutospacing="0" w:after="0" w:afterAutospacing="0" w:line="360" w:lineRule="auto"/>
        <w:jc w:val="center"/>
        <w:textAlignment w:val="baseline"/>
        <w:rPr>
          <w:rFonts w:ascii="Segoe UI" w:hAnsi="Segoe UI" w:cs="Segoe UI"/>
          <w:sz w:val="18"/>
          <w:szCs w:val="18"/>
        </w:rPr>
      </w:pPr>
      <w:r>
        <w:rPr>
          <w:rStyle w:val="normaltextrun"/>
          <w:rFonts w:ascii="Arial" w:hAnsi="Arial" w:cs="Arial"/>
          <w:color w:val="000000"/>
          <w:sz w:val="36"/>
          <w:szCs w:val="36"/>
        </w:rPr>
        <w:t>Lecturer: Kadi Berry</w:t>
      </w:r>
      <w:r>
        <w:rPr>
          <w:rStyle w:val="eop"/>
          <w:rFonts w:ascii="Arial" w:hAnsi="Arial" w:cs="Arial"/>
          <w:color w:val="000000"/>
          <w:sz w:val="36"/>
          <w:szCs w:val="36"/>
        </w:rPr>
        <w:t> </w:t>
      </w:r>
    </w:p>
    <w:p w14:paraId="0E49A13A" w14:textId="2E538383" w:rsidR="00EF0391" w:rsidRDefault="00EF0391" w:rsidP="00EF0391">
      <w:pPr>
        <w:pStyle w:val="paragraph"/>
        <w:spacing w:before="0" w:beforeAutospacing="0" w:after="0" w:afterAutospacing="0" w:line="360" w:lineRule="auto"/>
        <w:jc w:val="center"/>
        <w:textAlignment w:val="baseline"/>
        <w:rPr>
          <w:rStyle w:val="eop"/>
          <w:rFonts w:ascii="Arial" w:hAnsi="Arial" w:cs="Arial"/>
          <w:color w:val="000000"/>
          <w:sz w:val="36"/>
          <w:szCs w:val="36"/>
        </w:rPr>
      </w:pPr>
      <w:r>
        <w:rPr>
          <w:rStyle w:val="normaltextrun"/>
          <w:rFonts w:ascii="Arial" w:hAnsi="Arial" w:cs="Arial"/>
          <w:color w:val="000000"/>
          <w:sz w:val="36"/>
          <w:szCs w:val="36"/>
        </w:rPr>
        <w:t xml:space="preserve">Student: </w:t>
      </w:r>
      <w:proofErr w:type="spellStart"/>
      <w:r>
        <w:rPr>
          <w:rStyle w:val="normaltextrun"/>
          <w:rFonts w:ascii="Arial" w:hAnsi="Arial" w:cs="Arial"/>
          <w:color w:val="000000"/>
          <w:sz w:val="36"/>
          <w:szCs w:val="36"/>
        </w:rPr>
        <w:t>Garin</w:t>
      </w:r>
      <w:proofErr w:type="spellEnd"/>
      <w:r>
        <w:rPr>
          <w:rStyle w:val="normaltextrun"/>
          <w:rFonts w:ascii="Arial" w:hAnsi="Arial" w:cs="Arial"/>
          <w:color w:val="000000"/>
          <w:sz w:val="36"/>
          <w:szCs w:val="36"/>
        </w:rPr>
        <w:t xml:space="preserve"> Gardner </w:t>
      </w:r>
      <w:commentRangeStart w:id="0"/>
      <w:r>
        <w:rPr>
          <w:rStyle w:val="normaltextrun"/>
          <w:rFonts w:ascii="Arial" w:hAnsi="Arial" w:cs="Arial"/>
          <w:color w:val="000000"/>
          <w:sz w:val="36"/>
          <w:szCs w:val="36"/>
        </w:rPr>
        <w:t>(144002)</w:t>
      </w:r>
      <w:r>
        <w:rPr>
          <w:rStyle w:val="eop"/>
          <w:rFonts w:ascii="Arial" w:hAnsi="Arial" w:cs="Arial"/>
          <w:color w:val="000000"/>
          <w:sz w:val="36"/>
          <w:szCs w:val="36"/>
        </w:rPr>
        <w:t> </w:t>
      </w:r>
      <w:commentRangeEnd w:id="0"/>
      <w:r w:rsidR="0054074D">
        <w:rPr>
          <w:rStyle w:val="CommentReference"/>
        </w:rPr>
        <w:commentReference w:id="0"/>
      </w:r>
    </w:p>
    <w:p w14:paraId="54E8FCD9" w14:textId="58629625" w:rsidR="00F60F9C" w:rsidRDefault="00F60F9C" w:rsidP="00EF0391">
      <w:pPr>
        <w:pStyle w:val="paragraph"/>
        <w:spacing w:before="0" w:beforeAutospacing="0" w:after="0" w:afterAutospacing="0" w:line="360" w:lineRule="auto"/>
        <w:jc w:val="center"/>
        <w:textAlignment w:val="baseline"/>
        <w:rPr>
          <w:rStyle w:val="eop"/>
          <w:rFonts w:ascii="Arial" w:hAnsi="Arial" w:cs="Arial"/>
          <w:color w:val="000000"/>
          <w:sz w:val="36"/>
          <w:szCs w:val="36"/>
        </w:rPr>
      </w:pPr>
      <w:r>
        <w:rPr>
          <w:rStyle w:val="eop"/>
          <w:rFonts w:ascii="Arial" w:hAnsi="Arial" w:cs="Arial"/>
          <w:color w:val="000000"/>
          <w:sz w:val="36"/>
          <w:szCs w:val="36"/>
        </w:rPr>
        <w:t>Email: 144002@pembrokeshire.ac.uk</w:t>
      </w:r>
    </w:p>
    <w:p w14:paraId="35D72DC8" w14:textId="52A73EE1" w:rsidR="00EF0391" w:rsidRDefault="00EF0391">
      <w:pPr>
        <w:rPr>
          <w:rStyle w:val="eop"/>
          <w:rFonts w:ascii="Arial" w:hAnsi="Arial" w:cs="Arial"/>
          <w:color w:val="000000"/>
          <w:sz w:val="36"/>
          <w:szCs w:val="36"/>
        </w:rPr>
      </w:pPr>
      <w:r>
        <w:rPr>
          <w:rStyle w:val="eop"/>
          <w:rFonts w:ascii="Arial" w:hAnsi="Arial" w:cs="Arial"/>
          <w:color w:val="000000"/>
          <w:sz w:val="36"/>
          <w:szCs w:val="36"/>
        </w:rPr>
        <w:br w:type="page"/>
      </w:r>
    </w:p>
    <w:p w14:paraId="75240C8F" w14:textId="1455B955" w:rsidR="00EF0391" w:rsidRPr="00386432" w:rsidRDefault="00386432" w:rsidP="00150FCF">
      <w:pPr>
        <w:pStyle w:val="paragraph"/>
        <w:spacing w:before="0" w:beforeAutospacing="0" w:after="0" w:afterAutospacing="0" w:line="360" w:lineRule="auto"/>
        <w:textAlignment w:val="baseline"/>
        <w:rPr>
          <w:rFonts w:ascii="Arial" w:hAnsi="Arial" w:cs="Arial"/>
          <w:b/>
        </w:rPr>
      </w:pPr>
      <w:commentRangeStart w:id="1"/>
      <w:r w:rsidRPr="00386432">
        <w:rPr>
          <w:rFonts w:ascii="Arial" w:hAnsi="Arial" w:cs="Arial"/>
          <w:b/>
        </w:rPr>
        <w:lastRenderedPageBreak/>
        <w:t>Abstract</w:t>
      </w:r>
      <w:commentRangeEnd w:id="1"/>
      <w:r w:rsidR="007F0C2A">
        <w:rPr>
          <w:rStyle w:val="CommentReference"/>
        </w:rPr>
        <w:commentReference w:id="1"/>
      </w:r>
    </w:p>
    <w:p w14:paraId="3488BEF4" w14:textId="01F19CCF" w:rsidR="00386432" w:rsidRPr="00F67858" w:rsidRDefault="00630287" w:rsidP="00F67858">
      <w:pPr>
        <w:spacing w:line="360" w:lineRule="auto"/>
        <w:rPr>
          <w:rFonts w:ascii="Arial" w:hAnsi="Arial" w:cs="Arial"/>
          <w:sz w:val="24"/>
        </w:rPr>
      </w:pPr>
      <w:r>
        <w:rPr>
          <w:rFonts w:ascii="Arial" w:hAnsi="Arial" w:cs="Arial"/>
          <w:noProof/>
          <w:sz w:val="24"/>
        </w:rPr>
        <mc:AlternateContent>
          <mc:Choice Requires="wpi">
            <w:drawing>
              <wp:anchor distT="0" distB="0" distL="114300" distR="114300" simplePos="0" relativeHeight="251667456" behindDoc="0" locked="0" layoutInCell="1" allowOverlap="1" wp14:anchorId="2D20F4DD" wp14:editId="1E7FBD93">
                <wp:simplePos x="0" y="0"/>
                <wp:positionH relativeFrom="column">
                  <wp:posOffset>6606540</wp:posOffset>
                </wp:positionH>
                <wp:positionV relativeFrom="paragraph">
                  <wp:posOffset>342265</wp:posOffset>
                </wp:positionV>
                <wp:extent cx="362565" cy="267335"/>
                <wp:effectExtent l="38100" t="38100" r="0" b="37465"/>
                <wp:wrapNone/>
                <wp:docPr id="25" name="Ink 25"/>
                <wp:cNvGraphicFramePr/>
                <a:graphic xmlns:a="http://schemas.openxmlformats.org/drawingml/2006/main">
                  <a:graphicData uri="http://schemas.microsoft.com/office/word/2010/wordprocessingInk">
                    <w14:contentPart bwMode="auto" r:id="rId19">
                      <w14:nvContentPartPr>
                        <w14:cNvContentPartPr/>
                      </w14:nvContentPartPr>
                      <w14:xfrm>
                        <a:off x="0" y="0"/>
                        <a:ext cx="362565" cy="267335"/>
                      </w14:xfrm>
                    </w14:contentPart>
                  </a:graphicData>
                </a:graphic>
              </wp:anchor>
            </w:drawing>
          </mc:Choice>
          <mc:Fallback>
            <w:pict>
              <v:shape w14:anchorId="64B2D228" id="Ink 25" o:spid="_x0000_s1026" type="#_x0000_t75" style="position:absolute;margin-left:519pt;margin-top:25.75pt;width:31pt;height:23.45pt;z-index:2516674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O0+kzB8AQAADQMAAA4AAABkcnMvZTJvRG9jLnhtbJxSy07DMBC8I/EP&#13;&#10;lu80j7YpRE17oELiAPQAH2Acu7GIvdHaJe3fs0lb2oIQUi/R7k48npn1dL6xNftU6A24gieDmDPl&#13;&#10;JJTGrQr+9vpwc8uZD8KVoganCr5Vns9n11fTtslVChXUpUJGJM7nbVPwKoQmjyIvK2WFH0CjHIEa&#13;&#10;0IpALa6iEkVL7LaO0jjOohawbBCk8p6mix3IZz2/1kqGF629CqwmdeMkTTkLfZVQhVRl8d2Es/du&#13;&#10;NpokPJpNRb5C0VRG7mWJC1RZYRyJ+KZaiCDYGs0vKmskggcdBhJsBFobqXpP5C6Jf7h7dB+ds2Qk&#13;&#10;15hLcEG5sBQYDvn1wCVX2JoiaJ+gpA2JdQC+Z6SA/l/ITvQC5NqSnt1WUNUi0JPwlWk8BZ2bsuD4&#13;&#10;WCZH/e7z/uhgiUdfz+cAbSTaW/7ryEaj7cImJWxTcHqD2+7b71JtApM0HGbpOBtzJglKs8lwOO7w&#13;&#10;A/OO4dCdREu/nC3xtO+On7zi2RcAAAD//wMAUEsDBBQABgAIAAAAIQB4Hlv41AMAAM8IAAAQAAAA&#13;&#10;ZHJzL2luay9pbmsxLnhtbLRVXWvjVhB9L/Q/DHcf8qJr3099mHWWUhootLR0d6F99No3sVhLCtJ1&#13;&#10;nPz7nrmSFW+ThaW0BCzNvTNnzpyZUd6+e2wO9BD6oe7atdALJSi0225Xt3dr8fHDjSwFDXHT7jaH&#13;&#10;rg1r8RQG8e76++/e1u3n5rDCLwGhHfitOazFPsb71XJ5Op0WJ7vo+rulUcouf24///qLuJ6iduG2&#13;&#10;buuIlMP5aNu1MTxGBlvVu7XYxkc1+wP7fXfst2G+5pN+++wR+8023HR9s4kz4n7TtuFA7aYB7z8F&#13;&#10;xad7vNTIcxd6QU2NgqVZaFe48qcKB5vHtbiwj6A4gEkjlq9j/vU/YN68xGRa1hR5IWiitAsPzGmZ&#13;&#10;NF99vfbf++4+9LEOzzKPokwXT7Qd7aTPKFQfhu5w5N4IetgcjpBMK4WxmHLr5SuCvMSDNv8pHnT5&#13;&#10;Kt4luS+lmcq71GESbR6pc2tj3QQMenM/z1gcAMzH72Of1sEoY6Xy0tgPWq28XulyYb29aMU0xWfM&#13;&#10;T/1x2M94n/rneU03s2pjZad6F/ez6GqhSl/oWfdL1V+L3of6bh//dfi2O3RYiqnjb5Qqf7Q/XFSW&#13;&#10;Us4j98oCpymkSYA/wu1avEk7TClyPEgKaGfImpKK0pvsCmJeaXulMuGEFSqzZKV1LnPkSWWGHFld&#13;&#10;ZZoMaZwVUqsqk5o0LrW00hSjpfGQJTk4SXaFBSeVw6mAaUjJ0mXSyJwYHS9OViWcHTsb6SXIAI5z&#13;&#10;ylwapIQro6HdiuHYEcjSMqaDn7QArTKV/MZ8TJuzK8IfSL/85UBFTnJS1KYTKdgGZeGcjMfDEqgl&#13;&#10;L8XeXCsyVsS8OSg9ZKq8TNk0VIQjK4ZXgKfqkzJSgz6O4IcrKg2fJjGhgDaAZJooDYVWFj6WtM+5&#13;&#10;YLzAdByiEImqUCn4pAvce7LQIElhYWiQhHwpCJbD5ZjIwMmCLF8yFU8Fo3BVhsm6iR5DyqJCF/gK&#13;&#10;KkhfQEOmgVhPBk9OQ+gUjmXOOmsmhuMKF0klFgScNBRQKA7JElguvZ+mCNPHZLkm7hEcdaoX2Giw&#13;&#10;J1dx12EoArsSDYHFhMCvmMpX3A93xpCV1J5njHOzZDy/gIfF+jDGOFqjgkBNg8FyfvENP382vnWV&#13;&#10;0sfpt9vbIUT849KFuM4r1M+b5bFZblosqYXCZqFvXAfUZRUx4SxxrgxmNs0Upk5aUOVhGYcXRY3d&#13;&#10;RmmygEhoJK5SaYibZoSb78rUNo3fXNoq8yg7SZzEdSmM19XyyvEUQRfeJIvtVPD2MsfA8AbDYh2R&#13;&#10;msc1N+h1isbAJFrctX+I9vxFv/4bAAD//wMAUEsDBBQABgAIAAAAIQCqD6/b4wAAABABAAAPAAAA&#13;&#10;ZHJzL2Rvd25yZXYueG1sTI/LTsMwEEX3SPyDNUjsqB2gkKZxKlQKEhsQBYmtGw9JhB+R7bbO3zNd&#13;&#10;wWakO48799SrbA07YIiDdxKKmQCGrvV6cJ2Ez4+nqxJYTMppZbxDCRNGWDXnZ7WqtD+6dzxsU8fI&#13;&#10;xMVKSehTGivOY9ujVXHmR3Q0+/bBqkQydFwHdSRza/i1EHfcqsHRh16NuO6x/dnurYSM5i17XPNp&#13;&#10;87V51q8vYZoW91JeXuTHJZWHJbCEOf1dwImB8kNDwXZ+73RkhrS4KYkoSZgXc2CnjUII6uwkLMpb&#13;&#10;4E3N/4M0vwAAAP//AwBQSwMEFAAGAAgAAAAhAHkYvJ2/AAAAIQEAABkAAABkcnMvX3JlbHMvZTJv&#13;&#10;RG9jLnhtbC5yZWxzhM+xasQwDAbgvdB3MNobJR3KUeJkOQ6ylhRuNY6SmMSysZzSe/t67MHBDRqE&#13;&#10;0PdLbf/rd/VDSVxgDU1VgyK2YXK8aPgeL28nUJINT2YPTBpuJNB3ry/tF+0mlyVZXRRVFBYNa87x&#13;&#10;E1HsSt5IFSJxmcwheZNLmxaMxm5mIXyv6w9M/w3o7kw1TBrSMDWgxlssyc/tMM/O0jnYwxPnBxFo&#13;&#10;D8nBX/1eUJMWyhocb1iqqcqhgF2Ld491fwAAAP//AwBQSwECLQAUAAYACAAAACEAmzMnNwwBAAAt&#13;&#10;AgAAEwAAAAAAAAAAAAAAAAAAAAAAW0NvbnRlbnRfVHlwZXNdLnhtbFBLAQItABQABgAIAAAAIQA4&#13;&#10;/SH/1gAAAJQBAAALAAAAAAAAAAAAAAAAAD0BAABfcmVscy8ucmVsc1BLAQItABQABgAIAAAAIQDt&#13;&#10;PpMwfAEAAA0DAAAOAAAAAAAAAAAAAAAAADwCAABkcnMvZTJvRG9jLnhtbFBLAQItABQABgAIAAAA&#13;&#10;IQB4Hlv41AMAAM8IAAAQAAAAAAAAAAAAAAAAAOQDAABkcnMvaW5rL2luazEueG1sUEsBAi0AFAAG&#13;&#10;AAgAAAAhAKoPr9vjAAAAEAEAAA8AAAAAAAAAAAAAAAAA5gcAAGRycy9kb3ducmV2LnhtbFBLAQIt&#13;&#10;ABQABgAIAAAAIQB5GLydvwAAACEBAAAZAAAAAAAAAAAAAAAAAPYIAABkcnMvX3JlbHMvZTJvRG9j&#13;&#10;LnhtbC5yZWxzUEsFBgAAAAAGAAYAeAEAAOwJAAAAAA==&#13;&#10;">
                <v:imagedata r:id="rId20" o:title=""/>
              </v:shape>
            </w:pict>
          </mc:Fallback>
        </mc:AlternateContent>
      </w:r>
      <w:r w:rsidR="00386432" w:rsidRPr="00F67858">
        <w:rPr>
          <w:rFonts w:ascii="Arial" w:hAnsi="Arial" w:cs="Arial"/>
          <w:sz w:val="24"/>
        </w:rPr>
        <w:t>The purpose of this assignment is to analyse a chosen process (re-circulation of tanks) within Puma Energy UK that poses a potential risk at the workplace in terms of environmental protection and sustainable manufacturing of product. Re-circulation of tanks involves using powerful centrifugal pumps which may have alternative solutions to combat environmental and sustainable costing factors when manufacturing the desired final product.</w:t>
      </w:r>
      <w:r w:rsidR="00F67858" w:rsidRPr="00F67858">
        <w:rPr>
          <w:rFonts w:ascii="Arial" w:hAnsi="Arial" w:cs="Arial"/>
          <w:sz w:val="24"/>
        </w:rPr>
        <w:t xml:space="preserve"> Regulations and standards are used and met to ensure that the process of tank blending is safe to use.</w:t>
      </w:r>
      <w:r w:rsidR="00386432" w:rsidRPr="00F67858">
        <w:rPr>
          <w:rFonts w:ascii="Arial" w:hAnsi="Arial" w:cs="Arial"/>
          <w:sz w:val="24"/>
        </w:rPr>
        <w:t xml:space="preserve"> In addition, </w:t>
      </w:r>
      <w:r w:rsidR="00F67858" w:rsidRPr="00F67858">
        <w:rPr>
          <w:rFonts w:ascii="Arial" w:hAnsi="Arial" w:cs="Arial"/>
          <w:sz w:val="24"/>
        </w:rPr>
        <w:t>Puma Energy UK must ensure a safe segregation and recycling system for waste water as it enters the Milford Haven Waterway</w:t>
      </w:r>
      <w:commentRangeStart w:id="2"/>
      <w:r w:rsidR="00F67858" w:rsidRPr="00F67858">
        <w:rPr>
          <w:rFonts w:ascii="Arial" w:hAnsi="Arial" w:cs="Arial"/>
          <w:sz w:val="24"/>
        </w:rPr>
        <w:t>.</w:t>
      </w:r>
      <w:commentRangeEnd w:id="2"/>
      <w:r w:rsidR="00985509">
        <w:rPr>
          <w:rStyle w:val="CommentReference"/>
        </w:rPr>
        <w:commentReference w:id="2"/>
      </w:r>
      <w:r w:rsidR="00F67858" w:rsidRPr="00F67858">
        <w:rPr>
          <w:rFonts w:ascii="Arial" w:hAnsi="Arial" w:cs="Arial"/>
          <w:sz w:val="24"/>
        </w:rPr>
        <w:t xml:space="preserve"> </w:t>
      </w:r>
    </w:p>
    <w:p w14:paraId="4732B333" w14:textId="4F07F7A8" w:rsidR="00386432" w:rsidRDefault="00630287" w:rsidP="00150FCF">
      <w:pPr>
        <w:spacing w:line="360" w:lineRule="auto"/>
        <w:rPr>
          <w:rFonts w:ascii="Arial" w:hAnsi="Arial" w:cs="Arial"/>
        </w:rPr>
      </w:pPr>
      <w:r>
        <w:rPr>
          <w:rFonts w:ascii="Arial" w:hAnsi="Arial" w:cs="Arial"/>
          <w:noProof/>
        </w:rPr>
        <mc:AlternateContent>
          <mc:Choice Requires="wpi">
            <w:drawing>
              <wp:anchor distT="0" distB="0" distL="114300" distR="114300" simplePos="0" relativeHeight="251666432" behindDoc="0" locked="0" layoutInCell="1" allowOverlap="1" wp14:anchorId="2B2C445E" wp14:editId="47C9A9B1">
                <wp:simplePos x="0" y="0"/>
                <wp:positionH relativeFrom="column">
                  <wp:posOffset>6460490</wp:posOffset>
                </wp:positionH>
                <wp:positionV relativeFrom="paragraph">
                  <wp:posOffset>-80645</wp:posOffset>
                </wp:positionV>
                <wp:extent cx="362355" cy="227330"/>
                <wp:effectExtent l="38100" t="38100" r="0" b="39370"/>
                <wp:wrapNone/>
                <wp:docPr id="24" name="Ink 24"/>
                <wp:cNvGraphicFramePr/>
                <a:graphic xmlns:a="http://schemas.openxmlformats.org/drawingml/2006/main">
                  <a:graphicData uri="http://schemas.microsoft.com/office/word/2010/wordprocessingInk">
                    <w14:contentPart bwMode="auto" r:id="rId21">
                      <w14:nvContentPartPr>
                        <w14:cNvContentPartPr/>
                      </w14:nvContentPartPr>
                      <w14:xfrm>
                        <a:off x="0" y="0"/>
                        <a:ext cx="362355" cy="227330"/>
                      </w14:xfrm>
                    </w14:contentPart>
                  </a:graphicData>
                </a:graphic>
              </wp:anchor>
            </w:drawing>
          </mc:Choice>
          <mc:Fallback>
            <w:pict>
              <v:shape w14:anchorId="5418BF85" id="Ink 24" o:spid="_x0000_s1026" type="#_x0000_t75" style="position:absolute;margin-left:507.5pt;margin-top:-7.95pt;width:31.4pt;height:20.7pt;z-index:2516664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rwQnF6AQAADQMAAA4AAABkcnMvZTJvRG9jLnhtbJxSXU/CMBR9N/E/&#13;&#10;NH2XfQnqwuBBYsKDyoP+gNq1rHHtXW4Lg3/v3QABjTHhZentyU7Pxx1PN7Zma4XegCt4Mog5U05C&#13;&#10;adyy4O9vTzf3nPkgXClqcKrgW+X5dHJ9NW6bXKVQQV0qZETifN42Ba9CaPIo8rJSVvgBNMoRqAGt&#13;&#10;CDTiMipRtMRu6yiN41HUApYNglTe0+1sB/JJz6+1kuFVa68Cq0ndMElJTih4Gg/jjDPsTg/ZiLOP&#13;&#10;Ho3veDQZi3yJoqmM3MsSF6iywjgS8U01E0GwFZpfVNZIBA86DCTYCLQ2UvWeyF0S/3A3d5+ds+RW&#13;&#10;rjCX4IJyYSEwHPLrgUuesDVF0D5DSQ2JVQC+Z6SA/i9kJ3oGcmVJz64VVLUItBK+Mo2noHNTFhzn&#13;&#10;ZXLU79aPRwcLPPp6OQeokWhv+a9fNhptFzYpYZuC0w5uu2/fpdoEJukyG6XZcMiZJChN77Ksxw/M&#13;&#10;O4bDdBItPX5W4uncCTvZ4skXAAAA//8DAFBLAwQUAAYACAAAACEAe3qm48UDAAA6CQAAEAAAAGRy&#13;&#10;cy9pbmsvaW5rMS54bWy0VV1v0zAUfUfiP1jmoS9x64/EcSo6hBCTkEAgBhI8ltZbI5pkStx1+/ec&#13;&#10;66RZYZ0ECF6a2L733HPOvU6fv7ittuzGt13Z1AuuppIzX6+adVlfLfjnT+fCcdaFZb1ebpvaL/id&#13;&#10;7/iLs6dPnpf192o7xy8DQt3RW7Vd8E0I1/PZbL/fT/dm2rRXMy2lmb2pv797y8+GrLW/LOsyoGR3&#13;&#10;2Fo1dfC3gcDm5XrBV+FWjvHAvmh27cqPx7TTru4jQrtc+fOmrZZhRNws69pvWb2swPsLZ+HuGi8l&#13;&#10;6lz5lrOqhGChpyrNU/e6wMbydsGP1jtQ7MCk4rPTmF//A+b5Q0yiZXRuc84GSmt/Q5xm0fP549o/&#13;&#10;tM21b0Pp723uTRkO7tiqX0d/eqNa3zXbHfWGs5vldgfLlJQYi6G2mp0w5CEevPmnePDlUbxjcj9b&#13;&#10;M8g79mEwbRypQ2tDWXkMenU9zljoAEzbF6GN10FLbYTMhDaflJxnaq6KqXXZUSuGKT5gfmt33WbE&#13;&#10;+9bez2s8GV3rle3LddiMpsupdFmuRt+PXT+VvfHl1Sb8dfqq2Ta4FEPHn0npXpmXR8piycd0qfGm&#13;&#10;nmL2qy6lUo3rduJ6ncp+oOvP0n9T1zAVJz5M8XaxobEf/eWCP4vfJhbJ9huxs1nKUutYnqcmmYhi&#13;&#10;YuREGCMTfGO4yLg2KtFMMZlIkTFd6MQKxVQijMhE5hIjDFZ0ZiwWSigkYImnwdPhMMWvM4kWCkAJ&#13;&#10;kvFCoBIrI3KWJnhDASAypxORYkVZmtmU6lCBGI2q2ItUgGQyHDJHiYAsZAJeVA4x4EEM4yEe4J1T&#13;&#10;EEIBbhk+DKCBJ8U6gSL9SmJRgDVLKdIwUJAQg3xEKmyANj0ktOA65UiPXmiIyB2OepussFBOYQgW&#13;&#10;Jkd0ToA4F9pCGAQiQIuUHKO4CJ7lhCBjGiRYpPUUQVLjiFjgVBCHQWfKTIEV2Yrahll6RBKII1vJ&#13;&#10;OmzBAAkI+FLk2C1ol3qVkdhYEpyAqQ21hygAMxdoGuFFurA40300JTOQw0gwEgZK8BsO90QMaKck&#13;&#10;sO8UJkFpnPWirYBR0A4GFGcLLMiBVOQiUwXqUeXeWsqnmSA2BPbTH8fhTv/enON7RF/E95eXnQ/4&#13;&#10;t5San9kMhZkrMNITOSkm6BqX3HGUo1kxkIuXvjyDCot561sMo6l3ZC8xB2XyibzWZCv1nQSiBSKF&#13;&#10;Z1ECdf0gh8yI78JkZB8NFuVSEoZHKEeNjL5ggW7TPMW2ONiEv1QUjRcL/C0ai+LUM43NvvavVt3/&#13;&#10;eZz9AAAA//8DAFBLAwQUAAYACAAAACEAbczx2ecAAAARAQAADwAAAGRycy9kb3ducmV2LnhtbEyP&#13;&#10;wU7DMBBE70j8g7VI3Fo7EWlpGqdCRUjAqQ2VWm5uvCQRsR3FbhP4+m5PcFlptLOz87LVaFp2xt43&#13;&#10;zkqIpgIY2tLpxlYSdh8vk0dgPiirVessSvhBD6v89iZTqXaD3eK5CBWjEOtTJaEOoUs592WNRvmp&#13;&#10;69DS7sv1RgWSfcV1rwYKNy2PhZhxoxpLH2rV4brG8rs4GQkb/P0cHzbDrj+s3/bx9vW9WOiZlPd3&#13;&#10;4/OSxtMSWMAx/F3AlYH6Q07Fju5ktWctaRElRBQkTKJkAexqEfM5MR0lxEkCPM/4f5L8AgAA//8D&#13;&#10;AFBLAwQUAAYACAAAACEAeRi8nb8AAAAhAQAAGQAAAGRycy9fcmVscy9lMm9Eb2MueG1sLnJlbHOE&#13;&#10;z7FqxDAMBuC90Hcw2hslHcpR4mQ5DrKWFG41jpKYxLKxnNJ7+3rswcENGoTQ90tt/+t39UNJXGAN&#13;&#10;TVWDIrZhcrxo+B4vbydQkg1PZg9MGm4k0HevL+0X7SaXJVldFFUUFg1rzvETUexK3kgVInGZzCF5&#13;&#10;k0ubFozGbmYhfK/rD0z/DejuTDVMGtIwNaDGWyzJz+0wz87SOdjDE+cHEWgPycFf/V5QkxbKGhxv&#13;&#10;WKqpyqGAXYt3j3V/AAAA//8DAFBLAQItABQABgAIAAAAIQCbMyc3DAEAAC0CAAATAAAAAAAAAAAA&#13;&#10;AAAAAAAAAABbQ29udGVudF9UeXBlc10ueG1sUEsBAi0AFAAGAAgAAAAhADj9If/WAAAAlAEAAAsA&#13;&#10;AAAAAAAAAAAAAAAAPQEAAF9yZWxzLy5yZWxzUEsBAi0AFAAGAAgAAAAhACrwQnF6AQAADQMAAA4A&#13;&#10;AAAAAAAAAAAAAAAAPAIAAGRycy9lMm9Eb2MueG1sUEsBAi0AFAAGAAgAAAAhAHt6puPFAwAAOgkA&#13;&#10;ABAAAAAAAAAAAAAAAAAA4gMAAGRycy9pbmsvaW5rMS54bWxQSwECLQAUAAYACAAAACEAbczx2ecA&#13;&#10;AAARAQAADwAAAAAAAAAAAAAAAADVBwAAZHJzL2Rvd25yZXYueG1sUEsBAi0AFAAGAAgAAAAhAHkY&#13;&#10;vJ2/AAAAIQEAABkAAAAAAAAAAAAAAAAA6QgAAGRycy9fcmVscy9lMm9Eb2MueG1sLnJlbHNQSwUG&#13;&#10;AAAAAAYABgB4AQAA3wkAAAAA&#13;&#10;">
                <v:imagedata r:id="rId22" o:title=""/>
              </v:shape>
            </w:pict>
          </mc:Fallback>
        </mc:AlternateContent>
      </w:r>
    </w:p>
    <w:p w14:paraId="795E1E63" w14:textId="7D126ED4" w:rsidR="00EF0391" w:rsidRDefault="00EF0391" w:rsidP="00150FCF">
      <w:pPr>
        <w:spacing w:line="360" w:lineRule="auto"/>
        <w:rPr>
          <w:rFonts w:ascii="Arial" w:hAnsi="Arial" w:cs="Arial"/>
          <w:sz w:val="24"/>
          <w:szCs w:val="24"/>
        </w:rPr>
      </w:pPr>
      <w:r>
        <w:rPr>
          <w:rFonts w:ascii="Arial" w:hAnsi="Arial" w:cs="Arial"/>
        </w:rPr>
        <w:br w:type="page"/>
      </w:r>
    </w:p>
    <w:sdt>
      <w:sdtPr>
        <w:rPr>
          <w:rFonts w:ascii="Times New Roman" w:eastAsia="Times New Roman" w:hAnsi="Times New Roman" w:cs="Times New Roman"/>
          <w:color w:val="auto"/>
          <w:sz w:val="20"/>
          <w:szCs w:val="20"/>
          <w:lang w:val="en-GB" w:eastAsia="en-GB"/>
        </w:rPr>
        <w:id w:val="-1410070257"/>
        <w:docPartObj>
          <w:docPartGallery w:val="Table of Contents"/>
          <w:docPartUnique/>
        </w:docPartObj>
      </w:sdtPr>
      <w:sdtEndPr>
        <w:rPr>
          <w:b/>
          <w:bCs/>
          <w:noProof/>
        </w:rPr>
      </w:sdtEndPr>
      <w:sdtContent>
        <w:commentRangeStart w:id="3" w:displacedByCustomXml="prev"/>
        <w:p w14:paraId="0CC26656" w14:textId="77777777" w:rsidR="00F67858" w:rsidRDefault="00324835" w:rsidP="00F67858">
          <w:pPr>
            <w:pStyle w:val="TOCHeading"/>
            <w:spacing w:line="360" w:lineRule="auto"/>
            <w:rPr>
              <w:noProof/>
            </w:rPr>
          </w:pPr>
          <w:r w:rsidRPr="00150FCF">
            <w:rPr>
              <w:rFonts w:ascii="Arial" w:hAnsi="Arial" w:cs="Arial"/>
              <w:color w:val="auto"/>
              <w:sz w:val="24"/>
              <w:szCs w:val="24"/>
              <w:u w:val="single"/>
            </w:rPr>
            <w:t>Table of Contents</w:t>
          </w:r>
          <w:r w:rsidR="00150FCF" w:rsidRPr="00150FCF">
            <w:rPr>
              <w:rFonts w:ascii="Arial" w:hAnsi="Arial" w:cs="Arial"/>
              <w:color w:val="auto"/>
              <w:sz w:val="24"/>
              <w:szCs w:val="24"/>
              <w:u w:val="single"/>
            </w:rPr>
            <w:t>:</w:t>
          </w:r>
          <w:r>
            <w:fldChar w:fldCharType="begin"/>
          </w:r>
          <w:r>
            <w:instrText xml:space="preserve"> TOC \o "1-3" \h \z \u </w:instrText>
          </w:r>
          <w:r>
            <w:fldChar w:fldCharType="separate"/>
          </w:r>
        </w:p>
        <w:p w14:paraId="65D87F4C" w14:textId="0EF52CE8" w:rsidR="00F67858" w:rsidRPr="00F67858" w:rsidRDefault="00785FE0" w:rsidP="00F67858">
          <w:pPr>
            <w:pStyle w:val="TOC1"/>
            <w:tabs>
              <w:tab w:val="right" w:leader="dot" w:pos="10444"/>
            </w:tabs>
            <w:spacing w:line="360" w:lineRule="auto"/>
            <w:rPr>
              <w:rFonts w:ascii="Arial" w:eastAsiaTheme="minorEastAsia" w:hAnsi="Arial" w:cs="Arial"/>
              <w:noProof/>
              <w:sz w:val="28"/>
              <w:szCs w:val="22"/>
            </w:rPr>
          </w:pPr>
          <w:hyperlink w:anchor="_Toc133495530" w:history="1">
            <w:r w:rsidR="00F67858" w:rsidRPr="00F67858">
              <w:rPr>
                <w:rStyle w:val="Hyperlink"/>
                <w:rFonts w:ascii="Arial" w:hAnsi="Arial" w:cs="Arial"/>
                <w:noProof/>
                <w:sz w:val="24"/>
              </w:rPr>
              <w:t>Table of Figures:</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_Toc133495530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13</w:t>
            </w:r>
            <w:r w:rsidR="00F67858" w:rsidRPr="00F67858">
              <w:rPr>
                <w:rFonts w:ascii="Arial" w:hAnsi="Arial" w:cs="Arial"/>
                <w:noProof/>
                <w:webHidden/>
                <w:sz w:val="24"/>
              </w:rPr>
              <w:fldChar w:fldCharType="end"/>
            </w:r>
          </w:hyperlink>
        </w:p>
        <w:p w14:paraId="3D986206" w14:textId="6F6B1704" w:rsidR="00F67858" w:rsidRPr="00F67858" w:rsidRDefault="00785FE0" w:rsidP="00F67858">
          <w:pPr>
            <w:pStyle w:val="TOC1"/>
            <w:tabs>
              <w:tab w:val="right" w:leader="dot" w:pos="10444"/>
            </w:tabs>
            <w:spacing w:line="360" w:lineRule="auto"/>
            <w:rPr>
              <w:rFonts w:ascii="Arial" w:eastAsiaTheme="minorEastAsia" w:hAnsi="Arial" w:cs="Arial"/>
              <w:noProof/>
              <w:sz w:val="28"/>
              <w:szCs w:val="22"/>
            </w:rPr>
          </w:pPr>
          <w:hyperlink w:anchor="_Toc133495531" w:history="1">
            <w:r w:rsidR="00F67858" w:rsidRPr="00F67858">
              <w:rPr>
                <w:rStyle w:val="Hyperlink"/>
                <w:rFonts w:ascii="Arial" w:hAnsi="Arial" w:cs="Arial"/>
                <w:noProof/>
                <w:sz w:val="24"/>
              </w:rPr>
              <w:t>Introduction</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_Toc133495531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14</w:t>
            </w:r>
            <w:r w:rsidR="00F67858" w:rsidRPr="00F67858">
              <w:rPr>
                <w:rFonts w:ascii="Arial" w:hAnsi="Arial" w:cs="Arial"/>
                <w:noProof/>
                <w:webHidden/>
                <w:sz w:val="24"/>
              </w:rPr>
              <w:fldChar w:fldCharType="end"/>
            </w:r>
          </w:hyperlink>
        </w:p>
        <w:p w14:paraId="19F54ABC" w14:textId="6BED5163" w:rsidR="00F67858" w:rsidRPr="00F67858" w:rsidRDefault="00785FE0" w:rsidP="00F67858">
          <w:pPr>
            <w:pStyle w:val="TOC1"/>
            <w:tabs>
              <w:tab w:val="right" w:leader="dot" w:pos="10444"/>
            </w:tabs>
            <w:spacing w:line="360" w:lineRule="auto"/>
            <w:rPr>
              <w:rFonts w:ascii="Arial" w:eastAsiaTheme="minorEastAsia" w:hAnsi="Arial" w:cs="Arial"/>
              <w:noProof/>
              <w:sz w:val="28"/>
              <w:szCs w:val="22"/>
            </w:rPr>
          </w:pPr>
          <w:hyperlink w:anchor="_Toc133495532" w:history="1">
            <w:r w:rsidR="00F67858" w:rsidRPr="00F67858">
              <w:rPr>
                <w:rStyle w:val="Hyperlink"/>
                <w:rFonts w:ascii="Arial" w:hAnsi="Arial" w:cs="Arial"/>
                <w:noProof/>
                <w:sz w:val="24"/>
              </w:rPr>
              <w:t>Task 1</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_Toc133495532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15</w:t>
            </w:r>
            <w:r w:rsidR="00F67858" w:rsidRPr="00F67858">
              <w:rPr>
                <w:rFonts w:ascii="Arial" w:hAnsi="Arial" w:cs="Arial"/>
                <w:noProof/>
                <w:webHidden/>
                <w:sz w:val="24"/>
              </w:rPr>
              <w:fldChar w:fldCharType="end"/>
            </w:r>
          </w:hyperlink>
        </w:p>
        <w:p w14:paraId="7240DDDE" w14:textId="367994A3" w:rsidR="00F67858" w:rsidRPr="00F67858" w:rsidRDefault="00785FE0" w:rsidP="00F67858">
          <w:pPr>
            <w:pStyle w:val="TOC1"/>
            <w:tabs>
              <w:tab w:val="right" w:leader="dot" w:pos="10444"/>
            </w:tabs>
            <w:spacing w:line="360" w:lineRule="auto"/>
            <w:rPr>
              <w:rFonts w:ascii="Arial" w:eastAsiaTheme="minorEastAsia" w:hAnsi="Arial" w:cs="Arial"/>
              <w:noProof/>
              <w:sz w:val="28"/>
              <w:szCs w:val="22"/>
            </w:rPr>
          </w:pPr>
          <w:hyperlink w:anchor="_Toc133495533" w:history="1">
            <w:r w:rsidR="00F67858" w:rsidRPr="00F67858">
              <w:rPr>
                <w:rStyle w:val="Hyperlink"/>
                <w:rFonts w:ascii="Arial" w:hAnsi="Arial" w:cs="Arial"/>
                <w:noProof/>
                <w:sz w:val="24"/>
              </w:rPr>
              <w:t>Task 2</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_Toc133495533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23</w:t>
            </w:r>
            <w:r w:rsidR="00F67858" w:rsidRPr="00F67858">
              <w:rPr>
                <w:rFonts w:ascii="Arial" w:hAnsi="Arial" w:cs="Arial"/>
                <w:noProof/>
                <w:webHidden/>
                <w:sz w:val="24"/>
              </w:rPr>
              <w:fldChar w:fldCharType="end"/>
            </w:r>
          </w:hyperlink>
        </w:p>
        <w:p w14:paraId="3D8C8A1B" w14:textId="28568369" w:rsidR="00F67858" w:rsidRPr="00F67858" w:rsidRDefault="00785FE0" w:rsidP="00F67858">
          <w:pPr>
            <w:pStyle w:val="TOC1"/>
            <w:tabs>
              <w:tab w:val="right" w:leader="dot" w:pos="10444"/>
            </w:tabs>
            <w:spacing w:line="360" w:lineRule="auto"/>
            <w:rPr>
              <w:rFonts w:ascii="Arial" w:eastAsiaTheme="minorEastAsia" w:hAnsi="Arial" w:cs="Arial"/>
              <w:noProof/>
              <w:sz w:val="28"/>
              <w:szCs w:val="22"/>
            </w:rPr>
          </w:pPr>
          <w:hyperlink w:anchor="_Toc133495534" w:history="1">
            <w:r w:rsidR="00F67858" w:rsidRPr="00F67858">
              <w:rPr>
                <w:rStyle w:val="Hyperlink"/>
                <w:rFonts w:ascii="Arial" w:hAnsi="Arial" w:cs="Arial"/>
                <w:noProof/>
                <w:sz w:val="24"/>
              </w:rPr>
              <w:t>Conclusion</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_Toc133495534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29</w:t>
            </w:r>
            <w:r w:rsidR="00F67858" w:rsidRPr="00F67858">
              <w:rPr>
                <w:rFonts w:ascii="Arial" w:hAnsi="Arial" w:cs="Arial"/>
                <w:noProof/>
                <w:webHidden/>
                <w:sz w:val="24"/>
              </w:rPr>
              <w:fldChar w:fldCharType="end"/>
            </w:r>
          </w:hyperlink>
        </w:p>
        <w:p w14:paraId="539AFC68" w14:textId="12A090DC" w:rsidR="00F67858" w:rsidRPr="00F67858" w:rsidRDefault="00785FE0" w:rsidP="00F67858">
          <w:pPr>
            <w:pStyle w:val="TOC1"/>
            <w:tabs>
              <w:tab w:val="right" w:leader="dot" w:pos="10444"/>
            </w:tabs>
            <w:spacing w:line="360" w:lineRule="auto"/>
            <w:rPr>
              <w:rFonts w:ascii="Arial" w:eastAsiaTheme="minorEastAsia" w:hAnsi="Arial" w:cs="Arial"/>
              <w:noProof/>
              <w:sz w:val="28"/>
              <w:szCs w:val="22"/>
            </w:rPr>
          </w:pPr>
          <w:hyperlink w:anchor="_Toc133495535" w:history="1">
            <w:r w:rsidR="00F67858" w:rsidRPr="00F67858">
              <w:rPr>
                <w:rStyle w:val="Hyperlink"/>
                <w:rFonts w:ascii="Arial" w:hAnsi="Arial" w:cs="Arial"/>
                <w:noProof/>
                <w:sz w:val="24"/>
              </w:rPr>
              <w:t>References</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_Toc133495535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30</w:t>
            </w:r>
            <w:r w:rsidR="00F67858" w:rsidRPr="00F67858">
              <w:rPr>
                <w:rFonts w:ascii="Arial" w:hAnsi="Arial" w:cs="Arial"/>
                <w:noProof/>
                <w:webHidden/>
                <w:sz w:val="24"/>
              </w:rPr>
              <w:fldChar w:fldCharType="end"/>
            </w:r>
          </w:hyperlink>
        </w:p>
        <w:p w14:paraId="7BD2105F" w14:textId="16D1A42D" w:rsidR="00F67858" w:rsidRPr="00F67858" w:rsidRDefault="00785FE0" w:rsidP="00F67858">
          <w:pPr>
            <w:pStyle w:val="TOC1"/>
            <w:tabs>
              <w:tab w:val="right" w:leader="dot" w:pos="10444"/>
            </w:tabs>
            <w:spacing w:line="360" w:lineRule="auto"/>
            <w:rPr>
              <w:rFonts w:ascii="Arial" w:eastAsiaTheme="minorEastAsia" w:hAnsi="Arial" w:cs="Arial"/>
              <w:noProof/>
              <w:sz w:val="28"/>
              <w:szCs w:val="22"/>
            </w:rPr>
          </w:pPr>
          <w:hyperlink w:anchor="_Toc133495536" w:history="1">
            <w:r w:rsidR="00F67858" w:rsidRPr="00F67858">
              <w:rPr>
                <w:rStyle w:val="Hyperlink"/>
                <w:rFonts w:ascii="Arial" w:hAnsi="Arial" w:cs="Arial"/>
                <w:noProof/>
                <w:sz w:val="24"/>
              </w:rPr>
              <w:t>Bibliography</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_Toc133495536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32</w:t>
            </w:r>
            <w:r w:rsidR="00F67858" w:rsidRPr="00F67858">
              <w:rPr>
                <w:rFonts w:ascii="Arial" w:hAnsi="Arial" w:cs="Arial"/>
                <w:noProof/>
                <w:webHidden/>
                <w:sz w:val="24"/>
              </w:rPr>
              <w:fldChar w:fldCharType="end"/>
            </w:r>
          </w:hyperlink>
        </w:p>
        <w:p w14:paraId="4C5AB09A" w14:textId="3D69CB47" w:rsidR="00324835" w:rsidRDefault="00324835" w:rsidP="00F67858">
          <w:pPr>
            <w:spacing w:line="360" w:lineRule="auto"/>
          </w:pPr>
          <w:r>
            <w:rPr>
              <w:b/>
              <w:bCs/>
              <w:noProof/>
            </w:rPr>
            <w:fldChar w:fldCharType="end"/>
          </w:r>
          <w:commentRangeEnd w:id="3"/>
          <w:r w:rsidR="000C3632">
            <w:rPr>
              <w:rStyle w:val="CommentReference"/>
            </w:rPr>
            <w:commentReference w:id="3"/>
          </w:r>
        </w:p>
      </w:sdtContent>
    </w:sdt>
    <w:p w14:paraId="2742C3A6" w14:textId="7094EF01" w:rsidR="00EF0391" w:rsidRDefault="00630287">
      <w:pPr>
        <w:rPr>
          <w:rFonts w:ascii="Arial" w:hAnsi="Arial" w:cs="Arial"/>
          <w:sz w:val="24"/>
          <w:szCs w:val="24"/>
        </w:rPr>
      </w:pPr>
      <w:r>
        <w:rPr>
          <w:rFonts w:ascii="Arial" w:hAnsi="Arial" w:cs="Arial"/>
          <w:noProof/>
        </w:rPr>
        <mc:AlternateContent>
          <mc:Choice Requires="wpi">
            <w:drawing>
              <wp:anchor distT="0" distB="0" distL="114300" distR="114300" simplePos="0" relativeHeight="251670528" behindDoc="0" locked="0" layoutInCell="1" allowOverlap="1" wp14:anchorId="4A4451D9" wp14:editId="39278D28">
                <wp:simplePos x="0" y="0"/>
                <wp:positionH relativeFrom="column">
                  <wp:posOffset>6473190</wp:posOffset>
                </wp:positionH>
                <wp:positionV relativeFrom="paragraph">
                  <wp:posOffset>207010</wp:posOffset>
                </wp:positionV>
                <wp:extent cx="371685" cy="277495"/>
                <wp:effectExtent l="38100" t="50800" r="0" b="40005"/>
                <wp:wrapNone/>
                <wp:docPr id="28" name="Ink 28"/>
                <wp:cNvGraphicFramePr/>
                <a:graphic xmlns:a="http://schemas.openxmlformats.org/drawingml/2006/main">
                  <a:graphicData uri="http://schemas.microsoft.com/office/word/2010/wordprocessingInk">
                    <w14:contentPart bwMode="auto" r:id="rId23">
                      <w14:nvContentPartPr>
                        <w14:cNvContentPartPr/>
                      </w14:nvContentPartPr>
                      <w14:xfrm>
                        <a:off x="0" y="0"/>
                        <a:ext cx="371685" cy="277495"/>
                      </w14:xfrm>
                    </w14:contentPart>
                  </a:graphicData>
                </a:graphic>
              </wp:anchor>
            </w:drawing>
          </mc:Choice>
          <mc:Fallback>
            <w:pict>
              <v:shape w14:anchorId="35A56B72" id="Ink 28" o:spid="_x0000_s1026" type="#_x0000_t75" style="position:absolute;margin-left:508.5pt;margin-top:14.7pt;width:32.05pt;height:24.65pt;z-index:2516705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CUIK17AQAADQMAAA4AAABkcnMvZTJvRG9jLnhtbJxSy07DMBC8I/EP&#13;&#10;lu80D5qmjZpyoELiAPQAH2Acu7GIvdHaJeXv2TQtbUEIiUuU9cSTeez8Zmsb9q7QG3AlT0YxZ8pJ&#13;&#10;qIxbl/zl+e5qypkPwlWiAadK/qE8v1lcXsy7tlAp1NBUChmROF90bcnrENoiiryslRV+BK1yBGpA&#13;&#10;KwKNuI4qFB2x2yZK43gSdYBViyCV93S6HEC+2PFrrWR40tqrwBpSl43zlLNQ8jROsowz7N+usxln&#13;&#10;rwOa82gxF8UaRVsbuZcl/qHKCuNIxBfVUgTBNmh+UFkjETzoMJJgI9DaSLXzRO6S+Ju7e/fWO0vG&#13;&#10;coOFBBeUCyuB4ZDfDvjPL2xDEXQPUFFDYhOA7xkpoL8LGUQvQW4s6RlaQdWIQCvha9N6CrowVcnx&#13;&#10;vkqO+t377dHBCo++Hs8BaiTaW/7tylaj7cMmJWxbctrBj/6561JtA5N0eJ0nkyl1LglK83w8y3r8&#13;&#10;wDwwHKaTaOmTsxJP5/76yRYvPgEAAP//AwBQSwMEFAAGAAgAAAAhABaWy03aAwAAdQkAABAAAABk&#13;&#10;cnMvaW5rL2luazEueG1stFVdb9tGEHwv0P+wuDz4hSfd3gdJCZGDoqiBAi1aNCnQPioSbRERSYOk&#13;&#10;LPvfZ/ZI0UosA2nRwjClvbudnZndo96+e6z29FC0XdnUK8Uzo6ioN822rO9W6s8PNzpX1PXrerve&#13;&#10;N3WxUk9Fp95df//d27L+VO2XeBIQ6k6+VfuV2vX9/XI+Px6Ps6ObNe3d3Brj5j/Xn379RV2PWdvi&#13;&#10;tqzLHiW709KmqfvisRewZbldqU3/aKbzwH7fHNpNMW3LSrt5PtG3601x07TVup8Qd+u6LvZUryvw&#13;&#10;/ktR/3SPLyXq3BWtoqqEYG1n7DOf/7TAwvpxpc7iAyh2YFKp+WXMv/8HzJuXmELL2SzNFI2UtsWD&#13;&#10;cJpHz5eva/+9be6Lti+LZ5sHU8aNJ9oMcfRnMKotumZ/kN4oeljvD7CMjcFYjLV5fsGQl3jw5j/F&#13;&#10;gy+v4p2T+9KaUd65D6Np00idWtuXVYFBr+6nGes7AMvy+76N18Ea67QJ2roPbJaBl9bNFmk4a8U4&#13;&#10;xSfMj+2h2014H9vneY07k2uDsmO57XeT6WZm8pDx5Pu565eyd0V5t+v/dfqm2Te4FGPH3xiT/+h+&#13;&#10;OFMWS76mi6ebeonZ17qYvcV1u3C9LmW/0PXP0r9R1zgVF15M8XbR2Ng/ituVehPfTRTJDguxs8GR&#13;&#10;44yyLHXJlfZX7K+082miHP5MolPtyOcm8ZQRJwgsuXQKLVnt2SRMKZnEaqaQJtoSI9KsnbYhJPgc&#13;&#10;Qks5I8qGozoFHtLJB2QG7RxgDPaMXpDP8OFR0emFZj8soixAF4KcRwwUChzPgwKwwmLKYrI2MSCC&#13;&#10;IkyO2GZCTPCZvEYkbKOinNDaBDKxpwOx0U5q4BSUGQjmBP+sOSIAA4uZ1IIuFgxDAS5IKB4BaEgU&#13;&#10;E4zUctgCnkSghSc+ISzTVsinCBh1bRQWSVhoiQyRBmoWZ5AsJ01AothpkM7IgGhEFoZ4LxEoiT/g&#13;&#10;J44gkLQgJ2ITxAFYGxkY2OIjnEhAYpQ9IFgotB7LIhfccwJXxiKDJkZAqqA9XpZtbL4UwyxBK9YH&#13;&#10;V5wO+QgBxdGUaEP0FuhIEXjAge3YHAwEavgz8rk0dVCSab8YIgdb0CdkwzrNGF6ZpCh9QS6LcxM3&#13;&#10;ZdhgNZkvfndOr4RvuyZ4nckL9bfb267o8WNrnbpOc4wNpspiKuTeWL5a5M4kyuDe6GCyqChQwMhj&#13;&#10;0rAS51Ga7eVSMfYdDb2TJ+zBc5B0esoKrMFTNvER4iCMwTBSwz7GBdtZvFrDSsAlkq57DSZBxhpB&#13;&#10;iiBFS3Aucw4MfNyQqyP9FAe/sun5d+f6MwAAAP//AwBQSwMEFAAGAAgAAAAhAG3zxonkAAAAEAEA&#13;&#10;AA8AAABkcnMvZG93bnJldi54bWxMjzFPwzAQhXck/oN1SGzUSYRImsapEIiBgYEWJNjc+HAC8TnE&#13;&#10;bhL+PdcJlpOe7t2791XbxfViwjF0nhSkqwQEUuNNR1bBy/7hqgARoiaje0+o4AcDbOvzs0qXxs/0&#13;&#10;jNMuWsEhFEqtoI1xKKUMTYtOh5UfkHj34UenI8vRSjPqmcNdL7MkuZFOd8QfWj3gXYvN1+7oFLi3&#13;&#10;5vM9To8es/VsO71/sq/fRqnLi+V+w+N2AyLiEv8u4MTA/aHmYgd/JBNEzzpJcyaKCrL1NYiTIynS&#13;&#10;FMRBQV7kIOtK/gepfwEAAP//AwBQSwMEFAAGAAgAAAAhAHkYvJ2/AAAAIQEAABkAAABkcnMvX3Jl&#13;&#10;bHMvZTJvRG9jLnhtbC5yZWxzhM+xasQwDAbgvdB3MNobJR3KUeJkOQ6ylhRuNY6SmMSysZzSe/t6&#13;&#10;7MHBDRqE0PdLbf/rd/VDSVxgDU1VgyK2YXK8aPgeL28nUJINT2YPTBpuJNB3ry/tF+0mlyVZXRRV&#13;&#10;FBYNa87xE1HsSt5IFSJxmcwheZNLmxaMxm5mIXyv6w9M/w3o7kw1TBrSMDWgxlssyc/tMM/O0jnY&#13;&#10;wxPnBxFoD8nBX/1eUJMWyhocb1iqqcqhgF2Ld491fwAAAP//AwBQSwECLQAUAAYACAAAACEAmzMn&#13;&#10;NwwBAAAtAgAAEwAAAAAAAAAAAAAAAAAAAAAAW0NvbnRlbnRfVHlwZXNdLnhtbFBLAQItABQABgAI&#13;&#10;AAAAIQA4/SH/1gAAAJQBAAALAAAAAAAAAAAAAAAAAD0BAABfcmVscy8ucmVsc1BLAQItABQABgAI&#13;&#10;AAAAIQCQlCCtewEAAA0DAAAOAAAAAAAAAAAAAAAAADwCAABkcnMvZTJvRG9jLnhtbFBLAQItABQA&#13;&#10;BgAIAAAAIQAWlstN2gMAAHUJAAAQAAAAAAAAAAAAAAAAAOMDAABkcnMvaW5rL2luazEueG1sUEsB&#13;&#10;Ai0AFAAGAAgAAAAhAG3zxonkAAAAEAEAAA8AAAAAAAAAAAAAAAAA6wcAAGRycy9kb3ducmV2Lnht&#13;&#10;bFBLAQItABQABgAIAAAAIQB5GLydvwAAACEBAAAZAAAAAAAAAAAAAAAAAPwIAABkcnMvX3JlbHMv&#13;&#10;ZTJvRG9jLnhtbC5yZWxzUEsFBgAAAAAGAAYAeAEAAPIJAAAAAA==&#13;&#10;">
                <v:imagedata r:id="rId24" o:title=""/>
              </v:shape>
            </w:pict>
          </mc:Fallback>
        </mc:AlternateContent>
      </w:r>
      <w:r w:rsidR="00EF0391">
        <w:rPr>
          <w:rFonts w:ascii="Arial" w:hAnsi="Arial" w:cs="Arial"/>
        </w:rPr>
        <w:br w:type="page"/>
      </w:r>
    </w:p>
    <w:p w14:paraId="490CB1BD" w14:textId="53300BEB" w:rsidR="00150FCF" w:rsidRPr="00150FCF" w:rsidRDefault="006E7089" w:rsidP="00150FCF">
      <w:pPr>
        <w:pStyle w:val="Caption"/>
        <w:spacing w:line="360" w:lineRule="auto"/>
        <w:outlineLvl w:val="0"/>
        <w:rPr>
          <w:rFonts w:ascii="Arial" w:hAnsi="Arial" w:cs="Arial"/>
          <w:i w:val="0"/>
          <w:color w:val="auto"/>
          <w:sz w:val="24"/>
          <w:u w:val="single"/>
        </w:rPr>
      </w:pPr>
      <w:bookmarkStart w:id="4" w:name="_Toc133495530"/>
      <w:r w:rsidRPr="00150FCF">
        <w:rPr>
          <w:rFonts w:ascii="Arial" w:hAnsi="Arial" w:cs="Arial"/>
          <w:i w:val="0"/>
          <w:color w:val="auto"/>
          <w:sz w:val="24"/>
          <w:u w:val="single"/>
        </w:rPr>
        <w:lastRenderedPageBreak/>
        <w:t>Table of Figures</w:t>
      </w:r>
      <w:r w:rsidR="00150FCF" w:rsidRPr="00150FCF">
        <w:rPr>
          <w:rFonts w:ascii="Arial" w:hAnsi="Arial" w:cs="Arial"/>
          <w:i w:val="0"/>
          <w:color w:val="auto"/>
          <w:sz w:val="24"/>
          <w:u w:val="single"/>
        </w:rPr>
        <w:t>:</w:t>
      </w:r>
      <w:bookmarkEnd w:id="4"/>
    </w:p>
    <w:p w14:paraId="310B5EAD" w14:textId="7CE8765E" w:rsidR="00F67858" w:rsidRPr="00F67858" w:rsidRDefault="006E7089" w:rsidP="00F67858">
      <w:pPr>
        <w:pStyle w:val="TableofFigures"/>
        <w:tabs>
          <w:tab w:val="right" w:leader="dot" w:pos="10444"/>
        </w:tabs>
        <w:spacing w:line="360" w:lineRule="auto"/>
        <w:rPr>
          <w:rFonts w:ascii="Arial" w:eastAsiaTheme="minorEastAsia" w:hAnsi="Arial" w:cs="Arial"/>
          <w:noProof/>
          <w:sz w:val="28"/>
          <w:szCs w:val="22"/>
        </w:rPr>
      </w:pPr>
      <w:r w:rsidRPr="00150FCF">
        <w:rPr>
          <w:rFonts w:ascii="Arial" w:hAnsi="Arial" w:cs="Arial"/>
          <w:sz w:val="24"/>
        </w:rPr>
        <w:fldChar w:fldCharType="begin"/>
      </w:r>
      <w:r w:rsidRPr="00150FCF">
        <w:rPr>
          <w:rFonts w:ascii="Arial" w:hAnsi="Arial" w:cs="Arial"/>
          <w:sz w:val="24"/>
        </w:rPr>
        <w:instrText xml:space="preserve"> TOC \h \z \c "Figure" </w:instrText>
      </w:r>
      <w:r w:rsidRPr="00150FCF">
        <w:rPr>
          <w:rFonts w:ascii="Arial" w:hAnsi="Arial" w:cs="Arial"/>
          <w:sz w:val="24"/>
        </w:rPr>
        <w:fldChar w:fldCharType="separate"/>
      </w:r>
      <w:hyperlink w:anchor="_Toc133494748" w:history="1">
        <w:r w:rsidR="00F67858" w:rsidRPr="00F67858">
          <w:rPr>
            <w:rStyle w:val="Hyperlink"/>
            <w:rFonts w:ascii="Arial" w:hAnsi="Arial" w:cs="Arial"/>
            <w:noProof/>
            <w:color w:val="auto"/>
            <w:sz w:val="24"/>
          </w:rPr>
          <w:t>Figure 1: Re-Circulation Valves (Rundown + Mixer).</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_Toc133494748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15</w:t>
        </w:r>
        <w:r w:rsidR="00F67858" w:rsidRPr="00F67858">
          <w:rPr>
            <w:rFonts w:ascii="Arial" w:hAnsi="Arial" w:cs="Arial"/>
            <w:noProof/>
            <w:webHidden/>
            <w:sz w:val="24"/>
          </w:rPr>
          <w:fldChar w:fldCharType="end"/>
        </w:r>
      </w:hyperlink>
    </w:p>
    <w:p w14:paraId="1C3BCDBE" w14:textId="742B9363"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49" w:history="1">
        <w:r w:rsidR="00F67858" w:rsidRPr="00F67858">
          <w:rPr>
            <w:rStyle w:val="Hyperlink"/>
            <w:rFonts w:ascii="Arial" w:hAnsi="Arial" w:cs="Arial"/>
            <w:noProof/>
            <w:color w:val="auto"/>
            <w:sz w:val="24"/>
          </w:rPr>
          <w:t>Figure 2: Pump 5008-35.</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_Toc133494749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15</w:t>
        </w:r>
        <w:r w:rsidR="00F67858" w:rsidRPr="00F67858">
          <w:rPr>
            <w:rFonts w:ascii="Arial" w:hAnsi="Arial" w:cs="Arial"/>
            <w:noProof/>
            <w:webHidden/>
            <w:sz w:val="24"/>
          </w:rPr>
          <w:fldChar w:fldCharType="end"/>
        </w:r>
      </w:hyperlink>
    </w:p>
    <w:p w14:paraId="3D50C305" w14:textId="711FC245"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0" w:history="1">
        <w:r w:rsidR="00F67858" w:rsidRPr="00F67858">
          <w:rPr>
            <w:rStyle w:val="Hyperlink"/>
            <w:rFonts w:ascii="Arial" w:hAnsi="Arial" w:cs="Arial"/>
            <w:noProof/>
            <w:color w:val="auto"/>
            <w:sz w:val="24"/>
          </w:rPr>
          <w:t>Figure 3: Shows Transfer of Products and Tank Mixing Schedule.</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_Toc133494750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17</w:t>
        </w:r>
        <w:r w:rsidR="00F67858" w:rsidRPr="00F67858">
          <w:rPr>
            <w:rFonts w:ascii="Arial" w:hAnsi="Arial" w:cs="Arial"/>
            <w:noProof/>
            <w:webHidden/>
            <w:sz w:val="24"/>
          </w:rPr>
          <w:fldChar w:fldCharType="end"/>
        </w:r>
      </w:hyperlink>
    </w:p>
    <w:p w14:paraId="5E567E37" w14:textId="1DB987C5"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1" w:history="1">
        <w:r w:rsidR="00F67858" w:rsidRPr="00F67858">
          <w:rPr>
            <w:rStyle w:val="Hyperlink"/>
            <w:rFonts w:ascii="Arial" w:hAnsi="Arial" w:cs="Arial"/>
            <w:noProof/>
            <w:color w:val="auto"/>
            <w:sz w:val="24"/>
          </w:rPr>
          <w:t>Figure 4: Shows results of Upper, Middle &amp; Lower sample following transfer and 4-hour re-circulation.</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_Toc133494751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18</w:t>
        </w:r>
        <w:r w:rsidR="00F67858" w:rsidRPr="00F67858">
          <w:rPr>
            <w:rFonts w:ascii="Arial" w:hAnsi="Arial" w:cs="Arial"/>
            <w:noProof/>
            <w:webHidden/>
            <w:sz w:val="24"/>
          </w:rPr>
          <w:fldChar w:fldCharType="end"/>
        </w:r>
      </w:hyperlink>
    </w:p>
    <w:p w14:paraId="3734F74C" w14:textId="6D74D32C"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2" w:history="1">
        <w:r w:rsidR="00F67858" w:rsidRPr="00F67858">
          <w:rPr>
            <w:rStyle w:val="Hyperlink"/>
            <w:rFonts w:ascii="Arial" w:hAnsi="Arial" w:cs="Arial"/>
            <w:noProof/>
            <w:color w:val="auto"/>
            <w:sz w:val="24"/>
          </w:rPr>
          <w:t>Figure 5: Tanks with jet nozzle in Re-Circulation</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_Toc133494752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19</w:t>
        </w:r>
        <w:r w:rsidR="00F67858" w:rsidRPr="00F67858">
          <w:rPr>
            <w:rFonts w:ascii="Arial" w:hAnsi="Arial" w:cs="Arial"/>
            <w:noProof/>
            <w:webHidden/>
            <w:sz w:val="24"/>
          </w:rPr>
          <w:fldChar w:fldCharType="end"/>
        </w:r>
      </w:hyperlink>
    </w:p>
    <w:p w14:paraId="05FFE6FE" w14:textId="31CD6E85"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3" w:history="1">
        <w:r w:rsidR="00F67858" w:rsidRPr="00F67858">
          <w:rPr>
            <w:rStyle w:val="Hyperlink"/>
            <w:rFonts w:ascii="Arial" w:hAnsi="Arial" w:cs="Arial"/>
            <w:noProof/>
            <w:color w:val="auto"/>
            <w:sz w:val="24"/>
          </w:rPr>
          <w:t>Figure 6: Potential tanks with new method to reduce mixing time</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_Toc133494753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20</w:t>
        </w:r>
        <w:r w:rsidR="00F67858" w:rsidRPr="00F67858">
          <w:rPr>
            <w:rFonts w:ascii="Arial" w:hAnsi="Arial" w:cs="Arial"/>
            <w:noProof/>
            <w:webHidden/>
            <w:sz w:val="24"/>
          </w:rPr>
          <w:fldChar w:fldCharType="end"/>
        </w:r>
      </w:hyperlink>
    </w:p>
    <w:p w14:paraId="454D6395" w14:textId="02E5CA00"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4" w:history="1">
        <w:r w:rsidR="00F67858" w:rsidRPr="00F67858">
          <w:rPr>
            <w:rStyle w:val="Hyperlink"/>
            <w:rFonts w:ascii="Arial" w:hAnsi="Arial" w:cs="Arial"/>
            <w:noProof/>
            <w:color w:val="auto"/>
            <w:sz w:val="24"/>
          </w:rPr>
          <w:t>Figure 7: Shows the water results as tested by Amspec.</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_Toc133494754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24</w:t>
        </w:r>
        <w:r w:rsidR="00F67858" w:rsidRPr="00F67858">
          <w:rPr>
            <w:rFonts w:ascii="Arial" w:hAnsi="Arial" w:cs="Arial"/>
            <w:noProof/>
            <w:webHidden/>
            <w:sz w:val="24"/>
          </w:rPr>
          <w:fldChar w:fldCharType="end"/>
        </w:r>
      </w:hyperlink>
    </w:p>
    <w:p w14:paraId="44F225A4" w14:textId="04442B13"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5" w:history="1">
        <w:r w:rsidR="00F67858" w:rsidRPr="00F67858">
          <w:rPr>
            <w:rStyle w:val="Hyperlink"/>
            <w:rFonts w:ascii="Arial" w:hAnsi="Arial" w:cs="Arial"/>
            <w:noProof/>
            <w:color w:val="auto"/>
            <w:sz w:val="24"/>
          </w:rPr>
          <w:t>Figure 8: Impounding Basin Level at 800mm.</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_Toc133494755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24</w:t>
        </w:r>
        <w:r w:rsidR="00F67858" w:rsidRPr="00F67858">
          <w:rPr>
            <w:rFonts w:ascii="Arial" w:hAnsi="Arial" w:cs="Arial"/>
            <w:noProof/>
            <w:webHidden/>
            <w:sz w:val="24"/>
          </w:rPr>
          <w:fldChar w:fldCharType="end"/>
        </w:r>
      </w:hyperlink>
    </w:p>
    <w:p w14:paraId="189AEE9B" w14:textId="0DA14589"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6" w:history="1">
        <w:r w:rsidR="00F67858" w:rsidRPr="00F67858">
          <w:rPr>
            <w:rStyle w:val="Hyperlink"/>
            <w:rFonts w:ascii="Arial" w:hAnsi="Arial" w:cs="Arial"/>
            <w:noProof/>
            <w:color w:val="auto"/>
            <w:sz w:val="24"/>
          </w:rPr>
          <w:t>Figure 9: Holding Basin with Rope Skimmers.</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_Toc133494756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25</w:t>
        </w:r>
        <w:r w:rsidR="00F67858" w:rsidRPr="00F67858">
          <w:rPr>
            <w:rFonts w:ascii="Arial" w:hAnsi="Arial" w:cs="Arial"/>
            <w:noProof/>
            <w:webHidden/>
            <w:sz w:val="24"/>
          </w:rPr>
          <w:fldChar w:fldCharType="end"/>
        </w:r>
      </w:hyperlink>
    </w:p>
    <w:p w14:paraId="0AC0649D" w14:textId="2C5D5A30"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7" w:history="1">
        <w:r w:rsidR="00F67858" w:rsidRPr="00F67858">
          <w:rPr>
            <w:rStyle w:val="Hyperlink"/>
            <w:rFonts w:ascii="Arial" w:hAnsi="Arial" w:cs="Arial"/>
            <w:noProof/>
            <w:color w:val="auto"/>
            <w:sz w:val="24"/>
          </w:rPr>
          <w:t>Figure 10: Holding Basin Level Gauge</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_Toc133494757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25</w:t>
        </w:r>
        <w:r w:rsidR="00F67858" w:rsidRPr="00F67858">
          <w:rPr>
            <w:rFonts w:ascii="Arial" w:hAnsi="Arial" w:cs="Arial"/>
            <w:noProof/>
            <w:webHidden/>
            <w:sz w:val="24"/>
          </w:rPr>
          <w:fldChar w:fldCharType="end"/>
        </w:r>
      </w:hyperlink>
    </w:p>
    <w:p w14:paraId="11E08646" w14:textId="77654244"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8" w:history="1">
        <w:r w:rsidR="00F67858" w:rsidRPr="00F67858">
          <w:rPr>
            <w:rStyle w:val="Hyperlink"/>
            <w:rFonts w:ascii="Arial" w:hAnsi="Arial" w:cs="Arial"/>
            <w:noProof/>
            <w:color w:val="auto"/>
            <w:sz w:val="24"/>
          </w:rPr>
          <w:t>Figure 11: Pump 5008-17, Pump 5008-18 &amp; Pump 5008-19</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_Toc133494758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26</w:t>
        </w:r>
        <w:r w:rsidR="00F67858" w:rsidRPr="00F67858">
          <w:rPr>
            <w:rFonts w:ascii="Arial" w:hAnsi="Arial" w:cs="Arial"/>
            <w:noProof/>
            <w:webHidden/>
            <w:sz w:val="24"/>
          </w:rPr>
          <w:fldChar w:fldCharType="end"/>
        </w:r>
      </w:hyperlink>
    </w:p>
    <w:p w14:paraId="6D8BD77C" w14:textId="2100A23D"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59" w:history="1">
        <w:r w:rsidR="00F67858" w:rsidRPr="00F67858">
          <w:rPr>
            <w:rStyle w:val="Hyperlink"/>
            <w:rFonts w:ascii="Arial" w:hAnsi="Arial" w:cs="Arial"/>
            <w:noProof/>
            <w:color w:val="auto"/>
            <w:sz w:val="24"/>
          </w:rPr>
          <w:t>Figure 12: CPI 1</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_Toc133494759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26</w:t>
        </w:r>
        <w:r w:rsidR="00F67858" w:rsidRPr="00F67858">
          <w:rPr>
            <w:rFonts w:ascii="Arial" w:hAnsi="Arial" w:cs="Arial"/>
            <w:noProof/>
            <w:webHidden/>
            <w:sz w:val="24"/>
          </w:rPr>
          <w:fldChar w:fldCharType="end"/>
        </w:r>
      </w:hyperlink>
    </w:p>
    <w:p w14:paraId="28D6A8C2" w14:textId="7C571BEF"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60" w:history="1">
        <w:r w:rsidR="00F67858" w:rsidRPr="00F67858">
          <w:rPr>
            <w:rStyle w:val="Hyperlink"/>
            <w:rFonts w:ascii="Arial" w:hAnsi="Arial" w:cs="Arial"/>
            <w:noProof/>
            <w:color w:val="auto"/>
            <w:sz w:val="24"/>
          </w:rPr>
          <w:t>Figure 13: Tank 703 &amp; 704</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_Toc133494760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27</w:t>
        </w:r>
        <w:r w:rsidR="00F67858" w:rsidRPr="00F67858">
          <w:rPr>
            <w:rFonts w:ascii="Arial" w:hAnsi="Arial" w:cs="Arial"/>
            <w:noProof/>
            <w:webHidden/>
            <w:sz w:val="24"/>
          </w:rPr>
          <w:fldChar w:fldCharType="end"/>
        </w:r>
      </w:hyperlink>
    </w:p>
    <w:p w14:paraId="4E14E5EE" w14:textId="472981BE"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61" w:history="1">
        <w:r w:rsidR="00F67858" w:rsidRPr="00F67858">
          <w:rPr>
            <w:rStyle w:val="Hyperlink"/>
            <w:rFonts w:ascii="Arial" w:hAnsi="Arial" w:cs="Arial"/>
            <w:noProof/>
            <w:color w:val="auto"/>
            <w:sz w:val="24"/>
          </w:rPr>
          <w:t>Figure 14: Mid Lagoon Input &amp; South Lagoon</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_Toc133494761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27</w:t>
        </w:r>
        <w:r w:rsidR="00F67858" w:rsidRPr="00F67858">
          <w:rPr>
            <w:rFonts w:ascii="Arial" w:hAnsi="Arial" w:cs="Arial"/>
            <w:noProof/>
            <w:webHidden/>
            <w:sz w:val="24"/>
          </w:rPr>
          <w:fldChar w:fldCharType="end"/>
        </w:r>
      </w:hyperlink>
    </w:p>
    <w:p w14:paraId="12C5B1EE" w14:textId="06813077" w:rsidR="00F67858" w:rsidRPr="00F67858" w:rsidRDefault="00785FE0" w:rsidP="00F67858">
      <w:pPr>
        <w:pStyle w:val="TableofFigures"/>
        <w:tabs>
          <w:tab w:val="right" w:leader="dot" w:pos="10444"/>
        </w:tabs>
        <w:spacing w:line="360" w:lineRule="auto"/>
        <w:rPr>
          <w:rFonts w:ascii="Arial" w:eastAsiaTheme="minorEastAsia" w:hAnsi="Arial" w:cs="Arial"/>
          <w:noProof/>
          <w:sz w:val="28"/>
          <w:szCs w:val="22"/>
        </w:rPr>
      </w:pPr>
      <w:hyperlink w:anchor="_Toc133494762" w:history="1">
        <w:r w:rsidR="00F67858" w:rsidRPr="00F67858">
          <w:rPr>
            <w:rStyle w:val="Hyperlink"/>
            <w:rFonts w:ascii="Arial" w:hAnsi="Arial" w:cs="Arial"/>
            <w:noProof/>
            <w:color w:val="auto"/>
            <w:sz w:val="24"/>
          </w:rPr>
          <w:t>Figure 15: South Lagoon Weir Box</w:t>
        </w:r>
        <w:r w:rsidR="00F67858" w:rsidRPr="00F67858">
          <w:rPr>
            <w:rFonts w:ascii="Arial" w:hAnsi="Arial" w:cs="Arial"/>
            <w:noProof/>
            <w:webHidden/>
            <w:sz w:val="24"/>
          </w:rPr>
          <w:tab/>
        </w:r>
        <w:r w:rsidR="00F67858" w:rsidRPr="00F67858">
          <w:rPr>
            <w:rFonts w:ascii="Arial" w:hAnsi="Arial" w:cs="Arial"/>
            <w:noProof/>
            <w:webHidden/>
            <w:sz w:val="24"/>
          </w:rPr>
          <w:fldChar w:fldCharType="begin"/>
        </w:r>
        <w:r w:rsidR="00F67858" w:rsidRPr="00F67858">
          <w:rPr>
            <w:rFonts w:ascii="Arial" w:hAnsi="Arial" w:cs="Arial"/>
            <w:noProof/>
            <w:webHidden/>
            <w:sz w:val="24"/>
          </w:rPr>
          <w:instrText xml:space="preserve"> PAGEREF _Toc133494762 \h </w:instrText>
        </w:r>
        <w:r w:rsidR="00F67858" w:rsidRPr="00F67858">
          <w:rPr>
            <w:rFonts w:ascii="Arial" w:hAnsi="Arial" w:cs="Arial"/>
            <w:noProof/>
            <w:webHidden/>
            <w:sz w:val="24"/>
          </w:rPr>
        </w:r>
        <w:r w:rsidR="00F67858" w:rsidRPr="00F67858">
          <w:rPr>
            <w:rFonts w:ascii="Arial" w:hAnsi="Arial" w:cs="Arial"/>
            <w:noProof/>
            <w:webHidden/>
            <w:sz w:val="24"/>
          </w:rPr>
          <w:fldChar w:fldCharType="separate"/>
        </w:r>
        <w:r w:rsidR="00F67858" w:rsidRPr="00F67858">
          <w:rPr>
            <w:rFonts w:ascii="Arial" w:hAnsi="Arial" w:cs="Arial"/>
            <w:noProof/>
            <w:webHidden/>
            <w:sz w:val="24"/>
          </w:rPr>
          <w:t>28</w:t>
        </w:r>
        <w:r w:rsidR="00F67858" w:rsidRPr="00F67858">
          <w:rPr>
            <w:rFonts w:ascii="Arial" w:hAnsi="Arial" w:cs="Arial"/>
            <w:noProof/>
            <w:webHidden/>
            <w:sz w:val="24"/>
          </w:rPr>
          <w:fldChar w:fldCharType="end"/>
        </w:r>
      </w:hyperlink>
    </w:p>
    <w:p w14:paraId="60ED8F7D" w14:textId="0449CCDA" w:rsidR="006E7089" w:rsidRDefault="00630287" w:rsidP="00150FCF">
      <w:pPr>
        <w:spacing w:line="360" w:lineRule="auto"/>
        <w:rPr>
          <w:rFonts w:ascii="Arial" w:hAnsi="Arial" w:cs="Arial"/>
        </w:rPr>
      </w:pPr>
      <w:r>
        <w:rPr>
          <w:rFonts w:ascii="Arial" w:hAnsi="Arial" w:cs="Arial"/>
          <w:noProof/>
          <w:sz w:val="24"/>
        </w:rPr>
        <mc:AlternateContent>
          <mc:Choice Requires="wpi">
            <w:drawing>
              <wp:anchor distT="0" distB="0" distL="114300" distR="114300" simplePos="0" relativeHeight="251673600" behindDoc="0" locked="0" layoutInCell="1" allowOverlap="1" wp14:anchorId="26EE88E3" wp14:editId="3016246B">
                <wp:simplePos x="0" y="0"/>
                <wp:positionH relativeFrom="column">
                  <wp:posOffset>6558915</wp:posOffset>
                </wp:positionH>
                <wp:positionV relativeFrom="paragraph">
                  <wp:posOffset>1159510</wp:posOffset>
                </wp:positionV>
                <wp:extent cx="355975" cy="297815"/>
                <wp:effectExtent l="38100" t="38100" r="0" b="32385"/>
                <wp:wrapNone/>
                <wp:docPr id="31" name="Ink 31"/>
                <wp:cNvGraphicFramePr/>
                <a:graphic xmlns:a="http://schemas.openxmlformats.org/drawingml/2006/main">
                  <a:graphicData uri="http://schemas.microsoft.com/office/word/2010/wordprocessingInk">
                    <w14:contentPart bwMode="auto" r:id="rId25">
                      <w14:nvContentPartPr>
                        <w14:cNvContentPartPr/>
                      </w14:nvContentPartPr>
                      <w14:xfrm>
                        <a:off x="0" y="0"/>
                        <a:ext cx="355975" cy="297815"/>
                      </w14:xfrm>
                    </w14:contentPart>
                  </a:graphicData>
                </a:graphic>
              </wp:anchor>
            </w:drawing>
          </mc:Choice>
          <mc:Fallback>
            <w:pict>
              <v:shape w14:anchorId="5579D067" id="Ink 31" o:spid="_x0000_s1026" type="#_x0000_t75" style="position:absolute;margin-left:515.25pt;margin-top:90.1pt;width:30.45pt;height:25.85pt;z-index:2516736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OhJHXl5AQAADQMAAA4AAABkcnMvZTJvRG9jLnhtbJxSy27CMBC8V+o/&#13;&#10;WL6XkEAKRAQORZU49HFoP8B1bGI19kZrQ+DvuwlQoFVViUvk9Sjjeex0vrUV2yj0BlzO416fM+Uk&#13;&#10;FMatcv7+9ng35swH4QpRgVM53ynP57Pbm2lTZyqBEqpCISMS57OmznkZQp1FkZelssL3oFaOQA1o&#13;&#10;RaARV1GBoiF2W0VJv38fNYBFjSCV93S72IN81vFrrWR40dqrwCpSlw5HI85Ce4qTlDPsToOEs48O&#13;&#10;Hac8mk1FtkJRl0YeZIkrVFlhHIn4plqIINgazS8qaySCBx16EmwEWhupOk/kLu7/cLd0n62zeCjX&#13;&#10;mElwQbnwKjAc8+uAa56wFUXQPEFBDYl1AH5gpID+L2QvegFybUnPvhVUlQi0Er40taegM1PkHJdF&#13;&#10;fNLvNg8nB6948vV8CVAj0cHyX79sNdo2bFLCtjmnHdy1365LtQ1M0uUgTScj6lwSlExG47jr+si8&#13;&#10;ZzhOZ9HS4xclns+tsLMtnn0BAAD//wMAUEsDBBQABgAIAAAAIQBc+c+FxQMAAJcIAAAQAAAAZHJz&#13;&#10;L2luay9pbmsxLnhtbLRV32vjRhB+L/R/GPYe/KK196d2Zc45Smmg0NLSu0L76LOVWJwlBUmOk/++&#13;&#10;36xkxdfLQSktJpZnd+abb76ZUd6+e6qP9Fh2fdU2G6GXSlDZ7Np91dxvxO8fbmUU1A/bZr89tk25&#13;&#10;Ec9lL97dfPvN26r5VB/X+CYgND3/qo8bcRiGh/VqdT6fl2e7bLv7lVHKrn5sPv38k7iZovblXdVU&#13;&#10;A1L2l6Nd2wzl08Bg62q/EbvhSc3+wH7fnrpdOV/zSbd78Ri67a68bbt6O8yIh23TlEdqtjV4/yFo&#13;&#10;eH7Ajwp57stOUF2hYGmW2gUXfyhwsH3aiCv7BIo9mNRi9Trmn/8D5u2XmEzLmpAHQROlffnInFZJ&#13;&#10;8/XXa/+1ax/KbqjKF5lHUaaLZ9qNdtJnFKor+/Z44t4IetweT5BMK4WxmHLr1SuCfIkHbf5TPOjy&#13;&#10;Vbxrcp9LM5V3rcMk2jxSl9YOVV1i0OuHecaGHsB8/H7o0joYZaxUXhr7Qau112tTLFURr1oxTfEF&#13;&#10;82N36g8z3sfuZV7TzazaWNm52g+HWXS1VNEHPet+rfpr0Yeyuj8M/zp81x5bLMXU8TdKxe/td1eV&#13;&#10;pZTzyL2ywGkKaRLgt/JuI96kHaYUOR4kBYImqwsKudfZQuqFjgud60xILfDJpCFNxvpManKkMkNW&#13;&#10;emMzaSknl2eKLE4VRanzTJMinRmpJXoDFw7OtHRkAyK09HDFI8pcZQDjQBlJe5UBVBoTYWsZ8O0R&#13;&#10;aKUGuuUzdnVIGTm8gGFJS22QqoAjqOFTwHJsGXw0E+ZzRMPKGSwlZ4axQHamDX6GctTEcQxiigwY&#13;&#10;I03yEo5w4XwK1Wo3PjhfIA1mYDT5Bhkdh6IaduJIDkEK5CGHIkZPUAQbj5QmXQLKcaWoB0zxjDAS&#13;&#10;CByRL0mGyhEEnpIRUR7lBlfcDogrIR+KBACgFRUmKc5wBRoHg7EhBqKTGrBwQpo7BBIXGgUTZ43w&#13;&#10;J0GY9UqBUEp7FIfOsy/GRfqczZzd+NShLXBiCghBSwNfp6axG0Vk0pARNCCYjGgzywkLtCzYcCQM&#13;&#10;L50fuY18NQZiZGGgCVNgWAgQMSt+ukKZrD2GBFc8Yi5nVqkudJ6fIenG2WB99pq+vBn+6bak988v&#13;&#10;d3d9OeB/k7LiJjiem1AEz9tjF7ZY+Kgy7I4RIRWcKmX5nee5474b5oK+u1QPi4DhMjB5DnlgCx7Y&#13;&#10;tFjwtFwdDyHmgm8cxEjrAAyX+bQrmHXsFYwpG9axKCBHgCfjg1qYRoEH0mM/IA4uL2nw+2/KvLyZ&#13;&#10;b/4CAAD//wMAUEsDBBQABgAIAAAAIQBxPueV5QAAABIBAAAPAAAAZHJzL2Rvd25yZXYueG1sTE/L&#13;&#10;bsIwELxX6j9YW6m3YifpI4Q4iLZqL1yAwt3EJokar9PYQMjXdzm1l9WOdnYe+XywLTuZ3jcOJUQT&#13;&#10;Acxg6XSDlYTt18dDCswHhVq1Do2Ei/EwL25vcpVpd8a1OW1CxUgEfaYk1CF0Gee+rI1VfuI6g3Q7&#13;&#10;uN6qQLCvuO7VmcRty2MhnrlVDZJDrTrzVpvye3O0Epbp58/L6/qSjokbd9vVuFoKt5Dy/m54n9FY&#13;&#10;zIAFM4S/D7h2oPxQULC9O6L2rCUsEvFEXNpSEQO7UsQ0egS2lxAn0RR4kfP/VYpfAAAA//8DAFBL&#13;&#10;AwQUAAYACAAAACEAeRi8nb8AAAAhAQAAGQAAAGRycy9fcmVscy9lMm9Eb2MueG1sLnJlbHOEz7Fq&#13;&#10;xDAMBuC90Hcw2hslHcpR4mQ5DrKWFG41jpKYxLKxnNJ7+3rswcENGoTQ90tt/+t39UNJXGANTVWD&#13;&#10;IrZhcrxo+B4vbydQkg1PZg9MGm4k0HevL+0X7SaXJVldFFUUFg1rzvETUexK3kgVInGZzCF5k0ub&#13;&#10;FozGbmYhfK/rD0z/DejuTDVMGtIwNaDGWyzJz+0wz87SOdjDE+cHEWgPycFf/V5QkxbKGhxvWKqp&#13;&#10;yqGAXYt3j3V/AAAA//8DAFBLAQItABQABgAIAAAAIQCbMyc3DAEAAC0CAAATAAAAAAAAAAAAAAAA&#13;&#10;AAAAAABbQ29udGVudF9UeXBlc10ueG1sUEsBAi0AFAAGAAgAAAAhADj9If/WAAAAlAEAAAsAAAAA&#13;&#10;AAAAAAAAAAAAPQEAAF9yZWxzLy5yZWxzUEsBAi0AFAAGAAgAAAAhAOhJHXl5AQAADQMAAA4AAAAA&#13;&#10;AAAAAAAAAAAAPAIAAGRycy9lMm9Eb2MueG1sUEsBAi0AFAAGAAgAAAAhAFz5z4XFAwAAlwgAABAA&#13;&#10;AAAAAAAAAAAAAAAA4QMAAGRycy9pbmsvaW5rMS54bWxQSwECLQAUAAYACAAAACEAcT7nleUAAAAS&#13;&#10;AQAADwAAAAAAAAAAAAAAAADUBwAAZHJzL2Rvd25yZXYueG1sUEsBAi0AFAAGAAgAAAAhAHkYvJ2/&#13;&#10;AAAAIQEAABkAAAAAAAAAAAAAAAAA5ggAAGRycy9fcmVscy9lMm9Eb2MueG1sLnJlbHNQSwUGAAAA&#13;&#10;AAYABgB4AQAA3AkAAAAA&#13;&#10;">
                <v:imagedata r:id="rId26" o:title=""/>
              </v:shape>
            </w:pict>
          </mc:Fallback>
        </mc:AlternateContent>
      </w:r>
      <w:r w:rsidR="006E7089" w:rsidRPr="00150FCF">
        <w:rPr>
          <w:rFonts w:ascii="Arial" w:hAnsi="Arial" w:cs="Arial"/>
          <w:sz w:val="24"/>
        </w:rPr>
        <w:fldChar w:fldCharType="end"/>
      </w:r>
      <w:commentRangeStart w:id="5"/>
      <w:r w:rsidR="00E84131">
        <w:rPr>
          <w:rFonts w:ascii="Arial" w:hAnsi="Arial" w:cs="Arial"/>
          <w:sz w:val="24"/>
        </w:rPr>
        <w:t xml:space="preserve"> </w:t>
      </w:r>
      <w:commentRangeEnd w:id="5"/>
      <w:r w:rsidR="005F77CF">
        <w:rPr>
          <w:rStyle w:val="CommentReference"/>
        </w:rPr>
        <w:commentReference w:id="5"/>
      </w:r>
      <w:r w:rsidR="006E7089">
        <w:rPr>
          <w:rFonts w:ascii="Arial" w:hAnsi="Arial" w:cs="Arial"/>
        </w:rPr>
        <w:br w:type="page"/>
      </w:r>
    </w:p>
    <w:p w14:paraId="0468DA88" w14:textId="77777777" w:rsidR="00E84131" w:rsidRDefault="00E84131" w:rsidP="00150FCF">
      <w:pPr>
        <w:spacing w:line="360" w:lineRule="auto"/>
        <w:rPr>
          <w:rFonts w:ascii="Arial" w:hAnsi="Arial" w:cs="Arial"/>
          <w:sz w:val="24"/>
          <w:szCs w:val="24"/>
        </w:rPr>
      </w:pPr>
    </w:p>
    <w:p w14:paraId="2B634E83" w14:textId="513E5FC9" w:rsidR="00EF0391" w:rsidRPr="00150FCF" w:rsidRDefault="00EF0391" w:rsidP="00150FCF">
      <w:pPr>
        <w:pStyle w:val="paragraph"/>
        <w:spacing w:before="0" w:beforeAutospacing="0" w:after="0" w:afterAutospacing="0" w:line="360" w:lineRule="auto"/>
        <w:textAlignment w:val="baseline"/>
        <w:outlineLvl w:val="0"/>
        <w:rPr>
          <w:rFonts w:ascii="Arial" w:hAnsi="Arial" w:cs="Arial"/>
          <w:u w:val="single"/>
        </w:rPr>
      </w:pPr>
      <w:bookmarkStart w:id="6" w:name="_Toc133495531"/>
      <w:r w:rsidRPr="00150FCF">
        <w:rPr>
          <w:rFonts w:ascii="Arial" w:hAnsi="Arial" w:cs="Arial"/>
          <w:u w:val="single"/>
        </w:rPr>
        <w:t>Introduction</w:t>
      </w:r>
      <w:bookmarkEnd w:id="6"/>
    </w:p>
    <w:p w14:paraId="6BED03D3" w14:textId="3FF21896" w:rsidR="008742C4" w:rsidRDefault="008742C4" w:rsidP="00150FCF">
      <w:pPr>
        <w:spacing w:line="360" w:lineRule="auto"/>
        <w:rPr>
          <w:rFonts w:ascii="Arial" w:hAnsi="Arial" w:cs="Arial"/>
          <w:sz w:val="24"/>
        </w:rPr>
      </w:pPr>
      <w:r>
        <w:rPr>
          <w:rFonts w:ascii="Arial" w:hAnsi="Arial" w:cs="Arial"/>
          <w:sz w:val="24"/>
        </w:rPr>
        <w:t>This</w:t>
      </w:r>
      <w:r w:rsidR="00933118" w:rsidRPr="008742C4">
        <w:rPr>
          <w:rFonts w:ascii="Arial" w:hAnsi="Arial" w:cs="Arial"/>
          <w:sz w:val="24"/>
        </w:rPr>
        <w:t xml:space="preserve"> assignment</w:t>
      </w:r>
      <w:r>
        <w:rPr>
          <w:rFonts w:ascii="Arial" w:hAnsi="Arial" w:cs="Arial"/>
          <w:sz w:val="24"/>
        </w:rPr>
        <w:t xml:space="preserve"> involves researching an industrial process</w:t>
      </w:r>
      <w:r w:rsidR="00150FCF">
        <w:rPr>
          <w:rFonts w:ascii="Arial" w:hAnsi="Arial" w:cs="Arial"/>
          <w:sz w:val="24"/>
        </w:rPr>
        <w:t xml:space="preserve"> that poses potential risks at Puma Energy UK in terms of environmental impacts and sustainable manufacturing. Infrastructure of the plant and equipment need to be explored </w:t>
      </w:r>
      <w:commentRangeStart w:id="7"/>
      <w:r w:rsidR="00150FCF">
        <w:rPr>
          <w:rFonts w:ascii="Arial" w:hAnsi="Arial" w:cs="Arial"/>
          <w:sz w:val="24"/>
        </w:rPr>
        <w:t xml:space="preserve">in order to </w:t>
      </w:r>
      <w:commentRangeEnd w:id="7"/>
      <w:r w:rsidR="00531B33">
        <w:rPr>
          <w:rStyle w:val="CommentReference"/>
        </w:rPr>
        <w:commentReference w:id="7"/>
      </w:r>
      <w:r w:rsidR="00150FCF">
        <w:rPr>
          <w:rFonts w:ascii="Arial" w:hAnsi="Arial" w:cs="Arial"/>
          <w:sz w:val="24"/>
        </w:rPr>
        <w:t>gain vital evidence on their implications to energy and the environment</w:t>
      </w:r>
      <w:commentRangeStart w:id="8"/>
      <w:r w:rsidR="00150FCF">
        <w:rPr>
          <w:rFonts w:ascii="Arial" w:hAnsi="Arial" w:cs="Arial"/>
          <w:sz w:val="24"/>
        </w:rPr>
        <w:t>.</w:t>
      </w:r>
      <w:commentRangeEnd w:id="8"/>
      <w:r w:rsidR="00843F1F">
        <w:rPr>
          <w:rStyle w:val="CommentReference"/>
        </w:rPr>
        <w:commentReference w:id="8"/>
      </w:r>
      <w:r w:rsidR="00150FCF">
        <w:rPr>
          <w:rFonts w:ascii="Arial" w:hAnsi="Arial" w:cs="Arial"/>
          <w:sz w:val="24"/>
        </w:rPr>
        <w:t xml:space="preserve"> This assignment also involves explaining how Puma Energy deal with segregating and recycling waste products effectively which includes </w:t>
      </w:r>
      <w:commentRangeStart w:id="9"/>
      <w:r w:rsidR="00150FCF">
        <w:rPr>
          <w:rFonts w:ascii="Arial" w:hAnsi="Arial" w:cs="Arial"/>
          <w:sz w:val="24"/>
        </w:rPr>
        <w:t xml:space="preserve">waste water </w:t>
      </w:r>
      <w:commentRangeEnd w:id="9"/>
      <w:r w:rsidR="0060708A">
        <w:rPr>
          <w:rStyle w:val="CommentReference"/>
        </w:rPr>
        <w:commentReference w:id="9"/>
      </w:r>
      <w:r w:rsidR="00150FCF">
        <w:rPr>
          <w:rFonts w:ascii="Arial" w:hAnsi="Arial" w:cs="Arial"/>
          <w:sz w:val="24"/>
        </w:rPr>
        <w:t xml:space="preserve">and oil. </w:t>
      </w:r>
    </w:p>
    <w:p w14:paraId="0EA6EA00" w14:textId="77777777" w:rsidR="008742C4" w:rsidRDefault="008742C4">
      <w:pPr>
        <w:rPr>
          <w:rFonts w:ascii="Arial" w:hAnsi="Arial" w:cs="Arial"/>
        </w:rPr>
      </w:pPr>
    </w:p>
    <w:p w14:paraId="358413A3" w14:textId="5C4A2E4D" w:rsidR="00EF0391" w:rsidRDefault="00272E20">
      <w:pPr>
        <w:rPr>
          <w:rFonts w:ascii="Arial" w:hAnsi="Arial" w:cs="Arial"/>
          <w:sz w:val="24"/>
          <w:szCs w:val="24"/>
        </w:rPr>
      </w:pPr>
      <w:r>
        <w:rPr>
          <w:rFonts w:ascii="Arial" w:hAnsi="Arial" w:cs="Arial"/>
          <w:noProof/>
        </w:rPr>
        <mc:AlternateContent>
          <mc:Choice Requires="wpi">
            <w:drawing>
              <wp:anchor distT="0" distB="0" distL="114300" distR="114300" simplePos="0" relativeHeight="251675648" behindDoc="0" locked="0" layoutInCell="1" allowOverlap="1" wp14:anchorId="24DF1EC2" wp14:editId="555297DD">
                <wp:simplePos x="0" y="0"/>
                <wp:positionH relativeFrom="column">
                  <wp:posOffset>6842420</wp:posOffset>
                </wp:positionH>
                <wp:positionV relativeFrom="paragraph">
                  <wp:posOffset>194300</wp:posOffset>
                </wp:positionV>
                <wp:extent cx="133200" cy="184320"/>
                <wp:effectExtent l="38100" t="38100" r="0" b="44450"/>
                <wp:wrapNone/>
                <wp:docPr id="33" name="Ink 33"/>
                <wp:cNvGraphicFramePr/>
                <a:graphic xmlns:a="http://schemas.openxmlformats.org/drawingml/2006/main">
                  <a:graphicData uri="http://schemas.microsoft.com/office/word/2010/wordprocessingInk">
                    <w14:contentPart bwMode="auto" r:id="rId27">
                      <w14:nvContentPartPr>
                        <w14:cNvContentPartPr/>
                      </w14:nvContentPartPr>
                      <w14:xfrm>
                        <a:off x="0" y="0"/>
                        <a:ext cx="133200" cy="184320"/>
                      </w14:xfrm>
                    </w14:contentPart>
                  </a:graphicData>
                </a:graphic>
              </wp:anchor>
            </w:drawing>
          </mc:Choice>
          <mc:Fallback>
            <w:pict>
              <v:shape w14:anchorId="4D74C2C2" id="Ink 33" o:spid="_x0000_s1026" type="#_x0000_t75" style="position:absolute;margin-left:537.55pt;margin-top:14.1pt;width:12.95pt;height:16.9pt;z-index:2516756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D5D6f12AQAADQMAAA4AAABkcnMvZTJvRG9jLnhtbJxSy27CMBC8V+o/&#13;&#10;WL6XJBAQjQgciipxaMuh/QDXsYnV2ButHQJ/3w1vWlWVuES7nng8s7OT2cZWbK3QG3A5T3oxZ8pJ&#13;&#10;KIxb5fzj/flhzJkPwhWiAqdyvlWez6b3d5O2zlQfSqgKhYxInM/aOudlCHUWRV6Wygrfg1o5AjWg&#13;&#10;FYFaXEUFipbYbRX143gUtYBFjSCV93Q634N8uuPXWsnwprVXgVWkbpiOSV84VdhVo3jI2SdV6eMg&#13;&#10;5tF0IrIViro08iBL3KDKCuNIxIlqLoJgDZpfVNZIBA869CTYCLQ2Uu08kbsk/uFu4b46Z0kqG8wk&#13;&#10;uKBcWAoMx/ntgFuesBWNoH2BghISTQB+YKQB/R/IXvQcZGNJzz4VVJUItBK+NLXnDDNT5BwXRXLW&#13;&#10;79ZPZwdLPPt6vQYokehg+a8rG422GzYpYZucU8bb7rvLUm0Ck3SYDAa0L5xJgpJxSk2HH5n3DMfu&#13;&#10;YrT0y1WIl313/WKLp98AAAD//wMAUEsDBBQABgAIAAAAIQA/fUaHNwIAAEoFAAAQAAAAZHJzL2lu&#13;&#10;ay9pbmsxLnhtbLRT22rcMBB9L/QfhPKwL5ati29r4g2ldKHQQGlSaB8dW1mb2PIia29/35Ht9Tpk&#13;&#10;81JaDEZnRnNm5mjm9u7Y1GgvdVe1KsXMpRhJlbdFpTYp/vm4JjFGnclUkdWtkik+yQ7frT5+uK3U&#13;&#10;S1Mn8EfAoDp7auoUl8ZsE887HA7uQbit3nicUuF9VS/33/BqjCrkc6UqAym7sylvlZFHY8mSqkhx&#13;&#10;bo50ug/cD+1O53JyW4vOLzeMznK5bnWTmYmxzJSSNVJZA3X/wsictnCoIM9GaoyaChom3GV+5Mdf&#13;&#10;lmDIjime4R2U2EElDfauc/7+D5zrt5y2LMGjMMJoLKmQe1uT12uevN/7d91upTaVvMg8iDI6Tigf&#13;&#10;cK/PIJSWXVvv7NtgtM/qHUjGKIWxGHMz74ogb/lAm3/KB7q8yzcv7rU0Y3tzHUbRppE6P62pGgmD&#13;&#10;3mynGTMdEFvzg9H9OnDKBaEB4eKR0SRgifDdiIrZU4xTfOZ80ruunPie9GVee8+k2tDZoSpMOYlO&#13;&#10;XRoHEZt0n6t+LbqU1aY0fx2et3ULSzG++A2l8WfxadZZn3IauSsL3E8hGgX4IZ9TfNPvMOojB0Ov&#13;&#10;APMpoiiK4sBZEB4sBF9QBzP4qOMjjqgTIGH9DuGIWRyTgIQcsECxdQNkYukwEgHySUhYyBzCyBIx&#13;&#10;gAIxEcClEBAFxKkTWqbhJo0dDkbqLCE6jBxBgt4FOeKeDFBgXcwG2OyMMCjYIZaZvtq5SQ4YptUf&#13;&#10;AAAA//8DAFBLAwQUAAYACAAAACEAhqLSsuMAAAAQAQAADwAAAGRycy9kb3ducmV2LnhtbEyPwU7D&#13;&#10;MBBE70j8g7VI3KjtIEKUxqkQpRLc2kDvbuwmKfE6it028PVsT+Wy0mhnZ+cVi8n17GTH0HlUIGcC&#13;&#10;mMXamw4bBV+fq4cMWIgaje49WgU/NsCivL0pdG78GTf2VMWGUQiGXCtoYxxyzkPdWqfDzA8Wabf3&#13;&#10;o9OR5NhwM+ozhbueJ0Kk3OkO6UOrB/va2vq7OjoFh2WVrdPfbR/l4+Fj7Tb4vnpDpe7vpuWcxssc&#13;&#10;WLRTvF7AhYH6Q0nFdv6IJrCetHh+kuRVkGQJsItDCkmMOwVpIoCXBf8PUv4BAAD//wMAUEsDBBQA&#13;&#10;BgAIAAAAIQB5GLydvwAAACEBAAAZAAAAZHJzL19yZWxzL2Uyb0RvYy54bWwucmVsc4TPsWrEMAwG&#13;&#10;4L3QdzDaGyUdylHiZDkOspYUbjWOkpjEsrGc0nv7euzBwQ0ahND3S23/63f1Q0lcYA1NVYMitmFy&#13;&#10;vGj4Hi9vJ1CSDU9mD0wabiTQd68v7RftJpclWV0UVRQWDWvO8RNR7EreSBUicZnMIXmTS5sWjMZu&#13;&#10;ZiF8r+sPTP8N6O5MNUwa0jA1oMZbLMnP7TDPztI52MMT5wcRaA/JwV/9XlCTFsoaHG9YqqnKoYBd&#13;&#10;i3ePdX8AAAD//wMAUEsBAi0AFAAGAAgAAAAhAJszJzcMAQAALQIAABMAAAAAAAAAAAAAAAAAAAAA&#13;&#10;AFtDb250ZW50X1R5cGVzXS54bWxQSwECLQAUAAYACAAAACEAOP0h/9YAAACUAQAACwAAAAAAAAAA&#13;&#10;AAAAAAA9AQAAX3JlbHMvLnJlbHNQSwECLQAUAAYACAAAACEAPkPp/XYBAAANAwAADgAAAAAAAAAA&#13;&#10;AAAAAAA8AgAAZHJzL2Uyb0RvYy54bWxQSwECLQAUAAYACAAAACEAP31GhzcCAABKBQAAEAAAAAAA&#13;&#10;AAAAAAAAAADeAwAAZHJzL2luay9pbmsxLnhtbFBLAQItABQABgAIAAAAIQCGotKy4wAAABABAAAP&#13;&#10;AAAAAAAAAAAAAAAAAEMGAABkcnMvZG93bnJldi54bWxQSwECLQAUAAYACAAAACEAeRi8nb8AAAAh&#13;&#10;AQAAGQAAAAAAAAAAAAAAAABTBwAAZHJzL19yZWxzL2Uyb0RvYy54bWwucmVsc1BLBQYAAAAABgAG&#13;&#10;AHgBAABJCAAAAAA=&#13;&#10;">
                <v:imagedata r:id="rId28" o:title=""/>
              </v:shape>
            </w:pict>
          </mc:Fallback>
        </mc:AlternateContent>
      </w:r>
      <w:r>
        <w:rPr>
          <w:rFonts w:ascii="Arial" w:hAnsi="Arial" w:cs="Arial"/>
          <w:noProof/>
        </w:rPr>
        <mc:AlternateContent>
          <mc:Choice Requires="wpi">
            <w:drawing>
              <wp:anchor distT="0" distB="0" distL="114300" distR="114300" simplePos="0" relativeHeight="251674624" behindDoc="0" locked="0" layoutInCell="1" allowOverlap="1" wp14:anchorId="14A327C0" wp14:editId="2C6CE797">
                <wp:simplePos x="0" y="0"/>
                <wp:positionH relativeFrom="column">
                  <wp:posOffset>6584660</wp:posOffset>
                </wp:positionH>
                <wp:positionV relativeFrom="paragraph">
                  <wp:posOffset>196820</wp:posOffset>
                </wp:positionV>
                <wp:extent cx="223920" cy="297720"/>
                <wp:effectExtent l="38100" t="38100" r="30480" b="33020"/>
                <wp:wrapNone/>
                <wp:docPr id="32" name="Ink 32"/>
                <wp:cNvGraphicFramePr/>
                <a:graphic xmlns:a="http://schemas.openxmlformats.org/drawingml/2006/main">
                  <a:graphicData uri="http://schemas.microsoft.com/office/word/2010/wordprocessingInk">
                    <w14:contentPart bwMode="auto" r:id="rId29">
                      <w14:nvContentPartPr>
                        <w14:cNvContentPartPr/>
                      </w14:nvContentPartPr>
                      <w14:xfrm>
                        <a:off x="0" y="0"/>
                        <a:ext cx="223920" cy="297720"/>
                      </w14:xfrm>
                    </w14:contentPart>
                  </a:graphicData>
                </a:graphic>
              </wp:anchor>
            </w:drawing>
          </mc:Choice>
          <mc:Fallback>
            <w:pict>
              <v:shape w14:anchorId="64C6487D" id="Ink 32" o:spid="_x0000_s1026" type="#_x0000_t75" style="position:absolute;margin-left:517.3pt;margin-top:14.3pt;width:20.1pt;height:25.9pt;z-index:2516746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y+8Ip0AQAADQMAAA4AAABkcnMvZTJvRG9jLnhtbJxSy07DMBC8I/EP&#13;&#10;lu80D6CPqGkPVEg9AD3ABxjHbixib7R2m/bv2TR9ghBSL9bujjye2fF4urEVWyv0BlzOk17MmXIS&#13;&#10;CuOWOf94f74bcuaDcIWowKmcb5Xn08ntzbipM5VCCVWhkBGJ81lT57wMoc6iyMtSWeF7UCtHoAa0&#13;&#10;IlCLy6hA0RC7raI0jvtRA1jUCFJ5T9NZB/LJjl9rJcOb1l4FVpG6xyQlfeFYYVsNhzT7pKofExpN&#13;&#10;xiJboqhLI/eyxBWqrDCORBypZiIItkLzi8oaieBBh54EG4HWRqqdJ3KXxD/czd1X6yx5kCvMJLig&#13;&#10;XFgIDIf97YBrnrAVraB5gYISEqsAfM9IC/o/kE70DOTKkp4uFVSVCPQlfGlqzxlmpsg5zovkpN+t&#13;&#10;n04OFnjy9XoJUCLR3vJfVzYabbtsUsI2Oac8t+25y1JtApM0TNP7UZu+JCgdDQZd1gfmjuHQna2W&#13;&#10;Hr8I8bxvhZ394sk3AAAA//8DAFBLAwQUAAYACAAAACEANM4F3kkDAAB/BwAAEAAAAGRycy9pbmsv&#13;&#10;aW5rMS54bWy0VE1r20AQvRf6H5bNIRetvbO70komTiilgUILpR/QHl17G4tYUpDkOPn3fbOSFZem&#13;&#10;l9JisDSzM2/evJnVxdVDtRP3oe3Kpl5KmmkpQr1uNmV9s5RfPl+rXIquX9Wb1a6pw1I+hk5eXb58&#13;&#10;cVHWt9VugX8BhLrjt2q3lNu+v1vM54fDYXaws6a9mRut7fxtffv+nbwcszbhR1mXPUp2R9e6qfvw&#13;&#10;0DPYotws5bp/0FM8sD81+3YdpmP2tOuniL5drcN101arfkLcruo67ES9qsD7qxT94x1eStS5Ca0U&#13;&#10;VYmGlZmR8y5/U8CxeljKE3sPih2YVHL+POa3/4B5/Tsm07LGZ16KkdIm3DOnedR88efeP7TNXWj7&#13;&#10;MjzJPIgyHjyK9WBHfQah2tA1uz3PRor71W4PyUhrrMVYm+bPCPI7HrT5p3jQ5Y94p+R+lWZs71SH&#13;&#10;UbRppY6j7csqYNGru2nH+g7A7P7Ut/E6GG2s0qky9jPpRUoL62Yup5NRjFt8xPze7rvthPe9fdrX&#13;&#10;eDKpNnR2KDf9dhJdz3Seepp0P1X9uextKG+2/V+nr5tdg0sxTvxM6/y1fXXSWSw5rdwzFzhuoRgF&#13;&#10;+Bh+LOVZvMMiZg6OqABZK6w3wheZTc4V+XPS594k0uBHCQknrHF4WkGJEanQ/K8otYkWVlGR4ulx&#13;&#10;ZoVW1hSwzGAJo7NEGZVxCp7kXaKQoWE7hSBHiSLl4zGpVCeknCDKEo2nxn+qUjYYwCGOtAEQHxF8&#13;&#10;toCRoRQB1OYwmCEArSiYDAy4VJYmaWQEBla4AhZxnAN6ngKXgKfYif6H/mBlClyNKDgyQ9M4QxZj&#13;&#10;MgiTA1F0UAw23AhWZPBCUIPPC4VTjVziYGEMHqAV26KCLa6MJoXjcMbWqlCek1gi7pHIx74GyyVp&#13;&#10;bFizeCZHOCOQylGYJWZe6NgLqxPLLUVpMAOGgksQxD8KyrmCrDtWw/QwwxgI0spGBMaDFp67itxx&#13;&#10;krNamUJmdOJrxM2zGlFGDBLhmGNk41hCDk1FzuywZyqPmSaShVY5SkWVwFKR5SXjUswVqLC4SaO8&#13;&#10;Mlg5HhfrlIpikJUNOFnPeESQkAh7gu4ctgdT58IefURxwOqXD/V0h/AFuvwJAAD//wMAUEsDBBQA&#13;&#10;BgAIAAAAIQCFU8/L4gAAABABAAAPAAAAZHJzL2Rvd25yZXYueG1sTE9NS8NAEL0L/odlBG921xhq&#13;&#10;mmZTRPEiIrQq1NsmOyah2dmQ3abx3zs96WWGx7x5H8Vmdr2YcAydJw23CwUCqfa2o0bDx/vzTQYi&#13;&#10;REPW9J5Qww8G2JSXF4XJrT/RFqddbASLUMiNhjbGIZcy1C06ExZ+QOLbtx+diQzHRtrRnFjc9TJR&#13;&#10;aimd6YgdWjPgY4v1YXd0Gl5aP9XbNMFMxrd9dfhcfb0mVuvrq/lpzeNhDSLiHP8+4NyB80PJwSp/&#13;&#10;JBtEz1jdpUvmakgy3meGuk+5UqUhUynIspD/i5S/AAAA//8DAFBLAwQUAAYACAAAACEAeRi8nb8A&#13;&#10;AAAhAQAAGQAAAGRycy9fcmVscy9lMm9Eb2MueG1sLnJlbHOEz7FqxDAMBuC90Hcw2hslHcpR4mQ5&#13;&#10;DrKWFG41jpKYxLKxnNJ7+3rswcENGoTQ90tt/+t39UNJXGANTVWDIrZhcrxo+B4vbydQkg1PZg9M&#13;&#10;Gm4k0HevL+0X7SaXJVldFFUUFg1rzvETUexK3kgVInGZzCF5k0ubFozGbmYhfK/rD0z/DejuTDVM&#13;&#10;GtIwNaDGWyzJz+0wz87SOdjDE+cHEWgPycFf/V5QkxbKGhxvWKqpyqGAXYt3j3V/AAAA//8DAFBL&#13;&#10;AQItABQABgAIAAAAIQCbMyc3DAEAAC0CAAATAAAAAAAAAAAAAAAAAAAAAABbQ29udGVudF9UeXBl&#13;&#10;c10ueG1sUEsBAi0AFAAGAAgAAAAhADj9If/WAAAAlAEAAAsAAAAAAAAAAAAAAAAAPQEAAF9yZWxz&#13;&#10;Ly5yZWxzUEsBAi0AFAAGAAgAAAAhALy+8Ip0AQAADQMAAA4AAAAAAAAAAAAAAAAAPAIAAGRycy9l&#13;&#10;Mm9Eb2MueG1sUEsBAi0AFAAGAAgAAAAhADTOBd5JAwAAfwcAABAAAAAAAAAAAAAAAAAA3AMAAGRy&#13;&#10;cy9pbmsvaW5rMS54bWxQSwECLQAUAAYACAAAACEAhVPPy+IAAAAQAQAADwAAAAAAAAAAAAAAAABT&#13;&#10;BwAAZHJzL2Rvd25yZXYueG1sUEsBAi0AFAAGAAgAAAAhAHkYvJ2/AAAAIQEAABkAAAAAAAAAAAAA&#13;&#10;AAAAYggAAGRycy9fcmVscy9lMm9Eb2MueG1sLnJlbHNQSwUGAAAAAAYABgB4AQAAWAkAAAAA&#13;&#10;">
                <v:imagedata r:id="rId30" o:title=""/>
              </v:shape>
            </w:pict>
          </mc:Fallback>
        </mc:AlternateContent>
      </w:r>
      <w:r w:rsidR="00EF0391">
        <w:rPr>
          <w:rFonts w:ascii="Arial" w:hAnsi="Arial" w:cs="Arial"/>
        </w:rPr>
        <w:br w:type="page"/>
      </w:r>
    </w:p>
    <w:p w14:paraId="35E1B85F" w14:textId="02D73890" w:rsidR="00EF0391" w:rsidRPr="00150FCF" w:rsidRDefault="00EF0391" w:rsidP="00324835">
      <w:pPr>
        <w:pStyle w:val="paragraph"/>
        <w:spacing w:before="0" w:beforeAutospacing="0" w:after="0" w:afterAutospacing="0" w:line="360" w:lineRule="auto"/>
        <w:textAlignment w:val="baseline"/>
        <w:outlineLvl w:val="0"/>
        <w:rPr>
          <w:rFonts w:ascii="Arial" w:hAnsi="Arial" w:cs="Arial"/>
          <w:u w:val="single"/>
        </w:rPr>
      </w:pPr>
      <w:bookmarkStart w:id="10" w:name="_Toc133495532"/>
      <w:r w:rsidRPr="00150FCF">
        <w:rPr>
          <w:rFonts w:ascii="Arial" w:hAnsi="Arial" w:cs="Arial"/>
          <w:u w:val="single"/>
        </w:rPr>
        <w:lastRenderedPageBreak/>
        <w:t>Task 1</w:t>
      </w:r>
      <w:bookmarkEnd w:id="10"/>
    </w:p>
    <w:p w14:paraId="470508CC" w14:textId="77777777" w:rsidR="007A2263" w:rsidRDefault="007A2263">
      <w:pPr>
        <w:rPr>
          <w:rFonts w:ascii="Arial" w:hAnsi="Arial" w:cs="Arial"/>
        </w:rPr>
      </w:pPr>
    </w:p>
    <w:p w14:paraId="2804BC23" w14:textId="5FE78D04" w:rsidR="007A2263" w:rsidRPr="00B50F87" w:rsidRDefault="007A2263" w:rsidP="00B50F87">
      <w:pPr>
        <w:spacing w:line="360" w:lineRule="auto"/>
        <w:rPr>
          <w:rFonts w:ascii="Arial" w:hAnsi="Arial" w:cs="Arial"/>
          <w:sz w:val="24"/>
          <w:szCs w:val="24"/>
        </w:rPr>
      </w:pPr>
      <w:r w:rsidRPr="00B51729">
        <w:rPr>
          <w:rFonts w:ascii="Arial" w:hAnsi="Arial" w:cs="Arial"/>
          <w:b/>
          <w:sz w:val="24"/>
          <w:szCs w:val="24"/>
          <w:u w:val="single"/>
        </w:rPr>
        <w:t>Re-Circulation / Blending Tanks</w:t>
      </w:r>
    </w:p>
    <w:p w14:paraId="79CB4485" w14:textId="163C88D4" w:rsidR="00933118" w:rsidRDefault="00933118" w:rsidP="00B50F87">
      <w:pPr>
        <w:spacing w:line="360" w:lineRule="auto"/>
        <w:rPr>
          <w:rFonts w:ascii="Arial" w:hAnsi="Arial" w:cs="Arial"/>
          <w:sz w:val="24"/>
        </w:rPr>
      </w:pPr>
      <w:r>
        <w:rPr>
          <w:rFonts w:ascii="Arial" w:hAnsi="Arial" w:cs="Arial"/>
          <w:sz w:val="24"/>
        </w:rPr>
        <w:t>Re-circulation of tanks involves pulling product from the suction of a tank to a centrifugal pump and discharging back into the same tank via the re</w:t>
      </w:r>
      <w:r w:rsidR="000F635B">
        <w:rPr>
          <w:rFonts w:ascii="Arial" w:hAnsi="Arial" w:cs="Arial"/>
          <w:sz w:val="24"/>
        </w:rPr>
        <w:t>-</w:t>
      </w:r>
      <w:r>
        <w:rPr>
          <w:rFonts w:ascii="Arial" w:hAnsi="Arial" w:cs="Arial"/>
          <w:sz w:val="24"/>
        </w:rPr>
        <w:t xml:space="preserve">circulation </w:t>
      </w:r>
      <w:r w:rsidR="000F635B">
        <w:rPr>
          <w:rFonts w:ascii="Arial" w:hAnsi="Arial" w:cs="Arial"/>
          <w:sz w:val="24"/>
        </w:rPr>
        <w:t xml:space="preserve">(mixer) </w:t>
      </w:r>
      <w:r>
        <w:rPr>
          <w:rFonts w:ascii="Arial" w:hAnsi="Arial" w:cs="Arial"/>
          <w:sz w:val="24"/>
        </w:rPr>
        <w:t>valve. The re</w:t>
      </w:r>
      <w:r w:rsidR="000F635B">
        <w:rPr>
          <w:rFonts w:ascii="Arial" w:hAnsi="Arial" w:cs="Arial"/>
          <w:sz w:val="24"/>
        </w:rPr>
        <w:t>-</w:t>
      </w:r>
      <w:r>
        <w:rPr>
          <w:rFonts w:ascii="Arial" w:hAnsi="Arial" w:cs="Arial"/>
          <w:sz w:val="24"/>
        </w:rPr>
        <w:t xml:space="preserve">circulation valve has a jet nozzle attached to it which shoots up into the middle of the tank at 9 metres or above and creates a mixing motion. The purpose of mixing a tank is to create on grade </w:t>
      </w:r>
      <w:r w:rsidR="000F635B">
        <w:rPr>
          <w:rFonts w:ascii="Arial" w:hAnsi="Arial" w:cs="Arial"/>
          <w:sz w:val="24"/>
        </w:rPr>
        <w:t>product</w:t>
      </w:r>
      <w:r>
        <w:rPr>
          <w:rFonts w:ascii="Arial" w:hAnsi="Arial" w:cs="Arial"/>
          <w:sz w:val="24"/>
        </w:rPr>
        <w:t xml:space="preserve"> that can be supplied to the customers by the road</w:t>
      </w:r>
      <w:r w:rsidR="000F635B">
        <w:rPr>
          <w:rFonts w:ascii="Arial" w:hAnsi="Arial" w:cs="Arial"/>
          <w:sz w:val="24"/>
        </w:rPr>
        <w:t xml:space="preserve">, </w:t>
      </w:r>
      <w:r>
        <w:rPr>
          <w:rFonts w:ascii="Arial" w:hAnsi="Arial" w:cs="Arial"/>
          <w:sz w:val="24"/>
        </w:rPr>
        <w:t>rail</w:t>
      </w:r>
      <w:r w:rsidR="000F635B">
        <w:rPr>
          <w:rFonts w:ascii="Arial" w:hAnsi="Arial" w:cs="Arial"/>
          <w:sz w:val="24"/>
        </w:rPr>
        <w:t xml:space="preserve"> or ship.</w:t>
      </w:r>
    </w:p>
    <w:p w14:paraId="52030A2C" w14:textId="77777777" w:rsidR="000F635B" w:rsidRDefault="000F635B" w:rsidP="000F635B">
      <w:pPr>
        <w:keepNext/>
        <w:spacing w:line="360" w:lineRule="auto"/>
        <w:jc w:val="center"/>
      </w:pPr>
      <w:r>
        <w:rPr>
          <w:rFonts w:ascii="Arial" w:hAnsi="Arial" w:cs="Arial"/>
          <w:noProof/>
          <w:sz w:val="24"/>
        </w:rPr>
        <w:drawing>
          <wp:inline distT="0" distB="0" distL="0" distR="0" wp14:anchorId="36D478A9" wp14:editId="1659F076">
            <wp:extent cx="4530224" cy="3397885"/>
            <wp:effectExtent l="0" t="0" r="3810" b="0"/>
            <wp:docPr id="14" name="Picture 1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IMG_2019.JPG"/>
                    <pic:cNvPicPr/>
                  </pic:nvPicPr>
                  <pic:blipFill>
                    <a:blip r:embed="rId31"/>
                    <a:stretch>
                      <a:fillRect/>
                    </a:stretch>
                  </pic:blipFill>
                  <pic:spPr>
                    <a:xfrm>
                      <a:off x="0" y="0"/>
                      <a:ext cx="4532936" cy="3399919"/>
                    </a:xfrm>
                    <a:prstGeom prst="rect">
                      <a:avLst/>
                    </a:prstGeom>
                  </pic:spPr>
                </pic:pic>
              </a:graphicData>
            </a:graphic>
          </wp:inline>
        </w:drawing>
      </w:r>
    </w:p>
    <w:p w14:paraId="0EE6DC7C" w14:textId="7D9A9964" w:rsidR="000F635B" w:rsidRPr="000F635B" w:rsidRDefault="000F635B" w:rsidP="000F635B">
      <w:pPr>
        <w:pStyle w:val="Caption"/>
        <w:jc w:val="center"/>
        <w:rPr>
          <w:rFonts w:ascii="Arial" w:hAnsi="Arial" w:cs="Arial"/>
          <w:color w:val="auto"/>
          <w:sz w:val="36"/>
        </w:rPr>
      </w:pPr>
      <w:bookmarkStart w:id="11" w:name="_Toc133494748"/>
      <w:r w:rsidRPr="000F635B">
        <w:rPr>
          <w:rFonts w:ascii="Arial" w:hAnsi="Arial" w:cs="Arial"/>
          <w:color w:val="auto"/>
          <w:sz w:val="24"/>
        </w:rPr>
        <w:t xml:space="preserve">Figure </w:t>
      </w:r>
      <w:r w:rsidRPr="000F635B">
        <w:rPr>
          <w:rFonts w:ascii="Arial" w:hAnsi="Arial" w:cs="Arial"/>
          <w:color w:val="auto"/>
          <w:sz w:val="24"/>
        </w:rPr>
        <w:fldChar w:fldCharType="begin"/>
      </w:r>
      <w:r w:rsidRPr="000F635B">
        <w:rPr>
          <w:rFonts w:ascii="Arial" w:hAnsi="Arial" w:cs="Arial"/>
          <w:color w:val="auto"/>
          <w:sz w:val="24"/>
        </w:rPr>
        <w:instrText xml:space="preserve"> SEQ Figure \* ARABIC </w:instrText>
      </w:r>
      <w:r w:rsidRPr="000F635B">
        <w:rPr>
          <w:rFonts w:ascii="Arial" w:hAnsi="Arial" w:cs="Arial"/>
          <w:color w:val="auto"/>
          <w:sz w:val="24"/>
        </w:rPr>
        <w:fldChar w:fldCharType="separate"/>
      </w:r>
      <w:r>
        <w:rPr>
          <w:rFonts w:ascii="Arial" w:hAnsi="Arial" w:cs="Arial"/>
          <w:noProof/>
          <w:color w:val="auto"/>
          <w:sz w:val="24"/>
        </w:rPr>
        <w:t>1</w:t>
      </w:r>
      <w:r w:rsidRPr="000F635B">
        <w:rPr>
          <w:rFonts w:ascii="Arial" w:hAnsi="Arial" w:cs="Arial"/>
          <w:color w:val="auto"/>
          <w:sz w:val="24"/>
        </w:rPr>
        <w:fldChar w:fldCharType="end"/>
      </w:r>
      <w:r w:rsidRPr="000F635B">
        <w:rPr>
          <w:rFonts w:ascii="Arial" w:hAnsi="Arial" w:cs="Arial"/>
          <w:color w:val="auto"/>
          <w:sz w:val="24"/>
        </w:rPr>
        <w:t>: Re-Circulation Valves (Rundown + Mixer)</w:t>
      </w:r>
      <w:r>
        <w:rPr>
          <w:rFonts w:ascii="Arial" w:hAnsi="Arial" w:cs="Arial"/>
          <w:color w:val="auto"/>
          <w:sz w:val="24"/>
        </w:rPr>
        <w:t>.</w:t>
      </w:r>
      <w:bookmarkEnd w:id="11"/>
    </w:p>
    <w:p w14:paraId="45A24C5F" w14:textId="723C22CB" w:rsidR="00933118" w:rsidRDefault="00272E20" w:rsidP="00B50F87">
      <w:pPr>
        <w:spacing w:line="360" w:lineRule="auto"/>
        <w:rPr>
          <w:rFonts w:ascii="Arial" w:hAnsi="Arial" w:cs="Arial"/>
          <w:b/>
          <w:u w:val="single"/>
        </w:rPr>
      </w:pPr>
      <w:r>
        <w:rPr>
          <w:rFonts w:ascii="Arial" w:hAnsi="Arial" w:cs="Arial"/>
          <w:b/>
          <w:noProof/>
          <w:u w:val="single"/>
        </w:rPr>
        <mc:AlternateContent>
          <mc:Choice Requires="wpi">
            <w:drawing>
              <wp:anchor distT="0" distB="0" distL="114300" distR="114300" simplePos="0" relativeHeight="251678720" behindDoc="0" locked="0" layoutInCell="1" allowOverlap="1" wp14:anchorId="0AC05357" wp14:editId="0B684126">
                <wp:simplePos x="0" y="0"/>
                <wp:positionH relativeFrom="column">
                  <wp:posOffset>6317615</wp:posOffset>
                </wp:positionH>
                <wp:positionV relativeFrom="paragraph">
                  <wp:posOffset>3254375</wp:posOffset>
                </wp:positionV>
                <wp:extent cx="473570" cy="259715"/>
                <wp:effectExtent l="38100" t="38100" r="0" b="32385"/>
                <wp:wrapNone/>
                <wp:docPr id="36" name="Ink 36"/>
                <wp:cNvGraphicFramePr/>
                <a:graphic xmlns:a="http://schemas.openxmlformats.org/drawingml/2006/main">
                  <a:graphicData uri="http://schemas.microsoft.com/office/word/2010/wordprocessingInk">
                    <w14:contentPart bwMode="auto" r:id="rId32">
                      <w14:nvContentPartPr>
                        <w14:cNvContentPartPr/>
                      </w14:nvContentPartPr>
                      <w14:xfrm>
                        <a:off x="0" y="0"/>
                        <a:ext cx="473570" cy="259715"/>
                      </w14:xfrm>
                    </w14:contentPart>
                  </a:graphicData>
                </a:graphic>
              </wp:anchor>
            </w:drawing>
          </mc:Choice>
          <mc:Fallback>
            <w:pict>
              <v:shape w14:anchorId="1F7F15E7" id="Ink 36" o:spid="_x0000_s1026" type="#_x0000_t75" style="position:absolute;margin-left:496.25pt;margin-top:255.05pt;width:39.75pt;height:22.85pt;z-index:2516787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YLo/x7AQAADQMAAA4AAABkcnMvZTJvRG9jLnhtbJxSy27CMBC8V+o/&#13;&#10;WL6XJDwaiAgciipx6OPQfoDr2MRq7I3WhsDfdxOgQKuqEpdo1xOPZ2Z3Ot/aim0UegMu50kv5kw5&#13;&#10;CYVxq5y/vz3ejTnzQbhCVOBUznfK8/ns9mba1JnqQwlVoZARifNZU+e8DKHOosjLUlnhe1ArR6AG&#13;&#10;tCJQi6uoQNEQu62ifhzfRw1gUSNI5T2dLvYgn3X8WisZXrT2KrCK1I2SQcpZaKt4TBW21WTS5+yj&#13;&#10;rYbDlEezqchWKOrSyIMscYUqK4wjEd9UCxEEW6P5RWWNRPCgQ0+CjUBrI1Xnidwl8Q93S/fZOkuG&#13;&#10;co2ZBBeUC68CwzG/DrjmCVtRBM0TFDQhsQ7AD4wU0P8D2YtegFxb0rOfCqpKBFoJX5raU9CZKXKO&#13;&#10;yyI56Xebh5ODVzz5er4EaCLRwfJfV7YabRs2KWHbnNMO7tpvN0u1DUzS4TAdjFJCJEH90SRNRi1+&#13;&#10;ZN4zHLuzaOmXiyGe9+31sy2efQEAAP//AwBQSwMEFAAGAAgAAAAhAPKNmoDrAwAA4AgAABAAAABk&#13;&#10;cnMvaW5rL2luazEueG1stFVda+NGFH0v9D8Msw950dhz50uSWWcppYFCS0t3F9pHrz2JxVpSkOQ4&#13;&#10;+fd77khWvCQLS2kJWJqZO+eee+65ytt3j/VBPMSur9pmLWmhpYjNtt1Vzd1afvxwowop+mHT7DaH&#13;&#10;tolr+RR7+e76xx/eVs3n+rDCrwBC0/NbfVjL/TDcr5bL0+m0ONlF290tjdZ2+Wvz+fff5PV0axdv&#13;&#10;q6YakLI/b23bZoiPA4Otqt1abodHPccD+3177LZxPuadbvscMXSbbbxpu3ozzIj7TdPEg2g2NXj/&#13;&#10;LcXwdI+XCnnuYidFXaFgZRbkclf8UmJj87iWF+sjKPZgUsvl65j//A+YNy8xmZY1ecilmCjt4gNz&#13;&#10;WibNV9+u/c+uvY/dUMVnmUdRpoMnsR3XSZ9RqC727eHIvZHiYXM4QjLSGraYctPyFUFe4kGb/xQP&#13;&#10;unwT75Lc19JM5V3qMIk2W+rc2qGqI4xe388eG3oA8/b7oUvjYLSxSntl7AfSK08rpxe+dBetmFx8&#13;&#10;xvzUHfv9jPepe/ZrOplVGys7VbthP4uuF7rwOc26X6r+2u19rO72w7++vm0PLYZi6vgbrYuf7U8X&#13;&#10;laWUs+VeGeDkQjEJ8Fe8Xcs3aYZFujluJAXIk7Deirwgn10pY67IXulMOmmkzpwwwmiHpxOUKRKk&#13;&#10;nLVZEJ6XVmgBN/K+xZqUwX2bGQRj0ygnvMmwh5VBsLe4Y1QQeAJOAEgF5ZTJKcuV5ztWkVbWZ04V&#13;&#10;CdAL73E3YGEUKSpxklKT4FycckxFeDALnVmkJVBGdFp5FXxmUQfhKCAZHswWP0b5TI9krQgiz3CV&#13;&#10;86Z6SrBzogSGRubCIDLnM89QqBJBOQ5BAGTNeYkgZUvEMktgK5fjUXAgZycDuCRWkieHMBACkVxc&#13;&#10;wQxZZ6yEA7XEU2MrB2I6cYySBEG5k7DMQuOdbJiiEMtFA5PPWLGC0cZESIGj1DoA4ZoOSSvuCWJS&#13;&#10;i1gfxKnATeVKEKaINWW50UlejIBAKgSLwz1CviDQFr4DSih6dAZ3ExbDnSQo9xNkqED/R2Ox/NYB&#13;&#10;OXXGcALjJm2Yq3JMCCxAGZ4wKGp0FcYf5YB5EsGBP7eUUbTKFcE9SRrEo3kEb0JGdmNQgStgw3hV&#13;&#10;KIIFDUK8Zk8Roxk19h7xX33az1+T752w9M364/a2jwP+n1Ehr0sTwDcvczMOnKUrQklSkcQfO8pA&#13;&#10;qxLlc8EEMUIZMg+JuJlwL+zmktfRYGUIFYweYFmnAeASBZU8uWk0VAmQDIUCEYZA/7Di8cUKWDYN&#13;&#10;IIsGoRgC/UH3oCfEYKvxdEIufGzZiqwvT7SDZccEiGTR4NsXcj1/4q+/AAAA//8DAFBLAwQUAAYA&#13;&#10;CAAAACEAZeBYw+QAAAARAQAADwAAAGRycy9kb3ducmV2LnhtbEyPwU7DMAyG70i8Q+RJ3FjSSoWt&#13;&#10;azoh0MRhCMTgAbLGa6s1TtWka3l7vBNcLNn+/fv/iu3sOnHBIbSeNCRLBQKp8ralWsP31+5+BSJE&#13;&#10;Q9Z0nlDDDwbYlrc3hcmtn+gTL4dYCzahkBsNTYx9LmWoGnQmLH2PxLuTH5yJ3A61tIOZ2Nx1MlXq&#13;&#10;QTrTEn9oTI/PDVbnw+g0dB+vb0jNWHu3kxan836c3/da3y3mlw2Xpw2IiHP8u4ArA+eHkoMd/Ug2&#13;&#10;iE7Dep1mLNWQJSoBcVWox5QZjzzKshXIspD/ScpfAAAA//8DAFBLAwQUAAYACAAAACEAeRi8nb8A&#13;&#10;AAAhAQAAGQAAAGRycy9fcmVscy9lMm9Eb2MueG1sLnJlbHOEz7FqxDAMBuC90Hcw2hslHcpR4mQ5&#13;&#10;DrKWFG41jpKYxLKxnNJ7+3rswcENGoTQ90tt/+t39UNJXGANTVWDIrZhcrxo+B4vbydQkg1PZg9M&#13;&#10;Gm4k0HevL+0X7SaXJVldFFUUFg1rzvETUexK3kgVInGZzCF5k0ubFozGbmYhfK/rD0z/DejuTDVM&#13;&#10;GtIwNaDGWyzJz+0wz87SOdjDE+cHEWgPycFf/V5QkxbKGhxvWKqpyqGAXYt3j3V/AAAA//8DAFBL&#13;&#10;AQItABQABgAIAAAAIQCbMyc3DAEAAC0CAAATAAAAAAAAAAAAAAAAAAAAAABbQ29udGVudF9UeXBl&#13;&#10;c10ueG1sUEsBAi0AFAAGAAgAAAAhADj9If/WAAAAlAEAAAsAAAAAAAAAAAAAAAAAPQEAAF9yZWxz&#13;&#10;Ly5yZWxzUEsBAi0AFAAGAAgAAAAhALYLo/x7AQAADQMAAA4AAAAAAAAAAAAAAAAAPAIAAGRycy9l&#13;&#10;Mm9Eb2MueG1sUEsBAi0AFAAGAAgAAAAhAPKNmoDrAwAA4AgAABAAAAAAAAAAAAAAAAAA4wMAAGRy&#13;&#10;cy9pbmsvaW5rMS54bWxQSwECLQAUAAYACAAAACEAZeBYw+QAAAARAQAADwAAAAAAAAAAAAAAAAD8&#13;&#10;BwAAZHJzL2Rvd25yZXYueG1sUEsBAi0AFAAGAAgAAAAhAHkYvJ2/AAAAIQEAABkAAAAAAAAAAAAA&#13;&#10;AAAADQkAAGRycy9fcmVscy9lMm9Eb2MueG1sLnJlbHNQSwUGAAAAAAYABgB4AQAAAwoAAAAA&#13;&#10;">
                <v:imagedata r:id="rId33" o:title=""/>
              </v:shape>
            </w:pict>
          </mc:Fallback>
        </mc:AlternateContent>
      </w:r>
    </w:p>
    <w:p w14:paraId="6875A08D" w14:textId="77777777" w:rsidR="000F635B" w:rsidRDefault="000F635B" w:rsidP="000F635B">
      <w:pPr>
        <w:keepNext/>
        <w:spacing w:line="360" w:lineRule="auto"/>
        <w:jc w:val="center"/>
      </w:pPr>
      <w:r>
        <w:rPr>
          <w:rFonts w:ascii="Arial" w:hAnsi="Arial" w:cs="Arial"/>
          <w:b/>
          <w:noProof/>
          <w:u w:val="single"/>
        </w:rPr>
        <w:lastRenderedPageBreak/>
        <w:drawing>
          <wp:inline distT="0" distB="0" distL="0" distR="0" wp14:anchorId="49D5ACC6" wp14:editId="5986EC8B">
            <wp:extent cx="4381500" cy="3286335"/>
            <wp:effectExtent l="0" t="0" r="0" b="9525"/>
            <wp:docPr id="18" name="Picture 1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IMG_2023.JPG"/>
                    <pic:cNvPicPr/>
                  </pic:nvPicPr>
                  <pic:blipFill>
                    <a:blip r:embed="rId34"/>
                    <a:stretch>
                      <a:fillRect/>
                    </a:stretch>
                  </pic:blipFill>
                  <pic:spPr>
                    <a:xfrm>
                      <a:off x="0" y="0"/>
                      <a:ext cx="4384964" cy="3288933"/>
                    </a:xfrm>
                    <a:prstGeom prst="rect">
                      <a:avLst/>
                    </a:prstGeom>
                  </pic:spPr>
                </pic:pic>
              </a:graphicData>
            </a:graphic>
          </wp:inline>
        </w:drawing>
      </w:r>
    </w:p>
    <w:p w14:paraId="30EF3FFE" w14:textId="26489806" w:rsidR="000F635B" w:rsidRPr="000F635B" w:rsidRDefault="000F635B" w:rsidP="000F635B">
      <w:pPr>
        <w:pStyle w:val="Caption"/>
        <w:jc w:val="center"/>
        <w:rPr>
          <w:rFonts w:ascii="Arial" w:hAnsi="Arial" w:cs="Arial"/>
          <w:b/>
          <w:color w:val="auto"/>
          <w:sz w:val="24"/>
          <w:u w:val="single"/>
        </w:rPr>
      </w:pPr>
      <w:bookmarkStart w:id="12" w:name="_Toc133494749"/>
      <w:r w:rsidRPr="000F635B">
        <w:rPr>
          <w:rFonts w:ascii="Arial" w:hAnsi="Arial" w:cs="Arial"/>
          <w:color w:val="auto"/>
          <w:sz w:val="24"/>
        </w:rPr>
        <w:t xml:space="preserve">Figure </w:t>
      </w:r>
      <w:r w:rsidRPr="000F635B">
        <w:rPr>
          <w:rFonts w:ascii="Arial" w:hAnsi="Arial" w:cs="Arial"/>
          <w:color w:val="auto"/>
          <w:sz w:val="24"/>
        </w:rPr>
        <w:fldChar w:fldCharType="begin"/>
      </w:r>
      <w:r w:rsidRPr="000F635B">
        <w:rPr>
          <w:rFonts w:ascii="Arial" w:hAnsi="Arial" w:cs="Arial"/>
          <w:color w:val="auto"/>
          <w:sz w:val="24"/>
        </w:rPr>
        <w:instrText xml:space="preserve"> SEQ Figure \* ARABIC </w:instrText>
      </w:r>
      <w:r w:rsidRPr="000F635B">
        <w:rPr>
          <w:rFonts w:ascii="Arial" w:hAnsi="Arial" w:cs="Arial"/>
          <w:color w:val="auto"/>
          <w:sz w:val="24"/>
        </w:rPr>
        <w:fldChar w:fldCharType="separate"/>
      </w:r>
      <w:r w:rsidRPr="000F635B">
        <w:rPr>
          <w:rFonts w:ascii="Arial" w:hAnsi="Arial" w:cs="Arial"/>
          <w:noProof/>
          <w:color w:val="auto"/>
          <w:sz w:val="24"/>
        </w:rPr>
        <w:t>2</w:t>
      </w:r>
      <w:r w:rsidRPr="000F635B">
        <w:rPr>
          <w:rFonts w:ascii="Arial" w:hAnsi="Arial" w:cs="Arial"/>
          <w:color w:val="auto"/>
          <w:sz w:val="24"/>
        </w:rPr>
        <w:fldChar w:fldCharType="end"/>
      </w:r>
      <w:r w:rsidRPr="000F635B">
        <w:rPr>
          <w:rFonts w:ascii="Arial" w:hAnsi="Arial" w:cs="Arial"/>
          <w:color w:val="auto"/>
          <w:sz w:val="24"/>
        </w:rPr>
        <w:t>: Pump 5008-35.</w:t>
      </w:r>
      <w:bookmarkEnd w:id="12"/>
    </w:p>
    <w:p w14:paraId="3A5C696A" w14:textId="361FBD42" w:rsidR="00933118" w:rsidRPr="00933118" w:rsidRDefault="00933118" w:rsidP="00B50F87">
      <w:pPr>
        <w:spacing w:line="360" w:lineRule="auto"/>
        <w:rPr>
          <w:rFonts w:ascii="Arial" w:hAnsi="Arial" w:cs="Arial"/>
          <w:sz w:val="24"/>
        </w:rPr>
      </w:pPr>
      <w:r w:rsidRPr="00933118">
        <w:rPr>
          <w:rFonts w:ascii="Arial" w:hAnsi="Arial" w:cs="Arial"/>
          <w:sz w:val="24"/>
        </w:rPr>
        <w:t>A common example of re-circulating a tank would be after an import has entered Tank 206 (Diesel), where you would mix this tank for 8 hours, generally on Pump 5008-35</w:t>
      </w:r>
      <w:r w:rsidR="000F635B">
        <w:rPr>
          <w:rFonts w:ascii="Arial" w:hAnsi="Arial" w:cs="Arial"/>
          <w:sz w:val="24"/>
        </w:rPr>
        <w:t xml:space="preserve"> (Figure 2)</w:t>
      </w:r>
      <w:r w:rsidRPr="00933118">
        <w:rPr>
          <w:rFonts w:ascii="Arial" w:hAnsi="Arial" w:cs="Arial"/>
          <w:sz w:val="24"/>
        </w:rPr>
        <w:t>.</w:t>
      </w:r>
      <w:r>
        <w:rPr>
          <w:rFonts w:ascii="Arial" w:hAnsi="Arial" w:cs="Arial"/>
          <w:sz w:val="24"/>
        </w:rPr>
        <w:t xml:space="preserve"> Below is the information regarding Pump 5008-35.</w:t>
      </w:r>
    </w:p>
    <w:p w14:paraId="180ACD19" w14:textId="7DC6D1B4" w:rsidR="00933118" w:rsidRDefault="00933118" w:rsidP="00B50F87">
      <w:pPr>
        <w:spacing w:line="360" w:lineRule="auto"/>
        <w:rPr>
          <w:rFonts w:ascii="Arial" w:hAnsi="Arial" w:cs="Arial"/>
          <w:b/>
          <w:u w:val="single"/>
        </w:rPr>
      </w:pPr>
    </w:p>
    <w:tbl>
      <w:tblPr>
        <w:tblStyle w:val="TableGrid"/>
        <w:tblW w:w="10343" w:type="dxa"/>
        <w:tblLook w:val="04A0" w:firstRow="1" w:lastRow="0" w:firstColumn="1" w:lastColumn="0" w:noHBand="0" w:noVBand="1"/>
      </w:tblPr>
      <w:tblGrid>
        <w:gridCol w:w="1033"/>
        <w:gridCol w:w="1217"/>
        <w:gridCol w:w="1055"/>
        <w:gridCol w:w="1309"/>
        <w:gridCol w:w="1477"/>
        <w:gridCol w:w="1075"/>
        <w:gridCol w:w="981"/>
        <w:gridCol w:w="1170"/>
        <w:gridCol w:w="1026"/>
      </w:tblGrid>
      <w:tr w:rsidR="009D7B0A" w14:paraId="6B1A0259" w14:textId="7F523FD2" w:rsidTr="009D7B0A">
        <w:trPr>
          <w:trHeight w:val="997"/>
        </w:trPr>
        <w:tc>
          <w:tcPr>
            <w:tcW w:w="1065" w:type="dxa"/>
          </w:tcPr>
          <w:p w14:paraId="6EE0B610" w14:textId="4CB54CF7" w:rsidR="009D7B0A" w:rsidRPr="00E127C0" w:rsidRDefault="009D7B0A" w:rsidP="00B50F87">
            <w:pPr>
              <w:spacing w:line="360" w:lineRule="auto"/>
              <w:rPr>
                <w:rFonts w:ascii="Arial" w:hAnsi="Arial" w:cs="Arial"/>
                <w:b/>
                <w:sz w:val="24"/>
              </w:rPr>
            </w:pPr>
            <w:r w:rsidRPr="00E127C0">
              <w:rPr>
                <w:rFonts w:ascii="Arial" w:hAnsi="Arial" w:cs="Arial"/>
                <w:b/>
                <w:sz w:val="24"/>
              </w:rPr>
              <w:t>Pump</w:t>
            </w:r>
          </w:p>
        </w:tc>
        <w:tc>
          <w:tcPr>
            <w:tcW w:w="1174" w:type="dxa"/>
          </w:tcPr>
          <w:p w14:paraId="3DB57089" w14:textId="101AF79E" w:rsidR="009D7B0A" w:rsidRPr="00E127C0" w:rsidRDefault="009D7B0A" w:rsidP="00B50F87">
            <w:pPr>
              <w:spacing w:line="360" w:lineRule="auto"/>
              <w:rPr>
                <w:rFonts w:ascii="Arial" w:hAnsi="Arial" w:cs="Arial"/>
                <w:b/>
                <w:sz w:val="24"/>
              </w:rPr>
            </w:pPr>
            <w:r w:rsidRPr="00E127C0">
              <w:rPr>
                <w:rFonts w:ascii="Arial" w:hAnsi="Arial" w:cs="Arial"/>
                <w:b/>
                <w:sz w:val="24"/>
              </w:rPr>
              <w:t>Service</w:t>
            </w:r>
          </w:p>
        </w:tc>
        <w:tc>
          <w:tcPr>
            <w:tcW w:w="1066" w:type="dxa"/>
          </w:tcPr>
          <w:p w14:paraId="74AB00D2" w14:textId="6623DEAC" w:rsidR="009D7B0A" w:rsidRPr="00E127C0" w:rsidRDefault="009D7B0A" w:rsidP="00B50F87">
            <w:pPr>
              <w:spacing w:line="360" w:lineRule="auto"/>
              <w:rPr>
                <w:rFonts w:ascii="Arial" w:hAnsi="Arial" w:cs="Arial"/>
                <w:b/>
                <w:sz w:val="24"/>
              </w:rPr>
            </w:pPr>
            <w:r w:rsidRPr="00E127C0">
              <w:rPr>
                <w:rFonts w:ascii="Arial" w:hAnsi="Arial" w:cs="Arial"/>
                <w:b/>
                <w:sz w:val="24"/>
              </w:rPr>
              <w:t>Min Pump Rate (M</w:t>
            </w:r>
            <w:r w:rsidRPr="00E127C0">
              <w:rPr>
                <w:rFonts w:ascii="Arial" w:hAnsi="Arial" w:cs="Arial"/>
                <w:b/>
                <w:sz w:val="24"/>
                <w:vertAlign w:val="superscript"/>
              </w:rPr>
              <w:t>3</w:t>
            </w:r>
            <w:r w:rsidRPr="00E127C0">
              <w:rPr>
                <w:rFonts w:ascii="Arial" w:hAnsi="Arial" w:cs="Arial"/>
                <w:b/>
                <w:sz w:val="24"/>
              </w:rPr>
              <w:t>/Hr)</w:t>
            </w:r>
          </w:p>
        </w:tc>
        <w:tc>
          <w:tcPr>
            <w:tcW w:w="1328" w:type="dxa"/>
          </w:tcPr>
          <w:p w14:paraId="5F4B7C50" w14:textId="197E91FD" w:rsidR="009D7B0A" w:rsidRPr="00E127C0" w:rsidRDefault="009D7B0A" w:rsidP="00B50F87">
            <w:pPr>
              <w:spacing w:line="360" w:lineRule="auto"/>
              <w:rPr>
                <w:rFonts w:ascii="Arial" w:hAnsi="Arial" w:cs="Arial"/>
                <w:b/>
                <w:sz w:val="24"/>
              </w:rPr>
            </w:pPr>
            <w:r w:rsidRPr="00E127C0">
              <w:rPr>
                <w:rFonts w:ascii="Arial" w:hAnsi="Arial" w:cs="Arial"/>
                <w:b/>
                <w:sz w:val="24"/>
              </w:rPr>
              <w:t>Capacity (M</w:t>
            </w:r>
            <w:r w:rsidRPr="00E127C0">
              <w:rPr>
                <w:rFonts w:ascii="Arial" w:hAnsi="Arial" w:cs="Arial"/>
                <w:b/>
                <w:sz w:val="24"/>
                <w:vertAlign w:val="superscript"/>
              </w:rPr>
              <w:t>3</w:t>
            </w:r>
            <w:r w:rsidRPr="00E127C0">
              <w:rPr>
                <w:rFonts w:ascii="Arial" w:hAnsi="Arial" w:cs="Arial"/>
                <w:b/>
                <w:sz w:val="24"/>
              </w:rPr>
              <w:t>/Hr)</w:t>
            </w:r>
          </w:p>
        </w:tc>
        <w:tc>
          <w:tcPr>
            <w:tcW w:w="1497" w:type="dxa"/>
          </w:tcPr>
          <w:p w14:paraId="6DECE4FF" w14:textId="5483C484" w:rsidR="009D7B0A" w:rsidRPr="008742C4" w:rsidRDefault="009D7B0A" w:rsidP="00B50F87">
            <w:pPr>
              <w:spacing w:line="360" w:lineRule="auto"/>
              <w:rPr>
                <w:rFonts w:ascii="Arial" w:hAnsi="Arial" w:cs="Arial"/>
                <w:b/>
                <w:sz w:val="24"/>
              </w:rPr>
            </w:pPr>
            <w:r w:rsidRPr="00E127C0">
              <w:rPr>
                <w:rFonts w:ascii="Arial" w:hAnsi="Arial" w:cs="Arial"/>
                <w:b/>
                <w:sz w:val="24"/>
              </w:rPr>
              <w:t>Discharge Pressure</w:t>
            </w:r>
            <w:r w:rsidR="008742C4">
              <w:rPr>
                <w:rFonts w:ascii="Arial" w:hAnsi="Arial" w:cs="Arial"/>
                <w:b/>
                <w:sz w:val="24"/>
              </w:rPr>
              <w:t xml:space="preserve"> (K/g/M</w:t>
            </w:r>
            <w:r w:rsidR="008742C4">
              <w:rPr>
                <w:rFonts w:ascii="Arial" w:hAnsi="Arial" w:cs="Arial"/>
                <w:b/>
                <w:sz w:val="24"/>
                <w:vertAlign w:val="superscript"/>
              </w:rPr>
              <w:t>3</w:t>
            </w:r>
            <w:r w:rsidR="008742C4">
              <w:rPr>
                <w:rFonts w:ascii="Arial" w:hAnsi="Arial" w:cs="Arial"/>
                <w:b/>
                <w:sz w:val="24"/>
              </w:rPr>
              <w:t>)</w:t>
            </w:r>
          </w:p>
        </w:tc>
        <w:tc>
          <w:tcPr>
            <w:tcW w:w="1103" w:type="dxa"/>
          </w:tcPr>
          <w:p w14:paraId="341A05F8" w14:textId="06753811" w:rsidR="009D7B0A" w:rsidRPr="00E127C0" w:rsidRDefault="009D7B0A" w:rsidP="00B50F87">
            <w:pPr>
              <w:spacing w:line="360" w:lineRule="auto"/>
              <w:rPr>
                <w:rFonts w:ascii="Arial" w:hAnsi="Arial" w:cs="Arial"/>
                <w:b/>
                <w:sz w:val="24"/>
              </w:rPr>
            </w:pPr>
            <w:r w:rsidRPr="00E127C0">
              <w:rPr>
                <w:rFonts w:ascii="Arial" w:hAnsi="Arial" w:cs="Arial"/>
                <w:b/>
                <w:sz w:val="24"/>
              </w:rPr>
              <w:t>Stage</w:t>
            </w:r>
          </w:p>
        </w:tc>
        <w:tc>
          <w:tcPr>
            <w:tcW w:w="1028" w:type="dxa"/>
          </w:tcPr>
          <w:p w14:paraId="6563D455" w14:textId="1527DDD5" w:rsidR="009D7B0A" w:rsidRPr="00E127C0" w:rsidRDefault="009D7B0A" w:rsidP="00B50F87">
            <w:pPr>
              <w:spacing w:line="360" w:lineRule="auto"/>
              <w:rPr>
                <w:rFonts w:ascii="Arial" w:hAnsi="Arial" w:cs="Arial"/>
                <w:b/>
                <w:sz w:val="24"/>
              </w:rPr>
            </w:pPr>
            <w:r w:rsidRPr="00E127C0">
              <w:rPr>
                <w:rFonts w:ascii="Arial" w:hAnsi="Arial" w:cs="Arial"/>
                <w:b/>
                <w:sz w:val="24"/>
              </w:rPr>
              <w:t>RPM</w:t>
            </w:r>
          </w:p>
        </w:tc>
        <w:tc>
          <w:tcPr>
            <w:tcW w:w="1188" w:type="dxa"/>
          </w:tcPr>
          <w:p w14:paraId="41D5A788" w14:textId="6826E4B1" w:rsidR="009D7B0A" w:rsidRPr="00E127C0" w:rsidRDefault="009D7B0A" w:rsidP="00B50F87">
            <w:pPr>
              <w:spacing w:line="360" w:lineRule="auto"/>
              <w:rPr>
                <w:rFonts w:ascii="Arial" w:hAnsi="Arial" w:cs="Arial"/>
                <w:b/>
                <w:sz w:val="24"/>
              </w:rPr>
            </w:pPr>
            <w:r w:rsidRPr="00E127C0">
              <w:rPr>
                <w:rFonts w:ascii="Arial" w:hAnsi="Arial" w:cs="Arial"/>
                <w:b/>
                <w:sz w:val="24"/>
              </w:rPr>
              <w:t>Voltage</w:t>
            </w:r>
          </w:p>
        </w:tc>
        <w:tc>
          <w:tcPr>
            <w:tcW w:w="894" w:type="dxa"/>
          </w:tcPr>
          <w:p w14:paraId="3C88E067" w14:textId="4DAABEFD" w:rsidR="009D7B0A" w:rsidRPr="00E127C0" w:rsidRDefault="009D7B0A" w:rsidP="00B50F87">
            <w:pPr>
              <w:spacing w:line="360" w:lineRule="auto"/>
              <w:rPr>
                <w:rFonts w:ascii="Arial" w:hAnsi="Arial" w:cs="Arial"/>
                <w:b/>
                <w:sz w:val="24"/>
              </w:rPr>
            </w:pPr>
            <w:r w:rsidRPr="00E127C0">
              <w:rPr>
                <w:rFonts w:ascii="Arial" w:hAnsi="Arial" w:cs="Arial"/>
                <w:b/>
                <w:sz w:val="24"/>
              </w:rPr>
              <w:t>Motor (Kw)</w:t>
            </w:r>
          </w:p>
        </w:tc>
      </w:tr>
      <w:tr w:rsidR="009D7B0A" w14:paraId="26CB65AC" w14:textId="2007469F" w:rsidTr="009D7B0A">
        <w:trPr>
          <w:trHeight w:val="245"/>
        </w:trPr>
        <w:tc>
          <w:tcPr>
            <w:tcW w:w="1065" w:type="dxa"/>
          </w:tcPr>
          <w:p w14:paraId="5FD8FEA0" w14:textId="0AE25A0E" w:rsidR="009D7B0A" w:rsidRPr="00E127C0" w:rsidRDefault="009D7B0A" w:rsidP="00B50F87">
            <w:pPr>
              <w:spacing w:line="360" w:lineRule="auto"/>
              <w:rPr>
                <w:rFonts w:ascii="Arial" w:hAnsi="Arial" w:cs="Arial"/>
                <w:b/>
                <w:sz w:val="24"/>
              </w:rPr>
            </w:pPr>
            <w:r w:rsidRPr="00E127C0">
              <w:rPr>
                <w:rFonts w:ascii="Arial" w:hAnsi="Arial" w:cs="Arial"/>
                <w:b/>
                <w:sz w:val="24"/>
              </w:rPr>
              <w:t>5008-35</w:t>
            </w:r>
          </w:p>
        </w:tc>
        <w:tc>
          <w:tcPr>
            <w:tcW w:w="1174" w:type="dxa"/>
          </w:tcPr>
          <w:p w14:paraId="22AD285A" w14:textId="52F5923C" w:rsidR="009D7B0A" w:rsidRPr="00E127C0" w:rsidRDefault="009D7B0A" w:rsidP="00B50F87">
            <w:pPr>
              <w:spacing w:line="360" w:lineRule="auto"/>
              <w:rPr>
                <w:rFonts w:ascii="Arial" w:hAnsi="Arial" w:cs="Arial"/>
                <w:b/>
                <w:sz w:val="24"/>
              </w:rPr>
            </w:pPr>
            <w:r w:rsidRPr="00E127C0">
              <w:rPr>
                <w:rFonts w:ascii="Arial" w:hAnsi="Arial" w:cs="Arial"/>
                <w:b/>
                <w:sz w:val="24"/>
              </w:rPr>
              <w:t>Distillate</w:t>
            </w:r>
          </w:p>
        </w:tc>
        <w:tc>
          <w:tcPr>
            <w:tcW w:w="1066" w:type="dxa"/>
          </w:tcPr>
          <w:p w14:paraId="67F1D192" w14:textId="4BC7CCD7" w:rsidR="009D7B0A" w:rsidRPr="00E127C0" w:rsidRDefault="009D7B0A" w:rsidP="00B50F87">
            <w:pPr>
              <w:spacing w:line="360" w:lineRule="auto"/>
              <w:rPr>
                <w:rFonts w:ascii="Arial" w:hAnsi="Arial" w:cs="Arial"/>
                <w:b/>
                <w:sz w:val="24"/>
              </w:rPr>
            </w:pPr>
            <w:r w:rsidRPr="00E127C0">
              <w:rPr>
                <w:rFonts w:ascii="Arial" w:hAnsi="Arial" w:cs="Arial"/>
                <w:b/>
                <w:sz w:val="24"/>
              </w:rPr>
              <w:t>350</w:t>
            </w:r>
          </w:p>
        </w:tc>
        <w:tc>
          <w:tcPr>
            <w:tcW w:w="1328" w:type="dxa"/>
          </w:tcPr>
          <w:p w14:paraId="4301B5D1" w14:textId="774DECC2" w:rsidR="009D7B0A" w:rsidRPr="00E127C0" w:rsidRDefault="009D7B0A" w:rsidP="00B50F87">
            <w:pPr>
              <w:spacing w:line="360" w:lineRule="auto"/>
              <w:rPr>
                <w:rFonts w:ascii="Arial" w:hAnsi="Arial" w:cs="Arial"/>
                <w:b/>
                <w:sz w:val="24"/>
              </w:rPr>
            </w:pPr>
            <w:r w:rsidRPr="00E127C0">
              <w:rPr>
                <w:rFonts w:ascii="Arial" w:hAnsi="Arial" w:cs="Arial"/>
                <w:b/>
                <w:sz w:val="24"/>
              </w:rPr>
              <w:t>965</w:t>
            </w:r>
          </w:p>
        </w:tc>
        <w:tc>
          <w:tcPr>
            <w:tcW w:w="1497" w:type="dxa"/>
          </w:tcPr>
          <w:p w14:paraId="33A8DC5B" w14:textId="2D9A3791" w:rsidR="009D7B0A" w:rsidRPr="00E127C0" w:rsidRDefault="009D7B0A" w:rsidP="00B50F87">
            <w:pPr>
              <w:spacing w:line="360" w:lineRule="auto"/>
              <w:rPr>
                <w:rFonts w:ascii="Arial" w:hAnsi="Arial" w:cs="Arial"/>
                <w:b/>
                <w:sz w:val="24"/>
              </w:rPr>
            </w:pPr>
            <w:r w:rsidRPr="00E127C0">
              <w:rPr>
                <w:rFonts w:ascii="Arial" w:hAnsi="Arial" w:cs="Arial"/>
                <w:b/>
                <w:sz w:val="24"/>
              </w:rPr>
              <w:t>12.7</w:t>
            </w:r>
          </w:p>
        </w:tc>
        <w:tc>
          <w:tcPr>
            <w:tcW w:w="1103" w:type="dxa"/>
          </w:tcPr>
          <w:p w14:paraId="701A6932" w14:textId="5CBDCF00" w:rsidR="009D7B0A" w:rsidRPr="00E127C0" w:rsidRDefault="009D7B0A" w:rsidP="00B50F87">
            <w:pPr>
              <w:spacing w:line="360" w:lineRule="auto"/>
              <w:rPr>
                <w:rFonts w:ascii="Arial" w:hAnsi="Arial" w:cs="Arial"/>
                <w:b/>
                <w:sz w:val="24"/>
              </w:rPr>
            </w:pPr>
            <w:r w:rsidRPr="00E127C0">
              <w:rPr>
                <w:rFonts w:ascii="Arial" w:hAnsi="Arial" w:cs="Arial"/>
                <w:b/>
                <w:sz w:val="24"/>
              </w:rPr>
              <w:t>Single</w:t>
            </w:r>
          </w:p>
        </w:tc>
        <w:tc>
          <w:tcPr>
            <w:tcW w:w="1028" w:type="dxa"/>
          </w:tcPr>
          <w:p w14:paraId="404290B6" w14:textId="5196E8FF" w:rsidR="009D7B0A" w:rsidRPr="00E127C0" w:rsidRDefault="009D7B0A" w:rsidP="00B50F87">
            <w:pPr>
              <w:spacing w:line="360" w:lineRule="auto"/>
              <w:rPr>
                <w:rFonts w:ascii="Arial" w:hAnsi="Arial" w:cs="Arial"/>
                <w:b/>
                <w:sz w:val="24"/>
              </w:rPr>
            </w:pPr>
            <w:r w:rsidRPr="00E127C0">
              <w:rPr>
                <w:rFonts w:ascii="Arial" w:hAnsi="Arial" w:cs="Arial"/>
                <w:b/>
                <w:sz w:val="24"/>
              </w:rPr>
              <w:t>2970</w:t>
            </w:r>
          </w:p>
        </w:tc>
        <w:tc>
          <w:tcPr>
            <w:tcW w:w="1188" w:type="dxa"/>
          </w:tcPr>
          <w:p w14:paraId="54B65F2C" w14:textId="265BF9DB" w:rsidR="009D7B0A" w:rsidRPr="00E127C0" w:rsidRDefault="009D7B0A" w:rsidP="00B50F87">
            <w:pPr>
              <w:spacing w:line="360" w:lineRule="auto"/>
              <w:rPr>
                <w:rFonts w:ascii="Arial" w:hAnsi="Arial" w:cs="Arial"/>
                <w:b/>
                <w:sz w:val="24"/>
              </w:rPr>
            </w:pPr>
            <w:r w:rsidRPr="00E127C0">
              <w:rPr>
                <w:rFonts w:ascii="Arial" w:hAnsi="Arial" w:cs="Arial"/>
                <w:b/>
                <w:sz w:val="24"/>
              </w:rPr>
              <w:t>3300</w:t>
            </w:r>
          </w:p>
        </w:tc>
        <w:tc>
          <w:tcPr>
            <w:tcW w:w="894" w:type="dxa"/>
          </w:tcPr>
          <w:p w14:paraId="736DF8A4" w14:textId="545F9433" w:rsidR="009D7B0A" w:rsidRPr="00E127C0" w:rsidRDefault="009D7B0A" w:rsidP="00B50F87">
            <w:pPr>
              <w:spacing w:line="360" w:lineRule="auto"/>
              <w:rPr>
                <w:rFonts w:ascii="Arial" w:hAnsi="Arial" w:cs="Arial"/>
                <w:b/>
                <w:sz w:val="24"/>
              </w:rPr>
            </w:pPr>
            <w:commentRangeStart w:id="13"/>
            <w:r w:rsidRPr="00E127C0">
              <w:rPr>
                <w:rFonts w:ascii="Arial" w:hAnsi="Arial" w:cs="Arial"/>
                <w:b/>
                <w:sz w:val="24"/>
              </w:rPr>
              <w:t>475</w:t>
            </w:r>
            <w:commentRangeEnd w:id="13"/>
            <w:r w:rsidR="00DF4C39">
              <w:rPr>
                <w:rStyle w:val="CommentReference"/>
              </w:rPr>
              <w:commentReference w:id="13"/>
            </w:r>
          </w:p>
        </w:tc>
      </w:tr>
    </w:tbl>
    <w:p w14:paraId="4F67E5FE" w14:textId="1F8F38D4" w:rsidR="00933118" w:rsidRDefault="00272E20" w:rsidP="00B50F87">
      <w:pPr>
        <w:spacing w:line="360" w:lineRule="auto"/>
        <w:rPr>
          <w:rFonts w:ascii="Arial" w:hAnsi="Arial" w:cs="Arial"/>
          <w:b/>
          <w:u w:val="single"/>
        </w:rPr>
      </w:pPr>
      <w:r>
        <w:rPr>
          <w:rFonts w:ascii="Arial" w:hAnsi="Arial" w:cs="Arial"/>
          <w:b/>
          <w:noProof/>
          <w:u w:val="single"/>
        </w:rPr>
        <mc:AlternateContent>
          <mc:Choice Requires="wpi">
            <w:drawing>
              <wp:anchor distT="0" distB="0" distL="114300" distR="114300" simplePos="0" relativeHeight="251684864" behindDoc="0" locked="0" layoutInCell="1" allowOverlap="1" wp14:anchorId="0AD7BD9C" wp14:editId="79FF21AB">
                <wp:simplePos x="0" y="0"/>
                <wp:positionH relativeFrom="column">
                  <wp:posOffset>6393815</wp:posOffset>
                </wp:positionH>
                <wp:positionV relativeFrom="paragraph">
                  <wp:posOffset>2540</wp:posOffset>
                </wp:positionV>
                <wp:extent cx="495905" cy="261620"/>
                <wp:effectExtent l="25400" t="38100" r="0" b="43180"/>
                <wp:wrapNone/>
                <wp:docPr id="42" name="Ink 42"/>
                <wp:cNvGraphicFramePr/>
                <a:graphic xmlns:a="http://schemas.openxmlformats.org/drawingml/2006/main">
                  <a:graphicData uri="http://schemas.microsoft.com/office/word/2010/wordprocessingInk">
                    <w14:contentPart bwMode="auto" r:id="rId35">
                      <w14:nvContentPartPr>
                        <w14:cNvContentPartPr/>
                      </w14:nvContentPartPr>
                      <w14:xfrm>
                        <a:off x="0" y="0"/>
                        <a:ext cx="495905" cy="261620"/>
                      </w14:xfrm>
                    </w14:contentPart>
                  </a:graphicData>
                </a:graphic>
              </wp:anchor>
            </w:drawing>
          </mc:Choice>
          <mc:Fallback>
            <w:pict>
              <v:shape w14:anchorId="4F466F78" id="Ink 42" o:spid="_x0000_s1026" type="#_x0000_t75" style="position:absolute;margin-left:502.25pt;margin-top:-1pt;width:41.5pt;height:23pt;z-index:2516848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IG7NDl7AQAADQMAAA4AAABkcnMvZTJvRG9jLnhtbJxSXU/CMBR9N/E/&#13;&#10;NH2XbXwpCxsPEhMeVB70B9SuZY1r73JbGPx77wYIaIwJL0vvPdnp+eh0trUV2yj0BlzGk17MmXIS&#13;&#10;CuNWGX9/e7p74MwH4QpRgVMZ3ynPZ/ntzbSpU9WHEqpCISMS59OmzngZQp1GkZelssL3oFaOQA1o&#13;&#10;RaARV1GBoiF2W0X9OB5HDWBRI0jlPW3ne5DnHb/WSoZXrb0KrCJ1oyQZcRbaUzwZcIZ0Gsf3E84+&#13;&#10;2t1wNOBRPhXpCkVdGnmQJa5QZYVxJOKbai6CYGs0v6iskQgedOhJsBFobaTqPJG7JP7hbuE+W2fJ&#13;&#10;UK4xleCCcmEpMBzz64BrrrAVRdA8Q0ENiXUAfmCkgP4vZC96DnJtSc++FVSVCPQkfGlqT0Gnpsg4&#13;&#10;LorkpN9tHk8Olnjy9XIJUCPRwfJfv2w12jZsUsK2Gac3uGu/XZdqG5ik5XAymsTUviSoP07G/Q4/&#13;&#10;Mu8ZjtNZtHT5RYnncyvs7BXnXwAAAP//AwBQSwMEFAAGAAgAAAAhACEqrHfVAwAAvggAABAAAABk&#13;&#10;cnMvaW5rL2luazEueG1stFVdi+NGEHwP5D80cw/7orGnZ0Zf5rxHCFkIJCTkLpA8+mztWpwtLZK8&#13;&#10;H/8+1S1Z68vtQQgJBss901NdXV0jv333dDzQQ9X1ddusDS+coarZtru6uVub3z/c2MJQP2ya3ebQ&#13;&#10;NtXaPFe9eXf97Tdv6+bT8bDCNwGh6eXX8bA2+2G4Xy2Xj4+Pi8ewaLu7pXcuLH9sPv38k7meTu2q&#13;&#10;27qpB5Tsz0vbthmqp0HAVvVubbbDk5vzgf2+PXXbat6WlW77kjF0m21103bHzTAj7jdNUx2o2RzB&#13;&#10;+w9Dw/M9ftSoc1d1ho41GrZ+wTGPxQ8lFjZPa3MRn0CxB5OjWb6O+ef/gHnzJabQCj7PckMTpV31&#13;&#10;IJyWqvnq673/2rX3VTfU1YvMoyjTxjNtx1j1GYXqqr49nGQ2hh42hxMkY+dgi6k2L18R5Es8aPOf&#13;&#10;4kGXr+Jdkvtcmqm9Sx0m0WZLnUc71McKRj/ezx4begDL8vuh0+vgnQ/WpdaHD+xWKa9itmCOF6OY&#13;&#10;XHzG/Nid+v2M97F78avuzKqNnT3Wu2E/i+4WrkhznnW/VP210/uqvtsP//r4tj20uBTTxN84V3wf&#13;&#10;vrvoTEvOlnvlAqsLaRLgt+p2bd7oHSY9OS6oApwy+ZIpz4ssubKcX3FxlXNivAmGk0CRgvd4BnKJ&#13;&#10;o2B9keOZEifOesuukCf2AGOZy8SyTTXVUxawF3XPWfYu8TbDOUkAInaKgMBTWSQ22NSGpLAsdQCc&#13;&#10;U0QKs5wWyAAKGpAjBiEU00TCbiySdAxx2IK0nUDQFhIjanoUYM5RRxvx5InLDGRJGAkHi03GpkYg&#13;&#10;yCHxaB5kcMSWeEbkogdEAiSR6JPZXGFVEcopaAR49M4WNRxqQTr0x6FEpLyhI7GDkspOMn3hVJMA&#13;&#10;UTSZ5Sg+6L+gLKIFwUltbmOWRBVZNASXUWRRCSgiF/IQRSjjkTmWR2cBOjPakRGgoJdIiMoXcSGT&#13;&#10;xFNbw7g8yo86otOYjU3a4KA9xo8KOTogDAaDHkEmDVkxRZk0BYZuRgIbOAcT0Y5SKoPoLanBZtjD&#13;&#10;MEBUQ+Crj86Dy0oQVlMJU9USeU5GKix1MUWjwlZEYB7tNUqnbWEIcMmoJ5iIQjqJz97a5xfFP708&#13;&#10;+jr65fa2rwb8VbncXBelSFmkMeAuFVc+w3dIjE1xmfCfIS2q/HCtlzlTASIRmngv2kiPGBDaKjFo&#13;&#10;EU76DuJuMYL4mhOINZocs4KhxoFCQ4pqcz0kOQIhihRwjFw+jAORXgS4KSo8auF+YFMycRKGgPVl&#13;&#10;1nhQiPCrTGUyEQqS+5tiLy/w678AAAD//wMAUEsDBBQABgAIAAAAIQD8NUWN4gAAABABAAAPAAAA&#13;&#10;ZHJzL2Rvd25yZXYueG1sTE9NT8MwDL0j8R8iI3Hbko0CU9d0mooKEtplG9zTJmsKjVM1WVf+Pd4J&#13;&#10;Lpae/fw+ss3kOjaaIbQeJSzmApjB2usWGwkfx3K2AhaiQq06j0bCjwmwyW9vMpVqf8G9GQ+xYSSC&#13;&#10;IVUSbIx9ynmorXEqzH1vkG4nPzgVCQ4N14O6kLjr+FKIJ+5Ui+RgVW8Ka+rvw9lJKN8Xu231dRrF&#13;&#10;W/hsH+y+OL6WhZT3d9PLmsZ2DSyaKf59wLUD5YecglX+jDqwjrAQySNxJcyW1OzKEKtn2lQSkkQA&#13;&#10;zzP+v0j+CwAA//8DAFBLAwQUAAYACAAAACEAeRi8nb8AAAAhAQAAGQAAAGRycy9fcmVscy9lMm9E&#13;&#10;b2MueG1sLnJlbHOEz7FqxDAMBuC90Hcw2hslHcpR4mQ5DrKWFG41jpKYxLKxnNJ7+3rswcENGoTQ&#13;&#10;90tt/+t39UNJXGANTVWDIrZhcrxo+B4vbydQkg1PZg9MGm4k0HevL+0X7SaXJVldFFUUFg1rzvET&#13;&#10;UexK3kgVInGZzCF5k0ubFozGbmYhfK/rD0z/DejuTDVMGtIwNaDGWyzJz+0wz87SOdjDE+cHEWgP&#13;&#10;ycFf/V5QkxbKGhxvWKqpyqGAXYt3j3V/AAAA//8DAFBLAQItABQABgAIAAAAIQCbMyc3DAEAAC0C&#13;&#10;AAATAAAAAAAAAAAAAAAAAAAAAABbQ29udGVudF9UeXBlc10ueG1sUEsBAi0AFAAGAAgAAAAhADj9&#13;&#10;If/WAAAAlAEAAAsAAAAAAAAAAAAAAAAAPQEAAF9yZWxzLy5yZWxzUEsBAi0AFAAGAAgAAAAhAIG7&#13;&#10;NDl7AQAADQMAAA4AAAAAAAAAAAAAAAAAPAIAAGRycy9lMm9Eb2MueG1sUEsBAi0AFAAGAAgAAAAh&#13;&#10;ACEqrHfVAwAAvggAABAAAAAAAAAAAAAAAAAA4wMAAGRycy9pbmsvaW5rMS54bWxQSwECLQAUAAYA&#13;&#10;CAAAACEA/DVFjeIAAAAQAQAADwAAAAAAAAAAAAAAAADmBwAAZHJzL2Rvd25yZXYueG1sUEsBAi0A&#13;&#10;FAAGAAgAAAAhAHkYvJ2/AAAAIQEAABkAAAAAAAAAAAAAAAAA9QgAAGRycy9fcmVscy9lMm9Eb2Mu&#13;&#10;eG1sLnJlbHNQSwUGAAAAAAYABgB4AQAA6wkAAAAA&#13;&#10;">
                <v:imagedata r:id="rId36" o:title=""/>
              </v:shape>
            </w:pict>
          </mc:Fallback>
        </mc:AlternateContent>
      </w:r>
    </w:p>
    <w:p w14:paraId="788BB621" w14:textId="5C8A6FCB" w:rsidR="009D7B0A" w:rsidRPr="00E127C0" w:rsidRDefault="00272E20" w:rsidP="00B50F87">
      <w:pPr>
        <w:spacing w:line="360" w:lineRule="auto"/>
        <w:rPr>
          <w:rFonts w:ascii="Arial" w:hAnsi="Arial" w:cs="Arial"/>
          <w:sz w:val="24"/>
          <w:szCs w:val="24"/>
        </w:rPr>
      </w:pPr>
      <w:r>
        <w:rPr>
          <w:rFonts w:ascii="Arial" w:hAnsi="Arial" w:cs="Arial"/>
          <w:noProof/>
          <w:sz w:val="24"/>
          <w:szCs w:val="24"/>
        </w:rPr>
        <mc:AlternateContent>
          <mc:Choice Requires="wpi">
            <w:drawing>
              <wp:anchor distT="0" distB="0" distL="114300" distR="114300" simplePos="0" relativeHeight="251681792" behindDoc="0" locked="0" layoutInCell="1" allowOverlap="1" wp14:anchorId="1754F84B" wp14:editId="05C62440">
                <wp:simplePos x="0" y="0"/>
                <wp:positionH relativeFrom="column">
                  <wp:posOffset>6444615</wp:posOffset>
                </wp:positionH>
                <wp:positionV relativeFrom="paragraph">
                  <wp:posOffset>1628140</wp:posOffset>
                </wp:positionV>
                <wp:extent cx="498935" cy="268605"/>
                <wp:effectExtent l="38100" t="38100" r="0" b="36195"/>
                <wp:wrapNone/>
                <wp:docPr id="39" name="Ink 39"/>
                <wp:cNvGraphicFramePr/>
                <a:graphic xmlns:a="http://schemas.openxmlformats.org/drawingml/2006/main">
                  <a:graphicData uri="http://schemas.microsoft.com/office/word/2010/wordprocessingInk">
                    <w14:contentPart bwMode="auto" r:id="rId37">
                      <w14:nvContentPartPr>
                        <w14:cNvContentPartPr/>
                      </w14:nvContentPartPr>
                      <w14:xfrm>
                        <a:off x="0" y="0"/>
                        <a:ext cx="498935" cy="268605"/>
                      </w14:xfrm>
                    </w14:contentPart>
                  </a:graphicData>
                </a:graphic>
              </wp:anchor>
            </w:drawing>
          </mc:Choice>
          <mc:Fallback>
            <w:pict>
              <v:shape w14:anchorId="478BB5D7" id="Ink 39" o:spid="_x0000_s1026" type="#_x0000_t75" style="position:absolute;margin-left:506.25pt;margin-top:127pt;width:41.7pt;height:23.55pt;z-index:2516817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gUAcV5AQAADQMAAA4AAABkcnMvZTJvRG9jLnhtbJxSy27CMBC8V+o/&#13;&#10;WL6XJLwKEYFDUSUOfRzaD3Adm1iNvdHaEPj7bhIo0KqqxCXy7sTjmdmdLXa2ZFuF3oDLeNKLOVNO&#13;&#10;Qm7cOuPvb493E858EC4XJTiV8b3yfDG/vZnVVar6UECZK2RE4nxaVxkvQqjSKPKyUFb4HlTKEagB&#13;&#10;rQhU4jrKUdTEbsuoH8fjqAbMKwSpvKfusgP5vOXXWsnworVXgZWkbpQkU85Ce4r7nGFzGt1T76Pr&#13;&#10;DXg0n4l0jaIqjDzIEleossI4EvFNtRRBsA2aX1TWSAQPOvQk2Ai0NlK1nshdEv9wt3KfjbNkKDeY&#13;&#10;SnBBufAqMBzza4FrnrAlRVA/QU4TEpsA/MBIAf0/kE70EuTGkp5uKqhKEWglfGEqT0GnJs84rvLk&#13;&#10;pN9tH04OXvHk6/kSoIlEB8t/XdlptE3YpITtMk47uG++7SzVLjBJzeF0Mh2MOJME9ceTcTxq8CNz&#13;&#10;x3CszqKlXy6GeF4318+2eP4FAAD//wMAUEsDBBQABgAIAAAAIQBlndIV9wMAAAAJAAAQAAAAZHJz&#13;&#10;L2luay9pbmsxLnhtbLRVTY/bNhC9F8h/IJiDL6LN4YdEG/EGRZEFArRokQ+gPTo2dy3EkhaSvN79&#13;&#10;931DyVon2QBB0VxMDYccvvf4hn71+qE6iPvYdmVTryXNtRSx3ja7sr5dy48frlWQous39W5zaOq4&#13;&#10;lo+xk6+vXvzyqqw/V4cVfgUq1B1/VYe13Pf93WqxOJ1O85OdN+3twmhtF2/rz3/8Lq/GXbt4U9Zl&#13;&#10;jyO789S2qfv40HOxVblby23/oKf1qP2+ObbbOKV5pt0+rejbzTZeN2216aeK+01dx4OoNxVw/y1F&#13;&#10;/3iHjxLn3MZWiqoEYWXm5AoX3iwxsXlYy4v4CIgdkFRy8XzNf35CzetvazIsa4q8kGKEtIv3jGmR&#13;&#10;NF99n/tfbXMX276MTzIPooyJR7Ed4qTPIFQbu+Zw5LuR4n5zOEIy0hq2GM+mxTOCfFsP2vyv9aDL&#13;&#10;d+tdgvtSmpHepQ6jaJOlzlfbl1WE0au7yWN9h8I8/b5vUzsYbazSXhn7gfTK08q5uSd9cRWji881&#13;&#10;P7XHbj/V+9Q++TVlJtUGZqdy1+8n0fVcB1/QpPul6s/t3sfydt//5+3b5tCgKcYbf6l1+M3+esEs&#13;&#10;HTlZ7pkGTi4UowDv4s1avkw9LNLOYSIp4J2wFESRhyKbKaJZPtOZtJKkzqywwtkCoxM6I2EUBccj&#13;&#10;Ii2ccoi0IEGZIiylkCmDpZQZjGQ9hx5rFeGjCBkmea3DanIus8oj1Bzn+RAhFKTwBmA6YJHFyHuw&#13;&#10;BPWXKIxZzinOYAozVpHhk7Az88BogJCGUwEVGc6hPEAktPwNkICeCiToBR/MBTDFiCkxZtSCKE/0&#13;&#10;gIqZiJxLszKkCz42cAyeQAj+JJYMEGlQ4EV8pCKQH4hoiJezeoyQqdsBFGUEULk5a0QqR8Eig/AJ&#13;&#10;FU4g8LcIeV8uTACNnOtziunxOoMiIU/687JCIdBJZpyHK+GrGAjwLtRjJXA0KXDBgOLALMAUm5lY&#13;&#10;utfhRNwCCNkRAzK5spDGgBFfKoRYsjBcEEnck0eMD0UewmA6AWR9CiRySJuEC2qJS3JJN2w3yhd8&#13;&#10;gYk2A4MHIGZCWSjvB28BHnYAfrIia1Wwg1hvUrgKRDBrioAOQHzKJa95psPOS85IarG9EQWo6jN4&#13;&#10;i0OnlhjAcQgwfPHCnx+VH2209HT9eXPTxR5/awZvTwgsdSCr0XhhZvKZA2ypCL2nICxI4egkLwwO&#13;&#10;MohYHwPVNVzK1gJJjT5jl8C02GC1T07CRkQehoIeyDFzOA0UNRNUzkCupCp8Cb3QOlBUZ3CMQoAf&#13;&#10;FojUEnds0X5jGzth4BqOsBaKkbLoVe5gxPwwkDcZXMnZ9HqgzdmTzIMnueW+1vHpL+DqXwAAAP//&#13;&#10;AwBQSwMEFAAGAAgAAAAhAJvgKBfnAAAAEgEAAA8AAABkcnMvZG93bnJldi54bWxMj8FOwzAQRO9I&#13;&#10;/IO1SFwQtRNIS9I4FQJV9EhLOXBz4iWJiO0odprA17M9wWWl0c7Ozss3s+nYCQffOishWghgaCun&#13;&#10;W1tLOL5tbx+A+aCsVp2zKOEbPWyKy4tcZdpNdo+nQ6gZhVifKQlNCH3Gua8aNMovXI+Wdp9uMCqQ&#13;&#10;HGquBzVRuOl4LMSSG9Va+tCoHp8arL4Oo5GQ4s9u3O4SnJb7+aMKr+X7y81Kyuur+XlN43ENLOAc&#13;&#10;/i7gzED9oaBipRut9qwjLaI4Ia+EOLkntLNFpEkKrJRwJ6IIeJHz/yjFLwAAAP//AwBQSwMEFAAG&#13;&#10;AAgAAAAhAHkYvJ2/AAAAIQEAABkAAABkcnMvX3JlbHMvZTJvRG9jLnhtbC5yZWxzhM+xasQwDAbg&#13;&#10;vdB3MNobJR3KUeJkOQ6ylhRuNY6SmMSysZzSe/t67MHBDRqE0PdLbf/rd/VDSVxgDU1VgyK2YXK8&#13;&#10;aPgeL28nUJINT2YPTBpuJNB3ry/tF+0mlyVZXRRVFBYNa87xE1HsSt5IFSJxmcwheZNLmxaMxm5m&#13;&#10;IXyv6w9M/w3o7kw1TBrSMDWgxlssyc/tMM/O0jnYwxPnBxFoD8nBX/1eUJMWyhocb1iqqcqhgF2L&#13;&#10;d491fwAAAP//AwBQSwECLQAUAAYACAAAACEAmzMnNwwBAAAtAgAAEwAAAAAAAAAAAAAAAAAAAAAA&#13;&#10;W0NvbnRlbnRfVHlwZXNdLnhtbFBLAQItABQABgAIAAAAIQA4/SH/1gAAAJQBAAALAAAAAAAAAAAA&#13;&#10;AAAAAD0BAABfcmVscy8ucmVsc1BLAQItABQABgAIAAAAIQAoFAHFeQEAAA0DAAAOAAAAAAAAAAAA&#13;&#10;AAAAADwCAABkcnMvZTJvRG9jLnhtbFBLAQItABQABgAIAAAAIQBlndIV9wMAAAAJAAAQAAAAAAAA&#13;&#10;AAAAAAAAAOEDAABkcnMvaW5rL2luazEueG1sUEsBAi0AFAAGAAgAAAAhAJvgKBfnAAAAEgEAAA8A&#13;&#10;AAAAAAAAAAAAAAAABggAAGRycy9kb3ducmV2LnhtbFBLAQItABQABgAIAAAAIQB5GLydvwAAACEB&#13;&#10;AAAZAAAAAAAAAAAAAAAAABoJAABkcnMvX3JlbHMvZTJvRG9jLnhtbC5yZWxzUEsFBgAAAAAGAAYA&#13;&#10;eAEAABAKAAAAAA==&#13;&#10;">
                <v:imagedata r:id="rId38" o:title=""/>
              </v:shape>
            </w:pict>
          </mc:Fallback>
        </mc:AlternateContent>
      </w:r>
      <w:r w:rsidR="54479A6A" w:rsidRPr="0975AAC1">
        <w:rPr>
          <w:rFonts w:ascii="Arial" w:hAnsi="Arial" w:cs="Arial"/>
          <w:sz w:val="24"/>
          <w:szCs w:val="24"/>
        </w:rPr>
        <w:t>Currently</w:t>
      </w:r>
      <w:r w:rsidR="00933118" w:rsidRPr="0975AAC1">
        <w:rPr>
          <w:rFonts w:ascii="Arial" w:hAnsi="Arial" w:cs="Arial"/>
          <w:sz w:val="24"/>
          <w:szCs w:val="24"/>
        </w:rPr>
        <w:t xml:space="preserve">, re-circulating tanks have been completed for </w:t>
      </w:r>
      <w:r w:rsidR="009D7B0A" w:rsidRPr="0975AAC1">
        <w:rPr>
          <w:rFonts w:ascii="Arial" w:hAnsi="Arial" w:cs="Arial"/>
          <w:sz w:val="24"/>
          <w:szCs w:val="24"/>
        </w:rPr>
        <w:t>6-</w:t>
      </w:r>
      <w:r w:rsidR="00933118" w:rsidRPr="0975AAC1">
        <w:rPr>
          <w:rFonts w:ascii="Arial" w:hAnsi="Arial" w:cs="Arial"/>
          <w:sz w:val="24"/>
          <w:szCs w:val="24"/>
        </w:rPr>
        <w:t>8 hours</w:t>
      </w:r>
      <w:r w:rsidR="009D7B0A" w:rsidRPr="0975AAC1">
        <w:rPr>
          <w:rFonts w:ascii="Arial" w:hAnsi="Arial" w:cs="Arial"/>
          <w:sz w:val="24"/>
          <w:szCs w:val="24"/>
        </w:rPr>
        <w:t xml:space="preserve"> (not standardised – trial and error basis)</w:t>
      </w:r>
      <w:r w:rsidR="00933118" w:rsidRPr="0975AAC1">
        <w:rPr>
          <w:rFonts w:ascii="Arial" w:hAnsi="Arial" w:cs="Arial"/>
          <w:sz w:val="24"/>
          <w:szCs w:val="24"/>
        </w:rPr>
        <w:t xml:space="preserve">, which achieves a high success rate in getting tanks to </w:t>
      </w:r>
      <w:r w:rsidR="71664F11" w:rsidRPr="0975AAC1">
        <w:rPr>
          <w:rFonts w:ascii="Arial" w:hAnsi="Arial" w:cs="Arial"/>
          <w:sz w:val="24"/>
          <w:szCs w:val="24"/>
        </w:rPr>
        <w:t xml:space="preserve">meet specification </w:t>
      </w:r>
      <w:r w:rsidR="00933118" w:rsidRPr="0975AAC1">
        <w:rPr>
          <w:rFonts w:ascii="Arial" w:hAnsi="Arial" w:cs="Arial"/>
          <w:sz w:val="24"/>
          <w:szCs w:val="24"/>
        </w:rPr>
        <w:t xml:space="preserve">to use for supply </w:t>
      </w:r>
      <w:r w:rsidR="009D7B0A" w:rsidRPr="0975AAC1">
        <w:rPr>
          <w:rFonts w:ascii="Arial" w:hAnsi="Arial" w:cs="Arial"/>
          <w:sz w:val="24"/>
          <w:szCs w:val="24"/>
        </w:rPr>
        <w:t>purposes</w:t>
      </w:r>
      <w:r w:rsidR="00933118" w:rsidRPr="0975AAC1">
        <w:rPr>
          <w:rFonts w:ascii="Arial" w:hAnsi="Arial" w:cs="Arial"/>
          <w:sz w:val="24"/>
          <w:szCs w:val="24"/>
        </w:rPr>
        <w:t xml:space="preserve">. However, due to increased costs in using electricity across the terminal, management have taken the decision to reduce the mixing time of tanks to a maximum of </w:t>
      </w:r>
      <w:r w:rsidR="009D7B0A" w:rsidRPr="0975AAC1">
        <w:rPr>
          <w:rFonts w:ascii="Arial" w:hAnsi="Arial" w:cs="Arial"/>
          <w:sz w:val="24"/>
          <w:szCs w:val="24"/>
        </w:rPr>
        <w:t>3-</w:t>
      </w:r>
      <w:r w:rsidR="00933118" w:rsidRPr="0975AAC1">
        <w:rPr>
          <w:rFonts w:ascii="Arial" w:hAnsi="Arial" w:cs="Arial"/>
          <w:sz w:val="24"/>
          <w:szCs w:val="24"/>
        </w:rPr>
        <w:t>4 hours, due to the power that the centrifugal pumps such as P</w:t>
      </w:r>
      <w:r w:rsidR="009D7B0A" w:rsidRPr="0975AAC1">
        <w:rPr>
          <w:rFonts w:ascii="Arial" w:hAnsi="Arial" w:cs="Arial"/>
          <w:sz w:val="24"/>
          <w:szCs w:val="24"/>
        </w:rPr>
        <w:t xml:space="preserve">ump </w:t>
      </w:r>
      <w:r w:rsidR="00933118" w:rsidRPr="0975AAC1">
        <w:rPr>
          <w:rFonts w:ascii="Arial" w:hAnsi="Arial" w:cs="Arial"/>
          <w:sz w:val="24"/>
          <w:szCs w:val="24"/>
        </w:rPr>
        <w:t xml:space="preserve">5008-35 are using. </w:t>
      </w:r>
      <w:r w:rsidR="009D7B0A" w:rsidRPr="0975AAC1">
        <w:rPr>
          <w:rFonts w:ascii="Arial" w:hAnsi="Arial" w:cs="Arial"/>
          <w:sz w:val="24"/>
          <w:szCs w:val="24"/>
        </w:rPr>
        <w:t xml:space="preserve">Calculations show the costings between Pump 5008-35 and Pump 5008-70, </w:t>
      </w:r>
      <w:commentRangeStart w:id="14"/>
      <w:r w:rsidR="009D7B0A" w:rsidRPr="0975AAC1">
        <w:rPr>
          <w:rFonts w:ascii="Arial" w:hAnsi="Arial" w:cs="Arial"/>
          <w:sz w:val="24"/>
          <w:szCs w:val="24"/>
        </w:rPr>
        <w:t>which could be used to both re-circulate the same tanks</w:t>
      </w:r>
      <w:commentRangeEnd w:id="14"/>
      <w:r w:rsidR="00007FC1">
        <w:rPr>
          <w:rStyle w:val="CommentReference"/>
        </w:rPr>
        <w:commentReference w:id="14"/>
      </w:r>
      <w:r w:rsidR="009D7B0A" w:rsidRPr="0975AAC1">
        <w:rPr>
          <w:rFonts w:ascii="Arial" w:hAnsi="Arial" w:cs="Arial"/>
          <w:sz w:val="24"/>
          <w:szCs w:val="24"/>
        </w:rPr>
        <w:t xml:space="preserve">. </w:t>
      </w:r>
    </w:p>
    <w:p w14:paraId="54508327" w14:textId="2FC45CB7" w:rsidR="009D7B0A" w:rsidRPr="00E127C0" w:rsidRDefault="009D7B0A" w:rsidP="00B50F87">
      <w:pPr>
        <w:spacing w:line="360" w:lineRule="auto"/>
        <w:rPr>
          <w:rFonts w:ascii="Arial" w:hAnsi="Arial" w:cs="Arial"/>
          <w:sz w:val="24"/>
        </w:rPr>
      </w:pPr>
    </w:p>
    <w:p w14:paraId="1B25A163" w14:textId="5A088336" w:rsidR="009D7B0A" w:rsidRPr="00E127C0" w:rsidRDefault="009D7B0A" w:rsidP="00B50F87">
      <w:pPr>
        <w:spacing w:line="360" w:lineRule="auto"/>
        <w:rPr>
          <w:rFonts w:ascii="Arial" w:hAnsi="Arial" w:cs="Arial"/>
          <w:sz w:val="24"/>
        </w:rPr>
      </w:pPr>
      <w:commentRangeStart w:id="15"/>
      <w:r w:rsidRPr="00E127C0">
        <w:rPr>
          <w:rFonts w:ascii="Arial" w:hAnsi="Arial" w:cs="Arial"/>
          <w:b/>
          <w:sz w:val="24"/>
        </w:rPr>
        <w:t>Pump 5008-35</w:t>
      </w:r>
      <w:r w:rsidRPr="00E127C0">
        <w:rPr>
          <w:rFonts w:ascii="Arial" w:hAnsi="Arial" w:cs="Arial"/>
          <w:sz w:val="24"/>
        </w:rPr>
        <w:t xml:space="preserve"> – 475Kw Motor. Kw/Hr = £0.39.  = £185.25p/h</w:t>
      </w:r>
    </w:p>
    <w:p w14:paraId="139E8DA1" w14:textId="44AC1941" w:rsidR="009D7B0A" w:rsidRPr="00E127C0" w:rsidRDefault="009D7B0A" w:rsidP="00B50F87">
      <w:pPr>
        <w:spacing w:line="360" w:lineRule="auto"/>
        <w:rPr>
          <w:rFonts w:ascii="Arial" w:hAnsi="Arial" w:cs="Arial"/>
          <w:sz w:val="24"/>
        </w:rPr>
      </w:pPr>
    </w:p>
    <w:p w14:paraId="19519C32" w14:textId="632184DD" w:rsidR="009D7B0A" w:rsidRPr="00E127C0" w:rsidRDefault="009D7B0A" w:rsidP="00B50F87">
      <w:pPr>
        <w:spacing w:line="360" w:lineRule="auto"/>
        <w:rPr>
          <w:rFonts w:ascii="Arial" w:hAnsi="Arial" w:cs="Arial"/>
          <w:sz w:val="24"/>
        </w:rPr>
      </w:pPr>
      <w:r w:rsidRPr="00E127C0">
        <w:rPr>
          <w:rFonts w:ascii="Arial" w:hAnsi="Arial" w:cs="Arial"/>
          <w:sz w:val="24"/>
        </w:rPr>
        <w:lastRenderedPageBreak/>
        <w:t>3 Hour Mix = £555.75</w:t>
      </w:r>
    </w:p>
    <w:p w14:paraId="5B9F350E" w14:textId="480AD887" w:rsidR="009D7B0A" w:rsidRPr="00E127C0" w:rsidRDefault="009D7B0A" w:rsidP="00B50F87">
      <w:pPr>
        <w:spacing w:line="360" w:lineRule="auto"/>
        <w:rPr>
          <w:rFonts w:ascii="Arial" w:hAnsi="Arial" w:cs="Arial"/>
          <w:sz w:val="24"/>
        </w:rPr>
      </w:pPr>
      <w:r w:rsidRPr="00E127C0">
        <w:rPr>
          <w:rFonts w:ascii="Arial" w:hAnsi="Arial" w:cs="Arial"/>
          <w:sz w:val="24"/>
        </w:rPr>
        <w:t>4 Hour Mix = £741.00</w:t>
      </w:r>
    </w:p>
    <w:p w14:paraId="037005FF" w14:textId="3DB24A90" w:rsidR="009D7B0A" w:rsidRPr="00E127C0" w:rsidRDefault="009D7B0A" w:rsidP="00B50F87">
      <w:pPr>
        <w:spacing w:line="360" w:lineRule="auto"/>
        <w:rPr>
          <w:rFonts w:ascii="Arial" w:hAnsi="Arial" w:cs="Arial"/>
          <w:sz w:val="24"/>
        </w:rPr>
      </w:pPr>
      <w:r w:rsidRPr="00E127C0">
        <w:rPr>
          <w:rFonts w:ascii="Arial" w:hAnsi="Arial" w:cs="Arial"/>
          <w:sz w:val="24"/>
        </w:rPr>
        <w:t>6 Hour Mix = £1,111.50</w:t>
      </w:r>
    </w:p>
    <w:p w14:paraId="23210C22" w14:textId="5210CB8D" w:rsidR="009D7B0A" w:rsidRPr="00E127C0" w:rsidRDefault="009D7B0A" w:rsidP="00B50F87">
      <w:pPr>
        <w:spacing w:line="360" w:lineRule="auto"/>
        <w:rPr>
          <w:rFonts w:ascii="Arial" w:hAnsi="Arial" w:cs="Arial"/>
          <w:sz w:val="24"/>
        </w:rPr>
      </w:pPr>
      <w:r w:rsidRPr="00E127C0">
        <w:rPr>
          <w:rFonts w:ascii="Arial" w:hAnsi="Arial" w:cs="Arial"/>
          <w:sz w:val="24"/>
        </w:rPr>
        <w:t>8 Hour Mix = £1,482.00</w:t>
      </w:r>
    </w:p>
    <w:p w14:paraId="0728D352" w14:textId="2A55409C" w:rsidR="009D7B0A" w:rsidRPr="00E127C0" w:rsidRDefault="009D7B0A" w:rsidP="00B50F87">
      <w:pPr>
        <w:spacing w:line="360" w:lineRule="auto"/>
        <w:rPr>
          <w:rFonts w:ascii="Arial" w:hAnsi="Arial" w:cs="Arial"/>
          <w:b/>
          <w:sz w:val="24"/>
          <w:u w:val="single"/>
        </w:rPr>
      </w:pPr>
    </w:p>
    <w:p w14:paraId="239C7BC9" w14:textId="695DBABC" w:rsidR="009D7B0A" w:rsidRPr="00E127C0" w:rsidRDefault="009D7B0A" w:rsidP="00B50F87">
      <w:pPr>
        <w:spacing w:line="360" w:lineRule="auto"/>
        <w:rPr>
          <w:rFonts w:ascii="Arial" w:hAnsi="Arial" w:cs="Arial"/>
          <w:sz w:val="24"/>
        </w:rPr>
      </w:pPr>
      <w:r w:rsidRPr="00E127C0">
        <w:rPr>
          <w:rFonts w:ascii="Arial" w:hAnsi="Arial" w:cs="Arial"/>
          <w:b/>
          <w:sz w:val="24"/>
        </w:rPr>
        <w:t>Pump 5008-70</w:t>
      </w:r>
      <w:r w:rsidRPr="00E127C0">
        <w:rPr>
          <w:rFonts w:ascii="Arial" w:hAnsi="Arial" w:cs="Arial"/>
          <w:sz w:val="24"/>
        </w:rPr>
        <w:t xml:space="preserve"> – 90Kw Motor. Kw/Hr = £0.39.  = £35.10p/h</w:t>
      </w:r>
    </w:p>
    <w:p w14:paraId="4BD1A852" w14:textId="45332C74" w:rsidR="009D7B0A" w:rsidRPr="00E127C0" w:rsidRDefault="009D7B0A" w:rsidP="00B50F87">
      <w:pPr>
        <w:spacing w:line="360" w:lineRule="auto"/>
        <w:rPr>
          <w:rFonts w:ascii="Arial" w:hAnsi="Arial" w:cs="Arial"/>
          <w:sz w:val="24"/>
        </w:rPr>
      </w:pPr>
    </w:p>
    <w:p w14:paraId="573D2FBD" w14:textId="53E2ACA2" w:rsidR="009D7B0A" w:rsidRPr="00E127C0" w:rsidRDefault="009D7B0A" w:rsidP="00B50F87">
      <w:pPr>
        <w:spacing w:line="360" w:lineRule="auto"/>
        <w:rPr>
          <w:rFonts w:ascii="Arial" w:hAnsi="Arial" w:cs="Arial"/>
          <w:sz w:val="24"/>
        </w:rPr>
      </w:pPr>
      <w:r w:rsidRPr="00E127C0">
        <w:rPr>
          <w:rFonts w:ascii="Arial" w:hAnsi="Arial" w:cs="Arial"/>
          <w:sz w:val="24"/>
        </w:rPr>
        <w:t>3 Hour Mix = £105.30</w:t>
      </w:r>
    </w:p>
    <w:p w14:paraId="258417C0" w14:textId="05352000" w:rsidR="009D7B0A" w:rsidRPr="00E127C0" w:rsidRDefault="009D7B0A" w:rsidP="00B50F87">
      <w:pPr>
        <w:spacing w:line="360" w:lineRule="auto"/>
        <w:rPr>
          <w:rFonts w:ascii="Arial" w:hAnsi="Arial" w:cs="Arial"/>
          <w:sz w:val="24"/>
        </w:rPr>
      </w:pPr>
      <w:r w:rsidRPr="00E127C0">
        <w:rPr>
          <w:rFonts w:ascii="Arial" w:hAnsi="Arial" w:cs="Arial"/>
          <w:sz w:val="24"/>
        </w:rPr>
        <w:t>4 Hour Mix = £140.40</w:t>
      </w:r>
    </w:p>
    <w:p w14:paraId="7FCAFF0F" w14:textId="4A2A32DD" w:rsidR="009D7B0A" w:rsidRPr="00E127C0" w:rsidRDefault="009D7B0A" w:rsidP="00B50F87">
      <w:pPr>
        <w:spacing w:line="360" w:lineRule="auto"/>
        <w:rPr>
          <w:rFonts w:ascii="Arial" w:hAnsi="Arial" w:cs="Arial"/>
          <w:sz w:val="24"/>
        </w:rPr>
      </w:pPr>
      <w:r w:rsidRPr="00E127C0">
        <w:rPr>
          <w:rFonts w:ascii="Arial" w:hAnsi="Arial" w:cs="Arial"/>
          <w:sz w:val="24"/>
        </w:rPr>
        <w:t>6 Hour Mix = £210.60</w:t>
      </w:r>
    </w:p>
    <w:p w14:paraId="34046945" w14:textId="5C4D2440" w:rsidR="009D7B0A" w:rsidRPr="00E127C0" w:rsidRDefault="009D7B0A" w:rsidP="00B50F87">
      <w:pPr>
        <w:spacing w:line="360" w:lineRule="auto"/>
        <w:rPr>
          <w:rFonts w:ascii="Arial" w:hAnsi="Arial" w:cs="Arial"/>
          <w:sz w:val="24"/>
        </w:rPr>
      </w:pPr>
      <w:r w:rsidRPr="00E127C0">
        <w:rPr>
          <w:rFonts w:ascii="Arial" w:hAnsi="Arial" w:cs="Arial"/>
          <w:sz w:val="24"/>
        </w:rPr>
        <w:t>8 Hour Mix = £280.80</w:t>
      </w:r>
      <w:commentRangeEnd w:id="15"/>
      <w:r w:rsidR="00E177BC">
        <w:rPr>
          <w:rStyle w:val="CommentReference"/>
        </w:rPr>
        <w:commentReference w:id="15"/>
      </w:r>
    </w:p>
    <w:p w14:paraId="16749520" w14:textId="1189B95B" w:rsidR="009D7B0A" w:rsidRDefault="009D7B0A" w:rsidP="00B50F87">
      <w:pPr>
        <w:spacing w:line="360" w:lineRule="auto"/>
        <w:rPr>
          <w:rFonts w:ascii="Arial" w:hAnsi="Arial" w:cs="Arial"/>
        </w:rPr>
      </w:pPr>
    </w:p>
    <w:p w14:paraId="2C357B20" w14:textId="540B0E2D" w:rsidR="00E127C0" w:rsidRPr="00E127C0" w:rsidRDefault="009D7B0A" w:rsidP="00B50F87">
      <w:pPr>
        <w:spacing w:line="360" w:lineRule="auto"/>
        <w:rPr>
          <w:rFonts w:ascii="Arial" w:hAnsi="Arial" w:cs="Arial"/>
          <w:sz w:val="24"/>
          <w:szCs w:val="24"/>
        </w:rPr>
      </w:pPr>
      <w:commentRangeStart w:id="16"/>
      <w:r w:rsidRPr="0975AAC1">
        <w:rPr>
          <w:rFonts w:ascii="Arial" w:hAnsi="Arial" w:cs="Arial"/>
          <w:sz w:val="24"/>
          <w:szCs w:val="24"/>
        </w:rPr>
        <w:t xml:space="preserve">By performing this research, </w:t>
      </w:r>
      <w:bookmarkStart w:id="17" w:name="_Int_q1wx6ARG"/>
      <w:commentRangeStart w:id="18"/>
      <w:r w:rsidRPr="0975AAC1">
        <w:rPr>
          <w:rFonts w:ascii="Arial" w:hAnsi="Arial" w:cs="Arial"/>
          <w:sz w:val="24"/>
          <w:szCs w:val="24"/>
        </w:rPr>
        <w:t>it is clear that using</w:t>
      </w:r>
      <w:bookmarkEnd w:id="17"/>
      <w:r w:rsidRPr="0975AAC1">
        <w:rPr>
          <w:rFonts w:ascii="Arial" w:hAnsi="Arial" w:cs="Arial"/>
          <w:sz w:val="24"/>
          <w:szCs w:val="24"/>
        </w:rPr>
        <w:t xml:space="preserve"> </w:t>
      </w:r>
      <w:commentRangeEnd w:id="18"/>
      <w:r w:rsidR="00A94DCA">
        <w:rPr>
          <w:rStyle w:val="CommentReference"/>
        </w:rPr>
        <w:commentReference w:id="18"/>
      </w:r>
      <w:r w:rsidR="00E127C0" w:rsidRPr="0975AAC1">
        <w:rPr>
          <w:rFonts w:ascii="Arial" w:hAnsi="Arial" w:cs="Arial"/>
          <w:sz w:val="24"/>
          <w:szCs w:val="24"/>
        </w:rPr>
        <w:t>Pump 5008-35</w:t>
      </w:r>
      <w:r w:rsidRPr="0975AAC1">
        <w:rPr>
          <w:rFonts w:ascii="Arial" w:hAnsi="Arial" w:cs="Arial"/>
          <w:sz w:val="24"/>
          <w:szCs w:val="24"/>
        </w:rPr>
        <w:t xml:space="preserve"> is not viable in terms of cost as it is </w:t>
      </w:r>
      <w:r w:rsidR="00E127C0" w:rsidRPr="0975AAC1">
        <w:rPr>
          <w:rFonts w:ascii="Arial" w:hAnsi="Arial" w:cs="Arial"/>
          <w:sz w:val="24"/>
          <w:szCs w:val="24"/>
        </w:rPr>
        <w:t xml:space="preserve">far more </w:t>
      </w:r>
      <w:r w:rsidRPr="0975AAC1">
        <w:rPr>
          <w:rFonts w:ascii="Arial" w:hAnsi="Arial" w:cs="Arial"/>
          <w:sz w:val="24"/>
          <w:szCs w:val="24"/>
        </w:rPr>
        <w:t xml:space="preserve">expensive, but also, environmentally Puma Energy are using more electricity than they require as a 3 to 4-hour mix is </w:t>
      </w:r>
      <w:r w:rsidR="706FCB98" w:rsidRPr="0975AAC1">
        <w:rPr>
          <w:rFonts w:ascii="Arial" w:hAnsi="Arial" w:cs="Arial"/>
          <w:sz w:val="24"/>
          <w:szCs w:val="24"/>
        </w:rPr>
        <w:t>sufficient</w:t>
      </w:r>
      <w:r w:rsidRPr="0975AAC1">
        <w:rPr>
          <w:rFonts w:ascii="Arial" w:hAnsi="Arial" w:cs="Arial"/>
          <w:sz w:val="24"/>
          <w:szCs w:val="24"/>
        </w:rPr>
        <w:t xml:space="preserve"> as recent samples suggest</w:t>
      </w:r>
      <w:commentRangeEnd w:id="16"/>
      <w:r w:rsidR="00F40487">
        <w:rPr>
          <w:rStyle w:val="CommentReference"/>
        </w:rPr>
        <w:commentReference w:id="16"/>
      </w:r>
      <w:r w:rsidRPr="0975AAC1">
        <w:rPr>
          <w:rFonts w:ascii="Arial" w:hAnsi="Arial" w:cs="Arial"/>
          <w:sz w:val="24"/>
          <w:szCs w:val="24"/>
        </w:rPr>
        <w:t>.</w:t>
      </w:r>
      <w:r w:rsidR="39A222BC" w:rsidRPr="0975AAC1">
        <w:rPr>
          <w:rFonts w:ascii="Arial" w:hAnsi="Arial" w:cs="Arial"/>
          <w:sz w:val="24"/>
          <w:szCs w:val="24"/>
        </w:rPr>
        <w:t xml:space="preserve"> </w:t>
      </w:r>
    </w:p>
    <w:p w14:paraId="00103FE7" w14:textId="35566F21" w:rsidR="00E127C0" w:rsidRDefault="00E127C0" w:rsidP="0975AAC1">
      <w:pPr>
        <w:rPr>
          <w:rFonts w:ascii="Arial" w:hAnsi="Arial" w:cs="Arial"/>
          <w:sz w:val="24"/>
          <w:szCs w:val="24"/>
        </w:rPr>
      </w:pPr>
    </w:p>
    <w:p w14:paraId="49F9C302" w14:textId="4FFD3946" w:rsidR="00EA046D" w:rsidRDefault="00272E20" w:rsidP="00EA046D">
      <w:pPr>
        <w:keepNext/>
        <w:jc w:val="center"/>
      </w:pPr>
      <w:r>
        <w:rPr>
          <w:noProof/>
        </w:rPr>
        <mc:AlternateContent>
          <mc:Choice Requires="wpi">
            <w:drawing>
              <wp:anchor distT="0" distB="0" distL="114300" distR="114300" simplePos="0" relativeHeight="251687936" behindDoc="0" locked="0" layoutInCell="1" allowOverlap="1" wp14:anchorId="2C921B92" wp14:editId="62225203">
                <wp:simplePos x="0" y="0"/>
                <wp:positionH relativeFrom="column">
                  <wp:posOffset>6485890</wp:posOffset>
                </wp:positionH>
                <wp:positionV relativeFrom="paragraph">
                  <wp:posOffset>132080</wp:posOffset>
                </wp:positionV>
                <wp:extent cx="384675" cy="295275"/>
                <wp:effectExtent l="38100" t="38100" r="0" b="34925"/>
                <wp:wrapNone/>
                <wp:docPr id="45" name="Ink 45"/>
                <wp:cNvGraphicFramePr/>
                <a:graphic xmlns:a="http://schemas.openxmlformats.org/drawingml/2006/main">
                  <a:graphicData uri="http://schemas.microsoft.com/office/word/2010/wordprocessingInk">
                    <w14:contentPart bwMode="auto" r:id="rId39">
                      <w14:nvContentPartPr>
                        <w14:cNvContentPartPr/>
                      </w14:nvContentPartPr>
                      <w14:xfrm>
                        <a:off x="0" y="0"/>
                        <a:ext cx="384675" cy="295275"/>
                      </w14:xfrm>
                    </w14:contentPart>
                  </a:graphicData>
                </a:graphic>
              </wp:anchor>
            </w:drawing>
          </mc:Choice>
          <mc:Fallback>
            <w:pict>
              <v:shape w14:anchorId="2789B2FF" id="Ink 45" o:spid="_x0000_s1026" type="#_x0000_t75" style="position:absolute;margin-left:509.5pt;margin-top:9.2pt;width:32.75pt;height:25.65pt;z-index:25168793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NClTA55AQAADQMAAA4AAABkcnMvZTJvRG9jLnhtbJxSX0/CMBB/N/E7&#13;&#10;NH2XsTEQFwYPEhMeVB70A9SuZY1rb7kWBt/e20CZGmPCS3Ptpb/7/bnZYm8rtlPoDbicx4MhZ8pJ&#13;&#10;KIzb5Pz15eFmypkPwhWiAqdyflCeL+bXV7OmzlQCJVSFQkYgzmdNnfMyhDqLIi9LZYUfQK0cNTWg&#13;&#10;FYGuuIkKFA2h2ypKhsNJ1AAWNYJU3tPr8tjk8w5fayXDs9ZeBVYRu3Ecp5yFrkqowra6ux1x9tZW&#13;&#10;6TTl0Xwmsg2KujTyREtcwMoK44jEF9RSBMG2aH5BWSMRPOgwkGAj0NpI1WkidfHwh7qVe2+Vxanc&#13;&#10;YibBBeXCWmD49K9rXDLCVmRB8wgFJSS2AfgJkQz6P5Aj6SXIrSU+x1RQVSLQSvjS1J6MzkyRc1wV&#13;&#10;8Zm/292fFazxrOvpe4MSiU6S//qy12hbs4kJ2+ecdvDQnl2Wah+YpMfRNJ3cjjmT1EruxgnVPeQj&#13;&#10;wuecnrU0/FuI/XtLrLfF8w8AAAD//wMAUEsDBBQABgAIAAAAIQBSb+D51wMAAMIIAAAQAAAAZHJz&#13;&#10;L2luay9pbmsxLnhtbLRVXYvjNhR9L/Q/CO1DXqxE37LDZpZSOlBoaeluoX3MJpqJ2dgebGUy8+97&#13;&#10;rux4st1ZKKWFIfaVrs4999wjz9t3T82RPcZ+qLt2w9VSchbbXbev2/sN//3DrSg5G9K23W+PXRs3&#13;&#10;/DkO/N3Nt9+8rdtPzXGNXwaEdqC35rjhh5Qe1qvV+Xxens2y6+9XWkqz+rH99PNP/GY6tY93dVsn&#13;&#10;lBwuS7uuTfEpEdi63m/4Lj3JOR/Y77tTv4vzNq30u5eM1G938bbrm22aEQ/bto1H1m4b8P6Ds/T8&#13;&#10;gJcade5jz1lTo2Ghl8oGW/5QYWH7tOFX8QkUBzBp+Op1zD//B8zbLzGJltHBB84mSvv4SJxWWfP1&#13;&#10;13v/te8eYp/q+CLzKMq08cx2Y5z1GYXq49AdTzQbzh63xxMkU1LCFlNttXpFkC/xoM1/igddvop3&#13;&#10;Te5zaab2rnWYRJstdRltqpsIozcPs8fSAGBafp/6fB201EZIJ7T5oOTaqbWtlqYKV6OYXHzB/Nif&#13;&#10;hsOM97F/8WvemVUbOzvX+3SYRZdLWbqgZt2vVX/t9CHW94f0r4/vumOHSzFN/I2U5ffmu6vOcsnZ&#13;&#10;cq9c4OxCNgnwW7zb8Df5DrN8clzIClSBWVcy+NkUC6HcwriFkr7AXaQ/WSihmPOysEwzVRiBWGIf&#13;&#10;Lwjph2FPBPwqYYRWJZ42R5oZ4wsp6ByOGWZNITSeRqpCI0lLLBAQISiNP4l0m8vQgkbkEOFd6JIw&#13;&#10;HFI1AI3JvCjdC+8vPIDEtMIiQVJBYUtEBhgSWxaHmUegmGWG1koERAhUHEIyEy0Tf4lVT0WRlMGc&#13;&#10;sHRSSTqjGOiagJg6ByPLrAY6kUdxESzRHRXTTIMhtMGehQDKVLQZKHXsRU/6IUMGNOgzJvYcpRAm&#13;&#10;8q1wIyZ1jcPUGRHFlhHGIpFaoz6zjJcgKzBCgF2J8SADeUD36DmjY0E4zGKaHHoLJEDOYx4DR1AR&#13;&#10;C3QplEdvoIYy+YUKQQ9lBRhN8qAexhQoL59DukA0lobeIpDcNBeaKboEabSCFgBfQiWDCNxQ2k5t&#13;&#10;ZuXgIPIj0Q+wUT5NiV5UFSyZB03cDNYUMyU5Q9D8HJBygYrJz77Ul4/DP70w+RP0y93dEBP+PcmS&#13;&#10;33jj0WSoZFUs5EI43KJKF1xyzelFwnHZP9BJVuAP5RBbFoRTuoD1Rv1KYTzt0kihhbDgDqNjE44R&#13;&#10;Fc2XJKK5kSSjdmQYiwQyIQSHeB7iEQSJYQMeVN1jy1aUkv0pRUXDwc0BOqQT2sG7AtKQXLB2CadB&#13;&#10;MWZBEKBUlxyHByaCx98UfPmI3/wFAAD//wMAUEsDBBQABgAIAAAAIQBvAUKj5QAAABABAAAPAAAA&#13;&#10;ZHJzL2Rvd25yZXYueG1sTI9Bb8IwDIXvk/YfIk/aZRpJJ1ba0hQx2C4ckMaQuIbWa6s1TtUEKP9+&#13;&#10;5rRdLD/Zfn5fvhhtJ844+NaRhmiiQCCVrmqp1rD/+nhOQPhgqDKdI9RwRQ+L4v4uN1nlLvSJ512o&#13;&#10;BZuQz4yGJoQ+k9KXDVrjJ65H4tm3G6wJLIdaVoO5sLnt5ItSsbSmJf7QmB5XDZY/u5PVILdEhzha&#13;&#10;PW2Xh+vmrcH9bJ2+a/34MK7nXJZzEAHH8HcBNwbODwUHO7oTVV50rFWUMlHgLpmCuG2oZPoK4qgh&#13;&#10;Tmcgi1z+Byl+AQAA//8DAFBLAwQUAAYACAAAACEAeRi8nb8AAAAhAQAAGQAAAGRycy9fcmVscy9l&#13;&#10;Mm9Eb2MueG1sLnJlbHOEz7FqxDAMBuC90Hcw2hslHcpR4mQ5DrKWFG41jpKYxLKxnNJ7+3rswcEN&#13;&#10;GoTQ90tt/+t39UNJXGANTVWDIrZhcrxo+B4vbydQkg1PZg9MGm4k0HevL+0X7SaXJVldFFUUFg1r&#13;&#10;zvETUexK3kgVInGZzCF5k0ubFozGbmYhfK/rD0z/DejuTDVMGtIwNaDGWyzJz+0wz87SOdjDE+cH&#13;&#10;EWgPycFf/V5QkxbKGhxvWKqpyqGAXYt3j3V/AAAA//8DAFBLAQItABQABgAIAAAAIQCbMyc3DAEA&#13;&#10;AC0CAAATAAAAAAAAAAAAAAAAAAAAAABbQ29udGVudF9UeXBlc10ueG1sUEsBAi0AFAAGAAgAAAAh&#13;&#10;ADj9If/WAAAAlAEAAAsAAAAAAAAAAAAAAAAAPQEAAF9yZWxzLy5yZWxzUEsBAi0AFAAGAAgAAAAh&#13;&#10;ANClTA55AQAADQMAAA4AAAAAAAAAAAAAAAAAPAIAAGRycy9lMm9Eb2MueG1sUEsBAi0AFAAGAAgA&#13;&#10;AAAhAFJv4PnXAwAAwggAABAAAAAAAAAAAAAAAAAA4QMAAGRycy9pbmsvaW5rMS54bWxQSwECLQAU&#13;&#10;AAYACAAAACEAbwFCo+UAAAAQAQAADwAAAAAAAAAAAAAAAADmBwAAZHJzL2Rvd25yZXYueG1sUEsB&#13;&#10;Ai0AFAAGAAgAAAAhAHkYvJ2/AAAAIQEAABkAAAAAAAAAAAAAAAAA+AgAAGRycy9fcmVscy9lMm9E&#13;&#10;b2MueG1sLnJlbHNQSwUGAAAAAAYABgB4AQAA7gkAAAAA&#13;&#10;">
                <v:imagedata r:id="rId40" o:title=""/>
              </v:shape>
            </w:pict>
          </mc:Fallback>
        </mc:AlternateContent>
      </w:r>
      <w:r w:rsidR="00EA046D">
        <w:rPr>
          <w:noProof/>
        </w:rPr>
        <w:drawing>
          <wp:inline distT="0" distB="0" distL="0" distR="0" wp14:anchorId="3404CBEF" wp14:editId="19A18270">
            <wp:extent cx="6130733" cy="3952875"/>
            <wp:effectExtent l="0" t="0" r="3810" b="0"/>
            <wp:docPr id="11"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1"/>
                    <a:srcRect l="28554" t="15051" r="1569" b="4847"/>
                    <a:stretch/>
                  </pic:blipFill>
                  <pic:spPr bwMode="auto">
                    <a:xfrm>
                      <a:off x="0" y="0"/>
                      <a:ext cx="6150206" cy="3965431"/>
                    </a:xfrm>
                    <a:prstGeom prst="rect">
                      <a:avLst/>
                    </a:prstGeom>
                    <a:ln>
                      <a:noFill/>
                    </a:ln>
                    <a:extLst>
                      <a:ext uri="{53640926-AAD7-44D8-BBD7-CCE9431645EC}">
                        <a14:shadowObscured xmlns:a14="http://schemas.microsoft.com/office/drawing/2010/main"/>
                      </a:ext>
                    </a:extLst>
                  </pic:spPr>
                </pic:pic>
              </a:graphicData>
            </a:graphic>
          </wp:inline>
        </w:drawing>
      </w:r>
    </w:p>
    <w:p w14:paraId="4FF216A9" w14:textId="64D0D45B" w:rsidR="00EA046D" w:rsidRPr="00EA046D" w:rsidRDefault="00272E20" w:rsidP="00EA046D">
      <w:pPr>
        <w:pStyle w:val="Caption"/>
        <w:jc w:val="center"/>
        <w:rPr>
          <w:rFonts w:ascii="Arial" w:hAnsi="Arial" w:cs="Arial"/>
          <w:color w:val="auto"/>
          <w:sz w:val="36"/>
          <w:szCs w:val="24"/>
        </w:rPr>
      </w:pPr>
      <w:bookmarkStart w:id="19" w:name="_Toc133494750"/>
      <w:r>
        <w:rPr>
          <w:rFonts w:ascii="Arial" w:hAnsi="Arial" w:cs="Arial"/>
          <w:noProof/>
          <w:color w:val="auto"/>
          <w:sz w:val="24"/>
        </w:rPr>
        <mc:AlternateContent>
          <mc:Choice Requires="wpi">
            <w:drawing>
              <wp:anchor distT="0" distB="0" distL="114300" distR="114300" simplePos="0" relativeHeight="251691008" behindDoc="0" locked="0" layoutInCell="1" allowOverlap="1" wp14:anchorId="2261281A" wp14:editId="385CC739">
                <wp:simplePos x="0" y="0"/>
                <wp:positionH relativeFrom="column">
                  <wp:posOffset>6304915</wp:posOffset>
                </wp:positionH>
                <wp:positionV relativeFrom="paragraph">
                  <wp:posOffset>1083945</wp:posOffset>
                </wp:positionV>
                <wp:extent cx="346510" cy="327025"/>
                <wp:effectExtent l="38100" t="38100" r="0" b="41275"/>
                <wp:wrapNone/>
                <wp:docPr id="48" name="Ink 48"/>
                <wp:cNvGraphicFramePr/>
                <a:graphic xmlns:a="http://schemas.openxmlformats.org/drawingml/2006/main">
                  <a:graphicData uri="http://schemas.microsoft.com/office/word/2010/wordprocessingInk">
                    <w14:contentPart bwMode="auto" r:id="rId42">
                      <w14:nvContentPartPr>
                        <w14:cNvContentPartPr/>
                      </w14:nvContentPartPr>
                      <w14:xfrm>
                        <a:off x="0" y="0"/>
                        <a:ext cx="346510" cy="327025"/>
                      </w14:xfrm>
                    </w14:contentPart>
                  </a:graphicData>
                </a:graphic>
              </wp:anchor>
            </w:drawing>
          </mc:Choice>
          <mc:Fallback>
            <w:pict>
              <v:shape w14:anchorId="524961F3" id="Ink 48" o:spid="_x0000_s1026" type="#_x0000_t75" style="position:absolute;margin-left:495.25pt;margin-top:84.15pt;width:29.75pt;height:28.15pt;z-index:2516910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G/Vg9l7AQAADQMAAA4AAABkcnMvZTJvRG9jLnhtbJxSy07DMBC8I/EP&#13;&#10;lu80jz6gUdMeqJB6AHqADzCO3VjE3mjtNunfs+mDtiCE1Eu064nHM7M7mbW2YhuF3oDLedKLOVNO&#13;&#10;QmHcKufvb093D5z5IFwhKnAq51vl+Wx6ezNp6kylUEJVKGRE4nzW1DkvQ6izKPKyVFb4HtTKEagB&#13;&#10;rQjU4ioqUDTEbqsojeNR1AAWNYJU3tPpfA/y6Y5fayXDq9ZeBVaRumGSkpzQVfG4zxl21TgdcPbR&#13;&#10;VYNhn0fTichWKOrSyIMscYUqK4wjEd9UcxEEW6P5RWWNRPCgQ0+CjUBrI9XOE7lL4h/uFu6zc5YM&#13;&#10;5BozCS4oF5YCwzG/HXDNE7aiCJpnKGhCYh2AHxgpoP8Hshc9B7m2pGc/FVSVCLQSvjS1p6AzU+Qc&#13;&#10;F0Vy0u82jycHSzz5erkEaCLRwfJfV1qNtgublLA257SD2+67m6VqA5N02B+MhgkhkqB+eh+nww4/&#13;&#10;Mu8Zjt1ZtPTLxRDP++762RZPvwAAAP//AwBQSwMEFAAGAAgAAAAhANiREtXrAwAA9ggAABAAAABk&#13;&#10;cnMvaW5rL2luazEueG1stFXbbttGEH0v0H9YbB78wpV2drm8CJGDIKiBAi0SNCnQPioSbRERSYOk&#13;&#10;LPvve2aWopXGAYqihQGRszuXM2fO0K/fPDYH9VD1Q921a00Lq1XVbrtd3d6t9e+fbkyh1TBu2t3m&#13;&#10;0LXVWj9Vg35z/eMPr+v2S3NY4VchQzvwW3NY6/043q+Wy9PptDj5RdffLZ21fvlz++XXX/T1FLWr&#13;&#10;buu2HlFyOB9tu3asHkdOtqp3a70dH+3sj9wfu2O/reZrPum3zx5jv9lWN13fbMY5437TttVBtZsG&#13;&#10;uP/Qany6x0uNOndVr1VTo2HjFpTmafFTiYPN41pf2EdAHICk0cuXc/75P+S8+TYnw/Iuz3KtJki7&#13;&#10;6oExLYXz1fd7/9B391U/1tUzzZGU6eJJbaMt/ESi+mroDkeejVYPm8MRlJG1kMVUm5YvEPJtPnDz&#13;&#10;n+YDL9/Ndwnua2qm9i55mEibJXUe7Vg3FYTe3M8aGwck5uOPYy/r4Kzzxgbj/Ceyq0Cr4BfehYtR&#13;&#10;TCo+5/zcH4f9nO9z/6xXuZlZi52d6t24n0m3C1uEnGbeL1l/KXpf1Xf78V+Hb7tDh6WYJv7K2uKd&#13;&#10;f3vRmZScJffCAosK1UTAb9XtWr+SHVYSGQ+EgaJUnkqV52lIrkx5RcWVTbTlv8Qqb8hTEhQptsib&#13;&#10;LEtS5RWxZZWjAi8Ol8YrayjPE2syvjWpcaVNvJFLwiNN08Q4k8KZTOCQ1OR4wMXkAQnkigOilcU7&#13;&#10;RUVxjvOmMOSQhsSXk4VsymaRxnP5XMDB8DCAnJEawARCgm9qAiUOVfgXRy4B8tkL53KjCjRLqKtK&#13;&#10;3BlSSER5QmjapIBO0jQp4LEXFGSGMuTjqnBBKfQqbCHQEBhmxOjLoYOs5PQWFjxV5rgruPED8Mok&#13;&#10;ha8QqcA55sBX4F8F7os5ZkcV/TAcdvAlnkw4uDREKEdCMTeaxgJcDy6o4EEGc4VA9CQPqRdpxMSl&#13;&#10;AhqV2bDJWXOeBTOJgWL8U3s4CcqBacGFboAFVhwFUyd+UjlVZYFgEYBj/uAp2AHM4pjjSgaJiopY&#13;&#10;MjwLnhVGD0hO+GQTwCK5LDZiJeKSRxxU6hHA4hIyyQewKb0iCUaUoxVUwgBSIHfOJVlUJOaH3kqC&#13;&#10;e8HRUaEhGqLdr77y5w/LP102+Xy9v70dqhH/2vAVv84stHdevpSXz/ks0Ya012g2B5O+AAleOMFq&#13;&#10;GI/B4Ql0aFqGLESJsl3AqkTTsUQsqyPK3ivoLco+QzsuR8uchBeCoA3255QYD2Qu0gumNMyFgz//&#13;&#10;Zsa5jMc/ic8bj5XAILBAuCZTYjNYkxQKl4BuHLNSIUfMzP6NuecP//VfAAAA//8DAFBLAwQUAAYA&#13;&#10;CAAAACEAzq2rIOYAAAARAQAADwAAAGRycy9kb3ducmV2LnhtbEyPwU7DMBBE70j8g7VI3KhNaKIk&#13;&#10;jVNFVAhBJSRKP8BNtolLbEex24S/Z3uCy0qrmZ2dV6xn07MLjl47K+FxIYChrV2jbSth//XykALz&#13;&#10;QdlG9c6ihB/0sC5vbwqVN26yn3jZhZZRiPW5ktCFMOSc+7pDo/zCDWhJO7rRqEDr2PJmVBOFm55H&#13;&#10;QiTcKG3pQ6cGfO6w/t6djYRKv88hPW22S8x0Nb5+xKfpbZDy/m7erGhUK2AB5/B3AVcG6g8lFTu4&#13;&#10;s2086yVkmYjJSkKSPgG7OkQsiPEgIYqWCfCy4P9Jyl8AAAD//wMAUEsDBBQABgAIAAAAIQB5GLyd&#13;&#10;vwAAACEBAAAZAAAAZHJzL19yZWxzL2Uyb0RvYy54bWwucmVsc4TPsWrEMAwG4L3QdzDaGyUdylHi&#13;&#10;ZDkOspYUbjWOkpjEsrGc0nv7euzBwQ0ahND3S23/63f1Q0lcYA1NVYMitmFyvGj4Hi9vJ1CSDU9m&#13;&#10;D0wabiTQd68v7RftJpclWV0UVRQWDWvO8RNR7EreSBUicZnMIXmTS5sWjMZuZiF8r+sPTP8N6O5M&#13;&#10;NUwa0jA1oMZbLMnP7TDPztI52MMT5wcRaA/JwV/9XlCTFsoaHG9YqqnKoYBdi3ePdX8AAAD//wMA&#13;&#10;UEsBAi0AFAAGAAgAAAAhAJszJzcMAQAALQIAABMAAAAAAAAAAAAAAAAAAAAAAFtDb250ZW50X1R5&#13;&#10;cGVzXS54bWxQSwECLQAUAAYACAAAACEAOP0h/9YAAACUAQAACwAAAAAAAAAAAAAAAAA9AQAAX3Jl&#13;&#10;bHMvLnJlbHNQSwECLQAUAAYACAAAACEAb9WD2XsBAAANAwAADgAAAAAAAAAAAAAAAAA8AgAAZHJz&#13;&#10;L2Uyb0RvYy54bWxQSwECLQAUAAYACAAAACEA2JES1esDAAD2CAAAEAAAAAAAAAAAAAAAAADjAwAA&#13;&#10;ZHJzL2luay9pbmsxLnhtbFBLAQItABQABgAIAAAAIQDOrasg5gAAABEBAAAPAAAAAAAAAAAAAAAA&#13;&#10;APwHAABkcnMvZG93bnJldi54bWxQSwECLQAUAAYACAAAACEAeRi8nb8AAAAhAQAAGQAAAAAAAAAA&#13;&#10;AAAAAAAPCQAAZHJzL19yZWxzL2Uyb0RvYy54bWwucmVsc1BLBQYAAAAABgAGAHgBAAAFCgAAAAA=&#13;&#10;">
                <v:imagedata r:id="rId43" o:title=""/>
              </v:shape>
            </w:pict>
          </mc:Fallback>
        </mc:AlternateContent>
      </w:r>
      <w:r w:rsidR="00EA046D" w:rsidRPr="00EA046D">
        <w:rPr>
          <w:rFonts w:ascii="Arial" w:hAnsi="Arial" w:cs="Arial"/>
          <w:color w:val="auto"/>
          <w:sz w:val="24"/>
        </w:rPr>
        <w:t xml:space="preserve">Figure </w:t>
      </w:r>
      <w:r w:rsidR="00EA046D" w:rsidRPr="00EA046D">
        <w:rPr>
          <w:rFonts w:ascii="Arial" w:hAnsi="Arial" w:cs="Arial"/>
          <w:color w:val="auto"/>
          <w:sz w:val="24"/>
        </w:rPr>
        <w:fldChar w:fldCharType="begin"/>
      </w:r>
      <w:r w:rsidR="00EA046D" w:rsidRPr="00EA046D">
        <w:rPr>
          <w:rFonts w:ascii="Arial" w:hAnsi="Arial" w:cs="Arial"/>
          <w:color w:val="auto"/>
          <w:sz w:val="24"/>
        </w:rPr>
        <w:instrText xml:space="preserve"> SEQ Figure \* ARABIC </w:instrText>
      </w:r>
      <w:r w:rsidR="00EA046D" w:rsidRPr="00EA046D">
        <w:rPr>
          <w:rFonts w:ascii="Arial" w:hAnsi="Arial" w:cs="Arial"/>
          <w:color w:val="auto"/>
          <w:sz w:val="24"/>
        </w:rPr>
        <w:fldChar w:fldCharType="separate"/>
      </w:r>
      <w:r w:rsidR="000F635B">
        <w:rPr>
          <w:rFonts w:ascii="Arial" w:hAnsi="Arial" w:cs="Arial"/>
          <w:noProof/>
          <w:color w:val="auto"/>
          <w:sz w:val="24"/>
        </w:rPr>
        <w:t>3</w:t>
      </w:r>
      <w:r w:rsidR="00EA046D" w:rsidRPr="00EA046D">
        <w:rPr>
          <w:rFonts w:ascii="Arial" w:hAnsi="Arial" w:cs="Arial"/>
          <w:color w:val="auto"/>
          <w:sz w:val="24"/>
        </w:rPr>
        <w:fldChar w:fldCharType="end"/>
      </w:r>
      <w:r w:rsidR="00EA046D" w:rsidRPr="00EA046D">
        <w:rPr>
          <w:rFonts w:ascii="Arial" w:hAnsi="Arial" w:cs="Arial"/>
          <w:color w:val="auto"/>
          <w:sz w:val="24"/>
        </w:rPr>
        <w:t>: Shows Transfer of Products and Tank Mixing Schedule.</w:t>
      </w:r>
      <w:bookmarkEnd w:id="19"/>
    </w:p>
    <w:p w14:paraId="7FD35B21" w14:textId="77777777" w:rsidR="00EA046D" w:rsidRDefault="00EA046D" w:rsidP="00EA046D">
      <w:pPr>
        <w:keepNext/>
        <w:jc w:val="center"/>
      </w:pPr>
      <w:r w:rsidRPr="00EA046D">
        <w:rPr>
          <w:rFonts w:ascii="Arial" w:hAnsi="Arial" w:cs="Arial"/>
          <w:noProof/>
          <w:sz w:val="24"/>
        </w:rPr>
        <w:lastRenderedPageBreak/>
        <w:drawing>
          <wp:inline distT="0" distB="0" distL="0" distR="0" wp14:anchorId="3573EEFD" wp14:editId="62815870">
            <wp:extent cx="4213398" cy="5410200"/>
            <wp:effectExtent l="0" t="0" r="0" b="0"/>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44"/>
                    <a:srcRect l="26258" t="11990" r="36866" b="3826"/>
                    <a:stretch/>
                  </pic:blipFill>
                  <pic:spPr bwMode="auto">
                    <a:xfrm>
                      <a:off x="0" y="0"/>
                      <a:ext cx="4237006" cy="5440514"/>
                    </a:xfrm>
                    <a:prstGeom prst="rect">
                      <a:avLst/>
                    </a:prstGeom>
                    <a:ln>
                      <a:noFill/>
                    </a:ln>
                    <a:extLst>
                      <a:ext uri="{53640926-AAD7-44D8-BBD7-CCE9431645EC}">
                        <a14:shadowObscured xmlns:a14="http://schemas.microsoft.com/office/drawing/2010/main"/>
                      </a:ext>
                    </a:extLst>
                  </pic:spPr>
                </pic:pic>
              </a:graphicData>
            </a:graphic>
          </wp:inline>
        </w:drawing>
      </w:r>
    </w:p>
    <w:p w14:paraId="56208FCF" w14:textId="51E21513" w:rsidR="00E127C0" w:rsidRPr="00EA046D" w:rsidRDefault="00EA046D" w:rsidP="00EA046D">
      <w:pPr>
        <w:pStyle w:val="Caption"/>
        <w:jc w:val="center"/>
        <w:rPr>
          <w:rFonts w:ascii="Arial" w:hAnsi="Arial" w:cs="Arial"/>
          <w:color w:val="auto"/>
          <w:sz w:val="36"/>
          <w:szCs w:val="24"/>
        </w:rPr>
      </w:pPr>
      <w:bookmarkStart w:id="20" w:name="_Toc133494751"/>
      <w:r w:rsidRPr="00EA046D">
        <w:rPr>
          <w:rFonts w:ascii="Arial" w:hAnsi="Arial" w:cs="Arial"/>
          <w:color w:val="auto"/>
          <w:sz w:val="24"/>
        </w:rPr>
        <w:t xml:space="preserve">Figure </w:t>
      </w:r>
      <w:r w:rsidRPr="00EA046D">
        <w:rPr>
          <w:rFonts w:ascii="Arial" w:hAnsi="Arial" w:cs="Arial"/>
          <w:color w:val="auto"/>
          <w:sz w:val="24"/>
        </w:rPr>
        <w:fldChar w:fldCharType="begin"/>
      </w:r>
      <w:r w:rsidRPr="00EA046D">
        <w:rPr>
          <w:rFonts w:ascii="Arial" w:hAnsi="Arial" w:cs="Arial"/>
          <w:color w:val="auto"/>
          <w:sz w:val="24"/>
        </w:rPr>
        <w:instrText xml:space="preserve"> SEQ Figure \* ARABIC </w:instrText>
      </w:r>
      <w:r w:rsidRPr="00EA046D">
        <w:rPr>
          <w:rFonts w:ascii="Arial" w:hAnsi="Arial" w:cs="Arial"/>
          <w:color w:val="auto"/>
          <w:sz w:val="24"/>
        </w:rPr>
        <w:fldChar w:fldCharType="separate"/>
      </w:r>
      <w:r w:rsidR="000F635B">
        <w:rPr>
          <w:rFonts w:ascii="Arial" w:hAnsi="Arial" w:cs="Arial"/>
          <w:noProof/>
          <w:color w:val="auto"/>
          <w:sz w:val="24"/>
        </w:rPr>
        <w:t>4</w:t>
      </w:r>
      <w:r w:rsidRPr="00EA046D">
        <w:rPr>
          <w:rFonts w:ascii="Arial" w:hAnsi="Arial" w:cs="Arial"/>
          <w:color w:val="auto"/>
          <w:sz w:val="24"/>
        </w:rPr>
        <w:fldChar w:fldCharType="end"/>
      </w:r>
      <w:r w:rsidRPr="00EA046D">
        <w:rPr>
          <w:rFonts w:ascii="Arial" w:hAnsi="Arial" w:cs="Arial"/>
          <w:color w:val="auto"/>
          <w:sz w:val="24"/>
        </w:rPr>
        <w:t xml:space="preserve">: Shows results of Upper, Middle &amp; Lower sample following transfer and </w:t>
      </w:r>
      <w:r w:rsidR="008742C4" w:rsidRPr="00EA046D">
        <w:rPr>
          <w:rFonts w:ascii="Arial" w:hAnsi="Arial" w:cs="Arial"/>
          <w:color w:val="auto"/>
          <w:sz w:val="24"/>
        </w:rPr>
        <w:t>4-hour</w:t>
      </w:r>
      <w:r w:rsidRPr="00EA046D">
        <w:rPr>
          <w:rFonts w:ascii="Arial" w:hAnsi="Arial" w:cs="Arial"/>
          <w:color w:val="auto"/>
          <w:sz w:val="24"/>
        </w:rPr>
        <w:t xml:space="preserve"> re-circulation.</w:t>
      </w:r>
      <w:bookmarkEnd w:id="20"/>
    </w:p>
    <w:p w14:paraId="7CD9BC27" w14:textId="05A2ADBA" w:rsidR="00E127C0" w:rsidRPr="00E127C0" w:rsidRDefault="009D7B0A" w:rsidP="00B50F87">
      <w:pPr>
        <w:spacing w:line="360" w:lineRule="auto"/>
        <w:rPr>
          <w:rFonts w:ascii="Arial" w:hAnsi="Arial" w:cs="Arial"/>
          <w:sz w:val="24"/>
          <w:szCs w:val="24"/>
        </w:rPr>
      </w:pPr>
      <w:r w:rsidRPr="0975AAC1">
        <w:rPr>
          <w:rFonts w:ascii="Arial" w:hAnsi="Arial" w:cs="Arial"/>
          <w:sz w:val="24"/>
          <w:szCs w:val="24"/>
        </w:rPr>
        <w:t xml:space="preserve">Therefore, to stay environmentally friendly and </w:t>
      </w:r>
      <w:commentRangeStart w:id="21"/>
      <w:r w:rsidRPr="0975AAC1">
        <w:rPr>
          <w:rFonts w:ascii="Arial" w:hAnsi="Arial" w:cs="Arial"/>
          <w:sz w:val="24"/>
          <w:szCs w:val="24"/>
        </w:rPr>
        <w:t>sustain manufacturing costs low</w:t>
      </w:r>
      <w:commentRangeEnd w:id="21"/>
      <w:r w:rsidR="007A0B81">
        <w:rPr>
          <w:rStyle w:val="CommentReference"/>
        </w:rPr>
        <w:commentReference w:id="21"/>
      </w:r>
      <w:r w:rsidRPr="0975AAC1">
        <w:rPr>
          <w:rFonts w:ascii="Arial" w:hAnsi="Arial" w:cs="Arial"/>
          <w:sz w:val="24"/>
          <w:szCs w:val="24"/>
        </w:rPr>
        <w:t xml:space="preserve">, Pump 5008-70 would be more advisable to use. </w:t>
      </w:r>
      <w:r w:rsidR="00FB3F9F" w:rsidRPr="0975AAC1">
        <w:rPr>
          <w:rFonts w:ascii="Arial" w:hAnsi="Arial" w:cs="Arial"/>
          <w:sz w:val="24"/>
          <w:szCs w:val="24"/>
        </w:rPr>
        <w:t xml:space="preserve">In addition, using a smaller sized pump would allow for higher safety as using Pump 5008-35 for prolonged periods could potentially cause emergency scenarios </w:t>
      </w:r>
      <w:commentRangeStart w:id="22"/>
      <w:r w:rsidR="00FB3F9F" w:rsidRPr="0975AAC1">
        <w:rPr>
          <w:rFonts w:ascii="Arial" w:hAnsi="Arial" w:cs="Arial"/>
          <w:sz w:val="24"/>
          <w:szCs w:val="24"/>
        </w:rPr>
        <w:t>such as a fire</w:t>
      </w:r>
      <w:commentRangeEnd w:id="22"/>
      <w:r w:rsidR="000E4AEF">
        <w:rPr>
          <w:rStyle w:val="CommentReference"/>
        </w:rPr>
        <w:commentReference w:id="22"/>
      </w:r>
      <w:r w:rsidR="00FB3F9F" w:rsidRPr="0975AAC1">
        <w:rPr>
          <w:rFonts w:ascii="Arial" w:hAnsi="Arial" w:cs="Arial"/>
          <w:sz w:val="24"/>
          <w:szCs w:val="24"/>
        </w:rPr>
        <w:t xml:space="preserve">. </w:t>
      </w:r>
      <w:r w:rsidR="00E127C0" w:rsidRPr="0975AAC1">
        <w:rPr>
          <w:rFonts w:ascii="Arial" w:hAnsi="Arial" w:cs="Arial"/>
          <w:sz w:val="24"/>
          <w:szCs w:val="24"/>
        </w:rPr>
        <w:t>However, other potential considerations have been discussed to resolve the energy/cost issue, these are;</w:t>
      </w:r>
    </w:p>
    <w:p w14:paraId="59EC4699" w14:textId="3EE088C6" w:rsidR="009D7B0A" w:rsidRPr="00E127C0" w:rsidRDefault="00272E20" w:rsidP="00B50F87">
      <w:pPr>
        <w:spacing w:line="360" w:lineRule="auto"/>
        <w:rPr>
          <w:rFonts w:ascii="Arial" w:hAnsi="Arial" w:cs="Arial"/>
          <w:b/>
          <w:sz w:val="24"/>
          <w:u w:val="single"/>
        </w:rPr>
      </w:pPr>
      <w:r>
        <w:rPr>
          <w:rFonts w:ascii="Arial" w:hAnsi="Arial" w:cs="Arial"/>
          <w:b/>
          <w:noProof/>
          <w:sz w:val="24"/>
          <w:u w:val="single"/>
        </w:rPr>
        <mc:AlternateContent>
          <mc:Choice Requires="wpi">
            <w:drawing>
              <wp:anchor distT="0" distB="0" distL="114300" distR="114300" simplePos="0" relativeHeight="251694080" behindDoc="0" locked="0" layoutInCell="1" allowOverlap="1" wp14:anchorId="430448B8" wp14:editId="731421F9">
                <wp:simplePos x="0" y="0"/>
                <wp:positionH relativeFrom="column">
                  <wp:posOffset>6435090</wp:posOffset>
                </wp:positionH>
                <wp:positionV relativeFrom="paragraph">
                  <wp:posOffset>-113030</wp:posOffset>
                </wp:positionV>
                <wp:extent cx="470235" cy="389890"/>
                <wp:effectExtent l="38100" t="38100" r="0" b="41910"/>
                <wp:wrapNone/>
                <wp:docPr id="51" name="Ink 51"/>
                <wp:cNvGraphicFramePr/>
                <a:graphic xmlns:a="http://schemas.openxmlformats.org/drawingml/2006/main">
                  <a:graphicData uri="http://schemas.microsoft.com/office/word/2010/wordprocessingInk">
                    <w14:contentPart bwMode="auto" r:id="rId45">
                      <w14:nvContentPartPr>
                        <w14:cNvContentPartPr/>
                      </w14:nvContentPartPr>
                      <w14:xfrm>
                        <a:off x="0" y="0"/>
                        <a:ext cx="470235" cy="389890"/>
                      </w14:xfrm>
                    </w14:contentPart>
                  </a:graphicData>
                </a:graphic>
              </wp:anchor>
            </w:drawing>
          </mc:Choice>
          <mc:Fallback>
            <w:pict>
              <v:shape w14:anchorId="3F18345F" id="Ink 51" o:spid="_x0000_s1026" type="#_x0000_t75" style="position:absolute;margin-left:505.5pt;margin-top:-10.1pt;width:39.5pt;height:33.1pt;z-index:25169408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WpGSp3AQAADQMAAA4AAABkcnMvZTJvRG9jLnhtbJxSXU/CMBR9N/E/&#13;&#10;NH2XjQEKC4MHiQkPKg/6A2rXssa1d7ktDP69dxsIaIwJL8u9Pdnp+eh0vrMl2yr0BlzG+72YM+Uk&#13;&#10;5MatM/7+9nQ35swH4XJRglMZ3yvP57Pbm2ldpSqBAspcISMS59O6yngRQpVGkZeFssL3oFKOQA1o&#13;&#10;RaAV11GOoiZ2W0ZJHN9HNWBeIUjlPZ0uOpDPWn6tlQyvWnsVWEnqRsNxwllopxFN2E0k8aOZ4knC&#13;&#10;o9lUpGsUVWHkQZa4QpUVxpGIb6qFCIJt0PyiskYieNChJ8FGoLWRqvVE7vrxD3dL99k46w/lBlMJ&#13;&#10;LigXVgLDMb8WuOYKW1IE9TPk1JDYBOAHRgro/0I60QuQG0t6ulZQlSLQk/CFqTwFnZo847jM+yf9&#13;&#10;bvt4crDCk6+XS4AaiQ6W//plp9E2YZMStss4vcF98227VLvAJB0OH+JkMOJMEjQYT8aTFj8ydwzH&#13;&#10;7SxauvyixPO9EXb2imdfAAAA//8DAFBLAwQUAAYACAAAACEA/2SNSjUEAAChCQAAEAAAAGRycy9p&#13;&#10;bmsvaW5rMS54bWy0VduK41YQfA/kHxrtw7zo2Oemm1nPEkIGAgkJ2Q0kj15bMxZrS4Msz+XvU9WS&#13;&#10;Pd7sLISQYJDc5/Slurrafvvuab+Th7o/NF27TNzMJlK3627TtHfL5PcPN6ZM5DCs2s1q17X1Mnmu&#13;&#10;D8m762+/edu0n/a7BZ6CDO2B3/a7ZbIdhvvFfP74+Dh7DLOuv5t7a8P8x/bTzz8l11PUpr5t2mZA&#13;&#10;ycPpaN21Q/00MNmi2SyT9fBkz/7I/b479uv6fM2Tfv3iMfSrdX3T9fvVcM64XbVtvZN2tQfuPxIZ&#13;&#10;nu/xpUGdu7pPZN+gYeNnLhax/KHCweppmVzYR0A8AMk+mb+e88//IefNlzkJK/giLxKZIG3qB2Ka&#13;&#10;K+eLr/f+a9/d1/3Q1C80j6RMF8+yHm3lZySqrw/d7sjZJPKw2h1BmbMWsphqu/krhHyZD9z8p/nA&#13;&#10;y1fzXYL7nJqpvUseJtLOkjqNdmj2NYS+vz9rbDggMY/fD72ug7c+GJsZHz44u8jcIstnubcXo5hU&#13;&#10;fMr5sT8etud8H/sXverNmbWxs8dmM2zPpNuZLbPCnXm/ZP216G3d3G2Hfx2+7nYdlmKa+Btry+/D&#13;&#10;dxedacmz5F5ZYFWhTAT8Vt8ukze6w6KR44EyUDjJKifQc55emXDl7JVNE+MSn9jUOPGCl5cguXdp&#13;&#10;EEcThnFFkWY4hhklM6EqcWtPtz7AiuLgC29n8zQgF0PxcXBFSptaUxjnCljZaEkecOgR5wxKxJh6&#13;&#10;hFs+TXQhjUzGJIW4vGS8xuWSwyUfw6SscEE/FJSYpQSvlZ1Umbbg4O3EhRxlpv6sAAeLIT0YMUWK&#13;&#10;ExgeXWiLJV8OqVyWkxA2Z6U0RCyZGmgqwtAcERT5go4VIdKRr1yNwmQkcYyy2ifDSEgpFV8sqhSg&#13;&#10;95FzT66AcCQHGUrAgRUcWBmboAeYjmCCWMGg98hC5BYMlxleDCeZJgdUkqDFSpZhRw5+SqyORxwS&#13;&#10;wkH5I43ORZLAJFEKgzAOX61KikBL6fK4jKDJnUwXBZJgPU7JghTgBys0jDcVR0Z9QEAoSWhkUeFi&#13;&#10;EtOYoRyMbJotx10FkoQwisyiccjos5/h0+b/023Q35dfbm8P9bBMYlUm11UFiUlRRavbkV/5wul6&#13;&#10;YEPYCCBmVABGFkqgCRJKbZyKpsp9BsJHFaF74zw6UALZIXqFRkihigtMBihjFCxVmOM2gCWbYpZY&#13;&#10;o5FRqhI0BcxidEUVJKbglX3UkSpiQqrZiGHjLwOXJBhrQskS6KgRQWe0xtn7rIKLapuLGjh9TtuS&#13;&#10;bgifo5hGFpV1h+7hQbnkpjQIQDRWB8OIUgE+FaW4cQibKLQUAHOfVWdafvyOYtwUQEYUcBhPyeGU&#13;&#10;Zfnk1o9KcabyOCN0rIXxVYpSJIDseKu4iATuoCdj76zGh0RPL4nO6zZoLb3kL8zfNfTyH3X9FwAA&#13;&#10;AP//AwBQSwMEFAAGAAgAAAAhAAPDO47lAAAAEQEAAA8AAABkcnMvZG93bnJldi54bWxMj09Lw0AQ&#13;&#10;xe+C32EZwVu7m6VUTbMpRREqiGCt6HGbHZNodjZmt2389k5Pehl48+fN+xXL0XfigENsAxnIpgoE&#13;&#10;UhVcS7WB7cv95BpETJac7QKhgR+MsCzPzwqbu3CkZzxsUi3YhGJuDTQp9bmUsWrQ2zgNPRLPPsLg&#13;&#10;bWI51NIN9sjmvpNaqbn0tiX+0NgebxusvjZ7b+Dxu9eran318Pm61vWTl7M3uX035vJivFtwWS1A&#13;&#10;JBzT3wWcGDg/lBxsF/bkouhYqyxjomRgopUGcVpRN4pbOwOzuQJZFvI/SfkLAAD//wMAUEsDBBQA&#13;&#10;BgAIAAAAIQB5GLydvwAAACEBAAAZAAAAZHJzL19yZWxzL2Uyb0RvYy54bWwucmVsc4TPsWrEMAwG&#13;&#10;4L3QdzDaGyUdylHiZDkOspYUbjWOkpjEsrGc0nv7euzBwQ0ahND3S23/63f1Q0lcYA1NVYMitmFy&#13;&#10;vGj4Hi9vJ1CSDU9mD0wabiTQd68v7RftJpclWV0UVRQWDWvO8RNR7EreSBUicZnMIXmTS5sWjMZu&#13;&#10;ZiF8r+sPTP8N6O5MNUwa0jA1oMZbLMnP7TDPztI52MMT5wcRaA/JwV/9XlCTFsoaHG9YqqnKoYBd&#13;&#10;i3ePdX8AAAD//wMAUEsBAi0AFAAGAAgAAAAhAJszJzcMAQAALQIAABMAAAAAAAAAAAAAAAAAAAAA&#13;&#10;AFtDb250ZW50X1R5cGVzXS54bWxQSwECLQAUAAYACAAAACEAOP0h/9YAAACUAQAACwAAAAAAAAAA&#13;&#10;AAAAAAA9AQAAX3JlbHMvLnJlbHNQSwECLQAUAAYACAAAACEAtakZKncBAAANAwAADgAAAAAAAAAA&#13;&#10;AAAAAAA8AgAAZHJzL2Uyb0RvYy54bWxQSwECLQAUAAYACAAAACEA/2SNSjUEAAChCQAAEAAAAAAA&#13;&#10;AAAAAAAAAADfAwAAZHJzL2luay9pbmsxLnhtbFBLAQItABQABgAIAAAAIQADwzuO5QAAABEBAAAP&#13;&#10;AAAAAAAAAAAAAAAAAEIIAABkcnMvZG93bnJldi54bWxQSwECLQAUAAYACAAAACEAeRi8nb8AAAAh&#13;&#10;AQAAGQAAAAAAAAAAAAAAAABUCQAAZHJzL19yZWxzL2Uyb0RvYy54bWwucmVsc1BLBQYAAAAABgAG&#13;&#10;AHgBAABKCgAAAAA=&#13;&#10;">
                <v:imagedata r:id="rId46" o:title=""/>
              </v:shape>
            </w:pict>
          </mc:Fallback>
        </mc:AlternateContent>
      </w:r>
    </w:p>
    <w:p w14:paraId="1DFB00F6" w14:textId="3AFECAFB" w:rsidR="009D7B0A" w:rsidRPr="00150FCF" w:rsidRDefault="009D7B0A" w:rsidP="00B50F87">
      <w:pPr>
        <w:spacing w:line="360" w:lineRule="auto"/>
        <w:rPr>
          <w:rFonts w:ascii="Arial" w:hAnsi="Arial" w:cs="Arial"/>
          <w:b/>
          <w:sz w:val="24"/>
        </w:rPr>
      </w:pPr>
      <w:r w:rsidRPr="00150FCF">
        <w:rPr>
          <w:rFonts w:ascii="Arial" w:hAnsi="Arial" w:cs="Arial"/>
          <w:b/>
          <w:sz w:val="24"/>
        </w:rPr>
        <w:t>Alternative Use</w:t>
      </w:r>
    </w:p>
    <w:p w14:paraId="216C65B3" w14:textId="545FA240" w:rsidR="00E127C0" w:rsidRPr="00E127C0" w:rsidRDefault="00E127C0" w:rsidP="00B50F87">
      <w:pPr>
        <w:spacing w:line="360" w:lineRule="auto"/>
        <w:rPr>
          <w:rFonts w:ascii="Arial" w:hAnsi="Arial" w:cs="Arial"/>
          <w:sz w:val="24"/>
        </w:rPr>
      </w:pPr>
      <w:r w:rsidRPr="00E127C0">
        <w:rPr>
          <w:rFonts w:ascii="Arial" w:hAnsi="Arial" w:cs="Arial"/>
          <w:sz w:val="24"/>
        </w:rPr>
        <w:t>As Pump 5008-35 is currently the desired pump used, due to Pump 5008-70 &amp; Pump 5008-45 are road and rail loading pumps, it may be desired to switch the pumps use. For example, Pump 5008-35 to only be used for jetty loading only when larger pumps are required to pump fluid faster onto ships &amp; will allow room for smaller pumps such as Pump 5008-45 &amp; Pump 5008-70 to be used for re-circulation. Additionally, another pump could be added dedicated solely for re-</w:t>
      </w:r>
      <w:r w:rsidRPr="00E127C0">
        <w:rPr>
          <w:rFonts w:ascii="Arial" w:hAnsi="Arial" w:cs="Arial"/>
          <w:sz w:val="24"/>
        </w:rPr>
        <w:lastRenderedPageBreak/>
        <w:t xml:space="preserve">circulating pumps, which meets the desired output for getting tanks on grade. This would be more environmentally friendly as it would decrease the energy output of electricity for the process. </w:t>
      </w:r>
    </w:p>
    <w:p w14:paraId="78D64A58" w14:textId="77777777" w:rsidR="00E127C0" w:rsidRPr="00E127C0" w:rsidRDefault="00E127C0" w:rsidP="00B50F87">
      <w:pPr>
        <w:spacing w:line="360" w:lineRule="auto"/>
        <w:rPr>
          <w:rFonts w:ascii="Arial" w:hAnsi="Arial" w:cs="Arial"/>
          <w:b/>
          <w:sz w:val="24"/>
          <w:u w:val="single"/>
        </w:rPr>
      </w:pPr>
    </w:p>
    <w:p w14:paraId="1B5F57F4" w14:textId="317A3115" w:rsidR="009D7B0A" w:rsidRPr="00150FCF" w:rsidRDefault="009D7B0A" w:rsidP="00B50F87">
      <w:pPr>
        <w:spacing w:line="360" w:lineRule="auto"/>
        <w:rPr>
          <w:rFonts w:ascii="Arial" w:hAnsi="Arial" w:cs="Arial"/>
          <w:b/>
          <w:sz w:val="24"/>
        </w:rPr>
      </w:pPr>
      <w:r w:rsidRPr="00150FCF">
        <w:rPr>
          <w:rFonts w:ascii="Arial" w:hAnsi="Arial" w:cs="Arial"/>
          <w:b/>
          <w:sz w:val="24"/>
        </w:rPr>
        <w:t>Desig</w:t>
      </w:r>
      <w:r w:rsidR="008742C4" w:rsidRPr="00150FCF">
        <w:rPr>
          <w:rFonts w:ascii="Arial" w:hAnsi="Arial" w:cs="Arial"/>
          <w:b/>
          <w:sz w:val="24"/>
        </w:rPr>
        <w:t>n</w:t>
      </w:r>
    </w:p>
    <w:p w14:paraId="7D62F1E5" w14:textId="419D503D" w:rsidR="00E127C0" w:rsidRPr="00E127C0" w:rsidRDefault="00E127C0" w:rsidP="00B50F87">
      <w:pPr>
        <w:spacing w:line="360" w:lineRule="auto"/>
        <w:rPr>
          <w:rFonts w:ascii="Arial" w:hAnsi="Arial" w:cs="Arial"/>
          <w:sz w:val="24"/>
          <w:szCs w:val="24"/>
        </w:rPr>
      </w:pPr>
      <w:r w:rsidRPr="0975AAC1">
        <w:rPr>
          <w:rFonts w:ascii="Arial" w:hAnsi="Arial" w:cs="Arial"/>
          <w:sz w:val="24"/>
          <w:szCs w:val="24"/>
        </w:rPr>
        <w:t xml:space="preserve">The potential design could be changed for either pump or tank. Pump 5008-35 could be changed </w:t>
      </w:r>
      <w:commentRangeStart w:id="23"/>
      <w:r w:rsidRPr="0975AAC1">
        <w:rPr>
          <w:rFonts w:ascii="Arial" w:hAnsi="Arial" w:cs="Arial"/>
          <w:sz w:val="24"/>
          <w:szCs w:val="24"/>
        </w:rPr>
        <w:t xml:space="preserve">as a whole to </w:t>
      </w:r>
      <w:commentRangeEnd w:id="23"/>
      <w:r w:rsidR="00023A37">
        <w:rPr>
          <w:rStyle w:val="CommentReference"/>
        </w:rPr>
        <w:commentReference w:id="23"/>
      </w:r>
      <w:r w:rsidRPr="0975AAC1">
        <w:rPr>
          <w:rFonts w:ascii="Arial" w:hAnsi="Arial" w:cs="Arial"/>
          <w:sz w:val="24"/>
          <w:szCs w:val="24"/>
        </w:rPr>
        <w:t xml:space="preserve">be reduced in size in order to provide less output, reducing its overall energy usage. Tanks could change their design </w:t>
      </w:r>
      <w:r w:rsidR="6854337D" w:rsidRPr="0975AAC1">
        <w:rPr>
          <w:rFonts w:ascii="Arial" w:hAnsi="Arial" w:cs="Arial"/>
          <w:sz w:val="24"/>
          <w:szCs w:val="24"/>
        </w:rPr>
        <w:t>as</w:t>
      </w:r>
      <w:r w:rsidRPr="0975AAC1">
        <w:rPr>
          <w:rFonts w:ascii="Arial" w:hAnsi="Arial" w:cs="Arial"/>
          <w:sz w:val="24"/>
          <w:szCs w:val="24"/>
        </w:rPr>
        <w:t xml:space="preserve"> the three-inch jet nozzle is not a standardized item as part of the </w:t>
      </w:r>
      <w:r w:rsidR="705C568B" w:rsidRPr="0975AAC1">
        <w:rPr>
          <w:rFonts w:ascii="Arial" w:hAnsi="Arial" w:cs="Arial"/>
          <w:sz w:val="24"/>
          <w:szCs w:val="24"/>
        </w:rPr>
        <w:t>Tank Storage Association (</w:t>
      </w:r>
      <w:r w:rsidRPr="0975AAC1">
        <w:rPr>
          <w:rFonts w:ascii="Arial" w:hAnsi="Arial" w:cs="Arial"/>
          <w:sz w:val="24"/>
          <w:szCs w:val="24"/>
        </w:rPr>
        <w:t>TSA</w:t>
      </w:r>
      <w:r w:rsidR="28424B78" w:rsidRPr="0975AAC1">
        <w:rPr>
          <w:rFonts w:ascii="Arial" w:hAnsi="Arial" w:cs="Arial"/>
          <w:sz w:val="24"/>
          <w:szCs w:val="24"/>
        </w:rPr>
        <w:t>)</w:t>
      </w:r>
      <w:r w:rsidRPr="0975AAC1">
        <w:rPr>
          <w:rFonts w:ascii="Arial" w:hAnsi="Arial" w:cs="Arial"/>
          <w:sz w:val="24"/>
          <w:szCs w:val="24"/>
        </w:rPr>
        <w:t>. Therefore, a potential new layout could be that the re-circ</w:t>
      </w:r>
      <w:r w:rsidR="570129F6" w:rsidRPr="0975AAC1">
        <w:rPr>
          <w:rFonts w:ascii="Arial" w:hAnsi="Arial" w:cs="Arial"/>
          <w:sz w:val="24"/>
          <w:szCs w:val="24"/>
        </w:rPr>
        <w:t>ulation</w:t>
      </w:r>
      <w:r w:rsidRPr="0975AAC1">
        <w:rPr>
          <w:rFonts w:ascii="Arial" w:hAnsi="Arial" w:cs="Arial"/>
          <w:sz w:val="24"/>
          <w:szCs w:val="24"/>
        </w:rPr>
        <w:t xml:space="preserve"> line goes straight into the centre of the tank with legs branching off to allow the product to mix at different parts of the tank from the bottom. A picture of the current and potential new design can be shown below, this may allow for a reduced overall time for mixing the product</w:t>
      </w:r>
      <w:commentRangeStart w:id="24"/>
      <w:r w:rsidRPr="0975AAC1">
        <w:rPr>
          <w:rFonts w:ascii="Arial" w:hAnsi="Arial" w:cs="Arial"/>
          <w:sz w:val="24"/>
          <w:szCs w:val="24"/>
        </w:rPr>
        <w:t>.</w:t>
      </w:r>
      <w:commentRangeEnd w:id="24"/>
      <w:r w:rsidR="007573F3">
        <w:rPr>
          <w:rStyle w:val="CommentReference"/>
        </w:rPr>
        <w:commentReference w:id="24"/>
      </w:r>
    </w:p>
    <w:p w14:paraId="3AA0CEEC" w14:textId="462EF73F" w:rsidR="00E127C0" w:rsidRDefault="00E127C0">
      <w:pPr>
        <w:rPr>
          <w:rFonts w:ascii="Arial" w:hAnsi="Arial" w:cs="Arial"/>
        </w:rPr>
      </w:pPr>
    </w:p>
    <w:p w14:paraId="4B23FCA4" w14:textId="4B1BF07B" w:rsidR="00FB3F9F" w:rsidRDefault="00272E20" w:rsidP="00EA046D">
      <w:pPr>
        <w:keepNext/>
        <w:jc w:val="center"/>
      </w:pPr>
      <w:r>
        <w:rPr>
          <w:noProof/>
        </w:rPr>
        <mc:AlternateContent>
          <mc:Choice Requires="wpi">
            <w:drawing>
              <wp:anchor distT="0" distB="0" distL="114300" distR="114300" simplePos="0" relativeHeight="251697152" behindDoc="0" locked="0" layoutInCell="1" allowOverlap="1" wp14:anchorId="46473066" wp14:editId="069EDD31">
                <wp:simplePos x="0" y="0"/>
                <wp:positionH relativeFrom="column">
                  <wp:posOffset>6384290</wp:posOffset>
                </wp:positionH>
                <wp:positionV relativeFrom="paragraph">
                  <wp:posOffset>1802765</wp:posOffset>
                </wp:positionV>
                <wp:extent cx="371715" cy="263525"/>
                <wp:effectExtent l="38100" t="38100" r="34925" b="41275"/>
                <wp:wrapNone/>
                <wp:docPr id="54" name="Ink 54"/>
                <wp:cNvGraphicFramePr/>
                <a:graphic xmlns:a="http://schemas.openxmlformats.org/drawingml/2006/main">
                  <a:graphicData uri="http://schemas.microsoft.com/office/word/2010/wordprocessingInk">
                    <w14:contentPart bwMode="auto" r:id="rId47">
                      <w14:nvContentPartPr>
                        <w14:cNvContentPartPr/>
                      </w14:nvContentPartPr>
                      <w14:xfrm>
                        <a:off x="0" y="0"/>
                        <a:ext cx="371715" cy="263525"/>
                      </w14:xfrm>
                    </w14:contentPart>
                  </a:graphicData>
                </a:graphic>
              </wp:anchor>
            </w:drawing>
          </mc:Choice>
          <mc:Fallback>
            <w:pict>
              <v:shape w14:anchorId="19452036" id="Ink 54" o:spid="_x0000_s1026" type="#_x0000_t75" style="position:absolute;margin-left:501.5pt;margin-top:140.75pt;width:31.65pt;height:23.15pt;z-index:2516971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D9hExJ5AQAADQMAAA4AAABkcnMvZTJvRG9jLnhtbJxSQW7CMBC8V+of&#13;&#10;LN9LEiDQRgQORZU4tOXQPsB1bGI19kZrQ+D33RAo0KqqxCXa9cTjmdmdzLa2YhuF3oDLedKLOVNO&#13;&#10;QmHcKufvb09395z5IFwhKnAq5zvl+Wx6ezNp6kz1oYSqUMiIxPmsqXNehlBnUeRlqazwPaiVI1AD&#13;&#10;WhGoxVVUoGiI3VZRP45HUQNY1AhSeU+n8w7k0z2/1kqGV629CqwidekwJTmhqx44w7YaDKj6aKsk&#13;&#10;jnk0nYhshaIujTzIEleossI4EvFNNRdBsDWaX1TWSAQPOvQk2Ai0NlLtPZG7JP7hbuE+W2fJUK4x&#13;&#10;k+CCcmEpMBzz2wPXPGEriqB5hoImJNYB+IGRAvp/IJ3oOci1JT3dVFBVItBK+NLUnoLOTJFzXBTJ&#13;&#10;Sb/bPJ4cLPHk6+USoIlEB8t/XdlqtG3YpIRtc047uGu/+1mqbWCSDgfjZJyknEmC+qNB2k9b/Mjc&#13;&#10;MRy7s2jpl4shnvft9bMtnn4BAAD//wMAUEsDBBQABgAIAAAAIQBB2ilW0wMAALwIAAAQAAAAZHJz&#13;&#10;L2luay9pbmsxLnhtbLRVTW/bRhC9F+h/WGwOunCknV1+rRA5CIIaKNAiQZMC7VGR1hYRiTRIyrL/&#13;&#10;fd8sKUppHKAoWtigObszb968maFfv3k67NVjaLuqqVea50arUG+abVXfr/Tvn26p1Krr1/V2vW/q&#13;&#10;sNLPodNvbn784XVVfznsl3gqINSdvB32K73r+4flYnE6neYnN2/a+4U1xi1+rr/8+ou+GaO24a6q&#13;&#10;qx4pu/PRpqn78NQL2LLarvSmfzKTP7A/Nsd2E6ZrOWk3F4++XW/CbdMe1v2EuFvXddiren0A7z+0&#13;&#10;6p8f8FIhz31otTpUKJjsnNMiLX/yOFg/rfSVfQTFDkwOevEy5p//A+btt5hCy9kiL7QaKW3Do3Ba&#13;&#10;RM2X36/9Q9s8hLavwkXmQZTx4lltBjvqMwjVhq7ZH6U3Wj2u90dIxsZgLMbcvHhBkG/xoM1/igdd&#13;&#10;vot3Te5racbyrnUYRZtG6tzavjoEDPrhYZqxvgOwHH/s27gO1lhHJiPrPrFZZnZpzDwt/FUrxik+&#13;&#10;Y35uj91uwvvcXuY13kyqDZWdqm2/m0Q3c1NmBU+6X6v+UvQuVPe7/l+Hb5p9g6UYO/7KmPKde3tV&#13;&#10;WUw5jdwLCxynUI0C/BbuVvpV3GEVI4eDqIAtlMutwjz7ZEY88zMqTKKJ42/BCbFi5axNjDKKE4en&#13;&#10;48EyOLPkshJ/4YVnSim7xEgMPDPFWSansCIMc5FQpqwyCQPH2jShFCYnTEw5LiWZSSx5ZTlJ4Ysc&#13;&#10;lBH7MyqTJwsYSznCLDHgPTxZ4hxcLXvAAMDIqWIDE+fijEzWJIR8sIxkZphODqQSxeA+8ITpFHuE&#13;&#10;WnlBaE5lLpYwgk+pnM9RRErOixgljnFKuSSfLJaYVAkXcWED00U5RLg8xWkRc0MxvItOBg5Sc07W&#13;&#10;iAW1inw69QodEXmRjUpilG6RQOSVPzZKFj2IIa4FYfH0yhcRawhLRT7BIAt8UM4QLGXB9ihDgiRz&#13;&#10;Xgpd8Iawgo7+pCAJYRVTAa3c4KrQCpHO4SWqI+0QoELMs1NMITDomYglLQE/r8pMNJNQozIq0WnA&#13;&#10;RQsqgffIx5HHMMW2i0h8MVLyGMHYY/AiiyCpL6oCai6HLKIqCgSZTMYlZhufIPbVx/v8vfinOxS/&#13;&#10;Su/v7rrQ4z+WTfVN7jEPslOF7FQ5c+UstWWiGT8ypeABUlgdcIzTiK4OgwahEYDOxWVDb9HHDB2M&#13;&#10;qqPjQBlKS1Eo+i0d5qSEnygVJciwIZhr7BNuWDYCUwddYKFuXNlBCOkxOl6gybIZUS0Qk0isbhYb&#13;&#10;KaphNeOsxLn4m1CXz/fNXwAAAP//AwBQSwMEFAAGAAgAAAAhAPFU/7nnAAAAEgEAAA8AAABkcnMv&#13;&#10;ZG93bnJldi54bWxMj8FOwzAQRO9I/QdrkbhRuwmkURqnQlTADYmAVHrbxksSNbbT2GnTv8c9wWWl&#13;&#10;0c7OzsvXk+7YiQbXWiNhMRfAyFRWtaaW8PX5cp8Ccx6Nws4aknAhB+tidpNjpuzZfNCp9DULIcZl&#13;&#10;KKHxvs84d1VDGt3c9mTC7scOGn2QQ83VgOcQrjseCZFwja0JHxrs6bmh6lCOWsJuPPKy/hZbri64&#13;&#10;3b2+PyzfKivl3e20WYXxtALmafJ/F3BlCP2hCMX2djTKsS5oIeJA5CVE6eIR2NUikiQGtpcQR8sU&#13;&#10;eJHz/yjFLwAAAP//AwBQSwMEFAAGAAgAAAAhAHkYvJ2/AAAAIQEAABkAAABkcnMvX3JlbHMvZTJv&#13;&#10;RG9jLnhtbC5yZWxzhM+xasQwDAbgvdB3MNobJR3KUeJkOQ6ylhRuNY6SmMSysZzSe/t67MHBDRqE&#13;&#10;0PdLbf/rd/VDSVxgDU1VgyK2YXK8aPgeL28nUJINT2YPTBpuJNB3ry/tF+0mlyVZXRRVFBYNa87x&#13;&#10;E1HsSt5IFSJxmcwheZNLmxaMxm5mIXyv6w9M/w3o7kw1TBrSMDWgxlssyc/tMM/O0jnYwxPnBxFo&#13;&#10;D8nBX/1eUJMWyhocb1iqqcqhgF2Ld491fwAAAP//AwBQSwECLQAUAAYACAAAACEAmzMnNwwBAAAt&#13;&#10;AgAAEwAAAAAAAAAAAAAAAAAAAAAAW0NvbnRlbnRfVHlwZXNdLnhtbFBLAQItABQABgAIAAAAIQA4&#13;&#10;/SH/1gAAAJQBAAALAAAAAAAAAAAAAAAAAD0BAABfcmVscy8ucmVsc1BLAQItABQABgAIAAAAIQA/&#13;&#10;YRMSeQEAAA0DAAAOAAAAAAAAAAAAAAAAADwCAABkcnMvZTJvRG9jLnhtbFBLAQItABQABgAIAAAA&#13;&#10;IQBB2ilW0wMAALwIAAAQAAAAAAAAAAAAAAAAAOEDAABkcnMvaW5rL2luazEueG1sUEsBAi0AFAAG&#13;&#10;AAgAAAAhAPFU/7nnAAAAEgEAAA8AAAAAAAAAAAAAAAAA4gcAAGRycy9kb3ducmV2LnhtbFBLAQIt&#13;&#10;ABQABgAIAAAAIQB5GLydvwAAACEBAAAZAAAAAAAAAAAAAAAAAPYIAABkcnMvX3JlbHMvZTJvRG9j&#13;&#10;LnhtbC5yZWxzUEsFBgAAAAAGAAYAeAEAAOwJAAAAAA==&#13;&#10;">
                <v:imagedata r:id="rId48" o:title=""/>
              </v:shape>
            </w:pict>
          </mc:Fallback>
        </mc:AlternateContent>
      </w:r>
      <w:r w:rsidR="00EA046D">
        <w:rPr>
          <w:noProof/>
        </w:rPr>
        <w:drawing>
          <wp:inline distT="0" distB="0" distL="0" distR="0" wp14:anchorId="4726A83D" wp14:editId="3DED8772">
            <wp:extent cx="5629275" cy="3828095"/>
            <wp:effectExtent l="0" t="0" r="0" b="1270"/>
            <wp:docPr id="17" name="Picture 17" descr="cid:187a2cd9f2e42da456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8" descr="cid:187a2cd9f2e42da45672"/>
                    <pic:cNvPicPr>
                      <a:picLocks noChangeAspect="1" noChangeArrowheads="1"/>
                    </pic:cNvPicPr>
                  </pic:nvPicPr>
                  <pic:blipFill rotWithShape="1">
                    <a:blip r:embed="rId49" r:link="rId50">
                      <a:extLst>
                        <a:ext uri="{28A0092B-C50C-407E-A947-70E740481C1C}">
                          <a14:useLocalDpi xmlns:a14="http://schemas.microsoft.com/office/drawing/2010/main" val="0"/>
                        </a:ext>
                      </a:extLst>
                    </a:blip>
                    <a:srcRect l="7318" t="5549" r="7856" b="17538"/>
                    <a:stretch/>
                  </pic:blipFill>
                  <pic:spPr bwMode="auto">
                    <a:xfrm>
                      <a:off x="0" y="0"/>
                      <a:ext cx="5630976" cy="3829252"/>
                    </a:xfrm>
                    <a:prstGeom prst="rect">
                      <a:avLst/>
                    </a:prstGeom>
                    <a:noFill/>
                    <a:ln>
                      <a:noFill/>
                    </a:ln>
                    <a:extLst>
                      <a:ext uri="{53640926-AAD7-44D8-BBD7-CCE9431645EC}">
                        <a14:shadowObscured xmlns:a14="http://schemas.microsoft.com/office/drawing/2010/main"/>
                      </a:ext>
                    </a:extLst>
                  </pic:spPr>
                </pic:pic>
              </a:graphicData>
            </a:graphic>
          </wp:inline>
        </w:drawing>
      </w:r>
    </w:p>
    <w:p w14:paraId="12CFF89E" w14:textId="7855D001" w:rsidR="00E127C0" w:rsidRPr="00FB3F9F" w:rsidRDefault="00FB3F9F" w:rsidP="0975AAC1">
      <w:pPr>
        <w:pStyle w:val="Caption"/>
        <w:jc w:val="center"/>
        <w:rPr>
          <w:rFonts w:ascii="Arial" w:hAnsi="Arial" w:cs="Arial"/>
          <w:color w:val="auto"/>
          <w:sz w:val="24"/>
          <w:szCs w:val="24"/>
        </w:rPr>
      </w:pPr>
      <w:bookmarkStart w:id="25" w:name="_Toc133494752"/>
      <w:commentRangeStart w:id="26"/>
      <w:r w:rsidRPr="0975AAC1">
        <w:rPr>
          <w:rFonts w:ascii="Arial" w:hAnsi="Arial" w:cs="Arial"/>
          <w:color w:val="auto"/>
          <w:sz w:val="24"/>
          <w:szCs w:val="24"/>
        </w:rPr>
        <w:t xml:space="preserve">Figure </w:t>
      </w:r>
      <w:r w:rsidRPr="0975AAC1">
        <w:rPr>
          <w:rFonts w:ascii="Arial" w:hAnsi="Arial" w:cs="Arial"/>
          <w:color w:val="auto"/>
          <w:sz w:val="24"/>
          <w:szCs w:val="24"/>
        </w:rPr>
        <w:fldChar w:fldCharType="begin"/>
      </w:r>
      <w:r w:rsidRPr="0975AAC1">
        <w:rPr>
          <w:rFonts w:ascii="Arial" w:hAnsi="Arial" w:cs="Arial"/>
          <w:color w:val="auto"/>
          <w:sz w:val="24"/>
          <w:szCs w:val="24"/>
        </w:rPr>
        <w:instrText xml:space="preserve"> SEQ Figure \* ARABIC </w:instrText>
      </w:r>
      <w:r w:rsidRPr="0975AAC1">
        <w:rPr>
          <w:rFonts w:ascii="Arial" w:hAnsi="Arial" w:cs="Arial"/>
          <w:color w:val="auto"/>
          <w:sz w:val="24"/>
          <w:szCs w:val="24"/>
        </w:rPr>
        <w:fldChar w:fldCharType="separate"/>
      </w:r>
      <w:r w:rsidR="000F635B">
        <w:rPr>
          <w:rFonts w:ascii="Arial" w:hAnsi="Arial" w:cs="Arial"/>
          <w:noProof/>
          <w:color w:val="auto"/>
          <w:sz w:val="24"/>
          <w:szCs w:val="24"/>
        </w:rPr>
        <w:t>5</w:t>
      </w:r>
      <w:r w:rsidRPr="0975AAC1">
        <w:rPr>
          <w:rFonts w:ascii="Arial" w:hAnsi="Arial" w:cs="Arial"/>
          <w:color w:val="auto"/>
          <w:sz w:val="24"/>
          <w:szCs w:val="24"/>
        </w:rPr>
        <w:fldChar w:fldCharType="end"/>
      </w:r>
      <w:r w:rsidRPr="0975AAC1">
        <w:rPr>
          <w:rFonts w:ascii="Arial" w:hAnsi="Arial" w:cs="Arial"/>
          <w:color w:val="auto"/>
          <w:sz w:val="24"/>
          <w:szCs w:val="24"/>
        </w:rPr>
        <w:t>: Tanks with jet nozzle in Re-Circ</w:t>
      </w:r>
      <w:r w:rsidR="613853F1" w:rsidRPr="0975AAC1">
        <w:rPr>
          <w:rFonts w:ascii="Arial" w:hAnsi="Arial" w:cs="Arial"/>
          <w:color w:val="auto"/>
          <w:sz w:val="24"/>
          <w:szCs w:val="24"/>
        </w:rPr>
        <w:t>ulation</w:t>
      </w:r>
      <w:bookmarkEnd w:id="25"/>
      <w:commentRangeEnd w:id="26"/>
      <w:r w:rsidR="000A69DC">
        <w:rPr>
          <w:rStyle w:val="CommentReference"/>
          <w:i w:val="0"/>
          <w:iCs w:val="0"/>
          <w:color w:val="auto"/>
        </w:rPr>
        <w:commentReference w:id="26"/>
      </w:r>
    </w:p>
    <w:p w14:paraId="47A5B471" w14:textId="77777777" w:rsidR="00E127C0" w:rsidRDefault="00E127C0">
      <w:pPr>
        <w:rPr>
          <w:rFonts w:ascii="Arial" w:hAnsi="Arial" w:cs="Arial"/>
          <w:b/>
          <w:u w:val="single"/>
        </w:rPr>
      </w:pPr>
    </w:p>
    <w:p w14:paraId="42788678" w14:textId="2B45CB0D" w:rsidR="00E127C0" w:rsidRDefault="00272E20">
      <w:pPr>
        <w:rPr>
          <w:rFonts w:ascii="Arial" w:hAnsi="Arial" w:cs="Arial"/>
          <w:b/>
          <w:u w:val="single"/>
        </w:rPr>
      </w:pPr>
      <w:r>
        <w:rPr>
          <w:rFonts w:ascii="Arial" w:hAnsi="Arial" w:cs="Arial"/>
          <w:b/>
          <w:noProof/>
          <w:u w:val="single"/>
        </w:rPr>
        <mc:AlternateContent>
          <mc:Choice Requires="wpi">
            <w:drawing>
              <wp:anchor distT="0" distB="0" distL="114300" distR="114300" simplePos="0" relativeHeight="251700224" behindDoc="0" locked="0" layoutInCell="1" allowOverlap="1" wp14:anchorId="15632BB2" wp14:editId="03BB8273">
                <wp:simplePos x="0" y="0"/>
                <wp:positionH relativeFrom="column">
                  <wp:posOffset>6266815</wp:posOffset>
                </wp:positionH>
                <wp:positionV relativeFrom="paragraph">
                  <wp:posOffset>2195830</wp:posOffset>
                </wp:positionV>
                <wp:extent cx="384705" cy="285115"/>
                <wp:effectExtent l="38100" t="38100" r="0" b="32385"/>
                <wp:wrapNone/>
                <wp:docPr id="57" name="Ink 57"/>
                <wp:cNvGraphicFramePr/>
                <a:graphic xmlns:a="http://schemas.openxmlformats.org/drawingml/2006/main">
                  <a:graphicData uri="http://schemas.microsoft.com/office/word/2010/wordprocessingInk">
                    <w14:contentPart bwMode="auto" r:id="rId51">
                      <w14:nvContentPartPr>
                        <w14:cNvContentPartPr/>
                      </w14:nvContentPartPr>
                      <w14:xfrm>
                        <a:off x="0" y="0"/>
                        <a:ext cx="384705" cy="285115"/>
                      </w14:xfrm>
                    </w14:contentPart>
                  </a:graphicData>
                </a:graphic>
              </wp:anchor>
            </w:drawing>
          </mc:Choice>
          <mc:Fallback>
            <w:pict>
              <v:shape w14:anchorId="3B39C2A3" id="Ink 57" o:spid="_x0000_s1026" type="#_x0000_t75" style="position:absolute;margin-left:492.25pt;margin-top:171.7pt;width:32.75pt;height:24.85pt;z-index:2517002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y4vQB6AQAADQMAAA4AAABkcnMvZTJvRG9jLnhtbJxSy07DMBC8I/EP&#13;&#10;lu80cWhLiZr2QIXUA48DfIBx7MYi9kZrt2n/nk3T0gJCSFwi7048npnd6XzrarbRGCz4gotBypn2&#13;&#10;CkrrVwV/fbm/mnAWovSlrMHrgu904PPZ5cW0bXKdQQV1qZERiQ952xS8irHJkySoSjsZBtBoT6AB&#13;&#10;dDJSiaukRNkSu6uTLE3HSQtYNghKh0DdRQ/y2Z7fGK3ikzFBR1aTupHIbjmL3SmdZJwhncapoN5b&#13;&#10;3xM8mU1lvkLZVFYdZMl/qHLSehLxSbWQUbI12h9UziqEACYOFLgEjLFK7z2RO5F+c7f0750zMVRr&#13;&#10;zBX4qH18lhiP+e2B/zzhaoqgfYCSJiTXEfiBkQL6eyC96AWotSM9/VRQ1zLSSoTKNoGCzm1ZcFyW&#13;&#10;4qTfb+5ODp7x5OvxK0ATSQ6Wf7uyNei6sEkJ2xacdnDXffez1NvIFDWvJ8ObdMSZIiibjIQYdfiR&#13;&#10;uWc4VmfR0i9fhnhed9fPtnj2AQAA//8DAFBLAwQUAAYACAAAACEAsbE6NusDAADhCAAAEAAAAGRy&#13;&#10;cy9pbmsvaW5rMS54bWy0VWGL20YQ/V7of1iUD/dFY+/srrQrE18opQeFlpYmgfajY+vOIpZ0SPL5&#13;&#10;7t/nzUonO9wFQmkx2Jrd2Tdv3ryV3757rA/qoez6qm3WCS90ospm2+6q5m6dfPxwQyFR/bBpdptD&#13;&#10;25Tr5Knsk3fXP/7wtmo+14cVvhUQml6e6sM62Q/D/Wq5PJ1Oi5NdtN3d0mhtl782n3//LbmeTu3K&#13;&#10;26qpBpTsn5e2bTOUj4OArardOtkOj3rOB/b79thty3lbVrrtOWPoNtvypu3qzTAj7jdNUx5Us6nB&#13;&#10;++9EDU/3eKhQ567sElVXaJjMgp134ZcCC5vHdXIRH0GxB5M6Wb6O+c//gHnzElNoWeNzn6iJ0q58&#13;&#10;EE7LqPnq273/2bX3ZTdU5VnmUZRp40ltxzjqMwrVlX17OMpsEvWwORwhGWsNW0y1efmKIC/xoM1/&#13;&#10;igddvol3Se5raab2LnWYRJst9TzaoapLGL2+nz029ACW5fdDF6+D0caSzsjYD6xXmVlpuwhcXIxi&#13;&#10;cvEz5qfu2O9nvE/d2a9xZ1Zt7OxU7Yb9LLpe6JB5nnW/VP210/uyutsP//r4tj20uBTTxN9oHX62&#13;&#10;P110FkvOlnvlAkcXqkmAv8rbdfIm3mEVT44LUQHWXplglc/zLL2i4kpf6TTR+BR5qpVWWUgdfnTK&#13;&#10;iomR5JRBpJWhgG+rOCVWuWKPB6OQmxplyfuUMixLplNsU7LyC5ScnEEKTiAfn8ymFpCcavIRDOc4&#13;&#10;dZQRmwBsYo0YNRWDBBXkLFKlrkamsCQp4/BtbAo8BDjllTfYEmAGltGpJSEnPfFYTALUkgbQgnBj&#13;&#10;FQRPiGosghqScchgKY/7smHIFtLPqAPomaiBpwwpBXGBU7E94ATloi4sBYSNpQyHUUhoAoPcVAMB&#13;&#10;oAPEkH4JElKBCKngSUGYSSAEciq8/CCwYMNeSGegITLEiUBYVdgoipTBCWgjOWPnrDGCqA3qE4cp&#13;&#10;QMtg6IupKqBzYocwGgCiE5pB91FGbPlMRhhHEYXMpaNxl5kCLABjSZ9Otq2FPHE6CGEeaCWNgig5&#13;&#10;GdkoCTpE/0bWo0TiFNhAcMUFYIg+BJShHQcwwJywxWIvSG+ii7BFJhMUKCfzgwPAVmxhtIcu4zgg&#13;&#10;YV4gkoGLSsoUBs0X0iAWxTMsU5YhKP3VK/75rfK9Ny2+u/64ve3LAf9rzMl1nsnFmi4e2yuby9Uj&#13;&#10;xt1zDi3LRZOWA66dmE9IQgbizKd5HL60xfCveH/0BTvYKUaxKT1eCE491rI8zeKWRatFBgwZFXym&#13;&#10;gigUpBhk47NsLNXE3CKNeE3etrjKjJOC6ZQLo5GixECDrC90Or/jr78AAAD//wMAUEsDBBQABgAI&#13;&#10;AAAAIQBf1r6f5QAAABEBAAAPAAAAZHJzL2Rvd25yZXYueG1sTI9PT8MwDMXvSHyHyEjcWNI2m7au&#13;&#10;6cQfceBIB5N2y5qsrWic0mRb+fZ4J7hYsv38/H7FZnI9O9sxdB4VJDMBzGLtTYeNgo/t68MSWIga&#13;&#10;je49WgU/NsCmvL0pdG78Bd/tuYoNIxMMuVbQxjjknIe6tU6HmR8s0u7oR6cjtWPDzagvZO56ngqx&#13;&#10;4E53SB9aPdjn1tZf1ckpSNNdJSUP6ecTd/vv7Vuyqxe9Uvd308uayuMaWLRT/LuAKwPlh5KCHfwJ&#13;&#10;TWC9gtVSzkmqIJOZBHZViLkgxgONVlkCvCz4f5LyFwAA//8DAFBLAwQUAAYACAAAACEAeRi8nb8A&#13;&#10;AAAhAQAAGQAAAGRycy9fcmVscy9lMm9Eb2MueG1sLnJlbHOEz7FqxDAMBuC90Hcw2hslHcpR4mQ5&#13;&#10;DrKWFG41jpKYxLKxnNJ7+3rswcENGoTQ90tt/+t39UNJXGANTVWDIrZhcrxo+B4vbydQkg1PZg9M&#13;&#10;Gm4k0HevL+0X7SaXJVldFFUUFg1rzvETUexK3kgVInGZzCF5k0ubFozGbmYhfK/rD0z/DejuTDVM&#13;&#10;GtIwNaDGWyzJz+0wz87SOdjDE+cHEWgPycFf/V5QkxbKGhxvWKqpyqGAXYt3j3V/AAAA//8DAFBL&#13;&#10;AQItABQABgAIAAAAIQCbMyc3DAEAAC0CAAATAAAAAAAAAAAAAAAAAAAAAABbQ29udGVudF9UeXBl&#13;&#10;c10ueG1sUEsBAi0AFAAGAAgAAAAhADj9If/WAAAAlAEAAAsAAAAAAAAAAAAAAAAAPQEAAF9yZWxz&#13;&#10;Ly5yZWxzUEsBAi0AFAAGAAgAAAAhAMy4vQB6AQAADQMAAA4AAAAAAAAAAAAAAAAAPAIAAGRycy9l&#13;&#10;Mm9Eb2MueG1sUEsBAi0AFAAGAAgAAAAhALGxOjbrAwAA4QgAABAAAAAAAAAAAAAAAAAA4gMAAGRy&#13;&#10;cy9pbmsvaW5rMS54bWxQSwECLQAUAAYACAAAACEAX9a+n+UAAAARAQAADwAAAAAAAAAAAAAAAAD7&#13;&#10;BwAAZHJzL2Rvd25yZXYueG1sUEsBAi0AFAAGAAgAAAAhAHkYvJ2/AAAAIQEAABkAAAAAAAAAAAAA&#13;&#10;AAAADQkAAGRycy9fcmVscy9lMm9Eb2MueG1sLnJlbHNQSwUGAAAAAAYABgB4AQAAAwoAAAAA&#13;&#10;">
                <v:imagedata r:id="rId52" o:title=""/>
              </v:shape>
            </w:pict>
          </mc:Fallback>
        </mc:AlternateContent>
      </w:r>
    </w:p>
    <w:p w14:paraId="6CD237B2" w14:textId="15826A4A" w:rsidR="00FB3F9F" w:rsidRDefault="00FB3F9F" w:rsidP="00FB3F9F">
      <w:pPr>
        <w:keepNext/>
      </w:pPr>
    </w:p>
    <w:p w14:paraId="5F75D456" w14:textId="465FC25B" w:rsidR="008220E8" w:rsidRDefault="008220E8" w:rsidP="00FB3F9F">
      <w:pPr>
        <w:keepNext/>
      </w:pPr>
    </w:p>
    <w:p w14:paraId="62AFF21A" w14:textId="30FEB11E" w:rsidR="008220E8" w:rsidRDefault="008220E8" w:rsidP="00FB3F9F">
      <w:pPr>
        <w:keepNext/>
      </w:pPr>
    </w:p>
    <w:p w14:paraId="35DD92DB" w14:textId="1ABFEB1E" w:rsidR="008220E8" w:rsidRDefault="00EA046D" w:rsidP="008220E8">
      <w:pPr>
        <w:keepNext/>
        <w:jc w:val="center"/>
      </w:pPr>
      <w:r>
        <w:rPr>
          <w:noProof/>
        </w:rPr>
        <w:drawing>
          <wp:inline distT="0" distB="0" distL="0" distR="0" wp14:anchorId="1133A97A" wp14:editId="3EE3DCA9">
            <wp:extent cx="4802521" cy="3287998"/>
            <wp:effectExtent l="0" t="4445" r="0" b="0"/>
            <wp:docPr id="16" name="Picture 16" descr="cid:187a2cd94898d846a68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descr="cid:187a2cd94898d846a681"/>
                    <pic:cNvPicPr>
                      <a:picLocks noChangeAspect="1" noChangeArrowheads="1"/>
                    </pic:cNvPicPr>
                  </pic:nvPicPr>
                  <pic:blipFill rotWithShape="1">
                    <a:blip r:embed="rId53" r:link="rId54">
                      <a:extLst>
                        <a:ext uri="{28A0092B-C50C-407E-A947-70E740481C1C}">
                          <a14:useLocalDpi xmlns:a14="http://schemas.microsoft.com/office/drawing/2010/main" val="0"/>
                        </a:ext>
                      </a:extLst>
                    </a:blip>
                    <a:srcRect l="12213" t="16629" r="15416" b="17306"/>
                    <a:stretch/>
                  </pic:blipFill>
                  <pic:spPr bwMode="auto">
                    <a:xfrm rot="5400000">
                      <a:off x="0" y="0"/>
                      <a:ext cx="4804223" cy="3289164"/>
                    </a:xfrm>
                    <a:prstGeom prst="rect">
                      <a:avLst/>
                    </a:prstGeom>
                    <a:noFill/>
                    <a:ln>
                      <a:noFill/>
                    </a:ln>
                    <a:extLst>
                      <a:ext uri="{53640926-AAD7-44D8-BBD7-CCE9431645EC}">
                        <a14:shadowObscured xmlns:a14="http://schemas.microsoft.com/office/drawing/2010/main"/>
                      </a:ext>
                    </a:extLst>
                  </pic:spPr>
                </pic:pic>
              </a:graphicData>
            </a:graphic>
          </wp:inline>
        </w:drawing>
      </w:r>
    </w:p>
    <w:p w14:paraId="0FC3A804" w14:textId="77777777" w:rsidR="008220E8" w:rsidRDefault="008220E8" w:rsidP="00FB3F9F">
      <w:pPr>
        <w:keepNext/>
      </w:pPr>
    </w:p>
    <w:p w14:paraId="43FAF72B" w14:textId="3366F2F8" w:rsidR="00FB3F9F" w:rsidRPr="00FB3F9F" w:rsidRDefault="00FB3F9F" w:rsidP="00FB3F9F">
      <w:pPr>
        <w:pStyle w:val="Caption"/>
        <w:jc w:val="center"/>
        <w:rPr>
          <w:rFonts w:ascii="Arial" w:hAnsi="Arial" w:cs="Arial"/>
          <w:b/>
          <w:color w:val="auto"/>
          <w:sz w:val="24"/>
          <w:u w:val="single"/>
        </w:rPr>
      </w:pPr>
      <w:bookmarkStart w:id="27" w:name="_Toc133494753"/>
      <w:commentRangeStart w:id="28"/>
      <w:r w:rsidRPr="00FB3F9F">
        <w:rPr>
          <w:rFonts w:ascii="Arial" w:hAnsi="Arial" w:cs="Arial"/>
          <w:color w:val="auto"/>
          <w:sz w:val="24"/>
        </w:rPr>
        <w:t xml:space="preserve">Figure </w:t>
      </w:r>
      <w:r w:rsidRPr="00FB3F9F">
        <w:rPr>
          <w:rFonts w:ascii="Arial" w:hAnsi="Arial" w:cs="Arial"/>
          <w:color w:val="auto"/>
          <w:sz w:val="24"/>
        </w:rPr>
        <w:fldChar w:fldCharType="begin"/>
      </w:r>
      <w:r w:rsidRPr="00FB3F9F">
        <w:rPr>
          <w:rFonts w:ascii="Arial" w:hAnsi="Arial" w:cs="Arial"/>
          <w:color w:val="auto"/>
          <w:sz w:val="24"/>
        </w:rPr>
        <w:instrText xml:space="preserve"> SEQ Figure \* ARABIC </w:instrText>
      </w:r>
      <w:r w:rsidRPr="00FB3F9F">
        <w:rPr>
          <w:rFonts w:ascii="Arial" w:hAnsi="Arial" w:cs="Arial"/>
          <w:color w:val="auto"/>
          <w:sz w:val="24"/>
        </w:rPr>
        <w:fldChar w:fldCharType="separate"/>
      </w:r>
      <w:r w:rsidR="000F635B">
        <w:rPr>
          <w:rFonts w:ascii="Arial" w:hAnsi="Arial" w:cs="Arial"/>
          <w:noProof/>
          <w:color w:val="auto"/>
          <w:sz w:val="24"/>
        </w:rPr>
        <w:t>6</w:t>
      </w:r>
      <w:r w:rsidRPr="00FB3F9F">
        <w:rPr>
          <w:rFonts w:ascii="Arial" w:hAnsi="Arial" w:cs="Arial"/>
          <w:color w:val="auto"/>
          <w:sz w:val="24"/>
        </w:rPr>
        <w:fldChar w:fldCharType="end"/>
      </w:r>
      <w:r w:rsidRPr="00FB3F9F">
        <w:rPr>
          <w:rFonts w:ascii="Arial" w:hAnsi="Arial" w:cs="Arial"/>
          <w:color w:val="auto"/>
          <w:sz w:val="24"/>
        </w:rPr>
        <w:t>: Potential tanks with new method to reduce mixing time</w:t>
      </w:r>
      <w:bookmarkEnd w:id="27"/>
      <w:commentRangeEnd w:id="28"/>
      <w:r w:rsidR="009536E1">
        <w:rPr>
          <w:rStyle w:val="CommentReference"/>
          <w:i w:val="0"/>
          <w:iCs w:val="0"/>
          <w:color w:val="auto"/>
        </w:rPr>
        <w:commentReference w:id="28"/>
      </w:r>
    </w:p>
    <w:p w14:paraId="7597E6C4" w14:textId="77777777" w:rsidR="00FB3F9F" w:rsidRDefault="00FB3F9F">
      <w:pPr>
        <w:rPr>
          <w:rFonts w:ascii="Arial" w:hAnsi="Arial" w:cs="Arial"/>
          <w:b/>
          <w:u w:val="single"/>
        </w:rPr>
      </w:pPr>
    </w:p>
    <w:p w14:paraId="46D6469A" w14:textId="0174B6DD" w:rsidR="009D7B0A" w:rsidRPr="00150FCF" w:rsidRDefault="009D7B0A" w:rsidP="00EA046D">
      <w:pPr>
        <w:spacing w:line="360" w:lineRule="auto"/>
        <w:rPr>
          <w:rFonts w:ascii="Arial" w:hAnsi="Arial" w:cs="Arial"/>
          <w:b/>
          <w:sz w:val="24"/>
        </w:rPr>
      </w:pPr>
      <w:r w:rsidRPr="00150FCF">
        <w:rPr>
          <w:rFonts w:ascii="Arial" w:hAnsi="Arial" w:cs="Arial"/>
          <w:b/>
          <w:sz w:val="24"/>
        </w:rPr>
        <w:t>Alternative Power</w:t>
      </w:r>
    </w:p>
    <w:p w14:paraId="12171CA9" w14:textId="2198B776" w:rsidR="00B50F87" w:rsidRPr="00B50F87" w:rsidRDefault="00272E20" w:rsidP="00B50F87">
      <w:pPr>
        <w:spacing w:line="360" w:lineRule="auto"/>
        <w:rPr>
          <w:rFonts w:ascii="Arial" w:hAnsi="Arial" w:cs="Arial"/>
          <w:sz w:val="24"/>
          <w:szCs w:val="24"/>
        </w:rPr>
      </w:pPr>
      <w:r>
        <w:rPr>
          <w:rFonts w:ascii="Arial" w:hAnsi="Arial" w:cs="Arial"/>
          <w:noProof/>
          <w:sz w:val="24"/>
          <w:szCs w:val="24"/>
        </w:rPr>
        <mc:AlternateContent>
          <mc:Choice Requires="wpi">
            <w:drawing>
              <wp:anchor distT="0" distB="0" distL="114300" distR="114300" simplePos="0" relativeHeight="251703296" behindDoc="0" locked="0" layoutInCell="1" allowOverlap="1" wp14:anchorId="4C132E37" wp14:editId="00368B92">
                <wp:simplePos x="0" y="0"/>
                <wp:positionH relativeFrom="column">
                  <wp:posOffset>6466840</wp:posOffset>
                </wp:positionH>
                <wp:positionV relativeFrom="paragraph">
                  <wp:posOffset>151130</wp:posOffset>
                </wp:positionV>
                <wp:extent cx="343440" cy="281305"/>
                <wp:effectExtent l="38100" t="38100" r="0" b="36195"/>
                <wp:wrapNone/>
                <wp:docPr id="60" name="Ink 60"/>
                <wp:cNvGraphicFramePr/>
                <a:graphic xmlns:a="http://schemas.openxmlformats.org/drawingml/2006/main">
                  <a:graphicData uri="http://schemas.microsoft.com/office/word/2010/wordprocessingInk">
                    <w14:contentPart bwMode="auto" r:id="rId55">
                      <w14:nvContentPartPr>
                        <w14:cNvContentPartPr/>
                      </w14:nvContentPartPr>
                      <w14:xfrm>
                        <a:off x="0" y="0"/>
                        <a:ext cx="343440" cy="281305"/>
                      </w14:xfrm>
                    </w14:contentPart>
                  </a:graphicData>
                </a:graphic>
              </wp:anchor>
            </w:drawing>
          </mc:Choice>
          <mc:Fallback>
            <w:pict>
              <v:shape w14:anchorId="2C47385E" id="Ink 60" o:spid="_x0000_s1026" type="#_x0000_t75" style="position:absolute;margin-left:508pt;margin-top:10.7pt;width:29.45pt;height:24.55pt;z-index:2517032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NGTm6Z5AQAADQMAAA4AAABkcnMvZTJvRG9jLnhtbJxSy07DMBC8I/EP&#13;&#10;ke80j6YVRE17oELqAegBPsA4dmMRe6O106R/z6ZpaQtCSL1EuzvxeGbHs0VnqmAr0WmwOYtHEQuk&#13;&#10;FVBou8nZ+9vT3T0LnOe24BVYmbOddGwxv72ZtXUmEyihKiQGRGJd1tY5K72vszB0opSGuxHU0hKo&#13;&#10;AA331OImLJC3xG6qMImiadgCFjWCkM7RdDmAbL7nV0oK/6qUkz6oSN0kTkif76s0JWHYV9MpzT76&#13;&#10;KnqIWDif8WyDvC61OMjiV6gyXFsS8U215J4HDepfVEYLBAfKjwSYEJTSQu49kbs4+uFuZT97Z3Eq&#13;&#10;GswEWC+tX3P0x/3tgWuuMBWtoH2GghLijQd2YKQF/R/IIHoJojGkZ0gFZcU9PQlX6trRojNd5AxX&#13;&#10;RXzSb7ePJwdrPPl6uQQokfBg+a8jnULTL5uUBF3OKM9d/91nKTsfCBqO03GaEiIISu7jcTTp8SPz&#13;&#10;wHDszlZLv1yEeN73x89e8fwLAAD//wMAUEsDBBQABgAIAAAAIQARikK8wAMAAKUIAAAQAAAAZHJz&#13;&#10;L2luay9pbmsxLnhtbLRV34vbRhB+L/R/GDYPftHa+1NamfhCKT0otLQ0CbSPjr13FrGlQ5LPd/99&#13;&#10;vlnJssNdIJSWA8kzO/PNfN/M6t6+ezrs6TG2XdXUK6HnSlCsN822qu9X4uOHWxkEdf263q73TR1X&#13;&#10;4jl24t3Njz+8rerPh/0STwJC3fGvw34ldn3/sFwsTqfT/GTnTXu/MErZxa/1599/Ezdj1jbeVXXV&#13;&#10;o2R3dm2auo9PPYMtq+1KbPonNcUD+31zbDdxOmZPu7lE9O16E2+b9rDuJ8Tduq7jnur1AX3/Lah/&#13;&#10;fsCPCnXuYyvoUIGwNHPtChd+KeFYP63ElX1Eix06OYjF65j//A+Yty8xuS1rirwQNLa0jY/c0yJp&#13;&#10;vvw29z/b5iG2fRUvMg+ijAfPtBnspM8gVBu7Zn/k2Qh6XO+PkEwrhbUYa+vFK4K8xIM2/ykedPkm&#13;&#10;3nVzX0sz0rvWYRRtWqnzaPvqELHoh4dpx/oOwOx+37fpOhhlrFReGvtBq6U3S1XMbRGuRjFu8Rnz&#13;&#10;U3vsdhPep/ayr+lkUm1gdqq2/W4SXc1V8IWedL9W/bXsXazud/2/Tt80+waXYpz4G6XCz/anK2ap&#13;&#10;5LRyr1zgtIU0CvBXvFuJN+kOU8ocHEkBm5NVhorgXTaTYabNTGVCCyWcyzNNhnRmyUidSUNeaq/h&#13;&#10;zKUxHm+bDj3pkCnSMJTU0mgPCzY/MR0LLwfiNxmtJsuT4XhiT07asuVkCmcozc6QGelgADYn4zIn&#13;&#10;S7YsQ4XMyiJlOzIGTQ4NINwiPjVupJfghWDEJQytcqRZNg3+dAmLKaJKCVJomcsxU8NVqQCB1CVX&#13;&#10;Je1l6dkNZmyXVBasS57gKUjtAsuT4EkrKmwqnpIhHmNyPQUvE0cHng28kZcOFDhpn6MmhzHDQTkN&#13;&#10;7pCdqaX2WZeSJWMATjWck9SBJUvH4IkLIArDXbI+cOIPXYEELGZSOOQ7DBgRUitUQGXuCk/MNQXi&#13;&#10;QGLyKgnJLqiqEk8F3bRKooy0PXlegDQ2VpUXRieNDZwOrcDmU6BJhuFpYF0k5osNSAfAhot3iFWX&#13;&#10;OvDRsCqOctaF24dWqH3WR7Nlc1YzrQC/VVZAtZB4c+1RFQUxdVoCvEl99ek+fy2+9walb9Ifd3dd&#13;&#10;7PH/SjlxkwduPdjc4EaVM+tnIc9wobQwYVh5vlLgwxKw0g4z0ZbHkThCFZl7THVUu8DmX0iCXO4H&#13;&#10;knhaQh7ygWJxRQpowrxwj2SBibJ6mG5J0AWgOMGFkL4MsFhOXpFclePuQUH4WNoXmly+0zdfAAAA&#13;&#10;//8DAFBLAwQUAAYACAAAACEAer+oi+YAAAAQAQAADwAAAGRycy9kb3ducmV2LnhtbEyPS2vDMBCE&#13;&#10;74X+B7GB3hrJIY/GsRxCTSGXFpoG06NibWwTPYwkO86/r3JqLgvDzs7Ol21HrciAzrfWcEimDAia&#13;&#10;ysrW1ByOPx+vb0B8EEYKZQ1yuKGHbf78lIlU2qv5xuEQahJDjE8FhyaELqXUVw1q4ae2QxN3Z+u0&#13;&#10;CFG6mkonrjFcKzpjbEm1aE380IgO3xusLodec/gsjwPefvuzK4v9WhWLcr/7Kjl/mYzFJo7dBkjA&#13;&#10;MfxfwJ0h9oc8FjvZ3khPVNQsWUaiwGGWzIHcHWw1XwM5cVixBdA8o48g+R8AAAD//wMAUEsDBBQA&#13;&#10;BgAIAAAAIQB5GLydvwAAACEBAAAZAAAAZHJzL19yZWxzL2Uyb0RvYy54bWwucmVsc4TPsWrEMAwG&#13;&#10;4L3QdzDaGyUdylHiZDkOspYUbjWOkpjEsrGc0nv7euzBwQ0ahND3S23/63f1Q0lcYA1NVYMitmFy&#13;&#10;vGj4Hi9vJ1CSDU9mD0wabiTQd68v7RftJpclWV0UVRQWDWvO8RNR7EreSBUicZnMIXmTS5sWjMZu&#13;&#10;ZiF8r+sPTP8N6O5MNUwa0jA1oMZbLMnP7TDPztI52MMT5wcRaA/JwV/9XlCTFsoaHG9YqqnKoYBd&#13;&#10;i3ePdX8AAAD//wMAUEsBAi0AFAAGAAgAAAAhAJszJzcMAQAALQIAABMAAAAAAAAAAAAAAAAAAAAA&#13;&#10;AFtDb250ZW50X1R5cGVzXS54bWxQSwECLQAUAAYACAAAACEAOP0h/9YAAACUAQAACwAAAAAAAAAA&#13;&#10;AAAAAAA9AQAAX3JlbHMvLnJlbHNQSwECLQAUAAYACAAAACEA0ZObpnkBAAANAwAADgAAAAAAAAAA&#13;&#10;AAAAAAA8AgAAZHJzL2Uyb0RvYy54bWxQSwECLQAUAAYACAAAACEAEYpCvMADAAClCAAAEAAAAAAA&#13;&#10;AAAAAAAAAADhAwAAZHJzL2luay9pbmsxLnhtbFBLAQItABQABgAIAAAAIQB6v6iL5gAAABABAAAP&#13;&#10;AAAAAAAAAAAAAAAAAM8HAABkcnMvZG93bnJldi54bWxQSwECLQAUAAYACAAAACEAeRi8nb8AAAAh&#13;&#10;AQAAGQAAAAAAAAAAAAAAAADiCAAAZHJzL19yZWxzL2Uyb0RvYy54bWwucmVsc1BLBQYAAAAABgAG&#13;&#10;AHgBAADYCQAAAAA=&#13;&#10;">
                <v:imagedata r:id="rId56" o:title=""/>
              </v:shape>
            </w:pict>
          </mc:Fallback>
        </mc:AlternateContent>
      </w:r>
      <w:r w:rsidR="00FB3F9F" w:rsidRPr="630A892D">
        <w:rPr>
          <w:rFonts w:ascii="Arial" w:hAnsi="Arial" w:cs="Arial"/>
          <w:sz w:val="24"/>
          <w:szCs w:val="24"/>
        </w:rPr>
        <w:t xml:space="preserve">All pumps on Puma Energy’s terminal are currently supplied by electricity through each </w:t>
      </w:r>
      <w:r w:rsidR="39866379" w:rsidRPr="630A892D">
        <w:rPr>
          <w:rFonts w:ascii="Arial" w:hAnsi="Arial" w:cs="Arial"/>
          <w:sz w:val="24"/>
          <w:szCs w:val="24"/>
        </w:rPr>
        <w:t>substation</w:t>
      </w:r>
      <w:r w:rsidR="00FB3F9F" w:rsidRPr="630A892D">
        <w:rPr>
          <w:rFonts w:ascii="Arial" w:hAnsi="Arial" w:cs="Arial"/>
          <w:sz w:val="24"/>
          <w:szCs w:val="24"/>
        </w:rPr>
        <w:t xml:space="preserve"> which has been transformed from high voltages by the national grid pylons.</w:t>
      </w:r>
      <w:r w:rsidR="1D4B3DC4" w:rsidRPr="630A892D">
        <w:rPr>
          <w:rFonts w:ascii="Arial" w:hAnsi="Arial" w:cs="Arial"/>
          <w:sz w:val="24"/>
          <w:szCs w:val="24"/>
        </w:rPr>
        <w:t xml:space="preserve"> There can be </w:t>
      </w:r>
      <w:r w:rsidR="2BA89FCA" w:rsidRPr="630A892D">
        <w:rPr>
          <w:rFonts w:ascii="Arial" w:hAnsi="Arial" w:cs="Arial"/>
          <w:sz w:val="24"/>
          <w:szCs w:val="24"/>
        </w:rPr>
        <w:t>many ways</w:t>
      </w:r>
      <w:r w:rsidR="1D4B3DC4" w:rsidRPr="630A892D">
        <w:rPr>
          <w:rFonts w:ascii="Arial" w:hAnsi="Arial" w:cs="Arial"/>
          <w:sz w:val="24"/>
          <w:szCs w:val="24"/>
        </w:rPr>
        <w:t xml:space="preserve"> to create electricity on site </w:t>
      </w:r>
      <w:r w:rsidR="16C2B96E" w:rsidRPr="630A892D">
        <w:rPr>
          <w:rFonts w:ascii="Arial" w:hAnsi="Arial" w:cs="Arial"/>
          <w:sz w:val="24"/>
          <w:szCs w:val="24"/>
        </w:rPr>
        <w:t xml:space="preserve">which have been explored </w:t>
      </w:r>
      <w:r w:rsidR="1D4B3DC4" w:rsidRPr="630A892D">
        <w:rPr>
          <w:rFonts w:ascii="Arial" w:hAnsi="Arial" w:cs="Arial"/>
          <w:sz w:val="24"/>
          <w:szCs w:val="24"/>
        </w:rPr>
        <w:t xml:space="preserve">and these are; </w:t>
      </w:r>
    </w:p>
    <w:p w14:paraId="46762503" w14:textId="77777777" w:rsidR="00FB3F9F" w:rsidRPr="00150FCF" w:rsidRDefault="00FB3F9F" w:rsidP="00EA046D">
      <w:pPr>
        <w:spacing w:line="360" w:lineRule="auto"/>
        <w:rPr>
          <w:rFonts w:ascii="Arial" w:hAnsi="Arial" w:cs="Arial"/>
          <w:b/>
          <w:bCs/>
          <w:i/>
          <w:sz w:val="28"/>
          <w:szCs w:val="28"/>
        </w:rPr>
      </w:pPr>
      <w:r w:rsidRPr="00150FCF">
        <w:rPr>
          <w:rFonts w:ascii="Arial" w:hAnsi="Arial" w:cs="Arial"/>
          <w:b/>
          <w:bCs/>
          <w:i/>
          <w:sz w:val="24"/>
          <w:szCs w:val="24"/>
        </w:rPr>
        <w:t>Solar</w:t>
      </w:r>
    </w:p>
    <w:p w14:paraId="250B0282" w14:textId="3F54D9A7" w:rsidR="630A892D" w:rsidRPr="00B50F87" w:rsidRDefault="00EA046D" w:rsidP="00EA046D">
      <w:pPr>
        <w:spacing w:line="360" w:lineRule="auto"/>
        <w:rPr>
          <w:rFonts w:ascii="Arial" w:hAnsi="Arial" w:cs="Arial"/>
          <w:bCs/>
          <w:sz w:val="24"/>
          <w:szCs w:val="24"/>
        </w:rPr>
      </w:pPr>
      <w:r>
        <w:rPr>
          <w:rFonts w:ascii="Arial" w:hAnsi="Arial" w:cs="Arial"/>
          <w:bCs/>
          <w:sz w:val="24"/>
          <w:szCs w:val="24"/>
        </w:rPr>
        <w:t xml:space="preserve">Puma Energy had initial ideas to create a solar panel farm with the excess land that they own at Milford Haven Terminal. Solar panels are generally made from a silicon material installed with a metal frame. When this material is exposed to sunlight, it produces electrons and therefore produces an electric charge, </w:t>
      </w:r>
      <w:sdt>
        <w:sdtPr>
          <w:rPr>
            <w:rFonts w:ascii="Arial" w:hAnsi="Arial" w:cs="Arial"/>
            <w:bCs/>
            <w:sz w:val="24"/>
            <w:szCs w:val="24"/>
          </w:rPr>
          <w:id w:val="739215728"/>
          <w:citation/>
        </w:sdtPr>
        <w:sdtEndPr/>
        <w:sdtContent>
          <w:r>
            <w:rPr>
              <w:rFonts w:ascii="Arial" w:hAnsi="Arial" w:cs="Arial"/>
              <w:bCs/>
              <w:sz w:val="24"/>
              <w:szCs w:val="24"/>
            </w:rPr>
            <w:fldChar w:fldCharType="begin"/>
          </w:r>
          <w:r>
            <w:rPr>
              <w:rFonts w:ascii="Arial" w:hAnsi="Arial" w:cs="Arial"/>
              <w:bCs/>
              <w:sz w:val="24"/>
              <w:szCs w:val="24"/>
            </w:rPr>
            <w:instrText xml:space="preserve"> CITATION Nat23 \l 2057 </w:instrText>
          </w:r>
          <w:r>
            <w:rPr>
              <w:rFonts w:ascii="Arial" w:hAnsi="Arial" w:cs="Arial"/>
              <w:bCs/>
              <w:sz w:val="24"/>
              <w:szCs w:val="24"/>
            </w:rPr>
            <w:fldChar w:fldCharType="separate"/>
          </w:r>
          <w:r w:rsidR="00342721" w:rsidRPr="00342721">
            <w:rPr>
              <w:rFonts w:ascii="Arial" w:hAnsi="Arial" w:cs="Arial"/>
              <w:noProof/>
              <w:sz w:val="24"/>
              <w:szCs w:val="24"/>
            </w:rPr>
            <w:t>(Grid, 2023)</w:t>
          </w:r>
          <w:r>
            <w:rPr>
              <w:rFonts w:ascii="Arial" w:hAnsi="Arial" w:cs="Arial"/>
              <w:bCs/>
              <w:sz w:val="24"/>
              <w:szCs w:val="24"/>
            </w:rPr>
            <w:fldChar w:fldCharType="end"/>
          </w:r>
        </w:sdtContent>
      </w:sdt>
      <w:r>
        <w:rPr>
          <w:rFonts w:ascii="Arial" w:hAnsi="Arial" w:cs="Arial"/>
          <w:bCs/>
          <w:sz w:val="24"/>
          <w:szCs w:val="24"/>
        </w:rPr>
        <w:t xml:space="preserve">. This can be stored by mechanical, thermal or battery storage with batteries being the most common storage system for residential photovoltaic solar systems, </w:t>
      </w:r>
      <w:sdt>
        <w:sdtPr>
          <w:rPr>
            <w:rFonts w:ascii="Arial" w:hAnsi="Arial" w:cs="Arial"/>
            <w:bCs/>
            <w:sz w:val="24"/>
            <w:szCs w:val="24"/>
          </w:rPr>
          <w:id w:val="-1601326348"/>
          <w:citation/>
        </w:sdtPr>
        <w:sdtEndPr/>
        <w:sdtContent>
          <w:r>
            <w:rPr>
              <w:rFonts w:ascii="Arial" w:hAnsi="Arial" w:cs="Arial"/>
              <w:bCs/>
              <w:sz w:val="24"/>
              <w:szCs w:val="24"/>
            </w:rPr>
            <w:fldChar w:fldCharType="begin"/>
          </w:r>
          <w:r>
            <w:rPr>
              <w:rFonts w:ascii="Arial" w:hAnsi="Arial" w:cs="Arial"/>
              <w:bCs/>
              <w:sz w:val="24"/>
              <w:szCs w:val="24"/>
            </w:rPr>
            <w:instrText xml:space="preserve"> CITATION Cat22 \l 2057 </w:instrText>
          </w:r>
          <w:r>
            <w:rPr>
              <w:rFonts w:ascii="Arial" w:hAnsi="Arial" w:cs="Arial"/>
              <w:bCs/>
              <w:sz w:val="24"/>
              <w:szCs w:val="24"/>
            </w:rPr>
            <w:fldChar w:fldCharType="separate"/>
          </w:r>
          <w:r w:rsidR="00342721" w:rsidRPr="00342721">
            <w:rPr>
              <w:rFonts w:ascii="Arial" w:hAnsi="Arial" w:cs="Arial"/>
              <w:noProof/>
              <w:sz w:val="24"/>
              <w:szCs w:val="24"/>
            </w:rPr>
            <w:t>(Lane, 2022)</w:t>
          </w:r>
          <w:r>
            <w:rPr>
              <w:rFonts w:ascii="Arial" w:hAnsi="Arial" w:cs="Arial"/>
              <w:bCs/>
              <w:sz w:val="24"/>
              <w:szCs w:val="24"/>
            </w:rPr>
            <w:fldChar w:fldCharType="end"/>
          </w:r>
        </w:sdtContent>
      </w:sdt>
      <w:r>
        <w:rPr>
          <w:rFonts w:ascii="Arial" w:hAnsi="Arial" w:cs="Arial"/>
          <w:bCs/>
          <w:sz w:val="24"/>
          <w:szCs w:val="24"/>
        </w:rPr>
        <w:t xml:space="preserve">. As this was not feasible, Puma Energy decided against the idea as there were better alternatives, </w:t>
      </w:r>
      <w:sdt>
        <w:sdtPr>
          <w:rPr>
            <w:rFonts w:ascii="Arial" w:hAnsi="Arial" w:cs="Arial"/>
            <w:bCs/>
            <w:sz w:val="24"/>
            <w:szCs w:val="24"/>
          </w:rPr>
          <w:id w:val="1808197147"/>
          <w:citation/>
        </w:sdtPr>
        <w:sdtEndPr/>
        <w:sdtContent>
          <w:r>
            <w:rPr>
              <w:rFonts w:ascii="Arial" w:hAnsi="Arial" w:cs="Arial"/>
              <w:bCs/>
              <w:sz w:val="24"/>
              <w:szCs w:val="24"/>
            </w:rPr>
            <w:fldChar w:fldCharType="begin"/>
          </w:r>
          <w:r>
            <w:rPr>
              <w:rFonts w:ascii="Arial" w:hAnsi="Arial" w:cs="Arial"/>
              <w:bCs/>
              <w:sz w:val="24"/>
              <w:szCs w:val="24"/>
            </w:rPr>
            <w:instrText xml:space="preserve"> CITATION Pau23 \l 2057 </w:instrText>
          </w:r>
          <w:r>
            <w:rPr>
              <w:rFonts w:ascii="Arial" w:hAnsi="Arial" w:cs="Arial"/>
              <w:bCs/>
              <w:sz w:val="24"/>
              <w:szCs w:val="24"/>
            </w:rPr>
            <w:fldChar w:fldCharType="separate"/>
          </w:r>
          <w:r w:rsidR="00342721" w:rsidRPr="00342721">
            <w:rPr>
              <w:rFonts w:ascii="Arial" w:hAnsi="Arial" w:cs="Arial"/>
              <w:noProof/>
              <w:sz w:val="24"/>
              <w:szCs w:val="24"/>
            </w:rPr>
            <w:t>(Bryson, 2023)</w:t>
          </w:r>
          <w:r>
            <w:rPr>
              <w:rFonts w:ascii="Arial" w:hAnsi="Arial" w:cs="Arial"/>
              <w:bCs/>
              <w:sz w:val="24"/>
              <w:szCs w:val="24"/>
            </w:rPr>
            <w:fldChar w:fldCharType="end"/>
          </w:r>
        </w:sdtContent>
      </w:sdt>
      <w:r>
        <w:rPr>
          <w:rFonts w:ascii="Arial" w:hAnsi="Arial" w:cs="Arial"/>
          <w:bCs/>
          <w:sz w:val="24"/>
          <w:szCs w:val="24"/>
        </w:rPr>
        <w:t xml:space="preserve">. </w:t>
      </w:r>
    </w:p>
    <w:p w14:paraId="44167A2A" w14:textId="77777777" w:rsidR="00FB3F9F" w:rsidRPr="00150FCF" w:rsidRDefault="00FB3F9F" w:rsidP="00EA046D">
      <w:pPr>
        <w:spacing w:line="360" w:lineRule="auto"/>
        <w:rPr>
          <w:rFonts w:ascii="Arial" w:hAnsi="Arial" w:cs="Arial"/>
          <w:b/>
          <w:bCs/>
          <w:i/>
          <w:sz w:val="24"/>
          <w:szCs w:val="24"/>
        </w:rPr>
      </w:pPr>
      <w:r w:rsidRPr="00150FCF">
        <w:rPr>
          <w:rFonts w:ascii="Arial" w:hAnsi="Arial" w:cs="Arial"/>
          <w:b/>
          <w:bCs/>
          <w:i/>
          <w:sz w:val="24"/>
          <w:szCs w:val="24"/>
        </w:rPr>
        <w:t>Wind</w:t>
      </w:r>
    </w:p>
    <w:p w14:paraId="06EAA4DB" w14:textId="16849BA1" w:rsidR="630A892D" w:rsidRPr="00B50F87" w:rsidRDefault="00272E20" w:rsidP="00EA046D">
      <w:pPr>
        <w:spacing w:line="360" w:lineRule="auto"/>
        <w:rPr>
          <w:rFonts w:ascii="Arial" w:hAnsi="Arial" w:cs="Arial"/>
          <w:bCs/>
          <w:sz w:val="24"/>
          <w:szCs w:val="24"/>
        </w:rPr>
      </w:pPr>
      <w:r>
        <w:rPr>
          <w:rFonts w:ascii="Arial" w:hAnsi="Arial" w:cs="Arial"/>
          <w:bCs/>
          <w:noProof/>
          <w:sz w:val="24"/>
          <w:szCs w:val="24"/>
        </w:rPr>
        <w:lastRenderedPageBreak/>
        <mc:AlternateContent>
          <mc:Choice Requires="wpi">
            <w:drawing>
              <wp:anchor distT="0" distB="0" distL="114300" distR="114300" simplePos="0" relativeHeight="251706368" behindDoc="0" locked="0" layoutInCell="1" allowOverlap="1" wp14:anchorId="57856433" wp14:editId="32A89F48">
                <wp:simplePos x="0" y="0"/>
                <wp:positionH relativeFrom="column">
                  <wp:posOffset>6498590</wp:posOffset>
                </wp:positionH>
                <wp:positionV relativeFrom="paragraph">
                  <wp:posOffset>1017905</wp:posOffset>
                </wp:positionV>
                <wp:extent cx="381535" cy="276225"/>
                <wp:effectExtent l="25400" t="50800" r="0" b="41275"/>
                <wp:wrapNone/>
                <wp:docPr id="63" name="Ink 63"/>
                <wp:cNvGraphicFramePr/>
                <a:graphic xmlns:a="http://schemas.openxmlformats.org/drawingml/2006/main">
                  <a:graphicData uri="http://schemas.microsoft.com/office/word/2010/wordprocessingInk">
                    <w14:contentPart bwMode="auto" r:id="rId57">
                      <w14:nvContentPartPr>
                        <w14:cNvContentPartPr/>
                      </w14:nvContentPartPr>
                      <w14:xfrm>
                        <a:off x="0" y="0"/>
                        <a:ext cx="381535" cy="276225"/>
                      </w14:xfrm>
                    </w14:contentPart>
                  </a:graphicData>
                </a:graphic>
              </wp:anchor>
            </w:drawing>
          </mc:Choice>
          <mc:Fallback>
            <w:pict>
              <v:shape w14:anchorId="7F4F780E" id="Ink 63" o:spid="_x0000_s1026" type="#_x0000_t75" style="position:absolute;margin-left:510.5pt;margin-top:78.55pt;width:32.9pt;height:24.55pt;z-index:2517063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NItgp8AQAADQMAAA4AAABkcnMvZTJvRG9jLnhtbJxSyU7DMBC9I/EP&#13;&#10;lu80cboqatoDFRIHoAf4AOPYjUXsicZuU/6eSRfaghBSL1HGL355y0znW1ezjcZgwRdc9FLOtFdQ&#13;&#10;Wr8q+Nvrw92EsxClL2UNXhf8Uwc+n93eTNsm1xlUUJcaGZH4kLdNwasYmzxJgqq0k6EHjfYEGkAn&#13;&#10;I424SkqULbG7OsnSdJS0gGWDoHQIdLrYg3y24zdGq/hiTNCR1aRuKPoZZ7HgWSpGJAzpTaRjwdl7&#13;&#10;hw4mI57MpjJfoWwqqw6y5BWqnLSeRHxTLWSUbI32F5WzCiGAiT0FLgFjrNI7T+ROpD/cPfqPzpkY&#13;&#10;qDXmCnzUPi4lxmN+O+CaX7iaImifoKSG5DoCPzBSQP8Xshe9ALV2pGffCupaRlqJUNkmUNC5LQuO&#13;&#10;j6U46feb+5ODJZ58PV8C1EhysPzXla1B14VNSti24LSDn91z16XeRqbosD8Rw/6QM0VQNh5l2bDD&#13;&#10;j8x7huN0Fi19clHi+dxdP9vi2RcAAAD//wMAUEsDBBQABgAIAAAAIQAvH88G2wMAAHcJAAAQAAAA&#13;&#10;ZHJzL2luay9pbmsxLnhtbLRVXW/bRhB8L9D/cGAe/MKT7oN3RwqRgyCogQItWjQJkD4qEm0RkUiD&#13;&#10;pCz733fmSNNKLQNJ0ALG0cvbnd2Z3aVev7nf78Rd2XZVUy8TPVOJKOt1s6nqm2Xy8cOVzBPR9at6&#13;&#10;s9o1dblMHsoueXP580+vq/rLfrfAKYBQd/xvv1sm276/Xcznx+NxdrSzpr2ZG6Xs/Nf6y++/JZdj&#13;&#10;1Ka8ruqqR8ru8dW6qfvyvifYotosk3V/ryZ/YL9vDu26nK75pl0/efTtal1eNe1+1U+I21VdlztR&#13;&#10;r/ao+1Mi+odb/FMhz03ZJmJfgbA0M52FLP+lwIvV/TI5sQ8osUMl+2R+HvPv/wHz6jkmy7Im+JCI&#13;&#10;saRNecea5lHzxcvc/2yb27Ltq/JJ5kGU8eJBrAc76jMI1ZZdszuwN4m4W+0OkEwrhbEYc+v5GUGe&#13;&#10;40Gb/xQPuryId1rc19KM9E51GEWbRuqxtX21LzHo+9tpxvoOwHz9vm/jOhhlrFROGvtBq4UzC61m&#13;&#10;WV6ctGKc4kfMz+2h2054n9uneY03k2oDs2O16beT6Gqmchf0pPup6ueit2V1s+1/OHzd7Bosxdjx&#13;&#10;V0rl7+zbE2Yx5Uu89LSp5yr7Ny+tM4N1O7Ne56Kf8fq+8G/kNU7FmQ9T3C4xNvav8nqZvIrfJhGL&#13;&#10;HV7EzmprhQ1aBK9MeiG1vTDhQto8TaTmn0qlEVric5PiFDrF4UThU4dHtIzULgWIUKmSXhgNRwfD&#13;&#10;yiC1Sg3jceImZLjKpC7oSRctrSiGS56IsAgjLkCVNBmetJBZCe1T5IdFj1iWiQ/gE0NEy0otfYAL&#13;&#10;k0oMvfAAwR1ABg8tMoZZEfjQwguXe5IM0hmXykw4mRFvpOclEiuRA0EhxsDXwoqxTuo8YyzJ83SG&#13;&#10;lqKFQiJfDUOBmin4IArK8nwMN5nwdGD1lMMWCPVwg26MyVAQc1EHS/nIBAiBKUYKRuTFqBuDhFY0&#13;&#10;mYtxsgDKyB0ojgToRIoyRMIwLDUy0WRCNJk6AoS14IG8ijowEEWgagcnqgKsIL2llnockELqKMTY&#13;&#10;J0BFYQkM2oOgdEWvoGCsFRw5ABqTl8XqYGBU/MhLwTA2ixaFQpzSYZDKRs0oYCaLQSwYX/3OPH4C&#13;&#10;vm0t8PniB/SP6+uu7PHjalxyGQwUAEHr3LAmVl8UuVXYE8M9kcFbzl1cAyxM5rIU0rGcOEqGA0IB&#13;&#10;2Fdd2KGX3BKok0NYDg0HxDpYmABYAmMRFSArAOP08Qb0ZECCocmFLKT3JmqjUydzDCm15XRwbtBV&#13;&#10;jkrsFJcKgWiCFzaDguglW8rMsTnPhHv65bn8BwAA//8DAFBLAwQUAAYACAAAACEA8hgzvuQAAAAS&#13;&#10;AQAADwAAAGRycy9kb3ducmV2LnhtbEyPT0vEMBDF74LfIYzgzU1aaC3dposoK4KguIrnbBObsvlT&#13;&#10;mulu9dM7e9LLMI+ZefN+zWbxjh3NlIYYJGQrAcyELuoh9BI+3rc3FbCEKmjlYjASvk2CTXt50aha&#13;&#10;x1N4M8cd9oxMQqqVBIs41pynzhqv0iqOJtDsK05eIcmp53pSJzL3judClNyrIdAHq0Zzb0132M1e&#13;&#10;wuMTPxS4xeLl2b7+uLnC9FlqKa+vloc1lbs1MDQL/l3AmYHyQ0vB9nEOOjFHWuQZESF1xW0G7Lwi&#13;&#10;qpKY9hJyUebA24b/R2l/AQAA//8DAFBLAwQUAAYACAAAACEAeRi8nb8AAAAhAQAAGQAAAGRycy9f&#13;&#10;cmVscy9lMm9Eb2MueG1sLnJlbHOEz7FqxDAMBuC90Hcw2hslHcpR4mQ5DrKWFG41jpKYxLKxnNJ7&#13;&#10;+3rswcENGoTQ90tt/+t39UNJXGANTVWDIrZhcrxo+B4vbydQkg1PZg9MGm4k0HevL+0X7SaXJVld&#13;&#10;FFUUFg1rzvETUexK3kgVInGZzCF5k0ubFozGbmYhfK/rD0z/DejuTDVMGtIwNaDGWyzJz+0wz87S&#13;&#10;OdjDE+cHEWgPycFf/V5QkxbKGhxvWKqpyqGAXYt3j3V/AAAA//8DAFBLAQItABQABgAIAAAAIQCb&#13;&#10;Myc3DAEAAC0CAAATAAAAAAAAAAAAAAAAAAAAAABbQ29udGVudF9UeXBlc10ueG1sUEsBAi0AFAAG&#13;&#10;AAgAAAAhADj9If/WAAAAlAEAAAsAAAAAAAAAAAAAAAAAPQEAAF9yZWxzLy5yZWxzUEsBAi0AFAAG&#13;&#10;AAgAAAAhAMNItgp8AQAADQMAAA4AAAAAAAAAAAAAAAAAPAIAAGRycy9lMm9Eb2MueG1sUEsBAi0A&#13;&#10;FAAGAAgAAAAhAC8fzwbbAwAAdwkAABAAAAAAAAAAAAAAAAAA5AMAAGRycy9pbmsvaW5rMS54bWxQ&#13;&#10;SwECLQAUAAYACAAAACEA8hgzvuQAAAASAQAADwAAAAAAAAAAAAAAAADtBwAAZHJzL2Rvd25yZXYu&#13;&#10;eG1sUEsBAi0AFAAGAAgAAAAhAHkYvJ2/AAAAIQEAABkAAAAAAAAAAAAAAAAA/ggAAGRycy9fcmVs&#13;&#10;cy9lMm9Eb2MueG1sLnJlbHNQSwUGAAAAAAYABgB4AQAA9AkAAAAA&#13;&#10;">
                <v:imagedata r:id="rId58" o:title=""/>
              </v:shape>
            </w:pict>
          </mc:Fallback>
        </mc:AlternateContent>
      </w:r>
      <w:r w:rsidR="00EA046D">
        <w:rPr>
          <w:rFonts w:ascii="Arial" w:hAnsi="Arial" w:cs="Arial"/>
          <w:bCs/>
          <w:sz w:val="24"/>
          <w:szCs w:val="24"/>
        </w:rPr>
        <w:t xml:space="preserve">The </w:t>
      </w:r>
      <w:r w:rsidR="00B50F87">
        <w:rPr>
          <w:rFonts w:ascii="Arial" w:hAnsi="Arial" w:cs="Arial"/>
          <w:bCs/>
          <w:sz w:val="24"/>
          <w:szCs w:val="24"/>
        </w:rPr>
        <w:t>easiest</w:t>
      </w:r>
      <w:r w:rsidR="00EA046D">
        <w:rPr>
          <w:rFonts w:ascii="Arial" w:hAnsi="Arial" w:cs="Arial"/>
          <w:bCs/>
          <w:sz w:val="24"/>
          <w:szCs w:val="24"/>
        </w:rPr>
        <w:t xml:space="preserve"> way </w:t>
      </w:r>
      <w:r w:rsidR="00B50F87">
        <w:rPr>
          <w:rFonts w:ascii="Arial" w:hAnsi="Arial" w:cs="Arial"/>
          <w:bCs/>
          <w:sz w:val="24"/>
          <w:szCs w:val="24"/>
        </w:rPr>
        <w:t>of</w:t>
      </w:r>
      <w:r w:rsidR="00EA046D">
        <w:rPr>
          <w:rFonts w:ascii="Arial" w:hAnsi="Arial" w:cs="Arial"/>
          <w:bCs/>
          <w:sz w:val="24"/>
          <w:szCs w:val="24"/>
        </w:rPr>
        <w:t xml:space="preserve"> creat</w:t>
      </w:r>
      <w:r w:rsidR="00B50F87">
        <w:rPr>
          <w:rFonts w:ascii="Arial" w:hAnsi="Arial" w:cs="Arial"/>
          <w:bCs/>
          <w:sz w:val="24"/>
          <w:szCs w:val="24"/>
        </w:rPr>
        <w:t>ing</w:t>
      </w:r>
      <w:r w:rsidR="00EA046D">
        <w:rPr>
          <w:rFonts w:ascii="Arial" w:hAnsi="Arial" w:cs="Arial"/>
          <w:bCs/>
          <w:sz w:val="24"/>
          <w:szCs w:val="24"/>
        </w:rPr>
        <w:t xml:space="preserve"> electricity on Puma Energy is through wind power as currently it is the most accessible and is proven to be a </w:t>
      </w:r>
      <w:commentRangeStart w:id="29"/>
      <w:r w:rsidR="00EA046D">
        <w:rPr>
          <w:rFonts w:ascii="Arial" w:hAnsi="Arial" w:cs="Arial"/>
          <w:bCs/>
          <w:sz w:val="24"/>
          <w:szCs w:val="24"/>
        </w:rPr>
        <w:t>great</w:t>
      </w:r>
      <w:commentRangeEnd w:id="29"/>
      <w:r w:rsidR="00E723DC">
        <w:rPr>
          <w:rStyle w:val="CommentReference"/>
        </w:rPr>
        <w:commentReference w:id="29"/>
      </w:r>
      <w:r w:rsidR="00EA046D">
        <w:rPr>
          <w:rFonts w:ascii="Arial" w:hAnsi="Arial" w:cs="Arial"/>
          <w:bCs/>
          <w:sz w:val="24"/>
          <w:szCs w:val="24"/>
        </w:rPr>
        <w:t xml:space="preserve"> supply of electricity. </w:t>
      </w:r>
      <w:commentRangeStart w:id="30"/>
      <w:r w:rsidR="00EA046D">
        <w:rPr>
          <w:rFonts w:ascii="Arial" w:hAnsi="Arial" w:cs="Arial"/>
          <w:bCs/>
          <w:sz w:val="24"/>
          <w:szCs w:val="24"/>
        </w:rPr>
        <w:t xml:space="preserve">Strong weather </w:t>
      </w:r>
      <w:commentRangeEnd w:id="30"/>
      <w:r w:rsidR="00CF0925">
        <w:rPr>
          <w:rStyle w:val="CommentReference"/>
        </w:rPr>
        <w:commentReference w:id="30"/>
      </w:r>
      <w:r w:rsidR="00EA046D">
        <w:rPr>
          <w:rFonts w:ascii="Arial" w:hAnsi="Arial" w:cs="Arial"/>
          <w:bCs/>
          <w:sz w:val="24"/>
          <w:szCs w:val="24"/>
        </w:rPr>
        <w:t>that cause</w:t>
      </w:r>
      <w:r w:rsidR="00B50F87">
        <w:rPr>
          <w:rFonts w:ascii="Arial" w:hAnsi="Arial" w:cs="Arial"/>
          <w:bCs/>
          <w:sz w:val="24"/>
          <w:szCs w:val="24"/>
        </w:rPr>
        <w:t>s</w:t>
      </w:r>
      <w:r w:rsidR="00EA046D">
        <w:rPr>
          <w:rFonts w:ascii="Arial" w:hAnsi="Arial" w:cs="Arial"/>
          <w:bCs/>
          <w:sz w:val="24"/>
          <w:szCs w:val="24"/>
        </w:rPr>
        <w:t xml:space="preserve"> windy conditions </w:t>
      </w:r>
      <w:r w:rsidR="00B50F87">
        <w:rPr>
          <w:rFonts w:ascii="Arial" w:hAnsi="Arial" w:cs="Arial"/>
          <w:bCs/>
          <w:sz w:val="24"/>
          <w:szCs w:val="24"/>
        </w:rPr>
        <w:t xml:space="preserve">will </w:t>
      </w:r>
      <w:r w:rsidR="00EA046D">
        <w:rPr>
          <w:rFonts w:ascii="Arial" w:hAnsi="Arial" w:cs="Arial"/>
          <w:bCs/>
          <w:sz w:val="24"/>
          <w:szCs w:val="24"/>
        </w:rPr>
        <w:t>turn propeller blades on a wind turbine around a rotor, which spins like a generator, creating electricity</w:t>
      </w:r>
      <w:r w:rsidR="00B50F87">
        <w:rPr>
          <w:rFonts w:ascii="Arial" w:hAnsi="Arial" w:cs="Arial"/>
          <w:bCs/>
          <w:sz w:val="24"/>
          <w:szCs w:val="24"/>
        </w:rPr>
        <w:t xml:space="preserve">, </w:t>
      </w:r>
      <w:sdt>
        <w:sdtPr>
          <w:rPr>
            <w:rFonts w:ascii="Arial" w:hAnsi="Arial" w:cs="Arial"/>
            <w:bCs/>
            <w:sz w:val="24"/>
            <w:szCs w:val="24"/>
          </w:rPr>
          <w:id w:val="-1815488834"/>
          <w:citation/>
        </w:sdtPr>
        <w:sdtEndPr/>
        <w:sdtContent>
          <w:r w:rsidR="00B50F87">
            <w:rPr>
              <w:rFonts w:ascii="Arial" w:hAnsi="Arial" w:cs="Arial"/>
              <w:bCs/>
              <w:sz w:val="24"/>
              <w:szCs w:val="24"/>
            </w:rPr>
            <w:fldChar w:fldCharType="begin"/>
          </w:r>
          <w:r w:rsidR="00B50F87">
            <w:rPr>
              <w:rFonts w:ascii="Arial" w:hAnsi="Arial" w:cs="Arial"/>
              <w:bCs/>
              <w:sz w:val="24"/>
              <w:szCs w:val="24"/>
            </w:rPr>
            <w:instrText xml:space="preserve"> CITATION Ene23 \l 2057 </w:instrText>
          </w:r>
          <w:r w:rsidR="00B50F87">
            <w:rPr>
              <w:rFonts w:ascii="Arial" w:hAnsi="Arial" w:cs="Arial"/>
              <w:bCs/>
              <w:sz w:val="24"/>
              <w:szCs w:val="24"/>
            </w:rPr>
            <w:fldChar w:fldCharType="separate"/>
          </w:r>
          <w:r w:rsidR="00342721" w:rsidRPr="00342721">
            <w:rPr>
              <w:rFonts w:ascii="Arial" w:hAnsi="Arial" w:cs="Arial"/>
              <w:noProof/>
              <w:sz w:val="24"/>
              <w:szCs w:val="24"/>
            </w:rPr>
            <w:t>(Energy, 2023)</w:t>
          </w:r>
          <w:r w:rsidR="00B50F87">
            <w:rPr>
              <w:rFonts w:ascii="Arial" w:hAnsi="Arial" w:cs="Arial"/>
              <w:bCs/>
              <w:sz w:val="24"/>
              <w:szCs w:val="24"/>
            </w:rPr>
            <w:fldChar w:fldCharType="end"/>
          </w:r>
        </w:sdtContent>
      </w:sdt>
      <w:r w:rsidR="00B50F87">
        <w:rPr>
          <w:rFonts w:ascii="Arial" w:hAnsi="Arial" w:cs="Arial"/>
          <w:bCs/>
          <w:sz w:val="24"/>
          <w:szCs w:val="24"/>
        </w:rPr>
        <w:t>. Plans have been put in place for a 1MW wind turbine, which would be used for lighting, pumps, etc.</w:t>
      </w:r>
    </w:p>
    <w:p w14:paraId="1BAA4999" w14:textId="77777777" w:rsidR="00FB3F9F" w:rsidRPr="00150FCF" w:rsidRDefault="00FB3F9F" w:rsidP="00EA046D">
      <w:pPr>
        <w:spacing w:line="360" w:lineRule="auto"/>
        <w:rPr>
          <w:rFonts w:ascii="Arial" w:hAnsi="Arial" w:cs="Arial"/>
          <w:b/>
          <w:bCs/>
          <w:i/>
          <w:sz w:val="24"/>
          <w:szCs w:val="24"/>
        </w:rPr>
      </w:pPr>
      <w:r w:rsidRPr="00150FCF">
        <w:rPr>
          <w:rFonts w:ascii="Arial" w:hAnsi="Arial" w:cs="Arial"/>
          <w:b/>
          <w:bCs/>
          <w:i/>
          <w:sz w:val="24"/>
          <w:szCs w:val="24"/>
        </w:rPr>
        <w:t>Tidal</w:t>
      </w:r>
    </w:p>
    <w:p w14:paraId="79C86DCE" w14:textId="1E1812F1" w:rsidR="630A892D" w:rsidRPr="00B50F87" w:rsidRDefault="00B50F87" w:rsidP="00EA046D">
      <w:pPr>
        <w:spacing w:line="360" w:lineRule="auto"/>
        <w:rPr>
          <w:rFonts w:ascii="Arial" w:hAnsi="Arial" w:cs="Arial"/>
          <w:bCs/>
          <w:sz w:val="24"/>
          <w:szCs w:val="24"/>
        </w:rPr>
      </w:pPr>
      <w:r>
        <w:rPr>
          <w:rFonts w:ascii="Arial" w:hAnsi="Arial" w:cs="Arial"/>
          <w:bCs/>
          <w:sz w:val="24"/>
          <w:szCs w:val="24"/>
        </w:rPr>
        <w:t xml:space="preserve">Tidal energy to electricity works very similarly to wind powered energy, where propeller blades are placed under water and naturally the tide strength will determine how many times the propeller is rotated. With the propeller rotating, it spins a generator creating electricity which is stored by electrical battery, thermal or mechanical, </w:t>
      </w:r>
      <w:sdt>
        <w:sdtPr>
          <w:rPr>
            <w:rFonts w:ascii="Arial" w:hAnsi="Arial" w:cs="Arial"/>
            <w:bCs/>
            <w:sz w:val="24"/>
            <w:szCs w:val="24"/>
          </w:rPr>
          <w:id w:val="774060715"/>
          <w:citation/>
        </w:sdtPr>
        <w:sdtEndPr/>
        <w:sdtContent>
          <w:r>
            <w:rPr>
              <w:rFonts w:ascii="Arial" w:hAnsi="Arial" w:cs="Arial"/>
              <w:bCs/>
              <w:sz w:val="24"/>
              <w:szCs w:val="24"/>
            </w:rPr>
            <w:fldChar w:fldCharType="begin"/>
          </w:r>
          <w:r>
            <w:rPr>
              <w:rFonts w:ascii="Arial" w:hAnsi="Arial" w:cs="Arial"/>
              <w:bCs/>
              <w:sz w:val="24"/>
              <w:szCs w:val="24"/>
            </w:rPr>
            <w:instrText xml:space="preserve"> CITATION Are17 \l 2057 </w:instrText>
          </w:r>
          <w:r>
            <w:rPr>
              <w:rFonts w:ascii="Arial" w:hAnsi="Arial" w:cs="Arial"/>
              <w:bCs/>
              <w:sz w:val="24"/>
              <w:szCs w:val="24"/>
            </w:rPr>
            <w:fldChar w:fldCharType="separate"/>
          </w:r>
          <w:r w:rsidR="00342721" w:rsidRPr="00342721">
            <w:rPr>
              <w:rFonts w:ascii="Arial" w:hAnsi="Arial" w:cs="Arial"/>
              <w:noProof/>
              <w:sz w:val="24"/>
              <w:szCs w:val="24"/>
            </w:rPr>
            <w:t>(Arena, 2017)</w:t>
          </w:r>
          <w:r>
            <w:rPr>
              <w:rFonts w:ascii="Arial" w:hAnsi="Arial" w:cs="Arial"/>
              <w:bCs/>
              <w:sz w:val="24"/>
              <w:szCs w:val="24"/>
            </w:rPr>
            <w:fldChar w:fldCharType="end"/>
          </w:r>
        </w:sdtContent>
      </w:sdt>
      <w:r>
        <w:rPr>
          <w:rFonts w:ascii="Arial" w:hAnsi="Arial" w:cs="Arial"/>
          <w:bCs/>
          <w:sz w:val="24"/>
          <w:szCs w:val="24"/>
        </w:rPr>
        <w:t xml:space="preserve">. With the cost output of the tidal energy and potential encounter with the jetty, a tidal energy system would not be viable, </w:t>
      </w:r>
      <w:commentRangeStart w:id="31"/>
      <w:sdt>
        <w:sdtPr>
          <w:rPr>
            <w:rFonts w:ascii="Arial" w:hAnsi="Arial" w:cs="Arial"/>
            <w:bCs/>
            <w:sz w:val="24"/>
            <w:szCs w:val="24"/>
          </w:rPr>
          <w:id w:val="-477067284"/>
          <w:citation/>
        </w:sdtPr>
        <w:sdtEndPr/>
        <w:sdtContent>
          <w:r>
            <w:rPr>
              <w:rFonts w:ascii="Arial" w:hAnsi="Arial" w:cs="Arial"/>
              <w:bCs/>
              <w:sz w:val="24"/>
              <w:szCs w:val="24"/>
            </w:rPr>
            <w:fldChar w:fldCharType="begin"/>
          </w:r>
          <w:r>
            <w:rPr>
              <w:rFonts w:ascii="Arial" w:hAnsi="Arial" w:cs="Arial"/>
              <w:bCs/>
              <w:sz w:val="24"/>
              <w:szCs w:val="24"/>
            </w:rPr>
            <w:instrText xml:space="preserve"> CITATION Pau23 \l 2057 </w:instrText>
          </w:r>
          <w:r>
            <w:rPr>
              <w:rFonts w:ascii="Arial" w:hAnsi="Arial" w:cs="Arial"/>
              <w:bCs/>
              <w:sz w:val="24"/>
              <w:szCs w:val="24"/>
            </w:rPr>
            <w:fldChar w:fldCharType="separate"/>
          </w:r>
          <w:r w:rsidR="00342721" w:rsidRPr="00342721">
            <w:rPr>
              <w:rFonts w:ascii="Arial" w:hAnsi="Arial" w:cs="Arial"/>
              <w:noProof/>
              <w:sz w:val="24"/>
              <w:szCs w:val="24"/>
            </w:rPr>
            <w:t>(Bryson, 2023)</w:t>
          </w:r>
          <w:r>
            <w:rPr>
              <w:rFonts w:ascii="Arial" w:hAnsi="Arial" w:cs="Arial"/>
              <w:bCs/>
              <w:sz w:val="24"/>
              <w:szCs w:val="24"/>
            </w:rPr>
            <w:fldChar w:fldCharType="end"/>
          </w:r>
        </w:sdtContent>
      </w:sdt>
      <w:commentRangeEnd w:id="31"/>
      <w:r w:rsidR="00C643D0">
        <w:rPr>
          <w:rStyle w:val="CommentReference"/>
        </w:rPr>
        <w:commentReference w:id="31"/>
      </w:r>
      <w:r>
        <w:rPr>
          <w:rFonts w:ascii="Arial" w:hAnsi="Arial" w:cs="Arial"/>
          <w:bCs/>
          <w:sz w:val="24"/>
          <w:szCs w:val="24"/>
        </w:rPr>
        <w:t>.</w:t>
      </w:r>
    </w:p>
    <w:p w14:paraId="3B114460" w14:textId="7CCF3B62" w:rsidR="00EF0391" w:rsidRPr="00150FCF" w:rsidRDefault="00FB3F9F" w:rsidP="00B50F87">
      <w:pPr>
        <w:spacing w:line="360" w:lineRule="auto"/>
        <w:rPr>
          <w:rFonts w:ascii="Arial" w:hAnsi="Arial" w:cs="Arial"/>
          <w:b/>
          <w:bCs/>
          <w:i/>
        </w:rPr>
      </w:pPr>
      <w:r w:rsidRPr="00150FCF">
        <w:rPr>
          <w:rFonts w:ascii="Arial" w:hAnsi="Arial" w:cs="Arial"/>
          <w:b/>
          <w:bCs/>
          <w:i/>
          <w:sz w:val="24"/>
          <w:szCs w:val="24"/>
        </w:rPr>
        <w:t>Hydrogen</w:t>
      </w:r>
    </w:p>
    <w:p w14:paraId="543401D3" w14:textId="1B04CD43" w:rsidR="00B50F87" w:rsidRDefault="00B50F87" w:rsidP="00B50F87">
      <w:pPr>
        <w:spacing w:line="360" w:lineRule="auto"/>
        <w:rPr>
          <w:rFonts w:ascii="Arial" w:hAnsi="Arial" w:cs="Arial"/>
          <w:bCs/>
          <w:sz w:val="24"/>
        </w:rPr>
      </w:pPr>
      <w:r>
        <w:rPr>
          <w:rFonts w:ascii="Arial" w:hAnsi="Arial" w:cs="Arial"/>
          <w:bCs/>
          <w:sz w:val="24"/>
        </w:rPr>
        <w:t xml:space="preserve">With recent planning permission being accepted, hydrogen power to electricity would be the most effective way of producing electricity to supply Puma Energy. The hydrogen plant on Puma Energy </w:t>
      </w:r>
      <w:commentRangeStart w:id="32"/>
      <w:r>
        <w:rPr>
          <w:rFonts w:ascii="Arial" w:hAnsi="Arial" w:cs="Arial"/>
          <w:bCs/>
          <w:sz w:val="24"/>
        </w:rPr>
        <w:t xml:space="preserve">will let the company to produce </w:t>
      </w:r>
      <w:commentRangeEnd w:id="32"/>
      <w:r w:rsidR="00E81A25">
        <w:rPr>
          <w:rStyle w:val="CommentReference"/>
        </w:rPr>
        <w:commentReference w:id="32"/>
      </w:r>
      <w:r>
        <w:rPr>
          <w:rFonts w:ascii="Arial" w:hAnsi="Arial" w:cs="Arial"/>
          <w:bCs/>
          <w:sz w:val="24"/>
        </w:rPr>
        <w:t xml:space="preserve">hydrogen fuel cells. When combined with oxygen atoms through the natural air, they will split into an anode (hydrogen) and cathode (air). The electrons of the hydrogen molecule allow to go through an external circuit, creating a flow of electricity, </w:t>
      </w:r>
      <w:sdt>
        <w:sdtPr>
          <w:rPr>
            <w:rFonts w:ascii="Arial" w:hAnsi="Arial" w:cs="Arial"/>
            <w:bCs/>
            <w:sz w:val="24"/>
          </w:rPr>
          <w:id w:val="513580349"/>
          <w:citation/>
        </w:sdtPr>
        <w:sdtEndPr/>
        <w:sdtContent>
          <w:r>
            <w:rPr>
              <w:rFonts w:ascii="Arial" w:hAnsi="Arial" w:cs="Arial"/>
              <w:bCs/>
              <w:sz w:val="24"/>
            </w:rPr>
            <w:fldChar w:fldCharType="begin"/>
          </w:r>
          <w:r>
            <w:rPr>
              <w:rFonts w:ascii="Arial" w:hAnsi="Arial" w:cs="Arial"/>
              <w:bCs/>
              <w:sz w:val="24"/>
            </w:rPr>
            <w:instrText xml:space="preserve"> CITATION USD23 \l 2057 </w:instrText>
          </w:r>
          <w:r>
            <w:rPr>
              <w:rFonts w:ascii="Arial" w:hAnsi="Arial" w:cs="Arial"/>
              <w:bCs/>
              <w:sz w:val="24"/>
            </w:rPr>
            <w:fldChar w:fldCharType="separate"/>
          </w:r>
          <w:r w:rsidR="00342721" w:rsidRPr="00342721">
            <w:rPr>
              <w:rFonts w:ascii="Arial" w:hAnsi="Arial" w:cs="Arial"/>
              <w:noProof/>
              <w:sz w:val="24"/>
            </w:rPr>
            <w:t>(Energy, 2023)</w:t>
          </w:r>
          <w:r>
            <w:rPr>
              <w:rFonts w:ascii="Arial" w:hAnsi="Arial" w:cs="Arial"/>
              <w:bCs/>
              <w:sz w:val="24"/>
            </w:rPr>
            <w:fldChar w:fldCharType="end"/>
          </w:r>
        </w:sdtContent>
      </w:sdt>
      <w:r>
        <w:rPr>
          <w:rFonts w:ascii="Arial" w:hAnsi="Arial" w:cs="Arial"/>
          <w:bCs/>
          <w:sz w:val="24"/>
        </w:rPr>
        <w:t xml:space="preserve">. This electricity will be efficiently used through planning on Puma Energy to allow for usages on bigger pumps such as Pump 5008-35. </w:t>
      </w:r>
    </w:p>
    <w:p w14:paraId="4E617611" w14:textId="0BFB3A47" w:rsidR="00386432" w:rsidRDefault="00386432" w:rsidP="00B50F87">
      <w:pPr>
        <w:spacing w:line="360" w:lineRule="auto"/>
        <w:rPr>
          <w:rFonts w:ascii="Arial" w:hAnsi="Arial" w:cs="Arial"/>
          <w:bCs/>
          <w:sz w:val="24"/>
        </w:rPr>
      </w:pPr>
    </w:p>
    <w:p w14:paraId="3FF76FF0" w14:textId="52ACD949" w:rsidR="00386432" w:rsidRDefault="00386432" w:rsidP="00B50F87">
      <w:pPr>
        <w:spacing w:line="360" w:lineRule="auto"/>
        <w:rPr>
          <w:rFonts w:ascii="Arial" w:hAnsi="Arial" w:cs="Arial"/>
          <w:b/>
          <w:bCs/>
          <w:sz w:val="24"/>
        </w:rPr>
      </w:pPr>
      <w:r>
        <w:rPr>
          <w:rFonts w:ascii="Arial" w:hAnsi="Arial" w:cs="Arial"/>
          <w:b/>
          <w:bCs/>
          <w:sz w:val="24"/>
        </w:rPr>
        <w:t>Energy Recovery</w:t>
      </w:r>
    </w:p>
    <w:p w14:paraId="66530312" w14:textId="1F06B8C8" w:rsidR="00386432" w:rsidRPr="00386432" w:rsidRDefault="00272E20" w:rsidP="00B50F87">
      <w:pPr>
        <w:spacing w:line="360" w:lineRule="auto"/>
        <w:rPr>
          <w:rFonts w:ascii="Arial" w:hAnsi="Arial" w:cs="Arial"/>
          <w:bCs/>
        </w:rPr>
      </w:pPr>
      <w:r>
        <w:rPr>
          <w:rFonts w:ascii="Arial" w:hAnsi="Arial" w:cs="Arial"/>
          <w:noProof/>
          <w:sz w:val="24"/>
          <w:szCs w:val="30"/>
        </w:rPr>
        <mc:AlternateContent>
          <mc:Choice Requires="wpi">
            <w:drawing>
              <wp:anchor distT="0" distB="0" distL="114300" distR="114300" simplePos="0" relativeHeight="251709440" behindDoc="0" locked="0" layoutInCell="1" allowOverlap="1" wp14:anchorId="0DD4858E" wp14:editId="0BC3BD4E">
                <wp:simplePos x="0" y="0"/>
                <wp:positionH relativeFrom="column">
                  <wp:posOffset>6587490</wp:posOffset>
                </wp:positionH>
                <wp:positionV relativeFrom="paragraph">
                  <wp:posOffset>-53975</wp:posOffset>
                </wp:positionV>
                <wp:extent cx="368840" cy="273050"/>
                <wp:effectExtent l="38100" t="38100" r="0" b="31750"/>
                <wp:wrapNone/>
                <wp:docPr id="66" name="Ink 66"/>
                <wp:cNvGraphicFramePr/>
                <a:graphic xmlns:a="http://schemas.openxmlformats.org/drawingml/2006/main">
                  <a:graphicData uri="http://schemas.microsoft.com/office/word/2010/wordprocessingInk">
                    <w14:contentPart bwMode="auto" r:id="rId59">
                      <w14:nvContentPartPr>
                        <w14:cNvContentPartPr/>
                      </w14:nvContentPartPr>
                      <w14:xfrm>
                        <a:off x="0" y="0"/>
                        <a:ext cx="368840" cy="273050"/>
                      </w14:xfrm>
                    </w14:contentPart>
                  </a:graphicData>
                </a:graphic>
              </wp:anchor>
            </w:drawing>
          </mc:Choice>
          <mc:Fallback>
            <w:pict>
              <v:shape w14:anchorId="54601965" id="Ink 66" o:spid="_x0000_s1026" type="#_x0000_t75" style="position:absolute;margin-left:517.5pt;margin-top:-5.45pt;width:31.5pt;height:23.9pt;z-index:2517094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KtNvl4AQAADQMAAA4AAABkcnMvZTJvRG9jLnhtbJxSy27CMBC8V+o/&#13;&#10;WL6XPHiURiQciipxaMuh/QDXsYnV2ButDYG/7xKgQKuqEpdod0cZz+zsZLqxNVsr9AZczpNezJly&#13;&#10;Ekrjljl/f3u6G3Pmg3ClqMGpnG+V59Pi9mbSNplKoYK6VMiIxPmsbXJehdBkUeRlpazwPWiUI1AD&#13;&#10;WhGoxWVUomiJ3dZRGsejqAUsGwSpvKfpbA/youPXWsnwqrVXgdWkbpikJCd0VfzAGVI1ilOqPrpZ&#13;&#10;EvOomIhsiaKpjDzIEleossI4EvFNNRNBsBWaX1TWSAQPOvQk2Ai0NlJ1nshdEv9wN3efO2fJQK4w&#13;&#10;k+CCcmEhMBz31wHXPGFrWkH7DCUlJFYB+IGRFvR/IHvRM5ArS3r2qaCqRaCT8JVpPC06M2XOcV4m&#13;&#10;J/1u/XhysMCTr5dLgBKJDpb/+mWj0e6WTUrYJud0g9vdt8tSbQKTNOyPxuMBIZKg9L4fDzv8yLxn&#13;&#10;OHZnq6XHL0I873fCzq64+AIAAP//AwBQSwMEFAAGAAgAAAAhAH0bktfgAwAA4ggAABAAAABkcnMv&#13;&#10;aW5rL2luazEueG1stFVda9tIFH0v7H+4TB78orHnQ6ORTJ1SSgOFLrtsW9h9dOxJLGpJQZLj5N/3&#13;&#10;3JGsuCSFsrQvku7cz3PuGfv1m4dqT/eh7cqmXgk9V4JCvWm2ZX27El8+X8lcUNev6+1639RhJR5D&#13;&#10;J95c/vHqdVl/rfZLPAkV6o6/qv1K7Pr+brlYHI/H+dHOm/Z2YZSyiw/11z8/issxaxtuyrrs0bI7&#13;&#10;HW2aug8PPRdbltuV2PQPaopH7U/Nod2Eyc0n7eYpom/Xm3DVtNW6nyru1nUd9lSvK8z9r6D+8Q4f&#13;&#10;JfrchlZQVQKwNHOd+jR/X+Bg/bASZ/YBI3aYpBKLl2v+9xtqXj2vyWNZ4zMvaBxpG+55pkXkfPlj&#13;&#10;7H+3zV1o+zI80TyQMjoeaTPYkZ+BqDZ0zf7AuxF0v94fQJlWCrIYe+vFC4Q8rwdufmk98PLDeufD&#13;&#10;fU/NCO+ch5G0SVKn1fZlFSD06m7SWN+hMB9/6tt4HYwyVionjf2s1dKZpbZz683ZKkYVn2pet4du&#13;&#10;N9W7bp/0Gj0TawOyY7ntdxPpaq5y5/XE+znrL2XvQnm76/93+qbZN7gU48YvlMrf2bdnyGLLSXIv&#13;&#10;XOCoQhoJ+CfcrMRFvMMUM4eDyIBLyRYFeZ+5ZCbTWTZTCe6hUMJalUhDinRiyEidFQm+YaXSSogw&#13;&#10;kXp0plJ7lWhKCYcWryJHqEUoEqSziSXHrlhMc55hn0QeXKiC74w86iOEHVgqxkEAGcNOLqyllhjB&#13;&#10;wNAwclnoxI2Gp8LCE5toLqtNYrkdAg1xf8v9U0R4j0FjFzwzD2gMMCLR6QiQM2VueNAMTphIsA4F&#13;&#10;YEcc8VhHiJoc+nl2MjmKPJk08pAjFjTI1OMFAoenY24iZiQ6xuxiGqqkdrIUZRzHs4EbqS1nc5YF&#13;&#10;U0CuMBtvIiXHhPIq+AUTNYZBpAdy0I+4SJrjyRGhYGIaoOU0ZGOfpFM2maU4qnJxMXBi1aQVZol0&#13;&#10;IgLJp63BZWTOi+JEQwUPgQZ4QQySGzLX3BescERUCMjUVIAxPGWWoWNcHGQjMQViuRoASWxxLMDc&#13;&#10;ZgPASATGR1euhijpU9DCUPBJEA4rIbICZGB4UAIwQ5rQAgjkZCctRMuWV5gBKbFYHBfNSX33g376&#13;&#10;DfnZexV/qf66uelCj38xrcWldwVAeA9tzNRM25nBGoXUwogoHwM5pCAa+DMyoAXwNNABqQNvvCfy&#13;&#10;0jjAw3SsRn5jFcCc84pZ1EAuc9AwMIOSrCg2WAeFgZ/BQwXS5Bnkwzn8dLgVMS5lsYGz4TJl0kOV&#13;&#10;zBKvFgzBF1XEeZFQp1nB8XZB6AOFz6h7+pG//AYAAP//AwBQSwMEFAAGAAgAAAAhAAIKnDfmAAAA&#13;&#10;EQEAAA8AAABkcnMvZG93bnJldi54bWxMj81OwzAQhO+VeAdrkbi1dogoTRqnQkXlVFU0wIGbEy9J&#13;&#10;RGxHsdsmPD3bE1xWmv2ZnS/bjKZjZxx866yEaCGAoa2cbm0t4f1tN18B80FZrTpnUcKEHjb5zSxT&#13;&#10;qXYXe8RzEWpGJtanSkITQp9y7qsGjfIL16Ol2ZcbjAokh5rrQV3I3HT8XoglN6q19KFRPW4brL6L&#13;&#10;k5Hw8fI5Hffh8RDin1cst2O0L6adlHe34/OaytMaWMAx/F3AlYHyQ07BSney2rOOtIgfiChImEci&#13;&#10;AXZdEcmKWqWEeJkAzzP+nyT/BQAA//8DAFBLAwQUAAYACAAAACEAeRi8nb8AAAAhAQAAGQAAAGRy&#13;&#10;cy9fcmVscy9lMm9Eb2MueG1sLnJlbHOEz7FqxDAMBuC90Hcw2hslHcpR4mQ5DrKWFG41jpKYxLKx&#13;&#10;nNJ7+3rswcENGoTQ90tt/+t39UNJXGANTVWDIrZhcrxo+B4vbydQkg1PZg9MGm4k0HevL+0X7SaX&#13;&#10;JVldFFUUFg1rzvETUexK3kgVInGZzCF5k0ubFozGbmYhfK/rD0z/DejuTDVMGtIwNaDGWyzJz+0w&#13;&#10;z87SOdjDE+cHEWgPycFf/V5QkxbKGhxvWKqpyqGAXYt3j3V/AAAA//8DAFBLAQItABQABgAIAAAA&#13;&#10;IQCbMyc3DAEAAC0CAAATAAAAAAAAAAAAAAAAAAAAAABbQ29udGVudF9UeXBlc10ueG1sUEsBAi0A&#13;&#10;FAAGAAgAAAAhADj9If/WAAAAlAEAAAsAAAAAAAAAAAAAAAAAPQEAAF9yZWxzLy5yZWxzUEsBAi0A&#13;&#10;FAAGAAgAAAAhAPKtNvl4AQAADQMAAA4AAAAAAAAAAAAAAAAAPAIAAGRycy9lMm9Eb2MueG1sUEsB&#13;&#10;Ai0AFAAGAAgAAAAhAH0bktfgAwAA4ggAABAAAAAAAAAAAAAAAAAA4AMAAGRycy9pbmsvaW5rMS54&#13;&#10;bWxQSwECLQAUAAYACAAAACEAAgqcN+YAAAARAQAADwAAAAAAAAAAAAAAAADuBwAAZHJzL2Rvd25y&#13;&#10;ZXYueG1sUEsBAi0AFAAGAAgAAAAhAHkYvJ2/AAAAIQEAABkAAAAAAAAAAAAAAAAAAQkAAGRycy9f&#13;&#10;cmVscy9lMm9Eb2MueG1sLnJlbHNQSwUGAAAAAAYABgB4AQAA9wkAAAAA&#13;&#10;">
                <v:imagedata r:id="rId60" o:title=""/>
              </v:shape>
            </w:pict>
          </mc:Fallback>
        </mc:AlternateContent>
      </w:r>
      <w:r w:rsidR="00386432" w:rsidRPr="00386432">
        <w:rPr>
          <w:rFonts w:ascii="Arial" w:hAnsi="Arial" w:cs="Arial"/>
          <w:sz w:val="24"/>
          <w:szCs w:val="30"/>
          <w:shd w:val="clear" w:color="auto" w:fill="FFFFFF"/>
        </w:rPr>
        <w:t>Centrifugal pumps are accompanied by various losses during the conversion of mechanical energy into liquid energy. These losses are expressed in terms of corresponding efficiencies. The loss in the centrifugal pump can be divided into three types: mechanical loss, volume loss and hydraulic loss</w:t>
      </w:r>
      <w:r w:rsidR="00386432">
        <w:rPr>
          <w:rFonts w:ascii="Arial" w:hAnsi="Arial" w:cs="Arial"/>
          <w:sz w:val="24"/>
          <w:szCs w:val="30"/>
          <w:shd w:val="clear" w:color="auto" w:fill="FFFFFF"/>
        </w:rPr>
        <w:t xml:space="preserve">, </w:t>
      </w:r>
      <w:sdt>
        <w:sdtPr>
          <w:rPr>
            <w:rFonts w:ascii="Arial" w:hAnsi="Arial" w:cs="Arial"/>
            <w:sz w:val="24"/>
            <w:szCs w:val="30"/>
            <w:shd w:val="clear" w:color="auto" w:fill="FFFFFF"/>
          </w:rPr>
          <w:id w:val="-768073668"/>
          <w:citation/>
        </w:sdtPr>
        <w:sdtEndPr/>
        <w:sdtContent>
          <w:r w:rsidR="00386432">
            <w:rPr>
              <w:rFonts w:ascii="Arial" w:hAnsi="Arial" w:cs="Arial"/>
              <w:sz w:val="24"/>
              <w:szCs w:val="30"/>
              <w:shd w:val="clear" w:color="auto" w:fill="FFFFFF"/>
            </w:rPr>
            <w:fldChar w:fldCharType="begin"/>
          </w:r>
          <w:r w:rsidR="00386432">
            <w:rPr>
              <w:rFonts w:ascii="Arial" w:hAnsi="Arial" w:cs="Arial"/>
              <w:sz w:val="24"/>
              <w:szCs w:val="30"/>
              <w:shd w:val="clear" w:color="auto" w:fill="FFFFFF"/>
            </w:rPr>
            <w:instrText xml:space="preserve"> CITATION Jud18 \l 2057 </w:instrText>
          </w:r>
          <w:r w:rsidR="00386432">
            <w:rPr>
              <w:rFonts w:ascii="Arial" w:hAnsi="Arial" w:cs="Arial"/>
              <w:sz w:val="24"/>
              <w:szCs w:val="30"/>
              <w:shd w:val="clear" w:color="auto" w:fill="FFFFFF"/>
            </w:rPr>
            <w:fldChar w:fldCharType="separate"/>
          </w:r>
          <w:r w:rsidR="00342721" w:rsidRPr="00342721">
            <w:rPr>
              <w:rFonts w:ascii="Arial" w:hAnsi="Arial" w:cs="Arial"/>
              <w:noProof/>
              <w:sz w:val="24"/>
              <w:szCs w:val="30"/>
              <w:shd w:val="clear" w:color="auto" w:fill="FFFFFF"/>
            </w:rPr>
            <w:t>(Lee, 2018)</w:t>
          </w:r>
          <w:r w:rsidR="00386432">
            <w:rPr>
              <w:rFonts w:ascii="Arial" w:hAnsi="Arial" w:cs="Arial"/>
              <w:sz w:val="24"/>
              <w:szCs w:val="30"/>
              <w:shd w:val="clear" w:color="auto" w:fill="FFFFFF"/>
            </w:rPr>
            <w:fldChar w:fldCharType="end"/>
          </w:r>
        </w:sdtContent>
      </w:sdt>
      <w:r w:rsidR="00386432">
        <w:rPr>
          <w:rFonts w:ascii="Arial" w:hAnsi="Arial" w:cs="Arial"/>
          <w:sz w:val="24"/>
          <w:szCs w:val="30"/>
          <w:shd w:val="clear" w:color="auto" w:fill="FFFFFF"/>
        </w:rPr>
        <w:t xml:space="preserve">. To improve the potential loss of energy within the process, Puma Energy could reduce the size of the pump </w:t>
      </w:r>
      <w:commentRangeStart w:id="33"/>
      <w:r w:rsidR="00386432">
        <w:rPr>
          <w:rFonts w:ascii="Arial" w:hAnsi="Arial" w:cs="Arial"/>
          <w:sz w:val="24"/>
          <w:szCs w:val="30"/>
          <w:shd w:val="clear" w:color="auto" w:fill="FFFFFF"/>
        </w:rPr>
        <w:t xml:space="preserve">in order to </w:t>
      </w:r>
      <w:commentRangeEnd w:id="33"/>
      <w:r w:rsidR="00217688">
        <w:rPr>
          <w:rStyle w:val="CommentReference"/>
        </w:rPr>
        <w:commentReference w:id="33"/>
      </w:r>
      <w:r w:rsidR="00386432">
        <w:rPr>
          <w:rFonts w:ascii="Arial" w:hAnsi="Arial" w:cs="Arial"/>
          <w:sz w:val="24"/>
          <w:szCs w:val="30"/>
          <w:shd w:val="clear" w:color="auto" w:fill="FFFFFF"/>
        </w:rPr>
        <w:t xml:space="preserve">meet the desired process it carries out the most. Also, reducing the number of </w:t>
      </w:r>
      <w:commentRangeStart w:id="34"/>
      <w:r w:rsidR="00386432">
        <w:rPr>
          <w:rFonts w:ascii="Arial" w:hAnsi="Arial" w:cs="Arial"/>
          <w:sz w:val="24"/>
          <w:szCs w:val="30"/>
          <w:shd w:val="clear" w:color="auto" w:fill="FFFFFF"/>
        </w:rPr>
        <w:t>bends and valves in the piping system, as this reduces frictional head loss</w:t>
      </w:r>
      <w:commentRangeEnd w:id="34"/>
      <w:r w:rsidR="00E46371">
        <w:rPr>
          <w:rStyle w:val="CommentReference"/>
        </w:rPr>
        <w:commentReference w:id="34"/>
      </w:r>
      <w:r w:rsidR="00386432">
        <w:rPr>
          <w:rFonts w:ascii="Arial" w:hAnsi="Arial" w:cs="Arial"/>
          <w:sz w:val="24"/>
          <w:szCs w:val="30"/>
          <w:shd w:val="clear" w:color="auto" w:fill="FFFFFF"/>
        </w:rPr>
        <w:t xml:space="preserve">, </w:t>
      </w:r>
      <w:sdt>
        <w:sdtPr>
          <w:rPr>
            <w:rFonts w:ascii="Arial" w:hAnsi="Arial" w:cs="Arial"/>
            <w:sz w:val="24"/>
            <w:szCs w:val="30"/>
            <w:shd w:val="clear" w:color="auto" w:fill="FFFFFF"/>
          </w:rPr>
          <w:id w:val="-1308931701"/>
          <w:citation/>
        </w:sdtPr>
        <w:sdtEndPr/>
        <w:sdtContent>
          <w:r w:rsidR="00386432">
            <w:rPr>
              <w:rFonts w:ascii="Arial" w:hAnsi="Arial" w:cs="Arial"/>
              <w:sz w:val="24"/>
              <w:szCs w:val="30"/>
              <w:shd w:val="clear" w:color="auto" w:fill="FFFFFF"/>
            </w:rPr>
            <w:fldChar w:fldCharType="begin"/>
          </w:r>
          <w:r w:rsidR="00386432">
            <w:rPr>
              <w:rFonts w:ascii="Arial" w:hAnsi="Arial" w:cs="Arial"/>
              <w:sz w:val="24"/>
              <w:szCs w:val="30"/>
              <w:shd w:val="clear" w:color="auto" w:fill="FFFFFF"/>
            </w:rPr>
            <w:instrText xml:space="preserve"> CITATION Tri12 \l 2057 </w:instrText>
          </w:r>
          <w:r w:rsidR="00386432">
            <w:rPr>
              <w:rFonts w:ascii="Arial" w:hAnsi="Arial" w:cs="Arial"/>
              <w:sz w:val="24"/>
              <w:szCs w:val="30"/>
              <w:shd w:val="clear" w:color="auto" w:fill="FFFFFF"/>
            </w:rPr>
            <w:fldChar w:fldCharType="separate"/>
          </w:r>
          <w:r w:rsidR="00342721" w:rsidRPr="00342721">
            <w:rPr>
              <w:rFonts w:ascii="Arial" w:hAnsi="Arial" w:cs="Arial"/>
              <w:noProof/>
              <w:sz w:val="24"/>
              <w:szCs w:val="30"/>
              <w:shd w:val="clear" w:color="auto" w:fill="FFFFFF"/>
            </w:rPr>
            <w:t>(Sahoo, 2012)</w:t>
          </w:r>
          <w:r w:rsidR="00386432">
            <w:rPr>
              <w:rFonts w:ascii="Arial" w:hAnsi="Arial" w:cs="Arial"/>
              <w:sz w:val="24"/>
              <w:szCs w:val="30"/>
              <w:shd w:val="clear" w:color="auto" w:fill="FFFFFF"/>
            </w:rPr>
            <w:fldChar w:fldCharType="end"/>
          </w:r>
        </w:sdtContent>
      </w:sdt>
      <w:r w:rsidR="00386432">
        <w:rPr>
          <w:rFonts w:ascii="Arial" w:hAnsi="Arial" w:cs="Arial"/>
          <w:sz w:val="24"/>
          <w:szCs w:val="30"/>
          <w:shd w:val="clear" w:color="auto" w:fill="FFFFFF"/>
        </w:rPr>
        <w:t xml:space="preserve">. Another way a refinery reduces energy is by building cogeneration units. A cogeneration unit works when a plant produces electricity, it produces heat. Therefore, if heat is released into the environment it is considered unsafe and not environmentally friendly. The idea of the cogeneration unit is to capture the excess heat and use it for other purposes such as mechanical energy, </w:t>
      </w:r>
      <w:sdt>
        <w:sdtPr>
          <w:rPr>
            <w:rFonts w:ascii="Arial" w:hAnsi="Arial" w:cs="Arial"/>
            <w:sz w:val="24"/>
            <w:szCs w:val="30"/>
            <w:shd w:val="clear" w:color="auto" w:fill="FFFFFF"/>
          </w:rPr>
          <w:id w:val="1705445972"/>
          <w:citation/>
        </w:sdtPr>
        <w:sdtEndPr/>
        <w:sdtContent>
          <w:r w:rsidR="00386432">
            <w:rPr>
              <w:rFonts w:ascii="Arial" w:hAnsi="Arial" w:cs="Arial"/>
              <w:sz w:val="24"/>
              <w:szCs w:val="30"/>
              <w:shd w:val="clear" w:color="auto" w:fill="FFFFFF"/>
            </w:rPr>
            <w:fldChar w:fldCharType="begin"/>
          </w:r>
          <w:r w:rsidR="00386432">
            <w:rPr>
              <w:rFonts w:ascii="Arial" w:hAnsi="Arial" w:cs="Arial"/>
              <w:sz w:val="24"/>
              <w:szCs w:val="30"/>
              <w:shd w:val="clear" w:color="auto" w:fill="FFFFFF"/>
            </w:rPr>
            <w:instrText xml:space="preserve"> CITATION Vis20 \l 2057 </w:instrText>
          </w:r>
          <w:r w:rsidR="00386432">
            <w:rPr>
              <w:rFonts w:ascii="Arial" w:hAnsi="Arial" w:cs="Arial"/>
              <w:sz w:val="24"/>
              <w:szCs w:val="30"/>
              <w:shd w:val="clear" w:color="auto" w:fill="FFFFFF"/>
            </w:rPr>
            <w:fldChar w:fldCharType="separate"/>
          </w:r>
          <w:r w:rsidR="00342721" w:rsidRPr="00342721">
            <w:rPr>
              <w:rFonts w:ascii="Arial" w:hAnsi="Arial" w:cs="Arial"/>
              <w:noProof/>
              <w:sz w:val="24"/>
              <w:szCs w:val="30"/>
              <w:shd w:val="clear" w:color="auto" w:fill="FFFFFF"/>
            </w:rPr>
            <w:t>(Projects, 2020)</w:t>
          </w:r>
          <w:r w:rsidR="00386432">
            <w:rPr>
              <w:rFonts w:ascii="Arial" w:hAnsi="Arial" w:cs="Arial"/>
              <w:sz w:val="24"/>
              <w:szCs w:val="30"/>
              <w:shd w:val="clear" w:color="auto" w:fill="FFFFFF"/>
            </w:rPr>
            <w:fldChar w:fldCharType="end"/>
          </w:r>
        </w:sdtContent>
      </w:sdt>
      <w:commentRangeStart w:id="35"/>
      <w:r w:rsidR="00386432">
        <w:rPr>
          <w:rFonts w:ascii="Arial" w:hAnsi="Arial" w:cs="Arial"/>
          <w:sz w:val="24"/>
          <w:szCs w:val="30"/>
          <w:shd w:val="clear" w:color="auto" w:fill="FFFFFF"/>
        </w:rPr>
        <w:t>.</w:t>
      </w:r>
      <w:commentRangeEnd w:id="35"/>
      <w:r w:rsidR="00E260FA">
        <w:rPr>
          <w:rStyle w:val="CommentReference"/>
        </w:rPr>
        <w:commentReference w:id="35"/>
      </w:r>
      <w:r w:rsidR="00386432">
        <w:rPr>
          <w:rFonts w:ascii="Arial" w:hAnsi="Arial" w:cs="Arial"/>
          <w:sz w:val="24"/>
          <w:szCs w:val="30"/>
          <w:shd w:val="clear" w:color="auto" w:fill="FFFFFF"/>
        </w:rPr>
        <w:t xml:space="preserve"> </w:t>
      </w:r>
    </w:p>
    <w:p w14:paraId="22E68DA5" w14:textId="77777777" w:rsidR="00386432" w:rsidRDefault="00386432" w:rsidP="00B50F87">
      <w:pPr>
        <w:spacing w:line="360" w:lineRule="auto"/>
        <w:rPr>
          <w:rFonts w:ascii="Arial" w:hAnsi="Arial" w:cs="Arial"/>
          <w:b/>
          <w:bCs/>
          <w:sz w:val="24"/>
        </w:rPr>
      </w:pPr>
    </w:p>
    <w:p w14:paraId="1EC4D131" w14:textId="1C00848E" w:rsidR="00386432" w:rsidRPr="00386432" w:rsidRDefault="00272E20" w:rsidP="00B50F87">
      <w:pPr>
        <w:spacing w:line="360" w:lineRule="auto"/>
        <w:rPr>
          <w:rFonts w:ascii="Arial" w:hAnsi="Arial" w:cs="Arial"/>
          <w:b/>
          <w:bCs/>
          <w:sz w:val="24"/>
        </w:rPr>
      </w:pPr>
      <w:r>
        <w:rPr>
          <w:rFonts w:ascii="Arial" w:hAnsi="Arial" w:cs="Arial"/>
          <w:b/>
          <w:bCs/>
          <w:noProof/>
          <w:sz w:val="24"/>
        </w:rPr>
        <mc:AlternateContent>
          <mc:Choice Requires="wpi">
            <w:drawing>
              <wp:anchor distT="0" distB="0" distL="114300" distR="114300" simplePos="0" relativeHeight="251712512" behindDoc="0" locked="0" layoutInCell="1" allowOverlap="1" wp14:anchorId="4F3B7DF4" wp14:editId="4CB97A46">
                <wp:simplePos x="0" y="0"/>
                <wp:positionH relativeFrom="column">
                  <wp:posOffset>6619240</wp:posOffset>
                </wp:positionH>
                <wp:positionV relativeFrom="paragraph">
                  <wp:posOffset>896620</wp:posOffset>
                </wp:positionV>
                <wp:extent cx="355875" cy="280670"/>
                <wp:effectExtent l="38100" t="38100" r="0" b="36830"/>
                <wp:wrapNone/>
                <wp:docPr id="69" name="Ink 69"/>
                <wp:cNvGraphicFramePr/>
                <a:graphic xmlns:a="http://schemas.openxmlformats.org/drawingml/2006/main">
                  <a:graphicData uri="http://schemas.microsoft.com/office/word/2010/wordprocessingInk">
                    <w14:contentPart bwMode="auto" r:id="rId61">
                      <w14:nvContentPartPr>
                        <w14:cNvContentPartPr/>
                      </w14:nvContentPartPr>
                      <w14:xfrm>
                        <a:off x="0" y="0"/>
                        <a:ext cx="355875" cy="280670"/>
                      </w14:xfrm>
                    </w14:contentPart>
                  </a:graphicData>
                </a:graphic>
              </wp:anchor>
            </w:drawing>
          </mc:Choice>
          <mc:Fallback>
            <w:pict>
              <v:shape w14:anchorId="36C35253" id="Ink 69" o:spid="_x0000_s1026" type="#_x0000_t75" style="position:absolute;margin-left:520pt;margin-top:69.4pt;width:30.4pt;height:24.5pt;z-index:2517125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dCorx6AQAADQMAAA4AAABkcnMvZTJvRG9jLnhtbJxSXU/CMBR9N/E/&#13;&#10;NH2XbcAQFwYPEhMeVB70B9SuZY1r73JbGPx77wYIaIwJL8u9Pdnp+ehktrUV2yj0BlzOk17MmXIS&#13;&#10;CuNWOX9/e7obc+aDcIWowKmc75Tns+ntzaSpM9WHEqpCISMS57OmznkZQp1FkZelssL3oFaOQA1o&#13;&#10;RaAVV1GBoiF2W0X9OB5FDWBRI0jlPZ3O9yCfdvxaKxletfYqsIrUpUky4Cy0U/ww5AzbaTAmiR/t&#13;&#10;NEwHPJpORLZCUZdGHmSJK1RZYRyJ+KaaiyDYGs0vKmskggcdehJsBFobqTpP5C6Jf7hbuM/WWTKU&#13;&#10;a8wkuKBcWAoMx/w64JorbEURNM9QUENiHYAfGCmg/wvZi56DXFvSs28FVSUCPQlfmtpT0Jkpco6L&#13;&#10;Ijnpd5vHk4Mlnny9XALUSHSw/NcvW422DZuUsG3O6Q3u2m/XpdoGJulwkKbj+5QzSVB/HI/uO/zI&#13;&#10;vGc4bmfR0uUXJZ7vrbCzVzz9AgAA//8DAFBLAwQUAAYACAAAACEAtZ9DS7kDAAB7CAAAEAAAAGRy&#13;&#10;cy9pbmsvaW5rMS54bWy0VU1v20YQvRfof1hsDr5wpP3epRA5KIoaKNCiRZMC7VGRaIuIRBok5Y9/&#13;&#10;3zdLilYaByiK9mCRO7P75r03s/Tbd0/Hg3iour5um7XUCyVF1WzbXd3creXvH24oSdEPm2a3ObRN&#13;&#10;tZbPVS/fXX/7zdu6+XQ8rPArgND0/HY8rOV+GO5Xy+Xj4+Pi0S7a7m5plLLLH5tPP/8kr6dTu+q2&#13;&#10;buoBJftzaNs2Q/U0MNiq3q3ldnhS835gv29P3baa0xzpti87hm6zrW7a7rgZZsT9pmmqg2g2R/D+&#13;&#10;Q4rh+R4vNercVZ0UxxqCySy0iy79UCKweVrLi/UJFHswOcrl65h//g+YN19iMi1rYohSTJR21QNz&#13;&#10;WmbPV1/X/mvX3lfdUFcvNo+mTIlnsR3X2Z/RqK7q28OJeyPFw+ZwgmVaKYzFVFsvXzHkSzx485/i&#13;&#10;wZev4l2S+9yaSd6lD5Np80idWzvUxwqDfryfZ2zoAczh90OXr4NRxpLyZOwHrVberHRalCZdtGKa&#13;&#10;4jPmx+7U72e8j93LvObM7Nqo7LHeDfvZdLVQyUc9+37p+mun91V9tx/+9fFte2hxKaaOv1EqfW+/&#13;&#10;u1CWS84j98oFzlMoJgN+q27X8k2+wyKfHAPZgTIJl4JIKpjiioy/MgkP7QvpJGmpC0dG6KQLK5TQ&#13;&#10;RRBWmOgLxIRCzpENqSCdl4Y8RR8KjbVNqVD8DBpPj6OKgjBlxDNh5ShRKgzF/B4IFQ0qMWagMgCS&#13;&#10;HFKAoogMCnDIU4gZnuHAwXKQmeCPgioUSKqRTnQIMiBwDFmQtIKLYbsT0INnXjostfEF4MrxrKPI&#13;&#10;gFweQZA1FnoDL/GDej4yWKaHX2SBBXtQPVAoOQdqBZfVGlt11mUhFQzJYnOWD9wxp6HPZVRoBQxk&#13;&#10;irJE0Gc+DOeBxjIVleTYNi6gYaEffcA7esEWsrfEfsF/ny0cKyY0kBGQgXMWeNzOTMafU0zDj+jZ&#13;&#10;NivQQwjHwsOshK4AhM/BiCgcWzvWQyeEMdmvMc/7KMEZJ7IKC5gYQJZ9AvvIHUE91gSfMBY2a0IX&#13;&#10;yVrIAQDykXQc54gtg4U8a9jiE/sDmNJjr2Zhjrh9SAr12af4fPv/6Y3I35hfbm/7asD/H3xqr0Mq&#13;&#10;YV2M0eKGuCurrliqJMdXJKHBPEJZlSdtQibGA2SEQQ8m11ldCZI8NZhRcFaQPFKG69w6BsGAk3Z5&#13;&#10;n0IIp0vuOrthucWmKPNYwArCEGMza4d3ZJDjOzNVhqO4LbzkYeAOgsHfnXn5+l7/BQAA//8DAFBL&#13;&#10;AwQUAAYACAAAACEAkfBqqOAAAAASAQAADwAAAGRycy9kb3ducmV2LnhtbEyPy07DMBBF90j8gzVI&#13;&#10;7KgdQDRK41SIgNQVUls+YBpPkwg/0thtwt8zXcFmdK/mdU+5np0VFxpjH7yGbKFAkG+C6X2r4Wv/&#13;&#10;8ZCDiAm9QRs8afihCOvq9qbEwoTJb+myS63gIz4WqKFLaSikjE1HDuMiDOS5dwyjw8R2bKUZceLj&#13;&#10;zspHpV6kw97zhw4Heuuo+d6dnQY7qO1mPNbOZLiZqP48ueX7Sev7u7lecXldgUg0p78NuDJwfqg4&#13;&#10;2CGcvYnCslfPiokSq6ecSa4jmVKsDqzyZQ6yKuV/lOoXAAD//wMAUEsDBBQABgAIAAAAIQB5GLyd&#13;&#10;vwAAACEBAAAZAAAAZHJzL19yZWxzL2Uyb0RvYy54bWwucmVsc4TPsWrEMAwG4L3QdzDaGyUdylHi&#13;&#10;ZDkOspYUbjWOkpjEsrGc0nv7euzBwQ0ahND3S23/63f1Q0lcYA1NVYMitmFyvGj4Hi9vJ1CSDU9m&#13;&#10;D0wabiTQd68v7RftJpclWV0UVRQWDWvO8RNR7EreSBUicZnMIXmTS5sWjMZuZiF8r+sPTP8N6O5M&#13;&#10;NUwa0jA1oMZbLMnP7TDPztI52MMT5wcRaA/JwV/9XlCTFsoaHG9YqqnKoYBdi3ePdX8AAAD//wMA&#13;&#10;UEsBAi0AFAAGAAgAAAAhAJszJzcMAQAALQIAABMAAAAAAAAAAAAAAAAAAAAAAFtDb250ZW50X1R5&#13;&#10;cGVzXS54bWxQSwECLQAUAAYACAAAACEAOP0h/9YAAACUAQAACwAAAAAAAAAAAAAAAAA9AQAAX3Jl&#13;&#10;bHMvLnJlbHNQSwECLQAUAAYACAAAACEAJ0KivHoBAAANAwAADgAAAAAAAAAAAAAAAAA8AgAAZHJz&#13;&#10;L2Uyb0RvYy54bWxQSwECLQAUAAYACAAAACEAtZ9DS7kDAAB7CAAAEAAAAAAAAAAAAAAAAADiAwAA&#13;&#10;ZHJzL2luay9pbmsxLnhtbFBLAQItABQABgAIAAAAIQCR8Gqo4AAAABIBAAAPAAAAAAAAAAAAAAAA&#13;&#10;AMkHAABkcnMvZG93bnJldi54bWxQSwECLQAUAAYACAAAACEAeRi8nb8AAAAhAQAAGQAAAAAAAAAA&#13;&#10;AAAAAADWCAAAZHJzL19yZWxzL2Uyb0RvYy54bWwucmVsc1BLBQYAAAAABgAGAHgBAADMCQAAAAA=&#13;&#10;">
                <v:imagedata r:id="rId62" o:title=""/>
              </v:shape>
            </w:pict>
          </mc:Fallback>
        </mc:AlternateContent>
      </w:r>
      <w:r w:rsidR="00386432" w:rsidRPr="00386432">
        <w:rPr>
          <w:rFonts w:ascii="Arial" w:hAnsi="Arial" w:cs="Arial"/>
          <w:b/>
          <w:bCs/>
          <w:sz w:val="24"/>
        </w:rPr>
        <w:t>Regulations &amp; Standards</w:t>
      </w:r>
    </w:p>
    <w:p w14:paraId="673D1D09" w14:textId="53AC4CDB" w:rsidR="000F635B" w:rsidRDefault="00186371" w:rsidP="00B50F87">
      <w:pPr>
        <w:spacing w:line="360" w:lineRule="auto"/>
        <w:rPr>
          <w:rFonts w:ascii="Arial" w:hAnsi="Arial" w:cs="Arial"/>
          <w:bCs/>
          <w:sz w:val="24"/>
        </w:rPr>
      </w:pPr>
      <w:r>
        <w:rPr>
          <w:rFonts w:ascii="Arial" w:hAnsi="Arial" w:cs="Arial"/>
          <w:bCs/>
          <w:sz w:val="24"/>
        </w:rPr>
        <w:lastRenderedPageBreak/>
        <w:t xml:space="preserve">The Oil Storage Regulations state that a company that holds over 201 litres of product must have the design of the tank to meet </w:t>
      </w:r>
      <w:commentRangeStart w:id="36"/>
      <w:r>
        <w:rPr>
          <w:rFonts w:ascii="Arial" w:hAnsi="Arial" w:cs="Arial"/>
          <w:bCs/>
          <w:sz w:val="24"/>
        </w:rPr>
        <w:t>British Standards 5410</w:t>
      </w:r>
      <w:commentRangeEnd w:id="36"/>
      <w:r w:rsidR="00FB4B5D">
        <w:rPr>
          <w:rStyle w:val="CommentReference"/>
        </w:rPr>
        <w:commentReference w:id="36"/>
      </w:r>
      <w:r>
        <w:rPr>
          <w:rFonts w:ascii="Arial" w:hAnsi="Arial" w:cs="Arial"/>
          <w:bCs/>
          <w:sz w:val="24"/>
        </w:rPr>
        <w:t>, which means that the tank is strong enough to withstand bursts</w:t>
      </w:r>
      <w:r w:rsidR="000F635B">
        <w:rPr>
          <w:rFonts w:ascii="Arial" w:hAnsi="Arial" w:cs="Arial"/>
          <w:bCs/>
          <w:sz w:val="24"/>
        </w:rPr>
        <w:t xml:space="preserve"> and leaks</w:t>
      </w:r>
      <w:r>
        <w:rPr>
          <w:rFonts w:ascii="Arial" w:hAnsi="Arial" w:cs="Arial"/>
          <w:bCs/>
          <w:sz w:val="24"/>
        </w:rPr>
        <w:t>. In addition, the regulations state that a bunded area needs to be able to cope with the demands of the whole tank spilling and</w:t>
      </w:r>
      <w:r w:rsidR="000F635B">
        <w:rPr>
          <w:rFonts w:ascii="Arial" w:hAnsi="Arial" w:cs="Arial"/>
          <w:bCs/>
          <w:sz w:val="24"/>
        </w:rPr>
        <w:t xml:space="preserve"> to hold</w:t>
      </w:r>
      <w:r>
        <w:rPr>
          <w:rFonts w:ascii="Arial" w:hAnsi="Arial" w:cs="Arial"/>
          <w:bCs/>
          <w:sz w:val="24"/>
        </w:rPr>
        <w:t xml:space="preserve"> it in place, to stop further loss of containment, </w:t>
      </w:r>
      <w:commentRangeStart w:id="37"/>
      <w:sdt>
        <w:sdtPr>
          <w:rPr>
            <w:rFonts w:ascii="Arial" w:hAnsi="Arial" w:cs="Arial"/>
            <w:bCs/>
            <w:sz w:val="24"/>
          </w:rPr>
          <w:id w:val="-280342346"/>
          <w:citation/>
        </w:sdtPr>
        <w:sdtEndPr/>
        <w:sdtContent>
          <w:r>
            <w:rPr>
              <w:rFonts w:ascii="Arial" w:hAnsi="Arial" w:cs="Arial"/>
              <w:bCs/>
              <w:sz w:val="24"/>
            </w:rPr>
            <w:fldChar w:fldCharType="begin"/>
          </w:r>
          <w:r>
            <w:rPr>
              <w:rFonts w:ascii="Arial" w:hAnsi="Arial" w:cs="Arial"/>
              <w:bCs/>
              <w:sz w:val="24"/>
            </w:rPr>
            <w:instrText xml:space="preserve"> CITATION Gov20 \l 2057 </w:instrText>
          </w:r>
          <w:r>
            <w:rPr>
              <w:rFonts w:ascii="Arial" w:hAnsi="Arial" w:cs="Arial"/>
              <w:bCs/>
              <w:sz w:val="24"/>
            </w:rPr>
            <w:fldChar w:fldCharType="separate"/>
          </w:r>
          <w:r w:rsidR="00342721" w:rsidRPr="00342721">
            <w:rPr>
              <w:rFonts w:ascii="Arial" w:hAnsi="Arial" w:cs="Arial"/>
              <w:noProof/>
              <w:sz w:val="24"/>
            </w:rPr>
            <w:t>(Gov.UK, 2020)</w:t>
          </w:r>
          <w:r>
            <w:rPr>
              <w:rFonts w:ascii="Arial" w:hAnsi="Arial" w:cs="Arial"/>
              <w:bCs/>
              <w:sz w:val="24"/>
            </w:rPr>
            <w:fldChar w:fldCharType="end"/>
          </w:r>
        </w:sdtContent>
      </w:sdt>
      <w:commentRangeEnd w:id="37"/>
      <w:r w:rsidR="003B7ABC">
        <w:rPr>
          <w:rStyle w:val="CommentReference"/>
        </w:rPr>
        <w:commentReference w:id="37"/>
      </w:r>
      <w:r>
        <w:rPr>
          <w:rFonts w:ascii="Arial" w:hAnsi="Arial" w:cs="Arial"/>
          <w:bCs/>
          <w:sz w:val="24"/>
        </w:rPr>
        <w:t xml:space="preserve">. </w:t>
      </w:r>
      <w:r w:rsidR="000F635B">
        <w:rPr>
          <w:rFonts w:ascii="Arial" w:hAnsi="Arial" w:cs="Arial"/>
          <w:bCs/>
          <w:sz w:val="24"/>
        </w:rPr>
        <w:t>The Tank Storage Association (TSA) require that tank re-circulating should only happen when a tank is at 9 metres for diesel, bio-diesel and gasoline. Tank re-circulating cannot occur on kerosene tanks as it has a higher conductivity which creates a static energy, resulting in explosive atmospheres. Due to the current design and standard of using a jet nozzle, re-circulating diesel, bio-diesel and gasoline tanks can become time consuming due to the wait of the product reaching the level of 9 metres. Therefore, a possible improvement may be to change the overall design as suggested in Figure 6, so that tank re-circulation can start as soon as the product enters the tank</w:t>
      </w:r>
      <w:commentRangeStart w:id="38"/>
      <w:r w:rsidR="000F635B">
        <w:rPr>
          <w:rFonts w:ascii="Arial" w:hAnsi="Arial" w:cs="Arial"/>
          <w:bCs/>
          <w:sz w:val="24"/>
        </w:rPr>
        <w:t>.</w:t>
      </w:r>
      <w:commentRangeEnd w:id="38"/>
      <w:r w:rsidR="00A638A8">
        <w:rPr>
          <w:rStyle w:val="CommentReference"/>
        </w:rPr>
        <w:commentReference w:id="38"/>
      </w:r>
      <w:r w:rsidR="000F635B">
        <w:rPr>
          <w:rFonts w:ascii="Arial" w:hAnsi="Arial" w:cs="Arial"/>
          <w:bCs/>
          <w:sz w:val="24"/>
        </w:rPr>
        <w:t xml:space="preserve"> </w:t>
      </w:r>
    </w:p>
    <w:p w14:paraId="539FECA3" w14:textId="598D7C85" w:rsidR="00EF0391" w:rsidRPr="009D7B0A" w:rsidRDefault="00272E20" w:rsidP="00B50F87">
      <w:pPr>
        <w:spacing w:line="360" w:lineRule="auto"/>
        <w:rPr>
          <w:rFonts w:ascii="Arial" w:hAnsi="Arial" w:cs="Arial"/>
          <w:b/>
          <w:bCs/>
          <w:u w:val="single"/>
        </w:rPr>
      </w:pPr>
      <w:r>
        <w:rPr>
          <w:rFonts w:ascii="Arial" w:hAnsi="Arial" w:cs="Arial"/>
          <w:b/>
          <w:bCs/>
          <w:noProof/>
          <w:u w:val="single"/>
        </w:rPr>
        <mc:AlternateContent>
          <mc:Choice Requires="wpi">
            <w:drawing>
              <wp:anchor distT="0" distB="0" distL="114300" distR="114300" simplePos="0" relativeHeight="251715584" behindDoc="0" locked="0" layoutInCell="1" allowOverlap="1" wp14:anchorId="03C5CC54" wp14:editId="19BC467B">
                <wp:simplePos x="0" y="0"/>
                <wp:positionH relativeFrom="column">
                  <wp:posOffset>6511925</wp:posOffset>
                </wp:positionH>
                <wp:positionV relativeFrom="paragraph">
                  <wp:posOffset>19050</wp:posOffset>
                </wp:positionV>
                <wp:extent cx="364735" cy="266065"/>
                <wp:effectExtent l="38100" t="38100" r="0" b="38735"/>
                <wp:wrapNone/>
                <wp:docPr id="72" name="Ink 72"/>
                <wp:cNvGraphicFramePr/>
                <a:graphic xmlns:a="http://schemas.openxmlformats.org/drawingml/2006/main">
                  <a:graphicData uri="http://schemas.microsoft.com/office/word/2010/wordprocessingInk">
                    <w14:contentPart bwMode="auto" r:id="rId63">
                      <w14:nvContentPartPr>
                        <w14:cNvContentPartPr/>
                      </w14:nvContentPartPr>
                      <w14:xfrm>
                        <a:off x="0" y="0"/>
                        <a:ext cx="364735" cy="266065"/>
                      </w14:xfrm>
                    </w14:contentPart>
                  </a:graphicData>
                </a:graphic>
              </wp:anchor>
            </w:drawing>
          </mc:Choice>
          <mc:Fallback>
            <w:pict>
              <v:shape w14:anchorId="6577D9C0" id="Ink 72" o:spid="_x0000_s1026" type="#_x0000_t75" style="position:absolute;margin-left:511.55pt;margin-top:.3pt;width:31.15pt;height:23.35pt;z-index:2517155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aROt8AQAADQMAAA4AAABkcnMvZTJvRG9jLnhtbJxSy27CMBC8V+o/&#13;&#10;WL6XPIDQRgQORZU4tOXQfoDr2MRq7I3WhsDfd8OjQKuqEpdo1xOPZ2Z3PN3Ymq0VegOu4Ekv5kw5&#13;&#10;CaVxy4K/vz3d3XPmg3ClqMGpgm+V59PJ7c24bXKVQgV1qZARifN52xS8CqHJo8jLSlnhe9AoR6AG&#13;&#10;tCJQi8uoRNESu62jNI6zqAUsGwSpvKfT2R7kkx2/1kqGV629CqwmdcMkTTkLXTVIHjjDrhqlJPGj&#13;&#10;q+Is5tFkLPIliqYy8iBLXKHKCuNIxDfVTATBVmh+UVkjETzo0JNgI9DaSLXzRO6S+Ie7ufvsnCUD&#13;&#10;ucJcggvKhYXAcMxvB1zzhK0pgvYZSpqQWAXgB0YK6P+B7EXPQK4s6dlPBVUtAq2Er0zjKejclAXH&#13;&#10;eZmc9Lv148nBAk++Xi4Bmkh0sPzXlY1G24VNStim4LSD2+67m6XaBCbpsJ8NRv0hZ5KgNMvibNjh&#13;&#10;R+Y9w7E7i5Z+uRjied9dP9viyRcAAAD//wMAUEsDBBQABgAIAAAAIQAWkrNw8QMAAOMIAAAQAAAA&#13;&#10;ZHJzL2luay9pbmsxLnhtbLRV32vjRhB+L/R/GPYe/KK196e0MuccpTRQaGnpXaF99NmbWJwlBUmO&#13;&#10;k/++36xkxdfLQSktgUizO/PNfN/MyG/fPdVHeoxdX7XNRuilEhSbXbuvmvuN+P3DrQyC+mHb7LfH&#13;&#10;tokb8Rx78e7m22/eVs2n+rjGfwJC0/NbfdyIwzA8rFer8/m8PNtl292vjFJ29WPz6eefxM0UtY93&#13;&#10;VVMNSNlfjnZtM8SngcHW1X4jdsOTmv2B/b49dbs4X/NJt3vxGLrtLt62Xb0dZsTDtmnikZptjbr/&#13;&#10;EDQ8P+ClQp772AmqKxCWZqld4cIPJQ62TxtxZZ9QYo9KarF6HfPP/wHz9ktMLsuaIi8ETSXt4yPX&#13;&#10;tEqar7/O/deufYjdUMUXmUdRpotn2o120mcUqot9ezxxbwQ9bo8nSKaVwlhMufXqFUG+xIM2/yke&#13;&#10;dPkq3nVxn0sz0bvWYRJtHqlLa4eqjhj0+mGesaEHMB+/H7q0DkYZK5WXxn7Qau3N2thlofVVK6Yp&#13;&#10;vmB+7E79Ycb72L3Ma7qZVRuZnav9cJhFV0sVfKFn3a9Vfy36EKv7w/Cvw3ftscVSTB1/o1T43n53&#13;&#10;xSylnEfulQVOU0iTAL/Fu414k3aYUuR4kBTQviSjLRV5UNlCar8oFxqvQvFfZsmSzlWm+Zl5ykll&#13;&#10;UpOX1ppMWgqwNQXpgs+kIe3YljlZ5XGuEKNkkBqWgrfOnCzgpIExmbk0OZC09GQDzg1etHFwZGiY&#13;&#10;RuKTkOXAVJnh6HxEQW3Sy7LEg5NyXEASjST4h6wBZ44tRJI3gAAy16xRT8FOqBcEFeWBE+EtU+TI&#13;&#10;4MEIqD8nU2YAmVgH0EKgoVLmJXzZCZ6wHJ8aNg3lUmswQmrGV4QqDB4Fw8PbWhgJEB4gzyEjVS7M&#13;&#10;QUbIy4FcKYBYTZ0BG1XnOOU7B/SCKciS7zh38vOcgmXWspC5TzdcooTsBaI8s2I+AYZmqRSIlxYW&#13;&#10;R0mWEsWOWkBRaTgXCwMMsMlxxaQVTwNIwUhqGyq4/RcTskFRm2iwDiDtk47A0pDKgTBTCuRAf7QU&#13;&#10;lZSDX7pCLFrNebi18EAm6KZHEzKRVigTrcMtysOtg5mahqpZQy4Xo2FkQIpxREAZs5fkSGXD0+oy&#13;&#10;UTIlvFhpBb4OnxTWE+3GIoyxmOERHUk/+9JfPi7/dOHSJ+yXu7s+Dvh5w+fqJmjQoGCKwPtnFsYs&#13;&#10;SsiFH0PhsIEsIHqk0dQ0Q5agoh+7zv1DP7mb3FrmDIYmK1gy3CEU2zIyUBiJwnHDcQWNyBjuO8uk&#13;&#10;JHYjZJgzGLyhaMR4U2B5DaabFw/40ARfCM4N5Az6OWwEF8aYFsPIPmz8TaKXr/zNXwAAAP//AwBQ&#13;&#10;SwMEFAAGAAgAAAAhAD9pE8viAAAADgEAAA8AAABkcnMvZG93bnJldi54bWxMT01Pg0AQvZv4HzZj&#13;&#10;4s0utFgbytI0NVYTT0XT85YdgcjOIrsU+u+dnvTykpc38z6yzWRbccbeN44UxLMIBFLpTEOVgs+P&#13;&#10;l4cVCB80Gd06QgUX9LDJb28ynRo30gHPRagEm5BPtYI6hC6V0pc1Wu1nrkNi7cv1VgemfSVNr0c2&#13;&#10;t62cR9FSWt0QJ9S6w12N5XcxWAXbt+TYvZf74WKL/e4wvI7x8WdU6v5uel4zbNcgAk7h7wOuG7g/&#13;&#10;5Fzs5AYyXrTMo/ki5lsFSxBXPVo9JiBOCpKnBcg8k/9n5L8AAAD//wMAUEsDBBQABgAIAAAAIQB5&#13;&#10;GLydvwAAACEBAAAZAAAAZHJzL19yZWxzL2Uyb0RvYy54bWwucmVsc4TPsWrEMAwG4L3QdzDaGyUd&#13;&#10;ylHiZDkOspYUbjWOkpjEsrGc0nv7euzBwQ0ahND3S23/63f1Q0lcYA1NVYMitmFyvGj4Hi9vJ1CS&#13;&#10;DU9mD0wabiTQd68v7RftJpclWV0UVRQWDWvO8RNR7EreSBUicZnMIXmTS5sWjMZuZiF8r+sPTP8N&#13;&#10;6O5MNUwa0jA1oMZbLMnP7TDPztI52MMT5wcRaA/JwV/9XlCTFsoaHG9YqqnKoYBdi3ePdX8AAAD/&#13;&#10;/wMAUEsBAi0AFAAGAAgAAAAhAJszJzcMAQAALQIAABMAAAAAAAAAAAAAAAAAAAAAAFtDb250ZW50&#13;&#10;X1R5cGVzXS54bWxQSwECLQAUAAYACAAAACEAOP0h/9YAAACUAQAACwAAAAAAAAAAAAAAAAA9AQAA&#13;&#10;X3JlbHMvLnJlbHNQSwECLQAUAAYACAAAACEAH9pE63wBAAANAwAADgAAAAAAAAAAAAAAAAA8AgAA&#13;&#10;ZHJzL2Uyb0RvYy54bWxQSwECLQAUAAYACAAAACEAFpKzcPEDAADjCAAAEAAAAAAAAAAAAAAAAADk&#13;&#10;AwAAZHJzL2luay9pbmsxLnhtbFBLAQItABQABgAIAAAAIQA/aRPL4gAAAA4BAAAPAAAAAAAAAAAA&#13;&#10;AAAAAAMIAABkcnMvZG93bnJldi54bWxQSwECLQAUAAYACAAAACEAeRi8nb8AAAAhAQAAGQAAAAAA&#13;&#10;AAAAAAAAAAASCQAAZHJzL19yZWxzL2Uyb0RvYy54bWwucmVsc1BLBQYAAAAABgAGAHgBAAAICgAA&#13;&#10;AAA=&#13;&#10;">
                <v:imagedata r:id="rId64" o:title=""/>
              </v:shape>
            </w:pict>
          </mc:Fallback>
        </mc:AlternateContent>
      </w:r>
    </w:p>
    <w:p w14:paraId="15A19620" w14:textId="3FC02B6F" w:rsidR="00EF0391" w:rsidRPr="009D7B0A" w:rsidRDefault="00FB3F9F" w:rsidP="630A892D">
      <w:pPr>
        <w:rPr>
          <w:rFonts w:ascii="Arial" w:hAnsi="Arial" w:cs="Arial"/>
          <w:b/>
          <w:bCs/>
          <w:u w:val="single"/>
        </w:rPr>
      </w:pPr>
      <w:r w:rsidRPr="630A892D">
        <w:rPr>
          <w:rFonts w:ascii="Arial" w:hAnsi="Arial" w:cs="Arial"/>
          <w:b/>
          <w:bCs/>
          <w:u w:val="single"/>
        </w:rPr>
        <w:br w:type="page"/>
      </w:r>
    </w:p>
    <w:p w14:paraId="3CEDDF95" w14:textId="51366087" w:rsidR="00EF0391" w:rsidRPr="00150FCF" w:rsidRDefault="00EF0391" w:rsidP="00150FCF">
      <w:pPr>
        <w:pStyle w:val="paragraph"/>
        <w:spacing w:before="0" w:beforeAutospacing="0" w:after="0" w:afterAutospacing="0" w:line="360" w:lineRule="auto"/>
        <w:textAlignment w:val="baseline"/>
        <w:outlineLvl w:val="0"/>
        <w:rPr>
          <w:rFonts w:ascii="Arial" w:hAnsi="Arial" w:cs="Arial"/>
          <w:u w:val="single"/>
        </w:rPr>
      </w:pPr>
      <w:bookmarkStart w:id="39" w:name="_Toc133495533"/>
      <w:r w:rsidRPr="00150FCF">
        <w:rPr>
          <w:rFonts w:ascii="Arial" w:hAnsi="Arial" w:cs="Arial"/>
          <w:u w:val="single"/>
        </w:rPr>
        <w:lastRenderedPageBreak/>
        <w:t>Task 2</w:t>
      </w:r>
      <w:bookmarkEnd w:id="39"/>
    </w:p>
    <w:p w14:paraId="70F99A27" w14:textId="5536A921" w:rsidR="00F60F9C" w:rsidRPr="00150FCF" w:rsidRDefault="00F60F9C" w:rsidP="00B50F87">
      <w:pPr>
        <w:spacing w:line="360" w:lineRule="auto"/>
        <w:rPr>
          <w:rFonts w:ascii="Arial" w:hAnsi="Arial" w:cs="Arial"/>
          <w:b/>
          <w:sz w:val="24"/>
          <w:szCs w:val="24"/>
          <w:u w:val="single"/>
        </w:rPr>
      </w:pPr>
      <w:r w:rsidRPr="003734AF">
        <w:rPr>
          <w:rFonts w:ascii="Arial" w:hAnsi="Arial" w:cs="Arial"/>
          <w:b/>
          <w:sz w:val="24"/>
          <w:szCs w:val="24"/>
          <w:u w:val="single"/>
        </w:rPr>
        <w:t>Puma Energy – Waste Water Management</w:t>
      </w:r>
    </w:p>
    <w:p w14:paraId="722AC392" w14:textId="5C968170" w:rsidR="00F60F9C" w:rsidRPr="003734AF" w:rsidRDefault="00272E20" w:rsidP="00B50F87">
      <w:pPr>
        <w:spacing w:line="360" w:lineRule="auto"/>
        <w:rPr>
          <w:rFonts w:ascii="Arial" w:hAnsi="Arial" w:cs="Arial"/>
          <w:sz w:val="24"/>
          <w:szCs w:val="24"/>
        </w:rPr>
      </w:pPr>
      <w:r>
        <w:rPr>
          <w:rFonts w:ascii="Arial" w:hAnsi="Arial" w:cs="Arial"/>
          <w:noProof/>
          <w:sz w:val="24"/>
          <w:szCs w:val="24"/>
        </w:rPr>
        <mc:AlternateContent>
          <mc:Choice Requires="wpi">
            <w:drawing>
              <wp:anchor distT="0" distB="0" distL="114300" distR="114300" simplePos="0" relativeHeight="251718656" behindDoc="0" locked="0" layoutInCell="1" allowOverlap="1" wp14:anchorId="2CE60DFA" wp14:editId="5644A91C">
                <wp:simplePos x="0" y="0"/>
                <wp:positionH relativeFrom="column">
                  <wp:posOffset>6544310</wp:posOffset>
                </wp:positionH>
                <wp:positionV relativeFrom="paragraph">
                  <wp:posOffset>2162175</wp:posOffset>
                </wp:positionV>
                <wp:extent cx="370885" cy="238125"/>
                <wp:effectExtent l="38100" t="38100" r="0" b="41275"/>
                <wp:wrapNone/>
                <wp:docPr id="75" name="Ink 75"/>
                <wp:cNvGraphicFramePr/>
                <a:graphic xmlns:a="http://schemas.openxmlformats.org/drawingml/2006/main">
                  <a:graphicData uri="http://schemas.microsoft.com/office/word/2010/wordprocessingInk">
                    <w14:contentPart bwMode="auto" r:id="rId65">
                      <w14:nvContentPartPr>
                        <w14:cNvContentPartPr/>
                      </w14:nvContentPartPr>
                      <w14:xfrm>
                        <a:off x="0" y="0"/>
                        <a:ext cx="370885" cy="238125"/>
                      </w14:xfrm>
                    </w14:contentPart>
                  </a:graphicData>
                </a:graphic>
              </wp:anchor>
            </w:drawing>
          </mc:Choice>
          <mc:Fallback>
            <w:pict>
              <v:shape w14:anchorId="71E27562" id="Ink 75" o:spid="_x0000_s1026" type="#_x0000_t75" style="position:absolute;margin-left:514.1pt;margin-top:169.05pt;width:31.6pt;height:21.15pt;z-index:2517186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SrmN95AQAADQMAAA4AAABkcnMvZTJvRG9jLnhtbJxSy27CMBC8V+o/&#13;&#10;WL6XJDyjiMChqBKHthzaD3Adm1iNvdHaEPj7bgIUaFVV4hLteuLxzOxO5ztbsa1Cb8DlPOnFnCkn&#13;&#10;oTBunfP3t6eHlDMfhCtEBU7lfK88n8/u76ZNnak+lFAVChmROJ81dc7LEOosirwslRW+B7VyBGpA&#13;&#10;KwK1uI4KFA2x2yrqx/E4agCLGkEq7+l0cQD5rOPXWsnwqrVXgVWkbjRMh5yFtkpiEoZdNabqo0PH&#13;&#10;Ex7NpiJbo6hLI4+yxA2qrDCORHxTLUQQbIPmF5U1EsGDDj0JNgKtjVSdJ3KXxD/cLd1n6ywZyg1m&#13;&#10;ElxQLqwEhlN+HXDLE7aiCJpnKGhCYhOAHxkpoP8HchC9ALmxpOcwFVSVCLQSvjS1p6AzU+Qcl0Vy&#13;&#10;1u+2j2cHKzz7erkGaCLR0fJfV3YabRs2KWG7nNMO7ttvN0u1C0zS4WASp+mIM0lQf5Am/VGLn5gP&#13;&#10;DKfuIlr65WqIl317/WKLZ18AAAD//wMAUEsDBBQABgAIAAAAIQDrLym36AMAAOoIAAAQAAAAZHJz&#13;&#10;L2luay9pbmsxLnhtbLRV72vjRhD9Xuj/sOx98BetvT+0u5I55yilgUJLS+8K7UefvYnFWVKQ5Dj5&#13;&#10;7/tmJCu+Xg5KaSHEmd2ZN2/evnHevnuqj+IxdX3VNhtpllqK1OzafdXcb+TvH25VIUU/bJv99tg2&#13;&#10;aSOfUy/f3Xz7zduq+VQf1/gtgND09Fd93MjDMDysV6vz+bw8u2Xb3a+s1m71Y/Pp55/kzVS1T3dV&#13;&#10;Uw1o2V+Odm0zpKeBwNbVfiN3w5Oe84H9vj11uzRf00m3e8kYuu0u3bZdvR1mxMO2adJRNNsavP+Q&#13;&#10;Ynh+wB8V+tynToq6wsDKLk0e8+KHEgfbp428ik+g2INJLVevY/75P2DefolJtJyNIUoxUdqnR+K0&#13;&#10;Ys3XX5/91659SN1QpReZR1Gmi2exG2PWZxSqS317PNHbSPG4PZ4gmdEatph6m9UrgnyJB23+Uzzo&#13;&#10;8lW8a3KfSzONd63DJNpsqcvTDlWdYPT6YfbY0AOYjt8PHa+D1dYp7ZV1H4xee7u2xTI37uopJhdf&#13;&#10;MD92p/4w433sXvzKN7Nq42Tnaj8cZtH1Uhc+mln3a9Vfqz6k6v4w/OvyXXtssRTTi7/RuvjefXc1&#13;&#10;GbecLffKArMLxSTAb+luI9/wDguuHA9YAWNLYbwRMeQxW6hikS90JrW0UmdGGOW1xacVFBUi90Wm&#13;&#10;jHAI8WG0cDFmufDCZMoJh+yQ4RAh1bgcWcojGQXK+BJJSDOZVlbY0lNocGtVJHwcEqyKygAUdR4h&#13;&#10;fZYmC3wJEKNCgUs0z5Bn8MM1TBDYBbckfgBWxhI4w+KXKEo0of4oxzHoUE+ikwtkaqZK0CIwf9yI&#13;&#10;IFw5jYSbAK1chiIaimMHOsAMygVqzUo5UaoSx7nICV1EBW3RngOMnKPXiAAywhjSjADBBpRNRlxH&#13;&#10;kXL0HvmjjMchknTnRISsPA1JDEg7jYa2Bpwd1+FQOZ95BeY0LpQrIR/pTcOrPJ8iiCVmQdBKGcxJ&#13;&#10;UiDRKmwZNSXV+dA4cGbtHJQMkXLGVFTEEhOwQBBABXoKNkgOY+CO1SODeGU0KkklEgQ+hILQjqOg&#13;&#10;IDRkYFRyGDkPj6WZEIxpCqJAAtPg9EiYUWMap8hZ9NDQBO/hoetFMyqhLFIxUsBWVXAX6UdgqKPR&#13;&#10;OXCEzXRwhKqADP3Z9/zlq+Wfrht/gf1yd9enAf/cdCFvsHcsWXDYPlMsbLmIpcukctJIg1eEgiGw&#13;&#10;xcDAw2gBHrdwIvHBKsJa45Mg9MLmBaaKGITeHwvo+K2xmbAdrRHVYYdoFzxLxKbDEkFRrgIGxEBf&#13;&#10;TsSOjXsyagMfWBKXbc6GC9gp2JVWdbRAwaigDRf/TauXL/ubvwAAAP//AwBQSwMEFAAGAAgAAAAh&#13;&#10;AAM/7pLlAAAAEgEAAA8AAABkcnMvZG93bnJldi54bWxMT8tOwzAQvCPxD9YicaN20oqGNE6FqFAl&#13;&#10;bgRor25skoh4HcXOg34921O5rDS7s/PItrNt2Wh63ziUEC0EMIOl0w1WEj4/Xh8SYD4o1Kp1aCT8&#13;&#10;Gg/b/PYmU6l2E76bsQgVIxH0qZJQh9ClnPuyNlb5hesM0u3b9VYFgn3Fda8mErctj4V45FY1SA61&#13;&#10;6sxLbcqfYrAS1sPh6xgO67N+O07j7rxvumLfSHl/N+82NJ43wIKZw/UDLh0oP+QU7OQG1J61hEWc&#13;&#10;xMSVsFwmEbALRTxFK2AnWiViBTzP+P8q+R8AAAD//wMAUEsDBBQABgAIAAAAIQB5GLydvwAAACEB&#13;&#10;AAAZAAAAZHJzL19yZWxzL2Uyb0RvYy54bWwucmVsc4TPsWrEMAwG4L3QdzDaGyUdylHiZDkOspYU&#13;&#10;bjWOkpjEsrGc0nv7euzBwQ0ahND3S23/63f1Q0lcYA1NVYMitmFyvGj4Hi9vJ1CSDU9mD0wabiTQ&#13;&#10;d68v7RftJpclWV0UVRQWDWvO8RNR7EreSBUicZnMIXmTS5sWjMZuZiF8r+sPTP8N6O5MNUwa0jA1&#13;&#10;oMZbLMnP7TDPztI52MMT5wcRaA/JwV/9XlCTFsoaHG9YqqnKoYBdi3ePdX8AAAD//wMAUEsBAi0A&#13;&#10;FAAGAAgAAAAhAJszJzcMAQAALQIAABMAAAAAAAAAAAAAAAAAAAAAAFtDb250ZW50X1R5cGVzXS54&#13;&#10;bWxQSwECLQAUAAYACAAAACEAOP0h/9YAAACUAQAACwAAAAAAAAAAAAAAAAA9AQAAX3JlbHMvLnJl&#13;&#10;bHNQSwECLQAUAAYACAAAACEAlKuY33kBAAANAwAADgAAAAAAAAAAAAAAAAA8AgAAZHJzL2Uyb0Rv&#13;&#10;Yy54bWxQSwECLQAUAAYACAAAACEA6y8pt+gDAADqCAAAEAAAAAAAAAAAAAAAAADhAwAAZHJzL2lu&#13;&#10;ay9pbmsxLnhtbFBLAQItABQABgAIAAAAIQADP+6S5QAAABIBAAAPAAAAAAAAAAAAAAAAAPcHAABk&#13;&#10;cnMvZG93bnJldi54bWxQSwECLQAUAAYACAAAACEAeRi8nb8AAAAhAQAAGQAAAAAAAAAAAAAAAAAJ&#13;&#10;CQAAZHJzL19yZWxzL2Uyb0RvYy54bWwucmVsc1BLBQYAAAAABgAGAHgBAAD/CQAAAAA=&#13;&#10;">
                <v:imagedata r:id="rId66" o:title=""/>
              </v:shape>
            </w:pict>
          </mc:Fallback>
        </mc:AlternateContent>
      </w:r>
      <w:r w:rsidR="00F60F9C" w:rsidRPr="0975AAC1">
        <w:rPr>
          <w:rFonts w:ascii="Arial" w:hAnsi="Arial" w:cs="Arial"/>
          <w:sz w:val="24"/>
          <w:szCs w:val="24"/>
        </w:rPr>
        <w:t xml:space="preserve">Puma Energy store products such as </w:t>
      </w:r>
      <w:r w:rsidR="00150FCF">
        <w:rPr>
          <w:rFonts w:ascii="Arial" w:hAnsi="Arial" w:cs="Arial"/>
          <w:sz w:val="24"/>
          <w:szCs w:val="24"/>
        </w:rPr>
        <w:t xml:space="preserve">crude oil, </w:t>
      </w:r>
      <w:r w:rsidR="00F60F9C" w:rsidRPr="0975AAC1">
        <w:rPr>
          <w:rFonts w:ascii="Arial" w:hAnsi="Arial" w:cs="Arial"/>
          <w:sz w:val="24"/>
          <w:szCs w:val="24"/>
        </w:rPr>
        <w:t>diesel,</w:t>
      </w:r>
      <w:r w:rsidR="000F635B">
        <w:rPr>
          <w:rFonts w:ascii="Arial" w:hAnsi="Arial" w:cs="Arial"/>
          <w:sz w:val="24"/>
          <w:szCs w:val="24"/>
        </w:rPr>
        <w:t xml:space="preserve"> bio-diesel,</w:t>
      </w:r>
      <w:r w:rsidR="00F60F9C" w:rsidRPr="0975AAC1">
        <w:rPr>
          <w:rFonts w:ascii="Arial" w:hAnsi="Arial" w:cs="Arial"/>
          <w:sz w:val="24"/>
          <w:szCs w:val="24"/>
        </w:rPr>
        <w:t xml:space="preserve"> petrol</w:t>
      </w:r>
      <w:r w:rsidR="000F635B">
        <w:rPr>
          <w:rFonts w:ascii="Arial" w:hAnsi="Arial" w:cs="Arial"/>
          <w:sz w:val="24"/>
          <w:szCs w:val="24"/>
        </w:rPr>
        <w:t xml:space="preserve"> and </w:t>
      </w:r>
      <w:r w:rsidR="00F60F9C" w:rsidRPr="0975AAC1">
        <w:rPr>
          <w:rFonts w:ascii="Arial" w:hAnsi="Arial" w:cs="Arial"/>
          <w:sz w:val="24"/>
          <w:szCs w:val="24"/>
        </w:rPr>
        <w:t>kerosene within storage tanks on the Milford Haven Terminal</w:t>
      </w:r>
      <w:r w:rsidR="00150FCF">
        <w:rPr>
          <w:rFonts w:ascii="Arial" w:hAnsi="Arial" w:cs="Arial"/>
          <w:sz w:val="24"/>
          <w:szCs w:val="24"/>
        </w:rPr>
        <w:t xml:space="preserve"> which are used to supply customers either by road tanker, railway or shipping</w:t>
      </w:r>
      <w:r w:rsidR="00F60F9C" w:rsidRPr="0975AAC1">
        <w:rPr>
          <w:rFonts w:ascii="Arial" w:hAnsi="Arial" w:cs="Arial"/>
          <w:sz w:val="24"/>
          <w:szCs w:val="24"/>
        </w:rPr>
        <w:t xml:space="preserve">. Water and other waste products can enter the system by </w:t>
      </w:r>
      <w:r w:rsidR="17DA7ECE" w:rsidRPr="0975AAC1">
        <w:rPr>
          <w:rFonts w:ascii="Arial" w:hAnsi="Arial" w:cs="Arial"/>
          <w:sz w:val="24"/>
          <w:szCs w:val="24"/>
        </w:rPr>
        <w:t>several</w:t>
      </w:r>
      <w:r w:rsidR="00F60F9C" w:rsidRPr="0975AAC1">
        <w:rPr>
          <w:rFonts w:ascii="Arial" w:hAnsi="Arial" w:cs="Arial"/>
          <w:sz w:val="24"/>
          <w:szCs w:val="24"/>
        </w:rPr>
        <w:t xml:space="preserve"> different ways which include, shipping imports, weather </w:t>
      </w:r>
      <w:r w:rsidR="00150FCF">
        <w:rPr>
          <w:rFonts w:ascii="Arial" w:hAnsi="Arial" w:cs="Arial"/>
          <w:sz w:val="24"/>
          <w:szCs w:val="24"/>
        </w:rPr>
        <w:t xml:space="preserve">(where floating tank roof seals fail) </w:t>
      </w:r>
      <w:r w:rsidR="00F60F9C" w:rsidRPr="0975AAC1">
        <w:rPr>
          <w:rFonts w:ascii="Arial" w:hAnsi="Arial" w:cs="Arial"/>
          <w:sz w:val="24"/>
          <w:szCs w:val="24"/>
        </w:rPr>
        <w:t xml:space="preserve">and transferring tank to tank. To ensure </w:t>
      </w:r>
      <w:commentRangeStart w:id="40"/>
      <w:r w:rsidR="00F60F9C" w:rsidRPr="0975AAC1">
        <w:rPr>
          <w:rFonts w:ascii="Arial" w:hAnsi="Arial" w:cs="Arial"/>
          <w:sz w:val="24"/>
          <w:szCs w:val="24"/>
        </w:rPr>
        <w:t xml:space="preserve">waste water </w:t>
      </w:r>
      <w:commentRangeEnd w:id="40"/>
      <w:r w:rsidR="000F7E30">
        <w:rPr>
          <w:rStyle w:val="CommentReference"/>
        </w:rPr>
        <w:commentReference w:id="40"/>
      </w:r>
      <w:r w:rsidR="00F60F9C" w:rsidRPr="0975AAC1">
        <w:rPr>
          <w:rFonts w:ascii="Arial" w:hAnsi="Arial" w:cs="Arial"/>
          <w:sz w:val="24"/>
          <w:szCs w:val="24"/>
        </w:rPr>
        <w:t>or product does not leave our terminal by ship, rail or lorry, operators must ensure that all tankage delivering product does not have water in them. By doing this, a process called water drawing tanks is completed. This process is completed by opening</w:t>
      </w:r>
      <w:r w:rsidR="00150FCF">
        <w:rPr>
          <w:rFonts w:ascii="Arial" w:hAnsi="Arial" w:cs="Arial"/>
          <w:sz w:val="24"/>
          <w:szCs w:val="24"/>
        </w:rPr>
        <w:t xml:space="preserve"> a set of</w:t>
      </w:r>
      <w:r w:rsidR="00F60F9C" w:rsidRPr="0975AAC1">
        <w:rPr>
          <w:rFonts w:ascii="Arial" w:hAnsi="Arial" w:cs="Arial"/>
          <w:sz w:val="24"/>
          <w:szCs w:val="24"/>
        </w:rPr>
        <w:t xml:space="preserve"> two valves which have a line connected to them which reaches to the bottom segment of the tank </w:t>
      </w:r>
      <w:r w:rsidR="00F67858">
        <w:rPr>
          <w:rFonts w:ascii="Arial" w:hAnsi="Arial" w:cs="Arial"/>
          <w:sz w:val="24"/>
          <w:szCs w:val="24"/>
        </w:rPr>
        <w:t xml:space="preserve">centrally </w:t>
      </w:r>
      <w:r w:rsidR="00F60F9C" w:rsidRPr="0975AAC1">
        <w:rPr>
          <w:rFonts w:ascii="Arial" w:hAnsi="Arial" w:cs="Arial"/>
          <w:sz w:val="24"/>
          <w:szCs w:val="24"/>
        </w:rPr>
        <w:t>(as water is denser it sits beneath product). By opening these valves, the water is moved down into the dedicated tank</w:t>
      </w:r>
      <w:r w:rsidR="5610A41B" w:rsidRPr="0975AAC1">
        <w:rPr>
          <w:rFonts w:ascii="Arial" w:hAnsi="Arial" w:cs="Arial"/>
          <w:sz w:val="24"/>
          <w:szCs w:val="24"/>
        </w:rPr>
        <w:t>’</w:t>
      </w:r>
      <w:r w:rsidR="00F60F9C" w:rsidRPr="0975AAC1">
        <w:rPr>
          <w:rFonts w:ascii="Arial" w:hAnsi="Arial" w:cs="Arial"/>
          <w:sz w:val="24"/>
          <w:szCs w:val="24"/>
        </w:rPr>
        <w:t xml:space="preserve">s oily water sewer </w:t>
      </w:r>
      <w:r w:rsidR="4127DF38" w:rsidRPr="0975AAC1">
        <w:rPr>
          <w:rFonts w:ascii="Arial" w:hAnsi="Arial" w:cs="Arial"/>
          <w:sz w:val="24"/>
          <w:szCs w:val="24"/>
        </w:rPr>
        <w:t>drains</w:t>
      </w:r>
      <w:r w:rsidR="00F60F9C" w:rsidRPr="0975AAC1">
        <w:rPr>
          <w:rFonts w:ascii="Arial" w:hAnsi="Arial" w:cs="Arial"/>
          <w:sz w:val="24"/>
          <w:szCs w:val="24"/>
        </w:rPr>
        <w:t xml:space="preserve">. </w:t>
      </w:r>
    </w:p>
    <w:p w14:paraId="53117DF7" w14:textId="77777777" w:rsidR="00F60F9C" w:rsidRPr="003734AF" w:rsidRDefault="00F60F9C" w:rsidP="00B50F87">
      <w:pPr>
        <w:spacing w:line="360" w:lineRule="auto"/>
        <w:rPr>
          <w:rFonts w:ascii="Arial" w:hAnsi="Arial" w:cs="Arial"/>
          <w:sz w:val="24"/>
          <w:szCs w:val="24"/>
        </w:rPr>
      </w:pPr>
    </w:p>
    <w:p w14:paraId="3F1C5989" w14:textId="454B8E99" w:rsidR="007A2263" w:rsidRPr="003734AF" w:rsidRDefault="00272E20" w:rsidP="00B50F87">
      <w:pPr>
        <w:spacing w:line="360" w:lineRule="auto"/>
        <w:rPr>
          <w:rFonts w:ascii="Arial" w:hAnsi="Arial" w:cs="Arial"/>
          <w:sz w:val="24"/>
          <w:szCs w:val="24"/>
        </w:rPr>
      </w:pPr>
      <w:r>
        <w:rPr>
          <w:rFonts w:ascii="Arial" w:hAnsi="Arial" w:cs="Arial"/>
          <w:noProof/>
          <w:sz w:val="24"/>
          <w:szCs w:val="24"/>
        </w:rPr>
        <mc:AlternateContent>
          <mc:Choice Requires="wpi">
            <w:drawing>
              <wp:anchor distT="0" distB="0" distL="114300" distR="114300" simplePos="0" relativeHeight="251721728" behindDoc="0" locked="0" layoutInCell="1" allowOverlap="1" wp14:anchorId="287BFC2D" wp14:editId="327453A4">
                <wp:simplePos x="0" y="0"/>
                <wp:positionH relativeFrom="column">
                  <wp:posOffset>6676390</wp:posOffset>
                </wp:positionH>
                <wp:positionV relativeFrom="paragraph">
                  <wp:posOffset>1642110</wp:posOffset>
                </wp:positionV>
                <wp:extent cx="279910" cy="333375"/>
                <wp:effectExtent l="38100" t="38100" r="0" b="34925"/>
                <wp:wrapNone/>
                <wp:docPr id="78" name="Ink 78"/>
                <wp:cNvGraphicFramePr/>
                <a:graphic xmlns:a="http://schemas.openxmlformats.org/drawingml/2006/main">
                  <a:graphicData uri="http://schemas.microsoft.com/office/word/2010/wordprocessingInk">
                    <w14:contentPart bwMode="auto" r:id="rId67">
                      <w14:nvContentPartPr>
                        <w14:cNvContentPartPr/>
                      </w14:nvContentPartPr>
                      <w14:xfrm>
                        <a:off x="0" y="0"/>
                        <a:ext cx="279910" cy="333375"/>
                      </w14:xfrm>
                    </w14:contentPart>
                  </a:graphicData>
                </a:graphic>
              </wp:anchor>
            </w:drawing>
          </mc:Choice>
          <mc:Fallback>
            <w:pict>
              <v:shape w14:anchorId="31EC9319" id="Ink 78" o:spid="_x0000_s1026" type="#_x0000_t75" style="position:absolute;margin-left:524.5pt;margin-top:128.1pt;width:24.5pt;height:28.65pt;z-index:2517217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Dxf1uV4AQAADQMAAA4AAABkcnMvZTJvRG9jLnhtbJxSy27CMBC8V+o/&#13;&#10;WL6XJLyJCByKKnFoy6H9ANexidXYG60Ngb/vJkCBVlUlcoh2d+LJzI6n850t2VahN+AynnRizpST&#13;&#10;kBu3zvj729PDmDMfhMtFCU5lfK88n8/u76Z1laouFFDmChmROJ/WVcaLEKo0irwslBW+A5VyBGpA&#13;&#10;KwK1uI5yFDWx2zLqxvEwqgHzCkEq72m6OIB81vJrrWR41dqrwEpSN0h6pC+0VTfhDKkaxjFVH82s&#13;&#10;P455NJuKdI2iKow8yhI3qLLCOBLxTbUQQbANml9U1kgEDzp0JNgItDZStZ7IXRL/cLd0n42zpC83&#13;&#10;mEpwQbmwEhhO+2uBW35hS1pB/Qw5JSQ2AfiRkRb0fyAH0QuQG0t6DqmgKkWgK+ELU3ladGryjOMy&#13;&#10;T8763fbx7GCFZ18v1wAlEh0t/3Vkp9E2yyYlbJdxynjfvNss1S4wScPuaDJJCJEE9egZDRr8xHxg&#13;&#10;OHUXq6VPrkK87JvjF7d49gUAAP//AwBQSwMEFAAGAAgAAAAhAEG9Vz6cAwAASwgAABAAAABkcnMv&#13;&#10;aW5rL2luazEueG1stFVdi+NGEHwP5D8Mcw9+0djzoZFG5rxHCFkIJCTkLpA8+mztWpwlLZK83v33&#13;&#10;qRrJWl9uD0JIMGjU093V1TU98tt3T/VRPJZdX7XNRpqllqJsdu2+au438vcPtypI0Q/bZr89tk25&#13;&#10;kc9lL9/dfPvN26r5VB/XeAogND3f6uNGHobhYb1anc/n5dkt2+5+ZbV2qx+bTz//JG+mrH15VzXV&#13;&#10;gJL9ZWvXNkP5NBBsXe03cjc86Tke2O/bU7crZzd3ut1LxNBtd+Vt29XbYUY8bJumPIpmW4P3H1IM&#13;&#10;zw94qVDnvuykqCs0rOzSpHkafiiwsX3ayCv7BIo9mNRy9Trmn/8D5u2XmKTlbJ7lUkyU9uUjOa2i&#13;&#10;5uuv9/5r1z6U3VCVLzKPokyOZ7Eb7ajPKFRX9u3xxLOR4nF7PEEyozXGYqptVq8I8iUetPlP8aDL&#13;&#10;V/GuyX0uzdTetQ6TaPNIXY52qOoSg14/zDM29ADm9vuhi9fBauuU9sq6D0avvV3bYhlyd3UU0xRf&#13;&#10;MD92p/4w433sXuY1embVxs7O1X44zKLrpQ4+N7Pu16q/ln0oq/vD8K/Td+2xxaWYTvyN1uF7991V&#13;&#10;Z7HkPHKvXOA4hWIS4LfybiPfxDssYua4ERUwwhsjgs7TZKEX1ixU7hOp8TOJFqkwJsVqBS0ngsPi&#13;&#10;hcZTK+NpGboUnoGb0ciUKRCiXLSCsIYWA43KRJFhscqZLFFGpQDLVC4Kl6gUlklSVShr6QMxnVjl&#13;&#10;RWGREuBTTllhPZ1ZZAFiBeGIDX5IS7GwkBGWBWDpBOUQEfLERicML4wv6M6EtWmSikK5HIFOFIgH&#13;&#10;gqYOAGNVdAX6KbsOU1VPg/TwVMZxZSfYAWuUoYtklfUmIWk2gh97z+lDljKafXlhnY1qoTAsk1LQ&#13;&#10;jN0y1uQxJsKBJlyRAxtyAQnsFoEp0FAfJrlAJEJScocm0sAQkmBZh8aQNTYmHM43BkYx2AKgEC5Q&#13;&#10;mguIQH68YDsDTsqdKKQFJwrEgoUia0zLiOoEp2Z0OQyKhwUvYYwosFpkUhKwQiJM9A0T/VMSVtAK&#13;&#10;V/uiBOfEaU8NkUYhsVAs/dln93LT/+n0x+/JL3d3fTngv0YHeeM9aotgfEhwExbOL3QileGFIHkM&#13;&#10;DgaVx8turQouw+ywFWqYU+3o4rCmOTY5PjycAtQpKFoUSInHFA8NRzOOr8cBCoxgPklRqGBhFBEA&#13;&#10;6gQmczipHAvy+bfuX76mN38BAAD//wMAUEsDBBQABgAIAAAAIQCk9blp5QAAABIBAAAPAAAAZHJz&#13;&#10;L2Rvd25yZXYueG1sTE89T8MwEN2R+A/WIbFRu0lTNWmcCoHKgFgaWLq58ZEE/BFitw38eq4TLCe9&#13;&#10;e3fvo9xM1rATjqH3TsJ8JoCha7zuXSvh7XV7twIWonJaGe9QwjcG2FTXV6UqtD+7HZ7q2DIScaFQ&#13;&#10;EroYh4Lz0HRoVZj5AR1x7360KhIcW65HdSZxa3gixJJb1Tty6NSADx02n/XRkkn9sX82fe7Tutnu&#13;&#10;vxbZi376CVLe3kyPaxr3a2ARp/j3AZcOlB8qCnbwR6cDM4TFIqdGUUKSLRNglxORr2h1kJDO0wx4&#13;&#10;VfL/VapfAAAA//8DAFBLAwQUAAYACAAAACEAeRi8nb8AAAAhAQAAGQAAAGRycy9fcmVscy9lMm9E&#13;&#10;b2MueG1sLnJlbHOEz7FqxDAMBuC90Hcw2hslHcpR4mQ5DrKWFG41jpKYxLKxnNJ7+3rswcENGoTQ&#13;&#10;90tt/+t39UNJXGANTVWDIrZhcrxo+B4vbydQkg1PZg9MGm4k0HevL+0X7SaXJVldFFUUFg1rzvET&#13;&#10;UexK3kgVInGZzCF5k0ubFozGbmYhfK/rD0z/DejuTDVMGtIwNaDGWyzJz+0wz87SOdjDE+cHEWgP&#13;&#10;ycFf/V5QkxbKGhxvWKqpyqGAXYt3j3V/AAAA//8DAFBLAQItABQABgAIAAAAIQCbMyc3DAEAAC0C&#13;&#10;AAATAAAAAAAAAAAAAAAAAAAAAABbQ29udGVudF9UeXBlc10ueG1sUEsBAi0AFAAGAAgAAAAhADj9&#13;&#10;If/WAAAAlAEAAAsAAAAAAAAAAAAAAAAAPQEAAF9yZWxzLy5yZWxzUEsBAi0AFAAGAAgAAAAhADxf&#13;&#10;1uV4AQAADQMAAA4AAAAAAAAAAAAAAAAAPAIAAGRycy9lMm9Eb2MueG1sUEsBAi0AFAAGAAgAAAAh&#13;&#10;AEG9Vz6cAwAASwgAABAAAAAAAAAAAAAAAAAA4AMAAGRycy9pbmsvaW5rMS54bWxQSwECLQAUAAYA&#13;&#10;CAAAACEApPW5aeUAAAASAQAADwAAAAAAAAAAAAAAAACqBwAAZHJzL2Rvd25yZXYueG1sUEsBAi0A&#13;&#10;FAAGAAgAAAAhAHkYvJ2/AAAAIQEAABkAAAAAAAAAAAAAAAAAvAgAAGRycy9fcmVscy9lMm9Eb2Mu&#13;&#10;eG1sLnJlbHNQSwUGAAAAAAYABgB4AQAAsgkAAAAA&#13;&#10;">
                <v:imagedata r:id="rId68" o:title=""/>
              </v:shape>
            </w:pict>
          </mc:Fallback>
        </mc:AlternateContent>
      </w:r>
      <w:r w:rsidR="00F60F9C" w:rsidRPr="003734AF">
        <w:rPr>
          <w:rFonts w:ascii="Arial" w:hAnsi="Arial" w:cs="Arial"/>
          <w:sz w:val="24"/>
          <w:szCs w:val="24"/>
        </w:rPr>
        <w:t xml:space="preserve">The oily water sewer drains transfer product into either the </w:t>
      </w:r>
      <w:r w:rsidR="00F67858">
        <w:rPr>
          <w:rFonts w:ascii="Arial" w:hAnsi="Arial" w:cs="Arial"/>
          <w:sz w:val="24"/>
          <w:szCs w:val="24"/>
        </w:rPr>
        <w:t xml:space="preserve">CPI 1 or the </w:t>
      </w:r>
      <w:r w:rsidR="00F60F9C" w:rsidRPr="003734AF">
        <w:rPr>
          <w:rFonts w:ascii="Arial" w:hAnsi="Arial" w:cs="Arial"/>
          <w:sz w:val="24"/>
          <w:szCs w:val="24"/>
        </w:rPr>
        <w:t>holding basin</w:t>
      </w:r>
      <w:r w:rsidR="00F67858">
        <w:rPr>
          <w:rFonts w:ascii="Arial" w:hAnsi="Arial" w:cs="Arial"/>
          <w:sz w:val="24"/>
          <w:szCs w:val="24"/>
        </w:rPr>
        <w:t>/</w:t>
      </w:r>
      <w:r w:rsidR="00F60F9C" w:rsidRPr="003734AF">
        <w:rPr>
          <w:rFonts w:ascii="Arial" w:hAnsi="Arial" w:cs="Arial"/>
          <w:sz w:val="24"/>
          <w:szCs w:val="24"/>
        </w:rPr>
        <w:t xml:space="preserve">impounding basin. </w:t>
      </w:r>
      <w:r w:rsidR="00BA0FD3" w:rsidRPr="003734AF">
        <w:rPr>
          <w:rFonts w:ascii="Arial" w:hAnsi="Arial" w:cs="Arial"/>
          <w:sz w:val="24"/>
          <w:szCs w:val="24"/>
        </w:rPr>
        <w:t>If the impounding basin level is above 800mm</w:t>
      </w:r>
      <w:r w:rsidR="005A0433" w:rsidRPr="003734AF">
        <w:rPr>
          <w:rFonts w:ascii="Arial" w:hAnsi="Arial" w:cs="Arial"/>
          <w:sz w:val="24"/>
          <w:szCs w:val="24"/>
        </w:rPr>
        <w:t xml:space="preserve">, it is then transferred </w:t>
      </w:r>
      <w:r w:rsidR="0077445D" w:rsidRPr="003734AF">
        <w:rPr>
          <w:rFonts w:ascii="Arial" w:hAnsi="Arial" w:cs="Arial"/>
          <w:sz w:val="24"/>
          <w:szCs w:val="24"/>
        </w:rPr>
        <w:t>to the holding basin via pump</w:t>
      </w:r>
      <w:r w:rsidR="00216C41" w:rsidRPr="003734AF">
        <w:rPr>
          <w:rFonts w:ascii="Arial" w:hAnsi="Arial" w:cs="Arial"/>
          <w:sz w:val="24"/>
          <w:szCs w:val="24"/>
        </w:rPr>
        <w:t xml:space="preserve"> 5</w:t>
      </w:r>
      <w:r w:rsidR="000313F6">
        <w:rPr>
          <w:rFonts w:ascii="Arial" w:hAnsi="Arial" w:cs="Arial"/>
          <w:sz w:val="24"/>
          <w:szCs w:val="24"/>
        </w:rPr>
        <w:t>5</w:t>
      </w:r>
      <w:r w:rsidR="00216C41" w:rsidRPr="003734AF">
        <w:rPr>
          <w:rFonts w:ascii="Arial" w:hAnsi="Arial" w:cs="Arial"/>
          <w:sz w:val="24"/>
          <w:szCs w:val="24"/>
        </w:rPr>
        <w:t xml:space="preserve">08-08. The holding basin is </w:t>
      </w:r>
      <w:commentRangeStart w:id="41"/>
      <w:r w:rsidR="00216C41" w:rsidRPr="003734AF">
        <w:rPr>
          <w:rFonts w:ascii="Arial" w:hAnsi="Arial" w:cs="Arial"/>
          <w:sz w:val="24"/>
          <w:szCs w:val="24"/>
        </w:rPr>
        <w:t xml:space="preserve">where oily product is separated from water </w:t>
      </w:r>
      <w:r w:rsidR="003574B6" w:rsidRPr="003734AF">
        <w:rPr>
          <w:rFonts w:ascii="Arial" w:hAnsi="Arial" w:cs="Arial"/>
          <w:sz w:val="24"/>
          <w:szCs w:val="24"/>
        </w:rPr>
        <w:t xml:space="preserve">by </w:t>
      </w:r>
      <w:r w:rsidR="00150FCF">
        <w:rPr>
          <w:rFonts w:ascii="Arial" w:hAnsi="Arial" w:cs="Arial"/>
          <w:sz w:val="24"/>
          <w:szCs w:val="24"/>
        </w:rPr>
        <w:t>conditions such as rain or wind</w:t>
      </w:r>
      <w:commentRangeEnd w:id="41"/>
      <w:r w:rsidR="007754C9">
        <w:rPr>
          <w:rStyle w:val="CommentReference"/>
        </w:rPr>
        <w:commentReference w:id="41"/>
      </w:r>
      <w:r w:rsidR="00150FCF">
        <w:rPr>
          <w:rFonts w:ascii="Arial" w:hAnsi="Arial" w:cs="Arial"/>
          <w:sz w:val="24"/>
          <w:szCs w:val="24"/>
        </w:rPr>
        <w:t xml:space="preserve"> but can also be pulled by the dedicated </w:t>
      </w:r>
      <w:r w:rsidR="003574B6" w:rsidRPr="003734AF">
        <w:rPr>
          <w:rFonts w:ascii="Arial" w:hAnsi="Arial" w:cs="Arial"/>
          <w:sz w:val="24"/>
          <w:szCs w:val="24"/>
        </w:rPr>
        <w:t>rope skimmers</w:t>
      </w:r>
      <w:r w:rsidR="00613CB1" w:rsidRPr="003734AF">
        <w:rPr>
          <w:rFonts w:ascii="Arial" w:hAnsi="Arial" w:cs="Arial"/>
          <w:sz w:val="24"/>
          <w:szCs w:val="24"/>
        </w:rPr>
        <w:t>, where the oil</w:t>
      </w:r>
      <w:r w:rsidR="00F67858">
        <w:rPr>
          <w:rFonts w:ascii="Arial" w:hAnsi="Arial" w:cs="Arial"/>
          <w:sz w:val="24"/>
          <w:szCs w:val="24"/>
        </w:rPr>
        <w:t xml:space="preserve"> picked up and</w:t>
      </w:r>
      <w:r w:rsidR="00613CB1" w:rsidRPr="003734AF">
        <w:rPr>
          <w:rFonts w:ascii="Arial" w:hAnsi="Arial" w:cs="Arial"/>
          <w:sz w:val="24"/>
          <w:szCs w:val="24"/>
        </w:rPr>
        <w:t xml:space="preserve"> is placed into </w:t>
      </w:r>
      <w:r w:rsidR="00150FCF">
        <w:rPr>
          <w:rFonts w:ascii="Arial" w:hAnsi="Arial" w:cs="Arial"/>
          <w:sz w:val="24"/>
          <w:szCs w:val="24"/>
        </w:rPr>
        <w:t xml:space="preserve">CPI 3 </w:t>
      </w:r>
      <w:r w:rsidR="00595696" w:rsidRPr="003734AF">
        <w:rPr>
          <w:rFonts w:ascii="Arial" w:hAnsi="Arial" w:cs="Arial"/>
          <w:sz w:val="24"/>
          <w:szCs w:val="24"/>
        </w:rPr>
        <w:t>and the water is placed on the east side of the basin. CPI 1</w:t>
      </w:r>
      <w:r w:rsidR="000F635B">
        <w:rPr>
          <w:rFonts w:ascii="Arial" w:hAnsi="Arial" w:cs="Arial"/>
          <w:sz w:val="24"/>
          <w:szCs w:val="24"/>
        </w:rPr>
        <w:t xml:space="preserve"> and </w:t>
      </w:r>
      <w:r w:rsidR="00150FCF">
        <w:rPr>
          <w:rFonts w:ascii="Arial" w:hAnsi="Arial" w:cs="Arial"/>
          <w:sz w:val="24"/>
          <w:szCs w:val="24"/>
        </w:rPr>
        <w:t xml:space="preserve">3 </w:t>
      </w:r>
      <w:r w:rsidR="000F635B">
        <w:rPr>
          <w:rFonts w:ascii="Arial" w:hAnsi="Arial" w:cs="Arial"/>
          <w:sz w:val="24"/>
          <w:szCs w:val="24"/>
        </w:rPr>
        <w:t>can</w:t>
      </w:r>
      <w:r w:rsidR="00595696" w:rsidRPr="003734AF">
        <w:rPr>
          <w:rFonts w:ascii="Arial" w:hAnsi="Arial" w:cs="Arial"/>
          <w:sz w:val="24"/>
          <w:szCs w:val="24"/>
        </w:rPr>
        <w:t xml:space="preserve"> then</w:t>
      </w:r>
      <w:r w:rsidR="000F635B">
        <w:rPr>
          <w:rFonts w:ascii="Arial" w:hAnsi="Arial" w:cs="Arial"/>
          <w:sz w:val="24"/>
          <w:szCs w:val="24"/>
        </w:rPr>
        <w:t xml:space="preserve"> </w:t>
      </w:r>
      <w:r w:rsidR="00F67858">
        <w:rPr>
          <w:rFonts w:ascii="Arial" w:hAnsi="Arial" w:cs="Arial"/>
          <w:sz w:val="24"/>
          <w:szCs w:val="24"/>
        </w:rPr>
        <w:t xml:space="preserve">be </w:t>
      </w:r>
      <w:r w:rsidR="00F67858" w:rsidRPr="003734AF">
        <w:rPr>
          <w:rFonts w:ascii="Arial" w:hAnsi="Arial" w:cs="Arial"/>
          <w:sz w:val="24"/>
          <w:szCs w:val="24"/>
        </w:rPr>
        <w:t>transferred</w:t>
      </w:r>
      <w:r w:rsidR="00595696" w:rsidRPr="003734AF">
        <w:rPr>
          <w:rFonts w:ascii="Arial" w:hAnsi="Arial" w:cs="Arial"/>
          <w:sz w:val="24"/>
          <w:szCs w:val="24"/>
        </w:rPr>
        <w:t xml:space="preserve"> </w:t>
      </w:r>
      <w:r w:rsidR="00A2725C" w:rsidRPr="003734AF">
        <w:rPr>
          <w:rFonts w:ascii="Arial" w:hAnsi="Arial" w:cs="Arial"/>
          <w:sz w:val="24"/>
          <w:szCs w:val="24"/>
        </w:rPr>
        <w:t>into either tank 703 or 704 depending on which tank is in use</w:t>
      </w:r>
      <w:r w:rsidR="004625E2" w:rsidRPr="003734AF">
        <w:rPr>
          <w:rFonts w:ascii="Arial" w:hAnsi="Arial" w:cs="Arial"/>
          <w:sz w:val="24"/>
          <w:szCs w:val="24"/>
        </w:rPr>
        <w:t xml:space="preserve"> (currently 704). </w:t>
      </w:r>
      <w:r w:rsidR="00F67858">
        <w:rPr>
          <w:rFonts w:ascii="Arial" w:hAnsi="Arial" w:cs="Arial"/>
          <w:sz w:val="24"/>
          <w:szCs w:val="24"/>
        </w:rPr>
        <w:t xml:space="preserve">Tank 704 is regularly water drawn to ensure that this tank does not have any water within it, this is then placed back into the oily water sewer. </w:t>
      </w:r>
      <w:r w:rsidR="00830870" w:rsidRPr="003734AF">
        <w:rPr>
          <w:rFonts w:ascii="Arial" w:hAnsi="Arial" w:cs="Arial"/>
          <w:sz w:val="24"/>
          <w:szCs w:val="24"/>
        </w:rPr>
        <w:t xml:space="preserve">The holding basin level is indicated by a gauge and when the gauge reaches certain levels, pumps are </w:t>
      </w:r>
      <w:r w:rsidR="00B17B2D" w:rsidRPr="003734AF">
        <w:rPr>
          <w:rFonts w:ascii="Arial" w:hAnsi="Arial" w:cs="Arial"/>
          <w:sz w:val="24"/>
          <w:szCs w:val="24"/>
        </w:rPr>
        <w:t>turned on. When the level reaches 62%, pump 5008-17</w:t>
      </w:r>
      <w:r w:rsidR="00940F21" w:rsidRPr="003734AF">
        <w:rPr>
          <w:rFonts w:ascii="Arial" w:hAnsi="Arial" w:cs="Arial"/>
          <w:sz w:val="24"/>
          <w:szCs w:val="24"/>
        </w:rPr>
        <w:t xml:space="preserve"> is in use. </w:t>
      </w:r>
      <w:commentRangeStart w:id="42"/>
      <w:r w:rsidR="00940F21" w:rsidRPr="003734AF">
        <w:rPr>
          <w:rFonts w:ascii="Arial" w:hAnsi="Arial" w:cs="Arial"/>
          <w:sz w:val="24"/>
          <w:szCs w:val="24"/>
        </w:rPr>
        <w:t xml:space="preserve">When level </w:t>
      </w:r>
      <w:commentRangeEnd w:id="42"/>
      <w:r w:rsidR="007754C9">
        <w:rPr>
          <w:rStyle w:val="CommentReference"/>
        </w:rPr>
        <w:commentReference w:id="42"/>
      </w:r>
      <w:r w:rsidR="00940F21" w:rsidRPr="003734AF">
        <w:rPr>
          <w:rFonts w:ascii="Arial" w:hAnsi="Arial" w:cs="Arial"/>
          <w:sz w:val="24"/>
          <w:szCs w:val="24"/>
        </w:rPr>
        <w:t>reaches 65%</w:t>
      </w:r>
      <w:r w:rsidR="00150FCF">
        <w:rPr>
          <w:rFonts w:ascii="Arial" w:hAnsi="Arial" w:cs="Arial"/>
          <w:sz w:val="24"/>
          <w:szCs w:val="24"/>
        </w:rPr>
        <w:t>,</w:t>
      </w:r>
      <w:r w:rsidR="00940F21" w:rsidRPr="003734AF">
        <w:rPr>
          <w:rFonts w:ascii="Arial" w:hAnsi="Arial" w:cs="Arial"/>
          <w:sz w:val="24"/>
          <w:szCs w:val="24"/>
        </w:rPr>
        <w:t xml:space="preserve"> pump 5008-17 and pump 5008-18</w:t>
      </w:r>
      <w:r w:rsidR="00150FCF">
        <w:rPr>
          <w:rFonts w:ascii="Arial" w:hAnsi="Arial" w:cs="Arial"/>
          <w:sz w:val="24"/>
          <w:szCs w:val="24"/>
        </w:rPr>
        <w:t xml:space="preserve"> are both in use</w:t>
      </w:r>
      <w:r w:rsidR="00D61720" w:rsidRPr="003734AF">
        <w:rPr>
          <w:rFonts w:ascii="Arial" w:hAnsi="Arial" w:cs="Arial"/>
          <w:sz w:val="24"/>
          <w:szCs w:val="24"/>
        </w:rPr>
        <w:t>. Finally, if the level reaches 68%</w:t>
      </w:r>
      <w:r w:rsidR="00150FCF">
        <w:rPr>
          <w:rFonts w:ascii="Arial" w:hAnsi="Arial" w:cs="Arial"/>
          <w:sz w:val="24"/>
          <w:szCs w:val="24"/>
        </w:rPr>
        <w:t>+</w:t>
      </w:r>
      <w:r w:rsidR="000352CF" w:rsidRPr="003734AF">
        <w:rPr>
          <w:rFonts w:ascii="Arial" w:hAnsi="Arial" w:cs="Arial"/>
          <w:sz w:val="24"/>
          <w:szCs w:val="24"/>
        </w:rPr>
        <w:t>, pump 5008-17, 5008-18 &amp; 5008-19 will all be online to pump the water up to the mid lagoon</w:t>
      </w:r>
      <w:r w:rsidR="004A7672" w:rsidRPr="003734AF">
        <w:rPr>
          <w:rFonts w:ascii="Arial" w:hAnsi="Arial" w:cs="Arial"/>
          <w:sz w:val="24"/>
          <w:szCs w:val="24"/>
        </w:rPr>
        <w:t xml:space="preserve">. </w:t>
      </w:r>
      <w:r w:rsidR="00F67858">
        <w:rPr>
          <w:rFonts w:ascii="Arial" w:hAnsi="Arial" w:cs="Arial"/>
          <w:sz w:val="24"/>
          <w:szCs w:val="24"/>
        </w:rPr>
        <w:t xml:space="preserve">At this point, the oil and water is separated and therefore the mid lagoon is all water. </w:t>
      </w:r>
    </w:p>
    <w:p w14:paraId="024D076E" w14:textId="6022B4D1" w:rsidR="004A7672" w:rsidRPr="003734AF" w:rsidRDefault="004A7672" w:rsidP="00B50F87">
      <w:pPr>
        <w:spacing w:line="360" w:lineRule="auto"/>
        <w:rPr>
          <w:rFonts w:ascii="Arial" w:hAnsi="Arial" w:cs="Arial"/>
          <w:sz w:val="24"/>
          <w:szCs w:val="24"/>
        </w:rPr>
      </w:pPr>
    </w:p>
    <w:p w14:paraId="2E7F9610" w14:textId="03C535B9" w:rsidR="004A7672" w:rsidRPr="003734AF" w:rsidRDefault="00272E20" w:rsidP="00B50F87">
      <w:pPr>
        <w:spacing w:line="360" w:lineRule="auto"/>
        <w:rPr>
          <w:rFonts w:ascii="Arial" w:hAnsi="Arial" w:cs="Arial"/>
          <w:sz w:val="24"/>
          <w:szCs w:val="24"/>
        </w:rPr>
      </w:pPr>
      <w:r>
        <w:rPr>
          <w:rFonts w:ascii="Arial" w:hAnsi="Arial" w:cs="Arial"/>
          <w:noProof/>
          <w:sz w:val="24"/>
          <w:szCs w:val="24"/>
        </w:rPr>
        <mc:AlternateContent>
          <mc:Choice Requires="wpi">
            <w:drawing>
              <wp:anchor distT="0" distB="0" distL="114300" distR="114300" simplePos="0" relativeHeight="251724800" behindDoc="0" locked="0" layoutInCell="1" allowOverlap="1" wp14:anchorId="00BEE95B" wp14:editId="189B917B">
                <wp:simplePos x="0" y="0"/>
                <wp:positionH relativeFrom="column">
                  <wp:posOffset>6590665</wp:posOffset>
                </wp:positionH>
                <wp:positionV relativeFrom="paragraph">
                  <wp:posOffset>2334260</wp:posOffset>
                </wp:positionV>
                <wp:extent cx="404035" cy="257810"/>
                <wp:effectExtent l="38100" t="38100" r="0" b="34290"/>
                <wp:wrapNone/>
                <wp:docPr id="81" name="Ink 81"/>
                <wp:cNvGraphicFramePr/>
                <a:graphic xmlns:a="http://schemas.openxmlformats.org/drawingml/2006/main">
                  <a:graphicData uri="http://schemas.microsoft.com/office/word/2010/wordprocessingInk">
                    <w14:contentPart bwMode="auto" r:id="rId69">
                      <w14:nvContentPartPr>
                        <w14:cNvContentPartPr/>
                      </w14:nvContentPartPr>
                      <w14:xfrm>
                        <a:off x="0" y="0"/>
                        <a:ext cx="404035" cy="257810"/>
                      </w14:xfrm>
                    </w14:contentPart>
                  </a:graphicData>
                </a:graphic>
              </wp:anchor>
            </w:drawing>
          </mc:Choice>
          <mc:Fallback>
            <w:pict>
              <v:shape w14:anchorId="058FC2B5" id="Ink 81" o:spid="_x0000_s1026" type="#_x0000_t75" style="position:absolute;margin-left:517.75pt;margin-top:182.6pt;width:34.2pt;height:22.7pt;z-index:2517248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8q4aF4AQAADQMAAA4AAABkcnMvZTJvRG9jLnhtbJxSy27CMBC8V+o/&#13;&#10;WL6XJBAoiggciipx6OPQfoDr2MRq7I3WhsDfd5NAgVZVJS6W1yOP5+HZYmcrtlXoDbicJ4OYM+Uk&#13;&#10;FMatc/7+9ng35cwH4QpRgVM53yvPF/Pbm1lTZ2oIJVSFQkYkzmdNnfMyhDqLIi9LZYUfQK0cgRrQ&#13;&#10;ikAjrqMCRUPstoqGcTyJGsCiRpDKezpd9iCfd/xaKxletPYqsIrUjZNhyllod+l0xBm2u8mENH/0&#13;&#10;6IhH85nI1ijq0siDLHGFKiuMIxHfVEsRBNug+UVljUTwoMNAgo1AayNV54ncJfEPdyv32TpLUrnB&#13;&#10;TIILyoVXgeGYXwdc84StKILmCQpqSGwC8AMjBfR/Ib3oJciNJT19K6gqEehL+NLUnoLOTJFzXBXJ&#13;&#10;Sb/bPpwcvOLJ1/MlQI1EB8t/XdlptG3YpITtck597tu161LtApN0mMZpPBpzJgkaju+nSYcfmXuG&#13;&#10;43QWLT1+UeL53Ao7+8XzLwAAAP//AwBQSwMEFAAGAAgAAAAhANrg2lS8AwAAkQgAABAAAABkcnMv&#13;&#10;aW5rL2luazEueG1stFVNb+M2EL0X6H8guAdfNDY/REoy1lkURQMUaNGiuwXao9dmYmEtKZDoOPn3&#13;&#10;fUPJirebBYqihRFRw+G8efNmqLx999QcxWPoh7prN1IvlRSh3XX7ur3fyN8/3FIpxRC37X577Nqw&#13;&#10;kc9hkO9uvv3mbd1+ao5rPAUQ2oHfmuNGHmJ8WK9W5/N5ebbLrr9fGaXs6sf2088/yZspah/u6raO&#13;&#10;SDlctnZdG8NTZLB1vd/IXXxS83lgv+9O/S7Mbt7pdy8nYr/dhduub7ZxRjxs2zYcRbttwPsPKeLz&#13;&#10;A15q5LkPvRRNjYLJLHVe5OUPFTa2Txt5ZZ9AcQCTRq5ex/zzf8C8/RKTaVlT+EKKidI+PDKnVdJ8&#13;&#10;/fXaf+27h9DHOrzIPIoyOZ7FbrSTPqNQfRi644l7I8Xj9niCZFopjMWUW69eEeRLPGjzn+JBl6/i&#13;&#10;XZP7XJqpvGsdJtHmkbq0NtZNwKA3D/OMxQHAvP0+9uk6GGUsKUfGftBq7czammWRm6tWTFN8wfzY&#13;&#10;n4bDjPexf5nX5JlVGys71/t4mEVXS1W6Qs+6X6v+WvQh1PeH+K/Dd92xw6WYOv5GqfJ7+91VZSnl&#13;&#10;PHKvXOA0hWIS4Ldwt5Fv0h0WKXLcSArkTljrBebZZwuqFrpcaLxKxb9MkaYCi9BCZbmwIq+qzGDV&#13;&#10;eOaUuyLTwsBSwpBXHgEWJ5WAbQpYPvk0XSynLHAYjSxV5Dxw8LMZIZ7PYlsjRTIM5SLPcirh0OTI&#13;&#10;eywVYi3cxsHDIYg0VGU0EgE0aV1mCPXMhBjdgRGy4ih7jUFSzSZygaeFt2BTi5QDpzQqToikPUdx&#13;&#10;wXDnxFkF80GdTvjMiooNJwoqLWAdLGCCQmLEWfDH5WIPi05P1oe5oQ6DhU9ZAGoNHSyYc4WFcEkk&#13;&#10;aMdmoo9mgFqBwicFPaFXXCMrp3nTggvicsaukC4xR0+EK1MObg7ayAZH4ZghV2ET0gADaVSeQTn2&#13;&#10;QX8umJmzxWVBWDQeRzUKZ1lTapaPjSSMFiDP+qTm4FyKAjBn4CLJlzirmSe3BTMEFsydh0ijyQo1&#13;&#10;cEHQHb0ZXeRHrbgeFqcExqSUJ3wSGYMTprLKZDJNzCieI/5nX+jLR+GfXpT06fnl7m4IEf+WtJM3&#13;&#10;hec2FiVkXlC+sGahMklWltKVhucvTSrEsGgyiuCLAYNMXmDl6llYlMujMY6AoRIjNc2+576gj2OY&#13;&#10;cDZ5koRpvAxUSP0mO0qishJKUM5Txp1wuGDAA/ylt9bA9AmSbxiEMWz8TZiXb/LNXwAAAP//AwBQ&#13;&#10;SwMEFAAGAAgAAAAhACIsd+TiAAAAEgEAAA8AAABkcnMvZG93bnJldi54bWxMT8tuwjAQvFfiH6yt&#13;&#10;1Fuxk5AIQhyEWlUcqxI+wMRuYhGvo9hA+vddTu1lpdmdnUe1m93AbmYK1qOEZCmAGWy9tthJODUf&#13;&#10;r2tgISrUavBoJPyYALt68VSpUvs7fpnbMXaMRDCUSkIf41hyHtreOBWWfjRIt28/ORUJTh3Xk7qT&#13;&#10;uBt4KkTBnbJIDr0azVtv2svx6iRglx5W8fKpTk2SbdbW20PjrZQvz/P7lsZ+CyyaOf59wKMD5Yea&#13;&#10;gp39FXVgA2GR5TlxJWRFngJ7UGi3AXaWsEpEAbyu+P8q9S8AAAD//wMAUEsDBBQABgAIAAAAIQB5&#13;&#10;GLydvwAAACEBAAAZAAAAZHJzL19yZWxzL2Uyb0RvYy54bWwucmVsc4TPsWrEMAwG4L3QdzDaGyUd&#13;&#10;ylHiZDkOspYUbjWOkpjEsrGc0nv7euzBwQ0ahND3S23/63f1Q0lcYA1NVYMitmFyvGj4Hi9vJ1CS&#13;&#10;DU9mD0wabiTQd68v7RftJpclWV0UVRQWDWvO8RNR7EreSBUicZnMIXmTS5sWjMZuZiF8r+sPTP8N&#13;&#10;6O5MNUwa0jA1oMZbLMnP7TDPztI52MMT5wcRaA/JwV/9XlCTFsoaHG9YqqnKoYBdi3ePdX8AAAD/&#13;&#10;/wMAUEsBAi0AFAAGAAgAAAAhAJszJzcMAQAALQIAABMAAAAAAAAAAAAAAAAAAAAAAFtDb250ZW50&#13;&#10;X1R5cGVzXS54bWxQSwECLQAUAAYACAAAACEAOP0h/9YAAACUAQAACwAAAAAAAAAAAAAAAAA9AQAA&#13;&#10;X3JlbHMvLnJlbHNQSwECLQAUAAYACAAAACEAzyrhoXgBAAANAwAADgAAAAAAAAAAAAAAAAA8AgAA&#13;&#10;ZHJzL2Uyb0RvYy54bWxQSwECLQAUAAYACAAAACEA2uDaVLwDAACRCAAAEAAAAAAAAAAAAAAAAADg&#13;&#10;AwAAZHJzL2luay9pbmsxLnhtbFBLAQItABQABgAIAAAAIQAiLHfk4gAAABIBAAAPAAAAAAAAAAAA&#13;&#10;AAAAAMoHAABkcnMvZG93bnJldi54bWxQSwECLQAUAAYACAAAACEAeRi8nb8AAAAhAQAAGQAAAAAA&#13;&#10;AAAAAAAAAADZCAAAZHJzL19yZWxzL2Uyb0RvYy54bWwucmVsc1BLBQYAAAAABgAGAHgBAADPCQAA&#13;&#10;AAA=&#13;&#10;">
                <v:imagedata r:id="rId70" o:title=""/>
              </v:shape>
            </w:pict>
          </mc:Fallback>
        </mc:AlternateContent>
      </w:r>
      <w:r w:rsidR="004A7672" w:rsidRPr="003734AF">
        <w:rPr>
          <w:rFonts w:ascii="Arial" w:hAnsi="Arial" w:cs="Arial"/>
          <w:sz w:val="24"/>
          <w:szCs w:val="24"/>
        </w:rPr>
        <w:t xml:space="preserve">The mid lagoon </w:t>
      </w:r>
      <w:r w:rsidR="0062491F" w:rsidRPr="003734AF">
        <w:rPr>
          <w:rFonts w:ascii="Arial" w:hAnsi="Arial" w:cs="Arial"/>
          <w:sz w:val="24"/>
          <w:szCs w:val="24"/>
        </w:rPr>
        <w:t xml:space="preserve">always has a level in it and is controlled entirely by the input of the holding basin, weather such as rain and </w:t>
      </w:r>
      <w:r w:rsidR="00D95E1F" w:rsidRPr="003734AF">
        <w:rPr>
          <w:rFonts w:ascii="Arial" w:hAnsi="Arial" w:cs="Arial"/>
          <w:sz w:val="24"/>
          <w:szCs w:val="24"/>
        </w:rPr>
        <w:t xml:space="preserve">output to the south lagoon. The mid lagoon has pipes which are connected to the south lagoon under the ground which it allows to gravitate to the south lagoon. </w:t>
      </w:r>
      <w:r w:rsidR="00B50A36" w:rsidRPr="003734AF">
        <w:rPr>
          <w:rFonts w:ascii="Arial" w:hAnsi="Arial" w:cs="Arial"/>
          <w:sz w:val="24"/>
          <w:szCs w:val="24"/>
        </w:rPr>
        <w:t xml:space="preserve">The south lagoon level is controlled by input from the mid lagoon </w:t>
      </w:r>
      <w:commentRangeStart w:id="43"/>
      <w:r w:rsidR="00B50A36" w:rsidRPr="003734AF">
        <w:rPr>
          <w:rFonts w:ascii="Arial" w:hAnsi="Arial" w:cs="Arial"/>
          <w:sz w:val="24"/>
          <w:szCs w:val="24"/>
        </w:rPr>
        <w:t xml:space="preserve">and also </w:t>
      </w:r>
      <w:commentRangeEnd w:id="43"/>
      <w:r w:rsidR="00983F7F">
        <w:rPr>
          <w:rStyle w:val="CommentReference"/>
        </w:rPr>
        <w:commentReference w:id="43"/>
      </w:r>
      <w:r w:rsidR="00B50A36" w:rsidRPr="003734AF">
        <w:rPr>
          <w:rFonts w:ascii="Arial" w:hAnsi="Arial" w:cs="Arial"/>
          <w:sz w:val="24"/>
          <w:szCs w:val="24"/>
        </w:rPr>
        <w:t xml:space="preserve">output </w:t>
      </w:r>
      <w:r w:rsidR="00ED1253" w:rsidRPr="003734AF">
        <w:rPr>
          <w:rFonts w:ascii="Arial" w:hAnsi="Arial" w:cs="Arial"/>
          <w:sz w:val="24"/>
          <w:szCs w:val="24"/>
        </w:rPr>
        <w:t xml:space="preserve">to the effluent down the jetty. Pipes are connected from the south lagoon to the jetty underground </w:t>
      </w:r>
      <w:r w:rsidR="00EC7600" w:rsidRPr="003734AF">
        <w:rPr>
          <w:rFonts w:ascii="Arial" w:hAnsi="Arial" w:cs="Arial"/>
          <w:sz w:val="24"/>
          <w:szCs w:val="24"/>
        </w:rPr>
        <w:t>where a valve allows water to pass through the pipes and enter the Milford Haven waterway system half way down the jetty approach road.</w:t>
      </w:r>
      <w:r w:rsidR="00C26530" w:rsidRPr="003734AF">
        <w:rPr>
          <w:rFonts w:ascii="Arial" w:hAnsi="Arial" w:cs="Arial"/>
          <w:sz w:val="24"/>
          <w:szCs w:val="24"/>
        </w:rPr>
        <w:t xml:space="preserve"> This ensures that </w:t>
      </w:r>
      <w:r w:rsidR="00D01C03" w:rsidRPr="003734AF">
        <w:rPr>
          <w:rFonts w:ascii="Arial" w:hAnsi="Arial" w:cs="Arial"/>
          <w:sz w:val="24"/>
          <w:szCs w:val="24"/>
        </w:rPr>
        <w:t xml:space="preserve">the water is being recycled back into the system by entering the </w:t>
      </w:r>
      <w:r w:rsidR="00150FCF">
        <w:rPr>
          <w:rFonts w:ascii="Arial" w:hAnsi="Arial" w:cs="Arial"/>
          <w:sz w:val="24"/>
          <w:szCs w:val="24"/>
        </w:rPr>
        <w:t xml:space="preserve">Milford Haven </w:t>
      </w:r>
      <w:r w:rsidR="00D01C03" w:rsidRPr="003734AF">
        <w:rPr>
          <w:rFonts w:ascii="Arial" w:hAnsi="Arial" w:cs="Arial"/>
          <w:sz w:val="24"/>
          <w:szCs w:val="24"/>
        </w:rPr>
        <w:t xml:space="preserve">waterway and also that the oil is stored </w:t>
      </w:r>
      <w:r w:rsidR="000A15EE" w:rsidRPr="003734AF">
        <w:rPr>
          <w:rFonts w:ascii="Arial" w:hAnsi="Arial" w:cs="Arial"/>
          <w:sz w:val="24"/>
          <w:szCs w:val="24"/>
        </w:rPr>
        <w:t xml:space="preserve">and </w:t>
      </w:r>
      <w:r w:rsidR="00150FCF">
        <w:rPr>
          <w:rFonts w:ascii="Arial" w:hAnsi="Arial" w:cs="Arial"/>
          <w:sz w:val="24"/>
          <w:szCs w:val="24"/>
        </w:rPr>
        <w:t>is</w:t>
      </w:r>
      <w:r w:rsidR="000A15EE" w:rsidRPr="003734AF">
        <w:rPr>
          <w:rFonts w:ascii="Arial" w:hAnsi="Arial" w:cs="Arial"/>
          <w:sz w:val="24"/>
          <w:szCs w:val="24"/>
        </w:rPr>
        <w:t xml:space="preserve"> re-used when the </w:t>
      </w:r>
      <w:r w:rsidR="000A15EE" w:rsidRPr="003734AF">
        <w:rPr>
          <w:rFonts w:ascii="Arial" w:hAnsi="Arial" w:cs="Arial"/>
          <w:sz w:val="24"/>
          <w:szCs w:val="24"/>
        </w:rPr>
        <w:lastRenderedPageBreak/>
        <w:t xml:space="preserve">terminal </w:t>
      </w:r>
      <w:r w:rsidR="00150FCF">
        <w:rPr>
          <w:rFonts w:ascii="Arial" w:hAnsi="Arial" w:cs="Arial"/>
          <w:sz w:val="24"/>
          <w:szCs w:val="24"/>
        </w:rPr>
        <w:t>requires it to be mixed with crude oil if necessary or it</w:t>
      </w:r>
      <w:r w:rsidR="000A15EE" w:rsidRPr="003734AF">
        <w:rPr>
          <w:rFonts w:ascii="Arial" w:hAnsi="Arial" w:cs="Arial"/>
          <w:sz w:val="24"/>
          <w:szCs w:val="24"/>
        </w:rPr>
        <w:t xml:space="preserve"> is taken away in </w:t>
      </w:r>
      <w:commentRangeStart w:id="44"/>
      <w:r w:rsidR="000A15EE" w:rsidRPr="003734AF">
        <w:rPr>
          <w:rFonts w:ascii="Arial" w:hAnsi="Arial" w:cs="Arial"/>
          <w:sz w:val="24"/>
          <w:szCs w:val="24"/>
        </w:rPr>
        <w:t>IBC’s</w:t>
      </w:r>
      <w:commentRangeEnd w:id="44"/>
      <w:r w:rsidR="00987758">
        <w:rPr>
          <w:rStyle w:val="CommentReference"/>
        </w:rPr>
        <w:commentReference w:id="44"/>
      </w:r>
      <w:r w:rsidR="000A15EE" w:rsidRPr="003734AF">
        <w:rPr>
          <w:rFonts w:ascii="Arial" w:hAnsi="Arial" w:cs="Arial"/>
          <w:sz w:val="24"/>
          <w:szCs w:val="24"/>
        </w:rPr>
        <w:t xml:space="preserve"> by an external company </w:t>
      </w:r>
      <w:commentRangeStart w:id="45"/>
      <w:r w:rsidR="000A15EE" w:rsidRPr="003734AF">
        <w:rPr>
          <w:rFonts w:ascii="Arial" w:hAnsi="Arial" w:cs="Arial"/>
          <w:sz w:val="24"/>
          <w:szCs w:val="24"/>
        </w:rPr>
        <w:t xml:space="preserve">looking for </w:t>
      </w:r>
      <w:commentRangeEnd w:id="45"/>
      <w:r w:rsidR="00CF1D0A">
        <w:rPr>
          <w:rStyle w:val="CommentReference"/>
        </w:rPr>
        <w:commentReference w:id="45"/>
      </w:r>
      <w:r w:rsidR="00B05A12" w:rsidRPr="003734AF">
        <w:rPr>
          <w:rFonts w:ascii="Arial" w:hAnsi="Arial" w:cs="Arial"/>
          <w:sz w:val="24"/>
          <w:szCs w:val="24"/>
        </w:rPr>
        <w:t xml:space="preserve">oil. </w:t>
      </w:r>
    </w:p>
    <w:p w14:paraId="52A197D2" w14:textId="1C4A3C91" w:rsidR="00034DC9" w:rsidRPr="003734AF" w:rsidRDefault="00034DC9" w:rsidP="00B50F87">
      <w:pPr>
        <w:spacing w:line="360" w:lineRule="auto"/>
        <w:rPr>
          <w:rFonts w:ascii="Arial" w:hAnsi="Arial" w:cs="Arial"/>
          <w:sz w:val="24"/>
          <w:szCs w:val="24"/>
        </w:rPr>
      </w:pPr>
    </w:p>
    <w:p w14:paraId="67024204" w14:textId="515A8445" w:rsidR="00034DC9" w:rsidRDefault="00034DC9" w:rsidP="00B50F87">
      <w:pPr>
        <w:spacing w:line="360" w:lineRule="auto"/>
        <w:rPr>
          <w:rFonts w:ascii="Arial" w:hAnsi="Arial" w:cs="Arial"/>
          <w:sz w:val="24"/>
          <w:szCs w:val="24"/>
        </w:rPr>
      </w:pPr>
      <w:commentRangeStart w:id="46"/>
      <w:r w:rsidRPr="003734AF">
        <w:rPr>
          <w:rFonts w:ascii="Arial" w:hAnsi="Arial" w:cs="Arial"/>
          <w:sz w:val="24"/>
          <w:szCs w:val="24"/>
        </w:rPr>
        <w:t xml:space="preserve">The water </w:t>
      </w:r>
      <w:commentRangeStart w:id="47"/>
      <w:r w:rsidRPr="003734AF">
        <w:rPr>
          <w:rFonts w:ascii="Arial" w:hAnsi="Arial" w:cs="Arial"/>
          <w:sz w:val="24"/>
          <w:szCs w:val="24"/>
        </w:rPr>
        <w:t xml:space="preserve">being entered into the </w:t>
      </w:r>
      <w:commentRangeEnd w:id="47"/>
      <w:r w:rsidR="00656744">
        <w:rPr>
          <w:rStyle w:val="CommentReference"/>
        </w:rPr>
        <w:commentReference w:id="47"/>
      </w:r>
      <w:r w:rsidRPr="003734AF">
        <w:rPr>
          <w:rFonts w:ascii="Arial" w:hAnsi="Arial" w:cs="Arial"/>
          <w:sz w:val="24"/>
          <w:szCs w:val="24"/>
        </w:rPr>
        <w:t xml:space="preserve">Milford Haven waterway is </w:t>
      </w:r>
      <w:r w:rsidR="00150FCF">
        <w:rPr>
          <w:rFonts w:ascii="Arial" w:hAnsi="Arial" w:cs="Arial"/>
          <w:sz w:val="24"/>
          <w:szCs w:val="24"/>
        </w:rPr>
        <w:t xml:space="preserve">sampled when the jetty effluent is open by an operator and is sent away for </w:t>
      </w:r>
      <w:r w:rsidRPr="003734AF">
        <w:rPr>
          <w:rFonts w:ascii="Arial" w:hAnsi="Arial" w:cs="Arial"/>
          <w:sz w:val="24"/>
          <w:szCs w:val="24"/>
        </w:rPr>
        <w:t>test</w:t>
      </w:r>
      <w:r w:rsidR="00150FCF">
        <w:rPr>
          <w:rFonts w:ascii="Arial" w:hAnsi="Arial" w:cs="Arial"/>
          <w:sz w:val="24"/>
          <w:szCs w:val="24"/>
        </w:rPr>
        <w:t>ing</w:t>
      </w:r>
      <w:r w:rsidRPr="003734AF">
        <w:rPr>
          <w:rFonts w:ascii="Arial" w:hAnsi="Arial" w:cs="Arial"/>
          <w:sz w:val="24"/>
          <w:szCs w:val="24"/>
        </w:rPr>
        <w:t xml:space="preserve"> to ensure that the P</w:t>
      </w:r>
      <w:r w:rsidR="00150FCF">
        <w:rPr>
          <w:rFonts w:ascii="Arial" w:hAnsi="Arial" w:cs="Arial"/>
          <w:sz w:val="24"/>
          <w:szCs w:val="24"/>
        </w:rPr>
        <w:t xml:space="preserve">arts </w:t>
      </w:r>
      <w:r w:rsidRPr="003734AF">
        <w:rPr>
          <w:rFonts w:ascii="Arial" w:hAnsi="Arial" w:cs="Arial"/>
          <w:sz w:val="24"/>
          <w:szCs w:val="24"/>
        </w:rPr>
        <w:t>P</w:t>
      </w:r>
      <w:r w:rsidR="00150FCF">
        <w:rPr>
          <w:rFonts w:ascii="Arial" w:hAnsi="Arial" w:cs="Arial"/>
          <w:sz w:val="24"/>
          <w:szCs w:val="24"/>
        </w:rPr>
        <w:t xml:space="preserve">er </w:t>
      </w:r>
      <w:r w:rsidRPr="003734AF">
        <w:rPr>
          <w:rFonts w:ascii="Arial" w:hAnsi="Arial" w:cs="Arial"/>
          <w:sz w:val="24"/>
          <w:szCs w:val="24"/>
        </w:rPr>
        <w:t>M</w:t>
      </w:r>
      <w:r w:rsidR="00150FCF">
        <w:rPr>
          <w:rFonts w:ascii="Arial" w:hAnsi="Arial" w:cs="Arial"/>
          <w:sz w:val="24"/>
          <w:szCs w:val="24"/>
        </w:rPr>
        <w:t>illion (PPM)</w:t>
      </w:r>
      <w:r w:rsidRPr="003734AF">
        <w:rPr>
          <w:rFonts w:ascii="Arial" w:hAnsi="Arial" w:cs="Arial"/>
          <w:sz w:val="24"/>
          <w:szCs w:val="24"/>
        </w:rPr>
        <w:t xml:space="preserve"> is safe </w:t>
      </w:r>
      <w:r w:rsidR="007957A9" w:rsidRPr="003734AF">
        <w:rPr>
          <w:rFonts w:ascii="Arial" w:hAnsi="Arial" w:cs="Arial"/>
          <w:sz w:val="24"/>
          <w:szCs w:val="24"/>
        </w:rPr>
        <w:t xml:space="preserve">to enter the system, by Puma Energy operators and inspectors from </w:t>
      </w:r>
      <w:proofErr w:type="spellStart"/>
      <w:r w:rsidR="007957A9" w:rsidRPr="003734AF">
        <w:rPr>
          <w:rFonts w:ascii="Arial" w:hAnsi="Arial" w:cs="Arial"/>
          <w:sz w:val="24"/>
          <w:szCs w:val="24"/>
        </w:rPr>
        <w:t>Amspec</w:t>
      </w:r>
      <w:proofErr w:type="spellEnd"/>
      <w:r w:rsidR="007957A9" w:rsidRPr="003734AF">
        <w:rPr>
          <w:rFonts w:ascii="Arial" w:hAnsi="Arial" w:cs="Arial"/>
          <w:sz w:val="24"/>
          <w:szCs w:val="24"/>
        </w:rPr>
        <w:t xml:space="preserve"> (external company). </w:t>
      </w:r>
      <w:commentRangeEnd w:id="46"/>
      <w:r w:rsidR="000F229A">
        <w:rPr>
          <w:rStyle w:val="CommentReference"/>
        </w:rPr>
        <w:commentReference w:id="46"/>
      </w:r>
      <w:r w:rsidR="00F67858">
        <w:rPr>
          <w:rFonts w:ascii="Arial" w:hAnsi="Arial" w:cs="Arial"/>
          <w:sz w:val="24"/>
          <w:szCs w:val="24"/>
        </w:rPr>
        <w:t>If the PPM comes back negatively, then the effluent system to the jetty is shut and the oily water is held in the lagoons. A gully sucker will use its suction to suck up the oil so that it can be placed into the CPI units or Tank 704.</w:t>
      </w:r>
    </w:p>
    <w:p w14:paraId="18911AF1" w14:textId="77777777" w:rsidR="00F67858" w:rsidRDefault="00F67858" w:rsidP="00B50F87">
      <w:pPr>
        <w:spacing w:line="360" w:lineRule="auto"/>
        <w:rPr>
          <w:rFonts w:ascii="Arial" w:hAnsi="Arial" w:cs="Arial"/>
          <w:sz w:val="24"/>
          <w:szCs w:val="24"/>
        </w:rPr>
      </w:pPr>
    </w:p>
    <w:p w14:paraId="0BD6A8C0" w14:textId="683F4C3D" w:rsidR="00780A1E" w:rsidRDefault="00E15508" w:rsidP="00780A1E">
      <w:pPr>
        <w:keepNext/>
        <w:spacing w:line="360" w:lineRule="auto"/>
        <w:jc w:val="center"/>
      </w:pPr>
      <w:r>
        <w:rPr>
          <w:noProof/>
        </w:rPr>
        <mc:AlternateContent>
          <mc:Choice Requires="wpi">
            <w:drawing>
              <wp:anchor distT="0" distB="0" distL="114300" distR="114300" simplePos="0" relativeHeight="251727872" behindDoc="0" locked="0" layoutInCell="1" allowOverlap="1" wp14:anchorId="79327B7C" wp14:editId="315C3595">
                <wp:simplePos x="0" y="0"/>
                <wp:positionH relativeFrom="column">
                  <wp:posOffset>6390640</wp:posOffset>
                </wp:positionH>
                <wp:positionV relativeFrom="paragraph">
                  <wp:posOffset>817880</wp:posOffset>
                </wp:positionV>
                <wp:extent cx="444900" cy="273050"/>
                <wp:effectExtent l="38100" t="38100" r="38100" b="44450"/>
                <wp:wrapNone/>
                <wp:docPr id="84" name="Ink 84"/>
                <wp:cNvGraphicFramePr/>
                <a:graphic xmlns:a="http://schemas.openxmlformats.org/drawingml/2006/main">
                  <a:graphicData uri="http://schemas.microsoft.com/office/word/2010/wordprocessingInk">
                    <w14:contentPart bwMode="auto" r:id="rId71">
                      <w14:nvContentPartPr>
                        <w14:cNvContentPartPr/>
                      </w14:nvContentPartPr>
                      <w14:xfrm>
                        <a:off x="0" y="0"/>
                        <a:ext cx="444900" cy="273050"/>
                      </w14:xfrm>
                    </w14:contentPart>
                  </a:graphicData>
                </a:graphic>
              </wp:anchor>
            </w:drawing>
          </mc:Choice>
          <mc:Fallback>
            <w:pict>
              <v:shape w14:anchorId="4E81AD73" id="Ink 84" o:spid="_x0000_s1026" type="#_x0000_t75" style="position:absolute;margin-left:502pt;margin-top:63.2pt;width:37.45pt;height:23.9pt;z-index:2517278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ILpbSN4AQAADQMAAA4AAABkcnMvZTJvRG9jLnhtbJxSwU7CQBC9m/gP&#13;&#10;m71LWywqDS0HiQkHlYN+wLrdpRu7O83sQuHvnRYQ0BgTLs3MvPTte/NmMt3Ymq0VegMu58kg5kw5&#13;&#10;CaVxy5y/vz3dPHDmg3ClqMGpnG+V59Pi+mrSNpkaQgV1qZARifNZ2+S8CqHJosjLSlnhB9AoR6AG&#13;&#10;tCJQi8uoRNESu62jYRzfRS1g2SBI5T1NZzuQFz2/1kqGV629CqwmdaMkITmhr+IxZ9hVo2720VXp&#13;&#10;fcyjYiKyJYqmMnIvS1ygygrjSMQ31UwEwVZoflFZIxE86DCQYCPQ2kjVeyJ3SfzD3dx9ds6SVK4w&#13;&#10;k+CCcmEhMBz21wOXPGFrWkH7DCUlJFYB+J6RFvR/IDvRM5ArS3p2qaCqRaCT8JVpPC06M2XOcV4m&#13;&#10;R/1u/Xh0sMCjr5dzgBKJ9pb/+mWj0XbLJiVsk3O6wW337bNUm8AkDdM0HceESIKG97fxqMcPzDuG&#13;&#10;Q3eyWnr8LMTTvhN2csXFFwAAAP//AwBQSwMEFAAGAAgAAAAhAGLvCWTSAwAAtQgAABAAAABkcnMv&#13;&#10;aW5rL2luazEueG1stFVNb9tGEL0X6H8YbA66cKX9IncpRA6KogYKtGjRpEB7VKS1RUQkDZKy7H/f&#13;&#10;N0uKVhoHKIr2InM4s2/evHlLv333VB/pMXZ91TYboZdKUGx27b5q7jfi9w+3Mgjqh22z3x7bJm7E&#13;&#10;c+zFu5tvv3lbNZ/q4xq/BISm56f6uBGHYXhYr1bn83l5tsu2u18Zpezqx+bTzz+Jm+nUPt5VTTWg&#13;&#10;ZX95tWubIT4NDLau9huxG57UXA/s9+2p28U5zW+63UvF0G138bbt6u0wIx62TROP1Gxr8P5D0PD8&#13;&#10;gIcKfe5jJ6iuMLA0S+28Cz+UeLF92oir+ASKPZjUYvU65p//A+btl5hMyxpfeEETpX18ZE6rpPn6&#13;&#10;67P/2rUPsRuq+CLzKMqUeKbdGCd9RqG62LfHE+9G0OP2eIJkWinYYuqtV68I8iUetPlP8aDLV/Gu&#13;&#10;yX0uzTTetQ6TaLOlLqsdqjrC6PXD7LGhBzC/fj906ToYZaxUuTT2g1br3KxtvjSluVrF5OIL5sfu&#13;&#10;1B9mvI/di19TZlZtnOxc7YfDLLpaqpB7Pet+rfprpw+xuj8M//r4rj22uBTTxt8oFb63311NllrO&#13;&#10;lnvlAicX0iTAb/FuI96kO0zp5PgiKaAD2aDJh6CzhcwXbqEyoYRmm7lMk5U+D5mWllRmqZC68JmS&#13;&#10;BpFG5MrMSE06M+SkNgElY8pRyBTlKEMa9bnLcIhBDKC0NRwqHJQpdg7vDYdOFpR7NPQy5BO4kjlp&#13;&#10;l7mxwspA2oCEZ3SDes913BdYMvA7huIAQFRwmUVXzKHSHIlSbgAIKsgxkfKSVJikKKZBUFlQKGcU&#13;&#10;8lSiNXlpjMZfPm+pTHzGacEU4/LUYMTjQUFTpNghRidQdUkbRBiMA5lSmMSUyLAsVpbYC5fzIVnK&#13;&#10;ApiWiYM1y8rqsbiykBZqMQB+ZYE0PyPhCaIblm4UOVWzZtyhxITQSaspyR1x3vMCHGgkBFBV2D25&#13;&#10;6ZBJxJXUnjkxF9ZHYpnwCbeBQShYNIBPYA0FM7A1NIAgATzCRwwFCQCmOTqnoILdBBVxAjaCGYDk&#13;&#10;EQIUFBIOfiGJ5xR0ghdZDXZBMia4l+COhSOFCaQu7SQOq5P6QAnrecvsFJVA0vNnH+7Lt+Kf3p/0&#13;&#10;Rfrl7q6PA/5bWSNuAvbuNQX8i8CF0nZhw0Jjr+Ol4vENgStvtoBy8LLMMTEPojMvc5ljN8nxGAQi&#13;&#10;WL4MrKOHC3JeG6uYbH8ZBghkx3lRx3fVQ/xUN1rLjpaBPqAIBPZEDlWcyfCIAE6QRXBIYTseSvKt&#13;&#10;ZJVYT77h6m8qvXy3b/4CAAD//wMAUEsDBBQABgAIAAAAIQBy9kzZ4QAAABIBAAAPAAAAZHJzL2Rv&#13;&#10;d25yZXYueG1sTE9Na8MwDL0P+h+MCrutdoNpuzROGRsb9Jhm7OwmahIWyyF22uzfTz1tF/Eekt5H&#13;&#10;dphdL644hs6TgfVKgUCqfN1RY+CzfH/agQjRUm17T2jgBwMc8sVDZtPa36jA6yk2gkUopNZAG+OQ&#13;&#10;ShmqFp0NKz8g8e7iR2cj07GR9WhvLO56mSi1kc52xA6tHfC1xer7NDkD5eX4VRTT5IJUH+u5iroo&#13;&#10;j9qYx+X8tufxsgcRcY5/H3DvwPkh52BnP1EdRM9cKc2NIqNko0HcT9R29wzizGirE5B5Jv9XyX8B&#13;&#10;AAD//wMAUEsDBBQABgAIAAAAIQB5GLydvwAAACEBAAAZAAAAZHJzL19yZWxzL2Uyb0RvYy54bWwu&#13;&#10;cmVsc4TPsWrEMAwG4L3QdzDaGyUdylHiZDkOspYUbjWOkpjEsrGc0nv7euzBwQ0ahND3S23/63f1&#13;&#10;Q0lcYA1NVYMitmFyvGj4Hi9vJ1CSDU9mD0wabiTQd68v7RftJpclWV0UVRQWDWvO8RNR7EreSBUi&#13;&#10;cZnMIXmTS5sWjMZuZiF8r+sPTP8N6O5MNUwa0jA1oMZbLMnP7TDPztI52MMT5wcRaA/JwV/9XlCT&#13;&#10;FsoaHG9YqqnKoYBdi3ePdX8AAAD//wMAUEsBAi0AFAAGAAgAAAAhAJszJzcMAQAALQIAABMAAAAA&#13;&#10;AAAAAAAAAAAAAAAAAFtDb250ZW50X1R5cGVzXS54bWxQSwECLQAUAAYACAAAACEAOP0h/9YAAACU&#13;&#10;AQAACwAAAAAAAAAAAAAAAAA9AQAAX3JlbHMvLnJlbHNQSwECLQAUAAYACAAAACEAgultI3gBAAAN&#13;&#10;AwAADgAAAAAAAAAAAAAAAAA8AgAAZHJzL2Uyb0RvYy54bWxQSwECLQAUAAYACAAAACEAYu8JZNID&#13;&#10;AAC1CAAAEAAAAAAAAAAAAAAAAADgAwAAZHJzL2luay9pbmsxLnhtbFBLAQItABQABgAIAAAAIQBy&#13;&#10;9kzZ4QAAABIBAAAPAAAAAAAAAAAAAAAAAOAHAABkcnMvZG93bnJldi54bWxQSwECLQAUAAYACAAA&#13;&#10;ACEAeRi8nb8AAAAhAQAAGQAAAAAAAAAAAAAAAADuCAAAZHJzL19yZWxzL2Uyb0RvYy54bWwucmVs&#13;&#10;c1BLBQYAAAAABgAGAHgBAADkCQAAAAA=&#13;&#10;">
                <v:imagedata r:id="rId72" o:title=""/>
              </v:shape>
            </w:pict>
          </mc:Fallback>
        </mc:AlternateContent>
      </w:r>
      <w:r w:rsidR="00780A1E">
        <w:rPr>
          <w:noProof/>
        </w:rPr>
        <w:drawing>
          <wp:inline distT="0" distB="0" distL="0" distR="0" wp14:anchorId="49317315" wp14:editId="7347B9F8">
            <wp:extent cx="4124325" cy="4179684"/>
            <wp:effectExtent l="0" t="0" r="0" b="0"/>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
                    <pic:cNvPicPr/>
                  </pic:nvPicPr>
                  <pic:blipFill rotWithShape="1">
                    <a:blip r:embed="rId73"/>
                    <a:srcRect t="18367" r="57241" b="4592"/>
                    <a:stretch/>
                  </pic:blipFill>
                  <pic:spPr bwMode="auto">
                    <a:xfrm>
                      <a:off x="0" y="0"/>
                      <a:ext cx="4163612" cy="4219498"/>
                    </a:xfrm>
                    <a:prstGeom prst="rect">
                      <a:avLst/>
                    </a:prstGeom>
                    <a:ln>
                      <a:noFill/>
                    </a:ln>
                    <a:extLst>
                      <a:ext uri="{53640926-AAD7-44D8-BBD7-CCE9431645EC}">
                        <a14:shadowObscured xmlns:a14="http://schemas.microsoft.com/office/drawing/2010/main"/>
                      </a:ext>
                    </a:extLst>
                  </pic:spPr>
                </pic:pic>
              </a:graphicData>
            </a:graphic>
          </wp:inline>
        </w:drawing>
      </w:r>
    </w:p>
    <w:p w14:paraId="611F5CFF" w14:textId="1789D2C4" w:rsidR="00780A1E" w:rsidRPr="00780A1E" w:rsidRDefault="00780A1E" w:rsidP="00780A1E">
      <w:pPr>
        <w:pStyle w:val="Caption"/>
        <w:jc w:val="center"/>
        <w:rPr>
          <w:rFonts w:ascii="Arial" w:hAnsi="Arial" w:cs="Arial"/>
          <w:color w:val="auto"/>
          <w:sz w:val="36"/>
          <w:szCs w:val="24"/>
        </w:rPr>
      </w:pPr>
      <w:bookmarkStart w:id="48" w:name="_Toc133494754"/>
      <w:r w:rsidRPr="00780A1E">
        <w:rPr>
          <w:rFonts w:ascii="Arial" w:hAnsi="Arial" w:cs="Arial"/>
          <w:color w:val="auto"/>
          <w:sz w:val="24"/>
        </w:rPr>
        <w:t xml:space="preserve">Figure </w:t>
      </w:r>
      <w:r w:rsidRPr="00780A1E">
        <w:rPr>
          <w:rFonts w:ascii="Arial" w:hAnsi="Arial" w:cs="Arial"/>
          <w:color w:val="auto"/>
          <w:sz w:val="24"/>
        </w:rPr>
        <w:fldChar w:fldCharType="begin"/>
      </w:r>
      <w:r w:rsidRPr="00780A1E">
        <w:rPr>
          <w:rFonts w:ascii="Arial" w:hAnsi="Arial" w:cs="Arial"/>
          <w:color w:val="auto"/>
          <w:sz w:val="24"/>
        </w:rPr>
        <w:instrText xml:space="preserve"> SEQ Figure \* ARABIC </w:instrText>
      </w:r>
      <w:r w:rsidRPr="00780A1E">
        <w:rPr>
          <w:rFonts w:ascii="Arial" w:hAnsi="Arial" w:cs="Arial"/>
          <w:color w:val="auto"/>
          <w:sz w:val="24"/>
        </w:rPr>
        <w:fldChar w:fldCharType="separate"/>
      </w:r>
      <w:r w:rsidR="000F635B">
        <w:rPr>
          <w:rFonts w:ascii="Arial" w:hAnsi="Arial" w:cs="Arial"/>
          <w:noProof/>
          <w:color w:val="auto"/>
          <w:sz w:val="24"/>
        </w:rPr>
        <w:t>7</w:t>
      </w:r>
      <w:r w:rsidRPr="00780A1E">
        <w:rPr>
          <w:rFonts w:ascii="Arial" w:hAnsi="Arial" w:cs="Arial"/>
          <w:color w:val="auto"/>
          <w:sz w:val="24"/>
        </w:rPr>
        <w:fldChar w:fldCharType="end"/>
      </w:r>
      <w:r w:rsidRPr="00780A1E">
        <w:rPr>
          <w:rFonts w:ascii="Arial" w:hAnsi="Arial" w:cs="Arial"/>
          <w:color w:val="auto"/>
          <w:sz w:val="24"/>
        </w:rPr>
        <w:t xml:space="preserve">: Shows the water results as tested by </w:t>
      </w:r>
      <w:proofErr w:type="spellStart"/>
      <w:r w:rsidRPr="00780A1E">
        <w:rPr>
          <w:rFonts w:ascii="Arial" w:hAnsi="Arial" w:cs="Arial"/>
          <w:color w:val="auto"/>
          <w:sz w:val="24"/>
        </w:rPr>
        <w:t>Amspec</w:t>
      </w:r>
      <w:proofErr w:type="spellEnd"/>
      <w:r w:rsidRPr="00780A1E">
        <w:rPr>
          <w:rFonts w:ascii="Arial" w:hAnsi="Arial" w:cs="Arial"/>
          <w:color w:val="auto"/>
          <w:sz w:val="24"/>
        </w:rPr>
        <w:t>.</w:t>
      </w:r>
      <w:bookmarkEnd w:id="48"/>
    </w:p>
    <w:p w14:paraId="4E507CF2" w14:textId="77777777" w:rsidR="007A2263" w:rsidRDefault="007A2263">
      <w:pPr>
        <w:rPr>
          <w:rFonts w:ascii="Arial" w:hAnsi="Arial" w:cs="Arial"/>
        </w:rPr>
      </w:pPr>
    </w:p>
    <w:p w14:paraId="7E5569E1" w14:textId="62203EED" w:rsidR="009361B9" w:rsidRDefault="00E15508" w:rsidP="002E5219">
      <w:pPr>
        <w:keepNext/>
        <w:jc w:val="center"/>
      </w:pPr>
      <w:r>
        <w:rPr>
          <w:rFonts w:ascii="Arial" w:hAnsi="Arial" w:cs="Arial"/>
          <w:noProof/>
        </w:rPr>
        <w:lastRenderedPageBreak/>
        <mc:AlternateContent>
          <mc:Choice Requires="wpi">
            <w:drawing>
              <wp:anchor distT="0" distB="0" distL="114300" distR="114300" simplePos="0" relativeHeight="251730944" behindDoc="0" locked="0" layoutInCell="1" allowOverlap="1" wp14:anchorId="1C6433A2" wp14:editId="6E237D80">
                <wp:simplePos x="0" y="0"/>
                <wp:positionH relativeFrom="column">
                  <wp:posOffset>6438265</wp:posOffset>
                </wp:positionH>
                <wp:positionV relativeFrom="paragraph">
                  <wp:posOffset>2862580</wp:posOffset>
                </wp:positionV>
                <wp:extent cx="495500" cy="317500"/>
                <wp:effectExtent l="38100" t="38100" r="50800" b="38100"/>
                <wp:wrapNone/>
                <wp:docPr id="87" name="Ink 87"/>
                <wp:cNvGraphicFramePr/>
                <a:graphic xmlns:a="http://schemas.openxmlformats.org/drawingml/2006/main">
                  <a:graphicData uri="http://schemas.microsoft.com/office/word/2010/wordprocessingInk">
                    <w14:contentPart bwMode="auto" r:id="rId74">
                      <w14:nvContentPartPr>
                        <w14:cNvContentPartPr/>
                      </w14:nvContentPartPr>
                      <w14:xfrm>
                        <a:off x="0" y="0"/>
                        <a:ext cx="495500" cy="317500"/>
                      </w14:xfrm>
                    </w14:contentPart>
                  </a:graphicData>
                </a:graphic>
              </wp:anchor>
            </w:drawing>
          </mc:Choice>
          <mc:Fallback>
            <w:pict>
              <v:shape w14:anchorId="18BC51F0" id="Ink 87" o:spid="_x0000_s1026" type="#_x0000_t75" style="position:absolute;margin-left:505.75pt;margin-top:223.8pt;width:41.8pt;height:27.8pt;z-index:2517309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SiWAN6AQAADQMAAA4AAABkcnMvZTJvRG9jLnhtbJxSXU/CMBR9N/E/&#13;&#10;NH2XbcAEFwYPEhMeVB70B9SuZY1r73JbGPx77/iQoTEmvCxtT3bu+biT2dZWbKPQG3A5T3oxZ8pJ&#13;&#10;KIxb5fz97eluzJkPwhWiAqdyvlOez6a3N5OmzlQfSqgKhYxInM+aOudlCHUWRV6Wygrfg1o5AjWg&#13;&#10;FYGuuIoKFA2x2yrqx/F91AAWNYJU3tPr/ADy6Z5fayXDq9ZeBVaRunQ4GnAWct6Ph6M+Z9ieBmnC&#13;&#10;2UeLxuOUR9OJyFYo6tLIoyxxhSorjCMR31RzEQRbo/lFZY1E8KBDT4KNQGsj1d4TuUviH+4W7rN1&#13;&#10;lgzlGjMJLigXlgLDKb89cM0IW1EEzTMU1JBYB+BHRgro/0IOoucg15b0HFpBVYlAK+FLU3sKOjNF&#13;&#10;znFRJGf9bvN4drDEs6+XS4AaiY6W//plq9G2YZMSts057eCu/e67VNvAJD0OH9I0JkQSNEhG7bnD&#13;&#10;fGA4zelES8MvSuzeW2GdLZ5+AQAA//8DAFBLAwQUAAYACAAAACEA894LxwQEAAC6CQAAEAAAAGRy&#13;&#10;cy9pbmsvaW5rMS54bWy0VV2L40YQfA/kPwxzD37R2PMlaWzOe4SQhUBCQu4CyaPP1q7F2dIiyevd&#13;&#10;f39VI1n23XrhEhKMP2Z6prq6ulp+++5pvxOPRdOWdbWUZqqlKKp1vSmr+6X888OtClK03ararHZ1&#13;&#10;VSzlc9HKdzfff/e2rD7tdwt8CiBULX/td0u57bqHxWx2PB6nRzetm/uZ1drNfq4+/fqLvBlubYq7&#13;&#10;sio7pGxPW+u66oqnjmCLcrOU6+5Jj+eB/b4+NOtiDHOnWZ9PdM1qXdzWzX7VjYjbVVUVO1Gt9uD9&#13;&#10;lxTd8wN+lMhzXzRS7EsUrOzU+NyHn+bYWD0t5cX6AIotmOzl7Drm3/8D5u1LTNJyNs9yKQZKm+KR&#13;&#10;nGZR88Xrtf/e1A9F05XFWeZelCHwLNb9OurTC9UUbb07sDdSPK52B0hmtIYthtxmdkWQl3jQ5j/F&#13;&#10;gy6v4l2S+1KaobxLHQbRRkudWtuV+wJG3z+MHutaAHP7fdfEcbDaOqVTZd0HoxepXbj51KAt51YM&#13;&#10;Lj5hfmwO7XbE+9ic/Rojo2p9Zcdy021H0fVUhzQ3o+6Xql+7vS3K+233r6+v612NoRg6/kbr8KP7&#13;&#10;4aKymPK1usw4qdeYfV2XMd5i3K6M17XbL+r6Z9e/sa7BFVceTHG6xNDYP4q7pXwTn00iku03YmdN&#13;&#10;EN7kIs98nkyUn9hskgWTSI2XSo1JlBVG6MQKrfI0S7xwwiQau9a5RIs0rrywOsfK4STeihGNiMO5&#13;&#10;ME+UU4xoleKW5ZKQTmXK6IBtj5XB0SxFuuEoosimMoSUwZcNOMJsFpeU8zwJUljmyoMRWBqCKPBA&#13;&#10;IO4o0xNBaoQ97hhkxjEBKPLJAaBFLswcNAThtCApnuxLEx6DQxHmTC2c8uCP4iMtQeLUgBxFFpEJ&#13;&#10;yfzKBUhBsZhSGI+spMX6CBjLRAkqm48KAAOEIQcuQSNlUqoTaeETMdtLBW1disR4IY7Ksngs3iKL&#13;&#10;KBi7lEINE+9ANWVH0SKlqCjlIIICP3yznKBii5jWo6jAODPhC9oAECuPTnmUb5IU23Nc4FHaxMM1&#13;&#10;FACiov4srhzUI1hQGVEYokSQnUs21aigUOzQH4fGOJw5+WSuoFHkALmUMXRLb0OcCNQg5sYeckez&#13;&#10;oNf9plFMHS32xT/P6aHwbYOCBxofqb/d3bVFh7/bDM/EEKCQCEFbDE6YODvxOcwtlZNGUkcYKg0B&#13;&#10;kqADOcaLBjNJYI0hR+W8HsXHdOQpTYkl/ZfmFsPBZrBKwTnr+06Rg6flY00wY0a3R3Gjn9IoBJqJ&#13;&#10;OJ74+MwgrIMalJR7kC/A0HANo/RT0OSCH1E6QKINNC4bDjiHFBQWYd5OMZWwS4+MBqJNniwjVUXP&#13;&#10;obtfKX3+87r5DAAA//8DAFBLAwQUAAYACAAAACEAoECBGOMAAAASAQAADwAAAGRycy9kb3ducmV2&#13;&#10;LnhtbExPPU/DMBDdkfgP1iGxUTttE0oap6pAdKKCBtjd+EgC8Tmy3Tbw63EnWE56uvdZrEbTsyM6&#13;&#10;31mSkEwEMKTa6o4aCW+vjzcLYD4o0qq3hBK+0cOqvLwoVK7tiXZ4rELDogn5XEloQxhyzn3dolF+&#13;&#10;Ygek+PuwzqgQoWu4duoUzU3Pp0Jk3KiOYkKrBrxvsf6qDkZC9cnNzyZb4Mt29j7u3Lqm582TlNdX&#13;&#10;48MynvUSWMAx/CngvCH2hzIW29sDac/6iEWSpJErYT6/zYCdKeIuTYDtJaRiNgVeFvz/lPIXAAD/&#13;&#10;/wMAUEsDBBQABgAIAAAAIQB5GLydvwAAACEBAAAZAAAAZHJzL19yZWxzL2Uyb0RvYy54bWwucmVs&#13;&#10;c4TPsWrEMAwG4L3QdzDaGyUdylHiZDkOspYUbjWOkpjEsrGc0nv7euzBwQ0ahND3S23/63f1Q0lc&#13;&#10;YA1NVYMitmFyvGj4Hi9vJ1CSDU9mD0wabiTQd68v7RftJpclWV0UVRQWDWvO8RNR7EreSBUicZnM&#13;&#10;IXmTS5sWjMZuZiF8r+sPTP8N6O5MNUwa0jA1oMZbLMnP7TDPztI52MMT5wcRaA/JwV/9XlCTFsoa&#13;&#10;HG9YqqnKoYBdi3ePdX8AAAD//wMAUEsBAi0AFAAGAAgAAAAhAJszJzcMAQAALQIAABMAAAAAAAAA&#13;&#10;AAAAAAAAAAAAAFtDb250ZW50X1R5cGVzXS54bWxQSwECLQAUAAYACAAAACEAOP0h/9YAAACUAQAA&#13;&#10;CwAAAAAAAAAAAAAAAAA9AQAAX3JlbHMvLnJlbHNQSwECLQAUAAYACAAAACEABKJYA3oBAAANAwAA&#13;&#10;DgAAAAAAAAAAAAAAAAA8AgAAZHJzL2Uyb0RvYy54bWxQSwECLQAUAAYACAAAACEA894LxwQEAAC6&#13;&#10;CQAAEAAAAAAAAAAAAAAAAADiAwAAZHJzL2luay9pbmsxLnhtbFBLAQItABQABgAIAAAAIQCgQIEY&#13;&#10;4wAAABIBAAAPAAAAAAAAAAAAAAAAABQIAABkcnMvZG93bnJldi54bWxQSwECLQAUAAYACAAAACEA&#13;&#10;eRi8nb8AAAAhAQAAGQAAAAAAAAAAAAAAAAAkCQAAZHJzL19yZWxzL2Uyb0RvYy54bWwucmVsc1BL&#13;&#10;BQYAAAAABgAGAHgBAAAaCgAAAAA=&#13;&#10;">
                <v:imagedata r:id="rId75" o:title=""/>
              </v:shape>
            </w:pict>
          </mc:Fallback>
        </mc:AlternateContent>
      </w:r>
      <w:r w:rsidR="007A2263">
        <w:rPr>
          <w:rFonts w:ascii="Arial" w:hAnsi="Arial" w:cs="Arial"/>
          <w:noProof/>
        </w:rPr>
        <w:drawing>
          <wp:inline distT="0" distB="0" distL="0" distR="0" wp14:anchorId="4EB78AA6" wp14:editId="1F237A82">
            <wp:extent cx="5334000" cy="4000755"/>
            <wp:effectExtent l="0" t="0" r="0" b="0"/>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IMG_2113.JPG"/>
                    <pic:cNvPicPr/>
                  </pic:nvPicPr>
                  <pic:blipFill>
                    <a:blip r:embed="rId76"/>
                    <a:stretch>
                      <a:fillRect/>
                    </a:stretch>
                  </pic:blipFill>
                  <pic:spPr>
                    <a:xfrm>
                      <a:off x="0" y="0"/>
                      <a:ext cx="5338277" cy="4003963"/>
                    </a:xfrm>
                    <a:prstGeom prst="rect">
                      <a:avLst/>
                    </a:prstGeom>
                  </pic:spPr>
                </pic:pic>
              </a:graphicData>
            </a:graphic>
          </wp:inline>
        </w:drawing>
      </w:r>
    </w:p>
    <w:p w14:paraId="2DCBD24D" w14:textId="08E3788D" w:rsidR="009361B9" w:rsidRPr="009361B9" w:rsidRDefault="009361B9" w:rsidP="009361B9">
      <w:pPr>
        <w:pStyle w:val="Caption"/>
        <w:jc w:val="center"/>
        <w:rPr>
          <w:rFonts w:ascii="Arial" w:hAnsi="Arial" w:cs="Arial"/>
          <w:color w:val="auto"/>
          <w:sz w:val="24"/>
          <w:szCs w:val="24"/>
        </w:rPr>
      </w:pPr>
      <w:bookmarkStart w:id="49" w:name="_Toc133494755"/>
      <w:r w:rsidRPr="009361B9">
        <w:rPr>
          <w:rFonts w:ascii="Arial" w:hAnsi="Arial" w:cs="Arial"/>
          <w:color w:val="auto"/>
          <w:sz w:val="24"/>
          <w:szCs w:val="24"/>
        </w:rPr>
        <w:t xml:space="preserve">Figure </w:t>
      </w:r>
      <w:r w:rsidRPr="009361B9">
        <w:rPr>
          <w:rFonts w:ascii="Arial" w:hAnsi="Arial" w:cs="Arial"/>
          <w:color w:val="auto"/>
          <w:sz w:val="24"/>
          <w:szCs w:val="24"/>
        </w:rPr>
        <w:fldChar w:fldCharType="begin"/>
      </w:r>
      <w:r w:rsidRPr="009361B9">
        <w:rPr>
          <w:rFonts w:ascii="Arial" w:hAnsi="Arial" w:cs="Arial"/>
          <w:color w:val="auto"/>
          <w:sz w:val="24"/>
          <w:szCs w:val="24"/>
        </w:rPr>
        <w:instrText xml:space="preserve"> SEQ Figure \* ARABIC </w:instrText>
      </w:r>
      <w:r w:rsidRPr="009361B9">
        <w:rPr>
          <w:rFonts w:ascii="Arial" w:hAnsi="Arial" w:cs="Arial"/>
          <w:color w:val="auto"/>
          <w:sz w:val="24"/>
          <w:szCs w:val="24"/>
        </w:rPr>
        <w:fldChar w:fldCharType="separate"/>
      </w:r>
      <w:r w:rsidR="000F635B">
        <w:rPr>
          <w:rFonts w:ascii="Arial" w:hAnsi="Arial" w:cs="Arial"/>
          <w:noProof/>
          <w:color w:val="auto"/>
          <w:sz w:val="24"/>
          <w:szCs w:val="24"/>
        </w:rPr>
        <w:t>8</w:t>
      </w:r>
      <w:r w:rsidRPr="009361B9">
        <w:rPr>
          <w:rFonts w:ascii="Arial" w:hAnsi="Arial" w:cs="Arial"/>
          <w:color w:val="auto"/>
          <w:sz w:val="24"/>
          <w:szCs w:val="24"/>
        </w:rPr>
        <w:fldChar w:fldCharType="end"/>
      </w:r>
      <w:r w:rsidRPr="009361B9">
        <w:rPr>
          <w:rFonts w:ascii="Arial" w:hAnsi="Arial" w:cs="Arial"/>
          <w:color w:val="auto"/>
          <w:sz w:val="24"/>
          <w:szCs w:val="24"/>
        </w:rPr>
        <w:t>: Impounding Basin Level at 800mm.</w:t>
      </w:r>
      <w:bookmarkEnd w:id="49"/>
    </w:p>
    <w:p w14:paraId="42DCAD5E" w14:textId="77777777" w:rsidR="009361B9" w:rsidRDefault="007A2263" w:rsidP="002E5219">
      <w:pPr>
        <w:keepNext/>
        <w:jc w:val="center"/>
      </w:pPr>
      <w:r>
        <w:rPr>
          <w:rFonts w:ascii="Arial" w:hAnsi="Arial" w:cs="Arial"/>
          <w:noProof/>
        </w:rPr>
        <w:drawing>
          <wp:inline distT="0" distB="0" distL="0" distR="0" wp14:anchorId="5A24D9C7" wp14:editId="7226080E">
            <wp:extent cx="5305425" cy="3979323"/>
            <wp:effectExtent l="0" t="0" r="0" b="2540"/>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IMG_2114.JPG"/>
                    <pic:cNvPicPr/>
                  </pic:nvPicPr>
                  <pic:blipFill>
                    <a:blip r:embed="rId77"/>
                    <a:stretch>
                      <a:fillRect/>
                    </a:stretch>
                  </pic:blipFill>
                  <pic:spPr>
                    <a:xfrm>
                      <a:off x="0" y="0"/>
                      <a:ext cx="5317099" cy="3988079"/>
                    </a:xfrm>
                    <a:prstGeom prst="rect">
                      <a:avLst/>
                    </a:prstGeom>
                  </pic:spPr>
                </pic:pic>
              </a:graphicData>
            </a:graphic>
          </wp:inline>
        </w:drawing>
      </w:r>
    </w:p>
    <w:p w14:paraId="26F3BCDA" w14:textId="3CBF91E5" w:rsidR="009361B9" w:rsidRPr="009361B9" w:rsidRDefault="00E15508" w:rsidP="009361B9">
      <w:pPr>
        <w:pStyle w:val="Caption"/>
        <w:jc w:val="center"/>
        <w:rPr>
          <w:rFonts w:ascii="Arial" w:hAnsi="Arial" w:cs="Arial"/>
          <w:color w:val="auto"/>
          <w:sz w:val="24"/>
          <w:szCs w:val="24"/>
        </w:rPr>
      </w:pPr>
      <w:bookmarkStart w:id="50" w:name="_Toc133494756"/>
      <w:r>
        <w:rPr>
          <w:rFonts w:ascii="Arial" w:hAnsi="Arial" w:cs="Arial"/>
          <w:noProof/>
          <w:color w:val="auto"/>
          <w:sz w:val="24"/>
          <w:szCs w:val="24"/>
        </w:rPr>
        <mc:AlternateContent>
          <mc:Choice Requires="wpi">
            <w:drawing>
              <wp:anchor distT="0" distB="0" distL="114300" distR="114300" simplePos="0" relativeHeight="251734016" behindDoc="0" locked="0" layoutInCell="1" allowOverlap="1" wp14:anchorId="289258F2" wp14:editId="07D4798A">
                <wp:simplePos x="0" y="0"/>
                <wp:positionH relativeFrom="column">
                  <wp:posOffset>6419215</wp:posOffset>
                </wp:positionH>
                <wp:positionV relativeFrom="paragraph">
                  <wp:posOffset>1240155</wp:posOffset>
                </wp:positionV>
                <wp:extent cx="432240" cy="278130"/>
                <wp:effectExtent l="38100" t="38100" r="25400" b="39370"/>
                <wp:wrapNone/>
                <wp:docPr id="90" name="Ink 90"/>
                <wp:cNvGraphicFramePr/>
                <a:graphic xmlns:a="http://schemas.openxmlformats.org/drawingml/2006/main">
                  <a:graphicData uri="http://schemas.microsoft.com/office/word/2010/wordprocessingInk">
                    <w14:contentPart bwMode="auto" r:id="rId78">
                      <w14:nvContentPartPr>
                        <w14:cNvContentPartPr/>
                      </w14:nvContentPartPr>
                      <w14:xfrm>
                        <a:off x="0" y="0"/>
                        <a:ext cx="432240" cy="278130"/>
                      </w14:xfrm>
                    </w14:contentPart>
                  </a:graphicData>
                </a:graphic>
              </wp:anchor>
            </w:drawing>
          </mc:Choice>
          <mc:Fallback>
            <w:pict>
              <v:shape w14:anchorId="59981676" id="Ink 90" o:spid="_x0000_s1026" type="#_x0000_t75" style="position:absolute;margin-left:504.25pt;margin-top:96.45pt;width:36.5pt;height:24.3pt;z-index:2517340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FvI+Xd4AQAADQMAAA4AAABkcnMvZTJvRG9jLnhtbJxSyW7CMBC9V+o/&#13;&#10;WL6XLCylEYFDUSUObTm0H+A6NrEae6KxIfD3nQQo0KqqxCXyzFOe3+LJbGsrtlHoDbicJ72YM+Uk&#13;&#10;FMatcv7+9nQ35swH4QpRgVM53ynPZ9Pbm0lTZyqFEqpCISMS57OmznkZQp1FkZelssL3oFaOQA1o&#13;&#10;RaARV1GBoiF2W0VpHI+iBrCoEaTynrbzPcinHb/WSoZXrb0KrCJ1w8H9iLPQnuKHlDNsT8Mh7T46&#13;&#10;dJjyaDoR2QpFXRp5kCWuUGWFcSTim2ougmBrNL+orJEIHnToSbARaG2k6jyRuyT+4W7hPltnyUCu&#13;&#10;MZPggnJhKTAc8+uAa66wFUXQPENBDYl1AH5gpID+L2Qveg5ybUnPvhVUlQj0JHxpak9BZ6bIOS6K&#13;&#10;5KTfbR5PDpZ48vVyCVAj0cHyX79sNdo2bFLCtjmnN7hrv12XahuYpOWgn6YDQiRB6f046Xf4kXnP&#13;&#10;cJzOoqXLL0o8n1thZ694+gUAAP//AwBQSwMEFAAGAAgAAAAhALbeM3bmAwAA+wgAABAAAABkcnMv&#13;&#10;aW5rL2luazEueG1stFVdb9tGEHwv0P9wuDz4hSfdF4+kEDkIghoo0CJBkwLtoyLRFhGJNEjKsv99&#13;&#10;Z44fVhoHKIoWSCLt3e7szuyc8vrN4/EgHsq2q5p6Lc1CS1HW22ZX1Xdr+funG5VL0fWberc5NHW5&#13;&#10;lk9lJ99c//jD66r+cjys8K8AQt3x2/Gwlvu+v18tl+fzeXF2i6a9W1qt3fLn+suvv8jrsWpX3lZ1&#13;&#10;1aNlNx1tm7ovH3uCrardWm77Rz3nA/tjc2q35XzNk3b7nNG3m21507THTT8j7jd1XR5EvTli7j+k&#13;&#10;6J/u8aVCn7uyleJYgbCyC+Mzn/9U4GDzuJYX8QkjdpjkKJcvY/75P2DefIvJsZzNQibFONKufOBM&#13;&#10;y6j56vvcP7TNfdn2Vfks8yDKePEktkMc9RmEasuuOZy4GykeNocTJDNawxZjb7N8QZBv8aDNf4oH&#13;&#10;Xb6Ldznc19KM9C51GEWbLTWttq+OJYx+vJ891ncA5vHHvo3PwWrrlE6VdZ+MXqV25bOF9+FiFaOL&#13;&#10;J8zP7anbz3if22e/xptZtYHZudr1+1l0vdB5mplZ90vVX6rel9Xdvv/X5dvm0OBRjBt/pXX+zr29&#13;&#10;YBZbzpZ74QFHF4pRgN/K27V8Fd+wiJXDQVQgz4VLrciCK5Ir5a/ClU6kMvzjrEmUE1aYBH+Fz9NE&#13;&#10;41MnXhgVnEuUwaVOrDLKZVliRIZUHiqri0RZEXCLQhFDLxxCLYDhAm6RiFogeJdolSJw6FZo9FQs&#13;&#10;9EixqQegQilmQEGaJ0blMRWhA9yYis4ZB1IZQVWqPIZFnUF+KowOiAwiDfBiunI8MhwZmaTlFRpE&#13;&#10;yhwGqhQoGCnG4sgec3nwoC4AQDNSjdTZSWQcWZAP0ZWL4UA9qBTJHrqg1IpcAB9qMGJzY1FCdrhL&#13;&#10;VdSXQmDy2HCYH2lUkZOQjCeziK4wPb5TAMiJLMqKsbyBlHEc4ISAILbnWZST1DVEtQlg8J0KCTNp&#13;&#10;RP5p3AxHpjbIACvMbLFQoy2Ph1UCEqSj6lRApQFRHBRiYU44ARugPRiQGnIzEB3kQioWTR9Bx6gP&#13;&#10;qRKO3VCt4FHoO9QFYaHQ5DFsOc5FjaCQ8FnkxB1APgNQqEsUqASjTNaAA8I0MpnCipTH0uoI6QLu&#13;&#10;g97RX/3AT78p//SdxV+u97e3Xdnjf7W0kNeFT4UD/dx7PLziyhq+PC2NNJbGBt0M7jcYg+QN2Icc&#13;&#10;1o5uobrBWQwbXQgYbIxEyJ/DIj+bkuFQ4fGuqEtUAE0jMQZWFKNPCDb24GoCIpsHfHJrUEW5POdn&#13;&#10;jDC7oy3g9+HSaz41SoY6ODxgOShkzCGpJIz2Nw2ff/2v/wIAAP//AwBQSwMEFAAGAAgAAAAhAMPU&#13;&#10;lovjAAAAEgEAAA8AAABkcnMvZG93bnJldi54bWxMT8tuwjAQvFfqP1hbqbdiE/URQhxUFYVTL00r&#13;&#10;Km4mXuKI2I5iA8nfdzmVPaxmdmcfk69G27EzDqH1TsJ8JoChq71uXSPh57t8SoGFqJxWnXcoYcIA&#13;&#10;q+L+LleZ9hf3hecqNoyWuJApCSbGPuM81AatCjPfo6PewQ9WRaJDw/WgLrTcdjwR4pVb1Tq6YFSP&#13;&#10;HwbrY3WyEsZtUq7N5vOA0/Z3U77tpopCyseHcb2k9L4EFnGM/xNw9UD/Q0GP7f3J6cA64kKkL6Ql&#13;&#10;tEgWwK4Skc6ptJeQPBPgRc5vrRR/AAAA//8DAFBLAwQUAAYACAAAACEAeRi8nb8AAAAhAQAAGQAA&#13;&#10;AGRycy9fcmVscy9lMm9Eb2MueG1sLnJlbHOEz7FqxDAMBuC90Hcw2hslHcpR4mQ5DrKWFG41jpKY&#13;&#10;xLKxnNJ7+3rswcENGoTQ90tt/+t39UNJXGANTVWDIrZhcrxo+B4vbydQkg1PZg9MGm4k0HevL+0X&#13;&#10;7SaXJVldFFUUFg1rzvETUexK3kgVInGZzCF5k0ubFozGbmYhfK/rD0z/DejuTDVMGtIwNaDGWyzJ&#13;&#10;z+0wz87SOdjDE+cHEWgPycFf/V5QkxbKGhxvWKqpyqGAXYt3j3V/AAAA//8DAFBLAQItABQABgAI&#13;&#10;AAAAIQCbMyc3DAEAAC0CAAATAAAAAAAAAAAAAAAAAAAAAABbQ29udGVudF9UeXBlc10ueG1sUEsB&#13;&#10;Ai0AFAAGAAgAAAAhADj9If/WAAAAlAEAAAsAAAAAAAAAAAAAAAAAPQEAAF9yZWxzLy5yZWxzUEsB&#13;&#10;Ai0AFAAGAAgAAAAhAFvI+Xd4AQAADQMAAA4AAAAAAAAAAAAAAAAAPAIAAGRycy9lMm9Eb2MueG1s&#13;&#10;UEsBAi0AFAAGAAgAAAAhALbeM3bmAwAA+wgAABAAAAAAAAAAAAAAAAAA4AMAAGRycy9pbmsvaW5r&#13;&#10;MS54bWxQSwECLQAUAAYACAAAACEAw9SWi+MAAAASAQAADwAAAAAAAAAAAAAAAAD0BwAAZHJzL2Rv&#13;&#10;d25yZXYueG1sUEsBAi0AFAAGAAgAAAAhAHkYvJ2/AAAAIQEAABkAAAAAAAAAAAAAAAAABAkAAGRy&#13;&#10;cy9fcmVscy9lMm9Eb2MueG1sLnJlbHNQSwUGAAAAAAYABgB4AQAA+gkAAAAA&#13;&#10;">
                <v:imagedata r:id="rId79" o:title=""/>
              </v:shape>
            </w:pict>
          </mc:Fallback>
        </mc:AlternateContent>
      </w:r>
      <w:r w:rsidR="009361B9" w:rsidRPr="009361B9">
        <w:rPr>
          <w:rFonts w:ascii="Arial" w:hAnsi="Arial" w:cs="Arial"/>
          <w:color w:val="auto"/>
          <w:sz w:val="24"/>
          <w:szCs w:val="24"/>
        </w:rPr>
        <w:t xml:space="preserve">Figure </w:t>
      </w:r>
      <w:r w:rsidR="009361B9" w:rsidRPr="009361B9">
        <w:rPr>
          <w:rFonts w:ascii="Arial" w:hAnsi="Arial" w:cs="Arial"/>
          <w:color w:val="auto"/>
          <w:sz w:val="24"/>
          <w:szCs w:val="24"/>
        </w:rPr>
        <w:fldChar w:fldCharType="begin"/>
      </w:r>
      <w:r w:rsidR="009361B9" w:rsidRPr="009361B9">
        <w:rPr>
          <w:rFonts w:ascii="Arial" w:hAnsi="Arial" w:cs="Arial"/>
          <w:color w:val="auto"/>
          <w:sz w:val="24"/>
          <w:szCs w:val="24"/>
        </w:rPr>
        <w:instrText xml:space="preserve"> SEQ Figure \* ARABIC </w:instrText>
      </w:r>
      <w:r w:rsidR="009361B9" w:rsidRPr="009361B9">
        <w:rPr>
          <w:rFonts w:ascii="Arial" w:hAnsi="Arial" w:cs="Arial"/>
          <w:color w:val="auto"/>
          <w:sz w:val="24"/>
          <w:szCs w:val="24"/>
        </w:rPr>
        <w:fldChar w:fldCharType="separate"/>
      </w:r>
      <w:r w:rsidR="000F635B">
        <w:rPr>
          <w:rFonts w:ascii="Arial" w:hAnsi="Arial" w:cs="Arial"/>
          <w:noProof/>
          <w:color w:val="auto"/>
          <w:sz w:val="24"/>
          <w:szCs w:val="24"/>
        </w:rPr>
        <w:t>9</w:t>
      </w:r>
      <w:r w:rsidR="009361B9" w:rsidRPr="009361B9">
        <w:rPr>
          <w:rFonts w:ascii="Arial" w:hAnsi="Arial" w:cs="Arial"/>
          <w:color w:val="auto"/>
          <w:sz w:val="24"/>
          <w:szCs w:val="24"/>
        </w:rPr>
        <w:fldChar w:fldCharType="end"/>
      </w:r>
      <w:r w:rsidR="009361B9" w:rsidRPr="009361B9">
        <w:rPr>
          <w:rFonts w:ascii="Arial" w:hAnsi="Arial" w:cs="Arial"/>
          <w:color w:val="auto"/>
          <w:sz w:val="24"/>
          <w:szCs w:val="24"/>
        </w:rPr>
        <w:t>: Holding Basin with Rope Skimmers.</w:t>
      </w:r>
      <w:bookmarkEnd w:id="50"/>
    </w:p>
    <w:p w14:paraId="1C27DED0" w14:textId="77777777" w:rsidR="009361B9" w:rsidRDefault="007A2263" w:rsidP="002E5219">
      <w:pPr>
        <w:keepNext/>
        <w:jc w:val="center"/>
      </w:pPr>
      <w:r>
        <w:rPr>
          <w:rFonts w:ascii="Arial" w:hAnsi="Arial" w:cs="Arial"/>
          <w:noProof/>
        </w:rPr>
        <w:lastRenderedPageBreak/>
        <w:drawing>
          <wp:inline distT="0" distB="0" distL="0" distR="0" wp14:anchorId="2C0F0BBE" wp14:editId="50F375A2">
            <wp:extent cx="5295900" cy="3972178"/>
            <wp:effectExtent l="0" t="0" r="0" b="9525"/>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IMG_2115.JPG"/>
                    <pic:cNvPicPr/>
                  </pic:nvPicPr>
                  <pic:blipFill>
                    <a:blip r:embed="rId80"/>
                    <a:stretch>
                      <a:fillRect/>
                    </a:stretch>
                  </pic:blipFill>
                  <pic:spPr>
                    <a:xfrm>
                      <a:off x="0" y="0"/>
                      <a:ext cx="5304661" cy="3978749"/>
                    </a:xfrm>
                    <a:prstGeom prst="rect">
                      <a:avLst/>
                    </a:prstGeom>
                  </pic:spPr>
                </pic:pic>
              </a:graphicData>
            </a:graphic>
          </wp:inline>
        </w:drawing>
      </w:r>
    </w:p>
    <w:p w14:paraId="409B930D" w14:textId="44FC495E" w:rsidR="009361B9" w:rsidRPr="009361B9" w:rsidRDefault="009361B9" w:rsidP="009361B9">
      <w:pPr>
        <w:pStyle w:val="Caption"/>
        <w:jc w:val="center"/>
        <w:rPr>
          <w:rFonts w:ascii="Arial" w:hAnsi="Arial" w:cs="Arial"/>
          <w:color w:val="auto"/>
          <w:sz w:val="24"/>
          <w:szCs w:val="24"/>
        </w:rPr>
      </w:pPr>
      <w:bookmarkStart w:id="51" w:name="_Toc133494757"/>
      <w:r w:rsidRPr="009361B9">
        <w:rPr>
          <w:rFonts w:ascii="Arial" w:hAnsi="Arial" w:cs="Arial"/>
          <w:color w:val="auto"/>
          <w:sz w:val="24"/>
          <w:szCs w:val="24"/>
        </w:rPr>
        <w:t xml:space="preserve">Figure </w:t>
      </w:r>
      <w:r w:rsidRPr="009361B9">
        <w:rPr>
          <w:rFonts w:ascii="Arial" w:hAnsi="Arial" w:cs="Arial"/>
          <w:color w:val="auto"/>
          <w:sz w:val="24"/>
          <w:szCs w:val="24"/>
        </w:rPr>
        <w:fldChar w:fldCharType="begin"/>
      </w:r>
      <w:r w:rsidRPr="009361B9">
        <w:rPr>
          <w:rFonts w:ascii="Arial" w:hAnsi="Arial" w:cs="Arial"/>
          <w:color w:val="auto"/>
          <w:sz w:val="24"/>
          <w:szCs w:val="24"/>
        </w:rPr>
        <w:instrText xml:space="preserve"> SEQ Figure \* ARABIC </w:instrText>
      </w:r>
      <w:r w:rsidRPr="009361B9">
        <w:rPr>
          <w:rFonts w:ascii="Arial" w:hAnsi="Arial" w:cs="Arial"/>
          <w:color w:val="auto"/>
          <w:sz w:val="24"/>
          <w:szCs w:val="24"/>
        </w:rPr>
        <w:fldChar w:fldCharType="separate"/>
      </w:r>
      <w:r w:rsidR="000F635B">
        <w:rPr>
          <w:rFonts w:ascii="Arial" w:hAnsi="Arial" w:cs="Arial"/>
          <w:noProof/>
          <w:color w:val="auto"/>
          <w:sz w:val="24"/>
          <w:szCs w:val="24"/>
        </w:rPr>
        <w:t>10</w:t>
      </w:r>
      <w:r w:rsidRPr="009361B9">
        <w:rPr>
          <w:rFonts w:ascii="Arial" w:hAnsi="Arial" w:cs="Arial"/>
          <w:color w:val="auto"/>
          <w:sz w:val="24"/>
          <w:szCs w:val="24"/>
        </w:rPr>
        <w:fldChar w:fldCharType="end"/>
      </w:r>
      <w:r w:rsidRPr="009361B9">
        <w:rPr>
          <w:rFonts w:ascii="Arial" w:hAnsi="Arial" w:cs="Arial"/>
          <w:color w:val="auto"/>
          <w:sz w:val="24"/>
          <w:szCs w:val="24"/>
        </w:rPr>
        <w:t>: Holding Basin Level Gauge</w:t>
      </w:r>
      <w:bookmarkEnd w:id="51"/>
    </w:p>
    <w:p w14:paraId="2690BFB2" w14:textId="77777777" w:rsidR="009361B9" w:rsidRDefault="007A2263" w:rsidP="002E5219">
      <w:pPr>
        <w:keepNext/>
        <w:jc w:val="center"/>
      </w:pPr>
      <w:r>
        <w:rPr>
          <w:rFonts w:ascii="Arial" w:hAnsi="Arial" w:cs="Arial"/>
          <w:noProof/>
        </w:rPr>
        <w:drawing>
          <wp:inline distT="0" distB="0" distL="0" distR="0" wp14:anchorId="42B5E532" wp14:editId="5AE9CCDE">
            <wp:extent cx="5228635" cy="3921727"/>
            <wp:effectExtent l="0" t="0" r="0" b="3175"/>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IMG_2116.JPG"/>
                    <pic:cNvPicPr/>
                  </pic:nvPicPr>
                  <pic:blipFill>
                    <a:blip r:embed="rId81"/>
                    <a:stretch>
                      <a:fillRect/>
                    </a:stretch>
                  </pic:blipFill>
                  <pic:spPr>
                    <a:xfrm>
                      <a:off x="0" y="0"/>
                      <a:ext cx="5246154" cy="3934867"/>
                    </a:xfrm>
                    <a:prstGeom prst="rect">
                      <a:avLst/>
                    </a:prstGeom>
                  </pic:spPr>
                </pic:pic>
              </a:graphicData>
            </a:graphic>
          </wp:inline>
        </w:drawing>
      </w:r>
    </w:p>
    <w:p w14:paraId="1A16CF22" w14:textId="4CE2869E" w:rsidR="009361B9" w:rsidRPr="009361B9" w:rsidRDefault="00E15508" w:rsidP="009361B9">
      <w:pPr>
        <w:pStyle w:val="Caption"/>
        <w:jc w:val="center"/>
        <w:rPr>
          <w:rFonts w:ascii="Arial" w:hAnsi="Arial" w:cs="Arial"/>
          <w:color w:val="auto"/>
          <w:sz w:val="24"/>
          <w:szCs w:val="24"/>
        </w:rPr>
      </w:pPr>
      <w:bookmarkStart w:id="52" w:name="_Toc133494758"/>
      <w:r>
        <w:rPr>
          <w:rFonts w:ascii="Arial" w:hAnsi="Arial" w:cs="Arial"/>
          <w:noProof/>
          <w:color w:val="auto"/>
          <w:sz w:val="24"/>
          <w:szCs w:val="24"/>
        </w:rPr>
        <mc:AlternateContent>
          <mc:Choice Requires="wpi">
            <w:drawing>
              <wp:anchor distT="0" distB="0" distL="114300" distR="114300" simplePos="0" relativeHeight="251737088" behindDoc="0" locked="0" layoutInCell="1" allowOverlap="1" wp14:anchorId="79F22221" wp14:editId="4798AE6F">
                <wp:simplePos x="0" y="0"/>
                <wp:positionH relativeFrom="column">
                  <wp:posOffset>6422390</wp:posOffset>
                </wp:positionH>
                <wp:positionV relativeFrom="paragraph">
                  <wp:posOffset>493395</wp:posOffset>
                </wp:positionV>
                <wp:extent cx="435245" cy="340360"/>
                <wp:effectExtent l="38100" t="38100" r="0" b="40640"/>
                <wp:wrapNone/>
                <wp:docPr id="93" name="Ink 93"/>
                <wp:cNvGraphicFramePr/>
                <a:graphic xmlns:a="http://schemas.openxmlformats.org/drawingml/2006/main">
                  <a:graphicData uri="http://schemas.microsoft.com/office/word/2010/wordprocessingInk">
                    <w14:contentPart bwMode="auto" r:id="rId82">
                      <w14:nvContentPartPr>
                        <w14:cNvContentPartPr/>
                      </w14:nvContentPartPr>
                      <w14:xfrm>
                        <a:off x="0" y="0"/>
                        <a:ext cx="435245" cy="340360"/>
                      </w14:xfrm>
                    </w14:contentPart>
                  </a:graphicData>
                </a:graphic>
              </wp:anchor>
            </w:drawing>
          </mc:Choice>
          <mc:Fallback>
            <w:pict>
              <v:shape w14:anchorId="6246F223" id="Ink 93" o:spid="_x0000_s1026" type="#_x0000_t75" style="position:absolute;margin-left:504.5pt;margin-top:37.65pt;width:36.7pt;height:29.2pt;z-index:25173708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QA3+p5AQAADQMAAA4AAABkcnMvZTJvRG9jLnhtbJxSXU/CMBR9N/E/&#13;&#10;NH2XbTAQFwYPEhMeVB70B9SuZY1r73JbGPx77wYIaIwJL8vtPdnp+ehktrUV2yj0BlzOk17MmXIS&#13;&#10;CuNWOX9/e7obc+aDcIWowKmc75Tns+ntzaSpM9WHEqpCISMS57OmznkZQp1FkZelssL3oFaOQA1o&#13;&#10;RaAjrqICRUPstor6cTyKGsCiRpDKe9rO9yCfdvxaKxletfYqsIrUDdMx6QvddJ9whu00eKDdB03p&#13;&#10;/TDh0XQishWKujTyIEtcocoK40jEN9VcBMHWaH5RWSMRPOjQk2Aj0NpI1Xkid0n8w93CfbbOklSu&#13;&#10;MZPggnJhKTAc8+uAa66wFUXQPENBDYl1AH5gpID+L2Qveg5ybUnPvhVUlQj0JHxpak9BZ6bIOS6K&#13;&#10;5KTfbR5PDpZ48vVyCVAj0cHyX79sNdo2bFLCtjmnPnftt+tSbQOTtEwHw3465EwSNEjjwajDj8x7&#13;&#10;huPpLFq6/KLE83Mr7OwVT78AAAD//wMAUEsDBBQABgAIAAAAIQAKgB9v3QMAAOYIAAAQAAAAZHJz&#13;&#10;L2luay9pbmsxLnhtbLRVXYvbVhB9L/Q/XJQHv2js+6UvE28opQuFlpYmgfbRsbVrEVtaJHm9++9z&#13;&#10;zpUsO+wGQmlZsDR35p45c2ZG+/bd02GvHsu2q5p6FZm5jlRZb5ptVd+voo8fbiWPVNev6+1639Tl&#13;&#10;Knouu+jdzY8/vK3qz4f9Er8KCHXHt8N+Fe36/mG5WJxOp/nJzZv2fmG1dotf68+//xbdjLe25V1V&#13;&#10;Vz1SduejTVP35VNPsGW1XUWb/klP8cB+3xzbTTm5edJuLhF9u96Ut017WPcT4m5d1+Ve1esDeP8d&#13;&#10;qf75AS8V8tyXbaQOFQoWOzc+8/kvBQ7WT6voyj6CYgcmh2jxOuY//wPm7UtM0nI2S7NIjZS25SM5&#13;&#10;LYLmy2/X/mfbPJRtX5UXmQdRRsez2gx20GcQqi27Zn9kbyL1uN4fIZnRGmMx5jaLVwR5iQdt/lM8&#13;&#10;6PJNvGtyX0szlnetwyjaNFLn1vbVocSgHx6mGes7APP4fd+GdbDaOtGJWPfB6GVil0k6N4W9asU4&#13;&#10;xWfMT+2x2014n9rLvAbPpNpQ2ana9rtJdD3XeZKZSfdr1V+7vSur+13/r69vmn2DpRg7/kbr/Gf3&#13;&#10;01VlIeU0cq8scJhCNQrwV3m3it6EHVbh5nAQFEit8t6pLPU6nonJZiaf6ThykZhIx6kyyiQ2ib3S&#13;&#10;UngbO+WUibVKpMh9LBamjq3KlYETJsJhoil5jFf4xEmmjC5iDa/Gb6KcLWIndGpJpUjCwzo+CW6k&#13;&#10;wIUktoSLxUgmiY49LvJCrqxGCgEzRGaSORwyEFjK8REIipUkXGZSMslxWWnEwS0mh3GmY/zZwiUr&#13;&#10;CLTBB6BMbMpiCa+MFcfIwIMVg7CCLjGY4Q9PozKaRqVitGNaygF2XjxASYxUJU0ZRB9QQQaotAfu&#13;&#10;rCEQ1eKlGHRjqYYpLMXkZVxw0CRVHgSFLByMAAyJUDLOigwu8CSuOBqDNB7UC4CAC3UlWVY5NASt&#13;&#10;QyN9UMBIIgYMBqkoQ2AceCdEHKsAUCoWcSnLdygXDR608FDIsgMkhfBCkitdCtKHIuwLQPjGIM5U&#13;&#10;UIb5wIW/SMFKKTBqB2V/ZRU8ZHHQFnq6y+zkYvw4bBwJ5TIqNaJAZxjo51ff7vPn4ntXKHyU/ri7&#13;&#10;68oe/7CSNLrJcmCqLE8NV8rNnJ5ZrAeXymKpUCGmF0SgNQvH2IjHwlB0CgxpU45pqNsoz8UII4gS&#13;&#10;Hec4WI5NyqA6CwAUWoxeGcSECHEYpDT4KE1CTRiI7cIYc+IIicFUSJYEgwNnsJsjLS5DwvYEkrQ8&#13;&#10;EgwobAq4wKkVy4SizOtQEOoD5gtNLx/6my8AAAD//wMAUEsDBBQABgAIAAAAIQDsyHO75gAAABEB&#13;&#10;AAAPAAAAZHJzL2Rvd25yZXYueG1sTI9PT8MwDMXvSHyHyEjcWMIKbOuaTmhoEgeQoOuBY9a6f1jj&#13;&#10;VE3WlW+Pd4KL5Sfbz++XbCbbiREH3zrScD9TIJAKV7ZUa8j3u7slCB8MlaZzhBp+0MMmvb5KTFy6&#13;&#10;M33imIVasAn52GhoQuhjKX3RoDV+5noknlVusCawHGpZDubM5raTc6WepDUt8YfG9LhtsDhmJ6vh&#13;&#10;43v7mkfjUeZvbbariv179RVWWt/eTC9rLs9rEAGn8HcBFwbODykHO7gTlV50rJVaMVHQsHiMQFw2&#13;&#10;1HL+AOLAXRQtQKaJ/E+S/gIAAP//AwBQSwMEFAAGAAgAAAAhAHkYvJ2/AAAAIQEAABkAAABkcnMv&#13;&#10;X3JlbHMvZTJvRG9jLnhtbC5yZWxzhM+xasQwDAbgvdB3MNobJR3KUeJkOQ6ylhRuNY6SmMSysZzS&#13;&#10;e/t67MHBDRqE0PdLbf/rd/VDSVxgDU1VgyK2YXK8aPgeL28nUJINT2YPTBpuJNB3ry/tF+0mlyVZ&#13;&#10;XRRVFBYNa87xE1HsSt5IFSJxmcwheZNLmxaMxm5mIXyv6w9M/w3o7kw1TBrSMDWgxlssyc/tMM/O&#13;&#10;0jnYwxPnBxFoD8nBX/1eUJMWyhocb1iqqcqhgF2Ld491fwAAAP//AwBQSwECLQAUAAYACAAAACEA&#13;&#10;mzMnNwwBAAAtAgAAEwAAAAAAAAAAAAAAAAAAAAAAW0NvbnRlbnRfVHlwZXNdLnhtbFBLAQItABQA&#13;&#10;BgAIAAAAIQA4/SH/1gAAAJQBAAALAAAAAAAAAAAAAAAAAD0BAABfcmVscy8ucmVsc1BLAQItABQA&#13;&#10;BgAIAAAAIQDEAN/qeQEAAA0DAAAOAAAAAAAAAAAAAAAAADwCAABkcnMvZTJvRG9jLnhtbFBLAQIt&#13;&#10;ABQABgAIAAAAIQAKgB9v3QMAAOYIAAAQAAAAAAAAAAAAAAAAAOEDAABkcnMvaW5rL2luazEueG1s&#13;&#10;UEsBAi0AFAAGAAgAAAAhAOzIc7vmAAAAEQEAAA8AAAAAAAAAAAAAAAAA7AcAAGRycy9kb3ducmV2&#13;&#10;LnhtbFBLAQItABQABgAIAAAAIQB5GLydvwAAACEBAAAZAAAAAAAAAAAAAAAAAP8IAABkcnMvX3Jl&#13;&#10;bHMvZTJvRG9jLnhtbC5yZWxzUEsFBgAAAAAGAAYAeAEAAPUJAAAAAA==&#13;&#10;">
                <v:imagedata r:id="rId83" o:title=""/>
              </v:shape>
            </w:pict>
          </mc:Fallback>
        </mc:AlternateContent>
      </w:r>
      <w:r w:rsidR="009361B9" w:rsidRPr="009361B9">
        <w:rPr>
          <w:rFonts w:ascii="Arial" w:hAnsi="Arial" w:cs="Arial"/>
          <w:color w:val="auto"/>
          <w:sz w:val="24"/>
          <w:szCs w:val="24"/>
        </w:rPr>
        <w:t xml:space="preserve">Figure </w:t>
      </w:r>
      <w:r w:rsidR="009361B9" w:rsidRPr="009361B9">
        <w:rPr>
          <w:rFonts w:ascii="Arial" w:hAnsi="Arial" w:cs="Arial"/>
          <w:color w:val="auto"/>
          <w:sz w:val="24"/>
          <w:szCs w:val="24"/>
        </w:rPr>
        <w:fldChar w:fldCharType="begin"/>
      </w:r>
      <w:r w:rsidR="009361B9" w:rsidRPr="009361B9">
        <w:rPr>
          <w:rFonts w:ascii="Arial" w:hAnsi="Arial" w:cs="Arial"/>
          <w:color w:val="auto"/>
          <w:sz w:val="24"/>
          <w:szCs w:val="24"/>
        </w:rPr>
        <w:instrText xml:space="preserve"> SEQ Figure \* ARABIC </w:instrText>
      </w:r>
      <w:r w:rsidR="009361B9" w:rsidRPr="009361B9">
        <w:rPr>
          <w:rFonts w:ascii="Arial" w:hAnsi="Arial" w:cs="Arial"/>
          <w:color w:val="auto"/>
          <w:sz w:val="24"/>
          <w:szCs w:val="24"/>
        </w:rPr>
        <w:fldChar w:fldCharType="separate"/>
      </w:r>
      <w:r w:rsidR="000F635B">
        <w:rPr>
          <w:rFonts w:ascii="Arial" w:hAnsi="Arial" w:cs="Arial"/>
          <w:noProof/>
          <w:color w:val="auto"/>
          <w:sz w:val="24"/>
          <w:szCs w:val="24"/>
        </w:rPr>
        <w:t>11</w:t>
      </w:r>
      <w:r w:rsidR="009361B9" w:rsidRPr="009361B9">
        <w:rPr>
          <w:rFonts w:ascii="Arial" w:hAnsi="Arial" w:cs="Arial"/>
          <w:color w:val="auto"/>
          <w:sz w:val="24"/>
          <w:szCs w:val="24"/>
        </w:rPr>
        <w:fldChar w:fldCharType="end"/>
      </w:r>
      <w:r w:rsidR="009361B9" w:rsidRPr="009361B9">
        <w:rPr>
          <w:rFonts w:ascii="Arial" w:hAnsi="Arial" w:cs="Arial"/>
          <w:color w:val="auto"/>
          <w:sz w:val="24"/>
          <w:szCs w:val="24"/>
        </w:rPr>
        <w:t>: Pump 5008-17, Pump 5008-18 &amp; Pump 5008-19</w:t>
      </w:r>
      <w:bookmarkEnd w:id="52"/>
    </w:p>
    <w:p w14:paraId="171FBCD0" w14:textId="77777777" w:rsidR="00801061" w:rsidRDefault="007A2263" w:rsidP="002E5219">
      <w:pPr>
        <w:keepNext/>
        <w:jc w:val="center"/>
      </w:pPr>
      <w:r>
        <w:rPr>
          <w:rFonts w:ascii="Arial" w:hAnsi="Arial" w:cs="Arial"/>
          <w:noProof/>
        </w:rPr>
        <w:lastRenderedPageBreak/>
        <w:drawing>
          <wp:inline distT="0" distB="0" distL="0" distR="0" wp14:anchorId="1E860C90" wp14:editId="5E1C963F">
            <wp:extent cx="5384457" cy="4038600"/>
            <wp:effectExtent l="0" t="0" r="6985" b="0"/>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IMG_2117.JPG"/>
                    <pic:cNvPicPr/>
                  </pic:nvPicPr>
                  <pic:blipFill>
                    <a:blip r:embed="rId84"/>
                    <a:stretch>
                      <a:fillRect/>
                    </a:stretch>
                  </pic:blipFill>
                  <pic:spPr>
                    <a:xfrm>
                      <a:off x="0" y="0"/>
                      <a:ext cx="5393332" cy="4045257"/>
                    </a:xfrm>
                    <a:prstGeom prst="rect">
                      <a:avLst/>
                    </a:prstGeom>
                  </pic:spPr>
                </pic:pic>
              </a:graphicData>
            </a:graphic>
          </wp:inline>
        </w:drawing>
      </w:r>
    </w:p>
    <w:p w14:paraId="379B3215" w14:textId="21767AF6" w:rsidR="00801061" w:rsidRPr="00801061" w:rsidRDefault="00801061" w:rsidP="00801061">
      <w:pPr>
        <w:pStyle w:val="Caption"/>
        <w:jc w:val="center"/>
        <w:rPr>
          <w:rFonts w:ascii="Arial" w:hAnsi="Arial" w:cs="Arial"/>
          <w:color w:val="auto"/>
          <w:sz w:val="24"/>
          <w:szCs w:val="24"/>
        </w:rPr>
      </w:pPr>
      <w:bookmarkStart w:id="53" w:name="_Toc133494759"/>
      <w:r w:rsidRPr="00801061">
        <w:rPr>
          <w:rFonts w:ascii="Arial" w:hAnsi="Arial" w:cs="Arial"/>
          <w:color w:val="auto"/>
          <w:sz w:val="24"/>
          <w:szCs w:val="24"/>
        </w:rPr>
        <w:t xml:space="preserve">Figure </w:t>
      </w:r>
      <w:r w:rsidRPr="00801061">
        <w:rPr>
          <w:rFonts w:ascii="Arial" w:hAnsi="Arial" w:cs="Arial"/>
          <w:color w:val="auto"/>
          <w:sz w:val="24"/>
          <w:szCs w:val="24"/>
        </w:rPr>
        <w:fldChar w:fldCharType="begin"/>
      </w:r>
      <w:r w:rsidRPr="00801061">
        <w:rPr>
          <w:rFonts w:ascii="Arial" w:hAnsi="Arial" w:cs="Arial"/>
          <w:color w:val="auto"/>
          <w:sz w:val="24"/>
          <w:szCs w:val="24"/>
        </w:rPr>
        <w:instrText xml:space="preserve"> SEQ Figure \* ARABIC </w:instrText>
      </w:r>
      <w:r w:rsidRPr="00801061">
        <w:rPr>
          <w:rFonts w:ascii="Arial" w:hAnsi="Arial" w:cs="Arial"/>
          <w:color w:val="auto"/>
          <w:sz w:val="24"/>
          <w:szCs w:val="24"/>
        </w:rPr>
        <w:fldChar w:fldCharType="separate"/>
      </w:r>
      <w:r w:rsidR="000F635B">
        <w:rPr>
          <w:rFonts w:ascii="Arial" w:hAnsi="Arial" w:cs="Arial"/>
          <w:noProof/>
          <w:color w:val="auto"/>
          <w:sz w:val="24"/>
          <w:szCs w:val="24"/>
        </w:rPr>
        <w:t>12</w:t>
      </w:r>
      <w:r w:rsidRPr="00801061">
        <w:rPr>
          <w:rFonts w:ascii="Arial" w:hAnsi="Arial" w:cs="Arial"/>
          <w:color w:val="auto"/>
          <w:sz w:val="24"/>
          <w:szCs w:val="24"/>
        </w:rPr>
        <w:fldChar w:fldCharType="end"/>
      </w:r>
      <w:r w:rsidRPr="00801061">
        <w:rPr>
          <w:rFonts w:ascii="Arial" w:hAnsi="Arial" w:cs="Arial"/>
          <w:color w:val="auto"/>
          <w:sz w:val="24"/>
          <w:szCs w:val="24"/>
        </w:rPr>
        <w:t>: CPI 1</w:t>
      </w:r>
      <w:bookmarkEnd w:id="53"/>
    </w:p>
    <w:p w14:paraId="1808906E" w14:textId="0C239A1B" w:rsidR="00187E19" w:rsidRDefault="00E15508" w:rsidP="002E5219">
      <w:pPr>
        <w:keepNext/>
        <w:jc w:val="center"/>
      </w:pPr>
      <w:r>
        <w:rPr>
          <w:rFonts w:ascii="Arial" w:hAnsi="Arial" w:cs="Arial"/>
          <w:noProof/>
        </w:rPr>
        <mc:AlternateContent>
          <mc:Choice Requires="wpi">
            <w:drawing>
              <wp:anchor distT="0" distB="0" distL="114300" distR="114300" simplePos="0" relativeHeight="251740160" behindDoc="0" locked="0" layoutInCell="1" allowOverlap="1" wp14:anchorId="67AC39B4" wp14:editId="7E70987B">
                <wp:simplePos x="0" y="0"/>
                <wp:positionH relativeFrom="column">
                  <wp:posOffset>6330315</wp:posOffset>
                </wp:positionH>
                <wp:positionV relativeFrom="paragraph">
                  <wp:posOffset>2014220</wp:posOffset>
                </wp:positionV>
                <wp:extent cx="394010" cy="322580"/>
                <wp:effectExtent l="38100" t="38100" r="0" b="33020"/>
                <wp:wrapNone/>
                <wp:docPr id="96" name="Ink 96"/>
                <wp:cNvGraphicFramePr/>
                <a:graphic xmlns:a="http://schemas.openxmlformats.org/drawingml/2006/main">
                  <a:graphicData uri="http://schemas.microsoft.com/office/word/2010/wordprocessingInk">
                    <w14:contentPart bwMode="auto" r:id="rId85">
                      <w14:nvContentPartPr>
                        <w14:cNvContentPartPr/>
                      </w14:nvContentPartPr>
                      <w14:xfrm>
                        <a:off x="0" y="0"/>
                        <a:ext cx="394010" cy="322580"/>
                      </w14:xfrm>
                    </w14:contentPart>
                  </a:graphicData>
                </a:graphic>
              </wp:anchor>
            </w:drawing>
          </mc:Choice>
          <mc:Fallback>
            <w:pict>
              <v:shape w14:anchorId="0D90985D" id="Ink 96" o:spid="_x0000_s1026" type="#_x0000_t75" style="position:absolute;margin-left:497.25pt;margin-top:157.4pt;width:33.4pt;height:27.8pt;z-index:2517401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DXz6dZ3AQAADQMAAA4AAABkcnMvZTJvRG9jLnhtbJxSyW7CMBC9V+o/&#13;&#10;WL6XLCylEYFDUSUObTm0H+A6NrEae6KxIfD3nQQo0KqqxCXyzFOe3+LJbGsrtlHoDbicJ72YM+Uk&#13;&#10;FMatcv7+9nQ35swH4QpRgVM53ynPZ9Pbm0lTZyqFEqpCISMS57OmznkZQp1FkZelssL3oFaOQA1o&#13;&#10;RaARV1GBoiF2W0VpHI+iBrCoEaTynrbzPcinHb/WSoZXrb0KrCJ1w8F9n7PQnpI04QzbUzxKOfs4&#13;&#10;7qLpRGQrFHVp5EGWuEKVFcaRiG+quQiCrdH8orJGInjQoSfBRqC1karzRO6S+Ie7hftsnSUDucZM&#13;&#10;ggvKhaXAcMyvA665wlYUQfMMBTUk1gH4gZEC+r+Qveg5yLUlPftWUFUi0JPwpak9BZ2ZIue4KJKT&#13;&#10;frd5PDlY4snXyyVAjUQHy3/9stVo27BJCdvmnN7grv12XaptYJKW/YcBBcqZJKifpsNxhx+Z9wzH&#13;&#10;6SxauvyixPO5FXb2iqdfAAAA//8DAFBLAwQUAAYACAAAACEA7NnR1AEEAAAkCQAAEAAAAGRycy9p&#13;&#10;bmsvaW5rMS54bWy0Ve9r40YQ/V7o/7DsfcgXrb0/tZI55yilgUJLS+8O2o8+W4nF2VKQ5Dj57++9&#13;&#10;taz4SA6O0kKINTszb968mZXevnvc78RD1fV12yylmWkpqmbdburmbik/frhRhRT9sGo2q13bVEv5&#13;&#10;VPXy3fWPP7ytm8/73QL/BRCank/73VJuh+F+MZ8fj8fZ0c3a7m5utXbzX5vPv/8mr8esTXVbN/WA&#13;&#10;kv35aN02Q/U4EGxRb5ZyPTzqKR7Y79tDt64mN0+69XPE0K3W1U3b7VfDhLhdNU21E81qD95/SzE8&#13;&#10;3eOhRp27qpNiX6NhZWfGR1/8UuJg9biUF/YBFHsw2cv565j//A+YNy8xScvZmEcpRkqb6oGc5knz&#13;&#10;xbd7/7Nr76tuqKtnmU+ijI4nsT7ZSZ+TUF3Vt7sDZyPFw2p3gGRGa6zFWNvMXxHkJR60+U/xoMs3&#13;&#10;8S7JfS3N2N6lDqNo00qdRzvU+wqLvr+fdmzoAczj90OXroPV1ikdlHUfjF4Et9Bu5qO5GMW4xWfM&#13;&#10;T92h3054n7rnfU2eSbVTZ8d6M2wn0fVMFwHgZ90vVX8te1vVd9vhX6ev212LSzFO/I3Wxc/up4vO&#13;&#10;Uslp5V65wGkLxSjAX9XtUr5Jd1ikzNNBUiC3whWliNr57Cpc6auy1JlURmqpM+WFUTEvMi2sgGmE&#13;&#10;E0WmrAiwjPDKG8bksBycIVNORGEyo6wySMNZAZ9WXlmEIDvFw1lY5sO0QPMFDBYwyqmyRJoipCW0&#13;&#10;RzlFTFjKO0LDcCqq4AFMIkGBfw5PCY9RhXIm88roZHkRIsMRB1hUDqjMvmiCD36d0KwmjCgt22EB&#13;&#10;jaZsHvBLH2pGYT04GFgaTdlQ4tcnVJEnVHAhG5vkSBnGgG86JGmdWuMDiYlC5eyUJiGhXwnBHLJZ&#13;&#10;HdgsThk0RDFghhhYThUiRhyyIw2dIrOAT1dEINJgFQ4S5MKhIcpHZxA+onVCIiGg8ISCqtSUjVMV&#13;&#10;RTE5K+qLPlPXKQUICKAIHJgHuksiUAoyJA0+G5uGjynkadAq8pzyICGKtFHcDKgNImCSdEB1K7AQ&#13;&#10;GrgmLRJzPFOTKhyfJqtEALEA55KkhuDzJZogb6OCwoASVe4CBpQn5uPcAzPPLUIf5oEBEwply1P7&#13;&#10;QEWrKGLQiwWuzvLTHjn2+dX7/vyK+d5rl15kf9ze9tWAj5zDmyiW4IY1xiBwDQ3+2Cq+iNJJlUeX&#13;&#10;YXCcD2IgAkyfbhOnZU837eTFtkTsIHcMiigLTdgam+P2msjGGcphYavYOAWGicvMhUoCq8jbxXF6&#13;&#10;aGlNSEKn64odwyFVRy64lLiAnCzWRlHIEs8cgIUHAWdABoIsxxOQzQUJoOAdLzALASqJDOQX6j5/&#13;&#10;Jq6/AAAA//8DAFBLAwQUAAYACAAAACEAr6LwgOcAAAARAQAADwAAAGRycy9kb3ducmV2LnhtbEyP&#13;&#10;QU/DMAyF70j8h8hIXCqWhJWOdU0nBEJcOMCGNO2WtaGtSJyqSbfu3+Od4GLJ9vPz+4r15Cw7miF0&#13;&#10;HhXImQBmsPJ1h42Cr+3r3SOwEDXW2no0Cs4mwLq8vip0XvsTfprjJjaMTDDkWkEbY59zHqrWOB1m&#13;&#10;vjdIu28/OB2pHRpeD/pE5s7yeyEy7nSH9KHVvXluTfWzGZ2CvRSJ2+7P79LGavcxjAlmb4lStzfT&#13;&#10;y4rK0wpYNFP8u4ALA+WHkoId/Ih1YFbBcpk+kFTBXKYEclGITM6BHWi0ECnwsuD/ScpfAAAA//8D&#13;&#10;AFBLAwQUAAYACAAAACEAeRi8nb8AAAAhAQAAGQAAAGRycy9fcmVscy9lMm9Eb2MueG1sLnJlbHOE&#13;&#10;z7FqxDAMBuC90Hcw2hslHcpR4mQ5DrKWFG41jpKYxLKxnNJ7+3rswcENGoTQ90tt/+t39UNJXGAN&#13;&#10;TVWDIrZhcrxo+B4vbydQkg1PZg9MGm4k0HevL+0X7SaXJVldFFUUFg1rzvETUexK3kgVInGZzCF5&#13;&#10;k0ubFozGbmYhfK/rD0z/DejuTDVMGtIwNaDGWyzJz+0wz87SOdjDE+cHEWgPycFf/V5QkxbKGhxv&#13;&#10;WKqpyqGAXYt3j3V/AAAA//8DAFBLAQItABQABgAIAAAAIQCbMyc3DAEAAC0CAAATAAAAAAAAAAAA&#13;&#10;AAAAAAAAAABbQ29udGVudF9UeXBlc10ueG1sUEsBAi0AFAAGAAgAAAAhADj9If/WAAAAlAEAAAsA&#13;&#10;AAAAAAAAAAAAAAAAPQEAAF9yZWxzLy5yZWxzUEsBAi0AFAAGAAgAAAAhADXz6dZ3AQAADQMAAA4A&#13;&#10;AAAAAAAAAAAAAAAAPAIAAGRycy9lMm9Eb2MueG1sUEsBAi0AFAAGAAgAAAAhAOzZ0dQBBAAAJAkA&#13;&#10;ABAAAAAAAAAAAAAAAAAA3wMAAGRycy9pbmsvaW5rMS54bWxQSwECLQAUAAYACAAAACEAr6LwgOcA&#13;&#10;AAARAQAADwAAAAAAAAAAAAAAAAAOCAAAZHJzL2Rvd25yZXYueG1sUEsBAi0AFAAGAAgAAAAhAHkY&#13;&#10;vJ2/AAAAIQEAABkAAAAAAAAAAAAAAAAAIgkAAGRycy9fcmVscy9lMm9Eb2MueG1sLnJlbHNQSwUG&#13;&#10;AAAAAAYABgB4AQAAGAoAAAAA&#13;&#10;">
                <v:imagedata r:id="rId86" o:title=""/>
              </v:shape>
            </w:pict>
          </mc:Fallback>
        </mc:AlternateContent>
      </w:r>
      <w:r w:rsidR="007A2263">
        <w:rPr>
          <w:rFonts w:ascii="Arial" w:hAnsi="Arial" w:cs="Arial"/>
          <w:noProof/>
        </w:rPr>
        <w:drawing>
          <wp:inline distT="0" distB="0" distL="0" distR="0" wp14:anchorId="477719DC" wp14:editId="2C72FB35">
            <wp:extent cx="5425939" cy="4069715"/>
            <wp:effectExtent l="0" t="0" r="3810" b="6985"/>
            <wp:docPr id="8"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IMG_2118.JPG"/>
                    <pic:cNvPicPr/>
                  </pic:nvPicPr>
                  <pic:blipFill>
                    <a:blip r:embed="rId87"/>
                    <a:stretch>
                      <a:fillRect/>
                    </a:stretch>
                  </pic:blipFill>
                  <pic:spPr>
                    <a:xfrm>
                      <a:off x="0" y="0"/>
                      <a:ext cx="5441548" cy="4081423"/>
                    </a:xfrm>
                    <a:prstGeom prst="rect">
                      <a:avLst/>
                    </a:prstGeom>
                  </pic:spPr>
                </pic:pic>
              </a:graphicData>
            </a:graphic>
          </wp:inline>
        </w:drawing>
      </w:r>
    </w:p>
    <w:p w14:paraId="1B998F66" w14:textId="7AB6A2A1" w:rsidR="00187E19" w:rsidRPr="00187E19" w:rsidRDefault="00187E19" w:rsidP="00187E19">
      <w:pPr>
        <w:pStyle w:val="Caption"/>
        <w:jc w:val="center"/>
        <w:rPr>
          <w:rFonts w:ascii="Arial" w:hAnsi="Arial" w:cs="Arial"/>
          <w:color w:val="auto"/>
          <w:sz w:val="24"/>
          <w:szCs w:val="24"/>
        </w:rPr>
      </w:pPr>
      <w:bookmarkStart w:id="54" w:name="_Toc133494760"/>
      <w:r w:rsidRPr="00187E19">
        <w:rPr>
          <w:rFonts w:ascii="Arial" w:hAnsi="Arial" w:cs="Arial"/>
          <w:color w:val="auto"/>
          <w:sz w:val="24"/>
          <w:szCs w:val="24"/>
        </w:rPr>
        <w:t xml:space="preserve">Figure </w:t>
      </w:r>
      <w:r w:rsidRPr="00187E19">
        <w:rPr>
          <w:rFonts w:ascii="Arial" w:hAnsi="Arial" w:cs="Arial"/>
          <w:color w:val="auto"/>
          <w:sz w:val="24"/>
          <w:szCs w:val="24"/>
        </w:rPr>
        <w:fldChar w:fldCharType="begin"/>
      </w:r>
      <w:r w:rsidRPr="00187E19">
        <w:rPr>
          <w:rFonts w:ascii="Arial" w:hAnsi="Arial" w:cs="Arial"/>
          <w:color w:val="auto"/>
          <w:sz w:val="24"/>
          <w:szCs w:val="24"/>
        </w:rPr>
        <w:instrText xml:space="preserve"> SEQ Figure \* ARABIC </w:instrText>
      </w:r>
      <w:r w:rsidRPr="00187E19">
        <w:rPr>
          <w:rFonts w:ascii="Arial" w:hAnsi="Arial" w:cs="Arial"/>
          <w:color w:val="auto"/>
          <w:sz w:val="24"/>
          <w:szCs w:val="24"/>
        </w:rPr>
        <w:fldChar w:fldCharType="separate"/>
      </w:r>
      <w:r w:rsidR="000F635B">
        <w:rPr>
          <w:rFonts w:ascii="Arial" w:hAnsi="Arial" w:cs="Arial"/>
          <w:noProof/>
          <w:color w:val="auto"/>
          <w:sz w:val="24"/>
          <w:szCs w:val="24"/>
        </w:rPr>
        <w:t>13</w:t>
      </w:r>
      <w:r w:rsidRPr="00187E19">
        <w:rPr>
          <w:rFonts w:ascii="Arial" w:hAnsi="Arial" w:cs="Arial"/>
          <w:color w:val="auto"/>
          <w:sz w:val="24"/>
          <w:szCs w:val="24"/>
        </w:rPr>
        <w:fldChar w:fldCharType="end"/>
      </w:r>
      <w:r w:rsidRPr="00187E19">
        <w:rPr>
          <w:rFonts w:ascii="Arial" w:hAnsi="Arial" w:cs="Arial"/>
          <w:color w:val="auto"/>
          <w:sz w:val="24"/>
          <w:szCs w:val="24"/>
        </w:rPr>
        <w:t>: Tank 703 &amp; 704</w:t>
      </w:r>
      <w:bookmarkEnd w:id="54"/>
    </w:p>
    <w:p w14:paraId="68F5ECF0" w14:textId="77777777" w:rsidR="00B51729" w:rsidRDefault="007A2263" w:rsidP="002E5219">
      <w:pPr>
        <w:keepNext/>
        <w:jc w:val="center"/>
      </w:pPr>
      <w:r>
        <w:rPr>
          <w:rFonts w:ascii="Arial" w:hAnsi="Arial" w:cs="Arial"/>
          <w:noProof/>
        </w:rPr>
        <w:lastRenderedPageBreak/>
        <w:drawing>
          <wp:inline distT="0" distB="0" distL="0" distR="0" wp14:anchorId="7D1386B4" wp14:editId="7E1449C7">
            <wp:extent cx="5629275" cy="4222225"/>
            <wp:effectExtent l="0" t="0" r="0" b="6985"/>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IMG_2119.JPG"/>
                    <pic:cNvPicPr/>
                  </pic:nvPicPr>
                  <pic:blipFill>
                    <a:blip r:embed="rId88"/>
                    <a:stretch>
                      <a:fillRect/>
                    </a:stretch>
                  </pic:blipFill>
                  <pic:spPr>
                    <a:xfrm>
                      <a:off x="0" y="0"/>
                      <a:ext cx="5631810" cy="4224126"/>
                    </a:xfrm>
                    <a:prstGeom prst="rect">
                      <a:avLst/>
                    </a:prstGeom>
                  </pic:spPr>
                </pic:pic>
              </a:graphicData>
            </a:graphic>
          </wp:inline>
        </w:drawing>
      </w:r>
    </w:p>
    <w:p w14:paraId="3D8FABE6" w14:textId="7C6949E0" w:rsidR="00B51729" w:rsidRPr="00B51729" w:rsidRDefault="00B51729" w:rsidP="00B51729">
      <w:pPr>
        <w:pStyle w:val="Caption"/>
        <w:jc w:val="center"/>
        <w:rPr>
          <w:rFonts w:ascii="Arial" w:hAnsi="Arial" w:cs="Arial"/>
          <w:color w:val="auto"/>
          <w:sz w:val="24"/>
          <w:szCs w:val="24"/>
        </w:rPr>
      </w:pPr>
      <w:bookmarkStart w:id="55" w:name="_Toc133494761"/>
      <w:r w:rsidRPr="00B51729">
        <w:rPr>
          <w:rFonts w:ascii="Arial" w:hAnsi="Arial" w:cs="Arial"/>
          <w:color w:val="auto"/>
          <w:sz w:val="24"/>
          <w:szCs w:val="24"/>
        </w:rPr>
        <w:t xml:space="preserve">Figure </w:t>
      </w:r>
      <w:r w:rsidRPr="00B51729">
        <w:rPr>
          <w:rFonts w:ascii="Arial" w:hAnsi="Arial" w:cs="Arial"/>
          <w:color w:val="auto"/>
          <w:sz w:val="24"/>
          <w:szCs w:val="24"/>
        </w:rPr>
        <w:fldChar w:fldCharType="begin"/>
      </w:r>
      <w:r w:rsidRPr="00B51729">
        <w:rPr>
          <w:rFonts w:ascii="Arial" w:hAnsi="Arial" w:cs="Arial"/>
          <w:color w:val="auto"/>
          <w:sz w:val="24"/>
          <w:szCs w:val="24"/>
        </w:rPr>
        <w:instrText xml:space="preserve"> SEQ Figure \* ARABIC </w:instrText>
      </w:r>
      <w:r w:rsidRPr="00B51729">
        <w:rPr>
          <w:rFonts w:ascii="Arial" w:hAnsi="Arial" w:cs="Arial"/>
          <w:color w:val="auto"/>
          <w:sz w:val="24"/>
          <w:szCs w:val="24"/>
        </w:rPr>
        <w:fldChar w:fldCharType="separate"/>
      </w:r>
      <w:r w:rsidR="000F635B">
        <w:rPr>
          <w:rFonts w:ascii="Arial" w:hAnsi="Arial" w:cs="Arial"/>
          <w:noProof/>
          <w:color w:val="auto"/>
          <w:sz w:val="24"/>
          <w:szCs w:val="24"/>
        </w:rPr>
        <w:t>14</w:t>
      </w:r>
      <w:r w:rsidRPr="00B51729">
        <w:rPr>
          <w:rFonts w:ascii="Arial" w:hAnsi="Arial" w:cs="Arial"/>
          <w:color w:val="auto"/>
          <w:sz w:val="24"/>
          <w:szCs w:val="24"/>
        </w:rPr>
        <w:fldChar w:fldCharType="end"/>
      </w:r>
      <w:r w:rsidRPr="00B51729">
        <w:rPr>
          <w:rFonts w:ascii="Arial" w:hAnsi="Arial" w:cs="Arial"/>
          <w:color w:val="auto"/>
          <w:sz w:val="24"/>
          <w:szCs w:val="24"/>
        </w:rPr>
        <w:t>: Mid Lagoon Input &amp; South Lagoon</w:t>
      </w:r>
      <w:bookmarkEnd w:id="55"/>
    </w:p>
    <w:p w14:paraId="74B63FDE" w14:textId="188F1732" w:rsidR="00B51729" w:rsidRDefault="00785FE0" w:rsidP="002E5219">
      <w:pPr>
        <w:keepNext/>
        <w:jc w:val="center"/>
      </w:pPr>
      <w:r>
        <w:rPr>
          <w:rFonts w:ascii="Arial" w:hAnsi="Arial" w:cs="Arial"/>
          <w:noProof/>
        </w:rPr>
        <mc:AlternateContent>
          <mc:Choice Requires="wpi">
            <w:drawing>
              <wp:anchor distT="0" distB="0" distL="114300" distR="114300" simplePos="0" relativeHeight="251743232" behindDoc="0" locked="0" layoutInCell="1" allowOverlap="1" wp14:anchorId="6F032B60" wp14:editId="252C73F7">
                <wp:simplePos x="0" y="0"/>
                <wp:positionH relativeFrom="column">
                  <wp:posOffset>6403340</wp:posOffset>
                </wp:positionH>
                <wp:positionV relativeFrom="paragraph">
                  <wp:posOffset>1636395</wp:posOffset>
                </wp:positionV>
                <wp:extent cx="352700" cy="344170"/>
                <wp:effectExtent l="38100" t="38100" r="0" b="36830"/>
                <wp:wrapNone/>
                <wp:docPr id="99" name="Ink 99"/>
                <wp:cNvGraphicFramePr/>
                <a:graphic xmlns:a="http://schemas.openxmlformats.org/drawingml/2006/main">
                  <a:graphicData uri="http://schemas.microsoft.com/office/word/2010/wordprocessingInk">
                    <w14:contentPart bwMode="auto" r:id="rId89">
                      <w14:nvContentPartPr>
                        <w14:cNvContentPartPr/>
                      </w14:nvContentPartPr>
                      <w14:xfrm>
                        <a:off x="0" y="0"/>
                        <a:ext cx="352700" cy="344170"/>
                      </w14:xfrm>
                    </w14:contentPart>
                  </a:graphicData>
                </a:graphic>
              </wp:anchor>
            </w:drawing>
          </mc:Choice>
          <mc:Fallback>
            <w:pict>
              <v:shape w14:anchorId="38428A80" id="Ink 99" o:spid="_x0000_s1026" type="#_x0000_t75" style="position:absolute;margin-left:503pt;margin-top:127.65pt;width:30.2pt;height:29.5pt;z-index:2517432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TYZoN2AQAADQMAAA4AAABkcnMvZTJvRG9jLnhtbJxSy27CMBC8V+o/&#13;&#10;WL6XJBCgiggciipx6OPQfoDr2MRq7I3WhsDfd5NAgVZVJS7RrkcZz8Ozxc5WbKvQG3A5TwYxZ8pJ&#13;&#10;KIxb5/z97fHunjMfhCtEBU7lfK88X8xvb2ZNnakhlFAVChmROJ81dc7LEOosirwslRV+ALVyBGpA&#13;&#10;KwKtuI4KFA2x2yoaxvEkagCLGkEq7+l02YN83vFrrWR40dqrwCpSN04npC+0UxKPOcN2Gk1p+ujR&#13;&#10;lEfzmcjWKOrSyIMscYUqK4wjEd9USxEE26D5RWWNRPCgw0CCjUBrI1Xnidwl8Q93K/fZOktSucFM&#13;&#10;ggvKhVeB4ZhfB1xzha0oguYJCmpIbALwAyMF9H8hveglyI0lPX0rqCoR6En40tSegs5MkXNcFclJ&#13;&#10;v9s+nBy84snX8yVAjUQHy3/9stNo27BJCdvlnDret9+uS7ULTNLhaDycxoRIgkZpmkw7/MjcMxy3&#13;&#10;s2jp8osSz/dW2Nkrnn8BAAD//wMAUEsDBBQABgAIAAAAIQCbGHnrywMAAJ0IAAAQAAAAZHJzL2lu&#13;&#10;ay9pbmsxLnhtbLRVXW/bRhB8L9D/cLg86IUn3QePRwqRg6KogQItWjQp0D4qEm0REUmDpCz733fm&#13;&#10;SNFK4wBF0UI2pb3dnZud3ZXevnuqj+Kx7PqqbTbSLLUUZbNr91Vzv5G/f7hVuRT9sG3222PblBv5&#13;&#10;XPby3c2337ytmk/1cY2nAELT81N93MjDMDysV6vz+bw8u2Xb3a+s1m71Y/Pp55/kzZS1L++qphpw&#13;&#10;ZX852rXNUD4NBFtX+43cDU96jgf2+/bU7crZzZNu9xIxdNtdedt29XaYEQ/bpimPotnW4P2HFMPz&#13;&#10;Az5UuOe+7KSoKxSs7NKkIc1/KHCwfdrIK/sEij2Y1HL1Ouaf/wPm7ZeYpOVsyIIUE6V9+UhOq6j5&#13;&#10;+uu1/9q1D2U3VOWLzKMok+NZ7EY76jMK1ZV9ezyxN1I8bo8nSGa0xlhMd5vVK4J8iQdt/lM86PJV&#13;&#10;vGtyn0szlXetwyTaPFKX1g5VXWLQ64d5xoYewDx+P3RxHay2TmmvrPtg9Nq7tXHLzKZXrZim+IL5&#13;&#10;sTv1hxnvY/cyr9EzqzZWdq72w2EWXS917oOZdb9W/bXsQ1ndH4Z/nb5rjy2WYur4G63z7913V5XF&#13;&#10;K+eRe2WB4xSKSYDfyruNfBN3WMTM8SAqYHQmvDMiZNYmC2X8wvuFTqTBSyfKKCt0YpSLz1R5kyVe&#13;&#10;ZcIkGmfO+MSqAhYCvUizIklVoay3cDPRKaMVUnRMcSpTJsAo4EqVVTZlooFlVRAmp88CLVWpcrwi&#13;&#10;hQsAKgMVJMRA3JBY4XipBYfCwkpp4UhlvNnAwr8gOcLhgTGxOMtpGYSHjO8Gl2uXaOGBzHy4cKEw&#13;&#10;+EtQUCEcwHE6eoFcMIyYFs+AmHiBU3hFFxOhGSiyrMjXqcBqIya5oRatcrigoLLRAqBmuRlOiWXB&#13;&#10;KRqUOs+AOCoOaXWSTQZwDaJjgWxQwT5FqmxalqNcdo3yBR+rBTdQEsaBOKVjqYUy9lITdaAwTgT4&#13;&#10;8AapHTPJFpgQKCROkCU6w4JAlCoCGNEGjBCODywc8pMtAtlEhCiLqDSKR2YBzSEFMPEqRUupEAcB&#13;&#10;jDR6BYnYKyqsGQsFCcdzaoBbbE4zZnmMj4VQk5vTRDXA9LOv5cs3wT/djvh988vdXV8O+C2yXt6E&#13;&#10;DNeLkKeGy2IXabpIvU/wyyVz7gtYYt5T1Bs14wxYDI2O88oiAiQc14nlo/vYKRQKEYQN6FncJvAf&#13;&#10;h4YutI/SWVYTN8PkeQI/LC6UwwAXMYtTZXyYBoQjqfJxTwmCSbEgQuGopvAF5OJ+aIDF+Y+0/qbX&#13;&#10;y/fzzV8AAAD//wMAUEsDBBQABgAIAAAAIQDMHXX74wAAABIBAAAPAAAAZHJzL2Rvd25yZXYueG1s&#13;&#10;TI9Bb4MwDIXvk/YfIk/abQ2UFk2UUE3beu20ttKugbiAShxEUgr/fu5pu1h6sv3e+/LtZDsx4uBb&#13;&#10;RwriRQQCqXKmpVrB6bh7eQXhgyajO0eoYEYP2+LxIdeZcTf6xvEQasEm5DOtoAmhz6T0VYNW+4Xr&#13;&#10;kXh3doPVgeVQSzPoG5vbTi6jKJVWt8QJje7xvcHqcrhaBeXnbEa/+xrx59QnPm7a/XE/K/X8NH1s&#13;&#10;eLxtQAScwt8H3Bm4PxRcrHRXMl50rDmCiYKC5XqdgLifRGm6AlEqSOJVArLI5X+U4hcAAP//AwBQ&#13;&#10;SwMEFAAGAAgAAAAhAHkYvJ2/AAAAIQEAABkAAABkcnMvX3JlbHMvZTJvRG9jLnhtbC5yZWxzhM+x&#13;&#10;asQwDAbgvdB3MNobJR3KUeJkOQ6ylhRuNY6SmMSysZzSe/t67MHBDRqE0PdLbf/rd/VDSVxgDU1V&#13;&#10;gyK2YXK8aPgeL28nUJINT2YPTBpuJNB3ry/tF+0mlyVZXRRVFBYNa87xE1HsSt5IFSJxmcwheZNL&#13;&#10;mxaMxm5mIXyv6w9M/w3o7kw1TBrSMDWgxlssyc/tMM/O0jnYwxPnBxFoD8nBX/1eUJMWyhocb1iq&#13;&#10;qcqhgF2Ld491fwAAAP//AwBQSwECLQAUAAYACAAAACEAmzMnNwwBAAAtAgAAEwAAAAAAAAAAAAAA&#13;&#10;AAAAAAAAW0NvbnRlbnRfVHlwZXNdLnhtbFBLAQItABQABgAIAAAAIQA4/SH/1gAAAJQBAAALAAAA&#13;&#10;AAAAAAAAAAAAAD0BAABfcmVscy8ucmVsc1BLAQItABQABgAIAAAAIQCU2GaDdgEAAA0DAAAOAAAA&#13;&#10;AAAAAAAAAAAAADwCAABkcnMvZTJvRG9jLnhtbFBLAQItABQABgAIAAAAIQCbGHnrywMAAJ0IAAAQ&#13;&#10;AAAAAAAAAAAAAAAAAN4DAABkcnMvaW5rL2luazEueG1sUEsBAi0AFAAGAAgAAAAhAMwddfvjAAAA&#13;&#10;EgEAAA8AAAAAAAAAAAAAAAAA1wcAAGRycy9kb3ducmV2LnhtbFBLAQItABQABgAIAAAAIQB5GLyd&#13;&#10;vwAAACEBAAAZAAAAAAAAAAAAAAAAAOcIAABkcnMvX3JlbHMvZTJvRG9jLnhtbC5yZWxzUEsFBgAA&#13;&#10;AAAGAAYAeAEAAN0JAAAAAA==&#13;&#10;">
                <v:imagedata r:id="rId90" o:title=""/>
              </v:shape>
            </w:pict>
          </mc:Fallback>
        </mc:AlternateContent>
      </w:r>
      <w:r w:rsidR="007A2263">
        <w:rPr>
          <w:rFonts w:ascii="Arial" w:hAnsi="Arial" w:cs="Arial"/>
          <w:noProof/>
        </w:rPr>
        <w:drawing>
          <wp:inline distT="0" distB="0" distL="0" distR="0" wp14:anchorId="35451A99" wp14:editId="5430CFB1">
            <wp:extent cx="5685851" cy="4264660"/>
            <wp:effectExtent l="0" t="0" r="0" b="2540"/>
            <wp:docPr id="10"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IMG_2120.JPG"/>
                    <pic:cNvPicPr/>
                  </pic:nvPicPr>
                  <pic:blipFill>
                    <a:blip r:embed="rId91"/>
                    <a:stretch>
                      <a:fillRect/>
                    </a:stretch>
                  </pic:blipFill>
                  <pic:spPr>
                    <a:xfrm>
                      <a:off x="0" y="0"/>
                      <a:ext cx="5686182" cy="4264908"/>
                    </a:xfrm>
                    <a:prstGeom prst="rect">
                      <a:avLst/>
                    </a:prstGeom>
                  </pic:spPr>
                </pic:pic>
              </a:graphicData>
            </a:graphic>
          </wp:inline>
        </w:drawing>
      </w:r>
    </w:p>
    <w:p w14:paraId="0EBD2E26" w14:textId="380314D3" w:rsidR="00B51729" w:rsidRPr="00B51729" w:rsidRDefault="00B51729" w:rsidP="00B51729">
      <w:pPr>
        <w:pStyle w:val="Caption"/>
        <w:jc w:val="center"/>
        <w:rPr>
          <w:rFonts w:ascii="Arial" w:hAnsi="Arial" w:cs="Arial"/>
        </w:rPr>
      </w:pPr>
      <w:bookmarkStart w:id="56" w:name="_Toc133494762"/>
      <w:r w:rsidRPr="00B51729">
        <w:rPr>
          <w:rFonts w:ascii="Arial" w:hAnsi="Arial" w:cs="Arial"/>
          <w:color w:val="auto"/>
          <w:sz w:val="24"/>
          <w:szCs w:val="24"/>
        </w:rPr>
        <w:t xml:space="preserve">Figure </w:t>
      </w:r>
      <w:r w:rsidRPr="00B51729">
        <w:rPr>
          <w:rFonts w:ascii="Arial" w:hAnsi="Arial" w:cs="Arial"/>
          <w:color w:val="auto"/>
          <w:sz w:val="24"/>
          <w:szCs w:val="24"/>
        </w:rPr>
        <w:fldChar w:fldCharType="begin"/>
      </w:r>
      <w:r w:rsidRPr="00B51729">
        <w:rPr>
          <w:rFonts w:ascii="Arial" w:hAnsi="Arial" w:cs="Arial"/>
          <w:color w:val="auto"/>
          <w:sz w:val="24"/>
          <w:szCs w:val="24"/>
        </w:rPr>
        <w:instrText xml:space="preserve"> SEQ Figure \* ARABIC </w:instrText>
      </w:r>
      <w:r w:rsidRPr="00B51729">
        <w:rPr>
          <w:rFonts w:ascii="Arial" w:hAnsi="Arial" w:cs="Arial"/>
          <w:color w:val="auto"/>
          <w:sz w:val="24"/>
          <w:szCs w:val="24"/>
        </w:rPr>
        <w:fldChar w:fldCharType="separate"/>
      </w:r>
      <w:r w:rsidR="000F635B">
        <w:rPr>
          <w:rFonts w:ascii="Arial" w:hAnsi="Arial" w:cs="Arial"/>
          <w:noProof/>
          <w:color w:val="auto"/>
          <w:sz w:val="24"/>
          <w:szCs w:val="24"/>
        </w:rPr>
        <w:t>15</w:t>
      </w:r>
      <w:r w:rsidRPr="00B51729">
        <w:rPr>
          <w:rFonts w:ascii="Arial" w:hAnsi="Arial" w:cs="Arial"/>
          <w:color w:val="auto"/>
          <w:sz w:val="24"/>
          <w:szCs w:val="24"/>
        </w:rPr>
        <w:fldChar w:fldCharType="end"/>
      </w:r>
      <w:r w:rsidRPr="00B51729">
        <w:rPr>
          <w:rFonts w:ascii="Arial" w:hAnsi="Arial" w:cs="Arial"/>
          <w:color w:val="auto"/>
          <w:sz w:val="24"/>
          <w:szCs w:val="24"/>
        </w:rPr>
        <w:t>: South Lagoon Weir Box</w:t>
      </w:r>
      <w:bookmarkEnd w:id="56"/>
    </w:p>
    <w:p w14:paraId="1408C988" w14:textId="53DA31D3" w:rsidR="00FF1D09" w:rsidRDefault="00FF1D09">
      <w:pPr>
        <w:rPr>
          <w:rFonts w:ascii="Arial" w:hAnsi="Arial" w:cs="Arial"/>
          <w:sz w:val="24"/>
          <w:szCs w:val="24"/>
        </w:rPr>
      </w:pPr>
      <w:r>
        <w:rPr>
          <w:rFonts w:ascii="Arial" w:hAnsi="Arial" w:cs="Arial"/>
        </w:rPr>
        <w:lastRenderedPageBreak/>
        <w:br w:type="page"/>
      </w:r>
    </w:p>
    <w:p w14:paraId="540FBD1B" w14:textId="468D6842" w:rsidR="00EF0391" w:rsidRPr="00F67858" w:rsidRDefault="00FF1D09" w:rsidP="00F67858">
      <w:pPr>
        <w:pStyle w:val="paragraph"/>
        <w:spacing w:before="0" w:beforeAutospacing="0" w:after="0" w:afterAutospacing="0" w:line="360" w:lineRule="auto"/>
        <w:textAlignment w:val="baseline"/>
        <w:outlineLvl w:val="0"/>
        <w:rPr>
          <w:rFonts w:ascii="Arial" w:hAnsi="Arial" w:cs="Arial"/>
          <w:u w:val="single"/>
        </w:rPr>
      </w:pPr>
      <w:bookmarkStart w:id="57" w:name="_Toc133495534"/>
      <w:r w:rsidRPr="00F67858">
        <w:rPr>
          <w:rFonts w:ascii="Arial" w:hAnsi="Arial" w:cs="Arial"/>
          <w:u w:val="single"/>
        </w:rPr>
        <w:lastRenderedPageBreak/>
        <w:t>Conclusion</w:t>
      </w:r>
      <w:bookmarkEnd w:id="57"/>
    </w:p>
    <w:p w14:paraId="4F4C64A0" w14:textId="0816CAB9" w:rsidR="00FF1D09" w:rsidRDefault="00785FE0" w:rsidP="00F67858">
      <w:pPr>
        <w:spacing w:line="360" w:lineRule="auto"/>
        <w:rPr>
          <w:rFonts w:ascii="Arial" w:hAnsi="Arial" w:cs="Arial"/>
          <w:sz w:val="24"/>
          <w:szCs w:val="24"/>
        </w:rPr>
      </w:pPr>
      <w:r>
        <w:rPr>
          <w:rFonts w:ascii="Arial" w:hAnsi="Arial" w:cs="Arial"/>
          <w:noProof/>
          <w:sz w:val="24"/>
        </w:rPr>
        <mc:AlternateContent>
          <mc:Choice Requires="wpi">
            <w:drawing>
              <wp:anchor distT="0" distB="0" distL="114300" distR="114300" simplePos="0" relativeHeight="251746304" behindDoc="0" locked="0" layoutInCell="1" allowOverlap="1" wp14:anchorId="6B1DD7D0" wp14:editId="66B0381F">
                <wp:simplePos x="0" y="0"/>
                <wp:positionH relativeFrom="column">
                  <wp:posOffset>6292215</wp:posOffset>
                </wp:positionH>
                <wp:positionV relativeFrom="paragraph">
                  <wp:posOffset>3148965</wp:posOffset>
                </wp:positionV>
                <wp:extent cx="355845" cy="300990"/>
                <wp:effectExtent l="25400" t="38100" r="0" b="41910"/>
                <wp:wrapNone/>
                <wp:docPr id="102" name="Ink 102"/>
                <wp:cNvGraphicFramePr/>
                <a:graphic xmlns:a="http://schemas.openxmlformats.org/drawingml/2006/main">
                  <a:graphicData uri="http://schemas.microsoft.com/office/word/2010/wordprocessingInk">
                    <w14:contentPart bwMode="auto" r:id="rId92">
                      <w14:nvContentPartPr>
                        <w14:cNvContentPartPr/>
                      </w14:nvContentPartPr>
                      <w14:xfrm>
                        <a:off x="0" y="0"/>
                        <a:ext cx="355845" cy="300990"/>
                      </w14:xfrm>
                    </w14:contentPart>
                  </a:graphicData>
                </a:graphic>
              </wp:anchor>
            </w:drawing>
          </mc:Choice>
          <mc:Fallback>
            <w:pict>
              <v:shape w14:anchorId="37280F50" id="Ink 102" o:spid="_x0000_s1026" type="#_x0000_t75" style="position:absolute;margin-left:494.25pt;margin-top:246.75pt;width:30.4pt;height:26.1pt;z-index:2517463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0th0l5AQAADQMAAA4AAABkcnMvZTJvRG9jLnhtbJxSy27CMBC8V+o/&#13;&#10;WL6XJEAQRAQORZU4tOXQfoDr2MRq7I3WhsDfdxOgQKuqEpdo16OM5+HpfGcrtlXoDbicJ72YM+Uk&#13;&#10;FMatc/7+9vQw5swH4QpRgVM53yvP57P7u2lTZ6oPJVSFQkYkzmdNnfMyhDqLIi9LZYXvQa0cgRrQ&#13;&#10;ikArrqMCRUPstor6cTyKGsCiRpDKezpdHEA+6/i1VjK8au1VYBWpS5Okz1lop+Ew5QzbaZCOOPto&#13;&#10;p3ic8mg2FdkaRV0aeZQlblBlhXEk4ptqIYJgGzS/qKyRCB506EmwEWhtpOo8kbsk/uFu6T5bZ8lQ&#13;&#10;bjCT4IJyYSUwnPLrgFuusBVF0DxDQQ2JTQB+ZKSA/i/kIHoBcmNJz6EVVJUI9CR8aWpPQWemyDku&#13;&#10;i+Ss320fzw5WePb1cg1QI9HR8l+/7DTaNmxSwnY5pze4b79dl2oXmKTDQZqO284lQYM4nkw6/MR8&#13;&#10;YDhtF9HS5VclXu6tsItXPPsCAAD//wMAUEsDBBQABgAIAAAAIQCwhoKpqgMAAHEIAAAQAAAAZHJz&#13;&#10;L2luay9pbmsxLnhtbLSVb2/bNhDG3w/YdziwL/JGtPlPpGTUKYpiAQZsaLF2wPbStZlYqCUFkhwn&#13;&#10;337PUYrsrikwDBsCmCbv7uHd747O6zeP9YEeYtdXbbMWeqEExWbb7qrmbi1+/3QjC0H9sGl2m0Pb&#13;&#10;xLV4ir14c/3jD6+r5kt9WOGToND0/K0+rMV+GO5Xy+XpdFqc7KLt7pZGKbv8ufny6y/ieoraxduq&#13;&#10;qQZc2T8fbdtmiI8Di62q3Vpsh0c1+0P7Y3vstnE280m3PXsM3WYbb9qu3gyz4n7TNPFAzaZG3n8I&#13;&#10;Gp7u8aXCPXexE1RXKFiahXbBFT+VONg8rsXF/ogUe2RSi+XLmn/+D5o332pyWtYEHwRNKe3iA+e0&#13;&#10;TMxX36/9Q9fex26o4hnzCGUyPNF23Cc+I6gu9u3hyL0R9LA5HIFMK4WxmO7WyxeAfKsHNv+pHrh8&#13;&#10;V+8yua/RTOVdcpigzSP13NqhqiMGvb6fZ2zoIczHH4cuPQejjJUql8Z+0mqV25VRCxvCRSumKX7W&#13;&#10;/Nwd+/2s97k7z2uyzNTGyk7VbtjP0NVCFXnQM/dL6i9F72N1tx/+dfi2PbR4FFPHXylVvLNvLypL&#13;&#10;V84j98IDTlNIE4Df4u1avEpvmFLkeJAImEBeKQrem+xKuitrrmSe4SUKJXQmtTRk8owXnRlpSWWO&#13;&#10;j8pMpSMlnSxVwM6T0xarJqsMnHIESMNOZYmtR6S0ENDGZhbWtPVSG42tY2e2lirDHWzU+LPFdA08&#13;&#10;pLOs52BLqhZJ8UaRkzYkf06RjNQOS9Iw5FGMIU5bUSm1yrF6+PFnyHFnsmFxkjVozIsKMkpnmkrO&#13;&#10;y1BApGczdDlU5rywqsV9uUlZ4gj5aV1yJVyQRdHB43SkhlqD4TzBgBe4WAdrgAzzRbEcxzKO3AiY&#13;&#10;N156VM4e7BeIb2D4aSddkXBMcG05abAegfQUpxgL78AFdcGaI7EECQepAko9AAEZuALitCx4FG4k&#13;&#10;UCYSqS4kTjnUXOIDsBT4fiDlvkEB44ErNPdAE6ix60jEyMCdTuzSjEBdp+GARRpw5R36g/iS6YxA&#13;&#10;cjQg8HTBZjTz5vRYgAPg89Wv7/OD/6ePIP2svL+97eOAfznaiuuQM5zzo9BXCm/C4U2kQlGLK1AH&#13;&#10;6MgSTURruacYN0KvPIY1D2kkuejJiKEh45DzNNZjAYDj0UB+LJhqqXMNDx4QPCvpiwwFosRUt/aQ&#13;&#10;YsRKFtDnAPRBZWgYUKfFY/Snjhfca55ELH+Dc/7Nvf4LAAD//wMAUEsDBBQABgAIAAAAIQAyn3Ej&#13;&#10;5AAAABEBAAAPAAAAZHJzL2Rvd25yZXYueG1sTE9NT4NAEL2b+B82Y+LF2MW2KFCGxmiaGKIHqz9g&#13;&#10;YbdAys4Sdlvw3zs96WXyJvPmfeTb2fbibEbfOUJ4WEQgDNVOd9QgfH/t7hMQPijSqndkEH6Mh21x&#13;&#10;fZWrTLuJPs15HxrBIuQzhdCGMGRS+ro1VvmFGwzx7eBGqwKvYyP1qCYWt71cRtGjtKojdmjVYF5a&#13;&#10;Ux/3J4tQNm9VtfpYHqi8O+7SqdT6vQ2Itzfz64bH8wZEMHP4+4BLB84PBQer3Im0Fz1CmiQxUxHW&#13;&#10;6YrBhRExBFEhxOv4CWSRy/9Nil8AAAD//wMAUEsDBBQABgAIAAAAIQB5GLydvwAAACEBAAAZAAAA&#13;&#10;ZHJzL19yZWxzL2Uyb0RvYy54bWwucmVsc4TPsWrEMAwG4L3QdzDaGyUdylHiZDkOspYUbjWOkpjE&#13;&#10;srGc0nv7euzBwQ0ahND3S23/63f1Q0lcYA1NVYMitmFyvGj4Hi9vJ1CSDU9mD0wabiTQd68v7Rft&#13;&#10;JpclWV0UVRQWDWvO8RNR7EreSBUicZnMIXmTS5sWjMZuZiF8r+sPTP8N6O5MNUwa0jA1oMZbLMnP&#13;&#10;7TDPztI52MMT5wcRaA/JwV/9XlCTFsoaHG9YqqnKoYBdi3ePdX8AAAD//wMAUEsBAi0AFAAGAAgA&#13;&#10;AAAhAJszJzcMAQAALQIAABMAAAAAAAAAAAAAAAAAAAAAAFtDb250ZW50X1R5cGVzXS54bWxQSwEC&#13;&#10;LQAUAAYACAAAACEAOP0h/9YAAACUAQAACwAAAAAAAAAAAAAAAAA9AQAAX3JlbHMvLnJlbHNQSwEC&#13;&#10;LQAUAAYACAAAACEADS2HSXkBAAANAwAADgAAAAAAAAAAAAAAAAA8AgAAZHJzL2Uyb0RvYy54bWxQ&#13;&#10;SwECLQAUAAYACAAAACEAsIaCqaoDAABxCAAAEAAAAAAAAAAAAAAAAADhAwAAZHJzL2luay9pbmsx&#13;&#10;LnhtbFBLAQItABQABgAIAAAAIQAyn3Ej5AAAABEBAAAPAAAAAAAAAAAAAAAAALkHAABkcnMvZG93&#13;&#10;bnJldi54bWxQSwECLQAUAAYACAAAACEAeRi8nb8AAAAhAQAAGQAAAAAAAAAAAAAAAADKCAAAZHJz&#13;&#10;L19yZWxzL2Uyb0RvYy54bWwucmVsc1BLBQYAAAAABgAGAHgBAADACQAAAAA=&#13;&#10;">
                <v:imagedata r:id="rId93" o:title=""/>
              </v:shape>
            </w:pict>
          </mc:Fallback>
        </mc:AlternateContent>
      </w:r>
      <w:r w:rsidR="000F635B" w:rsidRPr="00F67858">
        <w:rPr>
          <w:rFonts w:ascii="Arial" w:hAnsi="Arial" w:cs="Arial"/>
          <w:sz w:val="24"/>
        </w:rPr>
        <w:t xml:space="preserve">To conclude, Puma Energy UK have many options in </w:t>
      </w:r>
      <w:commentRangeStart w:id="58"/>
      <w:r w:rsidR="000F635B" w:rsidRPr="00F67858">
        <w:rPr>
          <w:rFonts w:ascii="Arial" w:hAnsi="Arial" w:cs="Arial"/>
          <w:sz w:val="24"/>
        </w:rPr>
        <w:t xml:space="preserve">terms </w:t>
      </w:r>
      <w:r w:rsidR="00F67858" w:rsidRPr="00F67858">
        <w:rPr>
          <w:rFonts w:ascii="Arial" w:hAnsi="Arial" w:cs="Arial"/>
          <w:sz w:val="24"/>
        </w:rPr>
        <w:t xml:space="preserve">making </w:t>
      </w:r>
      <w:commentRangeEnd w:id="58"/>
      <w:r w:rsidR="007D25C0">
        <w:rPr>
          <w:rStyle w:val="CommentReference"/>
        </w:rPr>
        <w:commentReference w:id="58"/>
      </w:r>
      <w:r w:rsidR="00F67858" w:rsidRPr="00F67858">
        <w:rPr>
          <w:rFonts w:ascii="Arial" w:hAnsi="Arial" w:cs="Arial"/>
          <w:sz w:val="24"/>
        </w:rPr>
        <w:t>the tank re-circulation process better financially, environmentally and sustainably. Improvements can be made to both the design process, decision making and potential maintenance to old equipment as well as further investment into a designated pump for re-circulation purposes only. In terms of the waste water management, the system is currently working efficiently as no problems have been reported to the Milford Haven Port Authority, but, with the amount of water Puma Energy UK receive, this could potentially be re-routed to the new hydrogen plant being installed as water is a necessity for hydrogen production.</w:t>
      </w:r>
      <w:r w:rsidR="00FF1D09">
        <w:rPr>
          <w:rFonts w:ascii="Arial" w:hAnsi="Arial" w:cs="Arial"/>
        </w:rPr>
        <w:br w:type="page"/>
      </w:r>
    </w:p>
    <w:bookmarkStart w:id="59" w:name="_Toc133495535" w:displacedByCustomXml="next"/>
    <w:sdt>
      <w:sdtPr>
        <w:rPr>
          <w:b w:val="0"/>
          <w:sz w:val="20"/>
        </w:rPr>
        <w:id w:val="1781913796"/>
        <w:docPartObj>
          <w:docPartGallery w:val="Bibliographies"/>
          <w:docPartUnique/>
        </w:docPartObj>
      </w:sdtPr>
      <w:sdtEndPr/>
      <w:sdtContent>
        <w:commentRangeStart w:id="60" w:displacedByCustomXml="prev"/>
        <w:p w14:paraId="460918B8" w14:textId="5E31A3BC" w:rsidR="00F67858" w:rsidRPr="00F67858" w:rsidRDefault="00F67858" w:rsidP="00F67858">
          <w:pPr>
            <w:pStyle w:val="Heading1"/>
            <w:spacing w:line="360" w:lineRule="auto"/>
            <w:rPr>
              <w:rFonts w:ascii="Arial" w:hAnsi="Arial" w:cs="Arial"/>
              <w:b w:val="0"/>
              <w:sz w:val="24"/>
              <w:u w:val="single"/>
            </w:rPr>
          </w:pPr>
          <w:r w:rsidRPr="00F67858">
            <w:rPr>
              <w:rFonts w:ascii="Arial" w:hAnsi="Arial" w:cs="Arial"/>
              <w:b w:val="0"/>
              <w:sz w:val="24"/>
              <w:u w:val="single"/>
            </w:rPr>
            <w:t>References</w:t>
          </w:r>
          <w:bookmarkEnd w:id="59"/>
          <w:commentRangeEnd w:id="60"/>
          <w:r w:rsidR="00213EA2">
            <w:rPr>
              <w:rStyle w:val="CommentReference"/>
              <w:b w:val="0"/>
            </w:rPr>
            <w:commentReference w:id="60"/>
          </w:r>
        </w:p>
        <w:sdt>
          <w:sdtPr>
            <w:id w:val="-573587230"/>
            <w:bibliography/>
          </w:sdtPr>
          <w:sdtEndPr/>
          <w:sdtContent>
            <w:p w14:paraId="2ACAB449" w14:textId="77777777" w:rsidR="00342721" w:rsidRDefault="00F67858" w:rsidP="00B07E83">
              <w:pPr>
                <w:pStyle w:val="Bibliography"/>
                <w:spacing w:after="240"/>
                <w:rPr>
                  <w:noProof/>
                  <w:sz w:val="24"/>
                  <w:szCs w:val="24"/>
                </w:rPr>
              </w:pPr>
              <w:r w:rsidRPr="00F67858">
                <w:rPr>
                  <w:rFonts w:ascii="Arial" w:hAnsi="Arial" w:cs="Arial"/>
                  <w:sz w:val="24"/>
                </w:rPr>
                <w:fldChar w:fldCharType="begin"/>
              </w:r>
              <w:r w:rsidRPr="00F67858">
                <w:rPr>
                  <w:rFonts w:ascii="Arial" w:hAnsi="Arial" w:cs="Arial"/>
                  <w:sz w:val="24"/>
                </w:rPr>
                <w:instrText xml:space="preserve"> BIBLIOGRAPHY </w:instrText>
              </w:r>
              <w:r w:rsidRPr="00F67858">
                <w:rPr>
                  <w:rFonts w:ascii="Arial" w:hAnsi="Arial" w:cs="Arial"/>
                  <w:sz w:val="24"/>
                </w:rPr>
                <w:fldChar w:fldCharType="separate"/>
              </w:r>
              <w:r w:rsidR="00342721">
                <w:rPr>
                  <w:noProof/>
                </w:rPr>
                <w:t xml:space="preserve">Arena, 2017. </w:t>
              </w:r>
              <w:r w:rsidR="00342721">
                <w:rPr>
                  <w:i/>
                  <w:iCs/>
                  <w:noProof/>
                </w:rPr>
                <w:t xml:space="preserve">Arenawire. </w:t>
              </w:r>
              <w:r w:rsidR="00342721">
                <w:rPr>
                  <w:noProof/>
                </w:rPr>
                <w:t xml:space="preserve">[Online] </w:t>
              </w:r>
              <w:r w:rsidR="00342721">
                <w:rPr>
                  <w:noProof/>
                </w:rPr>
                <w:br/>
                <w:t xml:space="preserve">Available at: </w:t>
              </w:r>
              <w:r w:rsidR="00342721">
                <w:rPr>
                  <w:noProof/>
                  <w:u w:val="single"/>
                </w:rPr>
                <w:t>https://arena.gov.au/blog/what-is-tidal-energy-and-how-does-it-work/#:~:text=In%20simple%20terms%2C%20a%20tidal,turns%20a%20generator%2C%20creating%20electricity.</w:t>
              </w:r>
              <w:r w:rsidR="00342721">
                <w:rPr>
                  <w:noProof/>
                </w:rPr>
                <w:br/>
                <w:t>[Accessed 10 02 2023].</w:t>
              </w:r>
            </w:p>
            <w:p w14:paraId="3D732FA2" w14:textId="77777777" w:rsidR="00342721" w:rsidRDefault="00342721" w:rsidP="00B07E83">
              <w:pPr>
                <w:pStyle w:val="Bibliography"/>
                <w:spacing w:after="240"/>
                <w:rPr>
                  <w:noProof/>
                </w:rPr>
              </w:pPr>
              <w:r>
                <w:rPr>
                  <w:noProof/>
                </w:rPr>
                <w:t xml:space="preserve">Bryson, P., 2023. </w:t>
              </w:r>
              <w:r>
                <w:rPr>
                  <w:i/>
                  <w:iCs/>
                  <w:noProof/>
                </w:rPr>
                <w:t xml:space="preserve">Deputy Terminal Manager </w:t>
              </w:r>
              <w:r>
                <w:rPr>
                  <w:noProof/>
                </w:rPr>
                <w:t>[Interview] (10 03 2023).</w:t>
              </w:r>
            </w:p>
            <w:p w14:paraId="06F72EE6" w14:textId="77777777" w:rsidR="00342721" w:rsidRDefault="00342721" w:rsidP="00B07E83">
              <w:pPr>
                <w:pStyle w:val="Bibliography"/>
                <w:spacing w:after="240"/>
                <w:rPr>
                  <w:noProof/>
                </w:rPr>
              </w:pPr>
              <w:r>
                <w:rPr>
                  <w:noProof/>
                </w:rPr>
                <w:t xml:space="preserve">Bryson, P., 2023. </w:t>
              </w:r>
              <w:r>
                <w:rPr>
                  <w:i/>
                  <w:iCs/>
                  <w:noProof/>
                </w:rPr>
                <w:t xml:space="preserve">Deputy Terminal Manager </w:t>
              </w:r>
              <w:r>
                <w:rPr>
                  <w:noProof/>
                </w:rPr>
                <w:t>[Interview] (10 02 2023).</w:t>
              </w:r>
            </w:p>
            <w:p w14:paraId="53CEE740" w14:textId="77777777" w:rsidR="00342721" w:rsidRDefault="00342721" w:rsidP="00B07E83">
              <w:pPr>
                <w:pStyle w:val="Bibliography"/>
                <w:spacing w:after="240"/>
                <w:rPr>
                  <w:noProof/>
                </w:rPr>
              </w:pPr>
              <w:r>
                <w:rPr>
                  <w:noProof/>
                </w:rPr>
                <w:t xml:space="preserve">Energy, E. E. &amp;. R., 2023. </w:t>
              </w:r>
              <w:r>
                <w:rPr>
                  <w:i/>
                  <w:iCs/>
                  <w:noProof/>
                </w:rPr>
                <w:t xml:space="preserve">Energy Efficiency &amp; Renewable Energy. </w:t>
              </w:r>
              <w:r>
                <w:rPr>
                  <w:noProof/>
                </w:rPr>
                <w:t xml:space="preserve">[Online] </w:t>
              </w:r>
              <w:r>
                <w:rPr>
                  <w:noProof/>
                </w:rPr>
                <w:br/>
                <w:t xml:space="preserve">Available at: </w:t>
              </w:r>
              <w:r>
                <w:rPr>
                  <w:noProof/>
                  <w:u w:val="single"/>
                </w:rPr>
                <w:t>https://www.energy.gov/eere/wind/how-do-wind-turbines-work#:~:text=Wind%20turbines%20work%20on%20a,a%20generator%2C%20which%20creates%20electricity.</w:t>
              </w:r>
              <w:r>
                <w:rPr>
                  <w:noProof/>
                </w:rPr>
                <w:br/>
                <w:t>[Accessed 21 04 2023].</w:t>
              </w:r>
            </w:p>
            <w:p w14:paraId="438A56D8" w14:textId="77777777" w:rsidR="00342721" w:rsidRDefault="00342721" w:rsidP="00B07E83">
              <w:pPr>
                <w:pStyle w:val="Bibliography"/>
                <w:spacing w:after="240"/>
                <w:rPr>
                  <w:noProof/>
                </w:rPr>
              </w:pPr>
              <w:r>
                <w:rPr>
                  <w:noProof/>
                </w:rPr>
                <w:t xml:space="preserve">Energy, U. D. o., 2023. </w:t>
              </w:r>
              <w:r>
                <w:rPr>
                  <w:i/>
                  <w:iCs/>
                  <w:noProof/>
                </w:rPr>
                <w:t xml:space="preserve">U.S Department of Energy. </w:t>
              </w:r>
              <w:r>
                <w:rPr>
                  <w:noProof/>
                </w:rPr>
                <w:t xml:space="preserve">[Online] </w:t>
              </w:r>
              <w:r>
                <w:rPr>
                  <w:noProof/>
                </w:rPr>
                <w:br/>
                <w:t xml:space="preserve">Available at: </w:t>
              </w:r>
              <w:r>
                <w:rPr>
                  <w:noProof/>
                  <w:u w:val="single"/>
                </w:rPr>
                <w:t>https://www.energy.gov/eere/fuelcells/fuel-cells#:~:text=A%20fuel%2C%20such%20as%20hydrogen,creating%20a%20flow%20of%20electricity.</w:t>
              </w:r>
              <w:r>
                <w:rPr>
                  <w:noProof/>
                </w:rPr>
                <w:br/>
                <w:t>[Accessed 10 01 2023].</w:t>
              </w:r>
            </w:p>
            <w:p w14:paraId="2D327915" w14:textId="77777777" w:rsidR="00342721" w:rsidRDefault="00342721" w:rsidP="00B07E83">
              <w:pPr>
                <w:pStyle w:val="Bibliography"/>
                <w:spacing w:after="240"/>
                <w:rPr>
                  <w:noProof/>
                </w:rPr>
              </w:pPr>
              <w:r>
                <w:rPr>
                  <w:noProof/>
                </w:rPr>
                <w:t xml:space="preserve">Gov.UK, 2020. </w:t>
              </w:r>
              <w:r>
                <w:rPr>
                  <w:i/>
                  <w:iCs/>
                  <w:noProof/>
                </w:rPr>
                <w:t xml:space="preserve">Gov.UK. </w:t>
              </w:r>
              <w:r>
                <w:rPr>
                  <w:noProof/>
                </w:rPr>
                <w:t xml:space="preserve">[Online] </w:t>
              </w:r>
              <w:r>
                <w:rPr>
                  <w:noProof/>
                </w:rPr>
                <w:br/>
                <w:t xml:space="preserve">Available at: </w:t>
              </w:r>
              <w:r>
                <w:rPr>
                  <w:noProof/>
                  <w:u w:val="single"/>
                </w:rPr>
                <w:t>https://www.gov.uk/guidance/storing-oil-at-a-home-or-business</w:t>
              </w:r>
              <w:r>
                <w:rPr>
                  <w:noProof/>
                </w:rPr>
                <w:br/>
                <w:t>[Accessed 15 03 2023].</w:t>
              </w:r>
            </w:p>
            <w:p w14:paraId="045BE197" w14:textId="0869CF14" w:rsidR="00342721" w:rsidRDefault="00785FE0" w:rsidP="00B07E83">
              <w:pPr>
                <w:pStyle w:val="Bibliography"/>
                <w:spacing w:after="240"/>
                <w:rPr>
                  <w:noProof/>
                </w:rPr>
              </w:pPr>
              <w:r>
                <w:rPr>
                  <w:noProof/>
                </w:rPr>
                <mc:AlternateContent>
                  <mc:Choice Requires="wpi">
                    <w:drawing>
                      <wp:anchor distT="0" distB="0" distL="114300" distR="114300" simplePos="0" relativeHeight="251749376" behindDoc="0" locked="0" layoutInCell="1" allowOverlap="1" wp14:anchorId="57777AD9" wp14:editId="694C695B">
                        <wp:simplePos x="0" y="0"/>
                        <wp:positionH relativeFrom="column">
                          <wp:posOffset>6304915</wp:posOffset>
                        </wp:positionH>
                        <wp:positionV relativeFrom="paragraph">
                          <wp:posOffset>383540</wp:posOffset>
                        </wp:positionV>
                        <wp:extent cx="454230" cy="252730"/>
                        <wp:effectExtent l="38100" t="38100" r="0" b="39370"/>
                        <wp:wrapNone/>
                        <wp:docPr id="105" name="Ink 105"/>
                        <wp:cNvGraphicFramePr/>
                        <a:graphic xmlns:a="http://schemas.openxmlformats.org/drawingml/2006/main">
                          <a:graphicData uri="http://schemas.microsoft.com/office/word/2010/wordprocessingInk">
                            <w14:contentPart bwMode="auto" r:id="rId94">
                              <w14:nvContentPartPr>
                                <w14:cNvContentPartPr/>
                              </w14:nvContentPartPr>
                              <w14:xfrm>
                                <a:off x="0" y="0"/>
                                <a:ext cx="454230" cy="252730"/>
                              </w14:xfrm>
                            </w14:contentPart>
                          </a:graphicData>
                        </a:graphic>
                      </wp:anchor>
                    </w:drawing>
                  </mc:Choice>
                  <mc:Fallback>
                    <w:pict>
                      <v:shape w14:anchorId="57976D9A" id="Ink 105" o:spid="_x0000_s1026" type="#_x0000_t75" style="position:absolute;margin-left:495.25pt;margin-top:29pt;width:38.2pt;height:22.3pt;z-index:2517493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7NfCh6AQAADQMAAA4AAABkcnMvZTJvRG9jLnhtbJxSyW7CMBC9V+o/&#13;&#10;WL6XkBC2iMChqBKHthzaD3Adm1iNPdHYEPj7TlgKtKoqcYnGfsqbt3gy29qKbRR6Ay7ncafLmXIS&#13;&#10;CuNWOX9/e3oYceaDcIWowKmc75Tns+n93aSpM5VACVWhkBGJ81lT57wMoc6iyMtSWeE7UCtHoAa0&#13;&#10;ItARV1GBoiF2W0VJtzuIGsCiRpDKe7qdH0A+3fNrrWR41dqrwCpS14/jIWehndL+mDNsp8Eo4eyD&#13;&#10;pnTYG/NoOhHZCkVdGnmUJW5QZYVxJOKbai6CYGs0v6iskQgedOhIsBFobaTaeyJ3cfeHu4X7bJ3F&#13;&#10;qVxjJsEF5cJSYDjltwduWWEriqB5hoIaEusA/MhIAf1fyEH0HOTakp5DK6gqEehJ+NLUnoLOTJFz&#13;&#10;XBTxWb/bPJ4dLPHs6+UaoEaio+W/ftlqtG3YpIRtc05vcNd+912qbWCSLtN+mvQIkQQl/WRI8wXz&#13;&#10;geG05yJaWn5V4uW5FXbxiqdfAAAA//8DAFBLAwQUAAYACAAAACEAW4Mx8dgDAADICAAAEAAAAGRy&#13;&#10;cy9pbmsvaW5rMS54bWy0VF2L20YUfS/0PwyTB79o7PnUh4k3hNCFQktLk0D76NjatYgtLZK83v33&#13;&#10;OWckax12A6EkGGTdmXvPnHvuGb1+83DYi/uy7aqmXkkz11KU9abZVvXtSn78cK1yKbp+XW/X+6Yu&#13;&#10;V/Kx7OSbq19/eV3Vnw/7JZ4CCHXHt8N+JXd9f7dcLE6n0/zk5k17u7Bau8Xv9ec//5BXY9W2vKnq&#13;&#10;qseR3Xlp09R9+dATbFltV3LTP+gpH9jvm2O7KadtrrSbp4y+XW/K66Y9rPsJcbeu63Iv6vUBvP+V&#13;&#10;on+8w0uFc27LVopDhYaVnRuf+fy3Agvrh5W8iI+g2IHJQS5exvzvJ2BeP8ckLWezNJNipLQt78lp&#13;&#10;ETVffrv3v9vmrmz7qnySeRBl3HgUmyGO+gxCtWXX7I+cjRT36/0RkhmtYYvxbLN4QZDneNDmh+JB&#13;&#10;l2/iXZL7WpqxvUsdRtEmS51H21eHEkY/3E0e6zsAc/l938brYLV1Sgdl3Qejl8EtrZ8HFy5GMbr4&#13;&#10;jPmpPXa7Ce9T++TXuDOpNnR2qrb9bhJdz3UeMjPpfqn6S9W7srrd9f+7fNPsG1yKceKvtM7fubcX&#13;&#10;ncUjJ8u9cIGjC8UowD/lzUq+indYxMphISpgcuG9FVkadDJTZlbMdCKVkVrqRBmhhc99wn+dWKGV&#13;&#10;M3mihRMm0cooFxwijz0trAh2DFDnlMlMolDCQuUAY4fQMFSpTYyKhcorYwPgfAQNAonARplXhbJG&#13;&#10;I7FAlKlcOJM4BAA2/Dlm4ghkGEEQ8ELEYoVbAtrcBGnhEKHCohTHqMxFBOZakQprQoIkUmWKViFD&#13;&#10;s4BkiFPB3ItAeiKowNMHBZhqAGUhQVwtlI9dxhClylE1IDMnKOOL4VwkO3BDOyTHUvzSMEpiKQlh&#13;&#10;VYpKS/gcW6lwWcznM8MOelceT2Y5BX4YTdxwKCkAwJbQsEoVxce4SIRaZYNwhqgqddCNicSzwyjZ&#13;&#10;KlAoU6RvBDCwljIN3boCfxmZow9F+cygAQ6GKjkQmcqZchR0kOERlEHQGEM6T4SeNA/bKZRJU0Tk&#13;&#10;iSEoj2AwCQeaxhSA+AibQpnIAD6CTVL0EoSHiEMJWBEGsxb6q0/z+WvwvTckfnP+urnpyh7fXp8F&#13;&#10;eZU7WEVkRWpwZcLMz0wwRSKNDJL+oiAF+6ANmGkwsUEPOtLBXdBh4I4c+JYjPs8GpmCDbBaXCLku&#13;&#10;WoR6xGtCh6MrXBoXvTHcJwMuPg4YYsB2VIcgKUSxuNppjJzK4dCQBHiGw0cF8ak+jIDpw2iYCEPa&#13;&#10;znrPSYG7xfpAEc1hG/f5maxPn/KrLwAAAP//AwBQSwMEFAAGAAgAAAAhAGCDp/zkAAAAEAEAAA8A&#13;&#10;AABkcnMvZG93bnJldi54bWxMj01OwzAQhfdI3MEaJHbUpiihSeNUVaFiUxVRegAnnsZW/RPFbhtu&#13;&#10;j7OCzWhG8+bN+6rVaA254hC0dxyeZwwIutZL7ToOx+/t0wJIiMJJYbxDDj8YYFXf31WilP7mvvB6&#13;&#10;iB1JJi6UgoOKsS8pDa1CK8LM9+jS7uQHK2Iah47KQdySuTV0zlhOrdAufVCix43C9ny4WA7nTbYN&#13;&#10;73vUyr6ud5+78aMx+oXzx4fxbZnKegkk4hj/LmBiSPmhTsEaf3EyEMOhKFiWpByyRQKbBCzPCyDN&#13;&#10;1M1zoHVF/4PUvwAAAP//AwBQSwMEFAAGAAgAAAAhAHkYvJ2/AAAAIQEAABkAAABkcnMvX3JlbHMv&#13;&#10;ZTJvRG9jLnhtbC5yZWxzhM+xasQwDAbgvdB3MNobJR3KUeJkOQ6ylhRuNY6SmMSysZzSe/t67MHB&#13;&#10;DRqE0PdLbf/rd/VDSVxgDU1VgyK2YXK8aPgeL28nUJINT2YPTBpuJNB3ry/tF+0mlyVZXRRVFBYN&#13;&#10;a87xE1HsSt5IFSJxmcwheZNLmxaMxm5mIXyv6w9M/w3o7kw1TBrSMDWgxlssyc/tMM/O0jnYwxPn&#13;&#10;BxFoD8nBX/1eUJMWyhocb1iqqcqhgF2Ld491fwAAAP//AwBQSwECLQAUAAYACAAAACEAmzMnNwwB&#13;&#10;AAAtAgAAEwAAAAAAAAAAAAAAAAAAAAAAW0NvbnRlbnRfVHlwZXNdLnhtbFBLAQItABQABgAIAAAA&#13;&#10;IQA4/SH/1gAAAJQBAAALAAAAAAAAAAAAAAAAAD0BAABfcmVscy8ucmVsc1BLAQItABQABgAIAAAA&#13;&#10;IQD+zXwoegEAAA0DAAAOAAAAAAAAAAAAAAAAADwCAABkcnMvZTJvRG9jLnhtbFBLAQItABQABgAI&#13;&#10;AAAAIQBbgzHx2AMAAMgIAAAQAAAAAAAAAAAAAAAAAOIDAABkcnMvaW5rL2luazEueG1sUEsBAi0A&#13;&#10;FAAGAAgAAAAhAGCDp/zkAAAAEAEAAA8AAAAAAAAAAAAAAAAA6AcAAGRycy9kb3ducmV2LnhtbFBL&#13;&#10;AQItABQABgAIAAAAIQB5GLydvwAAACEBAAAZAAAAAAAAAAAAAAAAAPkIAABkcnMvX3JlbHMvZTJv&#13;&#10;RG9jLnhtbC5yZWxzUEsFBgAAAAAGAAYAeAEAAO8JAAAAAA==&#13;&#10;">
                        <v:imagedata r:id="rId95" o:title=""/>
                      </v:shape>
                    </w:pict>
                  </mc:Fallback>
                </mc:AlternateContent>
              </w:r>
              <w:r w:rsidR="00342721">
                <w:rPr>
                  <w:noProof/>
                </w:rPr>
                <w:t xml:space="preserve">Grid, N., 2023. </w:t>
              </w:r>
              <w:r w:rsidR="00342721">
                <w:rPr>
                  <w:i/>
                  <w:iCs/>
                  <w:noProof/>
                </w:rPr>
                <w:t xml:space="preserve">National Grid. </w:t>
              </w:r>
              <w:r w:rsidR="00342721">
                <w:rPr>
                  <w:noProof/>
                </w:rPr>
                <w:t xml:space="preserve">[Online] </w:t>
              </w:r>
              <w:r w:rsidR="00342721">
                <w:rPr>
                  <w:noProof/>
                </w:rPr>
                <w:br/>
                <w:t xml:space="preserve">Available at: </w:t>
              </w:r>
              <w:r w:rsidR="00342721">
                <w:rPr>
                  <w:noProof/>
                  <w:u w:val="single"/>
                </w:rPr>
                <w:t>https://www.nationalgrid.com/stories/energy-explained/how-does-solar-power-work#:~:text=Solar%20panels%20are%20usually%20made,and%20produces%20an%20electric%20charge.</w:t>
              </w:r>
              <w:r w:rsidR="00342721">
                <w:rPr>
                  <w:noProof/>
                </w:rPr>
                <w:br/>
                <w:t>[Accessed 15 04 2023].</w:t>
              </w:r>
            </w:p>
            <w:p w14:paraId="53EA11DB" w14:textId="77777777" w:rsidR="00342721" w:rsidRDefault="00342721" w:rsidP="00B07E83">
              <w:pPr>
                <w:pStyle w:val="Bibliography"/>
                <w:spacing w:after="240"/>
                <w:rPr>
                  <w:noProof/>
                </w:rPr>
              </w:pPr>
              <w:r>
                <w:rPr>
                  <w:noProof/>
                </w:rPr>
                <w:t xml:space="preserve">Lane, C., 2022. </w:t>
              </w:r>
              <w:r>
                <w:rPr>
                  <w:i/>
                  <w:iCs/>
                  <w:noProof/>
                </w:rPr>
                <w:t xml:space="preserve">Solar Reviews. </w:t>
              </w:r>
              <w:r>
                <w:rPr>
                  <w:noProof/>
                </w:rPr>
                <w:t xml:space="preserve">[Online] </w:t>
              </w:r>
              <w:r>
                <w:rPr>
                  <w:noProof/>
                </w:rPr>
                <w:br/>
                <w:t xml:space="preserve">Available at: </w:t>
              </w:r>
              <w:r>
                <w:rPr>
                  <w:noProof/>
                  <w:u w:val="single"/>
                </w:rPr>
                <w:t>https://www.solarreviews.com/blog/solar-energy-storage#:~:text=Mechanical%20storage%2C%20thermal%20storage%2C%20and,photovoltaic%20(PV)%20solar%20systems.</w:t>
              </w:r>
              <w:r>
                <w:rPr>
                  <w:noProof/>
                </w:rPr>
                <w:br/>
                <w:t>[Accessed 15 04 2023].</w:t>
              </w:r>
            </w:p>
            <w:p w14:paraId="55BBDAA5" w14:textId="77777777" w:rsidR="00342721" w:rsidRDefault="00342721" w:rsidP="00B07E83">
              <w:pPr>
                <w:pStyle w:val="Bibliography"/>
                <w:spacing w:after="240"/>
                <w:rPr>
                  <w:noProof/>
                </w:rPr>
              </w:pPr>
              <w:r>
                <w:rPr>
                  <w:noProof/>
                </w:rPr>
                <w:t xml:space="preserve">Lee, J., 2018. </w:t>
              </w:r>
              <w:r>
                <w:rPr>
                  <w:i/>
                  <w:iCs/>
                  <w:noProof/>
                </w:rPr>
                <w:t xml:space="preserve">Linked In. </w:t>
              </w:r>
              <w:r>
                <w:rPr>
                  <w:noProof/>
                </w:rPr>
                <w:t xml:space="preserve">[Online] </w:t>
              </w:r>
              <w:r>
                <w:rPr>
                  <w:noProof/>
                </w:rPr>
                <w:br/>
                <w:t xml:space="preserve">Available at: </w:t>
              </w:r>
              <w:r>
                <w:rPr>
                  <w:noProof/>
                  <w:u w:val="single"/>
                </w:rPr>
                <w:t>Centrifugal pumps are accompanied by various losses during the conversion of mechanical energy into liquid energy. These losses are expressed in terms of corresponding efficiencies. The loss in the centrifugal pump can be divided into three types: mechani</w:t>
              </w:r>
              <w:r>
                <w:rPr>
                  <w:noProof/>
                </w:rPr>
                <w:br/>
                <w:t>[Accessed 10 03 2023].</w:t>
              </w:r>
            </w:p>
            <w:p w14:paraId="22BFCED9" w14:textId="77777777" w:rsidR="00342721" w:rsidRDefault="00342721" w:rsidP="00B07E83">
              <w:pPr>
                <w:pStyle w:val="Bibliography"/>
                <w:spacing w:after="240"/>
                <w:rPr>
                  <w:noProof/>
                </w:rPr>
              </w:pPr>
              <w:r>
                <w:rPr>
                  <w:noProof/>
                </w:rPr>
                <w:t xml:space="preserve">Projects, V., 2020. </w:t>
              </w:r>
              <w:r>
                <w:rPr>
                  <w:i/>
                  <w:iCs/>
                  <w:noProof/>
                </w:rPr>
                <w:t xml:space="preserve">Vista Projects. </w:t>
              </w:r>
              <w:r>
                <w:rPr>
                  <w:noProof/>
                </w:rPr>
                <w:t xml:space="preserve">[Online] </w:t>
              </w:r>
              <w:r>
                <w:rPr>
                  <w:noProof/>
                </w:rPr>
                <w:br/>
                <w:t xml:space="preserve">Available at: </w:t>
              </w:r>
              <w:r>
                <w:rPr>
                  <w:noProof/>
                  <w:u w:val="single"/>
                </w:rPr>
                <w:t>https://www.vistaprojects.com/blog/what-is-a-cogeneration-plant/</w:t>
              </w:r>
              <w:r>
                <w:rPr>
                  <w:noProof/>
                </w:rPr>
                <w:br/>
                <w:t>[Accessed 12 03 2023].</w:t>
              </w:r>
            </w:p>
            <w:p w14:paraId="336F2BAE" w14:textId="77777777" w:rsidR="00342721" w:rsidRDefault="00342721" w:rsidP="00B07E83">
              <w:pPr>
                <w:pStyle w:val="Bibliography"/>
                <w:spacing w:after="240"/>
                <w:rPr>
                  <w:noProof/>
                </w:rPr>
              </w:pPr>
              <w:r>
                <w:rPr>
                  <w:noProof/>
                </w:rPr>
                <w:t xml:space="preserve">Rees, K., 2023. </w:t>
              </w:r>
              <w:r>
                <w:rPr>
                  <w:i/>
                  <w:iCs/>
                  <w:noProof/>
                </w:rPr>
                <w:t xml:space="preserve">Terminal Manager </w:t>
              </w:r>
              <w:r>
                <w:rPr>
                  <w:noProof/>
                </w:rPr>
                <w:t>[Interview] (05 02 2023).</w:t>
              </w:r>
            </w:p>
            <w:p w14:paraId="4AEB8BAD" w14:textId="77777777" w:rsidR="00342721" w:rsidRDefault="00342721" w:rsidP="00B07E83">
              <w:pPr>
                <w:pStyle w:val="Bibliography"/>
                <w:spacing w:after="240"/>
                <w:rPr>
                  <w:noProof/>
                </w:rPr>
              </w:pPr>
              <w:r>
                <w:rPr>
                  <w:noProof/>
                </w:rPr>
                <w:t xml:space="preserve">Sahoo, T., 2012. </w:t>
              </w:r>
              <w:r>
                <w:rPr>
                  <w:i/>
                  <w:iCs/>
                  <w:noProof/>
                </w:rPr>
                <w:t xml:space="preserve">In Tech Open. </w:t>
              </w:r>
              <w:r>
                <w:rPr>
                  <w:noProof/>
                </w:rPr>
                <w:t xml:space="preserve">[Online] </w:t>
              </w:r>
              <w:r>
                <w:rPr>
                  <w:noProof/>
                </w:rPr>
                <w:br/>
                <w:t xml:space="preserve">Available at: </w:t>
              </w:r>
              <w:r>
                <w:rPr>
                  <w:noProof/>
                  <w:u w:val="single"/>
                </w:rPr>
                <w:t>https://www.intechopen.com/chapters/29653</w:t>
              </w:r>
              <w:r>
                <w:rPr>
                  <w:noProof/>
                </w:rPr>
                <w:br/>
                <w:t>[Accessed 10 03 2023].</w:t>
              </w:r>
            </w:p>
            <w:p w14:paraId="495A410A" w14:textId="77777777" w:rsidR="00342721" w:rsidRDefault="00342721" w:rsidP="00B07E83">
              <w:pPr>
                <w:pStyle w:val="Bibliography"/>
                <w:spacing w:after="240"/>
                <w:rPr>
                  <w:noProof/>
                </w:rPr>
              </w:pPr>
              <w:r>
                <w:rPr>
                  <w:noProof/>
                </w:rPr>
                <w:t xml:space="preserve">Spiers, T., 2023. </w:t>
              </w:r>
              <w:r>
                <w:rPr>
                  <w:i/>
                  <w:iCs/>
                  <w:noProof/>
                </w:rPr>
                <w:t xml:space="preserve">Operations Co-Ordinator </w:t>
              </w:r>
              <w:r>
                <w:rPr>
                  <w:noProof/>
                </w:rPr>
                <w:t>[Interview] (15 02 2023).</w:t>
              </w:r>
            </w:p>
            <w:p w14:paraId="267E0AA1" w14:textId="77777777" w:rsidR="00342721" w:rsidRDefault="00342721" w:rsidP="00B07E83">
              <w:pPr>
                <w:pStyle w:val="Bibliography"/>
                <w:spacing w:after="240"/>
                <w:rPr>
                  <w:noProof/>
                </w:rPr>
              </w:pPr>
              <w:r>
                <w:rPr>
                  <w:noProof/>
                </w:rPr>
                <w:t xml:space="preserve">TSA, 2023. </w:t>
              </w:r>
              <w:r>
                <w:rPr>
                  <w:i/>
                  <w:iCs/>
                  <w:noProof/>
                </w:rPr>
                <w:t xml:space="preserve">Tank Storage Association. </w:t>
              </w:r>
              <w:r>
                <w:rPr>
                  <w:noProof/>
                </w:rPr>
                <w:t xml:space="preserve">[Online] </w:t>
              </w:r>
              <w:r>
                <w:rPr>
                  <w:noProof/>
                </w:rPr>
                <w:br/>
                <w:t xml:space="preserve">Available at: </w:t>
              </w:r>
              <w:r>
                <w:rPr>
                  <w:noProof/>
                  <w:u w:val="single"/>
                </w:rPr>
                <w:t>https://tankstorage.org.uk/tsa-suppliers/cat/mixing-blending-and-agitation/</w:t>
              </w:r>
              <w:r>
                <w:rPr>
                  <w:noProof/>
                </w:rPr>
                <w:br/>
                <w:t>[Accessed 15 03 2023].</w:t>
              </w:r>
            </w:p>
            <w:p w14:paraId="66062FFF" w14:textId="74BF7092" w:rsidR="00F67858" w:rsidRDefault="00F67858" w:rsidP="00B07E83">
              <w:pPr>
                <w:spacing w:after="240" w:line="360" w:lineRule="auto"/>
              </w:pPr>
              <w:r w:rsidRPr="00F67858">
                <w:rPr>
                  <w:rFonts w:ascii="Arial" w:hAnsi="Arial" w:cs="Arial"/>
                  <w:b/>
                  <w:bCs/>
                  <w:noProof/>
                  <w:sz w:val="24"/>
                </w:rPr>
                <w:fldChar w:fldCharType="end"/>
              </w:r>
            </w:p>
          </w:sdtContent>
        </w:sdt>
      </w:sdtContent>
    </w:sdt>
    <w:p w14:paraId="52A6CE5B" w14:textId="2166F7ED" w:rsidR="00F67858" w:rsidRDefault="00F67858">
      <w:pPr>
        <w:rPr>
          <w:rFonts w:ascii="Arial" w:hAnsi="Arial" w:cs="Arial"/>
          <w:b/>
        </w:rPr>
      </w:pPr>
      <w:r>
        <w:rPr>
          <w:rFonts w:ascii="Arial" w:hAnsi="Arial" w:cs="Arial"/>
          <w:b/>
        </w:rPr>
        <w:br w:type="page"/>
      </w:r>
    </w:p>
    <w:bookmarkStart w:id="61" w:name="_Toc133495536" w:displacedByCustomXml="next"/>
    <w:sdt>
      <w:sdtPr>
        <w:rPr>
          <w:rFonts w:asciiTheme="minorHAnsi" w:eastAsiaTheme="minorHAnsi" w:hAnsiTheme="minorHAnsi" w:cstheme="minorBidi"/>
          <w:b w:val="0"/>
          <w:sz w:val="22"/>
          <w:szCs w:val="22"/>
        </w:rPr>
        <w:id w:val="1930854131"/>
        <w:docPartObj>
          <w:docPartGallery w:val="Bibliographies"/>
          <w:docPartUnique/>
        </w:docPartObj>
      </w:sdtPr>
      <w:sdtEndPr>
        <w:rPr>
          <w:rFonts w:ascii="Times New Roman" w:eastAsia="Times New Roman" w:hAnsi="Times New Roman" w:cs="Times New Roman"/>
          <w:sz w:val="20"/>
          <w:szCs w:val="20"/>
        </w:rPr>
      </w:sdtEndPr>
      <w:sdtContent>
        <w:commentRangeStart w:id="62" w:displacedByCustomXml="prev"/>
        <w:p w14:paraId="682FB24B" w14:textId="77777777" w:rsidR="00F67858" w:rsidRPr="00F67858" w:rsidRDefault="00F67858" w:rsidP="00F67858">
          <w:pPr>
            <w:pStyle w:val="Heading1"/>
            <w:spacing w:line="360" w:lineRule="auto"/>
            <w:rPr>
              <w:rFonts w:ascii="Arial" w:hAnsi="Arial" w:cs="Arial"/>
              <w:b w:val="0"/>
              <w:sz w:val="24"/>
              <w:u w:val="single"/>
            </w:rPr>
          </w:pPr>
          <w:r w:rsidRPr="00F67858">
            <w:rPr>
              <w:rFonts w:ascii="Arial" w:hAnsi="Arial" w:cs="Arial"/>
              <w:b w:val="0"/>
              <w:sz w:val="24"/>
              <w:u w:val="single"/>
            </w:rPr>
            <w:t>Bibliography</w:t>
          </w:r>
          <w:bookmarkEnd w:id="61"/>
          <w:commentRangeEnd w:id="62"/>
          <w:r w:rsidR="00CF63ED">
            <w:rPr>
              <w:rStyle w:val="CommentReference"/>
              <w:b w:val="0"/>
            </w:rPr>
            <w:commentReference w:id="62"/>
          </w:r>
        </w:p>
        <w:sdt>
          <w:sdtPr>
            <w:id w:val="111145805"/>
            <w:bibliography/>
          </w:sdtPr>
          <w:sdtEndPr/>
          <w:sdtContent>
            <w:p w14:paraId="7AD19B23" w14:textId="77777777" w:rsidR="00342721" w:rsidRDefault="00F67858" w:rsidP="00342721">
              <w:pPr>
                <w:pStyle w:val="Bibliography"/>
                <w:rPr>
                  <w:noProof/>
                  <w:sz w:val="24"/>
                  <w:szCs w:val="24"/>
                </w:rPr>
              </w:pPr>
              <w:r w:rsidRPr="00F67858">
                <w:rPr>
                  <w:rFonts w:ascii="Arial" w:hAnsi="Arial" w:cs="Arial"/>
                  <w:sz w:val="24"/>
                </w:rPr>
                <w:fldChar w:fldCharType="begin"/>
              </w:r>
              <w:r w:rsidRPr="00F67858">
                <w:rPr>
                  <w:rFonts w:ascii="Arial" w:hAnsi="Arial" w:cs="Arial"/>
                  <w:sz w:val="24"/>
                </w:rPr>
                <w:instrText xml:space="preserve"> BIBLIOGRAPHY </w:instrText>
              </w:r>
              <w:r w:rsidRPr="00F67858">
                <w:rPr>
                  <w:rFonts w:ascii="Arial" w:hAnsi="Arial" w:cs="Arial"/>
                  <w:sz w:val="24"/>
                </w:rPr>
                <w:fldChar w:fldCharType="separate"/>
              </w:r>
              <w:r w:rsidR="00342721">
                <w:rPr>
                  <w:noProof/>
                </w:rPr>
                <w:t xml:space="preserve">Arena, 2017. </w:t>
              </w:r>
              <w:r w:rsidR="00342721">
                <w:rPr>
                  <w:i/>
                  <w:iCs/>
                  <w:noProof/>
                </w:rPr>
                <w:t xml:space="preserve">Arenawire. </w:t>
              </w:r>
              <w:r w:rsidR="00342721">
                <w:rPr>
                  <w:noProof/>
                </w:rPr>
                <w:t xml:space="preserve">[Online] </w:t>
              </w:r>
              <w:r w:rsidR="00342721">
                <w:rPr>
                  <w:noProof/>
                </w:rPr>
                <w:br/>
                <w:t xml:space="preserve">Available at: </w:t>
              </w:r>
              <w:r w:rsidR="00342721">
                <w:rPr>
                  <w:noProof/>
                  <w:u w:val="single"/>
                </w:rPr>
                <w:t>https://arena.gov.au/blog/what-is-tidal-energy-and-how-does-it-work/#:~:text=In%20simple%20terms%2C%20a%20tidal,turns%20a%20generator%2C%20creating%20electricity.</w:t>
              </w:r>
              <w:r w:rsidR="00342721">
                <w:rPr>
                  <w:noProof/>
                </w:rPr>
                <w:br/>
                <w:t>[Accessed 10 02 2023].</w:t>
              </w:r>
            </w:p>
            <w:p w14:paraId="56398812" w14:textId="77777777" w:rsidR="00342721" w:rsidRDefault="00342721" w:rsidP="00342721">
              <w:pPr>
                <w:pStyle w:val="Bibliography"/>
                <w:rPr>
                  <w:noProof/>
                </w:rPr>
              </w:pPr>
              <w:r>
                <w:rPr>
                  <w:noProof/>
                </w:rPr>
                <w:t xml:space="preserve">Bryson, P., 2023. </w:t>
              </w:r>
              <w:r>
                <w:rPr>
                  <w:i/>
                  <w:iCs/>
                  <w:noProof/>
                </w:rPr>
                <w:t xml:space="preserve">Deputy Terminal Manager </w:t>
              </w:r>
              <w:r>
                <w:rPr>
                  <w:noProof/>
                </w:rPr>
                <w:t>[Interview] (10 03 2023).</w:t>
              </w:r>
            </w:p>
            <w:p w14:paraId="78260C34" w14:textId="77777777" w:rsidR="00342721" w:rsidRDefault="00342721" w:rsidP="00342721">
              <w:pPr>
                <w:pStyle w:val="Bibliography"/>
                <w:rPr>
                  <w:noProof/>
                </w:rPr>
              </w:pPr>
              <w:r>
                <w:rPr>
                  <w:noProof/>
                </w:rPr>
                <w:t xml:space="preserve">Bryson, P., 2023. </w:t>
              </w:r>
              <w:r>
                <w:rPr>
                  <w:i/>
                  <w:iCs/>
                  <w:noProof/>
                </w:rPr>
                <w:t xml:space="preserve">Deputy Terminal Manager </w:t>
              </w:r>
              <w:r>
                <w:rPr>
                  <w:noProof/>
                </w:rPr>
                <w:t>[Interview] (10 02 2023).</w:t>
              </w:r>
            </w:p>
            <w:p w14:paraId="66AF15C8" w14:textId="77777777" w:rsidR="00342721" w:rsidRDefault="00342721" w:rsidP="00342721">
              <w:pPr>
                <w:pStyle w:val="Bibliography"/>
                <w:rPr>
                  <w:noProof/>
                </w:rPr>
              </w:pPr>
              <w:r>
                <w:rPr>
                  <w:noProof/>
                </w:rPr>
                <w:t xml:space="preserve">Energy, E. E. &amp;. R., 2023. </w:t>
              </w:r>
              <w:r>
                <w:rPr>
                  <w:i/>
                  <w:iCs/>
                  <w:noProof/>
                </w:rPr>
                <w:t xml:space="preserve">Energy Efficiency &amp; Renewable Energy. </w:t>
              </w:r>
              <w:r>
                <w:rPr>
                  <w:noProof/>
                </w:rPr>
                <w:t xml:space="preserve">[Online] </w:t>
              </w:r>
              <w:r>
                <w:rPr>
                  <w:noProof/>
                </w:rPr>
                <w:br/>
                <w:t xml:space="preserve">Available at: </w:t>
              </w:r>
              <w:r>
                <w:rPr>
                  <w:noProof/>
                  <w:u w:val="single"/>
                </w:rPr>
                <w:t>https://www.energy.gov/eere/wind/how-do-wind-turbines-work#:~:text=Wind%20turbines%20work%20on%20a,a%20generator%2C%20which%20creates%20electricity.</w:t>
              </w:r>
              <w:r>
                <w:rPr>
                  <w:noProof/>
                </w:rPr>
                <w:br/>
                <w:t>[Accessed 21 04 2023].</w:t>
              </w:r>
            </w:p>
            <w:p w14:paraId="65E39343" w14:textId="77777777" w:rsidR="00342721" w:rsidRDefault="00342721" w:rsidP="00342721">
              <w:pPr>
                <w:pStyle w:val="Bibliography"/>
                <w:rPr>
                  <w:noProof/>
                </w:rPr>
              </w:pPr>
              <w:r>
                <w:rPr>
                  <w:noProof/>
                </w:rPr>
                <w:t xml:space="preserve">Energy, U. D. o., 2023. </w:t>
              </w:r>
              <w:r>
                <w:rPr>
                  <w:i/>
                  <w:iCs/>
                  <w:noProof/>
                </w:rPr>
                <w:t xml:space="preserve">U.S Department of Energy. </w:t>
              </w:r>
              <w:r>
                <w:rPr>
                  <w:noProof/>
                </w:rPr>
                <w:t xml:space="preserve">[Online] </w:t>
              </w:r>
              <w:r>
                <w:rPr>
                  <w:noProof/>
                </w:rPr>
                <w:br/>
                <w:t xml:space="preserve">Available at: </w:t>
              </w:r>
              <w:r>
                <w:rPr>
                  <w:noProof/>
                  <w:u w:val="single"/>
                </w:rPr>
                <w:t>https://www.energy.gov/eere/fuelcells/fuel-cells#:~:text=A%20fuel%2C%20such%20as%20hydrogen,creating%20a%20flow%20of%20electricity.</w:t>
              </w:r>
              <w:r>
                <w:rPr>
                  <w:noProof/>
                </w:rPr>
                <w:br/>
                <w:t>[Accessed 10 01 2023].</w:t>
              </w:r>
            </w:p>
            <w:p w14:paraId="669569F9" w14:textId="77777777" w:rsidR="00342721" w:rsidRDefault="00342721" w:rsidP="00342721">
              <w:pPr>
                <w:pStyle w:val="Bibliography"/>
                <w:rPr>
                  <w:noProof/>
                </w:rPr>
              </w:pPr>
              <w:r>
                <w:rPr>
                  <w:noProof/>
                </w:rPr>
                <w:t xml:space="preserve">Gov.UK, 2020. </w:t>
              </w:r>
              <w:r>
                <w:rPr>
                  <w:i/>
                  <w:iCs/>
                  <w:noProof/>
                </w:rPr>
                <w:t xml:space="preserve">Gov.UK. </w:t>
              </w:r>
              <w:r>
                <w:rPr>
                  <w:noProof/>
                </w:rPr>
                <w:t xml:space="preserve">[Online] </w:t>
              </w:r>
              <w:r>
                <w:rPr>
                  <w:noProof/>
                </w:rPr>
                <w:br/>
                <w:t xml:space="preserve">Available at: </w:t>
              </w:r>
              <w:r>
                <w:rPr>
                  <w:noProof/>
                  <w:u w:val="single"/>
                </w:rPr>
                <w:t>https://www.gov.uk/guidance/storing-oil-at-a-home-or-business</w:t>
              </w:r>
              <w:r>
                <w:rPr>
                  <w:noProof/>
                </w:rPr>
                <w:br/>
                <w:t>[Accessed 15 03 2023].</w:t>
              </w:r>
            </w:p>
            <w:p w14:paraId="0D0F603C" w14:textId="77777777" w:rsidR="00342721" w:rsidRDefault="00342721" w:rsidP="00342721">
              <w:pPr>
                <w:pStyle w:val="Bibliography"/>
                <w:rPr>
                  <w:noProof/>
                </w:rPr>
              </w:pPr>
              <w:r>
                <w:rPr>
                  <w:noProof/>
                </w:rPr>
                <w:t xml:space="preserve">Grid, N., 2023. </w:t>
              </w:r>
              <w:r>
                <w:rPr>
                  <w:i/>
                  <w:iCs/>
                  <w:noProof/>
                </w:rPr>
                <w:t xml:space="preserve">National Grid. </w:t>
              </w:r>
              <w:r>
                <w:rPr>
                  <w:noProof/>
                </w:rPr>
                <w:t xml:space="preserve">[Online] </w:t>
              </w:r>
              <w:r>
                <w:rPr>
                  <w:noProof/>
                </w:rPr>
                <w:br/>
                <w:t xml:space="preserve">Available at: </w:t>
              </w:r>
              <w:r>
                <w:rPr>
                  <w:noProof/>
                  <w:u w:val="single"/>
                </w:rPr>
                <w:t>https://www.nationalgrid.com/stories/energy-explained/how-does-solar-power-work#:~:text=Solar%20panels%20are%20usually%20made,and%20produces%20an%20electric%20charge.</w:t>
              </w:r>
              <w:r>
                <w:rPr>
                  <w:noProof/>
                </w:rPr>
                <w:br/>
                <w:t>[Accessed 15 04 2023].</w:t>
              </w:r>
            </w:p>
            <w:p w14:paraId="21EB8B0E" w14:textId="78EF9F23" w:rsidR="00342721" w:rsidRDefault="00342721" w:rsidP="00342721">
              <w:pPr>
                <w:pStyle w:val="Bibliography"/>
                <w:rPr>
                  <w:noProof/>
                </w:rPr>
              </w:pPr>
              <w:r>
                <w:rPr>
                  <w:noProof/>
                </w:rPr>
                <w:t xml:space="preserve">Lane, C., 2022. </w:t>
              </w:r>
              <w:r>
                <w:rPr>
                  <w:i/>
                  <w:iCs/>
                  <w:noProof/>
                </w:rPr>
                <w:t xml:space="preserve">Solar Reviews. </w:t>
              </w:r>
              <w:r>
                <w:rPr>
                  <w:noProof/>
                </w:rPr>
                <w:t xml:space="preserve">[Online] </w:t>
              </w:r>
              <w:r>
                <w:rPr>
                  <w:noProof/>
                </w:rPr>
                <w:br/>
                <w:t xml:space="preserve">Available at: </w:t>
              </w:r>
              <w:r>
                <w:rPr>
                  <w:noProof/>
                  <w:u w:val="single"/>
                </w:rPr>
                <w:t>https://www.solarreviews.com/blog/solar-energy-storage#:~:text=Mechanical%20storage%2C%20thermal%20storage%2C%20and,photovoltaic%20(PV)%20solar%20systems.</w:t>
              </w:r>
              <w:r>
                <w:rPr>
                  <w:noProof/>
                </w:rPr>
                <w:br/>
                <w:t>[Accessed 15 04 2023].</w:t>
              </w:r>
            </w:p>
            <w:p w14:paraId="644266D5" w14:textId="71E681AC" w:rsidR="00342721" w:rsidRDefault="00785FE0" w:rsidP="00342721">
              <w:pPr>
                <w:pStyle w:val="Bibliography"/>
                <w:rPr>
                  <w:noProof/>
                </w:rPr>
              </w:pPr>
              <w:r>
                <w:rPr>
                  <w:noProof/>
                </w:rPr>
                <mc:AlternateContent>
                  <mc:Choice Requires="wpi">
                    <w:drawing>
                      <wp:anchor distT="0" distB="0" distL="114300" distR="114300" simplePos="0" relativeHeight="251752448" behindDoc="0" locked="0" layoutInCell="1" allowOverlap="1" wp14:anchorId="6D7F5952" wp14:editId="5D1A619A">
                        <wp:simplePos x="0" y="0"/>
                        <wp:positionH relativeFrom="column">
                          <wp:posOffset>6476365</wp:posOffset>
                        </wp:positionH>
                        <wp:positionV relativeFrom="paragraph">
                          <wp:posOffset>-149225</wp:posOffset>
                        </wp:positionV>
                        <wp:extent cx="422800" cy="358140"/>
                        <wp:effectExtent l="38100" t="38100" r="34925" b="35560"/>
                        <wp:wrapNone/>
                        <wp:docPr id="108" name="Ink 108"/>
                        <wp:cNvGraphicFramePr/>
                        <a:graphic xmlns:a="http://schemas.openxmlformats.org/drawingml/2006/main">
                          <a:graphicData uri="http://schemas.microsoft.com/office/word/2010/wordprocessingInk">
                            <w14:contentPart bwMode="auto" r:id="rId96">
                              <w14:nvContentPartPr>
                                <w14:cNvContentPartPr/>
                              </w14:nvContentPartPr>
                              <w14:xfrm>
                                <a:off x="0" y="0"/>
                                <a:ext cx="422800" cy="358140"/>
                              </w14:xfrm>
                            </w14:contentPart>
                          </a:graphicData>
                        </a:graphic>
                      </wp:anchor>
                    </w:drawing>
                  </mc:Choice>
                  <mc:Fallback>
                    <w:pict>
                      <v:shape w14:anchorId="6CB6B88A" id="Ink 108" o:spid="_x0000_s1026" type="#_x0000_t75" style="position:absolute;margin-left:508.75pt;margin-top:-12.95pt;width:35.75pt;height:30.6pt;z-index:2517524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5erwR3AQAADQMAAA4AAABkcnMvZTJvRG9jLnhtbJxSyW7CMBC9V+o/&#13;&#10;WL6XLCyiEQmHokocuhzaD3Adm1iNPdHYEPj7DgkUaFVV4hJ55inPb/FsvrU12yj0BlzOk0HMmXIS&#13;&#10;SuNWOX9/e7ybcuaDcKWowamc75Tn8+L2ZtY2mUqhgrpUyIjE+axtcl6F0GRR5GWlrPADaJQjUANa&#13;&#10;EWjEVVSiaInd1lEax5OoBSwbBKm8p+2iB3nR8WutZHjR2qvAalI3Tob3nIXuFKecIZ0mcTri7KPf&#13;&#10;DXlUzES2QtFURh5kiStUWWEcifimWogg2BrNLyprJIIHHQYSbARaG6k6T+QuiX+4W7rPvbNkJNeY&#13;&#10;SXBBufAqMBzz64BrrrA1RdA+QUkNiXUAfmCkgP4vpBe9ALm2pKdvBVUtAj0JX5nGU9CZKXOOyzI5&#13;&#10;6Xebh5ODVzz5er4EqJHoYPmvX7Ya7T5sUsK2Oac3uNt/uy7VNjBJy1GaTmNCJEHD8TQZdfiRuWc4&#13;&#10;TmfR0uUXJZ7Pe2Fnr7j4AgAA//8DAFBLAwQUAAYACAAAACEAM0B2MQgEAAAkCQAAEAAAAGRycy9p&#13;&#10;bmsvaW5rMS54bWy0VV2L40YQfA/kPzS6B79o7PnUhznvEUIWAgkJuQskjz5buxZnS4ssr3f/fapG&#13;&#10;staX24MQEsxK6pnunurq6tm3754Oe3msumPdNqvEzHUiVbNpt3Vzv0p+/3CrikSO/brZrvdtU62S&#13;&#10;5+qYvLv59pu3dfPpsF/iKcjQHPl12K+SXd8/LBeL8/k8P7t5290vrNZu8WPz6eefkpsxalvd1U3d&#13;&#10;48jjZWnTNn311DPZst6ukk3/pCd/5H7fnrpNNW1zpdu8ePTdelPdtt1h3U8Zd+umqfbSrA/A/Uci&#13;&#10;/fMDPmqcc191iRxqFKzs3PjcFz+UWFg/rZIr+wSIRyA5JIvXc/75P+S8/TInYTmbZ3kiI6Rt9UhM&#13;&#10;i8j58uu1/9q1D1XX19ULzQMp48azbAY78jMQ1VXHdn9ibxJ5XO9PoMxoDVmMZ5vFK4R8mQ/c/Kf5&#13;&#10;wMtX812D+5yasbxrHkbSJkldWtvXhwpCPzxMGuuPSMzl930Xx8Fq65QOyroPRi+DWzozt8FftWJU&#13;&#10;8SXnx+503E35PnYveo07E2tDZed62+8m0vVcFyE3E+/XrL8Wvavq+13/r8M37b7FUIwdf6N18b37&#13;&#10;7qqyeOQkuVcGOKpQRgJ+q+5WyZs4wxIjh4XIgPFWnM8lz4xNZ8rYmfWzskwTnWSJTpWRTFzpUi2l&#13;&#10;mNRIUMYUqRcn3MQvaJ1qZWFqMXDRyis4KqeCT/HAkrLKSeZSr0pGOfyMtdjMGKVylZUwnLgMFgOQ&#13;&#10;Q4wN3IsepSritxkSBloOfl7wjiA1EwOEmCxPLcMBBygRwcUYVw6JI26ripK4ImLgth7+NkZlyhSO&#13;&#10;hbNgHANuWIIUMMkGDNDAF0EqA19YjIVTLgFFiIl4jIAKU8IOgGd4nC1GdDC8WAJjpFE4tczoA8uC&#13;&#10;EgvOaTlwo0EUfbwEbjKZ5ZJGNCmMhs3imzQAH1ihP/eI0rJX7JFDd7JA6ERoeRx4xualn+LYGJLL&#13;&#10;JeVZM/MQijIwkZyJ8MoE1YBAWg7CwCZVAiBIH88WkyuT04ydxqYnO1EFTANPpGXFCM8LWuwcC/Bh&#13;&#10;LID6MAV1MqgFARYG80N2jBrogRKUs1wEpRpaY6bIJ1Ci6IgSNLsCgCBbydEpEwXGHsRA0Z/d4peL&#13;&#10;458OU7yefrm7O1Y9rmmX44IJGbpsjeSl9ulMz4yfqYzDpSymK6rYEHRsB/SqCo+2RMkCVKZKA47A&#13;&#10;MGsBUwG0APygWgc2sYu5IXo8M4iYXYMBH9Q5cAYS0DnKgxJGx9mTQTkc04xjEadJlWBndAuqUBba&#13;&#10;Jo8UCu7ZgHkjUThdOQy3B0LOF5pArUYdUFE2gOEwjAhEqEroA5qFL/7E4HJhKRwXxDjNijA3FGwU&#13;&#10;Iav/ex9e/k3c/AUAAP//AwBQSwMEFAAGAAgAAAAhAC/lQ/7oAAAAEQEAAA8AAABkcnMvZG93bnJl&#13;&#10;di54bWxMj81OwzAQhO9IvIO1SNxap6lS2jROhVohED0AhUtuTuwmgXgdxW5+3p7tCS4rjXZ2dr5k&#13;&#10;N5qG9bpztUUBi3kATGNhVY2lgK/Pp9kamPMSlWwsagGTdrBLb28SGSs74IfuT75kFIIulgIq79uY&#13;&#10;c1dU2kg3t61G2p1tZ6Qn2ZVcdXKgcNPwMAhW3Mga6UMlW72vdPFzuhgB4et7n5vvffb8cjies2E1&#13;&#10;ZcPbJMT93XjY0njcAvN69H8XcGWg/pBSsdxeUDnWkA4WDxF5BczCaAPsagnWG4LMBSyjJfA04f9J&#13;&#10;0l8AAAD//wMAUEsDBBQABgAIAAAAIQB5GLydvwAAACEBAAAZAAAAZHJzL19yZWxzL2Uyb0RvYy54&#13;&#10;bWwucmVsc4TPsWrEMAwG4L3QdzDaGyUdylHiZDkOspYUbjWOkpjEsrGc0nv7euzBwQ0ahND3S23/&#13;&#10;63f1Q0lcYA1NVYMitmFyvGj4Hi9vJ1CSDU9mD0wabiTQd68v7RftJpclWV0UVRQWDWvO8RNR7Ere&#13;&#10;SBUicZnMIXmTS5sWjMZuZiF8r+sPTP8N6O5MNUwa0jA1oMZbLMnP7TDPztI52MMT5wcRaA/JwV/9&#13;&#10;XlCTFsoaHG9YqqnKoYBdi3ePdX8AAAD//wMAUEsBAi0AFAAGAAgAAAAhAJszJzcMAQAALQIAABMA&#13;&#10;AAAAAAAAAAAAAAAAAAAAAFtDb250ZW50X1R5cGVzXS54bWxQSwECLQAUAAYACAAAACEAOP0h/9YA&#13;&#10;AACUAQAACwAAAAAAAAAAAAAAAAA9AQAAX3JlbHMvLnJlbHNQSwECLQAUAAYACAAAACEAfl6vBHcB&#13;&#10;AAANAwAADgAAAAAAAAAAAAAAAAA8AgAAZHJzL2Uyb0RvYy54bWxQSwECLQAUAAYACAAAACEAM0B2&#13;&#10;MQgEAAAkCQAAEAAAAAAAAAAAAAAAAADfAwAAZHJzL2luay9pbmsxLnhtbFBLAQItABQABgAIAAAA&#13;&#10;IQAv5UP+6AAAABEBAAAPAAAAAAAAAAAAAAAAABUIAABkcnMvZG93bnJldi54bWxQSwECLQAUAAYA&#13;&#10;CAAAACEAeRi8nb8AAAAhAQAAGQAAAAAAAAAAAAAAAAAqCQAAZHJzL19yZWxzL2Uyb0RvYy54bWwu&#13;&#10;cmVsc1BLBQYAAAAABgAGAHgBAAAgCgAAAAA=&#13;&#10;">
                        <v:imagedata r:id="rId97" o:title=""/>
                      </v:shape>
                    </w:pict>
                  </mc:Fallback>
                </mc:AlternateContent>
              </w:r>
              <w:r w:rsidR="00342721">
                <w:rPr>
                  <w:noProof/>
                </w:rPr>
                <w:t xml:space="preserve">Lee, J., 2018. </w:t>
              </w:r>
              <w:r w:rsidR="00342721">
                <w:rPr>
                  <w:i/>
                  <w:iCs/>
                  <w:noProof/>
                </w:rPr>
                <w:t xml:space="preserve">Linked In. </w:t>
              </w:r>
              <w:r w:rsidR="00342721">
                <w:rPr>
                  <w:noProof/>
                </w:rPr>
                <w:t xml:space="preserve">[Online] </w:t>
              </w:r>
              <w:r w:rsidR="00342721">
                <w:rPr>
                  <w:noProof/>
                </w:rPr>
                <w:br/>
                <w:t xml:space="preserve">Available at: </w:t>
              </w:r>
              <w:r w:rsidR="00342721">
                <w:rPr>
                  <w:noProof/>
                  <w:u w:val="single"/>
                </w:rPr>
                <w:t>Centrifugal pumps are accompanied by various losses during the conversion of mechanical energy into liquid energy. These losses are expressed in terms of corresponding efficiencies. The loss in the centrifugal pump can be divided into three types: mechani</w:t>
              </w:r>
              <w:r w:rsidR="00342721">
                <w:rPr>
                  <w:noProof/>
                </w:rPr>
                <w:br/>
                <w:t>[Accessed 10 03 2023].</w:t>
              </w:r>
            </w:p>
            <w:p w14:paraId="626FF5E8" w14:textId="77777777" w:rsidR="00342721" w:rsidRDefault="00342721" w:rsidP="00342721">
              <w:pPr>
                <w:pStyle w:val="Bibliography"/>
                <w:rPr>
                  <w:noProof/>
                </w:rPr>
              </w:pPr>
              <w:r>
                <w:rPr>
                  <w:noProof/>
                </w:rPr>
                <w:t xml:space="preserve">Projects, V., 2020. </w:t>
              </w:r>
              <w:r>
                <w:rPr>
                  <w:i/>
                  <w:iCs/>
                  <w:noProof/>
                </w:rPr>
                <w:t xml:space="preserve">Vista Projects. </w:t>
              </w:r>
              <w:r>
                <w:rPr>
                  <w:noProof/>
                </w:rPr>
                <w:t xml:space="preserve">[Online] </w:t>
              </w:r>
              <w:r>
                <w:rPr>
                  <w:noProof/>
                </w:rPr>
                <w:br/>
                <w:t xml:space="preserve">Available at: </w:t>
              </w:r>
              <w:r>
                <w:rPr>
                  <w:noProof/>
                  <w:u w:val="single"/>
                </w:rPr>
                <w:t>https://www.vistaprojects.com/blog/what-is-a-cogeneration-plant/</w:t>
              </w:r>
              <w:r>
                <w:rPr>
                  <w:noProof/>
                </w:rPr>
                <w:br/>
                <w:t>[Accessed 12 03 2023].</w:t>
              </w:r>
            </w:p>
            <w:p w14:paraId="7C39C122" w14:textId="77777777" w:rsidR="00342721" w:rsidRDefault="00342721" w:rsidP="00342721">
              <w:pPr>
                <w:pStyle w:val="Bibliography"/>
                <w:rPr>
                  <w:noProof/>
                </w:rPr>
              </w:pPr>
              <w:r>
                <w:rPr>
                  <w:noProof/>
                </w:rPr>
                <w:t xml:space="preserve">Rees, K., 2023. </w:t>
              </w:r>
              <w:r>
                <w:rPr>
                  <w:i/>
                  <w:iCs/>
                  <w:noProof/>
                </w:rPr>
                <w:t xml:space="preserve">Terminal Manager </w:t>
              </w:r>
              <w:r>
                <w:rPr>
                  <w:noProof/>
                </w:rPr>
                <w:t>[Interview] (05 02 2023).</w:t>
              </w:r>
            </w:p>
            <w:p w14:paraId="4EB33F38" w14:textId="77777777" w:rsidR="00342721" w:rsidRDefault="00342721" w:rsidP="00342721">
              <w:pPr>
                <w:pStyle w:val="Bibliography"/>
                <w:rPr>
                  <w:noProof/>
                </w:rPr>
              </w:pPr>
              <w:r>
                <w:rPr>
                  <w:noProof/>
                </w:rPr>
                <w:t xml:space="preserve">Sahoo, T., 2012. </w:t>
              </w:r>
              <w:r>
                <w:rPr>
                  <w:i/>
                  <w:iCs/>
                  <w:noProof/>
                </w:rPr>
                <w:t xml:space="preserve">In Tech Open. </w:t>
              </w:r>
              <w:r>
                <w:rPr>
                  <w:noProof/>
                </w:rPr>
                <w:t xml:space="preserve">[Online] </w:t>
              </w:r>
              <w:r>
                <w:rPr>
                  <w:noProof/>
                </w:rPr>
                <w:br/>
                <w:t xml:space="preserve">Available at: </w:t>
              </w:r>
              <w:r>
                <w:rPr>
                  <w:noProof/>
                  <w:u w:val="single"/>
                </w:rPr>
                <w:t>https://www.intechopen.com/chapters/29653</w:t>
              </w:r>
              <w:r>
                <w:rPr>
                  <w:noProof/>
                </w:rPr>
                <w:br/>
                <w:t>[Accessed 10 03 2023].</w:t>
              </w:r>
            </w:p>
            <w:p w14:paraId="4D8D2993" w14:textId="77777777" w:rsidR="00342721" w:rsidRDefault="00342721" w:rsidP="00342721">
              <w:pPr>
                <w:pStyle w:val="Bibliography"/>
                <w:rPr>
                  <w:noProof/>
                </w:rPr>
              </w:pPr>
              <w:r>
                <w:rPr>
                  <w:noProof/>
                </w:rPr>
                <w:t xml:space="preserve">Spiers, T., 2023. </w:t>
              </w:r>
              <w:r>
                <w:rPr>
                  <w:i/>
                  <w:iCs/>
                  <w:noProof/>
                </w:rPr>
                <w:t xml:space="preserve">Operations Co-Ordinator </w:t>
              </w:r>
              <w:r>
                <w:rPr>
                  <w:noProof/>
                </w:rPr>
                <w:t>[Interview] (15 02 2023).</w:t>
              </w:r>
            </w:p>
            <w:p w14:paraId="3B80CB43" w14:textId="77777777" w:rsidR="00342721" w:rsidRDefault="00342721" w:rsidP="00342721">
              <w:pPr>
                <w:pStyle w:val="Bibliography"/>
                <w:rPr>
                  <w:noProof/>
                </w:rPr>
              </w:pPr>
              <w:r>
                <w:rPr>
                  <w:noProof/>
                </w:rPr>
                <w:t xml:space="preserve">TSA, 2023. </w:t>
              </w:r>
              <w:r>
                <w:rPr>
                  <w:i/>
                  <w:iCs/>
                  <w:noProof/>
                </w:rPr>
                <w:t xml:space="preserve">Tank Storage Association. </w:t>
              </w:r>
              <w:r>
                <w:rPr>
                  <w:noProof/>
                </w:rPr>
                <w:t xml:space="preserve">[Online] </w:t>
              </w:r>
              <w:r>
                <w:rPr>
                  <w:noProof/>
                </w:rPr>
                <w:br/>
                <w:t xml:space="preserve">Available at: </w:t>
              </w:r>
              <w:r>
                <w:rPr>
                  <w:noProof/>
                  <w:u w:val="single"/>
                </w:rPr>
                <w:t>https://tankstorage.org.uk/tsa-suppliers/cat/mixing-blending-and-agitation/</w:t>
              </w:r>
              <w:r>
                <w:rPr>
                  <w:noProof/>
                </w:rPr>
                <w:br/>
                <w:t>[Accessed 15 03 2023].</w:t>
              </w:r>
            </w:p>
            <w:p w14:paraId="46B6319B" w14:textId="77777777" w:rsidR="00F67858" w:rsidRDefault="00F67858" w:rsidP="00342721">
              <w:pPr>
                <w:spacing w:after="160" w:line="360" w:lineRule="auto"/>
              </w:pPr>
              <w:r w:rsidRPr="00F67858">
                <w:rPr>
                  <w:rFonts w:ascii="Arial" w:hAnsi="Arial" w:cs="Arial"/>
                  <w:b/>
                  <w:bCs/>
                  <w:noProof/>
                  <w:sz w:val="24"/>
                </w:rPr>
                <w:fldChar w:fldCharType="end"/>
              </w:r>
            </w:p>
          </w:sdtContent>
        </w:sdt>
      </w:sdtContent>
    </w:sdt>
    <w:p w14:paraId="0641FCEB" w14:textId="77777777" w:rsidR="00DE67C2" w:rsidRPr="00DE67C2" w:rsidRDefault="00DE67C2" w:rsidP="00DE67C2">
      <w:pPr>
        <w:rPr>
          <w:rFonts w:ascii="Arial" w:hAnsi="Arial" w:cs="Arial"/>
          <w:b/>
        </w:rPr>
      </w:pPr>
    </w:p>
    <w:sectPr w:rsidR="00DE67C2" w:rsidRPr="00DE67C2" w:rsidSect="00EF0391">
      <w:headerReference w:type="default" r:id="rId98"/>
      <w:footerReference w:type="default" r:id="rId99"/>
      <w:pgSz w:w="11894" w:h="16834"/>
      <w:pgMar w:top="720" w:right="720" w:bottom="720" w:left="720" w:header="706" w:footer="706" w:gutter="0"/>
      <w:paperSrc w:first="1" w:other="1"/>
      <w:cols w:space="720"/>
      <w:docGrid w:linePitch="272"/>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0" w:author="Kadi Berry" w:date="2023-05-17T18:13:00Z" w:initials="KB">
    <w:p w14:paraId="7A1BABA4" w14:textId="77777777" w:rsidR="0054074D" w:rsidRDefault="0054074D" w:rsidP="000E2671">
      <w:r>
        <w:rPr>
          <w:rStyle w:val="CommentReference"/>
        </w:rPr>
        <w:annotationRef/>
      </w:r>
      <w:r>
        <w:rPr>
          <w:color w:val="000000"/>
        </w:rPr>
        <w:t>This should be your UWTSD learner number</w:t>
      </w:r>
    </w:p>
  </w:comment>
  <w:comment w:id="1" w:author="Kadi Berry" w:date="2023-05-17T18:44:00Z" w:initials="KB">
    <w:p w14:paraId="513D482B" w14:textId="77777777" w:rsidR="007F0C2A" w:rsidRDefault="007F0C2A" w:rsidP="00DC7611">
      <w:r>
        <w:rPr>
          <w:rStyle w:val="CommentReference"/>
        </w:rPr>
        <w:annotationRef/>
      </w:r>
      <w:r>
        <w:rPr>
          <w:color w:val="000000"/>
        </w:rPr>
        <w:t>Somewhat brief for an abstract</w:t>
      </w:r>
    </w:p>
  </w:comment>
  <w:comment w:id="2" w:author="Kadi Berry" w:date="2023-05-17T18:13:00Z" w:initials="KB">
    <w:p w14:paraId="1001C8C0" w14:textId="71E0C5B0" w:rsidR="0036369B" w:rsidRDefault="00985509" w:rsidP="00C368DA">
      <w:r>
        <w:rPr>
          <w:rStyle w:val="CommentReference"/>
        </w:rPr>
        <w:annotationRef/>
      </w:r>
      <w:r w:rsidR="0036369B">
        <w:t>The footer is missing your name - as required in the brief</w:t>
      </w:r>
    </w:p>
  </w:comment>
  <w:comment w:id="3" w:author="Kadi Berry" w:date="2023-05-17T18:45:00Z" w:initials="KB">
    <w:p w14:paraId="48B9B89F" w14:textId="77777777" w:rsidR="000C3632" w:rsidRDefault="000C3632" w:rsidP="00380994">
      <w:r>
        <w:rPr>
          <w:rStyle w:val="CommentReference"/>
        </w:rPr>
        <w:annotationRef/>
      </w:r>
      <w:r>
        <w:rPr>
          <w:color w:val="000000"/>
        </w:rPr>
        <w:t>Incorrect page numbering</w:t>
      </w:r>
    </w:p>
  </w:comment>
  <w:comment w:id="5" w:author="Kadi Berry" w:date="2023-05-17T18:15:00Z" w:initials="KB">
    <w:p w14:paraId="154E6927" w14:textId="1ADC58F5" w:rsidR="005F77CF" w:rsidRDefault="005F77CF" w:rsidP="00E2119E">
      <w:r>
        <w:rPr>
          <w:rStyle w:val="CommentReference"/>
        </w:rPr>
        <w:annotationRef/>
      </w:r>
      <w:r>
        <w:rPr>
          <w:color w:val="000000"/>
        </w:rPr>
        <w:t>Page numbers exceed your page count - please proofread</w:t>
      </w:r>
    </w:p>
  </w:comment>
  <w:comment w:id="7" w:author="Kadi Berry" w:date="2023-05-17T18:46:00Z" w:initials="KB">
    <w:p w14:paraId="2E55D1B0" w14:textId="77777777" w:rsidR="00531B33" w:rsidRDefault="00531B33" w:rsidP="00CA4883">
      <w:r>
        <w:rPr>
          <w:rStyle w:val="CommentReference"/>
        </w:rPr>
        <w:annotationRef/>
      </w:r>
      <w:r>
        <w:rPr>
          <w:color w:val="000000"/>
        </w:rPr>
        <w:t>Grammar - gr</w:t>
      </w:r>
    </w:p>
  </w:comment>
  <w:comment w:id="8" w:author="Kadi Berry" w:date="2023-05-17T18:49:00Z" w:initials="KB">
    <w:p w14:paraId="0544614D" w14:textId="77777777" w:rsidR="00843F1F" w:rsidRDefault="00843F1F" w:rsidP="0008503D">
      <w:r>
        <w:rPr>
          <w:rStyle w:val="CommentReference"/>
        </w:rPr>
        <w:annotationRef/>
      </w:r>
      <w:r>
        <w:rPr>
          <w:color w:val="000000"/>
        </w:rPr>
        <w:t>This does not contain sufficient detail as to the scope of the report.</w:t>
      </w:r>
    </w:p>
    <w:p w14:paraId="2B558BAF" w14:textId="77777777" w:rsidR="00843F1F" w:rsidRDefault="00843F1F" w:rsidP="0008503D">
      <w:r>
        <w:rPr>
          <w:color w:val="000000"/>
        </w:rPr>
        <w:t>Who is the intended readership?</w:t>
      </w:r>
    </w:p>
    <w:p w14:paraId="5BB48C0C" w14:textId="77777777" w:rsidR="00843F1F" w:rsidRDefault="00843F1F" w:rsidP="0008503D">
      <w:r>
        <w:rPr>
          <w:color w:val="000000"/>
        </w:rPr>
        <w:t>What are the aims and objectives?</w:t>
      </w:r>
    </w:p>
  </w:comment>
  <w:comment w:id="9" w:author="Kadi Berry" w:date="2023-05-17T18:46:00Z" w:initials="KB">
    <w:p w14:paraId="2B618937" w14:textId="2568BB05" w:rsidR="0060708A" w:rsidRDefault="0060708A" w:rsidP="00685549">
      <w:r>
        <w:rPr>
          <w:rStyle w:val="CommentReference"/>
        </w:rPr>
        <w:annotationRef/>
      </w:r>
      <w:r>
        <w:rPr>
          <w:color w:val="000000"/>
        </w:rPr>
        <w:t>Gr</w:t>
      </w:r>
    </w:p>
  </w:comment>
  <w:comment w:id="13" w:author="Kadi Berry" w:date="2023-05-17T18:51:00Z" w:initials="KB">
    <w:p w14:paraId="685EBA30" w14:textId="77777777" w:rsidR="00DF4C39" w:rsidRDefault="00DF4C39" w:rsidP="003F0DB7">
      <w:r>
        <w:rPr>
          <w:rStyle w:val="CommentReference"/>
        </w:rPr>
        <w:annotationRef/>
      </w:r>
      <w:r>
        <w:rPr>
          <w:color w:val="000000"/>
        </w:rPr>
        <w:t>Good - quantitative data</w:t>
      </w:r>
    </w:p>
  </w:comment>
  <w:comment w:id="14" w:author="Kadi Berry" w:date="2023-05-17T18:52:00Z" w:initials="KB">
    <w:p w14:paraId="6865080F" w14:textId="77777777" w:rsidR="00007FC1" w:rsidRDefault="00007FC1" w:rsidP="00E36913">
      <w:r>
        <w:rPr>
          <w:rStyle w:val="CommentReference"/>
        </w:rPr>
        <w:annotationRef/>
      </w:r>
      <w:r>
        <w:rPr>
          <w:color w:val="000000"/>
        </w:rPr>
        <w:t>Gr</w:t>
      </w:r>
    </w:p>
  </w:comment>
  <w:comment w:id="15" w:author="Kadi Berry" w:date="2023-05-17T18:53:00Z" w:initials="KB">
    <w:p w14:paraId="349286A7" w14:textId="77777777" w:rsidR="00E177BC" w:rsidRDefault="00E177BC" w:rsidP="00DB0C55">
      <w:r>
        <w:rPr>
          <w:rStyle w:val="CommentReference"/>
        </w:rPr>
        <w:annotationRef/>
      </w:r>
      <w:r>
        <w:rPr>
          <w:color w:val="000000"/>
        </w:rPr>
        <w:t>Good - quantitative data</w:t>
      </w:r>
    </w:p>
  </w:comment>
  <w:comment w:id="18" w:author="Kadi Berry" w:date="2023-05-17T19:17:00Z" w:initials="KB">
    <w:p w14:paraId="05D3177C" w14:textId="77777777" w:rsidR="00A94DCA" w:rsidRDefault="00A94DCA" w:rsidP="00350763">
      <w:r>
        <w:rPr>
          <w:rStyle w:val="CommentReference"/>
        </w:rPr>
        <w:annotationRef/>
      </w:r>
      <w:r>
        <w:rPr>
          <w:color w:val="000000"/>
        </w:rPr>
        <w:t>Gr</w:t>
      </w:r>
    </w:p>
  </w:comment>
  <w:comment w:id="16" w:author="Kadi Berry" w:date="2023-05-17T19:26:00Z" w:initials="KB">
    <w:p w14:paraId="690579D1" w14:textId="77777777" w:rsidR="00F40487" w:rsidRDefault="00F40487" w:rsidP="005A5F91">
      <w:r>
        <w:rPr>
          <w:rStyle w:val="CommentReference"/>
        </w:rPr>
        <w:annotationRef/>
      </w:r>
      <w:r>
        <w:rPr>
          <w:color w:val="000000"/>
        </w:rPr>
        <w:t>Using academic language might update and shorten this sentence: “This research demonstrates that using pump 5008-35 is not financially viable and the mix duration could be halved”.</w:t>
      </w:r>
    </w:p>
  </w:comment>
  <w:comment w:id="21" w:author="Kadi Berry" w:date="2023-05-17T19:27:00Z" w:initials="KB">
    <w:p w14:paraId="7BD608D2" w14:textId="77777777" w:rsidR="007A0B81" w:rsidRDefault="007A0B81" w:rsidP="00867938">
      <w:r>
        <w:rPr>
          <w:rStyle w:val="CommentReference"/>
        </w:rPr>
        <w:annotationRef/>
      </w:r>
      <w:r>
        <w:rPr>
          <w:color w:val="000000"/>
        </w:rPr>
        <w:t>Gr</w:t>
      </w:r>
    </w:p>
  </w:comment>
  <w:comment w:id="22" w:author="Kadi Berry" w:date="2023-05-17T19:35:00Z" w:initials="KB">
    <w:p w14:paraId="6AEFBC92" w14:textId="77777777" w:rsidR="000E4AEF" w:rsidRDefault="000E4AEF" w:rsidP="003B7EFD">
      <w:r>
        <w:rPr>
          <w:rStyle w:val="CommentReference"/>
        </w:rPr>
        <w:annotationRef/>
      </w:r>
      <w:r>
        <w:rPr>
          <w:color w:val="000000"/>
        </w:rPr>
        <w:t>What evidence is there, has a fire occurred?</w:t>
      </w:r>
    </w:p>
  </w:comment>
  <w:comment w:id="23" w:author="Kadi Berry" w:date="2023-05-17T19:36:00Z" w:initials="KB">
    <w:p w14:paraId="099D44D5" w14:textId="77777777" w:rsidR="00023A37" w:rsidRDefault="00023A37" w:rsidP="00775253">
      <w:r>
        <w:rPr>
          <w:rStyle w:val="CommentReference"/>
        </w:rPr>
        <w:annotationRef/>
      </w:r>
      <w:r>
        <w:rPr>
          <w:color w:val="000000"/>
        </w:rPr>
        <w:t>Gr</w:t>
      </w:r>
    </w:p>
  </w:comment>
  <w:comment w:id="24" w:author="Kadi Berry" w:date="2023-05-17T19:48:00Z" w:initials="KB">
    <w:p w14:paraId="77A7489F" w14:textId="77777777" w:rsidR="007573F3" w:rsidRDefault="007573F3" w:rsidP="00E24F17">
      <w:r>
        <w:rPr>
          <w:rStyle w:val="CommentReference"/>
        </w:rPr>
        <w:annotationRef/>
      </w:r>
      <w:r>
        <w:rPr>
          <w:color w:val="000000"/>
        </w:rPr>
        <w:t>Analysis and evaluation of your proposed design is required: estimated cost to implement, return on investment, improvement of function.</w:t>
      </w:r>
    </w:p>
  </w:comment>
  <w:comment w:id="26" w:author="Kadi Berry" w:date="2023-05-17T19:41:00Z" w:initials="KB">
    <w:p w14:paraId="5CA7851B" w14:textId="4F694FB0" w:rsidR="000A69DC" w:rsidRDefault="000A69DC" w:rsidP="009C0EA0">
      <w:r>
        <w:rPr>
          <w:rStyle w:val="CommentReference"/>
        </w:rPr>
        <w:annotationRef/>
      </w:r>
      <w:r>
        <w:rPr>
          <w:color w:val="000000"/>
        </w:rPr>
        <w:t>Further annotation would aid comprehension, e.g., labelling of images with top view and side view, appropriate</w:t>
      </w:r>
    </w:p>
  </w:comment>
  <w:comment w:id="28" w:author="Kadi Berry" w:date="2023-05-17T19:43:00Z" w:initials="KB">
    <w:p w14:paraId="0A8D9B49" w14:textId="77777777" w:rsidR="009536E1" w:rsidRDefault="009536E1" w:rsidP="00954B8F">
      <w:r>
        <w:rPr>
          <w:rStyle w:val="CommentReference"/>
        </w:rPr>
        <w:annotationRef/>
      </w:r>
      <w:r>
        <w:rPr>
          <w:color w:val="000000"/>
        </w:rPr>
        <w:t>Good - innovative new design suggestion</w:t>
      </w:r>
    </w:p>
  </w:comment>
  <w:comment w:id="29" w:author="Kadi Berry" w:date="2023-05-17T19:49:00Z" w:initials="KB">
    <w:p w14:paraId="6FA53F3C" w14:textId="77777777" w:rsidR="00E723DC" w:rsidRDefault="00E723DC" w:rsidP="00330808">
      <w:r>
        <w:rPr>
          <w:rStyle w:val="CommentReference"/>
        </w:rPr>
        <w:annotationRef/>
      </w:r>
      <w:r>
        <w:rPr>
          <w:color w:val="000000"/>
        </w:rPr>
        <w:t>Academic language required</w:t>
      </w:r>
    </w:p>
  </w:comment>
  <w:comment w:id="30" w:author="Kadi Berry" w:date="2023-05-17T19:51:00Z" w:initials="KB">
    <w:p w14:paraId="106C410B" w14:textId="77777777" w:rsidR="00CF0925" w:rsidRDefault="00CF0925" w:rsidP="00DD3297">
      <w:r>
        <w:rPr>
          <w:rStyle w:val="CommentReference"/>
        </w:rPr>
        <w:annotationRef/>
      </w:r>
      <w:r>
        <w:t>Academic language required</w:t>
      </w:r>
    </w:p>
  </w:comment>
  <w:comment w:id="31" w:author="Kadi Berry" w:date="2023-05-17T19:53:00Z" w:initials="KB">
    <w:p w14:paraId="69D6C16F" w14:textId="77777777" w:rsidR="00C643D0" w:rsidRDefault="00C643D0" w:rsidP="00F318F0">
      <w:r>
        <w:rPr>
          <w:rStyle w:val="CommentReference"/>
        </w:rPr>
        <w:annotationRef/>
      </w:r>
      <w:r>
        <w:rPr>
          <w:color w:val="000000"/>
        </w:rPr>
        <w:t>Good - use of interview as reference</w:t>
      </w:r>
    </w:p>
  </w:comment>
  <w:comment w:id="32" w:author="Kadi Berry" w:date="2023-05-17T19:54:00Z" w:initials="KB">
    <w:p w14:paraId="460F4FFF" w14:textId="77777777" w:rsidR="00E81A25" w:rsidRDefault="00E81A25" w:rsidP="00E6034C">
      <w:r>
        <w:rPr>
          <w:rStyle w:val="CommentReference"/>
        </w:rPr>
        <w:annotationRef/>
      </w:r>
      <w:r>
        <w:rPr>
          <w:color w:val="000000"/>
        </w:rPr>
        <w:t>Gr</w:t>
      </w:r>
    </w:p>
  </w:comment>
  <w:comment w:id="33" w:author="Kadi Berry" w:date="2023-05-17T19:56:00Z" w:initials="KB">
    <w:p w14:paraId="03F19962" w14:textId="77777777" w:rsidR="00217688" w:rsidRDefault="00217688" w:rsidP="00F02985">
      <w:r>
        <w:rPr>
          <w:rStyle w:val="CommentReference"/>
        </w:rPr>
        <w:annotationRef/>
      </w:r>
      <w:r>
        <w:rPr>
          <w:color w:val="000000"/>
        </w:rPr>
        <w:t>Gr</w:t>
      </w:r>
    </w:p>
  </w:comment>
  <w:comment w:id="34" w:author="Kadi Berry" w:date="2023-05-17T19:56:00Z" w:initials="KB">
    <w:p w14:paraId="29146CC8" w14:textId="77777777" w:rsidR="00D146A3" w:rsidRDefault="00E46371" w:rsidP="00596835">
      <w:r>
        <w:rPr>
          <w:rStyle w:val="CommentReference"/>
        </w:rPr>
        <w:annotationRef/>
      </w:r>
      <w:r w:rsidR="00D146A3">
        <w:t>Good - a simple and easily overlooked option</w:t>
      </w:r>
    </w:p>
  </w:comment>
  <w:comment w:id="35" w:author="Kadi Berry" w:date="2023-05-17T19:59:00Z" w:initials="KB">
    <w:p w14:paraId="22F67E91" w14:textId="77777777" w:rsidR="00E260FA" w:rsidRDefault="00E260FA" w:rsidP="008C4EB4">
      <w:r>
        <w:rPr>
          <w:rStyle w:val="CommentReference"/>
        </w:rPr>
        <w:annotationRef/>
      </w:r>
      <w:r>
        <w:rPr>
          <w:color w:val="000000"/>
        </w:rPr>
        <w:t>Analysis and evaluation required to draw conclusions for your recommendations</w:t>
      </w:r>
    </w:p>
  </w:comment>
  <w:comment w:id="36" w:author="Kadi Berry" w:date="2023-05-17T20:02:00Z" w:initials="KB">
    <w:p w14:paraId="7B2E5DE4" w14:textId="77777777" w:rsidR="00FB4B5D" w:rsidRDefault="00FB4B5D" w:rsidP="00741389">
      <w:r>
        <w:rPr>
          <w:rStyle w:val="CommentReference"/>
        </w:rPr>
        <w:annotationRef/>
      </w:r>
      <w:r>
        <w:rPr>
          <w:color w:val="000000"/>
        </w:rPr>
        <w:t>Good - standards</w:t>
      </w:r>
    </w:p>
  </w:comment>
  <w:comment w:id="37" w:author="Kadi Berry" w:date="2023-05-17T20:00:00Z" w:initials="KB">
    <w:p w14:paraId="439F0697" w14:textId="695EA8D3" w:rsidR="00A16AAC" w:rsidRDefault="003B7ABC" w:rsidP="001039E6">
      <w:r>
        <w:rPr>
          <w:rStyle w:val="CommentReference"/>
        </w:rPr>
        <w:annotationRef/>
      </w:r>
      <w:r w:rsidR="00A16AAC">
        <w:t>UK Government should be added as a ‘corporate author’</w:t>
      </w:r>
    </w:p>
  </w:comment>
  <w:comment w:id="38" w:author="Kadi Berry" w:date="2023-05-17T20:02:00Z" w:initials="KB">
    <w:p w14:paraId="356CD15A" w14:textId="77777777" w:rsidR="00A638A8" w:rsidRDefault="00A638A8" w:rsidP="00774DAF">
      <w:r>
        <w:rPr>
          <w:rStyle w:val="CommentReference"/>
        </w:rPr>
        <w:annotationRef/>
      </w:r>
      <w:r>
        <w:rPr>
          <w:color w:val="000000"/>
        </w:rPr>
        <w:t>The conclusion should have been a separate paragraph</w:t>
      </w:r>
    </w:p>
  </w:comment>
  <w:comment w:id="40" w:author="Kadi Berry" w:date="2023-05-17T20:03:00Z" w:initials="KB">
    <w:p w14:paraId="4FA99F8B" w14:textId="77777777" w:rsidR="000F7E30" w:rsidRDefault="000F7E30" w:rsidP="00B6761B">
      <w:r>
        <w:rPr>
          <w:rStyle w:val="CommentReference"/>
        </w:rPr>
        <w:annotationRef/>
      </w:r>
      <w:r>
        <w:rPr>
          <w:color w:val="000000"/>
        </w:rPr>
        <w:t>Gr</w:t>
      </w:r>
    </w:p>
  </w:comment>
  <w:comment w:id="41" w:author="Kadi Berry" w:date="2023-05-17T20:08:00Z" w:initials="KB">
    <w:p w14:paraId="611588CD" w14:textId="77777777" w:rsidR="007754C9" w:rsidRDefault="007754C9" w:rsidP="00813E43">
      <w:r>
        <w:rPr>
          <w:rStyle w:val="CommentReference"/>
        </w:rPr>
        <w:annotationRef/>
      </w:r>
      <w:r>
        <w:rPr>
          <w:color w:val="000000"/>
        </w:rPr>
        <w:t>This statement is unclear: it appears to say that wind and rain help separate the oil from the water.</w:t>
      </w:r>
    </w:p>
  </w:comment>
  <w:comment w:id="42" w:author="Kadi Berry" w:date="2023-05-17T20:08:00Z" w:initials="KB">
    <w:p w14:paraId="44972899" w14:textId="77777777" w:rsidR="007754C9" w:rsidRDefault="007754C9" w:rsidP="00564711">
      <w:r>
        <w:rPr>
          <w:rStyle w:val="CommentReference"/>
        </w:rPr>
        <w:annotationRef/>
      </w:r>
      <w:r>
        <w:rPr>
          <w:color w:val="000000"/>
        </w:rPr>
        <w:t>Gr</w:t>
      </w:r>
    </w:p>
  </w:comment>
  <w:comment w:id="43" w:author="Kadi Berry" w:date="2023-05-17T20:10:00Z" w:initials="KB">
    <w:p w14:paraId="34166367" w14:textId="77777777" w:rsidR="00983F7F" w:rsidRDefault="00983F7F" w:rsidP="003047AF">
      <w:r>
        <w:rPr>
          <w:rStyle w:val="CommentReference"/>
        </w:rPr>
        <w:annotationRef/>
      </w:r>
      <w:r>
        <w:rPr>
          <w:color w:val="000000"/>
        </w:rPr>
        <w:t>Gr</w:t>
      </w:r>
    </w:p>
  </w:comment>
  <w:comment w:id="44" w:author="Kadi Berry" w:date="2023-05-17T20:11:00Z" w:initials="KB">
    <w:p w14:paraId="4006F015" w14:textId="77777777" w:rsidR="00987758" w:rsidRDefault="00987758" w:rsidP="00F97BE5">
      <w:r>
        <w:rPr>
          <w:rStyle w:val="CommentReference"/>
        </w:rPr>
        <w:annotationRef/>
      </w:r>
      <w:r>
        <w:rPr>
          <w:color w:val="000000"/>
        </w:rPr>
        <w:t>The acronym should be written out in full the first time</w:t>
      </w:r>
    </w:p>
  </w:comment>
  <w:comment w:id="45" w:author="Kadi Berry" w:date="2023-05-17T20:11:00Z" w:initials="KB">
    <w:p w14:paraId="479E5DD2" w14:textId="77777777" w:rsidR="00CF1D0A" w:rsidRDefault="00CF1D0A" w:rsidP="009361D3">
      <w:r>
        <w:rPr>
          <w:rStyle w:val="CommentReference"/>
        </w:rPr>
        <w:annotationRef/>
      </w:r>
      <w:r>
        <w:rPr>
          <w:color w:val="000000"/>
        </w:rPr>
        <w:t>Gr</w:t>
      </w:r>
    </w:p>
  </w:comment>
  <w:comment w:id="47" w:author="Kadi Berry" w:date="2023-05-17T20:13:00Z" w:initials="KB">
    <w:p w14:paraId="5D1C9CD1" w14:textId="77777777" w:rsidR="001B4F12" w:rsidRDefault="00656744" w:rsidP="009B1F43">
      <w:r>
        <w:rPr>
          <w:rStyle w:val="CommentReference"/>
        </w:rPr>
        <w:annotationRef/>
      </w:r>
      <w:r w:rsidR="001B4F12">
        <w:t>Gr - “entering” - be concise</w:t>
      </w:r>
    </w:p>
  </w:comment>
  <w:comment w:id="46" w:author="Kadi Berry" w:date="2023-05-17T20:14:00Z" w:initials="KB">
    <w:p w14:paraId="33D619E7" w14:textId="77777777" w:rsidR="000F229A" w:rsidRDefault="000F229A" w:rsidP="00A92F19">
      <w:r>
        <w:rPr>
          <w:rStyle w:val="CommentReference"/>
        </w:rPr>
        <w:annotationRef/>
      </w:r>
      <w:r>
        <w:rPr>
          <w:color w:val="000000"/>
        </w:rPr>
        <w:t>Gr - fragmented sentence</w:t>
      </w:r>
    </w:p>
  </w:comment>
  <w:comment w:id="58" w:author="Kadi Berry" w:date="2023-05-17T20:15:00Z" w:initials="KB">
    <w:p w14:paraId="643479AA" w14:textId="77777777" w:rsidR="007D25C0" w:rsidRDefault="007D25C0" w:rsidP="00102B5B">
      <w:r>
        <w:rPr>
          <w:rStyle w:val="CommentReference"/>
        </w:rPr>
        <w:annotationRef/>
      </w:r>
      <w:r>
        <w:rPr>
          <w:color w:val="000000"/>
        </w:rPr>
        <w:t>Gr</w:t>
      </w:r>
    </w:p>
  </w:comment>
  <w:comment w:id="60" w:author="Kadi Berry" w:date="2023-05-17T20:19:00Z" w:initials="KB">
    <w:p w14:paraId="305DAA4C" w14:textId="77777777" w:rsidR="006E699D" w:rsidRDefault="00213EA2" w:rsidP="005409E2">
      <w:r>
        <w:rPr>
          <w:rStyle w:val="CommentReference"/>
        </w:rPr>
        <w:annotationRef/>
      </w:r>
      <w:r w:rsidR="006E699D">
        <w:t>Some formatting errors for Harvard referencing.</w:t>
      </w:r>
    </w:p>
    <w:p w14:paraId="31D6411B" w14:textId="77777777" w:rsidR="006E699D" w:rsidRDefault="006E699D" w:rsidP="005409E2">
      <w:r>
        <w:t>Duplicate Bryson interview.</w:t>
      </w:r>
    </w:p>
  </w:comment>
  <w:comment w:id="62" w:author="Kadi Berry" w:date="2023-05-17T20:18:00Z" w:initials="KB">
    <w:p w14:paraId="3DE2A16D" w14:textId="7EF313E2" w:rsidR="00CF63ED" w:rsidRDefault="00CF63ED" w:rsidP="00004B56">
      <w:r>
        <w:rPr>
          <w:rStyle w:val="CommentReference"/>
        </w:rPr>
        <w:annotationRef/>
      </w:r>
      <w:r>
        <w:rPr>
          <w:color w:val="000000"/>
        </w:rPr>
        <w:t>This appears to be identical to the Reference List, so is therefore unnecessary</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7A1BABA4" w15:done="0"/>
  <w15:commentEx w15:paraId="513D482B" w15:done="0"/>
  <w15:commentEx w15:paraId="1001C8C0" w15:done="0"/>
  <w15:commentEx w15:paraId="48B9B89F" w15:done="0"/>
  <w15:commentEx w15:paraId="154E6927" w15:done="0"/>
  <w15:commentEx w15:paraId="2E55D1B0" w15:done="0"/>
  <w15:commentEx w15:paraId="5BB48C0C" w15:done="0"/>
  <w15:commentEx w15:paraId="2B618937" w15:done="0"/>
  <w15:commentEx w15:paraId="685EBA30" w15:done="0"/>
  <w15:commentEx w15:paraId="6865080F" w15:done="0"/>
  <w15:commentEx w15:paraId="349286A7" w15:done="0"/>
  <w15:commentEx w15:paraId="05D3177C" w15:done="0"/>
  <w15:commentEx w15:paraId="690579D1" w15:done="0"/>
  <w15:commentEx w15:paraId="7BD608D2" w15:done="0"/>
  <w15:commentEx w15:paraId="6AEFBC92" w15:done="0"/>
  <w15:commentEx w15:paraId="099D44D5" w15:done="0"/>
  <w15:commentEx w15:paraId="77A7489F" w15:done="0"/>
  <w15:commentEx w15:paraId="5CA7851B" w15:done="0"/>
  <w15:commentEx w15:paraId="0A8D9B49" w15:done="0"/>
  <w15:commentEx w15:paraId="6FA53F3C" w15:done="0"/>
  <w15:commentEx w15:paraId="106C410B" w15:done="0"/>
  <w15:commentEx w15:paraId="69D6C16F" w15:done="0"/>
  <w15:commentEx w15:paraId="460F4FFF" w15:done="0"/>
  <w15:commentEx w15:paraId="03F19962" w15:done="0"/>
  <w15:commentEx w15:paraId="29146CC8" w15:done="0"/>
  <w15:commentEx w15:paraId="22F67E91" w15:done="0"/>
  <w15:commentEx w15:paraId="7B2E5DE4" w15:done="0"/>
  <w15:commentEx w15:paraId="439F0697" w15:done="0"/>
  <w15:commentEx w15:paraId="356CD15A" w15:done="0"/>
  <w15:commentEx w15:paraId="4FA99F8B" w15:done="0"/>
  <w15:commentEx w15:paraId="611588CD" w15:done="0"/>
  <w15:commentEx w15:paraId="44972899" w15:done="0"/>
  <w15:commentEx w15:paraId="34166367" w15:done="0"/>
  <w15:commentEx w15:paraId="4006F015" w15:done="0"/>
  <w15:commentEx w15:paraId="479E5DD2" w15:done="0"/>
  <w15:commentEx w15:paraId="5D1C9CD1" w15:done="0"/>
  <w15:commentEx w15:paraId="33D619E7" w15:done="0"/>
  <w15:commentEx w15:paraId="643479AA" w15:done="0"/>
  <w15:commentEx w15:paraId="31D6411B" w15:done="0"/>
  <w15:commentEx w15:paraId="3DE2A16D"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ex:commentExtensible w16cex:durableId="280F97B0" w16cex:dateUtc="2023-05-17T17:13:00Z"/>
  <w16cex:commentExtensible w16cex:durableId="280F9F11" w16cex:dateUtc="2023-05-17T17:44:00Z"/>
  <w16cex:commentExtensible w16cex:durableId="280F97D1" w16cex:dateUtc="2023-05-17T17:13:00Z"/>
  <w16cex:commentExtensible w16cex:durableId="280F9F52" w16cex:dateUtc="2023-05-17T17:45:00Z"/>
  <w16cex:commentExtensible w16cex:durableId="280F983D" w16cex:dateUtc="2023-05-17T17:15:00Z"/>
  <w16cex:commentExtensible w16cex:durableId="280F9F88" w16cex:dateUtc="2023-05-17T17:46:00Z"/>
  <w16cex:commentExtensible w16cex:durableId="280FA047" w16cex:dateUtc="2023-05-17T17:49:00Z"/>
  <w16cex:commentExtensible w16cex:durableId="280F9F93" w16cex:dateUtc="2023-05-17T17:46:00Z"/>
  <w16cex:commentExtensible w16cex:durableId="280FA0BB" w16cex:dateUtc="2023-05-17T17:51:00Z"/>
  <w16cex:commentExtensible w16cex:durableId="280FA0EA" w16cex:dateUtc="2023-05-17T17:52:00Z"/>
  <w16cex:commentExtensible w16cex:durableId="280FA110" w16cex:dateUtc="2023-05-17T17:53:00Z"/>
  <w16cex:commentExtensible w16cex:durableId="280FA6E7" w16cex:dateUtc="2023-05-17T18:17:00Z"/>
  <w16cex:commentExtensible w16cex:durableId="280FA8D5" w16cex:dateUtc="2023-05-17T18:26:00Z"/>
  <w16cex:commentExtensible w16cex:durableId="280FA936" w16cex:dateUtc="2023-05-17T18:27:00Z"/>
  <w16cex:commentExtensible w16cex:durableId="280FAB08" w16cex:dateUtc="2023-05-17T18:35:00Z"/>
  <w16cex:commentExtensible w16cex:durableId="280FAB4A" w16cex:dateUtc="2023-05-17T18:36:00Z"/>
  <w16cex:commentExtensible w16cex:durableId="280FAE0A" w16cex:dateUtc="2023-05-17T18:48:00Z"/>
  <w16cex:commentExtensible w16cex:durableId="280FAC82" w16cex:dateUtc="2023-05-17T18:41:00Z"/>
  <w16cex:commentExtensible w16cex:durableId="280FACD6" w16cex:dateUtc="2023-05-17T18:43:00Z"/>
  <w16cex:commentExtensible w16cex:durableId="280FAE67" w16cex:dateUtc="2023-05-17T18:49:00Z"/>
  <w16cex:commentExtensible w16cex:durableId="280FAEB4" w16cex:dateUtc="2023-05-17T18:51:00Z"/>
  <w16cex:commentExtensible w16cex:durableId="280FAF42" w16cex:dateUtc="2023-05-17T18:53:00Z"/>
  <w16cex:commentExtensible w16cex:durableId="280FAF5B" w16cex:dateUtc="2023-05-17T18:54:00Z"/>
  <w16cex:commentExtensible w16cex:durableId="280FAFD8" w16cex:dateUtc="2023-05-17T18:56:00Z"/>
  <w16cex:commentExtensible w16cex:durableId="280FB009" w16cex:dateUtc="2023-05-17T18:56:00Z"/>
  <w16cex:commentExtensible w16cex:durableId="280FB09D" w16cex:dateUtc="2023-05-17T18:59:00Z"/>
  <w16cex:commentExtensible w16cex:durableId="280FB141" w16cex:dateUtc="2023-05-17T19:02:00Z"/>
  <w16cex:commentExtensible w16cex:durableId="280FB0C1" w16cex:dateUtc="2023-05-17T19:00:00Z"/>
  <w16cex:commentExtensible w16cex:durableId="280FB16A" w16cex:dateUtc="2023-05-17T19:02:00Z"/>
  <w16cex:commentExtensible w16cex:durableId="280FB19D" w16cex:dateUtc="2023-05-17T19:03:00Z"/>
  <w16cex:commentExtensible w16cex:durableId="280FB2CA" w16cex:dateUtc="2023-05-17T19:08:00Z"/>
  <w16cex:commentExtensible w16cex:durableId="280FB2D2" w16cex:dateUtc="2023-05-17T19:08:00Z"/>
  <w16cex:commentExtensible w16cex:durableId="280FB31A" w16cex:dateUtc="2023-05-17T19:10:00Z"/>
  <w16cex:commentExtensible w16cex:durableId="280FB367" w16cex:dateUtc="2023-05-17T19:11:00Z"/>
  <w16cex:commentExtensible w16cex:durableId="280FB37F" w16cex:dateUtc="2023-05-17T19:11:00Z"/>
  <w16cex:commentExtensible w16cex:durableId="280FB3CD" w16cex:dateUtc="2023-05-17T19:13:00Z"/>
  <w16cex:commentExtensible w16cex:durableId="280FB40E" w16cex:dateUtc="2023-05-17T19:14:00Z"/>
  <w16cex:commentExtensible w16cex:durableId="280FB472" w16cex:dateUtc="2023-05-17T19:15:00Z"/>
  <w16cex:commentExtensible w16cex:durableId="280FB54D" w16cex:dateUtc="2023-05-17T19:19:00Z"/>
  <w16cex:commentExtensible w16cex:durableId="280FB51D" w16cex:dateUtc="2023-05-17T19:18: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7A1BABA4" w16cid:durableId="280F97B0"/>
  <w16cid:commentId w16cid:paraId="513D482B" w16cid:durableId="280F9F11"/>
  <w16cid:commentId w16cid:paraId="1001C8C0" w16cid:durableId="280F97D1"/>
  <w16cid:commentId w16cid:paraId="48B9B89F" w16cid:durableId="280F9F52"/>
  <w16cid:commentId w16cid:paraId="154E6927" w16cid:durableId="280F983D"/>
  <w16cid:commentId w16cid:paraId="2E55D1B0" w16cid:durableId="280F9F88"/>
  <w16cid:commentId w16cid:paraId="5BB48C0C" w16cid:durableId="280FA047"/>
  <w16cid:commentId w16cid:paraId="2B618937" w16cid:durableId="280F9F93"/>
  <w16cid:commentId w16cid:paraId="685EBA30" w16cid:durableId="280FA0BB"/>
  <w16cid:commentId w16cid:paraId="6865080F" w16cid:durableId="280FA0EA"/>
  <w16cid:commentId w16cid:paraId="349286A7" w16cid:durableId="280FA110"/>
  <w16cid:commentId w16cid:paraId="05D3177C" w16cid:durableId="280FA6E7"/>
  <w16cid:commentId w16cid:paraId="690579D1" w16cid:durableId="280FA8D5"/>
  <w16cid:commentId w16cid:paraId="7BD608D2" w16cid:durableId="280FA936"/>
  <w16cid:commentId w16cid:paraId="6AEFBC92" w16cid:durableId="280FAB08"/>
  <w16cid:commentId w16cid:paraId="099D44D5" w16cid:durableId="280FAB4A"/>
  <w16cid:commentId w16cid:paraId="77A7489F" w16cid:durableId="280FAE0A"/>
  <w16cid:commentId w16cid:paraId="5CA7851B" w16cid:durableId="280FAC82"/>
  <w16cid:commentId w16cid:paraId="0A8D9B49" w16cid:durableId="280FACD6"/>
  <w16cid:commentId w16cid:paraId="6FA53F3C" w16cid:durableId="280FAE67"/>
  <w16cid:commentId w16cid:paraId="106C410B" w16cid:durableId="280FAEB4"/>
  <w16cid:commentId w16cid:paraId="69D6C16F" w16cid:durableId="280FAF42"/>
  <w16cid:commentId w16cid:paraId="460F4FFF" w16cid:durableId="280FAF5B"/>
  <w16cid:commentId w16cid:paraId="03F19962" w16cid:durableId="280FAFD8"/>
  <w16cid:commentId w16cid:paraId="29146CC8" w16cid:durableId="280FB009"/>
  <w16cid:commentId w16cid:paraId="22F67E91" w16cid:durableId="280FB09D"/>
  <w16cid:commentId w16cid:paraId="7B2E5DE4" w16cid:durableId="280FB141"/>
  <w16cid:commentId w16cid:paraId="439F0697" w16cid:durableId="280FB0C1"/>
  <w16cid:commentId w16cid:paraId="356CD15A" w16cid:durableId="280FB16A"/>
  <w16cid:commentId w16cid:paraId="4FA99F8B" w16cid:durableId="280FB19D"/>
  <w16cid:commentId w16cid:paraId="611588CD" w16cid:durableId="280FB2CA"/>
  <w16cid:commentId w16cid:paraId="44972899" w16cid:durableId="280FB2D2"/>
  <w16cid:commentId w16cid:paraId="34166367" w16cid:durableId="280FB31A"/>
  <w16cid:commentId w16cid:paraId="4006F015" w16cid:durableId="280FB367"/>
  <w16cid:commentId w16cid:paraId="479E5DD2" w16cid:durableId="280FB37F"/>
  <w16cid:commentId w16cid:paraId="5D1C9CD1" w16cid:durableId="280FB3CD"/>
  <w16cid:commentId w16cid:paraId="33D619E7" w16cid:durableId="280FB40E"/>
  <w16cid:commentId w16cid:paraId="643479AA" w16cid:durableId="280FB472"/>
  <w16cid:commentId w16cid:paraId="31D6411B" w16cid:durableId="280FB54D"/>
  <w16cid:commentId w16cid:paraId="3DE2A16D" w16cid:durableId="280FB51D"/>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B87E539" w14:textId="77777777" w:rsidR="00066BC9" w:rsidRDefault="00066BC9">
      <w:r>
        <w:separator/>
      </w:r>
    </w:p>
  </w:endnote>
  <w:endnote w:type="continuationSeparator" w:id="0">
    <w:p w14:paraId="508AB3AB" w14:textId="77777777" w:rsidR="00066BC9" w:rsidRDefault="00066BC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Arial">
    <w:panose1 w:val="020B0604020202020204"/>
    <w:charset w:val="00"/>
    <w:family w:val="swiss"/>
    <w:pitch w:val="variable"/>
    <w:sig w:usb0="E0002AFF" w:usb1="C0007843" w:usb2="00000009" w:usb3="00000000" w:csb0="000001FF" w:csb1="00000000"/>
  </w:font>
  <w:font w:name="Verdana">
    <w:panose1 w:val="020B0604030504040204"/>
    <w:charset w:val="00"/>
    <w:family w:val="swiss"/>
    <w:pitch w:val="variable"/>
    <w:sig w:usb0="A00006FF" w:usb1="4000205B" w:usb2="00000010" w:usb3="00000000" w:csb0="0000019F" w:csb1="00000000"/>
  </w:font>
  <w:font w:name="CG Times (WN)">
    <w:panose1 w:val="020B0604020202020204"/>
    <w:charset w:val="00"/>
    <w:family w:val="roman"/>
    <w:notTrueType/>
    <w:pitch w:val="variable"/>
    <w:sig w:usb0="00000003" w:usb1="00000000" w:usb2="00000000" w:usb3="00000000" w:csb0="00000001" w:csb1="00000000"/>
  </w:font>
  <w:font w:name="Tahoma">
    <w:panose1 w:val="020B0604030504040204"/>
    <w:charset w:val="00"/>
    <w:family w:val="swiss"/>
    <w:pitch w:val="variable"/>
    <w:sig w:usb0="E1002EFF" w:usb1="C000605B" w:usb2="00000029" w:usb3="00000000" w:csb0="000101FF" w:csb1="00000000"/>
  </w:font>
  <w:font w:name="Helvetica">
    <w:panose1 w:val="00000000000000000000"/>
    <w:charset w:val="00"/>
    <w:family w:val="auto"/>
    <w:pitch w:val="variable"/>
    <w:sig w:usb0="E00002FF" w:usb1="5000785B" w:usb2="00000000" w:usb3="00000000" w:csb0="0000019F" w:csb1="00000000"/>
  </w:font>
  <w:font w:name="Arial Unicode MS">
    <w:panose1 w:val="020B0604020202020204"/>
    <w:charset w:val="80"/>
    <w:family w:val="swiss"/>
    <w:pitch w:val="variable"/>
    <w:sig w:usb0="F7FFAEFF" w:usb1="F9DFFFFF" w:usb2="0000007F" w:usb3="00000000" w:csb0="003F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 w:name="Cambria">
    <w:panose1 w:val="02040503050406030204"/>
    <w:charset w:val="00"/>
    <w:family w:val="roman"/>
    <w:pitch w:val="variable"/>
    <w:sig w:usb0="E00006FF" w:usb1="420024FF" w:usb2="02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8236868"/>
      <w:docPartObj>
        <w:docPartGallery w:val="Page Numbers (Bottom of Page)"/>
        <w:docPartUnique/>
      </w:docPartObj>
    </w:sdtPr>
    <w:sdtEndPr/>
    <w:sdtContent>
      <w:sdt>
        <w:sdtPr>
          <w:id w:val="-1705238520"/>
          <w:docPartObj>
            <w:docPartGallery w:val="Page Numbers (Top of Page)"/>
            <w:docPartUnique/>
          </w:docPartObj>
        </w:sdtPr>
        <w:sdtEndPr/>
        <w:sdtContent>
          <w:p w14:paraId="76F6CC8D" w14:textId="5932A01A" w:rsidR="00F65920" w:rsidRDefault="00F65920">
            <w:pPr>
              <w:pStyle w:val="Footer"/>
            </w:pPr>
            <w:r>
              <w:t xml:space="preserve">Page </w:t>
            </w:r>
            <w:r>
              <w:rPr>
                <w:b/>
                <w:bCs/>
                <w:sz w:val="24"/>
                <w:szCs w:val="24"/>
              </w:rPr>
              <w:fldChar w:fldCharType="begin"/>
            </w:r>
            <w:r>
              <w:rPr>
                <w:b/>
                <w:bCs/>
              </w:rPr>
              <w:instrText xml:space="preserve"> PAGE </w:instrText>
            </w:r>
            <w:r>
              <w:rPr>
                <w:b/>
                <w:bCs/>
                <w:sz w:val="24"/>
                <w:szCs w:val="24"/>
              </w:rPr>
              <w:fldChar w:fldCharType="separate"/>
            </w:r>
            <w:r>
              <w:rPr>
                <w:b/>
                <w:bCs/>
                <w:noProof/>
              </w:rPr>
              <w:t>2</w:t>
            </w:r>
            <w:r>
              <w:rPr>
                <w:b/>
                <w:bCs/>
                <w:sz w:val="24"/>
                <w:szCs w:val="24"/>
              </w:rPr>
              <w:fldChar w:fldCharType="end"/>
            </w:r>
            <w:r>
              <w:t xml:space="preserve"> of </w:t>
            </w:r>
            <w:r>
              <w:rPr>
                <w:b/>
                <w:bCs/>
                <w:sz w:val="24"/>
                <w:szCs w:val="24"/>
              </w:rPr>
              <w:fldChar w:fldCharType="begin"/>
            </w:r>
            <w:r>
              <w:rPr>
                <w:b/>
                <w:bCs/>
              </w:rPr>
              <w:instrText xml:space="preserve"> NUMPAGES  </w:instrText>
            </w:r>
            <w:r>
              <w:rPr>
                <w:b/>
                <w:bCs/>
                <w:sz w:val="24"/>
                <w:szCs w:val="24"/>
              </w:rPr>
              <w:fldChar w:fldCharType="separate"/>
            </w:r>
            <w:r>
              <w:rPr>
                <w:b/>
                <w:bCs/>
                <w:noProof/>
              </w:rPr>
              <w:t>2</w:t>
            </w:r>
            <w:r>
              <w:rPr>
                <w:b/>
                <w:bCs/>
                <w:sz w:val="24"/>
                <w:szCs w:val="24"/>
              </w:rPr>
              <w:fldChar w:fldCharType="end"/>
            </w:r>
          </w:p>
        </w:sdtContent>
      </w:sdt>
    </w:sdtContent>
  </w:sdt>
  <w:p w14:paraId="701FCED9" w14:textId="77777777" w:rsidR="000F635B" w:rsidRDefault="000F635B">
    <w:pPr>
      <w:pStyle w:val="Footer"/>
      <w:jc w:val="right"/>
      <w:rPr>
        <w:sz w:val="16"/>
      </w:rP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AD2CF87" w14:textId="77777777" w:rsidR="00066BC9" w:rsidRDefault="00066BC9">
      <w:r>
        <w:separator/>
      </w:r>
    </w:p>
  </w:footnote>
  <w:footnote w:type="continuationSeparator" w:id="0">
    <w:p w14:paraId="41BF0391" w14:textId="77777777" w:rsidR="00066BC9" w:rsidRDefault="00066BC9">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0EE197E" w14:textId="03E60FB0" w:rsidR="00F65920" w:rsidRDefault="00F65920">
    <w:pPr>
      <w:pStyle w:val="Header"/>
      <w:pBdr>
        <w:bottom w:val="single" w:sz="4" w:space="1" w:color="D9D9D9" w:themeColor="background1" w:themeShade="D9"/>
      </w:pBdr>
      <w:rPr>
        <w:b/>
        <w:bCs/>
      </w:rPr>
    </w:pPr>
  </w:p>
  <w:p w14:paraId="2230DF02" w14:textId="77777777" w:rsidR="00F65920" w:rsidRDefault="00F65920">
    <w:pPr>
      <w:pStyle w:val="Header"/>
    </w:pPr>
  </w:p>
</w:hdr>
</file>

<file path=word/intelligence2.xml><?xml version="1.0" encoding="utf-8"?>
<int2:intelligence xmlns:int2="http://schemas.microsoft.com/office/intelligence/2020/intelligence" xmlns:oel="http://schemas.microsoft.com/office/2019/extlst">
  <int2:observations>
    <int2:bookmark int2:bookmarkName="_Int_q1wx6ARG" int2:invalidationBookmarkName="" int2:hashCode="inJotHV1gp9kmJ" int2:id="JwQ7pmao">
      <int2:state int2:value="Rejected" int2:type="LegacyProofing"/>
    </int2:bookmark>
  </int2:observations>
  <int2:intelligenceSettings/>
  <int2:onDemandWorkflows/>
</int2:intelligence>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1D"/>
    <w:multiLevelType w:val="multilevel"/>
    <w:tmpl w:val="7C009F04"/>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0F0D2123"/>
    <w:multiLevelType w:val="hybridMultilevel"/>
    <w:tmpl w:val="DF2637A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 w15:restartNumberingAfterBreak="0">
    <w:nsid w:val="12FA322B"/>
    <w:multiLevelType w:val="hybridMultilevel"/>
    <w:tmpl w:val="C472BCAA"/>
    <w:lvl w:ilvl="0" w:tplc="08090011">
      <w:start w:val="1"/>
      <w:numFmt w:val="decimal"/>
      <w:lvlText w:val="%1)"/>
      <w:lvlJc w:val="left"/>
      <w:pPr>
        <w:tabs>
          <w:tab w:val="num" w:pos="360"/>
        </w:tabs>
        <w:ind w:left="360" w:hanging="360"/>
      </w:pPr>
    </w:lvl>
    <w:lvl w:ilvl="1" w:tplc="08090019" w:tentative="1">
      <w:start w:val="1"/>
      <w:numFmt w:val="lowerLetter"/>
      <w:lvlText w:val="%2."/>
      <w:lvlJc w:val="left"/>
      <w:pPr>
        <w:tabs>
          <w:tab w:val="num" w:pos="1080"/>
        </w:tabs>
        <w:ind w:left="1080" w:hanging="360"/>
      </w:pPr>
    </w:lvl>
    <w:lvl w:ilvl="2" w:tplc="0809001B" w:tentative="1">
      <w:start w:val="1"/>
      <w:numFmt w:val="lowerRoman"/>
      <w:lvlText w:val="%3."/>
      <w:lvlJc w:val="right"/>
      <w:pPr>
        <w:tabs>
          <w:tab w:val="num" w:pos="1800"/>
        </w:tabs>
        <w:ind w:left="1800" w:hanging="180"/>
      </w:pPr>
    </w:lvl>
    <w:lvl w:ilvl="3" w:tplc="0809000F" w:tentative="1">
      <w:start w:val="1"/>
      <w:numFmt w:val="decimal"/>
      <w:lvlText w:val="%4."/>
      <w:lvlJc w:val="left"/>
      <w:pPr>
        <w:tabs>
          <w:tab w:val="num" w:pos="2520"/>
        </w:tabs>
        <w:ind w:left="2520" w:hanging="360"/>
      </w:pPr>
    </w:lvl>
    <w:lvl w:ilvl="4" w:tplc="08090019" w:tentative="1">
      <w:start w:val="1"/>
      <w:numFmt w:val="lowerLetter"/>
      <w:lvlText w:val="%5."/>
      <w:lvlJc w:val="left"/>
      <w:pPr>
        <w:tabs>
          <w:tab w:val="num" w:pos="3240"/>
        </w:tabs>
        <w:ind w:left="3240" w:hanging="360"/>
      </w:pPr>
    </w:lvl>
    <w:lvl w:ilvl="5" w:tplc="0809001B" w:tentative="1">
      <w:start w:val="1"/>
      <w:numFmt w:val="lowerRoman"/>
      <w:lvlText w:val="%6."/>
      <w:lvlJc w:val="right"/>
      <w:pPr>
        <w:tabs>
          <w:tab w:val="num" w:pos="3960"/>
        </w:tabs>
        <w:ind w:left="3960" w:hanging="180"/>
      </w:pPr>
    </w:lvl>
    <w:lvl w:ilvl="6" w:tplc="0809000F" w:tentative="1">
      <w:start w:val="1"/>
      <w:numFmt w:val="decimal"/>
      <w:lvlText w:val="%7."/>
      <w:lvlJc w:val="left"/>
      <w:pPr>
        <w:tabs>
          <w:tab w:val="num" w:pos="4680"/>
        </w:tabs>
        <w:ind w:left="4680" w:hanging="360"/>
      </w:pPr>
    </w:lvl>
    <w:lvl w:ilvl="7" w:tplc="08090019" w:tentative="1">
      <w:start w:val="1"/>
      <w:numFmt w:val="lowerLetter"/>
      <w:lvlText w:val="%8."/>
      <w:lvlJc w:val="left"/>
      <w:pPr>
        <w:tabs>
          <w:tab w:val="num" w:pos="5400"/>
        </w:tabs>
        <w:ind w:left="5400" w:hanging="360"/>
      </w:pPr>
    </w:lvl>
    <w:lvl w:ilvl="8" w:tplc="0809001B" w:tentative="1">
      <w:start w:val="1"/>
      <w:numFmt w:val="lowerRoman"/>
      <w:lvlText w:val="%9."/>
      <w:lvlJc w:val="right"/>
      <w:pPr>
        <w:tabs>
          <w:tab w:val="num" w:pos="6120"/>
        </w:tabs>
        <w:ind w:left="6120" w:hanging="180"/>
      </w:pPr>
    </w:lvl>
  </w:abstractNum>
  <w:abstractNum w:abstractNumId="3" w15:restartNumberingAfterBreak="0">
    <w:nsid w:val="1637645E"/>
    <w:multiLevelType w:val="hybridMultilevel"/>
    <w:tmpl w:val="4B5C932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 w15:restartNumberingAfterBreak="0">
    <w:nsid w:val="1A474891"/>
    <w:multiLevelType w:val="hybridMultilevel"/>
    <w:tmpl w:val="30B617F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20DE1A0D"/>
    <w:multiLevelType w:val="hybridMultilevel"/>
    <w:tmpl w:val="7E86589E"/>
    <w:lvl w:ilvl="0" w:tplc="0809000F">
      <w:start w:val="1"/>
      <w:numFmt w:val="decimal"/>
      <w:lvlText w:val="%1."/>
      <w:lvlJc w:val="left"/>
      <w:pPr>
        <w:ind w:left="896" w:hanging="360"/>
      </w:pPr>
    </w:lvl>
    <w:lvl w:ilvl="1" w:tplc="08090019" w:tentative="1">
      <w:start w:val="1"/>
      <w:numFmt w:val="lowerLetter"/>
      <w:lvlText w:val="%2."/>
      <w:lvlJc w:val="left"/>
      <w:pPr>
        <w:ind w:left="1616" w:hanging="360"/>
      </w:pPr>
    </w:lvl>
    <w:lvl w:ilvl="2" w:tplc="0809001B" w:tentative="1">
      <w:start w:val="1"/>
      <w:numFmt w:val="lowerRoman"/>
      <w:lvlText w:val="%3."/>
      <w:lvlJc w:val="right"/>
      <w:pPr>
        <w:ind w:left="2336" w:hanging="180"/>
      </w:pPr>
    </w:lvl>
    <w:lvl w:ilvl="3" w:tplc="0809000F" w:tentative="1">
      <w:start w:val="1"/>
      <w:numFmt w:val="decimal"/>
      <w:lvlText w:val="%4."/>
      <w:lvlJc w:val="left"/>
      <w:pPr>
        <w:ind w:left="3056" w:hanging="360"/>
      </w:pPr>
    </w:lvl>
    <w:lvl w:ilvl="4" w:tplc="08090019" w:tentative="1">
      <w:start w:val="1"/>
      <w:numFmt w:val="lowerLetter"/>
      <w:lvlText w:val="%5."/>
      <w:lvlJc w:val="left"/>
      <w:pPr>
        <w:ind w:left="3776" w:hanging="360"/>
      </w:pPr>
    </w:lvl>
    <w:lvl w:ilvl="5" w:tplc="0809001B" w:tentative="1">
      <w:start w:val="1"/>
      <w:numFmt w:val="lowerRoman"/>
      <w:lvlText w:val="%6."/>
      <w:lvlJc w:val="right"/>
      <w:pPr>
        <w:ind w:left="4496" w:hanging="180"/>
      </w:pPr>
    </w:lvl>
    <w:lvl w:ilvl="6" w:tplc="0809000F" w:tentative="1">
      <w:start w:val="1"/>
      <w:numFmt w:val="decimal"/>
      <w:lvlText w:val="%7."/>
      <w:lvlJc w:val="left"/>
      <w:pPr>
        <w:ind w:left="5216" w:hanging="360"/>
      </w:pPr>
    </w:lvl>
    <w:lvl w:ilvl="7" w:tplc="08090019" w:tentative="1">
      <w:start w:val="1"/>
      <w:numFmt w:val="lowerLetter"/>
      <w:lvlText w:val="%8."/>
      <w:lvlJc w:val="left"/>
      <w:pPr>
        <w:ind w:left="5936" w:hanging="360"/>
      </w:pPr>
    </w:lvl>
    <w:lvl w:ilvl="8" w:tplc="0809001B" w:tentative="1">
      <w:start w:val="1"/>
      <w:numFmt w:val="lowerRoman"/>
      <w:lvlText w:val="%9."/>
      <w:lvlJc w:val="right"/>
      <w:pPr>
        <w:ind w:left="6656" w:hanging="180"/>
      </w:pPr>
    </w:lvl>
  </w:abstractNum>
  <w:abstractNum w:abstractNumId="6" w15:restartNumberingAfterBreak="0">
    <w:nsid w:val="21656294"/>
    <w:multiLevelType w:val="multilevel"/>
    <w:tmpl w:val="2878E4F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7" w15:restartNumberingAfterBreak="0">
    <w:nsid w:val="28E465C1"/>
    <w:multiLevelType w:val="hybridMultilevel"/>
    <w:tmpl w:val="CE1A658E"/>
    <w:lvl w:ilvl="0" w:tplc="75D02466">
      <w:numFmt w:val="bullet"/>
      <w:lvlText w:val="-"/>
      <w:lvlJc w:val="left"/>
      <w:pPr>
        <w:ind w:left="420" w:hanging="360"/>
      </w:pPr>
      <w:rPr>
        <w:rFonts w:ascii="Calibri" w:eastAsia="Times New Roman" w:hAnsi="Calibri" w:cs="Arial" w:hint="default"/>
      </w:rPr>
    </w:lvl>
    <w:lvl w:ilvl="1" w:tplc="08090003" w:tentative="1">
      <w:start w:val="1"/>
      <w:numFmt w:val="bullet"/>
      <w:lvlText w:val="o"/>
      <w:lvlJc w:val="left"/>
      <w:pPr>
        <w:ind w:left="1140" w:hanging="360"/>
      </w:pPr>
      <w:rPr>
        <w:rFonts w:ascii="Courier New" w:hAnsi="Courier New" w:cs="Courier New" w:hint="default"/>
      </w:rPr>
    </w:lvl>
    <w:lvl w:ilvl="2" w:tplc="08090005" w:tentative="1">
      <w:start w:val="1"/>
      <w:numFmt w:val="bullet"/>
      <w:lvlText w:val=""/>
      <w:lvlJc w:val="left"/>
      <w:pPr>
        <w:ind w:left="1860" w:hanging="360"/>
      </w:pPr>
      <w:rPr>
        <w:rFonts w:ascii="Wingdings" w:hAnsi="Wingdings" w:hint="default"/>
      </w:rPr>
    </w:lvl>
    <w:lvl w:ilvl="3" w:tplc="08090001" w:tentative="1">
      <w:start w:val="1"/>
      <w:numFmt w:val="bullet"/>
      <w:lvlText w:val=""/>
      <w:lvlJc w:val="left"/>
      <w:pPr>
        <w:ind w:left="2580" w:hanging="360"/>
      </w:pPr>
      <w:rPr>
        <w:rFonts w:ascii="Symbol" w:hAnsi="Symbol" w:hint="default"/>
      </w:rPr>
    </w:lvl>
    <w:lvl w:ilvl="4" w:tplc="08090003" w:tentative="1">
      <w:start w:val="1"/>
      <w:numFmt w:val="bullet"/>
      <w:lvlText w:val="o"/>
      <w:lvlJc w:val="left"/>
      <w:pPr>
        <w:ind w:left="3300" w:hanging="360"/>
      </w:pPr>
      <w:rPr>
        <w:rFonts w:ascii="Courier New" w:hAnsi="Courier New" w:cs="Courier New" w:hint="default"/>
      </w:rPr>
    </w:lvl>
    <w:lvl w:ilvl="5" w:tplc="08090005" w:tentative="1">
      <w:start w:val="1"/>
      <w:numFmt w:val="bullet"/>
      <w:lvlText w:val=""/>
      <w:lvlJc w:val="left"/>
      <w:pPr>
        <w:ind w:left="4020" w:hanging="360"/>
      </w:pPr>
      <w:rPr>
        <w:rFonts w:ascii="Wingdings" w:hAnsi="Wingdings" w:hint="default"/>
      </w:rPr>
    </w:lvl>
    <w:lvl w:ilvl="6" w:tplc="08090001" w:tentative="1">
      <w:start w:val="1"/>
      <w:numFmt w:val="bullet"/>
      <w:lvlText w:val=""/>
      <w:lvlJc w:val="left"/>
      <w:pPr>
        <w:ind w:left="4740" w:hanging="360"/>
      </w:pPr>
      <w:rPr>
        <w:rFonts w:ascii="Symbol" w:hAnsi="Symbol" w:hint="default"/>
      </w:rPr>
    </w:lvl>
    <w:lvl w:ilvl="7" w:tplc="08090003" w:tentative="1">
      <w:start w:val="1"/>
      <w:numFmt w:val="bullet"/>
      <w:lvlText w:val="o"/>
      <w:lvlJc w:val="left"/>
      <w:pPr>
        <w:ind w:left="5460" w:hanging="360"/>
      </w:pPr>
      <w:rPr>
        <w:rFonts w:ascii="Courier New" w:hAnsi="Courier New" w:cs="Courier New" w:hint="default"/>
      </w:rPr>
    </w:lvl>
    <w:lvl w:ilvl="8" w:tplc="08090005" w:tentative="1">
      <w:start w:val="1"/>
      <w:numFmt w:val="bullet"/>
      <w:lvlText w:val=""/>
      <w:lvlJc w:val="left"/>
      <w:pPr>
        <w:ind w:left="6180" w:hanging="360"/>
      </w:pPr>
      <w:rPr>
        <w:rFonts w:ascii="Wingdings" w:hAnsi="Wingdings" w:hint="default"/>
      </w:rPr>
    </w:lvl>
  </w:abstractNum>
  <w:abstractNum w:abstractNumId="8" w15:restartNumberingAfterBreak="0">
    <w:nsid w:val="2B825852"/>
    <w:multiLevelType w:val="hybridMultilevel"/>
    <w:tmpl w:val="F2986816"/>
    <w:lvl w:ilvl="0" w:tplc="08090001">
      <w:start w:val="1"/>
      <w:numFmt w:val="bullet"/>
      <w:lvlText w:val=""/>
      <w:lvlJc w:val="left"/>
      <w:pPr>
        <w:ind w:left="765" w:hanging="360"/>
      </w:pPr>
      <w:rPr>
        <w:rFonts w:ascii="Symbol" w:hAnsi="Symbol" w:hint="default"/>
      </w:rPr>
    </w:lvl>
    <w:lvl w:ilvl="1" w:tplc="08090003" w:tentative="1">
      <w:start w:val="1"/>
      <w:numFmt w:val="bullet"/>
      <w:lvlText w:val="o"/>
      <w:lvlJc w:val="left"/>
      <w:pPr>
        <w:ind w:left="1485" w:hanging="360"/>
      </w:pPr>
      <w:rPr>
        <w:rFonts w:ascii="Courier New" w:hAnsi="Courier New" w:cs="Courier New" w:hint="default"/>
      </w:rPr>
    </w:lvl>
    <w:lvl w:ilvl="2" w:tplc="08090005" w:tentative="1">
      <w:start w:val="1"/>
      <w:numFmt w:val="bullet"/>
      <w:lvlText w:val=""/>
      <w:lvlJc w:val="left"/>
      <w:pPr>
        <w:ind w:left="2205" w:hanging="360"/>
      </w:pPr>
      <w:rPr>
        <w:rFonts w:ascii="Wingdings" w:hAnsi="Wingdings" w:hint="default"/>
      </w:rPr>
    </w:lvl>
    <w:lvl w:ilvl="3" w:tplc="08090001" w:tentative="1">
      <w:start w:val="1"/>
      <w:numFmt w:val="bullet"/>
      <w:lvlText w:val=""/>
      <w:lvlJc w:val="left"/>
      <w:pPr>
        <w:ind w:left="2925" w:hanging="360"/>
      </w:pPr>
      <w:rPr>
        <w:rFonts w:ascii="Symbol" w:hAnsi="Symbol" w:hint="default"/>
      </w:rPr>
    </w:lvl>
    <w:lvl w:ilvl="4" w:tplc="08090003" w:tentative="1">
      <w:start w:val="1"/>
      <w:numFmt w:val="bullet"/>
      <w:lvlText w:val="o"/>
      <w:lvlJc w:val="left"/>
      <w:pPr>
        <w:ind w:left="3645" w:hanging="360"/>
      </w:pPr>
      <w:rPr>
        <w:rFonts w:ascii="Courier New" w:hAnsi="Courier New" w:cs="Courier New" w:hint="default"/>
      </w:rPr>
    </w:lvl>
    <w:lvl w:ilvl="5" w:tplc="08090005" w:tentative="1">
      <w:start w:val="1"/>
      <w:numFmt w:val="bullet"/>
      <w:lvlText w:val=""/>
      <w:lvlJc w:val="left"/>
      <w:pPr>
        <w:ind w:left="4365" w:hanging="360"/>
      </w:pPr>
      <w:rPr>
        <w:rFonts w:ascii="Wingdings" w:hAnsi="Wingdings" w:hint="default"/>
      </w:rPr>
    </w:lvl>
    <w:lvl w:ilvl="6" w:tplc="08090001" w:tentative="1">
      <w:start w:val="1"/>
      <w:numFmt w:val="bullet"/>
      <w:lvlText w:val=""/>
      <w:lvlJc w:val="left"/>
      <w:pPr>
        <w:ind w:left="5085" w:hanging="360"/>
      </w:pPr>
      <w:rPr>
        <w:rFonts w:ascii="Symbol" w:hAnsi="Symbol" w:hint="default"/>
      </w:rPr>
    </w:lvl>
    <w:lvl w:ilvl="7" w:tplc="08090003" w:tentative="1">
      <w:start w:val="1"/>
      <w:numFmt w:val="bullet"/>
      <w:lvlText w:val="o"/>
      <w:lvlJc w:val="left"/>
      <w:pPr>
        <w:ind w:left="5805" w:hanging="360"/>
      </w:pPr>
      <w:rPr>
        <w:rFonts w:ascii="Courier New" w:hAnsi="Courier New" w:cs="Courier New" w:hint="default"/>
      </w:rPr>
    </w:lvl>
    <w:lvl w:ilvl="8" w:tplc="08090005" w:tentative="1">
      <w:start w:val="1"/>
      <w:numFmt w:val="bullet"/>
      <w:lvlText w:val=""/>
      <w:lvlJc w:val="left"/>
      <w:pPr>
        <w:ind w:left="6525" w:hanging="360"/>
      </w:pPr>
      <w:rPr>
        <w:rFonts w:ascii="Wingdings" w:hAnsi="Wingdings" w:hint="default"/>
      </w:rPr>
    </w:lvl>
  </w:abstractNum>
  <w:abstractNum w:abstractNumId="9" w15:restartNumberingAfterBreak="0">
    <w:nsid w:val="311A72B5"/>
    <w:multiLevelType w:val="hybridMultilevel"/>
    <w:tmpl w:val="112AC9F6"/>
    <w:lvl w:ilvl="0" w:tplc="22D0FDEC">
      <w:start w:val="1"/>
      <w:numFmt w:val="bullet"/>
      <w:pStyle w:val="BulletedList"/>
      <w:lvlText w:val=""/>
      <w:lvlJc w:val="left"/>
      <w:pPr>
        <w:tabs>
          <w:tab w:val="num" w:pos="288"/>
        </w:tabs>
        <w:ind w:left="432" w:hanging="288"/>
      </w:pPr>
      <w:rPr>
        <w:rFonts w:ascii="Symbol" w:hAnsi="Symbol" w:hint="default"/>
        <w:sz w:val="16"/>
        <w:szCs w:val="16"/>
      </w:rPr>
    </w:lvl>
    <w:lvl w:ilvl="1" w:tplc="04090003" w:tentative="1">
      <w:start w:val="1"/>
      <w:numFmt w:val="bullet"/>
      <w:lvlText w:val="o"/>
      <w:lvlJc w:val="left"/>
      <w:pPr>
        <w:tabs>
          <w:tab w:val="num" w:pos="1440"/>
        </w:tabs>
        <w:ind w:left="1440" w:hanging="360"/>
      </w:pPr>
      <w:rPr>
        <w:rFonts w:ascii="Courier New" w:hAnsi="Courier New" w:cs="Courier New" w:hint="default"/>
      </w:rPr>
    </w:lvl>
    <w:lvl w:ilvl="2" w:tplc="04090005" w:tentative="1">
      <w:start w:val="1"/>
      <w:numFmt w:val="bullet"/>
      <w:lvlText w:val=""/>
      <w:lvlJc w:val="left"/>
      <w:pPr>
        <w:tabs>
          <w:tab w:val="num" w:pos="2160"/>
        </w:tabs>
        <w:ind w:left="2160" w:hanging="360"/>
      </w:pPr>
      <w:rPr>
        <w:rFonts w:ascii="Wingdings" w:hAnsi="Wingdings" w:hint="default"/>
      </w:rPr>
    </w:lvl>
    <w:lvl w:ilvl="3" w:tplc="04090001" w:tentative="1">
      <w:start w:val="1"/>
      <w:numFmt w:val="bullet"/>
      <w:lvlText w:val=""/>
      <w:lvlJc w:val="left"/>
      <w:pPr>
        <w:tabs>
          <w:tab w:val="num" w:pos="2880"/>
        </w:tabs>
        <w:ind w:left="2880" w:hanging="360"/>
      </w:pPr>
      <w:rPr>
        <w:rFonts w:ascii="Symbol" w:hAnsi="Symbol" w:hint="default"/>
      </w:rPr>
    </w:lvl>
    <w:lvl w:ilvl="4" w:tplc="04090003" w:tentative="1">
      <w:start w:val="1"/>
      <w:numFmt w:val="bullet"/>
      <w:lvlText w:val="o"/>
      <w:lvlJc w:val="left"/>
      <w:pPr>
        <w:tabs>
          <w:tab w:val="num" w:pos="3600"/>
        </w:tabs>
        <w:ind w:left="3600" w:hanging="360"/>
      </w:pPr>
      <w:rPr>
        <w:rFonts w:ascii="Courier New" w:hAnsi="Courier New" w:cs="Courier New" w:hint="default"/>
      </w:rPr>
    </w:lvl>
    <w:lvl w:ilvl="5" w:tplc="04090005" w:tentative="1">
      <w:start w:val="1"/>
      <w:numFmt w:val="bullet"/>
      <w:lvlText w:val=""/>
      <w:lvlJc w:val="left"/>
      <w:pPr>
        <w:tabs>
          <w:tab w:val="num" w:pos="4320"/>
        </w:tabs>
        <w:ind w:left="4320" w:hanging="360"/>
      </w:pPr>
      <w:rPr>
        <w:rFonts w:ascii="Wingdings" w:hAnsi="Wingdings" w:hint="default"/>
      </w:rPr>
    </w:lvl>
    <w:lvl w:ilvl="6" w:tplc="04090001" w:tentative="1">
      <w:start w:val="1"/>
      <w:numFmt w:val="bullet"/>
      <w:lvlText w:val=""/>
      <w:lvlJc w:val="left"/>
      <w:pPr>
        <w:tabs>
          <w:tab w:val="num" w:pos="5040"/>
        </w:tabs>
        <w:ind w:left="5040" w:hanging="360"/>
      </w:pPr>
      <w:rPr>
        <w:rFonts w:ascii="Symbol" w:hAnsi="Symbol" w:hint="default"/>
      </w:rPr>
    </w:lvl>
    <w:lvl w:ilvl="7" w:tplc="04090003" w:tentative="1">
      <w:start w:val="1"/>
      <w:numFmt w:val="bullet"/>
      <w:lvlText w:val="o"/>
      <w:lvlJc w:val="left"/>
      <w:pPr>
        <w:tabs>
          <w:tab w:val="num" w:pos="5760"/>
        </w:tabs>
        <w:ind w:left="5760" w:hanging="360"/>
      </w:pPr>
      <w:rPr>
        <w:rFonts w:ascii="Courier New" w:hAnsi="Courier New" w:cs="Courier New" w:hint="default"/>
      </w:rPr>
    </w:lvl>
    <w:lvl w:ilvl="8" w:tplc="04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343516A5"/>
    <w:multiLevelType w:val="hybridMultilevel"/>
    <w:tmpl w:val="EF3C6C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38316035"/>
    <w:multiLevelType w:val="hybridMultilevel"/>
    <w:tmpl w:val="5712C6E2"/>
    <w:lvl w:ilvl="0" w:tplc="FFFFFFFF">
      <w:start w:val="1"/>
      <w:numFmt w:val="bullet"/>
      <w:lvlText w:val=""/>
      <w:lvlJc w:val="left"/>
      <w:pPr>
        <w:tabs>
          <w:tab w:val="num" w:pos="360"/>
        </w:tabs>
        <w:ind w:left="360" w:hanging="360"/>
      </w:pPr>
      <w:rPr>
        <w:rFonts w:ascii="Symbol" w:hAnsi="Symbol" w:hint="default"/>
      </w:rPr>
    </w:lvl>
    <w:lvl w:ilvl="1" w:tplc="FFFFFFFF" w:tentative="1">
      <w:start w:val="1"/>
      <w:numFmt w:val="bullet"/>
      <w:lvlText w:val="o"/>
      <w:lvlJc w:val="left"/>
      <w:pPr>
        <w:tabs>
          <w:tab w:val="num" w:pos="1080"/>
        </w:tabs>
        <w:ind w:left="1080" w:hanging="360"/>
      </w:pPr>
      <w:rPr>
        <w:rFonts w:ascii="Courier New" w:hAnsi="Courier New" w:cs="Verdana" w:hint="default"/>
      </w:rPr>
    </w:lvl>
    <w:lvl w:ilvl="2" w:tplc="FFFFFFFF" w:tentative="1">
      <w:start w:val="1"/>
      <w:numFmt w:val="bullet"/>
      <w:lvlText w:val=""/>
      <w:lvlJc w:val="left"/>
      <w:pPr>
        <w:tabs>
          <w:tab w:val="num" w:pos="1800"/>
        </w:tabs>
        <w:ind w:left="1800" w:hanging="360"/>
      </w:pPr>
      <w:rPr>
        <w:rFonts w:ascii="Wingdings" w:hAnsi="Wingdings" w:hint="default"/>
      </w:rPr>
    </w:lvl>
    <w:lvl w:ilvl="3" w:tplc="FFFFFFFF" w:tentative="1">
      <w:start w:val="1"/>
      <w:numFmt w:val="bullet"/>
      <w:lvlText w:val=""/>
      <w:lvlJc w:val="left"/>
      <w:pPr>
        <w:tabs>
          <w:tab w:val="num" w:pos="2520"/>
        </w:tabs>
        <w:ind w:left="2520" w:hanging="360"/>
      </w:pPr>
      <w:rPr>
        <w:rFonts w:ascii="Symbol" w:hAnsi="Symbol" w:hint="default"/>
      </w:rPr>
    </w:lvl>
    <w:lvl w:ilvl="4" w:tplc="FFFFFFFF" w:tentative="1">
      <w:start w:val="1"/>
      <w:numFmt w:val="bullet"/>
      <w:lvlText w:val="o"/>
      <w:lvlJc w:val="left"/>
      <w:pPr>
        <w:tabs>
          <w:tab w:val="num" w:pos="3240"/>
        </w:tabs>
        <w:ind w:left="3240" w:hanging="360"/>
      </w:pPr>
      <w:rPr>
        <w:rFonts w:ascii="Courier New" w:hAnsi="Courier New" w:cs="Verdana" w:hint="default"/>
      </w:rPr>
    </w:lvl>
    <w:lvl w:ilvl="5" w:tplc="FFFFFFFF" w:tentative="1">
      <w:start w:val="1"/>
      <w:numFmt w:val="bullet"/>
      <w:lvlText w:val=""/>
      <w:lvlJc w:val="left"/>
      <w:pPr>
        <w:tabs>
          <w:tab w:val="num" w:pos="3960"/>
        </w:tabs>
        <w:ind w:left="3960" w:hanging="360"/>
      </w:pPr>
      <w:rPr>
        <w:rFonts w:ascii="Wingdings" w:hAnsi="Wingdings" w:hint="default"/>
      </w:rPr>
    </w:lvl>
    <w:lvl w:ilvl="6" w:tplc="FFFFFFFF" w:tentative="1">
      <w:start w:val="1"/>
      <w:numFmt w:val="bullet"/>
      <w:lvlText w:val=""/>
      <w:lvlJc w:val="left"/>
      <w:pPr>
        <w:tabs>
          <w:tab w:val="num" w:pos="4680"/>
        </w:tabs>
        <w:ind w:left="4680" w:hanging="360"/>
      </w:pPr>
      <w:rPr>
        <w:rFonts w:ascii="Symbol" w:hAnsi="Symbol" w:hint="default"/>
      </w:rPr>
    </w:lvl>
    <w:lvl w:ilvl="7" w:tplc="FFFFFFFF" w:tentative="1">
      <w:start w:val="1"/>
      <w:numFmt w:val="bullet"/>
      <w:lvlText w:val="o"/>
      <w:lvlJc w:val="left"/>
      <w:pPr>
        <w:tabs>
          <w:tab w:val="num" w:pos="5400"/>
        </w:tabs>
        <w:ind w:left="5400" w:hanging="360"/>
      </w:pPr>
      <w:rPr>
        <w:rFonts w:ascii="Courier New" w:hAnsi="Courier New" w:cs="Verdana" w:hint="default"/>
      </w:rPr>
    </w:lvl>
    <w:lvl w:ilvl="8" w:tplc="FFFFFFFF" w:tentative="1">
      <w:start w:val="1"/>
      <w:numFmt w:val="bullet"/>
      <w:lvlText w:val=""/>
      <w:lvlJc w:val="left"/>
      <w:pPr>
        <w:tabs>
          <w:tab w:val="num" w:pos="6120"/>
        </w:tabs>
        <w:ind w:left="6120" w:hanging="360"/>
      </w:pPr>
      <w:rPr>
        <w:rFonts w:ascii="Wingdings" w:hAnsi="Wingdings" w:hint="default"/>
      </w:rPr>
    </w:lvl>
  </w:abstractNum>
  <w:abstractNum w:abstractNumId="12" w15:restartNumberingAfterBreak="0">
    <w:nsid w:val="3A103B14"/>
    <w:multiLevelType w:val="hybridMultilevel"/>
    <w:tmpl w:val="F436697E"/>
    <w:lvl w:ilvl="0" w:tplc="0409000F">
      <w:start w:val="1"/>
      <w:numFmt w:val="decimal"/>
      <w:lvlText w:val="%1."/>
      <w:lvlJc w:val="left"/>
      <w:pPr>
        <w:tabs>
          <w:tab w:val="num" w:pos="360"/>
        </w:tabs>
        <w:ind w:left="360" w:hanging="360"/>
      </w:pPr>
    </w:lvl>
    <w:lvl w:ilvl="1" w:tplc="04090019" w:tentative="1">
      <w:start w:val="1"/>
      <w:numFmt w:val="lowerLetter"/>
      <w:lvlText w:val="%2."/>
      <w:lvlJc w:val="left"/>
      <w:pPr>
        <w:tabs>
          <w:tab w:val="num" w:pos="1080"/>
        </w:tabs>
        <w:ind w:left="1080" w:hanging="360"/>
      </w:pPr>
    </w:lvl>
    <w:lvl w:ilvl="2" w:tplc="0409001B" w:tentative="1">
      <w:start w:val="1"/>
      <w:numFmt w:val="lowerRoman"/>
      <w:lvlText w:val="%3."/>
      <w:lvlJc w:val="right"/>
      <w:pPr>
        <w:tabs>
          <w:tab w:val="num" w:pos="1800"/>
        </w:tabs>
        <w:ind w:left="1800" w:hanging="180"/>
      </w:pPr>
    </w:lvl>
    <w:lvl w:ilvl="3" w:tplc="0409000F" w:tentative="1">
      <w:start w:val="1"/>
      <w:numFmt w:val="decimal"/>
      <w:lvlText w:val="%4."/>
      <w:lvlJc w:val="left"/>
      <w:pPr>
        <w:tabs>
          <w:tab w:val="num" w:pos="2520"/>
        </w:tabs>
        <w:ind w:left="2520" w:hanging="360"/>
      </w:pPr>
    </w:lvl>
    <w:lvl w:ilvl="4" w:tplc="04090019" w:tentative="1">
      <w:start w:val="1"/>
      <w:numFmt w:val="lowerLetter"/>
      <w:lvlText w:val="%5."/>
      <w:lvlJc w:val="left"/>
      <w:pPr>
        <w:tabs>
          <w:tab w:val="num" w:pos="3240"/>
        </w:tabs>
        <w:ind w:left="3240" w:hanging="360"/>
      </w:pPr>
    </w:lvl>
    <w:lvl w:ilvl="5" w:tplc="0409001B" w:tentative="1">
      <w:start w:val="1"/>
      <w:numFmt w:val="lowerRoman"/>
      <w:lvlText w:val="%6."/>
      <w:lvlJc w:val="right"/>
      <w:pPr>
        <w:tabs>
          <w:tab w:val="num" w:pos="3960"/>
        </w:tabs>
        <w:ind w:left="3960" w:hanging="180"/>
      </w:pPr>
    </w:lvl>
    <w:lvl w:ilvl="6" w:tplc="0409000F" w:tentative="1">
      <w:start w:val="1"/>
      <w:numFmt w:val="decimal"/>
      <w:lvlText w:val="%7."/>
      <w:lvlJc w:val="left"/>
      <w:pPr>
        <w:tabs>
          <w:tab w:val="num" w:pos="4680"/>
        </w:tabs>
        <w:ind w:left="4680" w:hanging="360"/>
      </w:pPr>
    </w:lvl>
    <w:lvl w:ilvl="7" w:tplc="04090019" w:tentative="1">
      <w:start w:val="1"/>
      <w:numFmt w:val="lowerLetter"/>
      <w:lvlText w:val="%8."/>
      <w:lvlJc w:val="left"/>
      <w:pPr>
        <w:tabs>
          <w:tab w:val="num" w:pos="5400"/>
        </w:tabs>
        <w:ind w:left="5400" w:hanging="360"/>
      </w:pPr>
    </w:lvl>
    <w:lvl w:ilvl="8" w:tplc="0409001B" w:tentative="1">
      <w:start w:val="1"/>
      <w:numFmt w:val="lowerRoman"/>
      <w:lvlText w:val="%9."/>
      <w:lvlJc w:val="right"/>
      <w:pPr>
        <w:tabs>
          <w:tab w:val="num" w:pos="6120"/>
        </w:tabs>
        <w:ind w:left="6120" w:hanging="180"/>
      </w:pPr>
    </w:lvl>
  </w:abstractNum>
  <w:abstractNum w:abstractNumId="13" w15:restartNumberingAfterBreak="0">
    <w:nsid w:val="42161253"/>
    <w:multiLevelType w:val="hybridMultilevel"/>
    <w:tmpl w:val="776CCE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45FB7405"/>
    <w:multiLevelType w:val="hybridMultilevel"/>
    <w:tmpl w:val="4C94272E"/>
    <w:lvl w:ilvl="0" w:tplc="0409000F">
      <w:start w:val="1"/>
      <w:numFmt w:val="decimal"/>
      <w:lvlText w:val="%1."/>
      <w:lvlJc w:val="left"/>
      <w:pPr>
        <w:ind w:left="720" w:hanging="360"/>
      </w:p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15" w15:restartNumberingAfterBreak="0">
    <w:nsid w:val="5F4E0FDF"/>
    <w:multiLevelType w:val="hybridMultilevel"/>
    <w:tmpl w:val="198A47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62511688"/>
    <w:multiLevelType w:val="hybridMultilevel"/>
    <w:tmpl w:val="3C32DE1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62760694"/>
    <w:multiLevelType w:val="hybridMultilevel"/>
    <w:tmpl w:val="03A88C3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71E648F7"/>
    <w:multiLevelType w:val="hybridMultilevel"/>
    <w:tmpl w:val="8BC0AF6A"/>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19" w15:restartNumberingAfterBreak="0">
    <w:nsid w:val="72D806BE"/>
    <w:multiLevelType w:val="hybridMultilevel"/>
    <w:tmpl w:val="BFFE19EC"/>
    <w:lvl w:ilvl="0" w:tplc="04090001">
      <w:start w:val="1"/>
      <w:numFmt w:val="bullet"/>
      <w:lvlText w:val=""/>
      <w:lvlJc w:val="left"/>
      <w:pPr>
        <w:tabs>
          <w:tab w:val="num" w:pos="360"/>
        </w:tabs>
        <w:ind w:left="360" w:hanging="360"/>
      </w:pPr>
      <w:rPr>
        <w:rFonts w:ascii="Symbol" w:hAnsi="Symbol" w:hint="default"/>
      </w:rPr>
    </w:lvl>
    <w:lvl w:ilvl="1" w:tplc="04090003" w:tentative="1">
      <w:start w:val="1"/>
      <w:numFmt w:val="bullet"/>
      <w:lvlText w:val="o"/>
      <w:lvlJc w:val="left"/>
      <w:pPr>
        <w:tabs>
          <w:tab w:val="num" w:pos="1080"/>
        </w:tabs>
        <w:ind w:left="1080" w:hanging="360"/>
      </w:pPr>
      <w:rPr>
        <w:rFonts w:ascii="Courier New" w:hAnsi="Courier New" w:cs="Courier New" w:hint="default"/>
      </w:rPr>
    </w:lvl>
    <w:lvl w:ilvl="2" w:tplc="04090005" w:tentative="1">
      <w:start w:val="1"/>
      <w:numFmt w:val="bullet"/>
      <w:lvlText w:val=""/>
      <w:lvlJc w:val="left"/>
      <w:pPr>
        <w:tabs>
          <w:tab w:val="num" w:pos="1800"/>
        </w:tabs>
        <w:ind w:left="1800" w:hanging="360"/>
      </w:pPr>
      <w:rPr>
        <w:rFonts w:ascii="Wingdings" w:hAnsi="Wingdings" w:hint="default"/>
      </w:rPr>
    </w:lvl>
    <w:lvl w:ilvl="3" w:tplc="04090001" w:tentative="1">
      <w:start w:val="1"/>
      <w:numFmt w:val="bullet"/>
      <w:lvlText w:val=""/>
      <w:lvlJc w:val="left"/>
      <w:pPr>
        <w:tabs>
          <w:tab w:val="num" w:pos="2520"/>
        </w:tabs>
        <w:ind w:left="2520" w:hanging="360"/>
      </w:pPr>
      <w:rPr>
        <w:rFonts w:ascii="Symbol" w:hAnsi="Symbol" w:hint="default"/>
      </w:rPr>
    </w:lvl>
    <w:lvl w:ilvl="4" w:tplc="04090003" w:tentative="1">
      <w:start w:val="1"/>
      <w:numFmt w:val="bullet"/>
      <w:lvlText w:val="o"/>
      <w:lvlJc w:val="left"/>
      <w:pPr>
        <w:tabs>
          <w:tab w:val="num" w:pos="3240"/>
        </w:tabs>
        <w:ind w:left="3240" w:hanging="360"/>
      </w:pPr>
      <w:rPr>
        <w:rFonts w:ascii="Courier New" w:hAnsi="Courier New" w:cs="Courier New" w:hint="default"/>
      </w:rPr>
    </w:lvl>
    <w:lvl w:ilvl="5" w:tplc="04090005" w:tentative="1">
      <w:start w:val="1"/>
      <w:numFmt w:val="bullet"/>
      <w:lvlText w:val=""/>
      <w:lvlJc w:val="left"/>
      <w:pPr>
        <w:tabs>
          <w:tab w:val="num" w:pos="3960"/>
        </w:tabs>
        <w:ind w:left="3960" w:hanging="360"/>
      </w:pPr>
      <w:rPr>
        <w:rFonts w:ascii="Wingdings" w:hAnsi="Wingdings" w:hint="default"/>
      </w:rPr>
    </w:lvl>
    <w:lvl w:ilvl="6" w:tplc="04090001" w:tentative="1">
      <w:start w:val="1"/>
      <w:numFmt w:val="bullet"/>
      <w:lvlText w:val=""/>
      <w:lvlJc w:val="left"/>
      <w:pPr>
        <w:tabs>
          <w:tab w:val="num" w:pos="4680"/>
        </w:tabs>
        <w:ind w:left="4680" w:hanging="360"/>
      </w:pPr>
      <w:rPr>
        <w:rFonts w:ascii="Symbol" w:hAnsi="Symbol" w:hint="default"/>
      </w:rPr>
    </w:lvl>
    <w:lvl w:ilvl="7" w:tplc="04090003" w:tentative="1">
      <w:start w:val="1"/>
      <w:numFmt w:val="bullet"/>
      <w:lvlText w:val="o"/>
      <w:lvlJc w:val="left"/>
      <w:pPr>
        <w:tabs>
          <w:tab w:val="num" w:pos="5400"/>
        </w:tabs>
        <w:ind w:left="5400" w:hanging="360"/>
      </w:pPr>
      <w:rPr>
        <w:rFonts w:ascii="Courier New" w:hAnsi="Courier New" w:cs="Courier New" w:hint="default"/>
      </w:rPr>
    </w:lvl>
    <w:lvl w:ilvl="8" w:tplc="04090005" w:tentative="1">
      <w:start w:val="1"/>
      <w:numFmt w:val="bullet"/>
      <w:lvlText w:val=""/>
      <w:lvlJc w:val="left"/>
      <w:pPr>
        <w:tabs>
          <w:tab w:val="num" w:pos="6120"/>
        </w:tabs>
        <w:ind w:left="6120" w:hanging="360"/>
      </w:pPr>
      <w:rPr>
        <w:rFonts w:ascii="Wingdings" w:hAnsi="Wingdings" w:hint="default"/>
      </w:rPr>
    </w:lvl>
  </w:abstractNum>
  <w:abstractNum w:abstractNumId="20" w15:restartNumberingAfterBreak="0">
    <w:nsid w:val="777210E6"/>
    <w:multiLevelType w:val="hybridMultilevel"/>
    <w:tmpl w:val="E26E2B66"/>
    <w:lvl w:ilvl="0" w:tplc="B0CE75B2">
      <w:start w:val="1"/>
      <w:numFmt w:val="bullet"/>
      <w:lvlText w:val=""/>
      <w:lvlJc w:val="left"/>
      <w:pPr>
        <w:ind w:left="720" w:hanging="360"/>
      </w:pPr>
      <w:rPr>
        <w:rFonts w:ascii="Symbol" w:hAnsi="Symbol" w:hint="default"/>
      </w:rPr>
    </w:lvl>
    <w:lvl w:ilvl="1" w:tplc="8E84C2E8" w:tentative="1">
      <w:start w:val="1"/>
      <w:numFmt w:val="bullet"/>
      <w:lvlText w:val="o"/>
      <w:lvlJc w:val="left"/>
      <w:pPr>
        <w:ind w:left="1440" w:hanging="360"/>
      </w:pPr>
      <w:rPr>
        <w:rFonts w:ascii="Courier New" w:hAnsi="Courier New" w:cs="Courier New" w:hint="default"/>
      </w:rPr>
    </w:lvl>
    <w:lvl w:ilvl="2" w:tplc="B0CADB7C" w:tentative="1">
      <w:start w:val="1"/>
      <w:numFmt w:val="bullet"/>
      <w:lvlText w:val=""/>
      <w:lvlJc w:val="left"/>
      <w:pPr>
        <w:ind w:left="2160" w:hanging="360"/>
      </w:pPr>
      <w:rPr>
        <w:rFonts w:ascii="Wingdings" w:hAnsi="Wingdings" w:hint="default"/>
      </w:rPr>
    </w:lvl>
    <w:lvl w:ilvl="3" w:tplc="BF9A0A02" w:tentative="1">
      <w:start w:val="1"/>
      <w:numFmt w:val="bullet"/>
      <w:lvlText w:val=""/>
      <w:lvlJc w:val="left"/>
      <w:pPr>
        <w:ind w:left="2880" w:hanging="360"/>
      </w:pPr>
      <w:rPr>
        <w:rFonts w:ascii="Symbol" w:hAnsi="Symbol" w:hint="default"/>
      </w:rPr>
    </w:lvl>
    <w:lvl w:ilvl="4" w:tplc="2E26B3C2" w:tentative="1">
      <w:start w:val="1"/>
      <w:numFmt w:val="bullet"/>
      <w:lvlText w:val="o"/>
      <w:lvlJc w:val="left"/>
      <w:pPr>
        <w:ind w:left="3600" w:hanging="360"/>
      </w:pPr>
      <w:rPr>
        <w:rFonts w:ascii="Courier New" w:hAnsi="Courier New" w:cs="Courier New" w:hint="default"/>
      </w:rPr>
    </w:lvl>
    <w:lvl w:ilvl="5" w:tplc="A68E2F36" w:tentative="1">
      <w:start w:val="1"/>
      <w:numFmt w:val="bullet"/>
      <w:lvlText w:val=""/>
      <w:lvlJc w:val="left"/>
      <w:pPr>
        <w:ind w:left="4320" w:hanging="360"/>
      </w:pPr>
      <w:rPr>
        <w:rFonts w:ascii="Wingdings" w:hAnsi="Wingdings" w:hint="default"/>
      </w:rPr>
    </w:lvl>
    <w:lvl w:ilvl="6" w:tplc="99BAEDE0" w:tentative="1">
      <w:start w:val="1"/>
      <w:numFmt w:val="bullet"/>
      <w:lvlText w:val=""/>
      <w:lvlJc w:val="left"/>
      <w:pPr>
        <w:ind w:left="5040" w:hanging="360"/>
      </w:pPr>
      <w:rPr>
        <w:rFonts w:ascii="Symbol" w:hAnsi="Symbol" w:hint="default"/>
      </w:rPr>
    </w:lvl>
    <w:lvl w:ilvl="7" w:tplc="37CCE0E0" w:tentative="1">
      <w:start w:val="1"/>
      <w:numFmt w:val="bullet"/>
      <w:lvlText w:val="o"/>
      <w:lvlJc w:val="left"/>
      <w:pPr>
        <w:ind w:left="5760" w:hanging="360"/>
      </w:pPr>
      <w:rPr>
        <w:rFonts w:ascii="Courier New" w:hAnsi="Courier New" w:cs="Courier New" w:hint="default"/>
      </w:rPr>
    </w:lvl>
    <w:lvl w:ilvl="8" w:tplc="B6FEC694" w:tentative="1">
      <w:start w:val="1"/>
      <w:numFmt w:val="bullet"/>
      <w:lvlText w:val=""/>
      <w:lvlJc w:val="left"/>
      <w:pPr>
        <w:ind w:left="6480" w:hanging="360"/>
      </w:pPr>
      <w:rPr>
        <w:rFonts w:ascii="Wingdings" w:hAnsi="Wingdings" w:hint="default"/>
      </w:rPr>
    </w:lvl>
  </w:abstractNum>
  <w:num w:numId="1" w16cid:durableId="1933775120">
    <w:abstractNumId w:val="2"/>
  </w:num>
  <w:num w:numId="2" w16cid:durableId="1443382077">
    <w:abstractNumId w:val="11"/>
  </w:num>
  <w:num w:numId="3" w16cid:durableId="328559627">
    <w:abstractNumId w:val="19"/>
  </w:num>
  <w:num w:numId="4" w16cid:durableId="518391552">
    <w:abstractNumId w:val="14"/>
  </w:num>
  <w:num w:numId="5" w16cid:durableId="867794101">
    <w:abstractNumId w:val="9"/>
  </w:num>
  <w:num w:numId="6" w16cid:durableId="1703749582">
    <w:abstractNumId w:val="18"/>
  </w:num>
  <w:num w:numId="7" w16cid:durableId="1161656896">
    <w:abstractNumId w:val="3"/>
  </w:num>
  <w:num w:numId="8" w16cid:durableId="1391660607">
    <w:abstractNumId w:val="17"/>
  </w:num>
  <w:num w:numId="9" w16cid:durableId="129056550">
    <w:abstractNumId w:val="12"/>
  </w:num>
  <w:num w:numId="10" w16cid:durableId="1347948767">
    <w:abstractNumId w:val="5"/>
  </w:num>
  <w:num w:numId="11" w16cid:durableId="1530411515">
    <w:abstractNumId w:val="6"/>
  </w:num>
  <w:num w:numId="12" w16cid:durableId="1036196729">
    <w:abstractNumId w:val="10"/>
  </w:num>
  <w:num w:numId="13" w16cid:durableId="1559779328">
    <w:abstractNumId w:val="15"/>
  </w:num>
  <w:num w:numId="14" w16cid:durableId="1889410420">
    <w:abstractNumId w:val="4"/>
  </w:num>
  <w:num w:numId="15" w16cid:durableId="980691292">
    <w:abstractNumId w:val="0"/>
  </w:num>
  <w:num w:numId="16" w16cid:durableId="1941792729">
    <w:abstractNumId w:val="7"/>
  </w:num>
  <w:num w:numId="17" w16cid:durableId="680278367">
    <w:abstractNumId w:val="20"/>
  </w:num>
  <w:num w:numId="18" w16cid:durableId="1552309377">
    <w:abstractNumId w:val="16"/>
  </w:num>
  <w:num w:numId="19" w16cid:durableId="208495848">
    <w:abstractNumId w:val="13"/>
  </w:num>
  <w:num w:numId="20" w16cid:durableId="1542740107">
    <w:abstractNumId w:val="8"/>
  </w:num>
  <w:num w:numId="21" w16cid:durableId="1608929979">
    <w:abstractNumId w:val="1"/>
  </w:num>
  <w:num w:numId="22" w16cid:durableId="2071806640">
    <w:abstractNumId w:val="20"/>
  </w:num>
  <w:num w:numId="23" w16cid:durableId="1505852202">
    <w:abstractNumId w:val="1"/>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Kadi Berry">
    <w15:presenceInfo w15:providerId="AD" w15:userId="S::KadiB@pembrokeshire.ac.uk::91b32c3a-8d3a-4ef9-a01f-c355749743f4"/>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00"/>
  <w:proofState w:spelling="clean"/>
  <w:attachedTemplate r:id="rId1"/>
  <w:stylePaneFormatFilter w:val="3F01" w:allStyles="1" w:customStyles="0" w:latentStyles="0" w:stylesInUse="0" w:headingStyles="0" w:numberingStyles="0" w:tableStyles="0" w:directFormattingOnRuns="1" w:directFormattingOnParagraphs="1" w:directFormattingOnNumbering="1" w:directFormattingOnTables="1" w:clearFormatting="1" w:top3HeadingStyles="1" w:visibleStyles="0" w:alternateStyleNames="0"/>
  <w:defaultTabStop w:val="720"/>
  <w:drawingGridHorizontalSpacing w:val="100"/>
  <w:displayHorizontalDrawingGridEvery w:val="0"/>
  <w:displayVerticalDrawingGridEvery w:val="0"/>
  <w:doNotShadeFormData/>
  <w:noPunctuationKerning/>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FB4521"/>
    <w:rsid w:val="00007FC1"/>
    <w:rsid w:val="00010FFA"/>
    <w:rsid w:val="00011666"/>
    <w:rsid w:val="00023A37"/>
    <w:rsid w:val="00024D97"/>
    <w:rsid w:val="00026B02"/>
    <w:rsid w:val="000313F6"/>
    <w:rsid w:val="00034DC9"/>
    <w:rsid w:val="000352CF"/>
    <w:rsid w:val="0004579A"/>
    <w:rsid w:val="00066BC9"/>
    <w:rsid w:val="000822E5"/>
    <w:rsid w:val="000971FC"/>
    <w:rsid w:val="000A15EE"/>
    <w:rsid w:val="000A2A3A"/>
    <w:rsid w:val="000A492A"/>
    <w:rsid w:val="000A69DC"/>
    <w:rsid w:val="000C3632"/>
    <w:rsid w:val="000D2F80"/>
    <w:rsid w:val="000D3884"/>
    <w:rsid w:val="000E413A"/>
    <w:rsid w:val="000E4AEF"/>
    <w:rsid w:val="000F229A"/>
    <w:rsid w:val="000F5AA3"/>
    <w:rsid w:val="000F635B"/>
    <w:rsid w:val="000F7E30"/>
    <w:rsid w:val="00100396"/>
    <w:rsid w:val="00100B5C"/>
    <w:rsid w:val="001106E9"/>
    <w:rsid w:val="00124CA5"/>
    <w:rsid w:val="00134F77"/>
    <w:rsid w:val="001363A5"/>
    <w:rsid w:val="00150FCF"/>
    <w:rsid w:val="00152E9D"/>
    <w:rsid w:val="00154487"/>
    <w:rsid w:val="0017512A"/>
    <w:rsid w:val="00186371"/>
    <w:rsid w:val="00187E19"/>
    <w:rsid w:val="00196958"/>
    <w:rsid w:val="001A1E39"/>
    <w:rsid w:val="001A24F3"/>
    <w:rsid w:val="001B405C"/>
    <w:rsid w:val="001B4F12"/>
    <w:rsid w:val="001B5F45"/>
    <w:rsid w:val="001E1050"/>
    <w:rsid w:val="001E1E1F"/>
    <w:rsid w:val="001E2007"/>
    <w:rsid w:val="001E57C1"/>
    <w:rsid w:val="001F07EF"/>
    <w:rsid w:val="001F50B6"/>
    <w:rsid w:val="001F6D7A"/>
    <w:rsid w:val="00213EA2"/>
    <w:rsid w:val="00216C41"/>
    <w:rsid w:val="00217688"/>
    <w:rsid w:val="00224849"/>
    <w:rsid w:val="0022746E"/>
    <w:rsid w:val="00235F71"/>
    <w:rsid w:val="00236360"/>
    <w:rsid w:val="002444CA"/>
    <w:rsid w:val="0025032F"/>
    <w:rsid w:val="00260DE6"/>
    <w:rsid w:val="00270565"/>
    <w:rsid w:val="00272E20"/>
    <w:rsid w:val="00273FEE"/>
    <w:rsid w:val="0028204E"/>
    <w:rsid w:val="0028591B"/>
    <w:rsid w:val="002878BF"/>
    <w:rsid w:val="00291841"/>
    <w:rsid w:val="002C449B"/>
    <w:rsid w:val="002C6040"/>
    <w:rsid w:val="002D5B3F"/>
    <w:rsid w:val="002E272E"/>
    <w:rsid w:val="002E5219"/>
    <w:rsid w:val="002F5778"/>
    <w:rsid w:val="0030590B"/>
    <w:rsid w:val="003223E0"/>
    <w:rsid w:val="00324835"/>
    <w:rsid w:val="00342721"/>
    <w:rsid w:val="00352C4A"/>
    <w:rsid w:val="003574B6"/>
    <w:rsid w:val="00362560"/>
    <w:rsid w:val="0036369B"/>
    <w:rsid w:val="003732FD"/>
    <w:rsid w:val="003734AF"/>
    <w:rsid w:val="003753B2"/>
    <w:rsid w:val="00376559"/>
    <w:rsid w:val="00382BAA"/>
    <w:rsid w:val="00384D73"/>
    <w:rsid w:val="00386432"/>
    <w:rsid w:val="003865FF"/>
    <w:rsid w:val="003900BC"/>
    <w:rsid w:val="00393EB6"/>
    <w:rsid w:val="003A3CE5"/>
    <w:rsid w:val="003A521C"/>
    <w:rsid w:val="003A5E42"/>
    <w:rsid w:val="003B366F"/>
    <w:rsid w:val="003B3F9D"/>
    <w:rsid w:val="003B6C95"/>
    <w:rsid w:val="003B7ABC"/>
    <w:rsid w:val="003E5751"/>
    <w:rsid w:val="004046A9"/>
    <w:rsid w:val="00404C50"/>
    <w:rsid w:val="00423934"/>
    <w:rsid w:val="00426244"/>
    <w:rsid w:val="00451810"/>
    <w:rsid w:val="004625E2"/>
    <w:rsid w:val="00470A38"/>
    <w:rsid w:val="00477880"/>
    <w:rsid w:val="004874DE"/>
    <w:rsid w:val="004A7672"/>
    <w:rsid w:val="004B494E"/>
    <w:rsid w:val="004B5334"/>
    <w:rsid w:val="004B6C14"/>
    <w:rsid w:val="004D5E9B"/>
    <w:rsid w:val="004D63D9"/>
    <w:rsid w:val="004E6585"/>
    <w:rsid w:val="004F38B4"/>
    <w:rsid w:val="0050249F"/>
    <w:rsid w:val="00524566"/>
    <w:rsid w:val="00527E60"/>
    <w:rsid w:val="00530BEF"/>
    <w:rsid w:val="00531B33"/>
    <w:rsid w:val="0054074D"/>
    <w:rsid w:val="005436F3"/>
    <w:rsid w:val="00552351"/>
    <w:rsid w:val="00561F00"/>
    <w:rsid w:val="00562C4E"/>
    <w:rsid w:val="00562DEC"/>
    <w:rsid w:val="00576AB4"/>
    <w:rsid w:val="00577917"/>
    <w:rsid w:val="0058048A"/>
    <w:rsid w:val="00590667"/>
    <w:rsid w:val="00595696"/>
    <w:rsid w:val="005969E2"/>
    <w:rsid w:val="005A0433"/>
    <w:rsid w:val="005A1621"/>
    <w:rsid w:val="005A1638"/>
    <w:rsid w:val="005A1689"/>
    <w:rsid w:val="005B61CD"/>
    <w:rsid w:val="005D1D58"/>
    <w:rsid w:val="005D432C"/>
    <w:rsid w:val="005E285E"/>
    <w:rsid w:val="005E72F8"/>
    <w:rsid w:val="005F0579"/>
    <w:rsid w:val="005F3A53"/>
    <w:rsid w:val="005F77CF"/>
    <w:rsid w:val="0060333B"/>
    <w:rsid w:val="006062A3"/>
    <w:rsid w:val="0060708A"/>
    <w:rsid w:val="00610E08"/>
    <w:rsid w:val="00613CB1"/>
    <w:rsid w:val="006140BF"/>
    <w:rsid w:val="006161BE"/>
    <w:rsid w:val="00620787"/>
    <w:rsid w:val="0062491F"/>
    <w:rsid w:val="00630287"/>
    <w:rsid w:val="00632434"/>
    <w:rsid w:val="0063478F"/>
    <w:rsid w:val="00641CD3"/>
    <w:rsid w:val="00644256"/>
    <w:rsid w:val="00656744"/>
    <w:rsid w:val="00661D6F"/>
    <w:rsid w:val="006628E9"/>
    <w:rsid w:val="0066725E"/>
    <w:rsid w:val="006716C7"/>
    <w:rsid w:val="00681208"/>
    <w:rsid w:val="00681FA9"/>
    <w:rsid w:val="00691EA9"/>
    <w:rsid w:val="006934D4"/>
    <w:rsid w:val="006A6DC3"/>
    <w:rsid w:val="006B6BF5"/>
    <w:rsid w:val="006C4C83"/>
    <w:rsid w:val="006D49ED"/>
    <w:rsid w:val="006D55CE"/>
    <w:rsid w:val="006D637A"/>
    <w:rsid w:val="006D6F24"/>
    <w:rsid w:val="006E699D"/>
    <w:rsid w:val="006E7089"/>
    <w:rsid w:val="006F0F95"/>
    <w:rsid w:val="006F45BF"/>
    <w:rsid w:val="006F60E0"/>
    <w:rsid w:val="00702F71"/>
    <w:rsid w:val="007106AF"/>
    <w:rsid w:val="007366DF"/>
    <w:rsid w:val="007573F3"/>
    <w:rsid w:val="00757839"/>
    <w:rsid w:val="00770C81"/>
    <w:rsid w:val="0077445D"/>
    <w:rsid w:val="007754C9"/>
    <w:rsid w:val="00780A1E"/>
    <w:rsid w:val="00785FE0"/>
    <w:rsid w:val="00791024"/>
    <w:rsid w:val="00793F0A"/>
    <w:rsid w:val="007957A9"/>
    <w:rsid w:val="007A0B81"/>
    <w:rsid w:val="007A2263"/>
    <w:rsid w:val="007A2657"/>
    <w:rsid w:val="007C682C"/>
    <w:rsid w:val="007D2385"/>
    <w:rsid w:val="007D25C0"/>
    <w:rsid w:val="007D5DE2"/>
    <w:rsid w:val="007F0C2A"/>
    <w:rsid w:val="007F214F"/>
    <w:rsid w:val="00800069"/>
    <w:rsid w:val="00801061"/>
    <w:rsid w:val="008042F0"/>
    <w:rsid w:val="00813B36"/>
    <w:rsid w:val="008220E8"/>
    <w:rsid w:val="00830870"/>
    <w:rsid w:val="008310A0"/>
    <w:rsid w:val="00835D29"/>
    <w:rsid w:val="00842E7F"/>
    <w:rsid w:val="00843F1F"/>
    <w:rsid w:val="00852933"/>
    <w:rsid w:val="008566E5"/>
    <w:rsid w:val="008566FE"/>
    <w:rsid w:val="008644EC"/>
    <w:rsid w:val="00865B46"/>
    <w:rsid w:val="008742C4"/>
    <w:rsid w:val="00896134"/>
    <w:rsid w:val="008A62BC"/>
    <w:rsid w:val="008B3F24"/>
    <w:rsid w:val="008B43E7"/>
    <w:rsid w:val="008D763F"/>
    <w:rsid w:val="008F036F"/>
    <w:rsid w:val="008F1308"/>
    <w:rsid w:val="008F78C2"/>
    <w:rsid w:val="00904568"/>
    <w:rsid w:val="00911394"/>
    <w:rsid w:val="00923EF2"/>
    <w:rsid w:val="009263DA"/>
    <w:rsid w:val="00926D25"/>
    <w:rsid w:val="00926E9D"/>
    <w:rsid w:val="009315A0"/>
    <w:rsid w:val="00932C6E"/>
    <w:rsid w:val="00933118"/>
    <w:rsid w:val="00933F10"/>
    <w:rsid w:val="009361B9"/>
    <w:rsid w:val="00940F21"/>
    <w:rsid w:val="009433C5"/>
    <w:rsid w:val="00945BFB"/>
    <w:rsid w:val="009536E1"/>
    <w:rsid w:val="0095641F"/>
    <w:rsid w:val="00965881"/>
    <w:rsid w:val="009720E6"/>
    <w:rsid w:val="00983F7F"/>
    <w:rsid w:val="00985509"/>
    <w:rsid w:val="009871FF"/>
    <w:rsid w:val="00987758"/>
    <w:rsid w:val="00990799"/>
    <w:rsid w:val="00995D51"/>
    <w:rsid w:val="009A0631"/>
    <w:rsid w:val="009B10ED"/>
    <w:rsid w:val="009D0881"/>
    <w:rsid w:val="009D3EA4"/>
    <w:rsid w:val="009D649C"/>
    <w:rsid w:val="009D7B0A"/>
    <w:rsid w:val="009E4BC1"/>
    <w:rsid w:val="009F5CB2"/>
    <w:rsid w:val="00A03BB8"/>
    <w:rsid w:val="00A16AAC"/>
    <w:rsid w:val="00A16E98"/>
    <w:rsid w:val="00A2725C"/>
    <w:rsid w:val="00A3505D"/>
    <w:rsid w:val="00A4036F"/>
    <w:rsid w:val="00A406E5"/>
    <w:rsid w:val="00A423D0"/>
    <w:rsid w:val="00A43880"/>
    <w:rsid w:val="00A4641C"/>
    <w:rsid w:val="00A55876"/>
    <w:rsid w:val="00A638A8"/>
    <w:rsid w:val="00A67FB1"/>
    <w:rsid w:val="00A7527A"/>
    <w:rsid w:val="00A85BFE"/>
    <w:rsid w:val="00A94DCA"/>
    <w:rsid w:val="00AA7B99"/>
    <w:rsid w:val="00AB6FE7"/>
    <w:rsid w:val="00AB7AD7"/>
    <w:rsid w:val="00AD2430"/>
    <w:rsid w:val="00AE41A6"/>
    <w:rsid w:val="00AF0E34"/>
    <w:rsid w:val="00AF271D"/>
    <w:rsid w:val="00AF56C2"/>
    <w:rsid w:val="00B004E6"/>
    <w:rsid w:val="00B05A12"/>
    <w:rsid w:val="00B0744D"/>
    <w:rsid w:val="00B07E83"/>
    <w:rsid w:val="00B11295"/>
    <w:rsid w:val="00B17B2D"/>
    <w:rsid w:val="00B50A36"/>
    <w:rsid w:val="00B50EA8"/>
    <w:rsid w:val="00B50F87"/>
    <w:rsid w:val="00B51729"/>
    <w:rsid w:val="00B64082"/>
    <w:rsid w:val="00B72325"/>
    <w:rsid w:val="00B81AD3"/>
    <w:rsid w:val="00B829D8"/>
    <w:rsid w:val="00B84B5B"/>
    <w:rsid w:val="00B86446"/>
    <w:rsid w:val="00BA0FD3"/>
    <w:rsid w:val="00BA1176"/>
    <w:rsid w:val="00BA1248"/>
    <w:rsid w:val="00BE0B01"/>
    <w:rsid w:val="00BE11C6"/>
    <w:rsid w:val="00BE79C7"/>
    <w:rsid w:val="00BF3CB5"/>
    <w:rsid w:val="00BF3E76"/>
    <w:rsid w:val="00C01A3F"/>
    <w:rsid w:val="00C041C8"/>
    <w:rsid w:val="00C073F1"/>
    <w:rsid w:val="00C1285B"/>
    <w:rsid w:val="00C1361B"/>
    <w:rsid w:val="00C14E1F"/>
    <w:rsid w:val="00C26530"/>
    <w:rsid w:val="00C315AF"/>
    <w:rsid w:val="00C36D9A"/>
    <w:rsid w:val="00C44A72"/>
    <w:rsid w:val="00C474BE"/>
    <w:rsid w:val="00C61FC2"/>
    <w:rsid w:val="00C643D0"/>
    <w:rsid w:val="00C705F9"/>
    <w:rsid w:val="00C76D35"/>
    <w:rsid w:val="00C80F0F"/>
    <w:rsid w:val="00C8667A"/>
    <w:rsid w:val="00C93BCB"/>
    <w:rsid w:val="00CA35E9"/>
    <w:rsid w:val="00CC241A"/>
    <w:rsid w:val="00CE4035"/>
    <w:rsid w:val="00CE65AB"/>
    <w:rsid w:val="00CF0925"/>
    <w:rsid w:val="00CF1D0A"/>
    <w:rsid w:val="00CF4266"/>
    <w:rsid w:val="00CF63ED"/>
    <w:rsid w:val="00D01C03"/>
    <w:rsid w:val="00D146A3"/>
    <w:rsid w:val="00D22D9C"/>
    <w:rsid w:val="00D241F1"/>
    <w:rsid w:val="00D275CB"/>
    <w:rsid w:val="00D30DFA"/>
    <w:rsid w:val="00D463A5"/>
    <w:rsid w:val="00D4678B"/>
    <w:rsid w:val="00D4710D"/>
    <w:rsid w:val="00D47D25"/>
    <w:rsid w:val="00D61720"/>
    <w:rsid w:val="00D62ACD"/>
    <w:rsid w:val="00D824E2"/>
    <w:rsid w:val="00D95E1F"/>
    <w:rsid w:val="00DA36EE"/>
    <w:rsid w:val="00DB116D"/>
    <w:rsid w:val="00DB5130"/>
    <w:rsid w:val="00DC3774"/>
    <w:rsid w:val="00DD17CC"/>
    <w:rsid w:val="00DD2E63"/>
    <w:rsid w:val="00DE217A"/>
    <w:rsid w:val="00DE67C2"/>
    <w:rsid w:val="00DF321B"/>
    <w:rsid w:val="00DF4C39"/>
    <w:rsid w:val="00DF54B6"/>
    <w:rsid w:val="00E127C0"/>
    <w:rsid w:val="00E15508"/>
    <w:rsid w:val="00E177BC"/>
    <w:rsid w:val="00E230E0"/>
    <w:rsid w:val="00E260FA"/>
    <w:rsid w:val="00E27F15"/>
    <w:rsid w:val="00E46371"/>
    <w:rsid w:val="00E51AAC"/>
    <w:rsid w:val="00E574DD"/>
    <w:rsid w:val="00E66CC0"/>
    <w:rsid w:val="00E701B1"/>
    <w:rsid w:val="00E723DC"/>
    <w:rsid w:val="00E728A9"/>
    <w:rsid w:val="00E807D9"/>
    <w:rsid w:val="00E81A25"/>
    <w:rsid w:val="00E84131"/>
    <w:rsid w:val="00EA046D"/>
    <w:rsid w:val="00EA0F4E"/>
    <w:rsid w:val="00EA295B"/>
    <w:rsid w:val="00EA3B9B"/>
    <w:rsid w:val="00EA6801"/>
    <w:rsid w:val="00EB4F96"/>
    <w:rsid w:val="00EB75A2"/>
    <w:rsid w:val="00EC104D"/>
    <w:rsid w:val="00EC7600"/>
    <w:rsid w:val="00ED1253"/>
    <w:rsid w:val="00ED7072"/>
    <w:rsid w:val="00EE3132"/>
    <w:rsid w:val="00EE3D9D"/>
    <w:rsid w:val="00EE6F25"/>
    <w:rsid w:val="00EE7AE8"/>
    <w:rsid w:val="00EF0391"/>
    <w:rsid w:val="00F02126"/>
    <w:rsid w:val="00F03D85"/>
    <w:rsid w:val="00F07C8C"/>
    <w:rsid w:val="00F145A2"/>
    <w:rsid w:val="00F249F1"/>
    <w:rsid w:val="00F25B9D"/>
    <w:rsid w:val="00F2664E"/>
    <w:rsid w:val="00F31163"/>
    <w:rsid w:val="00F311D9"/>
    <w:rsid w:val="00F31C04"/>
    <w:rsid w:val="00F40487"/>
    <w:rsid w:val="00F442A7"/>
    <w:rsid w:val="00F57A89"/>
    <w:rsid w:val="00F60F9C"/>
    <w:rsid w:val="00F61A20"/>
    <w:rsid w:val="00F63DD9"/>
    <w:rsid w:val="00F65920"/>
    <w:rsid w:val="00F67644"/>
    <w:rsid w:val="00F67858"/>
    <w:rsid w:val="00F8381F"/>
    <w:rsid w:val="00F847F3"/>
    <w:rsid w:val="00FA04CD"/>
    <w:rsid w:val="00FA25F5"/>
    <w:rsid w:val="00FA2810"/>
    <w:rsid w:val="00FA68F8"/>
    <w:rsid w:val="00FB1DC0"/>
    <w:rsid w:val="00FB3B4E"/>
    <w:rsid w:val="00FB3F9F"/>
    <w:rsid w:val="00FB4521"/>
    <w:rsid w:val="00FB4B5D"/>
    <w:rsid w:val="00FB4F84"/>
    <w:rsid w:val="00FB5CF8"/>
    <w:rsid w:val="00FF1D09"/>
    <w:rsid w:val="00FF273B"/>
    <w:rsid w:val="00FF3F0D"/>
    <w:rsid w:val="00FF564C"/>
    <w:rsid w:val="00FF5AAD"/>
    <w:rsid w:val="01F7E86A"/>
    <w:rsid w:val="06EF3B94"/>
    <w:rsid w:val="0975AAC1"/>
    <w:rsid w:val="0CD91816"/>
    <w:rsid w:val="150A61DC"/>
    <w:rsid w:val="16C2B96E"/>
    <w:rsid w:val="17DA7ECE"/>
    <w:rsid w:val="187E546F"/>
    <w:rsid w:val="19DCBE18"/>
    <w:rsid w:val="1D4B3DC4"/>
    <w:rsid w:val="202E01EC"/>
    <w:rsid w:val="28424B78"/>
    <w:rsid w:val="2866DB8E"/>
    <w:rsid w:val="29B70769"/>
    <w:rsid w:val="29D9E715"/>
    <w:rsid w:val="2BA89FCA"/>
    <w:rsid w:val="35DC312D"/>
    <w:rsid w:val="36FD90CB"/>
    <w:rsid w:val="39866379"/>
    <w:rsid w:val="39A222BC"/>
    <w:rsid w:val="3F69EB16"/>
    <w:rsid w:val="4127DF38"/>
    <w:rsid w:val="43340665"/>
    <w:rsid w:val="445424B7"/>
    <w:rsid w:val="46A2AB2E"/>
    <w:rsid w:val="474D0CBD"/>
    <w:rsid w:val="47A6A616"/>
    <w:rsid w:val="49264717"/>
    <w:rsid w:val="4A4EA299"/>
    <w:rsid w:val="4DE1DEA0"/>
    <w:rsid w:val="529E78A5"/>
    <w:rsid w:val="52EF97B3"/>
    <w:rsid w:val="52FCA5F0"/>
    <w:rsid w:val="54479A6A"/>
    <w:rsid w:val="5610A41B"/>
    <w:rsid w:val="570129F6"/>
    <w:rsid w:val="613853F1"/>
    <w:rsid w:val="630A892D"/>
    <w:rsid w:val="6469B4CC"/>
    <w:rsid w:val="659949E5"/>
    <w:rsid w:val="67351A46"/>
    <w:rsid w:val="68228445"/>
    <w:rsid w:val="6854337D"/>
    <w:rsid w:val="693D1D9C"/>
    <w:rsid w:val="696FA218"/>
    <w:rsid w:val="6B0B7279"/>
    <w:rsid w:val="6B48ACB4"/>
    <w:rsid w:val="6DA16581"/>
    <w:rsid w:val="6E34D56D"/>
    <w:rsid w:val="705C568B"/>
    <w:rsid w:val="706FCB98"/>
    <w:rsid w:val="71664F11"/>
    <w:rsid w:val="74D6669D"/>
    <w:rsid w:val="78C16A8E"/>
  </w:rsids>
  <m:mathPr>
    <m:mathFont m:val="Cambria Math"/>
    <m:brkBin m:val="before"/>
    <m:brkBinSub m:val="--"/>
    <m:smallFrac/>
    <m:dispDef/>
    <m:lMargin m:val="0"/>
    <m:rMargin m:val="0"/>
    <m:defJc m:val="centerGroup"/>
    <m:wrapIndent m:val="1440"/>
    <m:intLim m:val="subSup"/>
    <m:naryLim m:val="undOvr"/>
  </m:mathPr>
  <w:themeFontLang w:val="en-GB" w:eastAsia="ja-JP"/>
  <w:clrSchemeMapping w:bg1="light1" w:t1="dark1" w:bg2="light2" w:t2="dark2" w:accent1="accent1" w:accent2="accent2" w:accent3="accent3" w:accent4="accent4" w:accent5="accent5" w:accent6="accent6" w:hyperlink="hyperlink" w:followedHyperlink="followedHyperlink"/>
  <w:doNotIncludeSubdocsInStats/>
  <w:doNotAutoCompressPictures/>
  <w:shapeDefaults>
    <o:shapedefaults v:ext="edit" spidmax="2050"/>
    <o:shapelayout v:ext="edit">
      <o:idmap v:ext="edit" data="2"/>
    </o:shapelayout>
  </w:shapeDefaults>
  <w:decimalSymbol w:val="."/>
  <w:listSeparator w:val=","/>
  <w14:docId w14:val="60DECFC6"/>
  <w15:docId w15:val="{DB56BA60-7F99-4C5C-B246-1D3E3AAD140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en-US" w:bidi="ar-SA"/>
      </w:rPr>
    </w:rPrDefault>
    <w:pPrDefault/>
  </w:docDefaults>
  <w:latentStyles w:defLockedState="0" w:defUIPriority="0" w:defSemiHidden="0" w:defUnhideWhenUsed="0" w:defQFormat="0" w:count="376">
    <w:lsdException w:name="Normal" w:qFormat="1"/>
    <w:lsdException w:name="heading 1" w:uiPriority="9" w:qFormat="1"/>
    <w:lsdException w:name="heading 2" w:qFormat="1"/>
    <w:lsdException w:name="heading 3" w:qFormat="1"/>
    <w:lsdException w:name="heading 4" w:qFormat="1"/>
    <w:lsdException w:name="heading 5" w:semiHidden="1" w:unhideWhenUsed="1" w:qFormat="1"/>
    <w:lsdException w:name="heading 6" w:semiHidden="1" w:unhideWhenUsed="1" w:qFormat="1"/>
    <w:lsdException w:name="heading 7" w:semiHidden="1" w:unhideWhenUsed="1" w:qFormat="1"/>
    <w:lsdException w:name="heading 8" w:semiHidden="1" w:unhideWhenUsed="1" w:qFormat="1"/>
    <w:lsdException w:name="heading 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nhideWhenUsed="1"/>
    <w:lsdException w:name="toc 4" w:semiHidden="1" w:unhideWhenUsed="1"/>
    <w:lsdException w:name="toc 5" w:semiHidden="1" w:unhideWhenUsed="1"/>
    <w:lsdException w:name="toc 6" w:semiHidden="1" w:unhideWhenUsed="1"/>
    <w:lsdException w:name="toc 7" w:semiHidden="1" w:unhideWhenUsed="1"/>
    <w:lsdException w:name="toc 8" w:semiHidden="1" w:unhideWhenUsed="1"/>
    <w:lsdException w:name="toc 9" w:semiHidden="1" w:unhideWhenUsed="1"/>
    <w:lsdException w:name="Normal Indent" w:semiHidden="1" w:unhideWhenUsed="1"/>
    <w:lsdException w:name="footnote text" w:semiHidden="1" w:unhideWhenUsed="1"/>
    <w:lsdException w:name="annotation text" w:semiHidden="1" w:unhideWhenUsed="1"/>
    <w:lsdException w:name="header" w:semiHidden="1" w:uiPriority="99" w:unhideWhenUsed="1"/>
    <w:lsdException w:name="footer" w:semiHidden="1" w:uiPriority="99" w:unhideWhenUsed="1"/>
    <w:lsdException w:name="index heading" w:semiHidden="1" w:unhideWhenUsed="1"/>
    <w:lsdException w:name="caption" w:semiHidden="1" w:unhideWhenUsed="1" w:qFormat="1"/>
    <w:lsdException w:name="table of figures" w:semiHidden="1" w:uiPriority="99"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2" w:semiHidden="1" w:unhideWhenUsed="1"/>
    <w:lsdException w:name="List 3"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qFormat="1"/>
    <w:lsdException w:name="Closing" w:semiHidden="1" w:unhideWhenUsed="1"/>
    <w:lsdException w:name="Signature" w:semiHidden="1" w:unhideWhenUsed="1"/>
    <w:lsdException w:name="Default Paragraph Font"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qFormat="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iPriority="99"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iPriority="99"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uiPriority="67"/>
    <w:lsdException w:name="No Spacing" w:uiPriority="68"/>
    <w:lsdException w:name="Light Shading" w:uiPriority="69"/>
    <w:lsdException w:name="Light List" w:uiPriority="70"/>
    <w:lsdException w:name="Light Grid" w:uiPriority="71"/>
    <w:lsdException w:name="Medium Shading 1" w:uiPriority="72"/>
    <w:lsdException w:name="Medium Shading 2" w:uiPriority="73"/>
    <w:lsdException w:name="Medium List 1" w:uiPriority="60"/>
    <w:lsdException w:name="Medium List 2" w:uiPriority="61"/>
    <w:lsdException w:name="Medium Grid 1" w:uiPriority="62"/>
    <w:lsdException w:name="Medium Grid 2" w:uiPriority="63"/>
    <w:lsdException w:name="Medium Grid 3" w:uiPriority="64"/>
    <w:lsdException w:name="Dark List" w:uiPriority="65"/>
    <w:lsdException w:name="Colorful Shading" w:uiPriority="99"/>
    <w:lsdException w:name="Colorful List" w:uiPriority="34" w:qFormat="1"/>
    <w:lsdException w:name="Colorful Grid" w:uiPriority="29" w:qFormat="1"/>
    <w:lsdException w:name="Light Shading Accent 1" w:uiPriority="30" w:qFormat="1"/>
    <w:lsdException w:name="Light List Accent 1" w:uiPriority="66"/>
    <w:lsdException w:name="Light Grid Accent 1" w:uiPriority="67"/>
    <w:lsdException w:name="Medium Shading 1 Accent 1" w:uiPriority="68"/>
    <w:lsdException w:name="Medium Shading 2 Accent 1" w:uiPriority="69"/>
    <w:lsdException w:name="Medium List 1 Accent 1" w:uiPriority="70"/>
    <w:lsdException w:name="Revision" w:semiHidden="1" w:uiPriority="71"/>
    <w:lsdException w:name="List Paragraph" w:uiPriority="34" w:qFormat="1"/>
    <w:lsdException w:name="Quote" w:uiPriority="73"/>
    <w:lsdException w:name="Intense Quote" w:uiPriority="60"/>
    <w:lsdException w:name="Medium List 2 Accent 1" w:uiPriority="61"/>
    <w:lsdException w:name="Medium Grid 1 Accent 1" w:uiPriority="62"/>
    <w:lsdException w:name="Medium Grid 2 Accent 1" w:uiPriority="63"/>
    <w:lsdException w:name="Medium Grid 3 Accent 1" w:uiPriority="64"/>
    <w:lsdException w:name="Dark List Accent 1" w:uiPriority="65"/>
    <w:lsdException w:name="Colorful Shading Accent 1" w:uiPriority="66"/>
    <w:lsdException w:name="Colorful List Accent 1" w:uiPriority="67"/>
    <w:lsdException w:name="Colorful Grid Accent 1" w:uiPriority="68"/>
    <w:lsdException w:name="Light Shading Accent 2" w:uiPriority="69"/>
    <w:lsdException w:name="Light List Accent 2" w:uiPriority="70"/>
    <w:lsdException w:name="Light Grid Accent 2" w:uiPriority="71"/>
    <w:lsdException w:name="Medium Shading 1 Accent 2" w:uiPriority="72"/>
    <w:lsdException w:name="Medium Shading 2 Accent 2" w:uiPriority="73"/>
    <w:lsdException w:name="Medium List 1 Accent 2" w:uiPriority="60"/>
    <w:lsdException w:name="Medium List 2 Accent 2" w:uiPriority="61"/>
    <w:lsdException w:name="Medium Grid 1 Accent 2" w:uiPriority="62"/>
    <w:lsdException w:name="Medium Grid 2 Accent 2" w:uiPriority="63"/>
    <w:lsdException w:name="Medium Grid 3 Accent 2" w:uiPriority="64"/>
    <w:lsdException w:name="Dark List Accent 2" w:uiPriority="65"/>
    <w:lsdException w:name="Colorful Shading Accent 2" w:uiPriority="66"/>
    <w:lsdException w:name="Colorful List Accent 2" w:uiPriority="67"/>
    <w:lsdException w:name="Colorful Grid Accent 2" w:uiPriority="68"/>
    <w:lsdException w:name="Light Shading Accent 3" w:uiPriority="69"/>
    <w:lsdException w:name="Light List Accent 3" w:uiPriority="70"/>
    <w:lsdException w:name="Light Grid Accent 3" w:uiPriority="71"/>
    <w:lsdException w:name="Medium Shading 1 Accent 3" w:uiPriority="72"/>
    <w:lsdException w:name="Medium Shading 2 Accent 3" w:uiPriority="73"/>
    <w:lsdException w:name="Medium List 1 Accent 3" w:uiPriority="60"/>
    <w:lsdException w:name="Medium List 2 Accent 3" w:uiPriority="61"/>
    <w:lsdException w:name="Medium Grid 1 Accent 3" w:uiPriority="62"/>
    <w:lsdException w:name="Medium Grid 2 Accent 3" w:uiPriority="63"/>
    <w:lsdException w:name="Medium Grid 3 Accent 3" w:uiPriority="64"/>
    <w:lsdException w:name="Dark List Accent 3" w:uiPriority="65"/>
    <w:lsdException w:name="Colorful Shading Accent 3" w:uiPriority="66"/>
    <w:lsdException w:name="Colorful List Accent 3" w:uiPriority="67"/>
    <w:lsdException w:name="Colorful Grid Accent 3" w:uiPriority="68"/>
    <w:lsdException w:name="Light Shading Accent 4" w:uiPriority="69"/>
    <w:lsdException w:name="Light List Accent 4" w:uiPriority="70"/>
    <w:lsdException w:name="Light Grid Accent 4" w:uiPriority="71"/>
    <w:lsdException w:name="Medium Shading 1 Accent 4" w:uiPriority="72"/>
    <w:lsdException w:name="Medium Shading 2 Accent 4" w:uiPriority="73"/>
    <w:lsdException w:name="Medium List 1 Accent 4" w:uiPriority="60"/>
    <w:lsdException w:name="Medium List 2 Accent 4" w:uiPriority="61"/>
    <w:lsdException w:name="Medium Grid 1 Accent 4" w:uiPriority="62"/>
    <w:lsdException w:name="Medium Grid 2 Accent 4" w:uiPriority="63"/>
    <w:lsdException w:name="Medium Grid 3 Accent 4" w:uiPriority="64"/>
    <w:lsdException w:name="Dark List Accent 4" w:uiPriority="65"/>
    <w:lsdException w:name="Colorful Shading Accent 4" w:uiPriority="66"/>
    <w:lsdException w:name="Colorful List Accent 4" w:uiPriority="67"/>
    <w:lsdException w:name="Colorful Grid Accent 4" w:uiPriority="68"/>
    <w:lsdException w:name="Light Shading Accent 5" w:uiPriority="69"/>
    <w:lsdException w:name="Light List Accent 5" w:uiPriority="70"/>
    <w:lsdException w:name="Light Grid Accent 5" w:uiPriority="71"/>
    <w:lsdException w:name="Medium Shading 1 Accent 5" w:uiPriority="72"/>
    <w:lsdException w:name="Medium Shading 2 Accent 5" w:uiPriority="73"/>
    <w:lsdException w:name="Medium List 1 Accent 5" w:uiPriority="60"/>
    <w:lsdException w:name="Medium List 2 Accent 5" w:uiPriority="61"/>
    <w:lsdException w:name="Medium Grid 1 Accent 5" w:uiPriority="62"/>
    <w:lsdException w:name="Medium Grid 2 Accent 5" w:uiPriority="63"/>
    <w:lsdException w:name="Medium Grid 3 Accent 5" w:uiPriority="64"/>
    <w:lsdException w:name="Dark List Accent 5" w:uiPriority="65"/>
    <w:lsdException w:name="Colorful Shading Accent 5" w:uiPriority="66"/>
    <w:lsdException w:name="Colorful List Accent 5" w:uiPriority="67"/>
    <w:lsdException w:name="Colorful Grid Accent 5" w:uiPriority="68"/>
    <w:lsdException w:name="Light Shading Accent 6" w:uiPriority="69"/>
    <w:lsdException w:name="Light List Accent 6" w:uiPriority="70"/>
    <w:lsdException w:name="Light Grid Accent 6" w:uiPriority="71"/>
    <w:lsdException w:name="Medium Shading 1 Accent 6" w:uiPriority="72"/>
    <w:lsdException w:name="Medium Shading 2 Accent 6" w:uiPriority="73"/>
    <w:lsdException w:name="Medium List 1 Accent 6" w:uiPriority="19" w:qFormat="1"/>
    <w:lsdException w:name="Medium List 2 Accent 6" w:uiPriority="21" w:qFormat="1"/>
    <w:lsdException w:name="Medium Grid 1 Accent 6" w:uiPriority="31" w:qFormat="1"/>
    <w:lsdException w:name="Medium Grid 2 Accent 6" w:uiPriority="32" w:qFormat="1"/>
    <w:lsdException w:name="Medium Grid 3 Accent 6" w:uiPriority="33" w:qFormat="1"/>
    <w:lsdException w:name="Dark List Accent 6" w:uiPriority="37"/>
    <w:lsdException w:name="Colorful Shading Accent 6" w:uiPriority="39" w:qFormat="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iPriority="99" w:unhideWhenUsed="1"/>
    <w:lsdException w:name="Smart Hyperlink" w:semiHidden="1" w:uiPriority="99" w:unhideWhenUsed="1"/>
    <w:lsdException w:name="Hashtag" w:semiHidden="1" w:uiPriority="99" w:unhideWhenUsed="1"/>
    <w:lsdException w:name="Unresolved Mention" w:semiHidden="1" w:uiPriority="99" w:unhideWhenUsed="1"/>
    <w:lsdException w:name="Smart Link" w:semiHidden="1" w:uiPriority="99" w:unhideWhenUsed="1"/>
  </w:latentStyles>
  <w:style w:type="paragraph" w:default="1" w:styleId="Normal">
    <w:name w:val="Normal"/>
    <w:qFormat/>
    <w:rPr>
      <w:lang w:eastAsia="en-GB"/>
    </w:rPr>
  </w:style>
  <w:style w:type="paragraph" w:styleId="Heading1">
    <w:name w:val="heading 1"/>
    <w:basedOn w:val="Normal"/>
    <w:next w:val="Normal"/>
    <w:link w:val="Heading1Char"/>
    <w:uiPriority w:val="9"/>
    <w:qFormat/>
    <w:pPr>
      <w:keepNext/>
      <w:pBdr>
        <w:top w:val="single" w:sz="12" w:space="1" w:color="auto"/>
        <w:left w:val="single" w:sz="12" w:space="1" w:color="auto"/>
        <w:bottom w:val="single" w:sz="12" w:space="1" w:color="auto"/>
        <w:right w:val="single" w:sz="12" w:space="1" w:color="auto"/>
      </w:pBdr>
      <w:shd w:val="pct15" w:color="auto" w:fill="auto"/>
      <w:jc w:val="center"/>
      <w:outlineLvl w:val="0"/>
    </w:pPr>
    <w:rPr>
      <w:b/>
      <w:sz w:val="36"/>
    </w:rPr>
  </w:style>
  <w:style w:type="paragraph" w:styleId="Heading2">
    <w:name w:val="heading 2"/>
    <w:basedOn w:val="Normal"/>
    <w:next w:val="Normal"/>
    <w:qFormat/>
    <w:pPr>
      <w:keepNext/>
      <w:jc w:val="both"/>
      <w:outlineLvl w:val="1"/>
    </w:pPr>
    <w:rPr>
      <w:b/>
      <w:sz w:val="24"/>
    </w:rPr>
  </w:style>
  <w:style w:type="paragraph" w:styleId="Heading3">
    <w:name w:val="heading 3"/>
    <w:basedOn w:val="Normal"/>
    <w:next w:val="Normal"/>
    <w:qFormat/>
    <w:pPr>
      <w:keepNext/>
      <w:jc w:val="center"/>
      <w:outlineLvl w:val="2"/>
    </w:pPr>
    <w:rPr>
      <w:b/>
      <w:sz w:val="24"/>
    </w:rPr>
  </w:style>
  <w:style w:type="paragraph" w:styleId="Heading4">
    <w:name w:val="heading 4"/>
    <w:basedOn w:val="Normal"/>
    <w:next w:val="Normal"/>
    <w:qFormat/>
    <w:pPr>
      <w:keepNext/>
      <w:spacing w:before="120" w:after="120"/>
      <w:jc w:val="center"/>
      <w:outlineLvl w:val="3"/>
    </w:pPr>
    <w:rPr>
      <w:sz w:val="40"/>
    </w:rPr>
  </w:style>
  <w:style w:type="paragraph" w:styleId="Heading6">
    <w:name w:val="heading 6"/>
    <w:basedOn w:val="Normal"/>
    <w:next w:val="Normal"/>
    <w:link w:val="Heading6Char"/>
    <w:qFormat/>
    <w:rsid w:val="008A62BC"/>
    <w:pPr>
      <w:keepNext/>
      <w:pBdr>
        <w:top w:val="single" w:sz="18" w:space="1" w:color="auto"/>
        <w:left w:val="single" w:sz="18" w:space="4" w:color="auto"/>
        <w:bottom w:val="single" w:sz="18" w:space="1" w:color="auto"/>
        <w:right w:val="single" w:sz="18" w:space="4" w:color="auto"/>
      </w:pBdr>
      <w:outlineLvl w:val="5"/>
    </w:pPr>
    <w:rPr>
      <w:rFonts w:ascii="Arial" w:hAnsi="Arial" w:cs="Arial"/>
      <w:b/>
      <w:bCs/>
      <w:sz w:val="24"/>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pPr>
      <w:tabs>
        <w:tab w:val="center" w:pos="4153"/>
        <w:tab w:val="right" w:pos="8306"/>
      </w:tabs>
    </w:pPr>
  </w:style>
  <w:style w:type="paragraph" w:styleId="Footer">
    <w:name w:val="footer"/>
    <w:basedOn w:val="Normal"/>
    <w:link w:val="FooterChar"/>
    <w:uiPriority w:val="99"/>
    <w:pPr>
      <w:tabs>
        <w:tab w:val="center" w:pos="4153"/>
        <w:tab w:val="right" w:pos="8306"/>
      </w:tabs>
    </w:pPr>
  </w:style>
  <w:style w:type="paragraph" w:styleId="NormalWeb">
    <w:name w:val="Normal (Web)"/>
    <w:basedOn w:val="Normal"/>
    <w:uiPriority w:val="99"/>
    <w:rsid w:val="00362560"/>
    <w:pPr>
      <w:spacing w:before="100" w:after="100"/>
    </w:pPr>
    <w:rPr>
      <w:sz w:val="24"/>
      <w:lang w:eastAsia="en-US"/>
    </w:rPr>
  </w:style>
  <w:style w:type="table" w:styleId="TableGrid">
    <w:name w:val="Table Grid"/>
    <w:basedOn w:val="TableNormal"/>
    <w:uiPriority w:val="39"/>
    <w:rsid w:val="00965881"/>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odyText2">
    <w:name w:val="Body Text 2"/>
    <w:basedOn w:val="Normal"/>
    <w:rsid w:val="001F07EF"/>
    <w:rPr>
      <w:sz w:val="16"/>
      <w:lang w:eastAsia="en-US"/>
    </w:rPr>
  </w:style>
  <w:style w:type="paragraph" w:customStyle="1" w:styleId="BodyText1">
    <w:name w:val="Body Text1"/>
    <w:basedOn w:val="Normal"/>
    <w:rsid w:val="001F07EF"/>
    <w:pPr>
      <w:tabs>
        <w:tab w:val="left" w:pos="720"/>
        <w:tab w:val="left" w:pos="1440"/>
      </w:tabs>
    </w:pPr>
    <w:rPr>
      <w:rFonts w:ascii="CG Times (WN)" w:hAnsi="CG Times (WN)"/>
      <w:sz w:val="24"/>
      <w:lang w:eastAsia="en-US"/>
    </w:rPr>
  </w:style>
  <w:style w:type="paragraph" w:styleId="BalloonText">
    <w:name w:val="Balloon Text"/>
    <w:basedOn w:val="Normal"/>
    <w:link w:val="BalloonTextChar"/>
    <w:rsid w:val="00A55876"/>
    <w:rPr>
      <w:rFonts w:ascii="Tahoma" w:hAnsi="Tahoma" w:cs="Tahoma"/>
      <w:sz w:val="16"/>
      <w:szCs w:val="16"/>
    </w:rPr>
  </w:style>
  <w:style w:type="character" w:customStyle="1" w:styleId="BalloonTextChar">
    <w:name w:val="Balloon Text Char"/>
    <w:link w:val="BalloonText"/>
    <w:rsid w:val="00A55876"/>
    <w:rPr>
      <w:rFonts w:ascii="Tahoma" w:hAnsi="Tahoma" w:cs="Tahoma"/>
      <w:sz w:val="16"/>
      <w:szCs w:val="16"/>
    </w:rPr>
  </w:style>
  <w:style w:type="character" w:customStyle="1" w:styleId="FooterChar">
    <w:name w:val="Footer Char"/>
    <w:basedOn w:val="DefaultParagraphFont"/>
    <w:link w:val="Footer"/>
    <w:uiPriority w:val="99"/>
    <w:rsid w:val="00EA0F4E"/>
  </w:style>
  <w:style w:type="character" w:customStyle="1" w:styleId="Heading6Char">
    <w:name w:val="Heading 6 Char"/>
    <w:link w:val="Heading6"/>
    <w:rsid w:val="008A62BC"/>
    <w:rPr>
      <w:rFonts w:ascii="Arial" w:hAnsi="Arial" w:cs="Arial"/>
      <w:b/>
      <w:bCs/>
      <w:sz w:val="24"/>
      <w:lang w:val="en-GB"/>
    </w:rPr>
  </w:style>
  <w:style w:type="paragraph" w:customStyle="1" w:styleId="BulletedList">
    <w:name w:val="Bulleted List"/>
    <w:basedOn w:val="Normal"/>
    <w:rsid w:val="00A03BB8"/>
    <w:pPr>
      <w:numPr>
        <w:numId w:val="5"/>
      </w:numPr>
      <w:spacing w:before="120" w:after="240"/>
    </w:pPr>
    <w:rPr>
      <w:rFonts w:ascii="Verdana" w:hAnsi="Verdana"/>
      <w:sz w:val="16"/>
      <w:szCs w:val="24"/>
      <w:lang w:val="en-US" w:eastAsia="en-US"/>
    </w:rPr>
  </w:style>
  <w:style w:type="character" w:customStyle="1" w:styleId="HeaderChar">
    <w:name w:val="Header Char"/>
    <w:basedOn w:val="DefaultParagraphFont"/>
    <w:link w:val="Header"/>
    <w:uiPriority w:val="99"/>
    <w:rsid w:val="00F61A20"/>
  </w:style>
  <w:style w:type="character" w:styleId="Hyperlink">
    <w:name w:val="Hyperlink"/>
    <w:uiPriority w:val="99"/>
    <w:unhideWhenUsed/>
    <w:rsid w:val="001E2007"/>
    <w:rPr>
      <w:color w:val="0000FF"/>
      <w:u w:val="single"/>
    </w:rPr>
  </w:style>
  <w:style w:type="paragraph" w:styleId="ListParagraph">
    <w:name w:val="List Paragraph"/>
    <w:basedOn w:val="Normal"/>
    <w:uiPriority w:val="34"/>
    <w:qFormat/>
    <w:rsid w:val="001E2007"/>
    <w:pPr>
      <w:ind w:left="720"/>
      <w:contextualSpacing/>
    </w:pPr>
  </w:style>
  <w:style w:type="character" w:styleId="Emphasis">
    <w:name w:val="Emphasis"/>
    <w:uiPriority w:val="20"/>
    <w:qFormat/>
    <w:rsid w:val="00DF321B"/>
    <w:rPr>
      <w:i/>
      <w:iCs/>
    </w:rPr>
  </w:style>
  <w:style w:type="paragraph" w:customStyle="1" w:styleId="bullet">
    <w:name w:val="bullet"/>
    <w:link w:val="bulletChar"/>
    <w:rsid w:val="00D824E2"/>
    <w:pPr>
      <w:overflowPunct w:val="0"/>
      <w:autoSpaceDE w:val="0"/>
      <w:autoSpaceDN w:val="0"/>
      <w:adjustRightInd w:val="0"/>
      <w:spacing w:before="120"/>
      <w:ind w:left="1004" w:hanging="284"/>
      <w:jc w:val="both"/>
      <w:textAlignment w:val="baseline"/>
    </w:pPr>
    <w:rPr>
      <w:sz w:val="24"/>
      <w:lang w:eastAsia="en-GB"/>
    </w:rPr>
  </w:style>
  <w:style w:type="character" w:customStyle="1" w:styleId="bulletChar">
    <w:name w:val="bullet Char"/>
    <w:link w:val="bullet"/>
    <w:rsid w:val="00D824E2"/>
    <w:rPr>
      <w:sz w:val="24"/>
      <w:lang w:eastAsia="en-GB"/>
    </w:rPr>
  </w:style>
  <w:style w:type="paragraph" w:customStyle="1" w:styleId="Body1">
    <w:name w:val="Body 1"/>
    <w:rsid w:val="00D824E2"/>
    <w:rPr>
      <w:rFonts w:ascii="Helvetica" w:eastAsia="Arial Unicode MS" w:hAnsi="Helvetica"/>
      <w:color w:val="000000"/>
      <w:sz w:val="24"/>
      <w:lang w:eastAsia="en-GB"/>
    </w:rPr>
  </w:style>
  <w:style w:type="character" w:customStyle="1" w:styleId="e24kjd">
    <w:name w:val="e24kjd"/>
    <w:basedOn w:val="DefaultParagraphFont"/>
    <w:rsid w:val="00D824E2"/>
  </w:style>
  <w:style w:type="paragraph" w:customStyle="1" w:styleId="paragraph">
    <w:name w:val="paragraph"/>
    <w:basedOn w:val="Normal"/>
    <w:rsid w:val="00EF0391"/>
    <w:pPr>
      <w:spacing w:before="100" w:beforeAutospacing="1" w:after="100" w:afterAutospacing="1"/>
    </w:pPr>
    <w:rPr>
      <w:sz w:val="24"/>
      <w:szCs w:val="24"/>
    </w:rPr>
  </w:style>
  <w:style w:type="character" w:customStyle="1" w:styleId="normaltextrun">
    <w:name w:val="normaltextrun"/>
    <w:basedOn w:val="DefaultParagraphFont"/>
    <w:rsid w:val="00EF0391"/>
  </w:style>
  <w:style w:type="character" w:customStyle="1" w:styleId="eop">
    <w:name w:val="eop"/>
    <w:basedOn w:val="DefaultParagraphFont"/>
    <w:rsid w:val="00EF0391"/>
  </w:style>
  <w:style w:type="character" w:customStyle="1" w:styleId="contentcontrolboundarysink">
    <w:name w:val="contentcontrolboundarysink"/>
    <w:basedOn w:val="DefaultParagraphFont"/>
    <w:rsid w:val="00EF0391"/>
  </w:style>
  <w:style w:type="paragraph" w:styleId="Caption">
    <w:name w:val="caption"/>
    <w:basedOn w:val="Normal"/>
    <w:next w:val="Normal"/>
    <w:unhideWhenUsed/>
    <w:qFormat/>
    <w:rsid w:val="009361B9"/>
    <w:pPr>
      <w:spacing w:after="200"/>
    </w:pPr>
    <w:rPr>
      <w:i/>
      <w:iCs/>
      <w:color w:val="1F497D" w:themeColor="text2"/>
      <w:sz w:val="18"/>
      <w:szCs w:val="18"/>
    </w:rPr>
  </w:style>
  <w:style w:type="paragraph" w:styleId="TOCHeading">
    <w:name w:val="TOC Heading"/>
    <w:basedOn w:val="Heading1"/>
    <w:next w:val="Normal"/>
    <w:uiPriority w:val="39"/>
    <w:unhideWhenUsed/>
    <w:qFormat/>
    <w:rsid w:val="00324835"/>
    <w:pPr>
      <w:keepLines/>
      <w:pBdr>
        <w:top w:val="none" w:sz="0" w:space="0" w:color="auto"/>
        <w:left w:val="none" w:sz="0" w:space="0" w:color="auto"/>
        <w:bottom w:val="none" w:sz="0" w:space="0" w:color="auto"/>
        <w:right w:val="none" w:sz="0" w:space="0" w:color="auto"/>
      </w:pBdr>
      <w:shd w:val="clear" w:color="auto" w:fill="auto"/>
      <w:spacing w:before="240" w:line="259" w:lineRule="auto"/>
      <w:jc w:val="left"/>
      <w:outlineLvl w:val="9"/>
    </w:pPr>
    <w:rPr>
      <w:rFonts w:asciiTheme="majorHAnsi" w:eastAsiaTheme="majorEastAsia" w:hAnsiTheme="majorHAnsi" w:cstheme="majorBidi"/>
      <w:b w:val="0"/>
      <w:color w:val="365F91" w:themeColor="accent1" w:themeShade="BF"/>
      <w:sz w:val="32"/>
      <w:szCs w:val="32"/>
      <w:lang w:val="en-US" w:eastAsia="en-US"/>
    </w:rPr>
  </w:style>
  <w:style w:type="paragraph" w:styleId="TOC2">
    <w:name w:val="toc 2"/>
    <w:basedOn w:val="Normal"/>
    <w:next w:val="Normal"/>
    <w:autoRedefine/>
    <w:uiPriority w:val="39"/>
    <w:unhideWhenUsed/>
    <w:rsid w:val="00324835"/>
    <w:pPr>
      <w:spacing w:after="100"/>
      <w:ind w:left="200"/>
    </w:pPr>
  </w:style>
  <w:style w:type="paragraph" w:styleId="TOC1">
    <w:name w:val="toc 1"/>
    <w:basedOn w:val="Normal"/>
    <w:next w:val="Normal"/>
    <w:autoRedefine/>
    <w:uiPriority w:val="39"/>
    <w:unhideWhenUsed/>
    <w:rsid w:val="00324835"/>
    <w:pPr>
      <w:spacing w:after="100"/>
    </w:pPr>
  </w:style>
  <w:style w:type="paragraph" w:styleId="TableofFigures">
    <w:name w:val="table of figures"/>
    <w:basedOn w:val="Normal"/>
    <w:next w:val="Normal"/>
    <w:uiPriority w:val="99"/>
    <w:unhideWhenUsed/>
    <w:rsid w:val="006E7089"/>
  </w:style>
  <w:style w:type="character" w:customStyle="1" w:styleId="Heading1Char">
    <w:name w:val="Heading 1 Char"/>
    <w:basedOn w:val="DefaultParagraphFont"/>
    <w:link w:val="Heading1"/>
    <w:uiPriority w:val="9"/>
    <w:rsid w:val="00F67858"/>
    <w:rPr>
      <w:b/>
      <w:sz w:val="36"/>
      <w:shd w:val="pct15" w:color="auto" w:fill="auto"/>
      <w:lang w:eastAsia="en-GB"/>
    </w:rPr>
  </w:style>
  <w:style w:type="paragraph" w:styleId="Bibliography">
    <w:name w:val="Bibliography"/>
    <w:basedOn w:val="Normal"/>
    <w:next w:val="Normal"/>
    <w:uiPriority w:val="37"/>
    <w:unhideWhenUsed/>
    <w:rsid w:val="00F67858"/>
  </w:style>
  <w:style w:type="character" w:styleId="CommentReference">
    <w:name w:val="annotation reference"/>
    <w:basedOn w:val="DefaultParagraphFont"/>
    <w:semiHidden/>
    <w:unhideWhenUsed/>
    <w:rsid w:val="0054074D"/>
    <w:rPr>
      <w:sz w:val="16"/>
      <w:szCs w:val="16"/>
    </w:rPr>
  </w:style>
  <w:style w:type="paragraph" w:styleId="CommentText">
    <w:name w:val="annotation text"/>
    <w:basedOn w:val="Normal"/>
    <w:link w:val="CommentTextChar"/>
    <w:semiHidden/>
    <w:unhideWhenUsed/>
    <w:rsid w:val="0054074D"/>
  </w:style>
  <w:style w:type="character" w:customStyle="1" w:styleId="CommentTextChar">
    <w:name w:val="Comment Text Char"/>
    <w:basedOn w:val="DefaultParagraphFont"/>
    <w:link w:val="CommentText"/>
    <w:semiHidden/>
    <w:rsid w:val="0054074D"/>
    <w:rPr>
      <w:lang w:eastAsia="en-GB"/>
    </w:rPr>
  </w:style>
  <w:style w:type="paragraph" w:styleId="CommentSubject">
    <w:name w:val="annotation subject"/>
    <w:basedOn w:val="CommentText"/>
    <w:next w:val="CommentText"/>
    <w:link w:val="CommentSubjectChar"/>
    <w:semiHidden/>
    <w:unhideWhenUsed/>
    <w:rsid w:val="0054074D"/>
    <w:rPr>
      <w:b/>
      <w:bCs/>
    </w:rPr>
  </w:style>
  <w:style w:type="character" w:customStyle="1" w:styleId="CommentSubjectChar">
    <w:name w:val="Comment Subject Char"/>
    <w:basedOn w:val="CommentTextChar"/>
    <w:link w:val="CommentSubject"/>
    <w:semiHidden/>
    <w:rsid w:val="0054074D"/>
    <w:rPr>
      <w:b/>
      <w:bCs/>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7404135">
      <w:bodyDiv w:val="1"/>
      <w:marLeft w:val="0"/>
      <w:marRight w:val="0"/>
      <w:marTop w:val="0"/>
      <w:marBottom w:val="0"/>
      <w:divBdr>
        <w:top w:val="none" w:sz="0" w:space="0" w:color="auto"/>
        <w:left w:val="none" w:sz="0" w:space="0" w:color="auto"/>
        <w:bottom w:val="none" w:sz="0" w:space="0" w:color="auto"/>
        <w:right w:val="none" w:sz="0" w:space="0" w:color="auto"/>
      </w:divBdr>
    </w:div>
    <w:div w:id="275914346">
      <w:bodyDiv w:val="1"/>
      <w:marLeft w:val="0"/>
      <w:marRight w:val="0"/>
      <w:marTop w:val="0"/>
      <w:marBottom w:val="0"/>
      <w:divBdr>
        <w:top w:val="none" w:sz="0" w:space="0" w:color="auto"/>
        <w:left w:val="none" w:sz="0" w:space="0" w:color="auto"/>
        <w:bottom w:val="none" w:sz="0" w:space="0" w:color="auto"/>
        <w:right w:val="none" w:sz="0" w:space="0" w:color="auto"/>
      </w:divBdr>
    </w:div>
    <w:div w:id="336420429">
      <w:bodyDiv w:val="1"/>
      <w:marLeft w:val="0"/>
      <w:marRight w:val="0"/>
      <w:marTop w:val="0"/>
      <w:marBottom w:val="0"/>
      <w:divBdr>
        <w:top w:val="none" w:sz="0" w:space="0" w:color="auto"/>
        <w:left w:val="none" w:sz="0" w:space="0" w:color="auto"/>
        <w:bottom w:val="none" w:sz="0" w:space="0" w:color="auto"/>
        <w:right w:val="none" w:sz="0" w:space="0" w:color="auto"/>
      </w:divBdr>
    </w:div>
    <w:div w:id="358313649">
      <w:bodyDiv w:val="1"/>
      <w:marLeft w:val="0"/>
      <w:marRight w:val="0"/>
      <w:marTop w:val="0"/>
      <w:marBottom w:val="0"/>
      <w:divBdr>
        <w:top w:val="none" w:sz="0" w:space="0" w:color="auto"/>
        <w:left w:val="none" w:sz="0" w:space="0" w:color="auto"/>
        <w:bottom w:val="none" w:sz="0" w:space="0" w:color="auto"/>
        <w:right w:val="none" w:sz="0" w:space="0" w:color="auto"/>
      </w:divBdr>
      <w:divsChild>
        <w:div w:id="1777559243">
          <w:marLeft w:val="0"/>
          <w:marRight w:val="0"/>
          <w:marTop w:val="0"/>
          <w:marBottom w:val="0"/>
          <w:divBdr>
            <w:top w:val="none" w:sz="0" w:space="0" w:color="auto"/>
            <w:left w:val="none" w:sz="0" w:space="0" w:color="auto"/>
            <w:bottom w:val="none" w:sz="0" w:space="0" w:color="auto"/>
            <w:right w:val="none" w:sz="0" w:space="0" w:color="auto"/>
          </w:divBdr>
          <w:divsChild>
            <w:div w:id="190267693">
              <w:marLeft w:val="0"/>
              <w:marRight w:val="0"/>
              <w:marTop w:val="0"/>
              <w:marBottom w:val="0"/>
              <w:divBdr>
                <w:top w:val="none" w:sz="0" w:space="0" w:color="auto"/>
                <w:left w:val="none" w:sz="0" w:space="0" w:color="auto"/>
                <w:bottom w:val="none" w:sz="0" w:space="0" w:color="auto"/>
                <w:right w:val="none" w:sz="0" w:space="0" w:color="auto"/>
              </w:divBdr>
              <w:divsChild>
                <w:div w:id="819922548">
                  <w:marLeft w:val="0"/>
                  <w:marRight w:val="272"/>
                  <w:marTop w:val="0"/>
                  <w:marBottom w:val="0"/>
                  <w:divBdr>
                    <w:top w:val="none" w:sz="0" w:space="0" w:color="auto"/>
                    <w:left w:val="none" w:sz="0" w:space="0" w:color="auto"/>
                    <w:bottom w:val="none" w:sz="0" w:space="0" w:color="auto"/>
                    <w:right w:val="none" w:sz="0" w:space="0" w:color="auto"/>
                  </w:divBdr>
                  <w:divsChild>
                    <w:div w:id="161545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76131286">
      <w:bodyDiv w:val="1"/>
      <w:marLeft w:val="0"/>
      <w:marRight w:val="0"/>
      <w:marTop w:val="0"/>
      <w:marBottom w:val="0"/>
      <w:divBdr>
        <w:top w:val="none" w:sz="0" w:space="0" w:color="auto"/>
        <w:left w:val="none" w:sz="0" w:space="0" w:color="auto"/>
        <w:bottom w:val="none" w:sz="0" w:space="0" w:color="auto"/>
        <w:right w:val="none" w:sz="0" w:space="0" w:color="auto"/>
      </w:divBdr>
    </w:div>
    <w:div w:id="379018029">
      <w:bodyDiv w:val="1"/>
      <w:marLeft w:val="0"/>
      <w:marRight w:val="0"/>
      <w:marTop w:val="0"/>
      <w:marBottom w:val="0"/>
      <w:divBdr>
        <w:top w:val="none" w:sz="0" w:space="0" w:color="auto"/>
        <w:left w:val="none" w:sz="0" w:space="0" w:color="auto"/>
        <w:bottom w:val="none" w:sz="0" w:space="0" w:color="auto"/>
        <w:right w:val="none" w:sz="0" w:space="0" w:color="auto"/>
      </w:divBdr>
    </w:div>
    <w:div w:id="479925164">
      <w:bodyDiv w:val="1"/>
      <w:marLeft w:val="0"/>
      <w:marRight w:val="0"/>
      <w:marTop w:val="0"/>
      <w:marBottom w:val="0"/>
      <w:divBdr>
        <w:top w:val="none" w:sz="0" w:space="0" w:color="auto"/>
        <w:left w:val="none" w:sz="0" w:space="0" w:color="auto"/>
        <w:bottom w:val="none" w:sz="0" w:space="0" w:color="auto"/>
        <w:right w:val="none" w:sz="0" w:space="0" w:color="auto"/>
      </w:divBdr>
    </w:div>
    <w:div w:id="487943201">
      <w:bodyDiv w:val="1"/>
      <w:marLeft w:val="0"/>
      <w:marRight w:val="0"/>
      <w:marTop w:val="0"/>
      <w:marBottom w:val="0"/>
      <w:divBdr>
        <w:top w:val="none" w:sz="0" w:space="0" w:color="auto"/>
        <w:left w:val="none" w:sz="0" w:space="0" w:color="auto"/>
        <w:bottom w:val="none" w:sz="0" w:space="0" w:color="auto"/>
        <w:right w:val="none" w:sz="0" w:space="0" w:color="auto"/>
      </w:divBdr>
    </w:div>
    <w:div w:id="574818824">
      <w:bodyDiv w:val="1"/>
      <w:marLeft w:val="0"/>
      <w:marRight w:val="0"/>
      <w:marTop w:val="0"/>
      <w:marBottom w:val="0"/>
      <w:divBdr>
        <w:top w:val="none" w:sz="0" w:space="0" w:color="auto"/>
        <w:left w:val="none" w:sz="0" w:space="0" w:color="auto"/>
        <w:bottom w:val="none" w:sz="0" w:space="0" w:color="auto"/>
        <w:right w:val="none" w:sz="0" w:space="0" w:color="auto"/>
      </w:divBdr>
    </w:div>
    <w:div w:id="592590723">
      <w:bodyDiv w:val="1"/>
      <w:marLeft w:val="0"/>
      <w:marRight w:val="0"/>
      <w:marTop w:val="0"/>
      <w:marBottom w:val="0"/>
      <w:divBdr>
        <w:top w:val="none" w:sz="0" w:space="0" w:color="auto"/>
        <w:left w:val="none" w:sz="0" w:space="0" w:color="auto"/>
        <w:bottom w:val="none" w:sz="0" w:space="0" w:color="auto"/>
        <w:right w:val="none" w:sz="0" w:space="0" w:color="auto"/>
      </w:divBdr>
    </w:div>
    <w:div w:id="614291077">
      <w:bodyDiv w:val="1"/>
      <w:marLeft w:val="0"/>
      <w:marRight w:val="0"/>
      <w:marTop w:val="0"/>
      <w:marBottom w:val="0"/>
      <w:divBdr>
        <w:top w:val="none" w:sz="0" w:space="0" w:color="auto"/>
        <w:left w:val="none" w:sz="0" w:space="0" w:color="auto"/>
        <w:bottom w:val="none" w:sz="0" w:space="0" w:color="auto"/>
        <w:right w:val="none" w:sz="0" w:space="0" w:color="auto"/>
      </w:divBdr>
    </w:div>
    <w:div w:id="763571338">
      <w:bodyDiv w:val="1"/>
      <w:marLeft w:val="0"/>
      <w:marRight w:val="0"/>
      <w:marTop w:val="0"/>
      <w:marBottom w:val="0"/>
      <w:divBdr>
        <w:top w:val="none" w:sz="0" w:space="0" w:color="auto"/>
        <w:left w:val="none" w:sz="0" w:space="0" w:color="auto"/>
        <w:bottom w:val="none" w:sz="0" w:space="0" w:color="auto"/>
        <w:right w:val="none" w:sz="0" w:space="0" w:color="auto"/>
      </w:divBdr>
    </w:div>
    <w:div w:id="787892253">
      <w:bodyDiv w:val="1"/>
      <w:marLeft w:val="0"/>
      <w:marRight w:val="0"/>
      <w:marTop w:val="0"/>
      <w:marBottom w:val="0"/>
      <w:divBdr>
        <w:top w:val="none" w:sz="0" w:space="0" w:color="auto"/>
        <w:left w:val="none" w:sz="0" w:space="0" w:color="auto"/>
        <w:bottom w:val="none" w:sz="0" w:space="0" w:color="auto"/>
        <w:right w:val="none" w:sz="0" w:space="0" w:color="auto"/>
      </w:divBdr>
    </w:div>
    <w:div w:id="800534440">
      <w:bodyDiv w:val="1"/>
      <w:marLeft w:val="0"/>
      <w:marRight w:val="0"/>
      <w:marTop w:val="0"/>
      <w:marBottom w:val="0"/>
      <w:divBdr>
        <w:top w:val="none" w:sz="0" w:space="0" w:color="auto"/>
        <w:left w:val="none" w:sz="0" w:space="0" w:color="auto"/>
        <w:bottom w:val="none" w:sz="0" w:space="0" w:color="auto"/>
        <w:right w:val="none" w:sz="0" w:space="0" w:color="auto"/>
      </w:divBdr>
    </w:div>
    <w:div w:id="962004457">
      <w:bodyDiv w:val="1"/>
      <w:marLeft w:val="0"/>
      <w:marRight w:val="0"/>
      <w:marTop w:val="0"/>
      <w:marBottom w:val="0"/>
      <w:divBdr>
        <w:top w:val="none" w:sz="0" w:space="0" w:color="auto"/>
        <w:left w:val="none" w:sz="0" w:space="0" w:color="auto"/>
        <w:bottom w:val="none" w:sz="0" w:space="0" w:color="auto"/>
        <w:right w:val="none" w:sz="0" w:space="0" w:color="auto"/>
      </w:divBdr>
    </w:div>
    <w:div w:id="1057895559">
      <w:bodyDiv w:val="1"/>
      <w:marLeft w:val="0"/>
      <w:marRight w:val="0"/>
      <w:marTop w:val="0"/>
      <w:marBottom w:val="0"/>
      <w:divBdr>
        <w:top w:val="none" w:sz="0" w:space="0" w:color="auto"/>
        <w:left w:val="none" w:sz="0" w:space="0" w:color="auto"/>
        <w:bottom w:val="none" w:sz="0" w:space="0" w:color="auto"/>
        <w:right w:val="none" w:sz="0" w:space="0" w:color="auto"/>
      </w:divBdr>
    </w:div>
    <w:div w:id="1096902492">
      <w:bodyDiv w:val="1"/>
      <w:marLeft w:val="0"/>
      <w:marRight w:val="0"/>
      <w:marTop w:val="0"/>
      <w:marBottom w:val="0"/>
      <w:divBdr>
        <w:top w:val="none" w:sz="0" w:space="0" w:color="auto"/>
        <w:left w:val="none" w:sz="0" w:space="0" w:color="auto"/>
        <w:bottom w:val="none" w:sz="0" w:space="0" w:color="auto"/>
        <w:right w:val="none" w:sz="0" w:space="0" w:color="auto"/>
      </w:divBdr>
      <w:divsChild>
        <w:div w:id="778180034">
          <w:marLeft w:val="0"/>
          <w:marRight w:val="0"/>
          <w:marTop w:val="0"/>
          <w:marBottom w:val="0"/>
          <w:divBdr>
            <w:top w:val="none" w:sz="0" w:space="0" w:color="auto"/>
            <w:left w:val="none" w:sz="0" w:space="0" w:color="auto"/>
            <w:bottom w:val="none" w:sz="0" w:space="0" w:color="auto"/>
            <w:right w:val="none" w:sz="0" w:space="0" w:color="auto"/>
          </w:divBdr>
        </w:div>
        <w:div w:id="1299144941">
          <w:marLeft w:val="0"/>
          <w:marRight w:val="0"/>
          <w:marTop w:val="0"/>
          <w:marBottom w:val="0"/>
          <w:divBdr>
            <w:top w:val="none" w:sz="0" w:space="0" w:color="auto"/>
            <w:left w:val="none" w:sz="0" w:space="0" w:color="auto"/>
            <w:bottom w:val="none" w:sz="0" w:space="0" w:color="auto"/>
            <w:right w:val="none" w:sz="0" w:space="0" w:color="auto"/>
          </w:divBdr>
        </w:div>
        <w:div w:id="373165085">
          <w:marLeft w:val="0"/>
          <w:marRight w:val="0"/>
          <w:marTop w:val="0"/>
          <w:marBottom w:val="0"/>
          <w:divBdr>
            <w:top w:val="none" w:sz="0" w:space="0" w:color="auto"/>
            <w:left w:val="none" w:sz="0" w:space="0" w:color="auto"/>
            <w:bottom w:val="none" w:sz="0" w:space="0" w:color="auto"/>
            <w:right w:val="none" w:sz="0" w:space="0" w:color="auto"/>
          </w:divBdr>
        </w:div>
        <w:div w:id="1386418046">
          <w:marLeft w:val="0"/>
          <w:marRight w:val="0"/>
          <w:marTop w:val="0"/>
          <w:marBottom w:val="0"/>
          <w:divBdr>
            <w:top w:val="none" w:sz="0" w:space="0" w:color="auto"/>
            <w:left w:val="none" w:sz="0" w:space="0" w:color="auto"/>
            <w:bottom w:val="none" w:sz="0" w:space="0" w:color="auto"/>
            <w:right w:val="none" w:sz="0" w:space="0" w:color="auto"/>
          </w:divBdr>
        </w:div>
        <w:div w:id="1863743784">
          <w:marLeft w:val="0"/>
          <w:marRight w:val="0"/>
          <w:marTop w:val="0"/>
          <w:marBottom w:val="0"/>
          <w:divBdr>
            <w:top w:val="none" w:sz="0" w:space="0" w:color="auto"/>
            <w:left w:val="none" w:sz="0" w:space="0" w:color="auto"/>
            <w:bottom w:val="none" w:sz="0" w:space="0" w:color="auto"/>
            <w:right w:val="none" w:sz="0" w:space="0" w:color="auto"/>
          </w:divBdr>
        </w:div>
        <w:div w:id="798961824">
          <w:marLeft w:val="0"/>
          <w:marRight w:val="0"/>
          <w:marTop w:val="0"/>
          <w:marBottom w:val="0"/>
          <w:divBdr>
            <w:top w:val="none" w:sz="0" w:space="0" w:color="auto"/>
            <w:left w:val="none" w:sz="0" w:space="0" w:color="auto"/>
            <w:bottom w:val="none" w:sz="0" w:space="0" w:color="auto"/>
            <w:right w:val="none" w:sz="0" w:space="0" w:color="auto"/>
          </w:divBdr>
        </w:div>
        <w:div w:id="1937396697">
          <w:marLeft w:val="0"/>
          <w:marRight w:val="0"/>
          <w:marTop w:val="0"/>
          <w:marBottom w:val="0"/>
          <w:divBdr>
            <w:top w:val="none" w:sz="0" w:space="0" w:color="auto"/>
            <w:left w:val="none" w:sz="0" w:space="0" w:color="auto"/>
            <w:bottom w:val="none" w:sz="0" w:space="0" w:color="auto"/>
            <w:right w:val="none" w:sz="0" w:space="0" w:color="auto"/>
          </w:divBdr>
        </w:div>
      </w:divsChild>
    </w:div>
    <w:div w:id="1133985635">
      <w:bodyDiv w:val="1"/>
      <w:marLeft w:val="0"/>
      <w:marRight w:val="0"/>
      <w:marTop w:val="0"/>
      <w:marBottom w:val="0"/>
      <w:divBdr>
        <w:top w:val="none" w:sz="0" w:space="0" w:color="auto"/>
        <w:left w:val="none" w:sz="0" w:space="0" w:color="auto"/>
        <w:bottom w:val="none" w:sz="0" w:space="0" w:color="auto"/>
        <w:right w:val="none" w:sz="0" w:space="0" w:color="auto"/>
      </w:divBdr>
    </w:div>
    <w:div w:id="1183979567">
      <w:bodyDiv w:val="1"/>
      <w:marLeft w:val="0"/>
      <w:marRight w:val="0"/>
      <w:marTop w:val="0"/>
      <w:marBottom w:val="0"/>
      <w:divBdr>
        <w:top w:val="none" w:sz="0" w:space="0" w:color="auto"/>
        <w:left w:val="none" w:sz="0" w:space="0" w:color="auto"/>
        <w:bottom w:val="none" w:sz="0" w:space="0" w:color="auto"/>
        <w:right w:val="none" w:sz="0" w:space="0" w:color="auto"/>
      </w:divBdr>
    </w:div>
    <w:div w:id="1413115665">
      <w:bodyDiv w:val="1"/>
      <w:marLeft w:val="0"/>
      <w:marRight w:val="0"/>
      <w:marTop w:val="0"/>
      <w:marBottom w:val="0"/>
      <w:divBdr>
        <w:top w:val="none" w:sz="0" w:space="0" w:color="auto"/>
        <w:left w:val="none" w:sz="0" w:space="0" w:color="auto"/>
        <w:bottom w:val="none" w:sz="0" w:space="0" w:color="auto"/>
        <w:right w:val="none" w:sz="0" w:space="0" w:color="auto"/>
      </w:divBdr>
    </w:div>
    <w:div w:id="1418092096">
      <w:bodyDiv w:val="1"/>
      <w:marLeft w:val="0"/>
      <w:marRight w:val="0"/>
      <w:marTop w:val="0"/>
      <w:marBottom w:val="0"/>
      <w:divBdr>
        <w:top w:val="none" w:sz="0" w:space="0" w:color="auto"/>
        <w:left w:val="none" w:sz="0" w:space="0" w:color="auto"/>
        <w:bottom w:val="none" w:sz="0" w:space="0" w:color="auto"/>
        <w:right w:val="none" w:sz="0" w:space="0" w:color="auto"/>
      </w:divBdr>
    </w:div>
    <w:div w:id="1428579316">
      <w:bodyDiv w:val="1"/>
      <w:marLeft w:val="0"/>
      <w:marRight w:val="0"/>
      <w:marTop w:val="0"/>
      <w:marBottom w:val="0"/>
      <w:divBdr>
        <w:top w:val="none" w:sz="0" w:space="0" w:color="auto"/>
        <w:left w:val="none" w:sz="0" w:space="0" w:color="auto"/>
        <w:bottom w:val="none" w:sz="0" w:space="0" w:color="auto"/>
        <w:right w:val="none" w:sz="0" w:space="0" w:color="auto"/>
      </w:divBdr>
    </w:div>
    <w:div w:id="1445464084">
      <w:bodyDiv w:val="1"/>
      <w:marLeft w:val="0"/>
      <w:marRight w:val="0"/>
      <w:marTop w:val="0"/>
      <w:marBottom w:val="0"/>
      <w:divBdr>
        <w:top w:val="none" w:sz="0" w:space="0" w:color="auto"/>
        <w:left w:val="none" w:sz="0" w:space="0" w:color="auto"/>
        <w:bottom w:val="none" w:sz="0" w:space="0" w:color="auto"/>
        <w:right w:val="none" w:sz="0" w:space="0" w:color="auto"/>
      </w:divBdr>
      <w:divsChild>
        <w:div w:id="303630535">
          <w:marLeft w:val="0"/>
          <w:marRight w:val="0"/>
          <w:marTop w:val="0"/>
          <w:marBottom w:val="0"/>
          <w:divBdr>
            <w:top w:val="none" w:sz="0" w:space="0" w:color="auto"/>
            <w:left w:val="none" w:sz="0" w:space="0" w:color="auto"/>
            <w:bottom w:val="none" w:sz="0" w:space="0" w:color="auto"/>
            <w:right w:val="none" w:sz="0" w:space="0" w:color="auto"/>
          </w:divBdr>
          <w:divsChild>
            <w:div w:id="1503886182">
              <w:marLeft w:val="0"/>
              <w:marRight w:val="0"/>
              <w:marTop w:val="0"/>
              <w:marBottom w:val="0"/>
              <w:divBdr>
                <w:top w:val="none" w:sz="0" w:space="0" w:color="auto"/>
                <w:left w:val="none" w:sz="0" w:space="0" w:color="auto"/>
                <w:bottom w:val="none" w:sz="0" w:space="0" w:color="auto"/>
                <w:right w:val="none" w:sz="0" w:space="0" w:color="auto"/>
              </w:divBdr>
              <w:divsChild>
                <w:div w:id="1823740908">
                  <w:marLeft w:val="0"/>
                  <w:marRight w:val="272"/>
                  <w:marTop w:val="0"/>
                  <w:marBottom w:val="0"/>
                  <w:divBdr>
                    <w:top w:val="none" w:sz="0" w:space="0" w:color="auto"/>
                    <w:left w:val="none" w:sz="0" w:space="0" w:color="auto"/>
                    <w:bottom w:val="none" w:sz="0" w:space="0" w:color="auto"/>
                    <w:right w:val="none" w:sz="0" w:space="0" w:color="auto"/>
                  </w:divBdr>
                  <w:divsChild>
                    <w:div w:id="78269695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56678928">
      <w:bodyDiv w:val="1"/>
      <w:marLeft w:val="0"/>
      <w:marRight w:val="0"/>
      <w:marTop w:val="0"/>
      <w:marBottom w:val="0"/>
      <w:divBdr>
        <w:top w:val="none" w:sz="0" w:space="0" w:color="auto"/>
        <w:left w:val="none" w:sz="0" w:space="0" w:color="auto"/>
        <w:bottom w:val="none" w:sz="0" w:space="0" w:color="auto"/>
        <w:right w:val="none" w:sz="0" w:space="0" w:color="auto"/>
      </w:divBdr>
    </w:div>
    <w:div w:id="1488089814">
      <w:bodyDiv w:val="1"/>
      <w:marLeft w:val="0"/>
      <w:marRight w:val="0"/>
      <w:marTop w:val="0"/>
      <w:marBottom w:val="0"/>
      <w:divBdr>
        <w:top w:val="none" w:sz="0" w:space="0" w:color="auto"/>
        <w:left w:val="none" w:sz="0" w:space="0" w:color="auto"/>
        <w:bottom w:val="none" w:sz="0" w:space="0" w:color="auto"/>
        <w:right w:val="none" w:sz="0" w:space="0" w:color="auto"/>
      </w:divBdr>
    </w:div>
    <w:div w:id="1592813809">
      <w:bodyDiv w:val="1"/>
      <w:marLeft w:val="0"/>
      <w:marRight w:val="0"/>
      <w:marTop w:val="0"/>
      <w:marBottom w:val="0"/>
      <w:divBdr>
        <w:top w:val="none" w:sz="0" w:space="0" w:color="auto"/>
        <w:left w:val="none" w:sz="0" w:space="0" w:color="auto"/>
        <w:bottom w:val="none" w:sz="0" w:space="0" w:color="auto"/>
        <w:right w:val="none" w:sz="0" w:space="0" w:color="auto"/>
      </w:divBdr>
      <w:divsChild>
        <w:div w:id="2049792102">
          <w:marLeft w:val="0"/>
          <w:marRight w:val="0"/>
          <w:marTop w:val="0"/>
          <w:marBottom w:val="0"/>
          <w:divBdr>
            <w:top w:val="none" w:sz="0" w:space="0" w:color="auto"/>
            <w:left w:val="none" w:sz="0" w:space="0" w:color="auto"/>
            <w:bottom w:val="none" w:sz="0" w:space="0" w:color="auto"/>
            <w:right w:val="none" w:sz="0" w:space="0" w:color="auto"/>
          </w:divBdr>
          <w:divsChild>
            <w:div w:id="1051727246">
              <w:marLeft w:val="0"/>
              <w:marRight w:val="0"/>
              <w:marTop w:val="0"/>
              <w:marBottom w:val="0"/>
              <w:divBdr>
                <w:top w:val="none" w:sz="0" w:space="0" w:color="auto"/>
                <w:left w:val="none" w:sz="0" w:space="0" w:color="auto"/>
                <w:bottom w:val="none" w:sz="0" w:space="0" w:color="auto"/>
                <w:right w:val="none" w:sz="0" w:space="0" w:color="auto"/>
              </w:divBdr>
              <w:divsChild>
                <w:div w:id="833453737">
                  <w:marLeft w:val="0"/>
                  <w:marRight w:val="272"/>
                  <w:marTop w:val="0"/>
                  <w:marBottom w:val="0"/>
                  <w:divBdr>
                    <w:top w:val="none" w:sz="0" w:space="0" w:color="auto"/>
                    <w:left w:val="none" w:sz="0" w:space="0" w:color="auto"/>
                    <w:bottom w:val="none" w:sz="0" w:space="0" w:color="auto"/>
                    <w:right w:val="none" w:sz="0" w:space="0" w:color="auto"/>
                  </w:divBdr>
                  <w:divsChild>
                    <w:div w:id="177158449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771773934">
      <w:bodyDiv w:val="1"/>
      <w:marLeft w:val="0"/>
      <w:marRight w:val="0"/>
      <w:marTop w:val="0"/>
      <w:marBottom w:val="0"/>
      <w:divBdr>
        <w:top w:val="none" w:sz="0" w:space="0" w:color="auto"/>
        <w:left w:val="none" w:sz="0" w:space="0" w:color="auto"/>
        <w:bottom w:val="none" w:sz="0" w:space="0" w:color="auto"/>
        <w:right w:val="none" w:sz="0" w:space="0" w:color="auto"/>
      </w:divBdr>
    </w:div>
    <w:div w:id="1776900690">
      <w:bodyDiv w:val="1"/>
      <w:marLeft w:val="0"/>
      <w:marRight w:val="0"/>
      <w:marTop w:val="0"/>
      <w:marBottom w:val="0"/>
      <w:divBdr>
        <w:top w:val="none" w:sz="0" w:space="0" w:color="auto"/>
        <w:left w:val="none" w:sz="0" w:space="0" w:color="auto"/>
        <w:bottom w:val="none" w:sz="0" w:space="0" w:color="auto"/>
        <w:right w:val="none" w:sz="0" w:space="0" w:color="auto"/>
      </w:divBdr>
    </w:div>
    <w:div w:id="1849557972">
      <w:bodyDiv w:val="1"/>
      <w:marLeft w:val="0"/>
      <w:marRight w:val="0"/>
      <w:marTop w:val="0"/>
      <w:marBottom w:val="0"/>
      <w:divBdr>
        <w:top w:val="none" w:sz="0" w:space="0" w:color="auto"/>
        <w:left w:val="none" w:sz="0" w:space="0" w:color="auto"/>
        <w:bottom w:val="none" w:sz="0" w:space="0" w:color="auto"/>
        <w:right w:val="none" w:sz="0" w:space="0" w:color="auto"/>
      </w:divBdr>
    </w:div>
    <w:div w:id="1947154717">
      <w:bodyDiv w:val="1"/>
      <w:marLeft w:val="0"/>
      <w:marRight w:val="0"/>
      <w:marTop w:val="0"/>
      <w:marBottom w:val="0"/>
      <w:divBdr>
        <w:top w:val="none" w:sz="0" w:space="0" w:color="auto"/>
        <w:left w:val="none" w:sz="0" w:space="0" w:color="auto"/>
        <w:bottom w:val="none" w:sz="0" w:space="0" w:color="auto"/>
        <w:right w:val="none" w:sz="0" w:space="0" w:color="auto"/>
      </w:divBdr>
    </w:div>
    <w:div w:id="2030181043">
      <w:bodyDiv w:val="1"/>
      <w:marLeft w:val="0"/>
      <w:marRight w:val="0"/>
      <w:marTop w:val="0"/>
      <w:marBottom w:val="0"/>
      <w:divBdr>
        <w:top w:val="none" w:sz="0" w:space="0" w:color="auto"/>
        <w:left w:val="none" w:sz="0" w:space="0" w:color="auto"/>
        <w:bottom w:val="none" w:sz="0" w:space="0" w:color="auto"/>
        <w:right w:val="none" w:sz="0" w:space="0" w:color="auto"/>
      </w:divBdr>
    </w:div>
  </w:divs>
  <w:relyOnVML/>
  <w:allowPNG/>
</w:webSettings>
</file>

<file path=word/_rels/document.xml.rels><?xml version="1.0" encoding="UTF-8" standalone="yes"?>
<Relationships xmlns="http://schemas.openxmlformats.org/package/2006/relationships"><Relationship Id="rId26" Type="http://schemas.openxmlformats.org/officeDocument/2006/relationships/image" Target="media/image6.png"/><Relationship Id="rId21" Type="http://schemas.openxmlformats.org/officeDocument/2006/relationships/customXml" Target="ink/ink3.xml"/><Relationship Id="rId42" Type="http://schemas.openxmlformats.org/officeDocument/2006/relationships/customXml" Target="ink/ink12.xml"/><Relationship Id="rId47" Type="http://schemas.openxmlformats.org/officeDocument/2006/relationships/customXml" Target="ink/ink14.xml"/><Relationship Id="rId63" Type="http://schemas.openxmlformats.org/officeDocument/2006/relationships/customXml" Target="ink/ink20.xml"/><Relationship Id="rId68" Type="http://schemas.openxmlformats.org/officeDocument/2006/relationships/image" Target="media/image29.png"/><Relationship Id="rId84" Type="http://schemas.openxmlformats.org/officeDocument/2006/relationships/image" Target="media/image40.JPG"/><Relationship Id="rId89" Type="http://schemas.openxmlformats.org/officeDocument/2006/relationships/customXml" Target="ink/ink29.xml"/><Relationship Id="rId16" Type="http://schemas.microsoft.com/office/2011/relationships/commentsExtended" Target="commentsExtended.xml"/><Relationship Id="rId11" Type="http://schemas.openxmlformats.org/officeDocument/2006/relationships/endnotes" Target="endnotes.xml"/><Relationship Id="rId32" Type="http://schemas.openxmlformats.org/officeDocument/2006/relationships/customXml" Target="ink/ink8.xml"/><Relationship Id="rId37" Type="http://schemas.openxmlformats.org/officeDocument/2006/relationships/customXml" Target="ink/ink10.xml"/><Relationship Id="rId53" Type="http://schemas.openxmlformats.org/officeDocument/2006/relationships/image" Target="media/image22.jpeg"/><Relationship Id="rId58" Type="http://schemas.openxmlformats.org/officeDocument/2006/relationships/image" Target="media/image24.png"/><Relationship Id="rId74" Type="http://schemas.openxmlformats.org/officeDocument/2006/relationships/customXml" Target="ink/ink25.xml"/><Relationship Id="rId79" Type="http://schemas.openxmlformats.org/officeDocument/2006/relationships/image" Target="media/image36.png"/><Relationship Id="rId102" Type="http://schemas.openxmlformats.org/officeDocument/2006/relationships/theme" Target="theme/theme1.xml"/><Relationship Id="rId5" Type="http://schemas.openxmlformats.org/officeDocument/2006/relationships/customXml" Target="../customXml/item5.xml"/><Relationship Id="rId90" Type="http://schemas.openxmlformats.org/officeDocument/2006/relationships/image" Target="media/image44.png"/><Relationship Id="rId95" Type="http://schemas.openxmlformats.org/officeDocument/2006/relationships/image" Target="media/image47.png"/><Relationship Id="rId22" Type="http://schemas.openxmlformats.org/officeDocument/2006/relationships/image" Target="media/image4.png"/><Relationship Id="rId27" Type="http://schemas.openxmlformats.org/officeDocument/2006/relationships/customXml" Target="ink/ink6.xml"/><Relationship Id="rId43" Type="http://schemas.openxmlformats.org/officeDocument/2006/relationships/image" Target="media/image16.png"/><Relationship Id="rId48" Type="http://schemas.openxmlformats.org/officeDocument/2006/relationships/image" Target="media/image19.png"/><Relationship Id="rId64" Type="http://schemas.openxmlformats.org/officeDocument/2006/relationships/image" Target="media/image27.png"/><Relationship Id="rId69" Type="http://schemas.openxmlformats.org/officeDocument/2006/relationships/customXml" Target="ink/ink23.xml"/><Relationship Id="rId80" Type="http://schemas.openxmlformats.org/officeDocument/2006/relationships/image" Target="media/image37.JPG"/><Relationship Id="rId85" Type="http://schemas.openxmlformats.org/officeDocument/2006/relationships/customXml" Target="ink/ink28.xml"/><Relationship Id="rId12" Type="http://schemas.openxmlformats.org/officeDocument/2006/relationships/customXml" Target="ink/ink1.xml"/><Relationship Id="rId17" Type="http://schemas.microsoft.com/office/2016/09/relationships/commentsIds" Target="commentsIds.xml"/><Relationship Id="rId25" Type="http://schemas.openxmlformats.org/officeDocument/2006/relationships/customXml" Target="ink/ink5.xml"/><Relationship Id="rId33" Type="http://schemas.openxmlformats.org/officeDocument/2006/relationships/image" Target="media/image10.png"/><Relationship Id="rId38" Type="http://schemas.openxmlformats.org/officeDocument/2006/relationships/image" Target="media/image13.png"/><Relationship Id="rId46" Type="http://schemas.openxmlformats.org/officeDocument/2006/relationships/image" Target="media/image18.png"/><Relationship Id="rId59" Type="http://schemas.openxmlformats.org/officeDocument/2006/relationships/customXml" Target="ink/ink18.xml"/><Relationship Id="rId67" Type="http://schemas.openxmlformats.org/officeDocument/2006/relationships/customXml" Target="ink/ink22.xml"/><Relationship Id="rId103" Type="http://schemas.microsoft.com/office/2020/10/relationships/intelligence" Target="intelligence2.xml"/><Relationship Id="rId20" Type="http://schemas.openxmlformats.org/officeDocument/2006/relationships/image" Target="media/image3.png"/><Relationship Id="rId41" Type="http://schemas.openxmlformats.org/officeDocument/2006/relationships/image" Target="media/image15.png"/><Relationship Id="rId54" Type="http://schemas.openxmlformats.org/officeDocument/2006/relationships/image" Target="cid:187a2cd94898d846a681" TargetMode="External"/><Relationship Id="rId62" Type="http://schemas.openxmlformats.org/officeDocument/2006/relationships/image" Target="media/image26.png"/><Relationship Id="rId70" Type="http://schemas.openxmlformats.org/officeDocument/2006/relationships/image" Target="media/image30.png"/><Relationship Id="rId75" Type="http://schemas.openxmlformats.org/officeDocument/2006/relationships/image" Target="media/image33.png"/><Relationship Id="rId83" Type="http://schemas.openxmlformats.org/officeDocument/2006/relationships/image" Target="media/image39.png"/><Relationship Id="rId88" Type="http://schemas.openxmlformats.org/officeDocument/2006/relationships/image" Target="media/image43.JPG"/><Relationship Id="rId91" Type="http://schemas.openxmlformats.org/officeDocument/2006/relationships/image" Target="media/image45.JPG"/><Relationship Id="rId96" Type="http://schemas.openxmlformats.org/officeDocument/2006/relationships/customXml" Target="ink/ink32.xml"/><Relationship Id="rId1" Type="http://schemas.openxmlformats.org/officeDocument/2006/relationships/customXml" Target="../customXml/item1.xml"/><Relationship Id="rId6" Type="http://schemas.openxmlformats.org/officeDocument/2006/relationships/numbering" Target="numbering.xml"/><Relationship Id="rId15" Type="http://schemas.openxmlformats.org/officeDocument/2006/relationships/comments" Target="comments.xml"/><Relationship Id="rId23" Type="http://schemas.openxmlformats.org/officeDocument/2006/relationships/customXml" Target="ink/ink4.xml"/><Relationship Id="rId28" Type="http://schemas.openxmlformats.org/officeDocument/2006/relationships/image" Target="media/image7.png"/><Relationship Id="rId36" Type="http://schemas.openxmlformats.org/officeDocument/2006/relationships/image" Target="media/image12.png"/><Relationship Id="rId49" Type="http://schemas.openxmlformats.org/officeDocument/2006/relationships/image" Target="media/image20.jpeg"/><Relationship Id="rId57" Type="http://schemas.openxmlformats.org/officeDocument/2006/relationships/customXml" Target="ink/ink17.xml"/><Relationship Id="rId10" Type="http://schemas.openxmlformats.org/officeDocument/2006/relationships/footnotes" Target="footnotes.xml"/><Relationship Id="rId31" Type="http://schemas.openxmlformats.org/officeDocument/2006/relationships/image" Target="media/image9.JPG"/><Relationship Id="rId44" Type="http://schemas.openxmlformats.org/officeDocument/2006/relationships/image" Target="media/image17.png"/><Relationship Id="rId52" Type="http://schemas.openxmlformats.org/officeDocument/2006/relationships/image" Target="media/image21.png"/><Relationship Id="rId60" Type="http://schemas.openxmlformats.org/officeDocument/2006/relationships/image" Target="media/image25.png"/><Relationship Id="rId65" Type="http://schemas.openxmlformats.org/officeDocument/2006/relationships/customXml" Target="ink/ink21.xml"/><Relationship Id="rId73" Type="http://schemas.openxmlformats.org/officeDocument/2006/relationships/image" Target="media/image32.png"/><Relationship Id="rId78" Type="http://schemas.openxmlformats.org/officeDocument/2006/relationships/customXml" Target="ink/ink26.xml"/><Relationship Id="rId81" Type="http://schemas.openxmlformats.org/officeDocument/2006/relationships/image" Target="media/image38.JPG"/><Relationship Id="rId86" Type="http://schemas.openxmlformats.org/officeDocument/2006/relationships/image" Target="media/image41.png"/><Relationship Id="rId94" Type="http://schemas.openxmlformats.org/officeDocument/2006/relationships/customXml" Target="ink/ink31.xml"/><Relationship Id="rId99" Type="http://schemas.openxmlformats.org/officeDocument/2006/relationships/footer" Target="footer1.xml"/><Relationship Id="rId101" Type="http://schemas.microsoft.com/office/2011/relationships/people" Target="people.xml"/><Relationship Id="rId4" Type="http://schemas.openxmlformats.org/officeDocument/2006/relationships/customXml" Target="../customXml/item4.xml"/><Relationship Id="rId9" Type="http://schemas.openxmlformats.org/officeDocument/2006/relationships/webSettings" Target="webSettings.xml"/><Relationship Id="rId13" Type="http://schemas.openxmlformats.org/officeDocument/2006/relationships/image" Target="media/image1.png"/><Relationship Id="rId18" Type="http://schemas.microsoft.com/office/2018/08/relationships/commentsExtensible" Target="commentsExtensible.xml"/><Relationship Id="rId39" Type="http://schemas.openxmlformats.org/officeDocument/2006/relationships/customXml" Target="ink/ink11.xml"/><Relationship Id="rId34" Type="http://schemas.openxmlformats.org/officeDocument/2006/relationships/image" Target="media/image11.JPG"/><Relationship Id="rId50" Type="http://schemas.openxmlformats.org/officeDocument/2006/relationships/image" Target="cid:187a2cd9f2e42da45672" TargetMode="External"/><Relationship Id="rId55" Type="http://schemas.openxmlformats.org/officeDocument/2006/relationships/customXml" Target="ink/ink16.xml"/><Relationship Id="rId76" Type="http://schemas.openxmlformats.org/officeDocument/2006/relationships/image" Target="media/image34.JPG"/><Relationship Id="rId97" Type="http://schemas.openxmlformats.org/officeDocument/2006/relationships/image" Target="media/image48.png"/><Relationship Id="rId7" Type="http://schemas.openxmlformats.org/officeDocument/2006/relationships/styles" Target="styles.xml"/><Relationship Id="rId71" Type="http://schemas.openxmlformats.org/officeDocument/2006/relationships/customXml" Target="ink/ink24.xml"/><Relationship Id="rId92" Type="http://schemas.openxmlformats.org/officeDocument/2006/relationships/customXml" Target="ink/ink30.xml"/><Relationship Id="rId2" Type="http://schemas.openxmlformats.org/officeDocument/2006/relationships/customXml" Target="../customXml/item2.xml"/><Relationship Id="rId29" Type="http://schemas.openxmlformats.org/officeDocument/2006/relationships/customXml" Target="ink/ink7.xml"/><Relationship Id="rId24" Type="http://schemas.openxmlformats.org/officeDocument/2006/relationships/image" Target="media/image5.png"/><Relationship Id="rId40" Type="http://schemas.openxmlformats.org/officeDocument/2006/relationships/image" Target="media/image14.png"/><Relationship Id="rId45" Type="http://schemas.openxmlformats.org/officeDocument/2006/relationships/customXml" Target="ink/ink13.xml"/><Relationship Id="rId66" Type="http://schemas.openxmlformats.org/officeDocument/2006/relationships/image" Target="media/image28.png"/><Relationship Id="rId87" Type="http://schemas.openxmlformats.org/officeDocument/2006/relationships/image" Target="media/image42.JPG"/><Relationship Id="rId61" Type="http://schemas.openxmlformats.org/officeDocument/2006/relationships/customXml" Target="ink/ink19.xml"/><Relationship Id="rId82" Type="http://schemas.openxmlformats.org/officeDocument/2006/relationships/customXml" Target="ink/ink27.xml"/><Relationship Id="rId19" Type="http://schemas.openxmlformats.org/officeDocument/2006/relationships/customXml" Target="ink/ink2.xml"/><Relationship Id="rId14" Type="http://schemas.openxmlformats.org/officeDocument/2006/relationships/image" Target="media/image2.jpeg"/><Relationship Id="rId30" Type="http://schemas.openxmlformats.org/officeDocument/2006/relationships/image" Target="media/image8.png"/><Relationship Id="rId35" Type="http://schemas.openxmlformats.org/officeDocument/2006/relationships/customXml" Target="ink/ink9.xml"/><Relationship Id="rId56" Type="http://schemas.openxmlformats.org/officeDocument/2006/relationships/image" Target="media/image23.png"/><Relationship Id="rId77" Type="http://schemas.openxmlformats.org/officeDocument/2006/relationships/image" Target="media/image35.JPG"/><Relationship Id="rId100" Type="http://schemas.openxmlformats.org/officeDocument/2006/relationships/fontTable" Target="fontTable.xml"/><Relationship Id="rId8" Type="http://schemas.openxmlformats.org/officeDocument/2006/relationships/settings" Target="settings.xml"/><Relationship Id="rId51" Type="http://schemas.openxmlformats.org/officeDocument/2006/relationships/customXml" Target="ink/ink15.xml"/><Relationship Id="rId72" Type="http://schemas.openxmlformats.org/officeDocument/2006/relationships/image" Target="media/image31.png"/><Relationship Id="rId93" Type="http://schemas.openxmlformats.org/officeDocument/2006/relationships/image" Target="media/image46.png"/><Relationship Id="rId98" Type="http://schemas.openxmlformats.org/officeDocument/2006/relationships/header" Target="header1.xml"/><Relationship Id="rId3" Type="http://schemas.openxmlformats.org/officeDocument/2006/relationships/customXml" Target="../customXml/item3.xml"/></Relationships>
</file>

<file path=word/_rels/settings.xml.rels><?xml version="1.0" encoding="UTF-8" standalone="yes"?>
<Relationships xmlns="http://schemas.openxmlformats.org/package/2006/relationships"><Relationship Id="rId1" Type="http://schemas.openxmlformats.org/officeDocument/2006/relationships/attachedTemplate" Target="file:///C:\Documents%20and%20Settings\fad-lc\Local%20Settings\Temporary%20Internet%20Files\OLK35\AssignFrm.dot" TargetMode="External"/></Relationship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14.159"/>
    </inkml:context>
    <inkml:brush xml:id="br0">
      <inkml:brushProperty name="width" value="0.08571" units="cm"/>
      <inkml:brushProperty name="height" value="0.08571" units="cm"/>
      <inkml:brushProperty name="color" value="#008C3A"/>
    </inkml:brush>
  </inkml:definitions>
  <inkml:trace contextRef="#ctx0" brushRef="#br0">274 132 7944,'-6'-3'-805,"0"0"836,-1 1 1,0 6 168,-2 5 1,0 2-186,0 7 1,-4 2 95,-1 10 0,-6 4-226,0 4 0,-5 4 80,1-1 0,3-4-47,0-2 1,7-7 107,2-1 0,2-6-3,1-6 1,3-2 120,1-4-106,3-5-91,-2 0 79,11-15 0,3-3-73,8-10 0,2-5 21,1 0 0,3-2-123,-4-1 0,4 2 95,-4-2 1,4 0-35,-4-3 1,2 2 82,-1 1 0,-3 3-12,3 0 1,-4 0 81,-2 2 0,1 6-90,-5 6 0,1 5 144,-3 1-70,0 4 1,-4 10-3,-2 4 1,-3 8 2,-3 6 1,-2 4 1,-4 2 1,0 0-74,0 3 1,1-4 45,-1 2 1,4-3-75,2 0 0,-1-4 61,1 1 0,0-8-38,3 2 17,0-6 0,4-1-4,2-5 1,2-2 3,1-4 0,3-8 7,3-3 0,3-6-82,2-4 0,0 0 75,3-3 1,-2-1-12,2 1 0,-3-1 16,1-2 0,-3 1-2,0 0 1,0-2-13,-1-1 0,1 2 0,-1 1 1,-4 1 2,-4 8 12,0 5 1,-8 9 46,2 6 0,-6 11 103,-3 9 0,-6 7-23,-3 9 1,-1 1-57,-2 4 1,1-1-50,-1-2 0,1 1-31,3-3 0,-2-1-12,4-3 1,1-5 3,5-3 0,0-3-18,3-6 1,-3 1-165,3-8 1,1-3 98,5-5 0,0-2-137,6-1 0,-1-5-132,10-3 372,-2-9 0,9-6 0,-2-3 0</inkml:trace>
  <inkml:trace contextRef="#ctx0" brushRef="#br0" timeOffset="209">989 70 7944,'-17'26'171,"-2"0"13,-1 1 0,-1 2-50,0 1 1,1-1 8,5-2 1,5-2-134,2-1 1,5 0 61,0-3 1,6-2-142,2-4 0,7-2 68,3-5 1,6-3 39,2-2 0,3-4-50,4-5 0,-2-3-157,5-9 1,3-4 47,5-1 1,6 0-143,3 0 1,0-1 261,3-2 0,-10-4 0,4-2 0</inkml:trace>
</inkml:ink>
</file>

<file path=word/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18.353"/>
    </inkml:context>
    <inkml:brush xml:id="br0">
      <inkml:brushProperty name="width" value="0.08571" units="cm"/>
      <inkml:brushProperty name="height" value="0.08571" units="cm"/>
      <inkml:brushProperty name="color" value="#008C3A"/>
    </inkml:brush>
  </inkml:definitions>
  <inkml:trace contextRef="#ctx0" brushRef="#br0">142 328 7852,'-23'13'0,"4"3"0,3 3-344,4 5 0,2 4 319,1 2 1,4 7-109,-1 1 0,1-3-27,-1 1 1,-1-8 41,4-2 1,-1-1 106,1-7 1,2 0-84,-2-6 344,-2-4-98,4-4 1,-2-5-52,3-2 0,2-6-29,1-6 1,4-5-20,-1-4 1,2 1-36,1-4 0,-3 0-9,0-6 1,-1-1 14,4 2 1,0 0 0,1 0 0,1 0 0,1 0 0,1 4 0,0 4-1,-2 4 184,-2 4-209,0 4 25,0 3 98,0 4-100,0 1 0,-4 9 4,-2 4 1,-2 4-7,-1 8 1,0 1-23,0 5 0,1-2-1,1-1 1,-1 1-120,2-1 1,1-2 82,-1 2 1,4-4-124,-1 0 1,2-5-93,1-3 156,-1-3 1,1-4 82,0-2 1,0-6 0,0-3 1,-1-5 3,-3-4 0,3-5 10,-2 0 1,1-5 143,-1 2 1,2-3-37,-2 0 0,2-5 70,0-1 0,2-2-14,2-1 1,-1-5-79,3-1 0,0 3-57,1 3 1,-2 5 21,-5 10 52,1 3-61,0 12 1,-5 9 100,-4 8 1,-4 11-104,-5 7 0,0 6-55,1 2 1,2 3 10,0-2 0,1 1-116,-1-5 1,2 5 49,4-5 1,0 2-185,0-5 0,0 1-57,0-3 1,0-4 94,0-2 0,1-9-15,2 0 1,-1-4 44,4-2 1,-3-4 185,3-2 0,0-6 0,2-10 0,1-6 0</inkml:trace>
  <inkml:trace contextRef="#ctx0" brushRef="#br0" timeOffset="217">698 1 7855,'-4'13'0,"-1"0"0,-3 5 0,-1 5 1029,0 3-602,4 4 1,-3 9-385,2-1 0,1 0 15,0-3 1,2 0-76,-3-3 0,4-2 102,-1-3 1,3-5 48,3-1 1,3-6-39,5-4 0,0-2-116,4-3 0,1-3-38,4-6 0,3-4-36,3-7 0,5-5-643,1-8 0,5 0 115,1-2 622,1-3 0,0-11 0,1-2 0</inkml:trace>
</inkml:ink>
</file>

<file path=word/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19.685"/>
    </inkml:context>
    <inkml:brush xml:id="br0">
      <inkml:brushProperty name="width" value="0.08571" units="cm"/>
      <inkml:brushProperty name="height" value="0.08571" units="cm"/>
      <inkml:brushProperty name="color" value="#008C3A"/>
    </inkml:brush>
    <inkml:brush xml:id="br1">
      <inkml:brushProperty name="width" value="0.11429" units="cm"/>
      <inkml:brushProperty name="height" value="0.11429" units="cm"/>
      <inkml:brushProperty name="color" value="#008C3A"/>
    </inkml:brush>
  </inkml:definitions>
  <inkml:trace contextRef="#ctx0" brushRef="#br0">54 468 7743,'-9'30'-330,"-2"-5"231,2 1 0,0-5 292,6-1 1,-3-5-58,3-3 1,0-5 36,3-1-131,0-5-133,0-8 1,4-8 83,2-12 1,1 1-121,2 0 1,3-7 4,0 1 0,3-5 82,-4 1 1,4-2 64,-3-3 1,2 0 11,-2 6 0,0-2 135,-3 8 0,3 1-90,-1 8 1,-2 3-11,-3 8 0,-3 5 27,3 1 0,-4 6 100,1 6 1,-2 8-4,-1 6 1,0 8-93,0 4 0,-3 4-201,0 5 1,-1-3 21,1-3 0,2-5-27,-2-1 1,2-7 78,1-1 0,0-6-6,0-3 0,1-3-37,2-7 0,-1-1-26,4-4 1,0-2-46,3-3 0,-1-3 57,1-10 0,1-2 36,2-6 1,-2-2 2,1-5 1,0 0-1,1-8 1,-2 4 39,1-2 1,-1 3 6,-1 1 0,0 0-4,0 3 1,-1 5 202,1 3-97,0 9 1,-3-1-53,0 10 0,-4 8 123,1 10 0,-2 7-83,-1 14 1,0 1-52,0 10 1,-3 2-60,0 7 0,0-1-117,3-2 1,-3-6 41,0-6 0,0-5-112,3-4 1,0-6-78,0-2 1,3-6 69,0-3 0,4-7-519,-1-2 727,-2-6 0,3-5 0,-2-6 0</inkml:trace>
  <inkml:trace contextRef="#ctx0" brushRef="#br1" timeOffset="202">653 0 8992,'0'9'-6,"0"8"0,-3 1 352,-3 5 0,-2 5-165,-1-1 0,3 6-46,0 3 0,4-1-2,-1 3 1,2-3-10,1-2 1,0-4-42,0-5 0,4-4 0,3-5 0,3-4 0,3-5-350,0-3 211,2-2 1,6-6-186,-1-3 0,6-11-86,0-10 0,8-7-276,4-8 1,4 0 602,-1 0 0,2-8 0,1-2 0</inkml:trace>
</inkml:ink>
</file>

<file path=word/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23.965"/>
    </inkml:context>
    <inkml:brush xml:id="br0">
      <inkml:brushProperty name="width" value="0.08571" units="cm"/>
      <inkml:brushProperty name="height" value="0.08571" units="cm"/>
      <inkml:brushProperty name="color" value="#008C3A"/>
    </inkml:brush>
    <inkml:brush xml:id="br1">
      <inkml:brushProperty name="width" value="0.11429" units="cm"/>
      <inkml:brushProperty name="height" value="0.11429" units="cm"/>
      <inkml:brushProperty name="color" value="#008C3A"/>
    </inkml:brush>
  </inkml:definitions>
  <inkml:trace contextRef="#ctx0" brushRef="#br0">53 317 7763,'-4'14'-346,"3"3"0,-6-3 480,4 7 1,-3 2 360,4 7 1,-2 2-410,1 6 0,2-1 56,-2 1 0,-1-3-255,1-3 0,-1-2 81,1-7 0,2-1-61,-2-4 45,2-5-33,1 0 0,0-9 47,0-4 1,3-9-140,0-9 0,4-1-9,-1-8 0,2-2 151,0-9 0,1-2-59,0-4 1,3-1 22,0 1 1,-1 3 127,-2 0 0,1 4-27,2-1 1,-3 8 142,3 4 0,-5 10-39,-1 4-10,0 2 1,2 11-17,-2 2 0,0 7-59,-3 11 1,0 5-41,-3 7 1,3 4-10,0 1 0,0 4-23,-3-1 0,0 1 2,0 0 1,3-7-21,0-6 1,1-5 29,-1-4 0,-2-2-27,2-3-142,2-6 0,0-6 105,3-3 0,0-7-19,-2-5 0,2-8 44,-2-3 1,-1-7-5,1-2 1,0-6 50,2-3 0,-2 0 7,0 0 1,0 3 4,3-3 1,0 3 139,-1-3 1,-2 7-24,0 2 0,-1 8 21,1 7-129,2 3 1,-4 14 21,2 6 0,-2 13 33,-4 11 1,0 3-58,0 2 0,0 1-10,0-1 0,-1 4-24,-2 2 0,2 3-5,-2 0 0,2-4-124,1-2 1,0-6 89,0-2 1,0-7-499,0-2 342,0-3 0,1-5-163,2-4 1,-1-9 371,3-9 0,1-7 0,3-7 0</inkml:trace>
  <inkml:trace contextRef="#ctx0" brushRef="#br1" timeOffset="223">688 1 12217,'-4'21'9830,"0"3"-5075,-2 5 581,2-1-5022,0 6 1,4-6-315,-3 5 0,2-5 0,1-1 0,0-3 0,0-3 0,0-1 0,3-5 0,-1 0 0,5-6 0,-1 0 0,3-1 0,3-5 0,2-2 0,7-7 0,3-5 0,5-9 0,2-4-75,5-5 1,2-6-7568,0-7 7335,-4-5 1,1-2-1,-4-4 1</inkml:trace>
</inkml:ink>
</file>

<file path=word/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29.098"/>
    </inkml:context>
    <inkml:brush xml:id="br0">
      <inkml:brushProperty name="width" value="0.08571" units="cm"/>
      <inkml:brushProperty name="height" value="0.08571" units="cm"/>
      <inkml:brushProperty name="color" value="#008C3A"/>
    </inkml:brush>
  </inkml:definitions>
  <inkml:trace contextRef="#ctx0" brushRef="#br0">71 319 7651,'-1'18'161,"-1"1"1,-2 1 235,-1 4 0,2 3-523,-3 6 46,0 3 0,0 8-16,1 0 1,2-1-202,-3-2 1,1-4 373,-1-5 0,-1-8-60,4 0 0,0-8 150,3-5-228,0-1-7,0-5 1,3-10 33,0-10 0,4-3 8,-1-9 0,3 1-12,2-9 1,-1 1 19,2-4 1,-2-2-15,-1-1 1,0-2-16,3-1 0,-1 0 189,4 3 0,-2 2 6,2 4 1,1 1 29,-4 5 0,-1 5-89,-2 9 0,0 6 14,0 6 1,-1 7 133,-3 5 0,-1 7-84,-4 8 1,0 6-89,0 6 0,-3 0 43,0 5 0,-2-4-165,2 2 0,-3-1 41,3-3 1,0-3-38,3-8 1,0-4-4,0-5 0,4-3-166,2-6 0,2-2 62,0-4 0,1-4-50,0-2 1,4-10 92,1-4 1,0-9 23,1-3 1,-1-2-61,0-2 1,3 1 102,-2 0 0,-3-1 91,0 1 0,1 0-43,-1 0 1,-1 3 154,-2 3 0,-1 3-56,-2 6-43,2 3 48,-3 12 1,0 10-87,-2 10 0,-2 6 82,-1 9 1,-3 5-88,0 6 1,-3-1-3,3 2 1,-3-5-45,3 1 1,-1-2-128,1 0 1,2-8 4,-2-2 1,2-8-225,1 0 1,0-9-84,0-1 1,1-5 463,2 0 0,-2-10 0,7-6 0,-3-10 0</inkml:trace>
  <inkml:trace contextRef="#ctx0" brushRef="#br0" timeOffset="203">741 1 7975,'-13'39'580,"1"2"71,-3 6 1,-1-2-459,4 2 0,2-3-141,4-2 1,-1-3 142,4-4 1,0-2-96,3-3 0,0-3-34,0-9 0,8 1-96,4-8 0,4-3-144,5-5 1,1-11-8,5-6 1,-1-8-199,1-7 0,-1-3-137,1-3 1,3 0 515,2-1 0,3-3 0,0-1 0</inkml:trace>
</inkml:ink>
</file>

<file path=word/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34.703"/>
    </inkml:context>
    <inkml:brush xml:id="br0">
      <inkml:brushProperty name="width" value="0.08571" units="cm"/>
      <inkml:brushProperty name="height" value="0.08571" units="cm"/>
      <inkml:brushProperty name="color" value="#008C3A"/>
    </inkml:brush>
  </inkml:definitions>
  <inkml:trace contextRef="#ctx0" brushRef="#br0">140 0 7785,'-25'32'0,"1"1"0,4 2 0,5 3 778,-2 12 0,8-5-628,-3 8 0,5-5-139,1-7 0,4-6-161,-1-9 1,4-3 135,5-6 1,0-3 20,6-2 1,4-6-108,2-3 0,9-7 67,3-5 1,4-8-580,4-6 1,5-7 611,4-2 0,1-10 0,-4-3 0</inkml:trace>
</inkml:ink>
</file>

<file path=word/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34.481"/>
    </inkml:context>
    <inkml:brush xml:id="br0">
      <inkml:brushProperty name="width" value="0.08571" units="cm"/>
      <inkml:brushProperty name="height" value="0.08571" units="cm"/>
      <inkml:brushProperty name="color" value="#008C3A"/>
    </inkml:brush>
  </inkml:definitions>
  <inkml:trace contextRef="#ctx0" brushRef="#br0">133 372 7963,'-17'10'72,"2"2"1,1 4 324,1 3 1,2 5 0,2 5-153,0 3-195,0 7 1,3 0-329,0 2 1,3 0 206,-2-6 0,2-2-174,-3-10 0,4-2 141,-1-7 0,2-1-50,1-4 116,0-4 0,0-5-56,0-6 0,4-7 102,2-4 0,1-6 39,2-6 1,1-3-38,2-3 1,-1-3 9,3 0 1,2-3-65,5 2 1,-2-3 49,5 1 1,-4-5-85,4-1 0,-5 1 63,2 5 0,-5 6-4,-2 9 1,-6 5 63,1 10 1,-3 4 0,0 11 149,-3 4 1,-2 9-121,-1 7 0,0 9-49,0 5 1,0 1 22,0 3 0,0-5-192,0 1 0,0-5 40,0 0 1,0-9-79,0 0 0,1-6 117,2-3 0,1-6 4,5-6 1,0-2 128,0-1 0,1-8-120,2-4 0,-3-7 30,3-5 1,1-3-6,-1-6 0,3 1-106,0-6 0,-1 0 134,0 0 0,1 0-1,3-6 0,0 5-3,3-5 0,-3 6-7,-1 3 0,0 5-8,-5 6-34,-1 3 100,-2 11 1,-5 11-57,-4 14 0,-4 9 134,-5 8 0,-2 7-84,-1 2 0,-3 7 83,3 5 1,1-6-131,2 3 0,1-10 11,2 1 0,2-7-253,4-1 1,0-5 91,0 1 1,0-4-192,0-1 1,1-9-112,2 0 456,-2-8 0,7-3 0,-3-4 0</inkml:trace>
</inkml:ink>
</file>

<file path=word/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40.594"/>
    </inkml:context>
    <inkml:brush xml:id="br0">
      <inkml:brushProperty name="width" value="0.08571" units="cm"/>
      <inkml:brushProperty name="height" value="0.08571" units="cm"/>
      <inkml:brushProperty name="color" value="#008C3A"/>
    </inkml:brush>
  </inkml:definitions>
  <inkml:trace contextRef="#ctx0" brushRef="#br0">151 353 7815,'-22'13'0,"4"2"0,4 2 204,4 4 1,-1 1-433,6 5 1,-3 0 100,-1 3 1,1-2-223,2 4 0,-2-4 52,2-2 0,2-3 531,-2-6 31,4 1 33,-6-4-271,7-5 0,-3-10-35,4-8 1,1-5 55,2-6 1,2-1-19,4-5 1,-1 2-22,1-2 0,-2-1 0,1 3 0,3-4 104,1-1 0,3-5-65,3 2 1,3-6-27,3-3 1,-3 2-5,0 4 0,-3 6 7,-4 8 1,-1 3 93,-4 9 0,0-1-82,0 7 1,-5 2 123,-1 7 0,-2 4-82,-1 7 0,0 7-39,0 5 1,0 4-47,0 8 0,-3-6-120,0 3 1,-2-4 70,2 1 1,0-1-181,3-4 1,0-1 45,0-3 1,0-4 79,0-4 1,4-3-6,2-6 0,1-2 0,2-7 0,0-2 136,0-4 1,0-4-65,-1-7 0,4-5 85,0-1 1,0-3-45,-3 0 1,2-2 106,1-1 1,4 0-11,-2-3 1,3-4-61,1-5 1,2 1-14,1-2 0,3 5-14,0-1 1,-3 8 2,0 6 1,-7 6 22,-5 10-20,-1 3 1,-8 13 74,0 9 0,-6 11 118,-6 4 1,-3 6 34,3 3 1,-2 5-124,2 1 1,-3 0-41,3-2 1,2-5 52,4-2 0,2-5-245,4 0 0,0-4-115,0 3 1,0-7-155,0-2 1,4-7 113,2-4 0,2-6-64,0-3 0,5-8-171,2-7 502,1-10 0,2-9 0,0-4 0</inkml:trace>
  <inkml:trace contextRef="#ctx0" brushRef="#br0" timeOffset="218">926 0 7972,'-22'31'152,"-1"1"1,-2 2 749,2 2 1,1 5-696,5 6 0,4-3-382,4 3 0,1-7-21,5-7 0,0-6 110,3-4 1,2-6 194,4 1 0,1-9-69,8-1 1,4-5-149,8 0 1,4-4 33,7-5 1,0-4-70,3-11 0,-4-1-100,1-5 0,0-3-239,0-3 1,2-3 481,4 1 0,4-10 0,1 4 0</inkml:trace>
</inkml:ink>
</file>

<file path=word/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46.114"/>
    </inkml:context>
    <inkml:brush xml:id="br0">
      <inkml:brushProperty name="width" value="0.08571" units="cm"/>
      <inkml:brushProperty name="height" value="0.08571" units="cm"/>
      <inkml:brushProperty name="color" value="#008C3A"/>
    </inkml:brush>
  </inkml:definitions>
  <inkml:trace contextRef="#ctx0" brushRef="#br0">151 291 7786,'-17'18'71,"2"3"1,3 4 322,3 3 0,0 3-287,0 5 1,0-2-108,0-2 0,1 2-119,-1-5 0,0 2 63,0-4 0,1 0-120,2-6 1,1-5 2,3-4 83,1-2 98,-3-5-3,8-13 0,-2-7 4,3-11 0,1-1-53,3 1 0,1 0 122,2-1 0,-2 1-148,5-1 0,-3 0-1,3-3 0,-2-1 7,2-4 1,2-3-117,-3 3 0,2 2 196,-1 6 1,-2 9-7,-1 3 1,-2 5 213,2 4 0,-3 3-90,-4 6 0,2 3-17,-4 6 1,3 6-77,-3 5 1,0 7 37,-3 2 1,0-1-96,0 2 0,0-5-139,0 1 0,-3-2 107,0-4 1,0-1-280,3-4 383,0-5-116,0 0 0,1-8 64,2-2 0,5-7-46,4-5 0,3-4 17,0-4 0,-1-5-28,1-1 0,-1-4-142,4-2 0,0-3 138,-1-3 1,1-1-22,-1-2 1,-2 1 188,0-1 1,-4 6-122,0 3 0,-2 6 467,-3 5-302,2 5 0,-7 10 53,2 6 1,-2 9-7,-1 12 1,-3 6-55,0 6 1,-4 4-187,1 7 0,1-5 93,-1 2 1,3-6-186,-2 0 1,3-2 59,-1-4 1,2-3-69,1-5 0,0-2 10,0-5 1,0-3-122,0-2 105,4-3 0,1-5-112,3-4 0,1-8 8,0-10 248,0 0 0,4-11 0,0 1 0</inkml:trace>
  <inkml:trace contextRef="#ctx0" brushRef="#br0" timeOffset="207">892 1 8543,'-8'26'-83,"-5"3"276,-2 3 1,1 1-283,0 8 0,4 7 227,1 5 0,1-3-129,5-6 1,1-5 3,5-10 0,3-3 1,6-10-1,3-1 139,1-3 1,3-6 41,2-3 1,1-6-109,5-3 0,8-7-120,6-5 0,2-3-164,4-6 1,-3-2-420,-3 0 1,-1-5 267,-5 2 349,0-2 0,4-2 0,1 1 0</inkml:trace>
</inkml:ink>
</file>

<file path=word/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44.510"/>
    </inkml:context>
    <inkml:brush xml:id="br0">
      <inkml:brushProperty name="width" value="0.08571" units="cm"/>
      <inkml:brushProperty name="height" value="0.08571" units="cm"/>
      <inkml:brushProperty name="color" value="#008C3A"/>
    </inkml:brush>
  </inkml:definitions>
  <inkml:trace contextRef="#ctx0" brushRef="#br0">54 318 7687,'-11'6'0,"3"1"0,3 3 437,3 4 0,1 2-184,1 2 0,0 4-484,0 1 1,-1 3 18,-2 4 1,2-2 135,-2 5 0,-1-2 78,2 1 1,-4-1 144,3-5 1,0-4-166,3-5 11,0 1-147,0-8 143,0-1 1,4-13 19,2-8 1,0-8-3,0-3 1,2-3-12,-2 0 1,5 2-2,1 1 0,-1-1 2,-2-2 0,3-1-2,0 1 0,3-4 14,0-3 1,-1 3 71,0 0 1,-3 5 0,1 4 0,-2 7 116,-1 3-140,-1 6 0,-3 3 107,-2 8 0,-2 5-138,-1 9 1,0 3 7,0 3 1,0 1-178,0-1 1,0 2 60,0 1 0,0-4-32,0 1 1,1-4 62,2 1 1,-1-6-137,4 0 1,-3-2 119,3 0 0,0-6 28,3-6 1,0-2 1,3-1 1,-2-4 86,2-2 0,0-7-86,0-5 1,1 0 13,-1-6 0,-3-2 19,3-4 1,1-1-7,-1-1 0,3 1 40,0-7 0,-1 3 10,0-6 1,4 3 3,3 0 0,-1 6-36,-2 2 1,-4 8 9,-3 4 1,-1 8 159,-1 8-158,-4 1 1,-2 9 179,-6 7 0,-2 8-92,-4 9 1,-3 2-57,1 10 1,-1-1-43,3 7 1,1-7-55,2-2 1,0-4 9,3-2 0,0-6-176,3-3 1,1-5-176,2-1 1,1-2 159,5-3 1,0-4-150,0-5 1,-2-2 86,2-4 0,-2-8 285,8-3 0,-4-9 0,6-3 0,-4-3 0</inkml:trace>
  <inkml:trace contextRef="#ctx0" brushRef="#br0" timeOffset="220">883 1 8130,'-8'26'476,"-1"1"-6,-6-1 0,2 2 112,1 1 0,3 2-236,0 5 1,0 2-1035,4 0 0,1-1 305,1-4 0,2-1 562,1-5 0,0-4-2,0-8 0,8-3-42,3-7 1,10-1-171,5-4 0,7-8-71,8-7 1,-1-9-363,4-5 0,-1-4 219,-5 0 0,-2-1-347,-4-1 0,1 2 152,6 1 0,-3 3 444,2-4 0,2 1 0,0-3 0</inkml:trace>
</inkml:ink>
</file>

<file path=word/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49.397"/>
    </inkml:context>
    <inkml:brush xml:id="br0">
      <inkml:brushProperty name="width" value="0.08571" units="cm"/>
      <inkml:brushProperty name="height" value="0.08571" units="cm"/>
      <inkml:brushProperty name="color" value="#008C3A"/>
    </inkml:brush>
  </inkml:definitions>
  <inkml:trace contextRef="#ctx0" brushRef="#br0">97 458 7673,'-15'35'106,"-2"-2"0,1-1 560,4 2 1,3-1-1006,3-1 1,-1 1 0,4-7 0,1-3-218,1-4 0,1-2 336,0-2 1,-1-3 43,-2-3 301,2-4 203,-3-1 0,4-12-120,0-4 1,3-4-122,0-5 1,4-1-28,-1-5 0,2-2 33,1-1 0,0-6-66,-1 1 0,1 0 21,0-1 0,-3 4-48,0-3 1,0 0 40,2 6 1,1 4 31,0 8 1,-3 3 205,0 5-231,0 4 0,0 3 68,-1 8 0,-3 5-41,1 10 1,-1 2-137,1 7 0,-2 4 42,2 4 1,1 0-74,-1-2 1,3-2 26,-3-2 1,4-2-139,-1-7 1,1-2 33,2-7 0,1-2 107,2-6 0,-2-2 51,1-4 1,-1-4-5,-1-2 0,0-7 18,0-4 0,-1-3-34,1-6 1,0 0 20,0-6 1,0 0 48,0-4 1,-1 4 88,1 0 1,0-2 65,0-4 1,0 1-53,-1-4 0,1 2-70,0 0 1,0 6-10,0 9 1,-4 4-164,-2 5 204,-2 6 1,-1 14-8,0 10 1,-4 12-27,-2 9 1,-2 5-7,-1 0 1,3 3-75,0 3 1,1-5 51,0 2 0,1-6-168,4-3 0,0-4-104,0-4 0,4-2-143,1-1 1,0-7 30,1-5 0,0-6-99,3-3 1,0-2 53,0-1 386,-1-8 0,5-10 0,1-9 0</inkml:trace>
  <inkml:trace contextRef="#ctx0" brushRef="#br0" timeOffset="208">636 9 7909,'0'-5'-192,"0"2"192,0 6 0,-3 6 1093,1 5 0,-4 7-512,3 2 1,-1 8-363,1 4 0,2 0-46,-2 3 1,2-1-94,1-2 0,0-2 4,0-3 1,1-2 104,2-7 0,2-2-166,4-4 0,3-3 47,3-6 0,6-2-490,2-4 1,10-9-27,6-6 1,6-9-252,2-9 0,-1-1 285,-5-1 412,2-12 0,-7 1 0,4-11 0</inkml:trace>
</inkml:ink>
</file>

<file path=word/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53.325"/>
    </inkml:context>
    <inkml:brush xml:id="br0">
      <inkml:brushProperty name="width" value="0.08571" units="cm"/>
      <inkml:brushProperty name="height" value="0.08571" units="cm"/>
      <inkml:brushProperty name="color" value="#008C3A"/>
    </inkml:brush>
  </inkml:definitions>
  <inkml:trace contextRef="#ctx0" brushRef="#br0">89 319 7745,'-9'18'0,"0"0"0,0 3-131,5 1 0,0 13-66,4 3 1,0 10 218,0 2 0,-3 0-177,0-6 1,0-4-290,3-2 0,-1-2 444,-2-4 0,1-5 0,-4-7 0,3-2-75,-3-4 0,3-2 75,-3-6 0,3-2 188,-2-4 0,3-8-124,-1-4 0,2-4 56,1-5 0,0-2-37,0-7 1,0 2-33,0-5 1,0 1-8,0-3 1,1-4-51,2-2 1,2-3 12,3 0 1,0 1-8,-2 2 1,2 8 131,-2 9 1,-1 5 117,1 10-40,-1 2 0,1 8-108,0 2 0,-3 6-16,3 5 1,-1 4-50,1 3 1,1 1-145,-4 5 0,2-1-69,-2 0 0,1 4 62,-1-1 1,-1-2-29,4-4 1,0-4 66,3-1 1,-3-6 53,0-6 1,-1-2 9,4-4 0,0-1 139,0-2 0,3-4-115,-1-7 0,2-3 42,-1-10 0,-2 2-23,1-7 1,-1 0-4,-1 0 1,0-2-37,0 1 1,-1-1 25,-3-1 1,3-4-7,-2-3 1,2 4 21,1 3 1,-3 5 2,0 6 1,-4 6 13,0 7 1,0 5 11,1 3 0,-2 4 98,2 5 0,-2 8-113,-1 13 0,0 5 3,0 9 0,-1 1 14,-2 8 1,2-3-121,-2 3 1,2-3-25,1 3 1,0-4-118,0-2 1,1-5 43,2-7 0,-1-2-135,4-7 1,-3-1-167,3-5 39,-4-3 222,6-5 0,-6-13 191,4-8 0,-4-7 0,5-8 0,-2-4 0</inkml:trace>
  <inkml:trace contextRef="#ctx0" brushRef="#br0" timeOffset="200">600 1 7745,'-4'18'236,"-1"3"1,-7 6 384,-3 9 0,2 7-323,2 7 0,4-1-115,1 1 1,1-4-258,-1 1 1,2-6 109,4-3 1,1-3 69,2-2 1,6-8 27,6-7 0,1-4-142,2-6 0,4-4 97,1-4 1,5-9-191,2-8 1,2-6-226,-2-6 1,-1-3-317,-3-3 0,2-1-940,1-2 1582,7 1 0,0-6 0,3 3 0</inkml:trace>
</inkml:ink>
</file>

<file path=word/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1:56.620"/>
    </inkml:context>
    <inkml:brush xml:id="br0">
      <inkml:brushProperty name="width" value="0.08571" units="cm"/>
      <inkml:brushProperty name="height" value="0.08571" units="cm"/>
      <inkml:brushProperty name="color" value="#008C3A"/>
    </inkml:brush>
  </inkml:definitions>
  <inkml:trace contextRef="#ctx0" brushRef="#br0">71 591 7676,'-3'10'0,"-1"2"0,-1 2 0,-2 3 621,3 1 0,-3 6-177,5 3 0,-4 5-398,3 0 0,-3 6-23,3 4 1,-3-3 106,3-1 0,-3-3-18,3-2 0,0-7-117,3-5 0,0-7 63,0-2 1,1-6-144,2-3 0,2-3-413,4-3 1,-3-7 168,0-7 0,0-6 6,2-6 1,1-6 89,0-3 1,1 0 45,2 3 0,-3-1 95,3 1 1,2-1 136,1-2 0,-2 0 17,2-3 1,-1 5-7,0 1 1,2 4 0,-4 8 0,-1 3 156,-2 4 1,0 8-63,0 5 1,0 3-24,0 3 1,-4 6-27,-2 9 0,0 8-60,0 6 0,0 7-5,-3 5 1,0 0-144,0 3 0,0-8 90,0-4 0,1-6-10,2 1 0,-2-7-1,2-2 1,1-7-58,-1-2 31,4-2 0,-2-7-106,4-6 0,-1-6-22,1-8 0,0-5 85,0-2 1,-3-4-64,0-1 1,0-4 80,2 4 1,1-5 68,0-2 0,0 1-10,0-3 0,-2 3 114,-1 2 1,4 7-80,-4 5 1,4 9 73,-4 4 0,-2 7-46,-1 4 0,-2 14 23,-1 16 1,0 9 58,0 8 1,0-2-99,0-1 0,0 0-104,0-3 1,0-2 17,0-7 0,0-3-136,0-3 1,1-6 193,1-6 0,3-3 0,4-5 0</inkml:trace>
  <inkml:trace contextRef="#ctx0" brushRef="#br0" timeOffset="498">997 0 7940,'-3'6'271,"-1"-1"1,0 0-253,0 0-438,1-3 386,-1 5 0,3-2 251,-2 4 0,1 1-126,0 2 1,-3 1-107,-4 5 0,-1 5 135,-2 3 0,1 5-67,-3 8 0,6-2 10,-1 4 1,2 0-134,-2 3 0,2 2-121,1 4 0,-1 1 94,4 8 0,-4-4-100,1 1 0,2-6-63,1-3 0,-1-6 40,1-3 1,1-5 259,2-4 1,0-3-130,0-2 1,0-6 156,0-7 1,0-2-94,3-3 153,-2 2 0,6-8-30,-4 0 1,4-4 97,-1-5 0,-1 0 197,1 1 1,1-5-123,4-2 0,0-3 1,4-2 0,2 1-60,4-1 0,4 1-214,-2 1 1,0 1 18,0-1 0,0 1-92,0 3 1,2-2-29,-5 4 0,2 0-203,-2 0 1,-1 2-150,2-2 0,-2 0 42,2 0 412,-3-4 0,4 2 0,-4-3 0</inkml:trace>
</inkml:ink>
</file>

<file path=word/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00.479"/>
    </inkml:context>
    <inkml:brush xml:id="br0">
      <inkml:brushProperty name="width" value="0.08571" units="cm"/>
      <inkml:brushProperty name="height" value="0.08571" units="cm"/>
      <inkml:brushProperty name="color" value="#008C3A"/>
    </inkml:brush>
  </inkml:definitions>
  <inkml:trace contextRef="#ctx0" brushRef="#br0">27 362 7679,'-1'9'-70,"-1"-1"-71,-1 1 322,0 0 1,3 0 312,0 0 0,0 2-358,0 1 1,0 4-413,0-1 1,3 5 155,0 4 1,-1 1 117,-5 2 0,1 0 224,-4 2 1,1-1-67,-1 1 0,2-9 21,4-5 0,0-5-193,0-1 1,1-9-217,2-6 1,2-10 49,4-11 0,3-5-219,-1-9 0,4-1 109,-3-5 1,2 2 20,-2 1 1,0-4 210,-3-2 1,0 2 113,-1 1 1,0 3 199,-2 3 1,2 6-86,-2 5 0,-1 8 396,1 4-392,0 8 0,1 8-69,-1 8 0,1 8-186,-4 9 0,0 8 106,-3 4 1,0 2-64,0 7 1,0 0-1,0 4 1,0-3 0,0-6-201,0-5 276,0-3 0,0-9 71,0-1 0,1-8-149,2-4 1,-1-4 12,4-5 1,0-1-124,2-2 0,1-9 97,0-5 0,1-8-47,2-1 0,-2-5 69,5-4 0,-1-2-9,1 2 0,0-5 68,-3 8 1,3-4 127,-4 4 0,4 1-73,-3 2 0,0 6 113,-3 6 0,-1 4-119,1 7 0,-3 2 0,0 4 0,-4 12-100,1 5 1,-2 9 85,-1 6 0,0 5-83,0 11 0,0 0 27,0 2 0,0-3-95,0-6 1,0-3 15,0-6 1,0-4-98,0-5 1,1-7-227,2-1 1,-1-6 136,4-3 0,-1-3 259,4-6 0,0-6 0,0-4 0</inkml:trace>
  <inkml:trace contextRef="#ctx0" brushRef="#br0" timeOffset="224">698 0 7677,'-18'38'428,"1"1"0,3-1-336,2-3 1,2 1 171,2 3 1,3-4-184,2 0 1,2-4-125,1-4 0,4-8-28,2-1 1,4-7-12,2-2 1,8-4-27,0-5 1,5-9-10,1-6 1,1-5-26,-1-7 1,4-6-102,-1-3 0,0-1-278,-2 2 1,-1-1-30,1-3 550,-1 3 0,1-11 0,-1 2 0</inkml:trace>
</inkml:ink>
</file>

<file path=word/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03.819"/>
    </inkml:context>
    <inkml:brush xml:id="br0">
      <inkml:brushProperty name="width" value="0.08571" units="cm"/>
      <inkml:brushProperty name="height" value="0.08571" units="cm"/>
      <inkml:brushProperty name="color" value="#008C3A"/>
    </inkml:brush>
  </inkml:definitions>
  <inkml:trace contextRef="#ctx0" brushRef="#br0">107 283 7665,'-9'0'0,"0"0"96,0 0 58,4 0 0,1 1-165,4 2 0,0 2-8,0 3 1,-1 6 171,-2 4 0,2 3-77,-5 6 0,0 4 13,-3 4 1,1 6-42,2 6 1,-2-2-53,3 2 1,0-7 1,-1-5 1,4-5-128,-1-10 1,2 0 10,1-9-43,0-3 1,0-5 96,0-6 0,4-6 23,2-5 0,-1-7 72,0-2 1,1-5-20,3-4 0,0 0 11,0-7 0,0 5 11,-1-1 1,1 1 86,0-4 1,0-1-53,0 1 0,2-4 6,1 1 1,0-2-39,-3 2 0,0 10 21,-1 7-5,1 9-19,0 6 1,-4 18 41,-2 11 1,-2 13-59,-1 8 0,-3 2-4,0 1 0,-3 0-28,3 0 1,-3-7-98,3-1 0,0-8 86,3-1 1,0-6-97,0-6 1,3-2-176,0-5 210,4-3 1,-2-2 93,4-6 0,-3-6-23,0-5 1,0-7 102,2-2 1,2-4-18,2-2 1,-1-2 179,3-1 0,-2-6-149,3 0 0,0-3-41,2-3 0,0 6-175,-2-3 1,0 5 116,-3 3 0,0 11-87,-3 7 0,-4 5 133,1 5 0,-4 5-8,1 9 1,-2 9-40,-1 8 0,-1 10 12,-2 8 0,-2 6 8,-3 3 1,2 1-2,0-7 0,1 2-185,-1-5 1,1 4 119,2-7 1,2-1-252,-2-8 0,2-5-275,1-7 207,4-1 1,-2-6 69,4-4 1,-3-6 292,3-9 0,0-4 0,3-12 0,-1 0 0</inkml:trace>
  <inkml:trace contextRef="#ctx0" brushRef="#br0" timeOffset="211">654 0 7665,'-13'36'0,"-1"0"448,-4 2 1,2 8-166,1 4 1,3 3-157,6-6 1,2-5-111,4-6 1,0-6-144,0-6 1,4-4 103,2-5 1,7-6 56,5-6 1,3-3-95,6-3 0,3-7 80,2-8 1,2-1-152,-2-8 0,1 3-121,-3-6 1,3-5-233,-1-3 1,7-4 482,2-2 0,2-5 0,1 1 0</inkml:trace>
</inkml:ink>
</file>

<file path=word/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07.378"/>
    </inkml:context>
    <inkml:brush xml:id="br0">
      <inkml:brushProperty name="width" value="0.08571" units="cm"/>
      <inkml:brushProperty name="height" value="0.08571" units="cm"/>
      <inkml:brushProperty name="color" value="#008C3A"/>
    </inkml:brush>
  </inkml:definitions>
  <inkml:trace contextRef="#ctx0" brushRef="#br0">36 302 7854,'-8'12'0,"1"0"446,1 2 1,3 2-1,-2 5-151,1 6-225,1 3 1,3 5 18,0 1 1,0-1-215,0 0 1,0 0-233,0-3 1,0-2 210,0-3 1,0-5 2,0-1 0,0-6 132,0-4-33,0-1 1,1-6 18,2-4 1,-1-6 24,4-9 1,-3-2 28,3-7 0,0-4 22,3 1 1,0-4 13,-1 2 1,2-5-54,2 2 0,-1-6 106,3-3 0,-2-2-19,3-2 1,-4 9-22,0 4 1,2 5-21,-1 7-23,0-1 1,-3 15-95,-1 0 0,-3 9 97,-2 6 0,-1 8-148,1 6 0,-2 10 73,2 2 1,-3 5-121,-3-2 0,2 1 0,-2-5 0,2-2-8,1-2 0,0-7 156,0-2 0,3-7 1,0-2 1,4-6-23,-1-3 0,2-4 92,0-5 0,1-2 26,0-9 1,-1-2-94,-2-4 1,2-7 72,-2 1 1,-2-2-23,2-1 1,-1 0 74,1-4-1,2 1-103,-2 0 0,2 0 8,0-1 1,1-1-51,0 2 0,0-1 54,0 6 0,0 9-105,-1 6 0,-2 5 55,0 4 1,-4 9-1,1 12 1,-2 4 42,-1 14 1,0 2-4,0 3 0,0 1-24,0-4 1,0 0 6,0 0 1,-3 1-184,0-1 0,0-4 60,3-1 1,0-7-101,0-2 1,1-7-136,2-2 13,-2-2 0,7-6-81,-2-4 424,-2-4 0,4-13 0,-4-1 0</inkml:trace>
  <inkml:trace contextRef="#ctx0" brushRef="#br0" timeOffset="204">680 0 8362,'-9'35'86,"0"1"282,0-1 1,3 0-11,0 0 0,4-2-131,-1-1 0,2-4-650,1 2 0,0-7 241,0-2 1,1-2 165,2-2 1,2-3 31,4-2 0,3-6 7,0-3 0,4-3-71,2-3 1,1-9 36,4-6 0,5-5-598,4-1 0,2-4 609,1-2 0,1-7 0,-1 1 0</inkml:trace>
</inkml:ink>
</file>

<file path=word/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10.489"/>
    </inkml:context>
    <inkml:brush xml:id="br0">
      <inkml:brushProperty name="width" value="0.08571" units="cm"/>
      <inkml:brushProperty name="height" value="0.08571" units="cm"/>
      <inkml:brushProperty name="color" value="#008C3A"/>
    </inkml:brush>
    <inkml:brush xml:id="br1">
      <inkml:brushProperty name="width" value="0.11429" units="cm"/>
      <inkml:brushProperty name="height" value="0.11429" units="cm"/>
      <inkml:brushProperty name="color" value="#008C3A"/>
    </inkml:brush>
  </inkml:definitions>
  <inkml:trace contextRef="#ctx0" brushRef="#br0">133 371 7602,'-13'27'-38,"-1"-1"0,-2 1-147,1-1 1,-1 5 96,5 5 1,-1 2-15,3 3 0,0-6 21,1-5 0,3-7-10,2-2 1,2-6 274,1-4-190,0-5 0,1-3 91,2-6 1,2-3-73,3-5 1,2-10-24,2-5 1,1-10 16,1 1 1,3-5 0,-2 2 0,-2-2 91,2 2 0,-3-1-67,3-2 1,-5-2 64,2 2 1,1 2 0,-1 4 0,-3 7 0,-1 6 586,-2 7-525,-4 5-41,2 5 1,-1 6-16,0 8 1,0 7 26,-3 8 0,-1 5-184,-2 3 0,2 3 52,-2 0 0,2-1-74,1-1 0,0-3-29,0-3 1,0-5-61,0-1 0,0-4 60,0-2 0,1-3 39,2-6 1,2-2-29,4-4 0,-1-5 13,1-4 1,1-5-70,2-7 0,-1 2 89,3-5 1,-2-2 109,3-3 1,-1-5-99,4 2 0,-1-5 56,-3-2 1,2 5-7,-4 5 1,3 2 127,-4 4 0,1 5-67,-3 6 1,-3 4 106,0 2 1,-4 4 65,1 8 1,-2 7-63,-1 11 1,-1 9-12,-2 5 0,-2 5-65,-4 4 0,0-1-16,0 1 1,1-6-18,3-3 0,-2-3-138,4-2 1,-3-4-16,3-5 1,0-4-234,3-5 0,1-6-1017,2-6 1339,2-2 0,4-9 0,-1-2 0</inkml:trace>
  <inkml:trace contextRef="#ctx0" brushRef="#br1" timeOffset="225">724 1 11355,'-13'31'9830,"-2"-1"-7637,3-3 0,0 1-454,6 1 0,-2 5 120,2 4 0,2-2-1933,1-4 0,3-5-68,0 0 0,0-3 358,0-6 0,0 0-216,3-9 0,3 0 0,6-6 0,2 0-754,3-3 1,9-9-662,3-5 1,5-8 261,1-7 0,1-5 27,2-7 1,-2 0-2454,-1-6 3417,-4 2 1,0-3 0,0-1 0</inkml:trace>
</inkml:ink>
</file>

<file path=word/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13.372"/>
    </inkml:context>
    <inkml:brush xml:id="br0">
      <inkml:brushProperty name="width" value="0.08571" units="cm"/>
      <inkml:brushProperty name="height" value="0.08571" units="cm"/>
      <inkml:brushProperty name="color" value="#008C3A"/>
    </inkml:brush>
  </inkml:definitions>
  <inkml:trace contextRef="#ctx0" brushRef="#br0">54 399 7765,'-4'6'0,"-2"0"330,-2 0 1,2 2-169,0 1 1,4-3-100,-1 0 1,2 4-170,1 4 0,-3 4 98,0 3 1,0 1-53,3 5 0,-2 0 11,-1 2 1,0-4-1,3 1 0,0-6 79,0-2 1,0-5-265,0-4 220,0-4 0,1-1-69,2-4 1,1-8-91,5-4 1,1-7 93,2-5 0,-1-4-112,3-2 0,1-2 3,3 3 0,-4-5 77,1 2 1,0 2 67,2 0 1,1 0 114,0 1 1,-2 0-82,-1 6 1,-2 2 135,-4 6 0,-2 6 1,-1 3 1,1 5-117,-4 1 1,0 7 240,-3 8 0,0 3-47,0 2-1,0 2-158,0 1 0,0 5-59,0-5 1,0 5-143,0-5 1,0 0 68,0 0 1,0-6-131,0 1 0,3-6 91,0-1 1,4-4 51,-1-1 0,-1-4 53,0 1 1,0-7 3,1-5 1,2-4 150,-2-4 0,2-2-114,1-1 1,-4-3 144,1-3 0,0 2-105,3 1 1,-3-1 108,0-2 0,-3 2-21,3 1 0,-1 2-85,0-3 0,2 9 0,-4 0 0,1 4-50,-1 2 0,-2 7 0,2 4 0,-2 11 97,-1 9-66,0 5 0,-4 9-44,-2 3 0,1 0-12,-1 2 0,4 1 6,-1-4 1,0 1-11,0-4 0,0-1-74,3-1 1,1-7 65,2-5 1,-1-4-359,3-2 0,-2-3 43,3-6 1,0-5-370,3-6 706,0-5 0,0-12 0,-1 0 0</inkml:trace>
  <inkml:trace contextRef="#ctx0" brushRef="#br0" timeOffset="211">759 1 7740,'0'13'291,"-1"2"117,-2 5-408,-2 6 266,-4 10-111,5 4 1,-4 7-255,2 0 35,-2 0 1,3-7 81,2-2 1,2-5-8,1-4 0,0-2 53,0-4 0,1-5 92,2-6 1,2-4-286,4-2 1,4-2 57,1-4 0,4-6-159,2-5 0,6-7-140,3-9 0,5 0-150,-2-2 1,-2-3 519,0-3 0,-3-4 0,0-1 0</inkml:trace>
</inkml:ink>
</file>

<file path=word/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18.928"/>
    </inkml:context>
    <inkml:brush xml:id="br0">
      <inkml:brushProperty name="width" value="0.08571" units="cm"/>
      <inkml:brushProperty name="height" value="0.08571" units="cm"/>
      <inkml:brushProperty name="color" value="#008C3A"/>
    </inkml:brush>
  </inkml:definitions>
  <inkml:trace contextRef="#ctx0" brushRef="#br0">98 486 8062,'-25'28'-215,"4"-1"1,4-2 181,3 0 1,6 3 275,2 1 0,4-4-368,-1 1 0,2-5-756,1-1 388,0-1 361,0-5 1,0-6 297,0-8 1,4-8-8,2-7 1,4-6-15,2-2 0,4-6-96,-1-4 1,1-1-7,2-1 1,-1-5-67,1-1 1,0-2 13,-1-1 0,1 0-60,0 0 0,-1 1 74,1 2 0,-4 2-38,-3 7 1,-1 4 81,-1 7 1,-4 4 125,-2 9 0,-1 4-70,1 4 1,-2 8 123,2 6 1,-6 11-157,-3 4 1,1 4 23,-1 3 0,0 6-69,-3 2 1,4 2-117,-1-2 0,3-7 60,-3-1 1,4-8 12,-1-2 1,2-4-157,1-7 0,1-5 99,2-5 0,-1-3 25,4 1 0,0-9-48,2-2 1,1-8-5,0-2 1,1-4-45,2-8 1,-2-1 88,5-4 1,-3-1 18,3 1 0,-1 0-23,4 0 1,3-1 15,3 1 0,-2-4-58,2-2 0,-4 3 8,0 6 0,-5 7 86,-3 10 1,-6 7 4,-4 8 1,-2 13 221,-2 10 1,-3 10-83,-4 5 0,-3 6 76,0-3 0,-2 7-38,2-4 0,0 2-97,3-2 1,0-6-33,1-3 1,2-7-178,0-1 1,4-3-78,-1-6-589,2-2 795,1-11 0,4-9 0,1-6 0</inkml:trace>
  <inkml:trace contextRef="#ctx0" brushRef="#br0" timeOffset="200">689 1 7773,'-4'30'221,"-4"4"-87,-4 4 0,-2 5-126,2-2 0,1 2 28,5 1 0,-1-2 19,4-4 1,0 0-110,3-9 0,1-4-55,2-4 0,5-6-14,4-4 0,2-5 190,0-3 1,3-4-42,9-5 0,3-7-81,6-11 0,3-2-242,1-4 0,1 2 297,-5-4 0,2-1 0,-5-2 0</inkml:trace>
</inkml:ink>
</file>

<file path=word/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23.711"/>
    </inkml:context>
    <inkml:brush xml:id="br0">
      <inkml:brushProperty name="width" value="0.08571" units="cm"/>
      <inkml:brushProperty name="height" value="0.08571" units="cm"/>
      <inkml:brushProperty name="color" value="#008C3A"/>
    </inkml:brush>
  </inkml:definitions>
  <inkml:trace contextRef="#ctx0" brushRef="#br0">159 213 7680,'-15'9'180,"0"0"0,3 3 160,1 3 1,5 6 0,-1 5-332,-3 8 0,1 8-485,-2 14 0,1-6 305,1 0 1,0-8-105,0-3 1,4-7 141,-1-3 1,4-6-262,-1-5 381,-2-5 124,4-8 0,-2-2-147,6-6 0,2-7 161,4-7 0,3-5-99,3-4 0,2-5 8,0-1 1,-1 0-88,2-4 1,-6 0 52,6-5 1,-3 1-107,-1 2 1,3 0 68,-2-3 0,0 4 20,0-1 0,1 6 29,-4 6 0,-1 8 307,-2 9-69,0 1 0,-1 9-64,-2 2 0,-2 6-112,-4 12 1,0 2-42,0 7 0,0-1 33,0 6 0,-4 1-26,-2 8 0,-2 1-145,-1 5 1,0-3 112,1-6 1,2 0-106,0-5 1,4-4 77,-1-9 1,2-2 2,1-6 50,0-3 1,1-7-65,2-2 0,-1-4-77,4-5 0,1-4 68,4-11 1,0-2-93,4-3 1,-3-4 42,2-3 0,2-5-21,4-3 0,-1-2 16,2-1 0,0 3 12,0-1 1,-1 2 75,-2-1 1,-1 6 28,-3 5 1,-4 11 359,-4 4-314,-4 8 1,2 8 46,-4 8 1,0 9 66,0 8 1,-3 2-70,0 4 0,-4 0-133,1 4 0,-1-1 102,2 0 0,-3 0-134,2 1 0,1-5-5,-1-2 1,3-2-86,-3-4 0,4-1 14,-1-4 1,-1-5-319,2-1 296,-1-6 0,4-4-232,1-8 380,3-4 0,8-11 0,1-2 0</inkml:trace>
  <inkml:trace contextRef="#ctx0" brushRef="#br0" timeOffset="211">810 0 8278,'-12'22'959,"-2"4"0,-4 12-911,1 7 0,3 4-351,2-2 1,0-1-48,4-5 0,-2 1 142,7-4 0,0-4 161,3-4 0,0-7-74,0-2 0,5-5 223,4-2 1,0-6-58,6 1 1,4-7 66,4-2 1,7-8-264,2-7 0,-1-8-151,2-4 1,-5-4 301,1 2 0,3-9 0,-1 2 0</inkml:trace>
</inkml:ink>
</file>

<file path=word/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28.413"/>
    </inkml:context>
    <inkml:brush xml:id="br0">
      <inkml:brushProperty name="width" value="0.08571" units="cm"/>
      <inkml:brushProperty name="height" value="0.08571" units="cm"/>
      <inkml:brushProperty name="color" value="#008C3A"/>
    </inkml:brush>
  </inkml:definitions>
  <inkml:trace contextRef="#ctx0" brushRef="#br0">129 151 7647,'-8'4'0,"0"2"0,1 1-502,1 2 0,1 8 458,-1 3 0,-1 10 377,4 5 1,-3 3-506,0 3 1,1 2 34,-1-5 0,3 0-159,-3-3 1,0-2 295,-3-1 0,2-7 0,1-2 0,-1-7-17,4-5 50,-4-5 91,6-2 0,0-11-68,4-1 1,7-11-110,-1-2 0,1-3 84,-1-3 0,1 0-120,2-2 0,-2 0 89,1-3 1,-1 2-29,-1-2 1,0-4 20,0-5 0,-1 1 6,1 2 1,0 6 39,0 3 1,-1 6 153,-2 5 0,-1 6 368,-3 6-364,-1 2 0,3 9-98,-4 4 1,0 7-47,0 8 1,0 3-140,0 5 0,-3 1 116,0 5 0,1-2-121,2 0 1,0-2 49,0-2 0,-3-1-120,0-5 1,0-3 70,3-3 1,1-5 40,2-3 1,-1-4 139,3-2 0,2-3-35,5-6 1,-1-4-19,4-7 0,-1-2-44,4-7 0,0-1 9,-1-2 1,1-1-13,-1 1 0,-2-5-21,0-1 1,-1 1 136,0-2 1,3 2-67,-2-1 0,-2 1 79,2 5 0,-4 4-60,1 5 1,-4 3 79,-2 5 1,1 5-107,-4 4 0,0 9 14,-3 9 0,0 6-53,0 11 0,-4 5 58,-2 10 0,-2 1-186,0-4 1,2-3 39,0-6 0,4-3-95,-1-3 0,2 2 5,1-5 1,0-3 6,0-6 0,0-5 76,0-3 1,1-6-20,2-4 1,1-3-13,2-4 131,2-9 0,0-13 0,6-4 0</inkml:trace>
  <inkml:trace contextRef="#ctx0" brushRef="#br0" timeOffset="208">764 1 7963,'-18'29'793,"-3"1"1,3-4-666,-3 6 0,5 6-684,2 6 0,6-1 347,-1 1 1,6-5 248,0-7 1,3-2 34,3-7 0,3-5-141,6-6 0,1-6 89,5-3 0,1-2-110,1-1 1,3-5 220,3-4 0,1-7-129,-1-4 1,1-5-225,-1 2 0,2-3 169,1 0 50,-2-1 0,8-3 0,-4-2 0</inkml:trace>
</inkml:ink>
</file>

<file path=word/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29.873"/>
    </inkml:context>
    <inkml:brush xml:id="br0">
      <inkml:brushProperty name="width" value="0.08571" units="cm"/>
      <inkml:brushProperty name="height" value="0.08571" units="cm"/>
      <inkml:brushProperty name="color" value="#008C3A"/>
    </inkml:brush>
  </inkml:definitions>
  <inkml:trace contextRef="#ctx0" brushRef="#br0">1 511 8074,'0'21'-75,"0"0"1,0 4 114,0 2 1,0 3 83,0 5 0,0 0-153,0 1 1,0-1 18,0 0 1,0-6-190,0-3 1,0-8 210,0-1 1,1-6 96,1-2-316,-1-4 0,6-7 93,-4-4 1,4-9-22,-1-11 0,2-5 92,1-8 1,-3-2 25,-1-6 0,0 2 19,1-2 1,1 3 2,-4 3 1,1-1 26,-1 3 0,-2-2 187,2 3 1,-2 5 159,-1 6 224,4 9-370,-3 9 0,3 10-75,-4 8 1,0 10-140,0 8 0,0 2 50,0 1 0,0 1-130,0 4 0,1 0-11,2 1 0,-3-2-251,3-2 0,2-2-26,1-7 0,-1-1-102,1-5 232,0-3 0,3-5 141,0-6 1,-1-7 17,1-5 0,-3-4 9,0-8 0,0-2 138,3-3 1,-1-4-100,1-3 0,0 2 22,0-1 1,3-4 48,-1-2 0,1-1-35,-3 1 1,0 1 34,0-1 1,-1 6 0,1 4-1,-1 7 1,-1 6 192,-1 4-168,-4 6 1,2 3 20,-4 8 0,0 9-41,0 11 1,0 13 4,0 8 0,0 3-155,0 0 1,-1 1 91,-2-4 0,2-1-241,-2-5 1,2-3-52,1-6 1,0-5-21,0-6 1,1-4 305,2-2 0,-2-2 0,3-5 0</inkml:trace>
  <inkml:trace contextRef="#ctx0" brushRef="#br0" timeOffset="208">556 1 8158,'-7'35'0,"-1"0"0,-1 2 593,2 1 1,0 2-836,4 4 0,0-1 71,3-1 1,0-8 147,0-8 1,1-4-9,2-7 1,2-3 6,4-3 0,1-4-148,1-2 1,5-10 70,7-5 1,2-9-82,7-9 1,1-5 181,2-9 0,-4 0 0,0 0 0</inkml:trace>
</inkml:ink>
</file>

<file path=word/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32.742"/>
    </inkml:context>
    <inkml:brush xml:id="br0">
      <inkml:brushProperty name="width" value="0.08571" units="cm"/>
      <inkml:brushProperty name="height" value="0.08571" units="cm"/>
      <inkml:brushProperty name="color" value="#008C3A"/>
    </inkml:brush>
  </inkml:definitions>
  <inkml:trace contextRef="#ctx0" brushRef="#br0">45 336 7676,'-9'18'176,"0"0"0,0-1-70,0 1 0,4 3 499,2 3 1,2 4-457,1 2 1,0 2-606,0-3 0,0 0 227,0-6 1,0 1-227,0-6 503,4 1 0,-3-9-56,2 2 23,-2-6 1,0-3-19,2-6 1,2-4 4,4-8 1,1-5-66,1-9 0,3-6 25,4-6 1,-2-2-9,-1 2 1,1 0-118,-4 6 0,0-2 235,0 4 1,-2 0-122,2 1 1,-3-1 223,0 7 1,-1 5-66,-2 10 1,-1 2-16,-2 3 1,-1 4-25,4 8 1,-3 5 6,3 9 1,-5 7-83,2 5 1,1 2-119,-1 1 1,1 1 0,-2-1 0,1-1 0,0 0 0,0-3-62,0-1 1,3-3 113,-3-4 0,3-7 50,-3-1-20,3-4 1,-1-7 107,4-1 0,-3-6-76,0-2 1,0-11 0,3-5 0,-4-3-69,1-3 1,-3 0 58,3-3 0,0 3 48,3-2 1,-3-2-59,0 2 0,0-4 104,6 0 1,-2-4-25,2-1 1,-2 2-18,-2 4 0,1 9 5,0 2 1,0 7 15,0 8 1,-1 3-7,-3 6 1,-1 9-18,-4 12 0,3 11-68,0 15 0,0 4 57,-3-1 0,0 2-166,0-5 1,0-2 33,0-1 0,0-6-62,0-3 1,3-7 88,0-4 0,3-6-100,-3-6 1,3-2 180,-3-4 0,4-4 0,-3-1 0</inkml:trace>
  <inkml:trace contextRef="#ctx0" brushRef="#br0" timeOffset="215">760 0 7869,'-4'32'0,"-3"8"582,-4 9 0,3 3-362,-1 3 0,3-3-247,3-5 0,2-1 66,-2-11 1,3-2-86,3-6 1,2-6-59,4-3 0,3-3 53,3-6 0,3 1-119,2-7 0,3-5-31,3-7 0,8-10-40,1-8 1,5-9-86,-2-2 0,0-4 326,-6-3 0,2-6 0,-2-3 0</inkml:trace>
</inkml:ink>
</file>

<file path=word/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35.292"/>
    </inkml:context>
    <inkml:brush xml:id="br0">
      <inkml:brushProperty name="width" value="0.08571" units="cm"/>
      <inkml:brushProperty name="height" value="0.08571" units="cm"/>
      <inkml:brushProperty name="color" value="#008C3A"/>
    </inkml:brush>
  </inkml:definitions>
  <inkml:trace contextRef="#ctx0" brushRef="#br0">18 381 7881,'-5'4'0,"0"1"1004,1 3-758,1-3 0,3 6-167,0-2 0,1 6-49,2-1 1,2 4-128,3 2 0,1 4 8,0 5 0,-1 0-254,-2 3 0,2-3 132,-2 0 1,-2-3 144,2-2 1,-4-6 57,1-7-85,2-1 1,0-5 14,4-2 1,-3-8 12,0-7 0,-2-6 7,2-12 0,2-3-8,-2-2 1,2-3-7,1 6 0,-3-3 58,0-3 0,-1 0-52,4-3 1,-3 0 198,0-3 0,0 4-66,3 2 0,-1 6 89,1 6 0,-3 7 92,0 7-221,0 3 1,3 9 12,0 5 0,-5 10-2,-1 12 1,-2 3-26,-1 14 1,0 1-124,0 5 1,0-5 24,0-4 1,0-6 29,0 0 1,3-9 38,0 1 1,0-9-62,-3-1 0,4-5 0,2 0 0,-1-6-3,1-4 1,1-4-6,4-4 1,-1-7 54,2-5 1,-2-3 0,-1-7 0,0 0 96,3-2-101,-2-3 1,3-1-47,-4-4 291,-1-1-108,1 4 0,0 0 224,0 0-171,0-1 0,-1 6-32,1 3 1,-3 6 83,0 6-149,0 2 1,2 11-16,-2 4 0,-2 8-71,-4 11 1,2 6 60,1 9 1,0 4-144,-3 7 1,3 1-10,0 2 0,0-9 74,-3-6 0,3-3-12,0-3 0,3-1-97,-3-7 0,4-4-193,-1-6-33,1-1 1,2-5 378,0-2 0,0-6 0,0-2 0</inkml:trace>
  <inkml:trace contextRef="#ctx0" brushRef="#br0" timeOffset="232">812 71 8276,'-13'38'129,"0"1"1,-2 2 97,0 1 632,8 1-544,0-3 1,7-5-596,0-5 1,4-7 137,1-2 1,7-9-56,3-4 0,2-6 78,0-2 0,1-5 33,-1-6 1,1-3 79,0-4 0,0-4 1,3-5 0,2-3-232,3-5 1,5-1 42,5 1 1,2-1-684,3-2 877,-2-3 0,0-7 0,2-1 0</inkml:trace>
</inkml:ink>
</file>

<file path=word/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39.167"/>
    </inkml:context>
    <inkml:brush xml:id="br0">
      <inkml:brushProperty name="width" value="0.08571" units="cm"/>
      <inkml:brushProperty name="height" value="0.08571" units="cm"/>
      <inkml:brushProperty name="color" value="#008C3A"/>
    </inkml:brush>
    <inkml:brush xml:id="br1">
      <inkml:brushProperty name="width" value="0.11429" units="cm"/>
      <inkml:brushProperty name="height" value="0.11429" units="cm"/>
      <inkml:brushProperty name="color" value="#008C3A"/>
    </inkml:brush>
  </inkml:definitions>
  <inkml:trace contextRef="#ctx0" brushRef="#br0">18 417 7647,'-4'26'681,"0"0"-511,-2 1 0,2 0-756,4 3 1,0-2 233,0 5 1,0-4 207,0 3 0,3 0-3,0 0 1,3-2 89,-3-3 0,0-5 232,-3-1 0,3-6-108,0-4 0,1-2 65,-2-3 0,0-3-66,4-6 0,-1-6 28,1-5 1,2-10-34,-2-2 0,2-7-41,0 1 1,1-2-7,0-2 1,0 1-13,0 0 0,0 1 44,-1-1 1,1 1-50,0-7 0,0 7 198,0 2 0,0 6-104,-1 5 1,0 4-23,-2 9 1,2 3-42,-2 2 0,-1 4 0,0 5 0,-1 6 1,1 7 0,-2 1-38,3 3 1,-1 1 14,1 2 1,2-3 3,-2-3 0,2-2-69,0-4 0,1-1 63,0-4 1,-3-1-158,0-2 0,0-2 63,2-4 0,1 0 35,0 0 0,0-1 46,0-2 1,-3-6 1,-1-6 1,0-5-7,1-4 0,2-1-24,-2-2 0,-1 1 28,1-1 1,-1 4-4,1-1 0,0 8-2,-3-2 0,4 6 8,-1 0 0,-1 6-17,1 0 45,-4 4 1,5-1 92,-4 6 0,2 4-51,-2 7 1,3 6-51,-3 9 0,4 8-6,-1 7 1,-2 1 19,-1 5 1,1-8-58,-1-1 1,3-7 31,-3-1 0,3-9-9,0 0 0,2-6-110,1-3 1,0-3-180,0-6 0,2-3 51,1-6 244,0-6 0,1-9 0,0-4 0</inkml:trace>
  <inkml:trace contextRef="#ctx0" brushRef="#br1" timeOffset="260">882 0 8802,'-8'32'4732,"-3"1"0,0 0 2588,2 1-4747,0 2 1,8-1-1879,-2 0 1,-1 3-375,1 1 1,0 6-572,3-1 0,-3 1 33,0-4 0,1-4 684,2-7 0,0-3-467,0-9 0,4-3 0,5-6 0,4-4 0,5-2 0,6-8-344,3-7 0,5-6-1823,0-12 0,2-4 809,-2-4 1,1-6-468,-3 3 0,-1-6 367,-3 5 1,5-6-566,1 4 0,6-8 1931,4-3 1,-3 1-1,0-7 1</inkml:trace>
</inkml:ink>
</file>

<file path=word/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47.446"/>
    </inkml:context>
    <inkml:brush xml:id="br0">
      <inkml:brushProperty name="width" value="0.08571" units="cm"/>
      <inkml:brushProperty name="height" value="0.08571" units="cm"/>
      <inkml:brushProperty name="color" value="#008C3A"/>
    </inkml:brush>
  </inkml:definitions>
  <inkml:trace contextRef="#ctx0" brushRef="#br0">88 352 7639,'-4'6'0,"-1"-1"321,-3 2 1,2 1 485,0 1 0,4 1-633,-1 2 0,2-1-377,1 7 1,-1 2-209,-2 6 0,1 4 209,-4 3 0,0 0 136,-2-1 0,2 2 43,0-5 0,3-3 90,-3-6 0,4-2-254,-1-4 31,2-1 58,1-8 0,3-2-130,0-6 0,4-7 173,-1-7 0,2-5-45,0-4 1,1-5 106,0-1 1,0-3-95,0-4 1,3-1 111,-1-4 0,4 4-58,-3 2 0,3-2 79,0-2 0,2-1 1,0-1 0,4-2-4,0 2 1,-1 2-5,-2 7 1,-5 10 74,-1 5 0,1 11-34,-1 3 0,0 6-55,-4 6 1,-2 8 9,0 13 1,-4 4-12,1 8 0,-2 5-3,-1 6 0,0-1-4,0 1 1,0-4-10,0 1 0,0-3-46,0-3 0,0-4-5,0-7 0,0-5-103,0-7 141,4-5 0,1-1-66,4-6 1,-4-5 58,1-4 0,0-8 2,3 0 0,-3-9 15,0-4 1,0-2 5,3-3 1,-2-3 20,-1-3 1,2 3 102,-2-1 0,2 4-50,1-4 1,-1 5-56,1-1 0,0 2 6,0 4 1,0 2-26,0 6 0,-4 7-3,1 5 0,-1 4 37,1 5 1,-2 8-10,-4 13 1,0 4-39,0 7 0,-4 6 23,-2 6 0,1 1-50,-1-1 1,4-1 47,0-8 0,1 0-117,1-12 1,0-4-73,0-4 1,1-3-160,1-4 1,0-2 43,4-6 285,0-2 0,3-8 0,0-1 0</inkml:trace>
  <inkml:trace contextRef="#ctx0" brushRef="#br0" timeOffset="259">945 34 7844,'-9'21'0,"0"1"1230,0 4-754,1-2 1,0 14-368,2-3 1,-1 5-632,4-2 1,-4 7 150,1-1 1,-1 0 147,2-3 1,-2-5 490,4-1 1,0-4 78,3-8 1,0-2 93,0-7 1,4-2-368,2-6 0,6-2-286,6-4 1,4-6-388,4-6 1,4-5 335,3-10 1,4-6-401,1-2 0,-2-4 663,-4 1 0,-4-2 0,3-4 0</inkml:trace>
</inkml:ink>
</file>

<file path=word/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2:56.192"/>
    </inkml:context>
    <inkml:brush xml:id="br0">
      <inkml:brushProperty name="width" value="0.08571" units="cm"/>
      <inkml:brushProperty name="height" value="0.08571" units="cm"/>
      <inkml:brushProperty name="color" value="#008C3A"/>
    </inkml:brush>
  </inkml:definitions>
  <inkml:trace contextRef="#ctx0" brushRef="#br0">62 443 7640,'-17'18'0,"3"-1"0,6 1 1525,4 0-942,3 3 1,0 5-984,-2 3 0,2 8 142,-2 1 1,2 5-28,1 1 0,-3-7 109,0-2 0,0-5 329,3-1 0,0-6-95,0-6-235,0-3 1,1-9 105,2-2 1,-1-7-50,4-5 0,0-8 201,2-6 1,1-7-73,0-2 1,0-6 31,0-3 1,0-2-51,-1-2 0,1 1 80,0 0 1,3 1-18,0 2 0,0-5 148,0 2 0,-2-2-80,2 2 0,-3 7-26,0 5 1,0 12-38,0 5 0,0 8 15,0 4 0,-5 5 50,-1 7 0,-1 6-103,1 11 1,-2 4-4,2 3 1,-2 1-66,-1 1 1,0 1-188,0-1 1,0-3 131,0 0 1,0-4-99,0-2 1,1-1 50,2-7 1,-1 0-13,4-6 46,0-4 0,3-6 66,-1-8 0,1-4 97,0-8 1,0-3-37,0-3 1,0-4 159,-1-2 0,4-6-106,0 1 0,0-5-22,-4 2 0,1-5-19,0 2 0,0 5 11,0 1 1,0 5-37,-1 1 1,-2 6-2,0 6 0,-3 4-9,3 7 0,-4 4 20,1 8 0,-1 9-5,1 11 1,-2 9 46,2 10 1,-2 2 10,-1 3 0,0 1-111,0-4 1,0-2 66,0-7 0,0-1-104,0-7 0,0-1-90,0-3 1,1-6-183,2-2 1,-1-8-14,3-1 0,-2-5 370,3-7 0,0-10 0,3-5 0</inkml:trace>
  <inkml:trace contextRef="#ctx0" brushRef="#br0" timeOffset="256">785 0 7861,'-13'30'242,"3"-2"0,-1 6 170,5-2 1,-1 7-428,4 2 1,0 5-36,3 1 1,0-1 45,0-5 1,0-3 380,0-5 1,3-4 272,0-5 0,5-3-319,1-3 0,0-5-331,6-5 0,0-3 53,2-5 0,1-9-388,0-5 1,4-4 36,5-5 1,0-4-129,5-2 1,-2-2-56,2 2 1,-2-2-419,2-5 0,-4 1 38,2 0 861,-7 3 0,3-2 0,-4 3 0</inkml:trace>
</inkml:ink>
</file>

<file path=word/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3:03.471"/>
    </inkml:context>
    <inkml:brush xml:id="br0">
      <inkml:brushProperty name="width" value="0.08571" units="cm"/>
      <inkml:brushProperty name="height" value="0.08571" units="cm"/>
      <inkml:brushProperty name="color" value="#008C3A"/>
    </inkml:brush>
  </inkml:definitions>
  <inkml:trace contextRef="#ctx0" brushRef="#br0">62 389 7034,'5'0'990,"-1"0"0,-4 1-768,0 2 0,-1 3 8,-2 5 0,1 4-41,-4 6 0,3-1 5,-3 7 1,1-2-168,-1 8 0,0-4-20,3 3 1,-4 2-182,1 4 1,2-2 48,1 2 0,1-3-99,-1-6 0,2-4 64,-2-7 1,2-4-43,1-2 1,3-7-54,0-5 0,5-9 76,1-9 1,1-8-31,4-10 1,1-4 57,3-7 0,-1-2-152,1-4 1,-1-3 11,-3 0 0,2 1 92,-4 2 1,0 6 265,0 0 0,-2 7 24,2-1 0,0 8 259,0 4 0,-1 6-152,-5 5 0,2 6 0,-2 7 113,1 5 0,-2 10-99,-2 10 1,1 8-69,-1 10 0,0 3-198,-3 6 1,0 0 45,0 6 0,0-3-192,0 3 0,3-8 77,0-7 0,0-6 78,-3-2 0,3-7-195,0-2 83,4-6 32,-2-7 0,3-5 47,1-6 0,-3-5 10,0-7 0,0-3 61,3-2 1,-1-3-6,1-3 1,0-5 9,0-1 0,3-5 147,-1-1 0,1 2 42,-3 4 0,0 4 2,0 2 0,0 4 128,-1 4-162,1 4-70,0 5 0,-3 7 68,0 8 0,-4 5 110,1 10 1,-2 2-202,-1 7 1,0 5 40,0 6 1,0-2-101,0-1 0,1-2 62,2-4 0,-3-2-149,3-3 1,1-5-59,-1-1 1,4-6-167,-1-4 1,-1-5 62,1-3 1,0-2-79,3-1 1,-1-8-296,1-3 0,-1-12 618,-2-3 0,6-7 0,-3 2 0</inkml:trace>
  <inkml:trace contextRef="#ctx0" brushRef="#br0" timeOffset="230">794 1 7661,'5'15'1101,"-2"3"-673,-6 2 1,1 7-103,-4 3 1,1-3-268,-1 2 1,1 0-37,2 0 1,2-1-249,-1 1 1,-2-1 172,1-2 1,0 2 92,3-1 0,0 0 241,0-6 1,0-1-74,0-2 0,4-5-215,2-4 1,2-2-19,4-4 0,3-1-109,5-5 0,3-6-9,3-9 0,1-5-209,-1-6 1,0-1-109,-3-3 1,5-4 28,-5 2 430,5-2 0,-10-3 0,4 0 0</inkml:trace>
</inkml:ink>
</file>

<file path=word/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3:13.624"/>
    </inkml:context>
    <inkml:brush xml:id="br0">
      <inkml:brushProperty name="width" value="0.08571" units="cm"/>
      <inkml:brushProperty name="height" value="0.08571" units="cm"/>
      <inkml:brushProperty name="color" value="#008C3A"/>
    </inkml:brush>
  </inkml:definitions>
  <inkml:trace contextRef="#ctx0" brushRef="#br0">106 531 7622,'-15'55'0,"1"1"0,-1-2 0,1-3 0,1-4-516,5-6 1,0-3 315,2-9 1,-1-5 469,4-9-252,0-2 0,3-10-16,0-6 1,3-6-17,0-9 0,4-2-24,-1-1 0,2-7 187,0-2 1,4-4-31,0-4 0,0-1-60,-4-2 0,2-4-9,2 3 1,-2-3 92,2 4 1,-3 1-62,0-1 1,1 1 5,2-2 1,-2 5-22,1 8 1,-1 4 76,-1 11-103,0 5 0,-3 11 40,0 10 1,-5 9 3,2 11 0,-3 10-19,-3 2 1,2 2 7,-5-2 1,3-3-39,-3 0 1,1-2-9,-1 0 0,2-3-70,4-10 1,0-1 60,0-8 0,0-3-260,0-2 101,0-6 0,3-3-23,0-6 0,5-6 86,1-6 1,0-9-20,6-6 1,0-3-71,3-2 1,-1-3 90,1-1 0,-1-2 68,1 3 0,0-1-75,-1 1 1,0 0 137,-2-3 0,0 9-12,-3 2 1,0 5 76,-3 7 0,-3 4-93,-1 8 0,-2 3 17,3 6 0,-4 10 123,1 11 1,-3 13-73,-3 10 0,1 5-20,-4 4 0,1 1-21,-4 2 1,1 3 7,2-3 0,-2-5-49,2-10 0,2-9-102,1-8 1,-1-5-207,2-4-120,-1-8 0,6-3 128,-1-10 0,5-7 286,-1-8 0,2-7 0,1-6 0</inkml:trace>
  <inkml:trace contextRef="#ctx0" brushRef="#br0" timeOffset="225">768 0 7841,'-12'44'455,"-2"8"0,-4-1-164,1 8 0,-1 0 219,0 3 1,2-4-717,1-3 0,2-3 60,4-5 1,2-5 278,1-9 1,2-7-70,4-5 1,1-7-21,2-6 0,4-4-188,7-7 0,3-6-303,9-9 1,0-8 157,6-6 1,-3-3-81,0-3 1,1-3-229,0-3 1,2-4 596,-2-2 0,7-5 0,-1-3 0</inkml:trace>
</inkml:ink>
</file>

<file path=word/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3:20.377"/>
    </inkml:context>
    <inkml:brush xml:id="br0">
      <inkml:brushProperty name="width" value="0.08571" units="cm"/>
      <inkml:brushProperty name="height" value="0.08571" units="cm"/>
      <inkml:brushProperty name="color" value="#008C3A"/>
    </inkml:brush>
  </inkml:definitions>
  <inkml:trace contextRef="#ctx0" brushRef="#br0">27 600 7662,'-4'32'-5,"-2"0"1,-1-2 25,1-2 1,2-3 0,4-2 29,0-2 1,0-4-907,0-6 413,0-1 302,4-5 1,-2-2 199,4-6 0,-3-3 123,3-5 0,-3-6-121,3-4 1,-3-3 90,3 0 0,-1-1-38,0-2 1,3-4-43,-2-4 0,2-2 13,1-4 0,0 4-37,-1-1 1,2 2-14,2 0 0,-2 6-5,2 3 0,0 9-105,0 6 1,0 6 75,-3 3 0,-3 4-7,-1 5 0,-3 8 201,1 9 1,-2 7-106,-1 2 0,0 6-50,0 3 0,3 2-52,0-2 0,0-2-119,-3-4 1,3-6 76,0-3 0,4-6-172,-1-3 1,-1-4 134,0-7 0,1-2 38,3-4 0,0-4 49,0-2 0,0-6-63,-1-2 0,1-7 119,0-2 0,1-7-48,2-2 0,-3-3 39,3-4 0,-2 3 23,-1-2 0,0 2-13,-1 0 1,1-2 56,0 0 0,0 1-52,0 4 1,-1 5-79,-3 7 0,3 5 84,-2 7-91,-2 4 1,3 13 53,-4 9 1,0 9 70,-3 6 0,-1 5-29,-2 10 0,1 1 2,-4 4 1,3-2-71,-3 3 0,4-5 14,-1-6 0,2-7-250,1-6 1,0-2 94,0-4 0,0-5-1073,0-6 1212,0-7 0,4-5 0,1-4 0</inkml:trace>
  <inkml:trace contextRef="#ctx0" brushRef="#br0" timeOffset="213">750 0 7662,'-4'31'0,"-4"0"0,-3 4 1481,-5 8-934,6-1 1,-2 6 63,6-4-577,-1-4 1,6-1 1,-6-5 24,4-1-38,0-7 0,4-1 26,2-5 1,2-2-151,4-3 1,4-9-68,5 0 0,0-6 116,6-6 0,0-8-571,2-13 0,5-7 10,5-7 614,-1-2 0,8-1 0,-3-1 0</inkml:trace>
</inkml:ink>
</file>

<file path=word/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3:24.535"/>
    </inkml:context>
    <inkml:brush xml:id="br0">
      <inkml:brushProperty name="width" value="0.08571" units="cm"/>
      <inkml:brushProperty name="height" value="0.08571" units="cm"/>
      <inkml:brushProperty name="color" value="#008C3A"/>
    </inkml:brush>
  </inkml:definitions>
  <inkml:trace contextRef="#ctx0" brushRef="#br0">18 442 7650,'-1'9'0,"-1"0"0,-1 0 484,1 0 0,2 0-318,0 3 1,0-1-353,0 4 0,0 2 52,0 4 0,-1 3-171,-2 0 0,2-3 482,-2 0 1,2-3-62,1-4 0,0-4-125,0-4 1,0-5 82,0-1 0,4-9-210,1-9 0,7-8 31,3-9 1,-1-1-132,0-2 0,1-1 125,3 1 0,-1 0-100,1 2 0,0-3 300,-1-2 1,4 1-73,-1-1 0,-2 6 215,-3 0 0,-2 10-57,2 1 1,-2 8 32,-4 5 1,0 5-51,-1 3 1,0 10-13,-2 4 1,-1 9-42,-2 4 1,-2 8-30,2 3 0,-2 5-149,-1-1 1,-3 2 31,0-3 1,-1-1-65,1-4 0,2-4-13,-2-6 0,2-2 48,1-6 37,0-3 7,0-7 0,0-2-4,0-6 0,3-5 18,0-7 0,3-2 93,-3 0 1,4-6-82,-1-3 0,-1-1 72,0-2 1,1-6-63,3 0 1,0-2-20,0 2 1,0 3-23,-1 3 0,1 6-8,0 6 1,0 4 39,0 7 1,-3 2-15,-1 4 1,-2 9 108,3 6 1,-4 10-104,1 10 1,-2 5 71,-1 4 1,0-2-51,0 2 0,0-9-166,0 3 0,0-5-46,0-4 0,0 0-160,0-9 1,4-4 106,2-7 1,-1-4-216,1-5 465,0-4 0,2-13 0,1-7 0</inkml:trace>
  <inkml:trace contextRef="#ctx0" brushRef="#br0" timeOffset="1475">830 0 7961,'-5'4'1519,"1"5"1,4 2-1596,0 4 1,0 0 17,0 6 1,-1 2 357,-2 7 1,-1 4 25,-2 4 0,-1-1 31,4-4 0,0-3-157,3-3 1,0-5-25,0-1 0,1-7-123,2-2 1,2-3-161,4-3 0,4-2-306,2-4 0,6-5 250,6-4 0,3-8-425,5-6 1,1-4-37,3-2 0,-6-2-248,2-5 0,-2-2 244,-1 0 628,2 4 0,-2-1 0,3 4 0</inkml:trace>
</inkml:ink>
</file>

<file path=word/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23T10:53:31.254"/>
    </inkml:context>
    <inkml:brush xml:id="br0">
      <inkml:brushProperty name="width" value="0.08571" units="cm"/>
      <inkml:brushProperty name="height" value="0.08571" units="cm"/>
      <inkml:brushProperty name="color" value="#008C3A"/>
    </inkml:brush>
  </inkml:definitions>
  <inkml:trace contextRef="#ctx0" brushRef="#br0">142 347 7612,'-12'24'99,"0"6"0,-1 6 393,0 9 1,1 5-118,4 3 0,-1-1-500,0-2 0,0 1 1,0-4-1,1-3-54,3-5 1,-2-3 63,4-9 0,-3-3-122,3-6 0,0-7-69,3-3 36,0-5 1,0-4 125,0-7 0,0-9-8,0-7 1,3-5 158,0-3 1,4 0-30,-1 0 0,-2 0 167,2-4 1,0 4 31,3 0 1,3-5 91,0-4 0,-1-2-89,-2-1 1,0 1 24,0 2 1,0 6-183,-1 9 1,-3 7 71,-2 8 1,1 6 1,-1 5 1,-4 12-13,-5 12 1,-2 7 56,0 10 0,-1 4-119,0 5 0,1-2-128,2-4 1,-2-4 21,3-2 1,1-6-196,1-2 1,2-7-293,1-2 369,0-6 1,1-4 51,2-5 0,2-6 10,3-6 0,2-6 126,2-6 0,-2-1 30,1-4 0,2-4 122,-1-2 0,3-4-65,-4 0 0,2-2 125,-1-3 0,-1-1 32,3-3 1,-3 0-41,1 4 0,-2 3-141,-1 2 0,-1 6 28,1 1 0,-3 5-41,0 9 26,-4 4 0,2 17-17,-4 6 0,0 9 46,0 9 0,-1 2 6,-2 3 1,2 5-78,-2 4 1,2-1 45,1-4 0,0-7-180,0-6 0,0-2 32,0-4 0,0-2-78,0-6 1,0-3-320,0-3-20,4-4 1,1-2 128,4-6 0,-3-6-387,-1-5 756,1-7 0,3-2 0,0-3 0</inkml:trace>
  <inkml:trace contextRef="#ctx0" brushRef="#br0" timeOffset="1370">564 221 7904,'0'14'-6,"0"-2"0,0-3 1120,0 0 0,4 3-840,2 0 1,-2 6-916,-1 0 1,1 3 545,-1-1 1,0 3 466,-3 3 0,0 3 64,0-3 0,0 1-187,0-6 0,1-2-146,2-8 1,2 1-17,3-6 0,1-3-61,0-3 1,4-9-38,2-8 1,5-8-213,4-4 0,2-5-25,4 2 0,1 1-354,4-2 1,3 2-73,1-1 0,-2-2 257,-5 5 1,-1-4-90,-5 0 1,0 1 199,1 3 1,-2-1 305,-1 7 0,1-3 0,-2 0 0</inkml:trace>
</inkml:ink>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sisl xmlns:xsd="http://www.w3.org/2001/XMLSchema" xmlns:xsi="http://www.w3.org/2001/XMLSchema-instance" xmlns="http://www.boldonjames.com/2008/01/sie/internal/label" sislVersion="0" policy="d496ab6f-82d7-47fa-ba56-55fc2c510ab4" origin="userSelected"/>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HarvardAnglia2008OfficeOnline.xsl" StyleName="Harvard - Anglia" Version="2008">
  <b:Source>
    <b:Tag>Nat23</b:Tag>
    <b:SourceType>InternetSite</b:SourceType>
    <b:Guid>{0B634C97-B8B6-4DCC-9415-64680E75320C}</b:Guid>
    <b:Author>
      <b:Author>
        <b:NameList>
          <b:Person>
            <b:Last>Grid</b:Last>
            <b:First>National</b:First>
          </b:Person>
        </b:NameList>
      </b:Author>
    </b:Author>
    <b:Title>National Grid</b:Title>
    <b:Year>2023</b:Year>
    <b:YearAccessed>2023</b:YearAccessed>
    <b:MonthAccessed>04</b:MonthAccessed>
    <b:DayAccessed>15</b:DayAccessed>
    <b:URL>https://www.nationalgrid.com/stories/energy-explained/how-does-solar-power-work#:~:text=Solar%20panels%20are%20usually%20made,and%20produces%20an%20electric%20charge.</b:URL>
    <b:RefOrder>1</b:RefOrder>
  </b:Source>
  <b:Source>
    <b:Tag>Cat22</b:Tag>
    <b:SourceType>InternetSite</b:SourceType>
    <b:Guid>{0672BC74-65F7-4809-942E-C098D83FD6EC}</b:Guid>
    <b:Author>
      <b:Author>
        <b:NameList>
          <b:Person>
            <b:Last>Lane</b:Last>
            <b:First>Catherine</b:First>
          </b:Person>
        </b:NameList>
      </b:Author>
    </b:Author>
    <b:Title>Solar Reviews</b:Title>
    <b:Year>2022</b:Year>
    <b:YearAccessed>2023</b:YearAccessed>
    <b:MonthAccessed>04</b:MonthAccessed>
    <b:DayAccessed>15</b:DayAccessed>
    <b:URL>https://www.solarreviews.com/blog/solar-energy-storage#:~:text=Mechanical%20storage%2C%20thermal%20storage%2C%20and,photovoltaic%20(PV)%20solar%20systems.</b:URL>
    <b:RefOrder>2</b:RefOrder>
  </b:Source>
  <b:Source>
    <b:Tag>Pau23</b:Tag>
    <b:SourceType>Interview</b:SourceType>
    <b:Guid>{FD439F4D-BAA3-4874-9E78-80E34B1BA225}</b:Guid>
    <b:Title>Deputy Terminal Manager</b:Title>
    <b:Year>2023</b:Year>
    <b:Author>
      <b:Interviewee>
        <b:NameList>
          <b:Person>
            <b:Last>Bryson</b:Last>
            <b:First>Paul</b:First>
          </b:Person>
        </b:NameList>
      </b:Interviewee>
    </b:Author>
    <b:Month>03</b:Month>
    <b:Day>10</b:Day>
    <b:RefOrder>3</b:RefOrder>
  </b:Source>
  <b:Source>
    <b:Tag>Ene23</b:Tag>
    <b:SourceType>InternetSite</b:SourceType>
    <b:Guid>{AF4B2067-61B8-4CB6-9F86-3E4CB58ACD25}</b:Guid>
    <b:Title>Energy Efficiency &amp; Renewable Energy</b:Title>
    <b:Year>2023</b:Year>
    <b:Author>
      <b:Author>
        <b:NameList>
          <b:Person>
            <b:Last>Energy</b:Last>
            <b:First>Energy</b:First>
            <b:Middle>Efficiency &amp; Renewable</b:Middle>
          </b:Person>
        </b:NameList>
      </b:Author>
    </b:Author>
    <b:YearAccessed>2023</b:YearAccessed>
    <b:MonthAccessed>04</b:MonthAccessed>
    <b:DayAccessed>21</b:DayAccessed>
    <b:URL>https://www.energy.gov/eere/wind/how-do-wind-turbines-work#:~:text=Wind%20turbines%20work%20on%20a,a%20generator%2C%20which%20creates%20electricity.</b:URL>
    <b:RefOrder>4</b:RefOrder>
  </b:Source>
  <b:Source>
    <b:Tag>Are17</b:Tag>
    <b:SourceType>InternetSite</b:SourceType>
    <b:Guid>{683815D8-9D1B-47B6-BFF0-5676C05543DF}</b:Guid>
    <b:Author>
      <b:Author>
        <b:NameList>
          <b:Person>
            <b:Last>Arena</b:Last>
          </b:Person>
        </b:NameList>
      </b:Author>
    </b:Author>
    <b:Title>Arenawire</b:Title>
    <b:Year>2017</b:Year>
    <b:YearAccessed>2023</b:YearAccessed>
    <b:MonthAccessed>02</b:MonthAccessed>
    <b:DayAccessed>10</b:DayAccessed>
    <b:URL>https://arena.gov.au/blog/what-is-tidal-energy-and-how-does-it-work/#:~:text=In%20simple%20terms%2C%20a%20tidal,turns%20a%20generator%2C%20creating%20electricity.</b:URL>
    <b:RefOrder>5</b:RefOrder>
  </b:Source>
  <b:Source>
    <b:Tag>USD23</b:Tag>
    <b:SourceType>InternetSite</b:SourceType>
    <b:Guid>{74C0A0AF-E037-44DB-BA63-7825BDAF1E58}</b:Guid>
    <b:Author>
      <b:Author>
        <b:NameList>
          <b:Person>
            <b:Last>Energy</b:Last>
            <b:First>U.S</b:First>
            <b:Middle>Department of</b:Middle>
          </b:Person>
        </b:NameList>
      </b:Author>
    </b:Author>
    <b:Title>U.S Department of Energy</b:Title>
    <b:Year>2023</b:Year>
    <b:YearAccessed>2023</b:YearAccessed>
    <b:MonthAccessed>01</b:MonthAccessed>
    <b:DayAccessed>10</b:DayAccessed>
    <b:URL>https://www.energy.gov/eere/fuelcells/fuel-cells#:~:text=A%20fuel%2C%20such%20as%20hydrogen,creating%20a%20flow%20of%20electricity.</b:URL>
    <b:RefOrder>6</b:RefOrder>
  </b:Source>
  <b:Source>
    <b:Tag>Jud18</b:Tag>
    <b:SourceType>InternetSite</b:SourceType>
    <b:Guid>{AF64F8FC-6817-4AAC-8CF2-D83F184FE7E1}</b:Guid>
    <b:Author>
      <b:Author>
        <b:NameList>
          <b:Person>
            <b:Last>Lee</b:Last>
            <b:First>Judy</b:First>
          </b:Person>
        </b:NameList>
      </b:Author>
    </b:Author>
    <b:Title>Linked In</b:Title>
    <b:Year>2018</b:Year>
    <b:YearAccessed>2023</b:YearAccessed>
    <b:MonthAccessed>03</b:MonthAccessed>
    <b:DayAccessed>10</b:DayAccessed>
    <b:URL>Centrifugal pumps are accompanied by various losses during the conversion of mechanical energy into liquid energy. These losses are expressed in terms of corresponding efficiencies. The loss in the centrifugal pump can be divided into three types: mechani</b:URL>
    <b:RefOrder>7</b:RefOrder>
  </b:Source>
  <b:Source>
    <b:Tag>Tri12</b:Tag>
    <b:SourceType>InternetSite</b:SourceType>
    <b:Guid>{3512FD9A-D174-4248-8E42-0EF1AF0A2797}</b:Guid>
    <b:Author>
      <b:Author>
        <b:NameList>
          <b:Person>
            <b:Last>Sahoo</b:Last>
            <b:First>Trinath</b:First>
          </b:Person>
        </b:NameList>
      </b:Author>
    </b:Author>
    <b:Title>In Tech Open</b:Title>
    <b:Year>2012</b:Year>
    <b:YearAccessed>2023</b:YearAccessed>
    <b:MonthAccessed>03</b:MonthAccessed>
    <b:DayAccessed>10</b:DayAccessed>
    <b:URL>https://www.intechopen.com/chapters/29653</b:URL>
    <b:RefOrder>8</b:RefOrder>
  </b:Source>
  <b:Source>
    <b:Tag>Vis20</b:Tag>
    <b:SourceType>InternetSite</b:SourceType>
    <b:Guid>{B7061E3B-F12F-4F2E-85B1-B4A187B1D787}</b:Guid>
    <b:Author>
      <b:Author>
        <b:NameList>
          <b:Person>
            <b:Last>Projects</b:Last>
            <b:First>Vista</b:First>
          </b:Person>
        </b:NameList>
      </b:Author>
    </b:Author>
    <b:Title>Vista Projects</b:Title>
    <b:Year>2020</b:Year>
    <b:YearAccessed>2023</b:YearAccessed>
    <b:MonthAccessed>03</b:MonthAccessed>
    <b:DayAccessed>12</b:DayAccessed>
    <b:URL>https://www.vistaprojects.com/blog/what-is-a-cogeneration-plant/</b:URL>
    <b:RefOrder>9</b:RefOrder>
  </b:Source>
  <b:Source>
    <b:Tag>Gov20</b:Tag>
    <b:SourceType>InternetSite</b:SourceType>
    <b:Guid>{AB8955C9-F242-491A-88D1-5B7D72876622}</b:Guid>
    <b:Author>
      <b:Author>
        <b:NameList>
          <b:Person>
            <b:Last>Gov.UK</b:Last>
          </b:Person>
        </b:NameList>
      </b:Author>
    </b:Author>
    <b:Title>Gov.UK</b:Title>
    <b:Year>2020</b:Year>
    <b:YearAccessed>2023</b:YearAccessed>
    <b:MonthAccessed>03</b:MonthAccessed>
    <b:DayAccessed>15</b:DayAccessed>
    <b:URL>https://www.gov.uk/guidance/storing-oil-at-a-home-or-business</b:URL>
    <b:RefOrder>10</b:RefOrder>
  </b:Source>
  <b:Source>
    <b:Tag>Tho23</b:Tag>
    <b:SourceType>Interview</b:SourceType>
    <b:Guid>{B339D577-6FB4-43F9-B640-7CF8E22A4D90}</b:Guid>
    <b:Title>Operations Co-Ordinator</b:Title>
    <b:Year>2023</b:Year>
    <b:Author>
      <b:Interviewee>
        <b:NameList>
          <b:Person>
            <b:Last>Spiers</b:Last>
            <b:First>Thomas</b:First>
          </b:Person>
        </b:NameList>
      </b:Interviewee>
    </b:Author>
    <b:Month>02</b:Month>
    <b:Day>15</b:Day>
    <b:RefOrder>11</b:RefOrder>
  </b:Source>
  <b:Source>
    <b:Tag>Pau231</b:Tag>
    <b:SourceType>Interview</b:SourceType>
    <b:Guid>{C287E8DF-AEDC-412B-B115-2D929DA87673}</b:Guid>
    <b:Author>
      <b:Interviewee>
        <b:NameList>
          <b:Person>
            <b:Last>Bryson</b:Last>
            <b:First>Paul</b:First>
          </b:Person>
        </b:NameList>
      </b:Interviewee>
    </b:Author>
    <b:Title>Deputy Terminal Manager</b:Title>
    <b:Year>2023</b:Year>
    <b:Month>02</b:Month>
    <b:Day>10</b:Day>
    <b:RefOrder>12</b:RefOrder>
  </b:Source>
  <b:Source>
    <b:Tag>Kev23</b:Tag>
    <b:SourceType>Interview</b:SourceType>
    <b:Guid>{BA184070-FF2F-43F2-B908-736A7F7BE330}</b:Guid>
    <b:Author>
      <b:Interviewee>
        <b:NameList>
          <b:Person>
            <b:Last>Rees</b:Last>
            <b:First>Kevin</b:First>
          </b:Person>
        </b:NameList>
      </b:Interviewee>
    </b:Author>
    <b:Title>Terminal Manager</b:Title>
    <b:Year>2023</b:Year>
    <b:Month>02</b:Month>
    <b:Day>05</b:Day>
    <b:RefOrder>13</b:RefOrder>
  </b:Source>
  <b:Source>
    <b:Tag>TSA23</b:Tag>
    <b:SourceType>InternetSite</b:SourceType>
    <b:Guid>{D408921E-9809-45E6-AF3E-392D1296B991}</b:Guid>
    <b:Author>
      <b:Author>
        <b:NameList>
          <b:Person>
            <b:Last>TSA</b:Last>
          </b:Person>
        </b:NameList>
      </b:Author>
    </b:Author>
    <b:Title>Tank Storage Association</b:Title>
    <b:Year>2023</b:Year>
    <b:YearAccessed>2023</b:YearAccessed>
    <b:MonthAccessed>03</b:MonthAccessed>
    <b:DayAccessed>15</b:DayAccessed>
    <b:URL>https://tankstorage.org.uk/tsa-suppliers/cat/mixing-blending-and-agitation/</b:URL>
    <b:RefOrder>14</b:RefOrder>
  </b:Source>
</b:Sources>
</file>

<file path=customXml/item4.xml><?xml version="1.0" encoding="utf-8"?>
<p:properties xmlns:p="http://schemas.microsoft.com/office/2006/metadata/properties" xmlns:xsi="http://www.w3.org/2001/XMLSchema-instance" xmlns:pc="http://schemas.microsoft.com/office/infopath/2007/PartnerControls">
  <documentManagement>
    <_activity xmlns="28c3f6cf-8ef7-4f72-ae7f-b439015b6ce0" xsi:nil="true"/>
  </documentManagement>
</p:properties>
</file>

<file path=customXml/item5.xml><?xml version="1.0" encoding="utf-8"?>
<ct:contentTypeSchema xmlns:ct="http://schemas.microsoft.com/office/2006/metadata/contentType" xmlns:ma="http://schemas.microsoft.com/office/2006/metadata/properties/metaAttributes" ct:_="" ma:_="" ma:contentTypeName="Document" ma:contentTypeID="0x010100763ACDDEC0CC6647A6CFD81BEE273167" ma:contentTypeVersion="14" ma:contentTypeDescription="Create a new document." ma:contentTypeScope="" ma:versionID="d8caf9ac22c819ba1a04d89dc8a07e4a">
  <xsd:schema xmlns:xsd="http://www.w3.org/2001/XMLSchema" xmlns:xs="http://www.w3.org/2001/XMLSchema" xmlns:p="http://schemas.microsoft.com/office/2006/metadata/properties" xmlns:ns3="28c3f6cf-8ef7-4f72-ae7f-b439015b6ce0" xmlns:ns4="f01192ff-1b8b-4d3a-ae89-90b36b2675dd" targetNamespace="http://schemas.microsoft.com/office/2006/metadata/properties" ma:root="true" ma:fieldsID="7770df8cabdef8662772f11ba82d7111" ns3:_="" ns4:_="">
    <xsd:import namespace="28c3f6cf-8ef7-4f72-ae7f-b439015b6ce0"/>
    <xsd:import namespace="f01192ff-1b8b-4d3a-ae89-90b36b2675d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Location" minOccurs="0"/>
                <xsd:element ref="ns3:MediaServiceGenerationTime" minOccurs="0"/>
                <xsd:element ref="ns3:MediaServiceEventHashCode" minOccurs="0"/>
                <xsd:element ref="ns3:MediaServiceAutoTags"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c3f6cf-8ef7-4f72-ae7f-b439015b6c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Tags" ma:index="19" nillable="true" ma:displayName="Tags" ma:internalName="MediaServiceAutoTag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01192ff-1b8b-4d3a-ae89-90b36b2675d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94BA402-FC90-4403-B6F3-07BDBF319484}">
  <ds:schemaRefs>
    <ds:schemaRef ds:uri="http://www.boldonjames.com/2008/01/sie/internal/label"/>
    <ds:schemaRef ds:uri="http://www.w3.org/2000/xmlns/"/>
  </ds:schemaRefs>
</ds:datastoreItem>
</file>

<file path=customXml/itemProps2.xml><?xml version="1.0" encoding="utf-8"?>
<ds:datastoreItem xmlns:ds="http://schemas.openxmlformats.org/officeDocument/2006/customXml" ds:itemID="{75FEB521-E11C-4B27-B899-F7293099B647}">
  <ds:schemaRefs>
    <ds:schemaRef ds:uri="http://schemas.microsoft.com/sharepoint/v3/contenttype/forms"/>
  </ds:schemaRefs>
</ds:datastoreItem>
</file>

<file path=customXml/itemProps3.xml><?xml version="1.0" encoding="utf-8"?>
<ds:datastoreItem xmlns:ds="http://schemas.openxmlformats.org/officeDocument/2006/customXml" ds:itemID="{BC290113-0752-5B45-B249-53CA06A520E4}">
  <ds:schemaRefs>
    <ds:schemaRef ds:uri="http://schemas.openxmlformats.org/officeDocument/2006/bibliography"/>
    <ds:schemaRef ds:uri="http://www.w3.org/2000/xmlns/"/>
  </ds:schemaRefs>
</ds:datastoreItem>
</file>

<file path=customXml/itemProps4.xml><?xml version="1.0" encoding="utf-8"?>
<ds:datastoreItem xmlns:ds="http://schemas.openxmlformats.org/officeDocument/2006/customXml" ds:itemID="{2567FFAE-91D1-485E-AC9B-41F887D04CFB}">
  <ds:schemaRefs>
    <ds:schemaRef ds:uri="http://schemas.microsoft.com/office/2006/metadata/properties"/>
    <ds:schemaRef ds:uri="http://www.w3.org/2000/xmlns/"/>
    <ds:schemaRef ds:uri="28c3f6cf-8ef7-4f72-ae7f-b439015b6ce0"/>
    <ds:schemaRef ds:uri="http://www.w3.org/2001/XMLSchema-instance"/>
  </ds:schemaRefs>
</ds:datastoreItem>
</file>

<file path=customXml/itemProps5.xml><?xml version="1.0" encoding="utf-8"?>
<ds:datastoreItem xmlns:ds="http://schemas.openxmlformats.org/officeDocument/2006/customXml" ds:itemID="{6F5BDBE4-C55D-43F6-97EF-02DE76BEAC0E}">
  <ds:schemaRefs>
    <ds:schemaRef ds:uri="http://schemas.microsoft.com/office/2006/metadata/contentType"/>
    <ds:schemaRef ds:uri="http://schemas.microsoft.com/office/2006/metadata/properties/metaAttributes"/>
    <ds:schemaRef ds:uri="http://www.w3.org/2000/xmlns/"/>
    <ds:schemaRef ds:uri="http://www.w3.org/2001/XMLSchema"/>
    <ds:schemaRef ds:uri="28c3f6cf-8ef7-4f72-ae7f-b439015b6ce0"/>
    <ds:schemaRef ds:uri="f01192ff-1b8b-4d3a-ae89-90b36b2675dd"/>
  </ds:schemaRefs>
</ds:datastoreItem>
</file>

<file path=docProps/app.xml><?xml version="1.0" encoding="utf-8"?>
<Properties xmlns="http://schemas.openxmlformats.org/officeDocument/2006/extended-properties" xmlns:vt="http://schemas.openxmlformats.org/officeDocument/2006/docPropsVTypes">
  <Template>AssignFrm.dot</Template>
  <TotalTime>101</TotalTime>
  <Pages>23</Pages>
  <Words>3053</Words>
  <Characters>19654</Characters>
  <Application>Microsoft Office Word</Application>
  <DocSecurity>0</DocSecurity>
  <Lines>163</Lines>
  <Paragraphs>45</Paragraphs>
  <ScaleCrop>false</ScaleCrop>
  <HeadingPairs>
    <vt:vector size="2" baseType="variant">
      <vt:variant>
        <vt:lpstr>Title</vt:lpstr>
      </vt:variant>
      <vt:variant>
        <vt:i4>1</vt:i4>
      </vt:variant>
    </vt:vector>
  </HeadingPairs>
  <TitlesOfParts>
    <vt:vector size="1" baseType="lpstr">
      <vt:lpstr>GA36a Level 4</vt:lpstr>
    </vt:vector>
  </TitlesOfParts>
  <Company>S.I.H.E.</Company>
  <LinksUpToDate>false</LinksUpToDate>
  <CharactersWithSpaces>22662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GA36a Level 4</dc:title>
  <dc:creator>fad-lc</dc:creator>
  <dc:description>August 2018</dc:description>
  <cp:lastModifiedBy>Morgan Lewis</cp:lastModifiedBy>
  <cp:revision>53</cp:revision>
  <cp:lastPrinted>2014-10-10T07:42:00Z</cp:lastPrinted>
  <dcterms:created xsi:type="dcterms:W3CDTF">2023-04-27T13:45:00Z</dcterms:created>
  <dcterms:modified xsi:type="dcterms:W3CDTF">2023-05-23T10:53:00Z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PSDescription">
    <vt:lpwstr/>
  </property>
  <property fmtid="{D5CDD505-2E9C-101B-9397-08002B2CF9AE}" pid="3" name="Owner">
    <vt:lpwstr/>
  </property>
  <property fmtid="{D5CDD505-2E9C-101B-9397-08002B2CF9AE}" pid="4" name="Status">
    <vt:lpwstr>Final</vt:lpwstr>
  </property>
  <property fmtid="{D5CDD505-2E9C-101B-9397-08002B2CF9AE}" pid="5" name="ContentTypeId">
    <vt:lpwstr>0x010100763ACDDEC0CC6647A6CFD81BEE273167</vt:lpwstr>
  </property>
  <property fmtid="{D5CDD505-2E9C-101B-9397-08002B2CF9AE}" pid="6" name="docIndexRef">
    <vt:lpwstr>c37ce7b6-7441-45d8-a943-b2af09bdc09f</vt:lpwstr>
  </property>
  <property fmtid="{D5CDD505-2E9C-101B-9397-08002B2CF9AE}" pid="7" name="bjSaver">
    <vt:lpwstr>MIYD6fn0XhR3TvwwgMi624RlolSJxLux</vt:lpwstr>
  </property>
  <property fmtid="{D5CDD505-2E9C-101B-9397-08002B2CF9AE}" pid="8" name="bjDocumentSecurityLabel">
    <vt:lpwstr>No Marking</vt:lpwstr>
  </property>
  <property fmtid="{D5CDD505-2E9C-101B-9397-08002B2CF9AE}" pid="9" name="bjClsUserRVM">
    <vt:lpwstr>[]</vt:lpwstr>
  </property>
</Properties>
</file>