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64433-2ADF-B766-824E-6D42DF5A2392}" v="106" dt="2025-03-11T09:06:27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Topham (2204603)" userId="S::2204603@student.uwtsd.ac.uk::6f4d72dd-046c-42e6-b501-517f83481637" providerId="AD" clId="Web-{4251BE80-0F21-257A-031A-75FD8E9691EF}"/>
    <pc:docChg chg="addSld delSld modSld addMainMaster delMainMaster">
      <pc:chgData name="Nathan Topham (2204603)" userId="S::2204603@student.uwtsd.ac.uk::6f4d72dd-046c-42e6-b501-517f83481637" providerId="AD" clId="Web-{4251BE80-0F21-257A-031A-75FD8E9691EF}" dt="2025-03-05T10:54:23.009" v="89"/>
      <pc:docMkLst>
        <pc:docMk/>
      </pc:docMkLst>
      <pc:sldChg chg="addSp modSp mod setBg modClrScheme setClrOvrMap chgLayout">
        <pc:chgData name="Nathan Topham (2204603)" userId="S::2204603@student.uwtsd.ac.uk::6f4d72dd-046c-42e6-b501-517f83481637" providerId="AD" clId="Web-{4251BE80-0F21-257A-031A-75FD8E9691EF}" dt="2025-03-05T10:52:15.241" v="73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4251BE80-0F21-257A-031A-75FD8E9691EF}" dt="2025-03-05T10:52:15.241" v="7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han Topham (2204603)" userId="S::2204603@student.uwtsd.ac.uk::6f4d72dd-046c-42e6-b501-517f83481637" providerId="AD" clId="Web-{4251BE80-0F21-257A-031A-75FD8E9691EF}" dt="2025-03-05T10:52:15.241" v="7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than Topham (2204603)" userId="S::2204603@student.uwtsd.ac.uk::6f4d72dd-046c-42e6-b501-517f83481637" providerId="AD" clId="Web-{4251BE80-0F21-257A-031A-75FD8E9691EF}" dt="2025-03-05T10:52:15.241" v="73"/>
          <ac:spMkLst>
            <pc:docMk/>
            <pc:sldMk cId="109857222" sldId="256"/>
            <ac:spMk id="9" creationId="{A38827F1-3359-44F6-9009-43AE2B17FEAD}"/>
          </ac:spMkLst>
        </pc:spChg>
        <pc:spChg chg="add">
          <ac:chgData name="Nathan Topham (2204603)" userId="S::2204603@student.uwtsd.ac.uk::6f4d72dd-046c-42e6-b501-517f83481637" providerId="AD" clId="Web-{4251BE80-0F21-257A-031A-75FD8E9691EF}" dt="2025-03-05T10:52:15.241" v="73"/>
          <ac:spMkLst>
            <pc:docMk/>
            <pc:sldMk cId="109857222" sldId="256"/>
            <ac:spMk id="11" creationId="{17AFAD67-5350-4773-886F-D6DD7E66DB04}"/>
          </ac:spMkLst>
        </pc:spChg>
        <pc:grpChg chg="add">
          <ac:chgData name="Nathan Topham (2204603)" userId="S::2204603@student.uwtsd.ac.uk::6f4d72dd-046c-42e6-b501-517f83481637" providerId="AD" clId="Web-{4251BE80-0F21-257A-031A-75FD8E9691EF}" dt="2025-03-05T10:52:15.241" v="73"/>
          <ac:grpSpMkLst>
            <pc:docMk/>
            <pc:sldMk cId="109857222" sldId="256"/>
            <ac:grpSpMk id="13" creationId="{3914D2BD-3C47-433D-81FE-DC6C39595F0E}"/>
          </ac:grpSpMkLst>
        </pc:grpChg>
        <pc:picChg chg="add">
          <ac:chgData name="Nathan Topham (2204603)" userId="S::2204603@student.uwtsd.ac.uk::6f4d72dd-046c-42e6-b501-517f83481637" providerId="AD" clId="Web-{4251BE80-0F21-257A-031A-75FD8E9691EF}" dt="2025-03-05T10:52:15.241" v="73"/>
          <ac:picMkLst>
            <pc:docMk/>
            <pc:sldMk cId="109857222" sldId="256"/>
            <ac:picMk id="4" creationId="{773DCE4A-8CA9-81AC-4254-6407E776C652}"/>
          </ac:picMkLst>
        </pc:picChg>
      </pc:sldChg>
      <pc:sldChg chg="modSp new del">
        <pc:chgData name="Nathan Topham (2204603)" userId="S::2204603@student.uwtsd.ac.uk::6f4d72dd-046c-42e6-b501-517f83481637" providerId="AD" clId="Web-{4251BE80-0F21-257A-031A-75FD8E9691EF}" dt="2025-03-05T10:54:23.009" v="89"/>
        <pc:sldMkLst>
          <pc:docMk/>
          <pc:sldMk cId="710330489" sldId="257"/>
        </pc:sldMkLst>
        <pc:spChg chg="mod">
          <ac:chgData name="Nathan Topham (2204603)" userId="S::2204603@student.uwtsd.ac.uk::6f4d72dd-046c-42e6-b501-517f83481637" providerId="AD" clId="Web-{4251BE80-0F21-257A-031A-75FD8E9691EF}" dt="2025-03-05T10:54:01.102" v="88" actId="20577"/>
          <ac:spMkLst>
            <pc:docMk/>
            <pc:sldMk cId="710330489" sldId="257"/>
            <ac:spMk id="2" creationId="{8BEC43EF-838D-01ED-4C96-0FE9DB301F9E}"/>
          </ac:spMkLst>
        </pc:spChg>
      </pc:sldChg>
      <pc:sldMasterChg chg="del delSldLayout">
        <pc:chgData name="Nathan Topham (2204603)" userId="S::2204603@student.uwtsd.ac.uk::6f4d72dd-046c-42e6-b501-517f83481637" providerId="AD" clId="Web-{4251BE80-0F21-257A-031A-75FD8E9691EF}" dt="2025-03-05T10:52:15.241" v="73"/>
        <pc:sldMasterMkLst>
          <pc:docMk/>
          <pc:sldMasterMk cId="2460954070" sldId="2147483660"/>
        </pc:sldMasterMkLst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than Topham (2204603)" userId="S::2204603@student.uwtsd.ac.uk::6f4d72dd-046c-42e6-b501-517f83481637" providerId="AD" clId="Web-{4251BE80-0F21-257A-031A-75FD8E9691EF}" dt="2025-03-05T10:52:15.241" v="73"/>
        <pc:sldMasterMkLst>
          <pc:docMk/>
          <pc:sldMasterMk cId="1847313519" sldId="2147483773"/>
        </pc:sldMasterMkLst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7676842" sldId="2147483762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427360205" sldId="2147483763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3405820787" sldId="2147483764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310716965" sldId="2147483765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286669508" sldId="2147483766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309278718" sldId="2147483767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676302934" sldId="2147483768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382417549" sldId="2147483769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1899707627" sldId="2147483770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2941735644" sldId="2147483771"/>
          </pc:sldLayoutMkLst>
        </pc:sldLayoutChg>
        <pc:sldLayoutChg chg="add">
          <pc:chgData name="Nathan Topham (2204603)" userId="S::2204603@student.uwtsd.ac.uk::6f4d72dd-046c-42e6-b501-517f83481637" providerId="AD" clId="Web-{4251BE80-0F21-257A-031A-75FD8E9691EF}" dt="2025-03-05T10:52:15.241" v="73"/>
          <pc:sldLayoutMkLst>
            <pc:docMk/>
            <pc:sldMasterMk cId="1847313519" sldId="2147483773"/>
            <pc:sldLayoutMk cId="3155998877" sldId="2147483772"/>
          </pc:sldLayoutMkLst>
        </pc:sldLayoutChg>
      </pc:sldMasterChg>
    </pc:docChg>
  </pc:docChgLst>
  <pc:docChgLst>
    <pc:chgData name="Nathan Topham (2204603)" userId="S::2204603@student.uwtsd.ac.uk::6f4d72dd-046c-42e6-b501-517f83481637" providerId="AD" clId="Web-{44F64433-2ADF-B766-824E-6D42DF5A2392}"/>
    <pc:docChg chg="addSld modSld">
      <pc:chgData name="Nathan Topham (2204603)" userId="S::2204603@student.uwtsd.ac.uk::6f4d72dd-046c-42e6-b501-517f83481637" providerId="AD" clId="Web-{44F64433-2ADF-B766-824E-6D42DF5A2392}" dt="2025-03-11T09:06:27.745" v="111" actId="20577"/>
      <pc:docMkLst>
        <pc:docMk/>
      </pc:docMkLst>
      <pc:sldChg chg="modSp new">
        <pc:chgData name="Nathan Topham (2204603)" userId="S::2204603@student.uwtsd.ac.uk::6f4d72dd-046c-42e6-b501-517f83481637" providerId="AD" clId="Web-{44F64433-2ADF-B766-824E-6D42DF5A2392}" dt="2025-03-11T09:06:27.745" v="111" actId="20577"/>
        <pc:sldMkLst>
          <pc:docMk/>
          <pc:sldMk cId="2720633522" sldId="257"/>
        </pc:sldMkLst>
        <pc:spChg chg="mod">
          <ac:chgData name="Nathan Topham (2204603)" userId="S::2204603@student.uwtsd.ac.uk::6f4d72dd-046c-42e6-b501-517f83481637" providerId="AD" clId="Web-{44F64433-2ADF-B766-824E-6D42DF5A2392}" dt="2025-03-11T08:42:08.759" v="8" actId="20577"/>
          <ac:spMkLst>
            <pc:docMk/>
            <pc:sldMk cId="2720633522" sldId="257"/>
            <ac:spMk id="2" creationId="{A3BC4CB7-32C3-1B4D-4DAE-2F545C5BD4D6}"/>
          </ac:spMkLst>
        </pc:spChg>
        <pc:spChg chg="mod">
          <ac:chgData name="Nathan Topham (2204603)" userId="S::2204603@student.uwtsd.ac.uk::6f4d72dd-046c-42e6-b501-517f83481637" providerId="AD" clId="Web-{44F64433-2ADF-B766-824E-6D42DF5A2392}" dt="2025-03-11T09:06:27.745" v="111" actId="20577"/>
          <ac:spMkLst>
            <pc:docMk/>
            <pc:sldMk cId="2720633522" sldId="257"/>
            <ac:spMk id="3" creationId="{312736F9-E776-D1D6-825B-B54AB8724F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820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716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3/11/2025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669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3/11/2025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7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3/11/2025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302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41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707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735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998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1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justice" TargetMode="External"/><Relationship Id="rId2" Type="http://schemas.openxmlformats.org/officeDocument/2006/relationships/hyperlink" Target="https://vc.bridgew.edu/honors_proj/4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3DCE4A-8CA9-81AC-4254-6407E776C6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726" r="-1" b="8835"/>
          <a:stretch/>
        </p:blipFill>
        <p:spPr>
          <a:xfrm>
            <a:off x="20" y="-1"/>
            <a:ext cx="12189789" cy="6873457"/>
          </a:xfrm>
          <a:prstGeom prst="rect">
            <a:avLst/>
          </a:prstGeom>
          <a:ln w="12700">
            <a:noFill/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248" y="3429000"/>
            <a:ext cx="7151357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The Matters of Justice apparent in factory farming and food production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1248" y="1040986"/>
            <a:ext cx="7151357" cy="2272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Nathan Topham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C4CB7-32C3-1B4D-4DAE-2F545C5BD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736F9-E776-D1D6-825B-B54AB8724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Cudd, A and Seena E, "Contractarianism", The Stanford Encyclopaedia of Philosophy (Winter 2021 Edition), Edward N. Zalta (ed.), URL = &lt;https://plato.stanford.edu/archives/win2021/entries/contractarianism/&gt;. (Accessed: 6th March 2025)</a:t>
            </a:r>
          </a:p>
          <a:p>
            <a:r>
              <a:rPr lang="en-GB" dirty="0"/>
              <a:t>Rawls, J. [1971] (1999), </a:t>
            </a:r>
            <a:r>
              <a:rPr lang="en-GB" i="1" dirty="0"/>
              <a:t>A Theory of Justice</a:t>
            </a:r>
            <a:r>
              <a:rPr lang="en-GB" dirty="0"/>
              <a:t>, revised edition, Oxford: Oxford University Press. </a:t>
            </a:r>
          </a:p>
          <a:p>
            <a:r>
              <a:rPr lang="en-GB" dirty="0"/>
              <a:t>Rowley, C. (2018) </a:t>
            </a:r>
            <a:r>
              <a:rPr lang="en-GB" i="1" dirty="0"/>
              <a:t>Unvarnished Inhumanity: America’s Factory Farm Industry</a:t>
            </a:r>
            <a:r>
              <a:rPr lang="en-GB" dirty="0"/>
              <a:t>. In BSU Honors Program Theses and Projects. Item 427. Available at: </a:t>
            </a:r>
            <a:r>
              <a:rPr lang="en-GB" dirty="0">
                <a:hlinkClick r:id="rId2"/>
              </a:rPr>
              <a:t>https://vc.bridgew.edu/honors_proj/427</a:t>
            </a:r>
            <a:r>
              <a:rPr lang="en-GB" dirty="0"/>
              <a:t>. (Accessed: 7th March</a:t>
            </a:r>
            <a:r>
              <a:rPr lang="en-GB"/>
              <a:t> 2025)</a:t>
            </a:r>
          </a:p>
          <a:p>
            <a:r>
              <a:rPr lang="en-GB" dirty="0"/>
              <a:t>www.merriam-webster.com. (2023). Definition of JUSTICE. [online] Available at: </a:t>
            </a:r>
            <a:r>
              <a:rPr lang="en-GB" dirty="0">
                <a:hlinkClick r:id="rId3"/>
              </a:rPr>
              <a:t>https://www.merriam-webster.com/dictionary/justice</a:t>
            </a:r>
            <a:r>
              <a:rPr lang="en-GB"/>
              <a:t>. (Accessed: 7th March 2025).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33522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ArchVTI</vt:lpstr>
      <vt:lpstr>The Matters of Justice apparent in factory farming and food production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</cp:revision>
  <dcterms:created xsi:type="dcterms:W3CDTF">2025-03-05T10:48:10Z</dcterms:created>
  <dcterms:modified xsi:type="dcterms:W3CDTF">2025-03-11T09:06:33Z</dcterms:modified>
</cp:coreProperties>
</file>