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0" r:id="rId1"/>
  </p:sldMasterIdLst>
  <p:notesMasterIdLst>
    <p:notesMasterId r:id="rId20"/>
  </p:notesMasterIdLst>
  <p:sldIdLst>
    <p:sldId id="256" r:id="rId2"/>
    <p:sldId id="260" r:id="rId3"/>
    <p:sldId id="261" r:id="rId4"/>
    <p:sldId id="267" r:id="rId5"/>
    <p:sldId id="262" r:id="rId6"/>
    <p:sldId id="270" r:id="rId7"/>
    <p:sldId id="296" r:id="rId8"/>
    <p:sldId id="263" r:id="rId9"/>
    <p:sldId id="265" r:id="rId10"/>
    <p:sldId id="297" r:id="rId11"/>
    <p:sldId id="298" r:id="rId12"/>
    <p:sldId id="299" r:id="rId13"/>
    <p:sldId id="300" r:id="rId14"/>
    <p:sldId id="301" r:id="rId15"/>
    <p:sldId id="304" r:id="rId16"/>
    <p:sldId id="302" r:id="rId17"/>
    <p:sldId id="303" r:id="rId18"/>
    <p:sldId id="305" r:id="rId19"/>
  </p:sldIdLst>
  <p:sldSz cx="9144000" cy="5143500" type="screen16x9"/>
  <p:notesSz cx="6858000" cy="9144000"/>
  <p:embeddedFontLst>
    <p:embeddedFont>
      <p:font typeface="Barlow" panose="00000500000000000000" pitchFamily="2" charset="0"/>
      <p:regular r:id="rId21"/>
      <p:bold r:id="rId22"/>
      <p:italic r:id="rId23"/>
      <p:boldItalic r:id="rId24"/>
    </p:embeddedFont>
    <p:embeddedFont>
      <p:font typeface="Montserrat" panose="00000500000000000000" pitchFamily="2" charset="0"/>
      <p:regular r:id="rId25"/>
      <p:bold r:id="rId26"/>
      <p:italic r:id="rId27"/>
      <p:boldItalic r:id="rId28"/>
    </p:embeddedFont>
    <p:embeddedFont>
      <p:font typeface="Montserrat SemiBold" panose="00000700000000000000" pitchFamily="2" charset="0"/>
      <p:regular r:id="rId29"/>
      <p:bold r:id="rId30"/>
      <p:italic r:id="rId31"/>
      <p:boldItalic r:id="rId32"/>
    </p:embeddedFont>
    <p:embeddedFont>
      <p:font typeface="Nunito Light" pitchFamily="2" charset="0"/>
      <p:regular r:id="rId33"/>
      <p: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9F10488-0D65-40A4-A082-DD84FBC39AF7}">
  <a:tblStyle styleId="{B9F10488-0D65-40A4-A082-DD84FBC39AF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DEF1B283-CC0F-4C22-AB1E-3FCFDF9E21C5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365" autoAdjust="0"/>
  </p:normalViewPr>
  <p:slideViewPr>
    <p:cSldViewPr snapToGrid="0">
      <p:cViewPr varScale="1">
        <p:scale>
          <a:sx n="88" d="100"/>
          <a:sy n="88" d="100"/>
        </p:scale>
        <p:origin x="1306" y="53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21" Type="http://schemas.openxmlformats.org/officeDocument/2006/relationships/font" Target="fonts/font1.fntdata"/><Relationship Id="rId34" Type="http://schemas.openxmlformats.org/officeDocument/2006/relationships/font" Target="fonts/font1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4" name="Google Shape;1224;g2ab9497b5ec_0_3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5" name="Google Shape;1225;g2ab9497b5ec_0_3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9" name="Google Shape;1279;g14072739ea5_1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0" name="Google Shape;1280;g14072739ea5_1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6" name="Google Shape;1286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7" name="Google Shape;1287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" name="Google Shape;1293;g54dda1946d_4_2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4" name="Google Shape;1294;g54dda1946d_4_2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" name="Google Shape;1742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3" name="Google Shape;1743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b="0" dirty="0">
              <a:effectLst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" name="Google Shape;1742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3" name="Google Shape;1743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991574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" name="Google Shape;1310;g54dda1946d_6_3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1" name="Google Shape;1311;g54dda1946d_6_3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9" name="Google Shape;1399;g54dda1946d_4_27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0" name="Google Shape;1400;g54dda1946d_4_27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b="0" dirty="0">
              <a:effectLst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" name="Google Shape;1293;g54dda1946d_4_2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4" name="Google Shape;1294;g54dda1946d_4_2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607067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9" name="Google Shape;1399;g54dda1946d_4_27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0" name="Google Shape;1400;g54dda1946d_4_27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72863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44134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899108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891569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376906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739249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15675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1438950"/>
            <a:ext cx="7717500" cy="180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7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3333454"/>
            <a:ext cx="4515900" cy="3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703072" y="-2618043"/>
            <a:ext cx="9928256" cy="8948231"/>
            <a:chOff x="-703072" y="-2618043"/>
            <a:chExt cx="9928256" cy="8948231"/>
          </a:xfrm>
        </p:grpSpPr>
        <p:sp>
          <p:nvSpPr>
            <p:cNvPr id="12" name="Google Shape;12;p2"/>
            <p:cNvSpPr/>
            <p:nvPr/>
          </p:nvSpPr>
          <p:spPr>
            <a:xfrm>
              <a:off x="5659060" y="49139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5400000" flipH="1">
              <a:off x="-1777990" y="-154312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" name="Google Shape;14;p2"/>
          <p:cNvGrpSpPr/>
          <p:nvPr/>
        </p:nvGrpSpPr>
        <p:grpSpPr>
          <a:xfrm>
            <a:off x="114288" y="145396"/>
            <a:ext cx="8921385" cy="4878943"/>
            <a:chOff x="114288" y="145396"/>
            <a:chExt cx="8921385" cy="4878943"/>
          </a:xfrm>
        </p:grpSpPr>
        <p:sp>
          <p:nvSpPr>
            <p:cNvPr id="15" name="Google Shape;15;p2"/>
            <p:cNvSpPr/>
            <p:nvPr/>
          </p:nvSpPr>
          <p:spPr>
            <a:xfrm>
              <a:off x="6960976" y="460399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 flipH="1">
              <a:off x="982708" y="145396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14288" y="42916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8" name="Google Shape;18;p2"/>
            <p:cNvGrpSpPr/>
            <p:nvPr/>
          </p:nvGrpSpPr>
          <p:grpSpPr>
            <a:xfrm>
              <a:off x="176538" y="614250"/>
              <a:ext cx="467200" cy="468075"/>
              <a:chOff x="4036413" y="3603425"/>
              <a:chExt cx="467200" cy="468075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1" name="Google Shape;21;p2"/>
            <p:cNvGrpSpPr/>
            <p:nvPr/>
          </p:nvGrpSpPr>
          <p:grpSpPr>
            <a:xfrm flipH="1">
              <a:off x="422650" y="4668390"/>
              <a:ext cx="355949" cy="355949"/>
              <a:chOff x="616127" y="3955825"/>
              <a:chExt cx="256300" cy="256300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4" name="Google Shape;24;p2"/>
            <p:cNvGrpSpPr/>
            <p:nvPr/>
          </p:nvGrpSpPr>
          <p:grpSpPr>
            <a:xfrm>
              <a:off x="8426947" y="4010933"/>
              <a:ext cx="355989" cy="355989"/>
              <a:chOff x="296746" y="611364"/>
              <a:chExt cx="416411" cy="416411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" name="Google Shape;27;p2"/>
            <p:cNvGrpSpPr/>
            <p:nvPr/>
          </p:nvGrpSpPr>
          <p:grpSpPr>
            <a:xfrm>
              <a:off x="8679699" y="871563"/>
              <a:ext cx="355973" cy="355079"/>
              <a:chOff x="3185850" y="4486173"/>
              <a:chExt cx="565216" cy="563886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0" name="Google Shape;30;p2"/>
            <p:cNvSpPr/>
            <p:nvPr/>
          </p:nvSpPr>
          <p:spPr>
            <a:xfrm>
              <a:off x="8530175" y="46472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oogle Shape;31;p2"/>
          <p:cNvGrpSpPr/>
          <p:nvPr/>
        </p:nvGrpSpPr>
        <p:grpSpPr>
          <a:xfrm>
            <a:off x="-659153" y="-254177"/>
            <a:ext cx="9859764" cy="6274495"/>
            <a:chOff x="-659153" y="-254177"/>
            <a:chExt cx="9859764" cy="6274495"/>
          </a:xfrm>
        </p:grpSpPr>
        <p:grpSp>
          <p:nvGrpSpPr>
            <p:cNvPr id="32" name="Google Shape;32;p2"/>
            <p:cNvGrpSpPr/>
            <p:nvPr/>
          </p:nvGrpSpPr>
          <p:grpSpPr>
            <a:xfrm rot="5400000">
              <a:off x="8193897" y="5013604"/>
              <a:ext cx="1416309" cy="597119"/>
              <a:chOff x="7367961" y="5155313"/>
              <a:chExt cx="937084" cy="395103"/>
            </a:xfrm>
          </p:grpSpPr>
          <p:sp>
            <p:nvSpPr>
              <p:cNvPr id="33" name="Google Shape;33;p2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5" name="Google Shape;65;p2"/>
            <p:cNvGrpSpPr/>
            <p:nvPr/>
          </p:nvGrpSpPr>
          <p:grpSpPr>
            <a:xfrm>
              <a:off x="-659153" y="-254177"/>
              <a:ext cx="1416309" cy="597119"/>
              <a:chOff x="7367961" y="5155313"/>
              <a:chExt cx="937084" cy="395103"/>
            </a:xfrm>
          </p:grpSpPr>
          <p:sp>
            <p:nvSpPr>
              <p:cNvPr id="66" name="Google Shape;66;p2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8" name="Google Shape;98;p2"/>
          <p:cNvGrpSpPr/>
          <p:nvPr/>
        </p:nvGrpSpPr>
        <p:grpSpPr>
          <a:xfrm flipH="1">
            <a:off x="7267942" y="111517"/>
            <a:ext cx="3114534" cy="855965"/>
            <a:chOff x="-283500" y="210688"/>
            <a:chExt cx="2392850" cy="657625"/>
          </a:xfrm>
        </p:grpSpPr>
        <p:sp>
          <p:nvSpPr>
            <p:cNvPr id="99" name="Google Shape;99;p2"/>
            <p:cNvSpPr/>
            <p:nvPr/>
          </p:nvSpPr>
          <p:spPr>
            <a:xfrm>
              <a:off x="-283500" y="210688"/>
              <a:ext cx="2279850" cy="422700"/>
            </a:xfrm>
            <a:custGeom>
              <a:avLst/>
              <a:gdLst/>
              <a:ahLst/>
              <a:cxnLst/>
              <a:rect l="l" t="t" r="r" b="b"/>
              <a:pathLst>
                <a:path w="91194" h="16908" extrusionOk="0">
                  <a:moveTo>
                    <a:pt x="1" y="0"/>
                  </a:moveTo>
                  <a:lnTo>
                    <a:pt x="1" y="890"/>
                  </a:lnTo>
                  <a:lnTo>
                    <a:pt x="80017" y="890"/>
                  </a:lnTo>
                  <a:lnTo>
                    <a:pt x="80586" y="961"/>
                  </a:lnTo>
                  <a:lnTo>
                    <a:pt x="81120" y="997"/>
                  </a:lnTo>
                  <a:lnTo>
                    <a:pt x="81654" y="1104"/>
                  </a:lnTo>
                  <a:lnTo>
                    <a:pt x="82188" y="1246"/>
                  </a:lnTo>
                  <a:lnTo>
                    <a:pt x="82686" y="1389"/>
                  </a:lnTo>
                  <a:lnTo>
                    <a:pt x="83184" y="1531"/>
                  </a:lnTo>
                  <a:lnTo>
                    <a:pt x="83683" y="1745"/>
                  </a:lnTo>
                  <a:lnTo>
                    <a:pt x="84181" y="1958"/>
                  </a:lnTo>
                  <a:lnTo>
                    <a:pt x="84644" y="2207"/>
                  </a:lnTo>
                  <a:lnTo>
                    <a:pt x="85107" y="2456"/>
                  </a:lnTo>
                  <a:lnTo>
                    <a:pt x="85534" y="2741"/>
                  </a:lnTo>
                  <a:lnTo>
                    <a:pt x="85961" y="3062"/>
                  </a:lnTo>
                  <a:lnTo>
                    <a:pt x="86352" y="3382"/>
                  </a:lnTo>
                  <a:lnTo>
                    <a:pt x="86779" y="3702"/>
                  </a:lnTo>
                  <a:lnTo>
                    <a:pt x="87135" y="4058"/>
                  </a:lnTo>
                  <a:lnTo>
                    <a:pt x="87491" y="4450"/>
                  </a:lnTo>
                  <a:lnTo>
                    <a:pt x="87847" y="4841"/>
                  </a:lnTo>
                  <a:lnTo>
                    <a:pt x="88168" y="5268"/>
                  </a:lnTo>
                  <a:lnTo>
                    <a:pt x="88452" y="5695"/>
                  </a:lnTo>
                  <a:lnTo>
                    <a:pt x="88737" y="6123"/>
                  </a:lnTo>
                  <a:lnTo>
                    <a:pt x="89022" y="6585"/>
                  </a:lnTo>
                  <a:lnTo>
                    <a:pt x="89235" y="7048"/>
                  </a:lnTo>
                  <a:lnTo>
                    <a:pt x="89485" y="7511"/>
                  </a:lnTo>
                  <a:lnTo>
                    <a:pt x="89663" y="8009"/>
                  </a:lnTo>
                  <a:lnTo>
                    <a:pt x="89841" y="8507"/>
                  </a:lnTo>
                  <a:lnTo>
                    <a:pt x="89983" y="9041"/>
                  </a:lnTo>
                  <a:lnTo>
                    <a:pt x="90090" y="9575"/>
                  </a:lnTo>
                  <a:lnTo>
                    <a:pt x="90196" y="10109"/>
                  </a:lnTo>
                  <a:lnTo>
                    <a:pt x="90268" y="10643"/>
                  </a:lnTo>
                  <a:lnTo>
                    <a:pt x="90303" y="11177"/>
                  </a:lnTo>
                  <a:lnTo>
                    <a:pt x="90339" y="11746"/>
                  </a:lnTo>
                  <a:lnTo>
                    <a:pt x="90339" y="16908"/>
                  </a:lnTo>
                  <a:lnTo>
                    <a:pt x="91193" y="16908"/>
                  </a:lnTo>
                  <a:lnTo>
                    <a:pt x="91193" y="11746"/>
                  </a:lnTo>
                  <a:lnTo>
                    <a:pt x="91193" y="11141"/>
                  </a:lnTo>
                  <a:lnTo>
                    <a:pt x="91158" y="10536"/>
                  </a:lnTo>
                  <a:lnTo>
                    <a:pt x="91051" y="9967"/>
                  </a:lnTo>
                  <a:lnTo>
                    <a:pt x="90980" y="9397"/>
                  </a:lnTo>
                  <a:lnTo>
                    <a:pt x="90837" y="8828"/>
                  </a:lnTo>
                  <a:lnTo>
                    <a:pt x="90659" y="8258"/>
                  </a:lnTo>
                  <a:lnTo>
                    <a:pt x="90481" y="7724"/>
                  </a:lnTo>
                  <a:lnTo>
                    <a:pt x="90268" y="7190"/>
                  </a:lnTo>
                  <a:lnTo>
                    <a:pt x="90054" y="6657"/>
                  </a:lnTo>
                  <a:lnTo>
                    <a:pt x="89769" y="6158"/>
                  </a:lnTo>
                  <a:lnTo>
                    <a:pt x="89485" y="5660"/>
                  </a:lnTo>
                  <a:lnTo>
                    <a:pt x="89200" y="5197"/>
                  </a:lnTo>
                  <a:lnTo>
                    <a:pt x="88879" y="4734"/>
                  </a:lnTo>
                  <a:lnTo>
                    <a:pt x="88524" y="4272"/>
                  </a:lnTo>
                  <a:lnTo>
                    <a:pt x="88132" y="3845"/>
                  </a:lnTo>
                  <a:lnTo>
                    <a:pt x="87776" y="3453"/>
                  </a:lnTo>
                  <a:lnTo>
                    <a:pt x="87349" y="3062"/>
                  </a:lnTo>
                  <a:lnTo>
                    <a:pt x="86922" y="2706"/>
                  </a:lnTo>
                  <a:lnTo>
                    <a:pt x="86495" y="2350"/>
                  </a:lnTo>
                  <a:lnTo>
                    <a:pt x="86032" y="2029"/>
                  </a:lnTo>
                  <a:lnTo>
                    <a:pt x="85534" y="1709"/>
                  </a:lnTo>
                  <a:lnTo>
                    <a:pt x="85071" y="1424"/>
                  </a:lnTo>
                  <a:lnTo>
                    <a:pt x="84537" y="1175"/>
                  </a:lnTo>
                  <a:lnTo>
                    <a:pt x="84039" y="926"/>
                  </a:lnTo>
                  <a:lnTo>
                    <a:pt x="83505" y="712"/>
                  </a:lnTo>
                  <a:lnTo>
                    <a:pt x="82935" y="534"/>
                  </a:lnTo>
                  <a:lnTo>
                    <a:pt x="82401" y="392"/>
                  </a:lnTo>
                  <a:lnTo>
                    <a:pt x="81832" y="250"/>
                  </a:lnTo>
                  <a:lnTo>
                    <a:pt x="81262" y="143"/>
                  </a:lnTo>
                  <a:lnTo>
                    <a:pt x="80657" y="72"/>
                  </a:lnTo>
                  <a:lnTo>
                    <a:pt x="80052" y="36"/>
                  </a:lnTo>
                  <a:lnTo>
                    <a:pt x="7944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1941150" y="587088"/>
              <a:ext cx="89000" cy="64100"/>
            </a:xfrm>
            <a:custGeom>
              <a:avLst/>
              <a:gdLst/>
              <a:ahLst/>
              <a:cxnLst/>
              <a:rect l="l" t="t" r="r" b="b"/>
              <a:pathLst>
                <a:path w="3560" h="2564" extrusionOk="0">
                  <a:moveTo>
                    <a:pt x="926" y="1"/>
                  </a:moveTo>
                  <a:lnTo>
                    <a:pt x="712" y="36"/>
                  </a:lnTo>
                  <a:lnTo>
                    <a:pt x="570" y="72"/>
                  </a:lnTo>
                  <a:lnTo>
                    <a:pt x="392" y="143"/>
                  </a:lnTo>
                  <a:lnTo>
                    <a:pt x="285" y="250"/>
                  </a:lnTo>
                  <a:lnTo>
                    <a:pt x="143" y="392"/>
                  </a:lnTo>
                  <a:lnTo>
                    <a:pt x="71" y="535"/>
                  </a:lnTo>
                  <a:lnTo>
                    <a:pt x="36" y="713"/>
                  </a:lnTo>
                  <a:lnTo>
                    <a:pt x="0" y="891"/>
                  </a:lnTo>
                  <a:lnTo>
                    <a:pt x="0" y="1638"/>
                  </a:lnTo>
                  <a:lnTo>
                    <a:pt x="36" y="1852"/>
                  </a:lnTo>
                  <a:lnTo>
                    <a:pt x="71" y="1994"/>
                  </a:lnTo>
                  <a:lnTo>
                    <a:pt x="143" y="2172"/>
                  </a:lnTo>
                  <a:lnTo>
                    <a:pt x="285" y="2279"/>
                  </a:lnTo>
                  <a:lnTo>
                    <a:pt x="392" y="2421"/>
                  </a:lnTo>
                  <a:lnTo>
                    <a:pt x="570" y="2492"/>
                  </a:lnTo>
                  <a:lnTo>
                    <a:pt x="712" y="2528"/>
                  </a:lnTo>
                  <a:lnTo>
                    <a:pt x="926" y="2564"/>
                  </a:lnTo>
                  <a:lnTo>
                    <a:pt x="2634" y="2564"/>
                  </a:lnTo>
                  <a:lnTo>
                    <a:pt x="2812" y="2528"/>
                  </a:lnTo>
                  <a:lnTo>
                    <a:pt x="2990" y="2492"/>
                  </a:lnTo>
                  <a:lnTo>
                    <a:pt x="3133" y="2421"/>
                  </a:lnTo>
                  <a:lnTo>
                    <a:pt x="3275" y="2279"/>
                  </a:lnTo>
                  <a:lnTo>
                    <a:pt x="3382" y="2172"/>
                  </a:lnTo>
                  <a:lnTo>
                    <a:pt x="3488" y="1994"/>
                  </a:lnTo>
                  <a:lnTo>
                    <a:pt x="3524" y="1852"/>
                  </a:lnTo>
                  <a:lnTo>
                    <a:pt x="3560" y="1638"/>
                  </a:lnTo>
                  <a:lnTo>
                    <a:pt x="3560" y="891"/>
                  </a:lnTo>
                  <a:lnTo>
                    <a:pt x="3524" y="713"/>
                  </a:lnTo>
                  <a:lnTo>
                    <a:pt x="3488" y="535"/>
                  </a:lnTo>
                  <a:lnTo>
                    <a:pt x="3382" y="392"/>
                  </a:lnTo>
                  <a:lnTo>
                    <a:pt x="3275" y="250"/>
                  </a:lnTo>
                  <a:lnTo>
                    <a:pt x="3133" y="143"/>
                  </a:lnTo>
                  <a:lnTo>
                    <a:pt x="2990" y="72"/>
                  </a:lnTo>
                  <a:lnTo>
                    <a:pt x="2812" y="36"/>
                  </a:lnTo>
                  <a:lnTo>
                    <a:pt x="263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1861950" y="621788"/>
              <a:ext cx="247400" cy="246525"/>
            </a:xfrm>
            <a:custGeom>
              <a:avLst/>
              <a:gdLst/>
              <a:ahLst/>
              <a:cxnLst/>
              <a:rect l="l" t="t" r="r" b="b"/>
              <a:pathLst>
                <a:path w="9896" h="9861" extrusionOk="0">
                  <a:moveTo>
                    <a:pt x="4948" y="1"/>
                  </a:moveTo>
                  <a:lnTo>
                    <a:pt x="4450" y="36"/>
                  </a:lnTo>
                  <a:lnTo>
                    <a:pt x="3951" y="108"/>
                  </a:lnTo>
                  <a:lnTo>
                    <a:pt x="3489" y="214"/>
                  </a:lnTo>
                  <a:lnTo>
                    <a:pt x="3026" y="392"/>
                  </a:lnTo>
                  <a:lnTo>
                    <a:pt x="2599" y="606"/>
                  </a:lnTo>
                  <a:lnTo>
                    <a:pt x="2172" y="855"/>
                  </a:lnTo>
                  <a:lnTo>
                    <a:pt x="1816" y="1140"/>
                  </a:lnTo>
                  <a:lnTo>
                    <a:pt x="1460" y="1460"/>
                  </a:lnTo>
                  <a:lnTo>
                    <a:pt x="1139" y="1816"/>
                  </a:lnTo>
                  <a:lnTo>
                    <a:pt x="855" y="2172"/>
                  </a:lnTo>
                  <a:lnTo>
                    <a:pt x="605" y="2599"/>
                  </a:lnTo>
                  <a:lnTo>
                    <a:pt x="392" y="3026"/>
                  </a:lnTo>
                  <a:lnTo>
                    <a:pt x="250" y="3489"/>
                  </a:lnTo>
                  <a:lnTo>
                    <a:pt x="107" y="3952"/>
                  </a:lnTo>
                  <a:lnTo>
                    <a:pt x="36" y="4450"/>
                  </a:lnTo>
                  <a:lnTo>
                    <a:pt x="0" y="4948"/>
                  </a:lnTo>
                  <a:lnTo>
                    <a:pt x="36" y="5447"/>
                  </a:lnTo>
                  <a:lnTo>
                    <a:pt x="107" y="5945"/>
                  </a:lnTo>
                  <a:lnTo>
                    <a:pt x="250" y="6408"/>
                  </a:lnTo>
                  <a:lnTo>
                    <a:pt x="392" y="6871"/>
                  </a:lnTo>
                  <a:lnTo>
                    <a:pt x="605" y="7298"/>
                  </a:lnTo>
                  <a:lnTo>
                    <a:pt x="855" y="7689"/>
                  </a:lnTo>
                  <a:lnTo>
                    <a:pt x="1139" y="8081"/>
                  </a:lnTo>
                  <a:lnTo>
                    <a:pt x="1460" y="8437"/>
                  </a:lnTo>
                  <a:lnTo>
                    <a:pt x="1816" y="8757"/>
                  </a:lnTo>
                  <a:lnTo>
                    <a:pt x="2172" y="9042"/>
                  </a:lnTo>
                  <a:lnTo>
                    <a:pt x="2599" y="9291"/>
                  </a:lnTo>
                  <a:lnTo>
                    <a:pt x="3026" y="9505"/>
                  </a:lnTo>
                  <a:lnTo>
                    <a:pt x="3489" y="9647"/>
                  </a:lnTo>
                  <a:lnTo>
                    <a:pt x="3951" y="9789"/>
                  </a:lnTo>
                  <a:lnTo>
                    <a:pt x="4450" y="9860"/>
                  </a:lnTo>
                  <a:lnTo>
                    <a:pt x="5446" y="9860"/>
                  </a:lnTo>
                  <a:lnTo>
                    <a:pt x="5945" y="9789"/>
                  </a:lnTo>
                  <a:lnTo>
                    <a:pt x="6407" y="9647"/>
                  </a:lnTo>
                  <a:lnTo>
                    <a:pt x="6870" y="9505"/>
                  </a:lnTo>
                  <a:lnTo>
                    <a:pt x="7297" y="9291"/>
                  </a:lnTo>
                  <a:lnTo>
                    <a:pt x="7689" y="9042"/>
                  </a:lnTo>
                  <a:lnTo>
                    <a:pt x="8080" y="8757"/>
                  </a:lnTo>
                  <a:lnTo>
                    <a:pt x="8436" y="8437"/>
                  </a:lnTo>
                  <a:lnTo>
                    <a:pt x="8757" y="8081"/>
                  </a:lnTo>
                  <a:lnTo>
                    <a:pt x="9041" y="7689"/>
                  </a:lnTo>
                  <a:lnTo>
                    <a:pt x="9290" y="7298"/>
                  </a:lnTo>
                  <a:lnTo>
                    <a:pt x="9504" y="6871"/>
                  </a:lnTo>
                  <a:lnTo>
                    <a:pt x="9646" y="6408"/>
                  </a:lnTo>
                  <a:lnTo>
                    <a:pt x="9789" y="5945"/>
                  </a:lnTo>
                  <a:lnTo>
                    <a:pt x="9860" y="5447"/>
                  </a:lnTo>
                  <a:lnTo>
                    <a:pt x="9896" y="4948"/>
                  </a:lnTo>
                  <a:lnTo>
                    <a:pt x="9860" y="4450"/>
                  </a:lnTo>
                  <a:lnTo>
                    <a:pt x="9789" y="3952"/>
                  </a:lnTo>
                  <a:lnTo>
                    <a:pt x="9646" y="3489"/>
                  </a:lnTo>
                  <a:lnTo>
                    <a:pt x="9504" y="3026"/>
                  </a:lnTo>
                  <a:lnTo>
                    <a:pt x="9290" y="2599"/>
                  </a:lnTo>
                  <a:lnTo>
                    <a:pt x="9041" y="2172"/>
                  </a:lnTo>
                  <a:lnTo>
                    <a:pt x="8757" y="1816"/>
                  </a:lnTo>
                  <a:lnTo>
                    <a:pt x="8436" y="1460"/>
                  </a:lnTo>
                  <a:lnTo>
                    <a:pt x="8080" y="1140"/>
                  </a:lnTo>
                  <a:lnTo>
                    <a:pt x="7689" y="855"/>
                  </a:lnTo>
                  <a:lnTo>
                    <a:pt x="7297" y="606"/>
                  </a:lnTo>
                  <a:lnTo>
                    <a:pt x="6870" y="392"/>
                  </a:lnTo>
                  <a:lnTo>
                    <a:pt x="6407" y="214"/>
                  </a:lnTo>
                  <a:lnTo>
                    <a:pt x="5945" y="108"/>
                  </a:lnTo>
                  <a:lnTo>
                    <a:pt x="5446" y="36"/>
                  </a:lnTo>
                  <a:lnTo>
                    <a:pt x="494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1883300" y="643163"/>
              <a:ext cx="204700" cy="203800"/>
            </a:xfrm>
            <a:custGeom>
              <a:avLst/>
              <a:gdLst/>
              <a:ahLst/>
              <a:cxnLst/>
              <a:rect l="l" t="t" r="r" b="b"/>
              <a:pathLst>
                <a:path w="8188" h="8152" extrusionOk="0">
                  <a:moveTo>
                    <a:pt x="4094" y="0"/>
                  </a:moveTo>
                  <a:lnTo>
                    <a:pt x="3667" y="36"/>
                  </a:lnTo>
                  <a:lnTo>
                    <a:pt x="3275" y="107"/>
                  </a:lnTo>
                  <a:lnTo>
                    <a:pt x="2884" y="178"/>
                  </a:lnTo>
                  <a:lnTo>
                    <a:pt x="2492" y="321"/>
                  </a:lnTo>
                  <a:lnTo>
                    <a:pt x="2136" y="498"/>
                  </a:lnTo>
                  <a:lnTo>
                    <a:pt x="1816" y="712"/>
                  </a:lnTo>
                  <a:lnTo>
                    <a:pt x="1496" y="926"/>
                  </a:lnTo>
                  <a:lnTo>
                    <a:pt x="1211" y="1210"/>
                  </a:lnTo>
                  <a:lnTo>
                    <a:pt x="926" y="1495"/>
                  </a:lnTo>
                  <a:lnTo>
                    <a:pt x="713" y="1815"/>
                  </a:lnTo>
                  <a:lnTo>
                    <a:pt x="499" y="2136"/>
                  </a:lnTo>
                  <a:lnTo>
                    <a:pt x="321" y="2492"/>
                  </a:lnTo>
                  <a:lnTo>
                    <a:pt x="179" y="2883"/>
                  </a:lnTo>
                  <a:lnTo>
                    <a:pt x="107" y="3275"/>
                  </a:lnTo>
                  <a:lnTo>
                    <a:pt x="36" y="3666"/>
                  </a:lnTo>
                  <a:lnTo>
                    <a:pt x="1" y="4093"/>
                  </a:lnTo>
                  <a:lnTo>
                    <a:pt x="36" y="4521"/>
                  </a:lnTo>
                  <a:lnTo>
                    <a:pt x="107" y="4912"/>
                  </a:lnTo>
                  <a:lnTo>
                    <a:pt x="179" y="5304"/>
                  </a:lnTo>
                  <a:lnTo>
                    <a:pt x="321" y="5660"/>
                  </a:lnTo>
                  <a:lnTo>
                    <a:pt x="499" y="6016"/>
                  </a:lnTo>
                  <a:lnTo>
                    <a:pt x="713" y="6372"/>
                  </a:lnTo>
                  <a:lnTo>
                    <a:pt x="926" y="6692"/>
                  </a:lnTo>
                  <a:lnTo>
                    <a:pt x="1211" y="6977"/>
                  </a:lnTo>
                  <a:lnTo>
                    <a:pt x="1496" y="7226"/>
                  </a:lnTo>
                  <a:lnTo>
                    <a:pt x="1816" y="7475"/>
                  </a:lnTo>
                  <a:lnTo>
                    <a:pt x="2136" y="7689"/>
                  </a:lnTo>
                  <a:lnTo>
                    <a:pt x="2492" y="7831"/>
                  </a:lnTo>
                  <a:lnTo>
                    <a:pt x="2884" y="7973"/>
                  </a:lnTo>
                  <a:lnTo>
                    <a:pt x="3275" y="8080"/>
                  </a:lnTo>
                  <a:lnTo>
                    <a:pt x="3667" y="8151"/>
                  </a:lnTo>
                  <a:lnTo>
                    <a:pt x="4521" y="8151"/>
                  </a:lnTo>
                  <a:lnTo>
                    <a:pt x="4913" y="8080"/>
                  </a:lnTo>
                  <a:lnTo>
                    <a:pt x="5304" y="7973"/>
                  </a:lnTo>
                  <a:lnTo>
                    <a:pt x="5696" y="7831"/>
                  </a:lnTo>
                  <a:lnTo>
                    <a:pt x="6052" y="7689"/>
                  </a:lnTo>
                  <a:lnTo>
                    <a:pt x="6372" y="7475"/>
                  </a:lnTo>
                  <a:lnTo>
                    <a:pt x="6692" y="7226"/>
                  </a:lnTo>
                  <a:lnTo>
                    <a:pt x="6977" y="6977"/>
                  </a:lnTo>
                  <a:lnTo>
                    <a:pt x="7226" y="6692"/>
                  </a:lnTo>
                  <a:lnTo>
                    <a:pt x="7475" y="6372"/>
                  </a:lnTo>
                  <a:lnTo>
                    <a:pt x="7689" y="6016"/>
                  </a:lnTo>
                  <a:lnTo>
                    <a:pt x="7867" y="5660"/>
                  </a:lnTo>
                  <a:lnTo>
                    <a:pt x="7974" y="5304"/>
                  </a:lnTo>
                  <a:lnTo>
                    <a:pt x="8081" y="4912"/>
                  </a:lnTo>
                  <a:lnTo>
                    <a:pt x="8152" y="4521"/>
                  </a:lnTo>
                  <a:lnTo>
                    <a:pt x="8187" y="4093"/>
                  </a:lnTo>
                  <a:lnTo>
                    <a:pt x="8152" y="3666"/>
                  </a:lnTo>
                  <a:lnTo>
                    <a:pt x="8081" y="3275"/>
                  </a:lnTo>
                  <a:lnTo>
                    <a:pt x="7974" y="2883"/>
                  </a:lnTo>
                  <a:lnTo>
                    <a:pt x="7867" y="2492"/>
                  </a:lnTo>
                  <a:lnTo>
                    <a:pt x="7689" y="2136"/>
                  </a:lnTo>
                  <a:lnTo>
                    <a:pt x="7475" y="1815"/>
                  </a:lnTo>
                  <a:lnTo>
                    <a:pt x="7226" y="1495"/>
                  </a:lnTo>
                  <a:lnTo>
                    <a:pt x="6977" y="1210"/>
                  </a:lnTo>
                  <a:lnTo>
                    <a:pt x="6692" y="926"/>
                  </a:lnTo>
                  <a:lnTo>
                    <a:pt x="6372" y="712"/>
                  </a:lnTo>
                  <a:lnTo>
                    <a:pt x="6052" y="498"/>
                  </a:lnTo>
                  <a:lnTo>
                    <a:pt x="5696" y="321"/>
                  </a:lnTo>
                  <a:lnTo>
                    <a:pt x="5304" y="178"/>
                  </a:lnTo>
                  <a:lnTo>
                    <a:pt x="4913" y="107"/>
                  </a:lnTo>
                  <a:lnTo>
                    <a:pt x="4521" y="36"/>
                  </a:lnTo>
                  <a:lnTo>
                    <a:pt x="40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1968725" y="728588"/>
              <a:ext cx="33850" cy="32950"/>
            </a:xfrm>
            <a:custGeom>
              <a:avLst/>
              <a:gdLst/>
              <a:ahLst/>
              <a:cxnLst/>
              <a:rect l="l" t="t" r="r" b="b"/>
              <a:pathLst>
                <a:path w="1354" h="1318" extrusionOk="0">
                  <a:moveTo>
                    <a:pt x="677" y="0"/>
                  </a:moveTo>
                  <a:lnTo>
                    <a:pt x="535" y="36"/>
                  </a:lnTo>
                  <a:lnTo>
                    <a:pt x="428" y="71"/>
                  </a:lnTo>
                  <a:lnTo>
                    <a:pt x="321" y="107"/>
                  </a:lnTo>
                  <a:lnTo>
                    <a:pt x="214" y="214"/>
                  </a:lnTo>
                  <a:lnTo>
                    <a:pt x="107" y="285"/>
                  </a:lnTo>
                  <a:lnTo>
                    <a:pt x="72" y="427"/>
                  </a:lnTo>
                  <a:lnTo>
                    <a:pt x="36" y="534"/>
                  </a:lnTo>
                  <a:lnTo>
                    <a:pt x="1" y="676"/>
                  </a:lnTo>
                  <a:lnTo>
                    <a:pt x="36" y="819"/>
                  </a:lnTo>
                  <a:lnTo>
                    <a:pt x="72" y="926"/>
                  </a:lnTo>
                  <a:lnTo>
                    <a:pt x="107" y="1032"/>
                  </a:lnTo>
                  <a:lnTo>
                    <a:pt x="214" y="1139"/>
                  </a:lnTo>
                  <a:lnTo>
                    <a:pt x="321" y="1210"/>
                  </a:lnTo>
                  <a:lnTo>
                    <a:pt x="428" y="1282"/>
                  </a:lnTo>
                  <a:lnTo>
                    <a:pt x="535" y="1317"/>
                  </a:lnTo>
                  <a:lnTo>
                    <a:pt x="819" y="1317"/>
                  </a:lnTo>
                  <a:lnTo>
                    <a:pt x="926" y="1282"/>
                  </a:lnTo>
                  <a:lnTo>
                    <a:pt x="1033" y="1210"/>
                  </a:lnTo>
                  <a:lnTo>
                    <a:pt x="1140" y="1139"/>
                  </a:lnTo>
                  <a:lnTo>
                    <a:pt x="1211" y="1032"/>
                  </a:lnTo>
                  <a:lnTo>
                    <a:pt x="1282" y="926"/>
                  </a:lnTo>
                  <a:lnTo>
                    <a:pt x="1318" y="819"/>
                  </a:lnTo>
                  <a:lnTo>
                    <a:pt x="1353" y="676"/>
                  </a:lnTo>
                  <a:lnTo>
                    <a:pt x="1318" y="534"/>
                  </a:lnTo>
                  <a:lnTo>
                    <a:pt x="1282" y="427"/>
                  </a:lnTo>
                  <a:lnTo>
                    <a:pt x="1211" y="285"/>
                  </a:lnTo>
                  <a:lnTo>
                    <a:pt x="1140" y="214"/>
                  </a:lnTo>
                  <a:lnTo>
                    <a:pt x="1033" y="107"/>
                  </a:lnTo>
                  <a:lnTo>
                    <a:pt x="926" y="71"/>
                  </a:lnTo>
                  <a:lnTo>
                    <a:pt x="819" y="36"/>
                  </a:lnTo>
                  <a:lnTo>
                    <a:pt x="67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39" name="Google Shape;239;p5"/>
          <p:cNvSpPr txBox="1">
            <a:spLocks noGrp="1"/>
          </p:cNvSpPr>
          <p:nvPr>
            <p:ph type="subTitle" idx="1"/>
          </p:nvPr>
        </p:nvSpPr>
        <p:spPr>
          <a:xfrm>
            <a:off x="1263400" y="3450800"/>
            <a:ext cx="5489100" cy="87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0" name="Google Shape;240;p5"/>
          <p:cNvSpPr txBox="1">
            <a:spLocks noGrp="1"/>
          </p:cNvSpPr>
          <p:nvPr>
            <p:ph type="subTitle" idx="2"/>
          </p:nvPr>
        </p:nvSpPr>
        <p:spPr>
          <a:xfrm>
            <a:off x="1263400" y="1924374"/>
            <a:ext cx="5489100" cy="87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1" name="Google Shape;241;p5"/>
          <p:cNvSpPr txBox="1">
            <a:spLocks noGrp="1"/>
          </p:cNvSpPr>
          <p:nvPr>
            <p:ph type="subTitle" idx="3"/>
          </p:nvPr>
        </p:nvSpPr>
        <p:spPr>
          <a:xfrm>
            <a:off x="1263403" y="1496300"/>
            <a:ext cx="5489100" cy="49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5"/>
          <p:cNvSpPr txBox="1">
            <a:spLocks noGrp="1"/>
          </p:cNvSpPr>
          <p:nvPr>
            <p:ph type="subTitle" idx="4"/>
          </p:nvPr>
        </p:nvSpPr>
        <p:spPr>
          <a:xfrm>
            <a:off x="1263400" y="3022729"/>
            <a:ext cx="5489100" cy="49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3" name="Google Shape;243;p5"/>
          <p:cNvSpPr/>
          <p:nvPr/>
        </p:nvSpPr>
        <p:spPr>
          <a:xfrm rot="-5400000">
            <a:off x="7355850" y="-329133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4" name="Google Shape;244;p5"/>
          <p:cNvGrpSpPr/>
          <p:nvPr/>
        </p:nvGrpSpPr>
        <p:grpSpPr>
          <a:xfrm rot="5400000">
            <a:off x="8206275" y="1669381"/>
            <a:ext cx="1416309" cy="597119"/>
            <a:chOff x="7367961" y="5155313"/>
            <a:chExt cx="937084" cy="395103"/>
          </a:xfrm>
        </p:grpSpPr>
        <p:sp>
          <p:nvSpPr>
            <p:cNvPr id="245" name="Google Shape;245;p5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5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5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5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5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5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5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5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5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5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5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5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5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5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5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5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5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5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5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5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5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5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5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5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5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5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5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5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5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5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5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5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7" name="Google Shape;277;p5"/>
          <p:cNvGrpSpPr/>
          <p:nvPr/>
        </p:nvGrpSpPr>
        <p:grpSpPr>
          <a:xfrm>
            <a:off x="8528888" y="2980300"/>
            <a:ext cx="505510" cy="808792"/>
            <a:chOff x="8528888" y="2980300"/>
            <a:chExt cx="505510" cy="808792"/>
          </a:xfrm>
        </p:grpSpPr>
        <p:sp>
          <p:nvSpPr>
            <p:cNvPr id="278" name="Google Shape;278;p5"/>
            <p:cNvSpPr/>
            <p:nvPr/>
          </p:nvSpPr>
          <p:spPr>
            <a:xfrm>
              <a:off x="8528888" y="29803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79" name="Google Shape;279;p5"/>
            <p:cNvGrpSpPr/>
            <p:nvPr/>
          </p:nvGrpSpPr>
          <p:grpSpPr>
            <a:xfrm>
              <a:off x="8678424" y="3434013"/>
              <a:ext cx="355973" cy="355079"/>
              <a:chOff x="3185850" y="4486173"/>
              <a:chExt cx="565216" cy="563886"/>
            </a:xfrm>
          </p:grpSpPr>
          <p:sp>
            <p:nvSpPr>
              <p:cNvPr id="280" name="Google Shape;280;p5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5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4" name="Google Shape;324;p7"/>
          <p:cNvGrpSpPr/>
          <p:nvPr/>
        </p:nvGrpSpPr>
        <p:grpSpPr>
          <a:xfrm>
            <a:off x="-703072" y="-2398968"/>
            <a:ext cx="11065681" cy="7752506"/>
            <a:chOff x="-703072" y="-2398968"/>
            <a:chExt cx="11065681" cy="7752506"/>
          </a:xfrm>
        </p:grpSpPr>
        <p:sp>
          <p:nvSpPr>
            <p:cNvPr id="325" name="Google Shape;325;p7"/>
            <p:cNvSpPr/>
            <p:nvPr/>
          </p:nvSpPr>
          <p:spPr>
            <a:xfrm rot="5400000" flipH="1">
              <a:off x="-1777990" y="-132405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7"/>
            <p:cNvSpPr/>
            <p:nvPr/>
          </p:nvSpPr>
          <p:spPr>
            <a:xfrm>
              <a:off x="6796485" y="393725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7" name="Google Shape;327;p7"/>
          <p:cNvSpPr txBox="1">
            <a:spLocks noGrp="1"/>
          </p:cNvSpPr>
          <p:nvPr>
            <p:ph type="title"/>
          </p:nvPr>
        </p:nvSpPr>
        <p:spPr>
          <a:xfrm>
            <a:off x="713225" y="808450"/>
            <a:ext cx="4223400" cy="10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28" name="Google Shape;328;p7"/>
          <p:cNvSpPr txBox="1">
            <a:spLocks noGrp="1"/>
          </p:cNvSpPr>
          <p:nvPr>
            <p:ph type="subTitle" idx="1"/>
          </p:nvPr>
        </p:nvSpPr>
        <p:spPr>
          <a:xfrm>
            <a:off x="713225" y="1903225"/>
            <a:ext cx="4223400" cy="243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329" name="Google Shape;329;p7"/>
          <p:cNvSpPr>
            <a:spLocks noGrp="1"/>
          </p:cNvSpPr>
          <p:nvPr>
            <p:ph type="pic" idx="2"/>
          </p:nvPr>
        </p:nvSpPr>
        <p:spPr>
          <a:xfrm>
            <a:off x="5453850" y="678262"/>
            <a:ext cx="3253500" cy="37869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330" name="Google Shape;330;p7"/>
          <p:cNvGrpSpPr/>
          <p:nvPr/>
        </p:nvGrpSpPr>
        <p:grpSpPr>
          <a:xfrm>
            <a:off x="117113" y="114308"/>
            <a:ext cx="6461105" cy="4914894"/>
            <a:chOff x="117113" y="114308"/>
            <a:chExt cx="6461105" cy="4914894"/>
          </a:xfrm>
        </p:grpSpPr>
        <p:grpSp>
          <p:nvGrpSpPr>
            <p:cNvPr id="331" name="Google Shape;331;p7"/>
            <p:cNvGrpSpPr/>
            <p:nvPr/>
          </p:nvGrpSpPr>
          <p:grpSpPr>
            <a:xfrm>
              <a:off x="117113" y="114308"/>
              <a:ext cx="1141074" cy="1598192"/>
              <a:chOff x="117113" y="114308"/>
              <a:chExt cx="1141074" cy="1598192"/>
            </a:xfrm>
          </p:grpSpPr>
          <p:grpSp>
            <p:nvGrpSpPr>
              <p:cNvPr id="332" name="Google Shape;332;p7"/>
              <p:cNvGrpSpPr/>
              <p:nvPr/>
            </p:nvGrpSpPr>
            <p:grpSpPr>
              <a:xfrm>
                <a:off x="902197" y="114308"/>
                <a:ext cx="355989" cy="355989"/>
                <a:chOff x="296746" y="611364"/>
                <a:chExt cx="416411" cy="416411"/>
              </a:xfrm>
            </p:grpSpPr>
            <p:sp>
              <p:nvSpPr>
                <p:cNvPr id="333" name="Google Shape;333;p7"/>
                <p:cNvSpPr/>
                <p:nvPr/>
              </p:nvSpPr>
              <p:spPr>
                <a:xfrm>
                  <a:off x="296746" y="611364"/>
                  <a:ext cx="416411" cy="4164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52" h="10252" extrusionOk="0">
                      <a:moveTo>
                        <a:pt x="2030" y="0"/>
                      </a:moveTo>
                      <a:lnTo>
                        <a:pt x="1781" y="36"/>
                      </a:lnTo>
                      <a:lnTo>
                        <a:pt x="1567" y="71"/>
                      </a:lnTo>
                      <a:lnTo>
                        <a:pt x="1389" y="178"/>
                      </a:lnTo>
                      <a:lnTo>
                        <a:pt x="998" y="356"/>
                      </a:lnTo>
                      <a:lnTo>
                        <a:pt x="677" y="641"/>
                      </a:lnTo>
                      <a:lnTo>
                        <a:pt x="392" y="961"/>
                      </a:lnTo>
                      <a:lnTo>
                        <a:pt x="179" y="1353"/>
                      </a:lnTo>
                      <a:lnTo>
                        <a:pt x="108" y="1566"/>
                      </a:lnTo>
                      <a:lnTo>
                        <a:pt x="36" y="1780"/>
                      </a:lnTo>
                      <a:lnTo>
                        <a:pt x="1" y="1993"/>
                      </a:lnTo>
                      <a:lnTo>
                        <a:pt x="1" y="2243"/>
                      </a:lnTo>
                      <a:lnTo>
                        <a:pt x="1" y="8009"/>
                      </a:lnTo>
                      <a:lnTo>
                        <a:pt x="1" y="8222"/>
                      </a:lnTo>
                      <a:lnTo>
                        <a:pt x="36" y="8436"/>
                      </a:lnTo>
                      <a:lnTo>
                        <a:pt x="108" y="8650"/>
                      </a:lnTo>
                      <a:lnTo>
                        <a:pt x="179" y="8863"/>
                      </a:lnTo>
                      <a:lnTo>
                        <a:pt x="392" y="9255"/>
                      </a:lnTo>
                      <a:lnTo>
                        <a:pt x="677" y="9575"/>
                      </a:lnTo>
                      <a:lnTo>
                        <a:pt x="998" y="9860"/>
                      </a:lnTo>
                      <a:lnTo>
                        <a:pt x="1389" y="10073"/>
                      </a:lnTo>
                      <a:lnTo>
                        <a:pt x="1567" y="10144"/>
                      </a:lnTo>
                      <a:lnTo>
                        <a:pt x="1781" y="10216"/>
                      </a:lnTo>
                      <a:lnTo>
                        <a:pt x="2030" y="10216"/>
                      </a:lnTo>
                      <a:lnTo>
                        <a:pt x="2243" y="10251"/>
                      </a:lnTo>
                      <a:lnTo>
                        <a:pt x="8010" y="10251"/>
                      </a:lnTo>
                      <a:lnTo>
                        <a:pt x="8259" y="10216"/>
                      </a:lnTo>
                      <a:lnTo>
                        <a:pt x="8472" y="10216"/>
                      </a:lnTo>
                      <a:lnTo>
                        <a:pt x="8686" y="10144"/>
                      </a:lnTo>
                      <a:lnTo>
                        <a:pt x="8899" y="10073"/>
                      </a:lnTo>
                      <a:lnTo>
                        <a:pt x="9255" y="9860"/>
                      </a:lnTo>
                      <a:lnTo>
                        <a:pt x="9611" y="9575"/>
                      </a:lnTo>
                      <a:lnTo>
                        <a:pt x="9896" y="9255"/>
                      </a:lnTo>
                      <a:lnTo>
                        <a:pt x="10074" y="8863"/>
                      </a:lnTo>
                      <a:lnTo>
                        <a:pt x="10145" y="8650"/>
                      </a:lnTo>
                      <a:lnTo>
                        <a:pt x="10216" y="8436"/>
                      </a:lnTo>
                      <a:lnTo>
                        <a:pt x="10252" y="8222"/>
                      </a:lnTo>
                      <a:lnTo>
                        <a:pt x="10252" y="8009"/>
                      </a:lnTo>
                      <a:lnTo>
                        <a:pt x="10252" y="2243"/>
                      </a:lnTo>
                      <a:lnTo>
                        <a:pt x="10252" y="1993"/>
                      </a:lnTo>
                      <a:lnTo>
                        <a:pt x="10216" y="1780"/>
                      </a:lnTo>
                      <a:lnTo>
                        <a:pt x="10145" y="1566"/>
                      </a:lnTo>
                      <a:lnTo>
                        <a:pt x="10074" y="1353"/>
                      </a:lnTo>
                      <a:lnTo>
                        <a:pt x="9896" y="961"/>
                      </a:lnTo>
                      <a:lnTo>
                        <a:pt x="9611" y="641"/>
                      </a:lnTo>
                      <a:lnTo>
                        <a:pt x="9255" y="356"/>
                      </a:lnTo>
                      <a:lnTo>
                        <a:pt x="8899" y="178"/>
                      </a:lnTo>
                      <a:lnTo>
                        <a:pt x="8686" y="71"/>
                      </a:lnTo>
                      <a:lnTo>
                        <a:pt x="8472" y="36"/>
                      </a:lnTo>
                      <a:lnTo>
                        <a:pt x="825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34" name="Google Shape;334;p7"/>
                <p:cNvSpPr/>
                <p:nvPr/>
              </p:nvSpPr>
              <p:spPr>
                <a:xfrm>
                  <a:off x="296746" y="653280"/>
                  <a:ext cx="416411" cy="3383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52" h="8330" extrusionOk="0">
                      <a:moveTo>
                        <a:pt x="5803" y="0"/>
                      </a:moveTo>
                      <a:lnTo>
                        <a:pt x="4308" y="5695"/>
                      </a:lnTo>
                      <a:lnTo>
                        <a:pt x="3133" y="1887"/>
                      </a:lnTo>
                      <a:lnTo>
                        <a:pt x="2101" y="4236"/>
                      </a:lnTo>
                      <a:lnTo>
                        <a:pt x="1" y="4236"/>
                      </a:lnTo>
                      <a:lnTo>
                        <a:pt x="1" y="4877"/>
                      </a:lnTo>
                      <a:lnTo>
                        <a:pt x="2528" y="4877"/>
                      </a:lnTo>
                      <a:lnTo>
                        <a:pt x="3026" y="3738"/>
                      </a:lnTo>
                      <a:lnTo>
                        <a:pt x="4379" y="8045"/>
                      </a:lnTo>
                      <a:lnTo>
                        <a:pt x="5767" y="2741"/>
                      </a:lnTo>
                      <a:lnTo>
                        <a:pt x="7120" y="8329"/>
                      </a:lnTo>
                      <a:lnTo>
                        <a:pt x="8294" y="4414"/>
                      </a:lnTo>
                      <a:lnTo>
                        <a:pt x="10252" y="4414"/>
                      </a:lnTo>
                      <a:lnTo>
                        <a:pt x="10252" y="3738"/>
                      </a:lnTo>
                      <a:lnTo>
                        <a:pt x="7832" y="3738"/>
                      </a:lnTo>
                      <a:lnTo>
                        <a:pt x="7191" y="5838"/>
                      </a:lnTo>
                      <a:lnTo>
                        <a:pt x="5803" y="0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335" name="Google Shape;335;p7"/>
              <p:cNvSpPr/>
              <p:nvPr/>
            </p:nvSpPr>
            <p:spPr>
              <a:xfrm>
                <a:off x="117113" y="1562975"/>
                <a:ext cx="149525" cy="149525"/>
              </a:xfrm>
              <a:custGeom>
                <a:avLst/>
                <a:gdLst/>
                <a:ahLst/>
                <a:cxnLst/>
                <a:rect l="l" t="t" r="r" b="b"/>
                <a:pathLst>
                  <a:path w="5981" h="5981" extrusionOk="0">
                    <a:moveTo>
                      <a:pt x="2029" y="0"/>
                    </a:moveTo>
                    <a:lnTo>
                      <a:pt x="2029" y="2065"/>
                    </a:lnTo>
                    <a:lnTo>
                      <a:pt x="1" y="2065"/>
                    </a:lnTo>
                    <a:lnTo>
                      <a:pt x="1" y="3951"/>
                    </a:lnTo>
                    <a:lnTo>
                      <a:pt x="2029" y="3951"/>
                    </a:lnTo>
                    <a:lnTo>
                      <a:pt x="2029" y="5980"/>
                    </a:lnTo>
                    <a:lnTo>
                      <a:pt x="3952" y="5980"/>
                    </a:lnTo>
                    <a:lnTo>
                      <a:pt x="3952" y="3951"/>
                    </a:lnTo>
                    <a:lnTo>
                      <a:pt x="5980" y="3951"/>
                    </a:lnTo>
                    <a:lnTo>
                      <a:pt x="5980" y="2065"/>
                    </a:lnTo>
                    <a:lnTo>
                      <a:pt x="3952" y="2065"/>
                    </a:lnTo>
                    <a:lnTo>
                      <a:pt x="395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36" name="Google Shape;336;p7"/>
            <p:cNvSpPr/>
            <p:nvPr/>
          </p:nvSpPr>
          <p:spPr>
            <a:xfrm>
              <a:off x="6368263" y="481924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7" name="Google Shape;337;p7"/>
          <p:cNvGrpSpPr/>
          <p:nvPr/>
        </p:nvGrpSpPr>
        <p:grpSpPr>
          <a:xfrm>
            <a:off x="-86226" y="-98553"/>
            <a:ext cx="9492832" cy="4608072"/>
            <a:chOff x="-106683" y="-98553"/>
            <a:chExt cx="9492832" cy="4608072"/>
          </a:xfrm>
        </p:grpSpPr>
        <p:grpSp>
          <p:nvGrpSpPr>
            <p:cNvPr id="338" name="Google Shape;338;p7"/>
            <p:cNvGrpSpPr/>
            <p:nvPr/>
          </p:nvGrpSpPr>
          <p:grpSpPr>
            <a:xfrm rot="5400000">
              <a:off x="-516278" y="311042"/>
              <a:ext cx="1416309" cy="597119"/>
              <a:chOff x="7367961" y="5155313"/>
              <a:chExt cx="937084" cy="395103"/>
            </a:xfrm>
          </p:grpSpPr>
          <p:sp>
            <p:nvSpPr>
              <p:cNvPr id="339" name="Google Shape;339;p7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7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7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7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7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7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7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7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7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7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7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7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7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7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3" name="Google Shape;353;p7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4" name="Google Shape;354;p7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5" name="Google Shape;355;p7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7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7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8" name="Google Shape;358;p7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9" name="Google Shape;359;p7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0" name="Google Shape;360;p7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1" name="Google Shape;361;p7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2" name="Google Shape;362;p7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3" name="Google Shape;363;p7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4" name="Google Shape;364;p7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5" name="Google Shape;365;p7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6" name="Google Shape;366;p7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7" name="Google Shape;367;p7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8" name="Google Shape;368;p7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9" name="Google Shape;369;p7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0" name="Google Shape;370;p7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71" name="Google Shape;371;p7"/>
            <p:cNvGrpSpPr/>
            <p:nvPr/>
          </p:nvGrpSpPr>
          <p:grpSpPr>
            <a:xfrm rot="5400000" flipH="1">
              <a:off x="8379436" y="3502805"/>
              <a:ext cx="1416309" cy="597119"/>
              <a:chOff x="7367961" y="5155313"/>
              <a:chExt cx="937084" cy="395103"/>
            </a:xfrm>
          </p:grpSpPr>
          <p:sp>
            <p:nvSpPr>
              <p:cNvPr id="372" name="Google Shape;372;p7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3" name="Google Shape;373;p7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4" name="Google Shape;374;p7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5" name="Google Shape;375;p7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6" name="Google Shape;376;p7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7" name="Google Shape;377;p7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8" name="Google Shape;378;p7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" name="Google Shape;379;p7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" name="Google Shape;380;p7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1" name="Google Shape;381;p7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2" name="Google Shape;382;p7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3" name="Google Shape;383;p7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4" name="Google Shape;384;p7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5" name="Google Shape;385;p7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6" name="Google Shape;386;p7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" name="Google Shape;387;p7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8" name="Google Shape;388;p7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" name="Google Shape;389;p7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0" name="Google Shape;390;p7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1" name="Google Shape;391;p7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2" name="Google Shape;392;p7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" name="Google Shape;393;p7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" name="Google Shape;394;p7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5" name="Google Shape;395;p7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6" name="Google Shape;396;p7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" name="Google Shape;397;p7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" name="Google Shape;398;p7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" name="Google Shape;399;p7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" name="Google Shape;400;p7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" name="Google Shape;401;p7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" name="Google Shape;402;p7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" name="Google Shape;403;p7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5" name="Google Shape;405;p8"/>
          <p:cNvGrpSpPr/>
          <p:nvPr/>
        </p:nvGrpSpPr>
        <p:grpSpPr>
          <a:xfrm>
            <a:off x="-852497" y="-415855"/>
            <a:ext cx="10077681" cy="7127043"/>
            <a:chOff x="-852497" y="-415855"/>
            <a:chExt cx="10077681" cy="7127043"/>
          </a:xfrm>
        </p:grpSpPr>
        <p:sp>
          <p:nvSpPr>
            <p:cNvPr id="406" name="Google Shape;406;p8"/>
            <p:cNvSpPr/>
            <p:nvPr/>
          </p:nvSpPr>
          <p:spPr>
            <a:xfrm rot="10800000" flipH="1">
              <a:off x="5659060" y="-41585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8"/>
            <p:cNvSpPr/>
            <p:nvPr/>
          </p:nvSpPr>
          <p:spPr>
            <a:xfrm rot="5400000">
              <a:off x="-1927415" y="4219982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8" name="Google Shape;408;p8"/>
          <p:cNvSpPr txBox="1">
            <a:spLocks noGrp="1"/>
          </p:cNvSpPr>
          <p:nvPr>
            <p:ph type="title"/>
          </p:nvPr>
        </p:nvSpPr>
        <p:spPr>
          <a:xfrm>
            <a:off x="713325" y="1573195"/>
            <a:ext cx="7717500" cy="1997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409" name="Google Shape;409;p8"/>
          <p:cNvGrpSpPr/>
          <p:nvPr/>
        </p:nvGrpSpPr>
        <p:grpSpPr>
          <a:xfrm>
            <a:off x="114297" y="114311"/>
            <a:ext cx="8948032" cy="4914901"/>
            <a:chOff x="114297" y="114311"/>
            <a:chExt cx="8948032" cy="4914901"/>
          </a:xfrm>
        </p:grpSpPr>
        <p:sp>
          <p:nvSpPr>
            <p:cNvPr id="410" name="Google Shape;410;p8"/>
            <p:cNvSpPr/>
            <p:nvPr/>
          </p:nvSpPr>
          <p:spPr>
            <a:xfrm>
              <a:off x="8852376" y="2693246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8"/>
            <p:cNvSpPr/>
            <p:nvPr/>
          </p:nvSpPr>
          <p:spPr>
            <a:xfrm flipH="1">
              <a:off x="2017908" y="4604006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8"/>
            <p:cNvSpPr/>
            <p:nvPr/>
          </p:nvSpPr>
          <p:spPr>
            <a:xfrm>
              <a:off x="563788" y="1870336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13" name="Google Shape;413;p8"/>
            <p:cNvGrpSpPr/>
            <p:nvPr/>
          </p:nvGrpSpPr>
          <p:grpSpPr>
            <a:xfrm>
              <a:off x="8562488" y="1801811"/>
              <a:ext cx="467200" cy="468075"/>
              <a:chOff x="4036413" y="3603425"/>
              <a:chExt cx="467200" cy="468075"/>
            </a:xfrm>
          </p:grpSpPr>
          <p:sp>
            <p:nvSpPr>
              <p:cNvPr id="414" name="Google Shape;414;p8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" name="Google Shape;415;p8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6" name="Google Shape;416;p8"/>
            <p:cNvGrpSpPr/>
            <p:nvPr/>
          </p:nvGrpSpPr>
          <p:grpSpPr>
            <a:xfrm flipH="1">
              <a:off x="1259025" y="4673263"/>
              <a:ext cx="355949" cy="355949"/>
              <a:chOff x="616127" y="3955825"/>
              <a:chExt cx="256300" cy="256300"/>
            </a:xfrm>
          </p:grpSpPr>
          <p:sp>
            <p:nvSpPr>
              <p:cNvPr id="417" name="Google Shape;417;p8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" name="Google Shape;418;p8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9" name="Google Shape;419;p8"/>
            <p:cNvGrpSpPr/>
            <p:nvPr/>
          </p:nvGrpSpPr>
          <p:grpSpPr>
            <a:xfrm>
              <a:off x="114297" y="2393756"/>
              <a:ext cx="355989" cy="355989"/>
              <a:chOff x="296746" y="611364"/>
              <a:chExt cx="416411" cy="416411"/>
            </a:xfrm>
          </p:grpSpPr>
          <p:sp>
            <p:nvSpPr>
              <p:cNvPr id="420" name="Google Shape;420;p8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421;p8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22" name="Google Shape;422;p8"/>
            <p:cNvGrpSpPr/>
            <p:nvPr/>
          </p:nvGrpSpPr>
          <p:grpSpPr>
            <a:xfrm>
              <a:off x="4974937" y="184423"/>
              <a:ext cx="355973" cy="355079"/>
              <a:chOff x="3185850" y="4486173"/>
              <a:chExt cx="565216" cy="563886"/>
            </a:xfrm>
          </p:grpSpPr>
          <p:sp>
            <p:nvSpPr>
              <p:cNvPr id="423" name="Google Shape;423;p8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424;p8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25" name="Google Shape;425;p8"/>
            <p:cNvSpPr/>
            <p:nvPr/>
          </p:nvSpPr>
          <p:spPr>
            <a:xfrm>
              <a:off x="4497238" y="114311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6" name="Google Shape;426;p8"/>
          <p:cNvGrpSpPr/>
          <p:nvPr/>
        </p:nvGrpSpPr>
        <p:grpSpPr>
          <a:xfrm>
            <a:off x="-696259" y="119184"/>
            <a:ext cx="9917814" cy="4241776"/>
            <a:chOff x="-696259" y="8890"/>
            <a:chExt cx="9917814" cy="4241776"/>
          </a:xfrm>
        </p:grpSpPr>
        <p:grpSp>
          <p:nvGrpSpPr>
            <p:cNvPr id="427" name="Google Shape;427;p8"/>
            <p:cNvGrpSpPr/>
            <p:nvPr/>
          </p:nvGrpSpPr>
          <p:grpSpPr>
            <a:xfrm rot="5400000" flipH="1">
              <a:off x="8214841" y="418485"/>
              <a:ext cx="1416309" cy="597119"/>
              <a:chOff x="7367961" y="5155313"/>
              <a:chExt cx="937084" cy="395103"/>
            </a:xfrm>
          </p:grpSpPr>
          <p:sp>
            <p:nvSpPr>
              <p:cNvPr id="428" name="Google Shape;428;p8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9" name="Google Shape;429;p8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0" name="Google Shape;430;p8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1" name="Google Shape;431;p8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" name="Google Shape;432;p8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" name="Google Shape;433;p8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434;p8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435;p8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436;p8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" name="Google Shape;437;p8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" name="Google Shape;438;p8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" name="Google Shape;439;p8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" name="Google Shape;440;p8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1" name="Google Shape;441;p8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2" name="Google Shape;442;p8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3" name="Google Shape;443;p8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4" name="Google Shape;444;p8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5" name="Google Shape;445;p8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6" name="Google Shape;446;p8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7" name="Google Shape;447;p8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8" name="Google Shape;448;p8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9" name="Google Shape;449;p8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0" name="Google Shape;450;p8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1" name="Google Shape;451;p8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2" name="Google Shape;452;p8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3" name="Google Shape;453;p8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4" name="Google Shape;454;p8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" name="Google Shape;455;p8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" name="Google Shape;456;p8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" name="Google Shape;457;p8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" name="Google Shape;458;p8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" name="Google Shape;459;p8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60" name="Google Shape;460;p8"/>
            <p:cNvGrpSpPr/>
            <p:nvPr/>
          </p:nvGrpSpPr>
          <p:grpSpPr>
            <a:xfrm rot="10800000" flipH="1">
              <a:off x="-696259" y="3653548"/>
              <a:ext cx="1416309" cy="597119"/>
              <a:chOff x="7367961" y="5155313"/>
              <a:chExt cx="937084" cy="395103"/>
            </a:xfrm>
          </p:grpSpPr>
          <p:sp>
            <p:nvSpPr>
              <p:cNvPr id="461" name="Google Shape;461;p8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" name="Google Shape;462;p8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" name="Google Shape;463;p8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" name="Google Shape;464;p8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" name="Google Shape;465;p8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8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" name="Google Shape;467;p8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8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8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" name="Google Shape;470;p8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" name="Google Shape;471;p8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" name="Google Shape;472;p8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8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" name="Google Shape;474;p8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8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8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8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8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8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" name="Google Shape;480;p8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" name="Google Shape;481;p8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" name="Google Shape;482;p8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8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8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8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" name="Google Shape;486;p8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7" name="Google Shape;487;p8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8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8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0" name="Google Shape;490;p8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1" name="Google Shape;491;p8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8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9"/>
          <p:cNvSpPr txBox="1">
            <a:spLocks noGrp="1"/>
          </p:cNvSpPr>
          <p:nvPr>
            <p:ph type="title"/>
          </p:nvPr>
        </p:nvSpPr>
        <p:spPr>
          <a:xfrm>
            <a:off x="2135550" y="1655488"/>
            <a:ext cx="4872900" cy="116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6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95" name="Google Shape;495;p9"/>
          <p:cNvSpPr txBox="1">
            <a:spLocks noGrp="1"/>
          </p:cNvSpPr>
          <p:nvPr>
            <p:ph type="subTitle" idx="1"/>
          </p:nvPr>
        </p:nvSpPr>
        <p:spPr>
          <a:xfrm>
            <a:off x="2135550" y="2816913"/>
            <a:ext cx="4872900" cy="6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96" name="Google Shape;496;p9"/>
          <p:cNvGrpSpPr/>
          <p:nvPr/>
        </p:nvGrpSpPr>
        <p:grpSpPr>
          <a:xfrm>
            <a:off x="-208430" y="-649275"/>
            <a:ext cx="10139599" cy="6979463"/>
            <a:chOff x="-208430" y="-649275"/>
            <a:chExt cx="10139599" cy="6979463"/>
          </a:xfrm>
        </p:grpSpPr>
        <p:sp>
          <p:nvSpPr>
            <p:cNvPr id="497" name="Google Shape;497;p9"/>
            <p:cNvSpPr/>
            <p:nvPr/>
          </p:nvSpPr>
          <p:spPr>
            <a:xfrm flipH="1">
              <a:off x="-208430" y="49139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9"/>
            <p:cNvSpPr/>
            <p:nvPr/>
          </p:nvSpPr>
          <p:spPr>
            <a:xfrm rot="10800000" flipH="1">
              <a:off x="6365045" y="-64927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9" name="Google Shape;499;p9"/>
          <p:cNvGrpSpPr/>
          <p:nvPr/>
        </p:nvGrpSpPr>
        <p:grpSpPr>
          <a:xfrm>
            <a:off x="-442739" y="-268140"/>
            <a:ext cx="9855439" cy="5478682"/>
            <a:chOff x="-442739" y="-268140"/>
            <a:chExt cx="9855439" cy="5478682"/>
          </a:xfrm>
        </p:grpSpPr>
        <p:grpSp>
          <p:nvGrpSpPr>
            <p:cNvPr id="500" name="Google Shape;500;p9"/>
            <p:cNvGrpSpPr/>
            <p:nvPr/>
          </p:nvGrpSpPr>
          <p:grpSpPr>
            <a:xfrm rot="-5400000" flipH="1">
              <a:off x="8405986" y="141455"/>
              <a:ext cx="1416309" cy="597119"/>
              <a:chOff x="7367961" y="5155313"/>
              <a:chExt cx="937084" cy="395103"/>
            </a:xfrm>
          </p:grpSpPr>
          <p:sp>
            <p:nvSpPr>
              <p:cNvPr id="501" name="Google Shape;501;p9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" name="Google Shape;502;p9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" name="Google Shape;503;p9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" name="Google Shape;504;p9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" name="Google Shape;505;p9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" name="Google Shape;506;p9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" name="Google Shape;507;p9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" name="Google Shape;508;p9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" name="Google Shape;509;p9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" name="Google Shape;510;p9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" name="Google Shape;511;p9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" name="Google Shape;512;p9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" name="Google Shape;513;p9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" name="Google Shape;514;p9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" name="Google Shape;515;p9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" name="Google Shape;516;p9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" name="Google Shape;517;p9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9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9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9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" name="Google Shape;521;p9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" name="Google Shape;522;p9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9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9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9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9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9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9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9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9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9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9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33" name="Google Shape;533;p9"/>
            <p:cNvGrpSpPr/>
            <p:nvPr/>
          </p:nvGrpSpPr>
          <p:grpSpPr>
            <a:xfrm flipH="1">
              <a:off x="-442739" y="4613423"/>
              <a:ext cx="1416309" cy="597119"/>
              <a:chOff x="7367961" y="5155313"/>
              <a:chExt cx="937084" cy="395103"/>
            </a:xfrm>
          </p:grpSpPr>
          <p:sp>
            <p:nvSpPr>
              <p:cNvPr id="534" name="Google Shape;534;p9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9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9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9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9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9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9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9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9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9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9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9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6" name="Google Shape;546;p9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7" name="Google Shape;547;p9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8" name="Google Shape;548;p9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9" name="Google Shape;549;p9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0" name="Google Shape;550;p9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9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9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9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4" name="Google Shape;554;p9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5" name="Google Shape;555;p9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6" name="Google Shape;556;p9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7" name="Google Shape;557;p9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8" name="Google Shape;558;p9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9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9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9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9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9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9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9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66" name="Google Shape;566;p9"/>
          <p:cNvGrpSpPr/>
          <p:nvPr/>
        </p:nvGrpSpPr>
        <p:grpSpPr>
          <a:xfrm>
            <a:off x="233242" y="128536"/>
            <a:ext cx="8794624" cy="4905754"/>
            <a:chOff x="233242" y="128536"/>
            <a:chExt cx="8794624" cy="4905754"/>
          </a:xfrm>
        </p:grpSpPr>
        <p:sp>
          <p:nvSpPr>
            <p:cNvPr id="567" name="Google Shape;567;p9"/>
            <p:cNvSpPr/>
            <p:nvPr/>
          </p:nvSpPr>
          <p:spPr>
            <a:xfrm flipH="1">
              <a:off x="694187" y="128536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9"/>
            <p:cNvSpPr/>
            <p:nvPr/>
          </p:nvSpPr>
          <p:spPr>
            <a:xfrm>
              <a:off x="3436128" y="4740083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9"/>
            <p:cNvSpPr/>
            <p:nvPr/>
          </p:nvSpPr>
          <p:spPr>
            <a:xfrm flipH="1">
              <a:off x="8430779" y="3786013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70" name="Google Shape;570;p9"/>
            <p:cNvGrpSpPr/>
            <p:nvPr/>
          </p:nvGrpSpPr>
          <p:grpSpPr>
            <a:xfrm flipH="1">
              <a:off x="8560667" y="3091425"/>
              <a:ext cx="467200" cy="468075"/>
              <a:chOff x="4036413" y="3603425"/>
              <a:chExt cx="467200" cy="468075"/>
            </a:xfrm>
          </p:grpSpPr>
          <p:sp>
            <p:nvSpPr>
              <p:cNvPr id="571" name="Google Shape;571;p9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9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73" name="Google Shape;573;p9"/>
            <p:cNvGrpSpPr/>
            <p:nvPr/>
          </p:nvGrpSpPr>
          <p:grpSpPr>
            <a:xfrm>
              <a:off x="5769417" y="183540"/>
              <a:ext cx="355949" cy="355949"/>
              <a:chOff x="456925" y="3955825"/>
              <a:chExt cx="256300" cy="256300"/>
            </a:xfrm>
          </p:grpSpPr>
          <p:sp>
            <p:nvSpPr>
              <p:cNvPr id="574" name="Google Shape;574;p9"/>
              <p:cNvSpPr/>
              <p:nvPr/>
            </p:nvSpPr>
            <p:spPr>
              <a:xfrm>
                <a:off x="456925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9"/>
              <p:cNvSpPr/>
              <p:nvPr/>
            </p:nvSpPr>
            <p:spPr>
              <a:xfrm>
                <a:off x="521875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76" name="Google Shape;576;p9"/>
            <p:cNvGrpSpPr/>
            <p:nvPr/>
          </p:nvGrpSpPr>
          <p:grpSpPr>
            <a:xfrm flipH="1">
              <a:off x="233242" y="411045"/>
              <a:ext cx="355989" cy="355989"/>
              <a:chOff x="296746" y="611364"/>
              <a:chExt cx="416411" cy="416411"/>
            </a:xfrm>
          </p:grpSpPr>
          <p:sp>
            <p:nvSpPr>
              <p:cNvPr id="577" name="Google Shape;577;p9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9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79" name="Google Shape;579;p9"/>
            <p:cNvGrpSpPr/>
            <p:nvPr/>
          </p:nvGrpSpPr>
          <p:grpSpPr>
            <a:xfrm flipH="1">
              <a:off x="7779907" y="4664425"/>
              <a:ext cx="355973" cy="355079"/>
              <a:chOff x="3185850" y="4486173"/>
              <a:chExt cx="565216" cy="563886"/>
            </a:xfrm>
          </p:grpSpPr>
          <p:sp>
            <p:nvSpPr>
              <p:cNvPr id="580" name="Google Shape;580;p9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9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82" name="Google Shape;582;p9"/>
            <p:cNvSpPr/>
            <p:nvPr/>
          </p:nvSpPr>
          <p:spPr>
            <a:xfrm flipH="1">
              <a:off x="1365754" y="466442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7" name="Google Shape;587;p11"/>
          <p:cNvGrpSpPr/>
          <p:nvPr/>
        </p:nvGrpSpPr>
        <p:grpSpPr>
          <a:xfrm>
            <a:off x="-703072" y="2361620"/>
            <a:ext cx="9928256" cy="3868618"/>
            <a:chOff x="-703072" y="2361620"/>
            <a:chExt cx="9928256" cy="3868618"/>
          </a:xfrm>
        </p:grpSpPr>
        <p:sp>
          <p:nvSpPr>
            <p:cNvPr id="588" name="Google Shape;588;p11"/>
            <p:cNvSpPr/>
            <p:nvPr/>
          </p:nvSpPr>
          <p:spPr>
            <a:xfrm>
              <a:off x="5659060" y="481395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11"/>
            <p:cNvSpPr/>
            <p:nvPr/>
          </p:nvSpPr>
          <p:spPr>
            <a:xfrm rot="5400000">
              <a:off x="-1777990" y="3436538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0" name="Google Shape;590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669532"/>
            <a:ext cx="6576000" cy="110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91" name="Google Shape;591;p11"/>
          <p:cNvSpPr txBox="1">
            <a:spLocks noGrp="1"/>
          </p:cNvSpPr>
          <p:nvPr>
            <p:ph type="subTitle" idx="1"/>
          </p:nvPr>
        </p:nvSpPr>
        <p:spPr>
          <a:xfrm>
            <a:off x="1284000" y="2776768"/>
            <a:ext cx="6576000" cy="6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592" name="Google Shape;592;p11"/>
          <p:cNvGrpSpPr/>
          <p:nvPr/>
        </p:nvGrpSpPr>
        <p:grpSpPr>
          <a:xfrm>
            <a:off x="114288" y="1395288"/>
            <a:ext cx="8921385" cy="3652440"/>
            <a:chOff x="114288" y="1395288"/>
            <a:chExt cx="8921385" cy="3652440"/>
          </a:xfrm>
        </p:grpSpPr>
        <p:sp>
          <p:nvSpPr>
            <p:cNvPr id="593" name="Google Shape;593;p11"/>
            <p:cNvSpPr/>
            <p:nvPr/>
          </p:nvSpPr>
          <p:spPr>
            <a:xfrm>
              <a:off x="8825713" y="3106173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11"/>
            <p:cNvSpPr/>
            <p:nvPr/>
          </p:nvSpPr>
          <p:spPr>
            <a:xfrm flipH="1">
              <a:off x="1125583" y="4753521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11"/>
            <p:cNvSpPr/>
            <p:nvPr/>
          </p:nvSpPr>
          <p:spPr>
            <a:xfrm>
              <a:off x="1818313" y="46040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6" name="Google Shape;596;p11"/>
            <p:cNvGrpSpPr/>
            <p:nvPr/>
          </p:nvGrpSpPr>
          <p:grpSpPr>
            <a:xfrm>
              <a:off x="114288" y="1395300"/>
              <a:ext cx="467200" cy="468075"/>
              <a:chOff x="4036413" y="3603425"/>
              <a:chExt cx="467200" cy="468075"/>
            </a:xfrm>
          </p:grpSpPr>
          <p:sp>
            <p:nvSpPr>
              <p:cNvPr id="597" name="Google Shape;597;p11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11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99" name="Google Shape;599;p11"/>
            <p:cNvGrpSpPr/>
            <p:nvPr/>
          </p:nvGrpSpPr>
          <p:grpSpPr>
            <a:xfrm flipH="1">
              <a:off x="8517337" y="2250302"/>
              <a:ext cx="355949" cy="355949"/>
              <a:chOff x="616127" y="3955825"/>
              <a:chExt cx="256300" cy="256300"/>
            </a:xfrm>
          </p:grpSpPr>
          <p:sp>
            <p:nvSpPr>
              <p:cNvPr id="600" name="Google Shape;600;p11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11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02" name="Google Shape;602;p11"/>
            <p:cNvGrpSpPr/>
            <p:nvPr/>
          </p:nvGrpSpPr>
          <p:grpSpPr>
            <a:xfrm>
              <a:off x="8426947" y="3629933"/>
              <a:ext cx="355989" cy="355989"/>
              <a:chOff x="296746" y="611364"/>
              <a:chExt cx="416411" cy="416411"/>
            </a:xfrm>
          </p:grpSpPr>
          <p:sp>
            <p:nvSpPr>
              <p:cNvPr id="603" name="Google Shape;603;p11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11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05" name="Google Shape;605;p11"/>
            <p:cNvGrpSpPr/>
            <p:nvPr/>
          </p:nvGrpSpPr>
          <p:grpSpPr>
            <a:xfrm>
              <a:off x="8679699" y="1395288"/>
              <a:ext cx="355973" cy="355079"/>
              <a:chOff x="3185850" y="4486173"/>
              <a:chExt cx="565216" cy="563886"/>
            </a:xfrm>
          </p:grpSpPr>
          <p:sp>
            <p:nvSpPr>
              <p:cNvPr id="606" name="Google Shape;606;p11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11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08" name="Google Shape;608;p11"/>
            <p:cNvSpPr/>
            <p:nvPr/>
          </p:nvSpPr>
          <p:spPr>
            <a:xfrm>
              <a:off x="563700" y="2122313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9" name="Google Shape;609;p11"/>
          <p:cNvGrpSpPr/>
          <p:nvPr/>
        </p:nvGrpSpPr>
        <p:grpSpPr>
          <a:xfrm>
            <a:off x="-659153" y="4359992"/>
            <a:ext cx="9859764" cy="1431914"/>
            <a:chOff x="-582953" y="4305442"/>
            <a:chExt cx="9859764" cy="1431914"/>
          </a:xfrm>
        </p:grpSpPr>
        <p:grpSp>
          <p:nvGrpSpPr>
            <p:cNvPr id="610" name="Google Shape;610;p11"/>
            <p:cNvGrpSpPr/>
            <p:nvPr/>
          </p:nvGrpSpPr>
          <p:grpSpPr>
            <a:xfrm rot="5400000">
              <a:off x="8270097" y="4730642"/>
              <a:ext cx="1416309" cy="597119"/>
              <a:chOff x="7367961" y="5155313"/>
              <a:chExt cx="937084" cy="395103"/>
            </a:xfrm>
          </p:grpSpPr>
          <p:sp>
            <p:nvSpPr>
              <p:cNvPr id="611" name="Google Shape;611;p1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1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1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1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5" name="Google Shape;615;p1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1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1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1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1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1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1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1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1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4" name="Google Shape;624;p1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5" name="Google Shape;625;p1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6" name="Google Shape;626;p1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7" name="Google Shape;627;p1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8" name="Google Shape;628;p1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9" name="Google Shape;629;p1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1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1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1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1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1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1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1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1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1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1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1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1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1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43" name="Google Shape;643;p11"/>
            <p:cNvGrpSpPr/>
            <p:nvPr/>
          </p:nvGrpSpPr>
          <p:grpSpPr>
            <a:xfrm>
              <a:off x="-582953" y="4305442"/>
              <a:ext cx="1416309" cy="597119"/>
              <a:chOff x="7367961" y="5155313"/>
              <a:chExt cx="937084" cy="395103"/>
            </a:xfrm>
          </p:grpSpPr>
          <p:sp>
            <p:nvSpPr>
              <p:cNvPr id="644" name="Google Shape;644;p1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1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1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1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1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1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1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1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1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1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1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1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6" name="Google Shape;656;p1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7" name="Google Shape;657;p1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8" name="Google Shape;658;p1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1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1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1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2" name="Google Shape;662;p1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3" name="Google Shape;663;p1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4" name="Google Shape;664;p1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5" name="Google Shape;665;p1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6" name="Google Shape;666;p1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7" name="Google Shape;667;p1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8" name="Google Shape;668;p1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9" name="Google Shape;669;p1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1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1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1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3" name="Google Shape;673;p1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4" name="Google Shape;674;p1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1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3"/>
        </a:solidFill>
        <a:effectLst/>
      </p:bgPr>
    </p:bg>
    <p:spTree>
      <p:nvGrpSpPr>
        <p:cNvPr id="1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0"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p13"/>
          <p:cNvSpPr/>
          <p:nvPr/>
        </p:nvSpPr>
        <p:spPr>
          <a:xfrm>
            <a:off x="7815660" y="4604000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9" name="Google Shape;679;p13"/>
          <p:cNvSpPr txBox="1">
            <a:spLocks noGrp="1"/>
          </p:cNvSpPr>
          <p:nvPr>
            <p:ph type="title"/>
          </p:nvPr>
        </p:nvSpPr>
        <p:spPr>
          <a:xfrm>
            <a:off x="717750" y="445025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680" name="Google Shape;680;p13"/>
          <p:cNvGrpSpPr/>
          <p:nvPr/>
        </p:nvGrpSpPr>
        <p:grpSpPr>
          <a:xfrm rot="5400000" flipH="1">
            <a:off x="8197161" y="4417205"/>
            <a:ext cx="1416309" cy="597119"/>
            <a:chOff x="7367961" y="5155313"/>
            <a:chExt cx="937084" cy="395103"/>
          </a:xfrm>
        </p:grpSpPr>
        <p:sp>
          <p:nvSpPr>
            <p:cNvPr id="681" name="Google Shape;681;p13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13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13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13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13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13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13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13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13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13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13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13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13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13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13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13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13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13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13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13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13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13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13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13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13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13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13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13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13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13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13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13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13" name="Google Shape;713;p13"/>
          <p:cNvGrpSpPr/>
          <p:nvPr/>
        </p:nvGrpSpPr>
        <p:grpSpPr>
          <a:xfrm>
            <a:off x="7453850" y="3521370"/>
            <a:ext cx="1575862" cy="1448580"/>
            <a:chOff x="7453850" y="3521370"/>
            <a:chExt cx="1575862" cy="1448580"/>
          </a:xfrm>
        </p:grpSpPr>
        <p:grpSp>
          <p:nvGrpSpPr>
            <p:cNvPr id="714" name="Google Shape;714;p13"/>
            <p:cNvGrpSpPr/>
            <p:nvPr/>
          </p:nvGrpSpPr>
          <p:grpSpPr>
            <a:xfrm>
              <a:off x="8673722" y="3521370"/>
              <a:ext cx="355989" cy="355989"/>
              <a:chOff x="296746" y="611364"/>
              <a:chExt cx="416411" cy="416411"/>
            </a:xfrm>
          </p:grpSpPr>
          <p:sp>
            <p:nvSpPr>
              <p:cNvPr id="715" name="Google Shape;715;p13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6" name="Google Shape;716;p13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17" name="Google Shape;717;p13"/>
            <p:cNvSpPr/>
            <p:nvPr/>
          </p:nvSpPr>
          <p:spPr>
            <a:xfrm>
              <a:off x="7453850" y="482042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_1">
    <p:spTree>
      <p:nvGrpSpPr>
        <p:cNvPr id="1" name="Shape 7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0" name="Google Shape;760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61" name="Google Shape;761;p15"/>
          <p:cNvSpPr txBox="1">
            <a:spLocks noGrp="1"/>
          </p:cNvSpPr>
          <p:nvPr>
            <p:ph type="subTitle" idx="1"/>
          </p:nvPr>
        </p:nvSpPr>
        <p:spPr>
          <a:xfrm>
            <a:off x="4731475" y="1228725"/>
            <a:ext cx="3699300" cy="311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2" name="Google Shape;762;p15"/>
          <p:cNvSpPr txBox="1">
            <a:spLocks noGrp="1"/>
          </p:cNvSpPr>
          <p:nvPr>
            <p:ph type="subTitle" idx="2"/>
          </p:nvPr>
        </p:nvSpPr>
        <p:spPr>
          <a:xfrm>
            <a:off x="720000" y="1228725"/>
            <a:ext cx="3699300" cy="311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3" name="Google Shape;763;p15"/>
          <p:cNvSpPr/>
          <p:nvPr/>
        </p:nvSpPr>
        <p:spPr>
          <a:xfrm flipH="1">
            <a:off x="-586965" y="4788525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64" name="Google Shape;764;p15"/>
          <p:cNvGrpSpPr/>
          <p:nvPr/>
        </p:nvGrpSpPr>
        <p:grpSpPr>
          <a:xfrm>
            <a:off x="2753425" y="4639000"/>
            <a:ext cx="768524" cy="379610"/>
            <a:chOff x="2753425" y="4639000"/>
            <a:chExt cx="768524" cy="379610"/>
          </a:xfrm>
        </p:grpSpPr>
        <p:grpSp>
          <p:nvGrpSpPr>
            <p:cNvPr id="765" name="Google Shape;765;p15"/>
            <p:cNvGrpSpPr/>
            <p:nvPr/>
          </p:nvGrpSpPr>
          <p:grpSpPr>
            <a:xfrm>
              <a:off x="3165960" y="4662620"/>
              <a:ext cx="355989" cy="355989"/>
              <a:chOff x="296746" y="611364"/>
              <a:chExt cx="416411" cy="416411"/>
            </a:xfrm>
          </p:grpSpPr>
          <p:sp>
            <p:nvSpPr>
              <p:cNvPr id="766" name="Google Shape;766;p15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7" name="Google Shape;767;p15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68" name="Google Shape;768;p15"/>
            <p:cNvSpPr/>
            <p:nvPr/>
          </p:nvSpPr>
          <p:spPr>
            <a:xfrm>
              <a:off x="2753425" y="46390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69" name="Google Shape;769;p15"/>
          <p:cNvGrpSpPr/>
          <p:nvPr/>
        </p:nvGrpSpPr>
        <p:grpSpPr>
          <a:xfrm>
            <a:off x="127747" y="4608998"/>
            <a:ext cx="1416309" cy="597119"/>
            <a:chOff x="7367961" y="5155313"/>
            <a:chExt cx="937084" cy="395103"/>
          </a:xfrm>
        </p:grpSpPr>
        <p:sp>
          <p:nvSpPr>
            <p:cNvPr id="770" name="Google Shape;770;p15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15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15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15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15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15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15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15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15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15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15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15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15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15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15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15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15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15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15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15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15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15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15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15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15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15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15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15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15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" name="Google Shape;799;p15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15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15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">
    <p:spTree>
      <p:nvGrpSpPr>
        <p:cNvPr id="1" name="Shape 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4" name="Google Shape;904;p18"/>
          <p:cNvSpPr/>
          <p:nvPr/>
        </p:nvSpPr>
        <p:spPr>
          <a:xfrm rot="-5400000">
            <a:off x="7359745" y="-1543125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5" name="Google Shape;905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906" name="Google Shape;906;p18"/>
          <p:cNvSpPr txBox="1">
            <a:spLocks noGrp="1"/>
          </p:cNvSpPr>
          <p:nvPr>
            <p:ph type="subTitle" idx="1"/>
          </p:nvPr>
        </p:nvSpPr>
        <p:spPr>
          <a:xfrm>
            <a:off x="722400" y="3101960"/>
            <a:ext cx="76992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7" name="Google Shape;907;p18"/>
          <p:cNvSpPr txBox="1">
            <a:spLocks noGrp="1"/>
          </p:cNvSpPr>
          <p:nvPr>
            <p:ph type="subTitle" idx="2"/>
          </p:nvPr>
        </p:nvSpPr>
        <p:spPr>
          <a:xfrm>
            <a:off x="722400" y="4286250"/>
            <a:ext cx="76992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8" name="Google Shape;908;p18"/>
          <p:cNvSpPr txBox="1">
            <a:spLocks noGrp="1"/>
          </p:cNvSpPr>
          <p:nvPr>
            <p:ph type="subTitle" idx="3"/>
          </p:nvPr>
        </p:nvSpPr>
        <p:spPr>
          <a:xfrm>
            <a:off x="722400" y="3694105"/>
            <a:ext cx="76992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9" name="Google Shape;909;p18"/>
          <p:cNvSpPr txBox="1">
            <a:spLocks noGrp="1"/>
          </p:cNvSpPr>
          <p:nvPr>
            <p:ph type="subTitle" idx="4"/>
          </p:nvPr>
        </p:nvSpPr>
        <p:spPr>
          <a:xfrm>
            <a:off x="722400" y="1325525"/>
            <a:ext cx="76953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0" name="Google Shape;910;p18"/>
          <p:cNvSpPr txBox="1">
            <a:spLocks noGrp="1"/>
          </p:cNvSpPr>
          <p:nvPr>
            <p:ph type="subTitle" idx="5"/>
          </p:nvPr>
        </p:nvSpPr>
        <p:spPr>
          <a:xfrm>
            <a:off x="722400" y="1917670"/>
            <a:ext cx="76953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1" name="Google Shape;911;p18"/>
          <p:cNvSpPr txBox="1">
            <a:spLocks noGrp="1"/>
          </p:cNvSpPr>
          <p:nvPr>
            <p:ph type="subTitle" idx="6"/>
          </p:nvPr>
        </p:nvSpPr>
        <p:spPr>
          <a:xfrm>
            <a:off x="722400" y="2509815"/>
            <a:ext cx="76953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2" name="Google Shape;912;p18"/>
          <p:cNvSpPr txBox="1">
            <a:spLocks noGrp="1"/>
          </p:cNvSpPr>
          <p:nvPr>
            <p:ph type="subTitle" idx="7"/>
          </p:nvPr>
        </p:nvSpPr>
        <p:spPr>
          <a:xfrm>
            <a:off x="722400" y="2850817"/>
            <a:ext cx="76953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3" name="Google Shape;913;p18"/>
          <p:cNvSpPr txBox="1">
            <a:spLocks noGrp="1"/>
          </p:cNvSpPr>
          <p:nvPr>
            <p:ph type="subTitle" idx="8"/>
          </p:nvPr>
        </p:nvSpPr>
        <p:spPr>
          <a:xfrm>
            <a:off x="722400" y="4034779"/>
            <a:ext cx="76953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4" name="Google Shape;914;p18"/>
          <p:cNvSpPr txBox="1">
            <a:spLocks noGrp="1"/>
          </p:cNvSpPr>
          <p:nvPr>
            <p:ph type="subTitle" idx="9"/>
          </p:nvPr>
        </p:nvSpPr>
        <p:spPr>
          <a:xfrm>
            <a:off x="722400" y="1666856"/>
            <a:ext cx="76992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5" name="Google Shape;915;p18"/>
          <p:cNvSpPr txBox="1">
            <a:spLocks noGrp="1"/>
          </p:cNvSpPr>
          <p:nvPr>
            <p:ph type="subTitle" idx="13"/>
          </p:nvPr>
        </p:nvSpPr>
        <p:spPr>
          <a:xfrm>
            <a:off x="722400" y="3442798"/>
            <a:ext cx="76953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6" name="Google Shape;916;p18"/>
          <p:cNvSpPr txBox="1">
            <a:spLocks noGrp="1"/>
          </p:cNvSpPr>
          <p:nvPr>
            <p:ph type="subTitle" idx="14"/>
          </p:nvPr>
        </p:nvSpPr>
        <p:spPr>
          <a:xfrm>
            <a:off x="722400" y="1074875"/>
            <a:ext cx="76992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7" name="Google Shape;917;p18"/>
          <p:cNvSpPr txBox="1">
            <a:spLocks noGrp="1"/>
          </p:cNvSpPr>
          <p:nvPr>
            <p:ph type="subTitle" idx="15"/>
          </p:nvPr>
        </p:nvSpPr>
        <p:spPr>
          <a:xfrm>
            <a:off x="722400" y="2258837"/>
            <a:ext cx="76992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grpSp>
        <p:nvGrpSpPr>
          <p:cNvPr id="918" name="Google Shape;918;p18"/>
          <p:cNvGrpSpPr/>
          <p:nvPr/>
        </p:nvGrpSpPr>
        <p:grpSpPr>
          <a:xfrm flipH="1">
            <a:off x="8000198" y="-259803"/>
            <a:ext cx="1416309" cy="597119"/>
            <a:chOff x="7367961" y="5155313"/>
            <a:chExt cx="937084" cy="395103"/>
          </a:xfrm>
        </p:grpSpPr>
        <p:sp>
          <p:nvSpPr>
            <p:cNvPr id="919" name="Google Shape;919;p18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18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18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18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18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18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18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18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18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18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18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18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18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18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18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18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18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18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18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18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18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18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18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18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18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18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18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18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18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18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18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18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51" name="Google Shape;951;p18"/>
          <p:cNvGrpSpPr/>
          <p:nvPr/>
        </p:nvGrpSpPr>
        <p:grpSpPr>
          <a:xfrm>
            <a:off x="7467588" y="114300"/>
            <a:ext cx="1562108" cy="1197627"/>
            <a:chOff x="7467588" y="114300"/>
            <a:chExt cx="1562108" cy="1197627"/>
          </a:xfrm>
        </p:grpSpPr>
        <p:sp>
          <p:nvSpPr>
            <p:cNvPr id="952" name="Google Shape;952;p18"/>
            <p:cNvSpPr/>
            <p:nvPr/>
          </p:nvSpPr>
          <p:spPr>
            <a:xfrm>
              <a:off x="8562503" y="1017721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18"/>
            <p:cNvSpPr/>
            <p:nvPr/>
          </p:nvSpPr>
          <p:spPr>
            <a:xfrm>
              <a:off x="7467588" y="1143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1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6" name="Google Shape;1046;p20"/>
          <p:cNvGrpSpPr/>
          <p:nvPr/>
        </p:nvGrpSpPr>
        <p:grpSpPr>
          <a:xfrm>
            <a:off x="-1069832" y="4724145"/>
            <a:ext cx="10295016" cy="1721343"/>
            <a:chOff x="-1069832" y="4724145"/>
            <a:chExt cx="10295016" cy="1721343"/>
          </a:xfrm>
        </p:grpSpPr>
        <p:sp>
          <p:nvSpPr>
            <p:cNvPr id="1047" name="Google Shape;1047;p20"/>
            <p:cNvSpPr/>
            <p:nvPr/>
          </p:nvSpPr>
          <p:spPr>
            <a:xfrm>
              <a:off x="5659060" y="50292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20"/>
            <p:cNvSpPr/>
            <p:nvPr/>
          </p:nvSpPr>
          <p:spPr>
            <a:xfrm flipH="1">
              <a:off x="-1069832" y="472414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9" name="Google Shape;1049;p20"/>
          <p:cNvGrpSpPr/>
          <p:nvPr/>
        </p:nvGrpSpPr>
        <p:grpSpPr>
          <a:xfrm>
            <a:off x="114300" y="2129988"/>
            <a:ext cx="8921387" cy="2863715"/>
            <a:chOff x="114300" y="2129988"/>
            <a:chExt cx="8921387" cy="2863715"/>
          </a:xfrm>
        </p:grpSpPr>
        <p:sp>
          <p:nvSpPr>
            <p:cNvPr id="1050" name="Google Shape;1050;p20"/>
            <p:cNvSpPr/>
            <p:nvPr/>
          </p:nvSpPr>
          <p:spPr>
            <a:xfrm>
              <a:off x="7176876" y="478374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" name="Google Shape;1051;p20"/>
            <p:cNvSpPr/>
            <p:nvPr/>
          </p:nvSpPr>
          <p:spPr>
            <a:xfrm>
              <a:off x="487613" y="29962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52" name="Google Shape;1052;p20"/>
            <p:cNvGrpSpPr/>
            <p:nvPr/>
          </p:nvGrpSpPr>
          <p:grpSpPr>
            <a:xfrm flipH="1">
              <a:off x="114300" y="2318890"/>
              <a:ext cx="355949" cy="355949"/>
              <a:chOff x="616127" y="3955825"/>
              <a:chExt cx="256300" cy="256300"/>
            </a:xfrm>
          </p:grpSpPr>
          <p:sp>
            <p:nvSpPr>
              <p:cNvPr id="1053" name="Google Shape;1053;p20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4" name="Google Shape;1054;p20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55" name="Google Shape;1055;p20"/>
            <p:cNvGrpSpPr/>
            <p:nvPr/>
          </p:nvGrpSpPr>
          <p:grpSpPr>
            <a:xfrm>
              <a:off x="8679697" y="3058433"/>
              <a:ext cx="355989" cy="355989"/>
              <a:chOff x="296746" y="611364"/>
              <a:chExt cx="416411" cy="416411"/>
            </a:xfrm>
          </p:grpSpPr>
          <p:sp>
            <p:nvSpPr>
              <p:cNvPr id="1056" name="Google Shape;1056;p20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7" name="Google Shape;1057;p20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58" name="Google Shape;1058;p20"/>
            <p:cNvGrpSpPr/>
            <p:nvPr/>
          </p:nvGrpSpPr>
          <p:grpSpPr>
            <a:xfrm>
              <a:off x="8426949" y="2129988"/>
              <a:ext cx="355973" cy="355079"/>
              <a:chOff x="3185850" y="4486173"/>
              <a:chExt cx="565216" cy="563886"/>
            </a:xfrm>
          </p:grpSpPr>
          <p:sp>
            <p:nvSpPr>
              <p:cNvPr id="1059" name="Google Shape;1059;p20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0" name="Google Shape;1060;p20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061" name="Google Shape;1061;p20"/>
            <p:cNvSpPr/>
            <p:nvPr/>
          </p:nvSpPr>
          <p:spPr>
            <a:xfrm>
              <a:off x="7780875" y="4634213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2" name="Google Shape;1062;p20"/>
          <p:cNvGrpSpPr/>
          <p:nvPr/>
        </p:nvGrpSpPr>
        <p:grpSpPr>
          <a:xfrm>
            <a:off x="-60573" y="3480768"/>
            <a:ext cx="9462509" cy="1936363"/>
            <a:chOff x="-60573" y="3480768"/>
            <a:chExt cx="9462509" cy="1936363"/>
          </a:xfrm>
        </p:grpSpPr>
        <p:grpSp>
          <p:nvGrpSpPr>
            <p:cNvPr id="1063" name="Google Shape;1063;p20"/>
            <p:cNvGrpSpPr/>
            <p:nvPr/>
          </p:nvGrpSpPr>
          <p:grpSpPr>
            <a:xfrm rot="5400000">
              <a:off x="8395222" y="4410417"/>
              <a:ext cx="1416309" cy="597119"/>
              <a:chOff x="7367961" y="5155313"/>
              <a:chExt cx="937084" cy="395103"/>
            </a:xfrm>
          </p:grpSpPr>
          <p:sp>
            <p:nvSpPr>
              <p:cNvPr id="1064" name="Google Shape;1064;p20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5" name="Google Shape;1065;p20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6" name="Google Shape;1066;p20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7" name="Google Shape;1067;p20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8" name="Google Shape;1068;p20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9" name="Google Shape;1069;p20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0" name="Google Shape;1070;p20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1" name="Google Shape;1071;p20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2" name="Google Shape;1072;p20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3" name="Google Shape;1073;p20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4" name="Google Shape;1074;p20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5" name="Google Shape;1075;p20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6" name="Google Shape;1076;p20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7" name="Google Shape;1077;p20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8" name="Google Shape;1078;p20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9" name="Google Shape;1079;p20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0" name="Google Shape;1080;p20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1" name="Google Shape;1081;p20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2" name="Google Shape;1082;p20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3" name="Google Shape;1083;p20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4" name="Google Shape;1084;p20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5" name="Google Shape;1085;p20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6" name="Google Shape;1086;p20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7" name="Google Shape;1087;p20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8" name="Google Shape;1088;p20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9" name="Google Shape;1089;p20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0" name="Google Shape;1090;p20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1" name="Google Shape;1091;p20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2" name="Google Shape;1092;p20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3" name="Google Shape;1093;p20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4" name="Google Shape;1094;p20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5" name="Google Shape;1095;p20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96" name="Google Shape;1096;p20"/>
            <p:cNvGrpSpPr/>
            <p:nvPr/>
          </p:nvGrpSpPr>
          <p:grpSpPr>
            <a:xfrm rot="-5400000">
              <a:off x="-470168" y="3890363"/>
              <a:ext cx="1416309" cy="597119"/>
              <a:chOff x="7367961" y="5155313"/>
              <a:chExt cx="937084" cy="395103"/>
            </a:xfrm>
          </p:grpSpPr>
          <p:sp>
            <p:nvSpPr>
              <p:cNvPr id="1097" name="Google Shape;1097;p20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8" name="Google Shape;1098;p20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9" name="Google Shape;1099;p20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0" name="Google Shape;1100;p20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1" name="Google Shape;1101;p20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2" name="Google Shape;1102;p20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3" name="Google Shape;1103;p20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4" name="Google Shape;1104;p20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5" name="Google Shape;1105;p20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6" name="Google Shape;1106;p20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7" name="Google Shape;1107;p20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8" name="Google Shape;1108;p20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9" name="Google Shape;1109;p20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0" name="Google Shape;1110;p20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1" name="Google Shape;1111;p20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2" name="Google Shape;1112;p20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3" name="Google Shape;1113;p20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4" name="Google Shape;1114;p20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5" name="Google Shape;1115;p20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6" name="Google Shape;1116;p20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7" name="Google Shape;1117;p20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8" name="Google Shape;1118;p20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9" name="Google Shape;1119;p20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0" name="Google Shape;1120;p20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1" name="Google Shape;1121;p20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2" name="Google Shape;1122;p20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3" name="Google Shape;1123;p20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4" name="Google Shape;1124;p20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5" name="Google Shape;1125;p20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6" name="Google Shape;1126;p20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7" name="Google Shape;1127;p20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8" name="Google Shape;1128;p20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1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0" name="Google Shape;1130;p21"/>
          <p:cNvGrpSpPr/>
          <p:nvPr/>
        </p:nvGrpSpPr>
        <p:grpSpPr>
          <a:xfrm>
            <a:off x="-703072" y="-2618043"/>
            <a:ext cx="10546313" cy="5133649"/>
            <a:chOff x="-703072" y="-2618043"/>
            <a:chExt cx="10546313" cy="5133649"/>
          </a:xfrm>
        </p:grpSpPr>
        <p:sp>
          <p:nvSpPr>
            <p:cNvPr id="1131" name="Google Shape;1131;p21"/>
            <p:cNvSpPr/>
            <p:nvPr/>
          </p:nvSpPr>
          <p:spPr>
            <a:xfrm rot="-5400000">
              <a:off x="7352035" y="244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21"/>
            <p:cNvSpPr/>
            <p:nvPr/>
          </p:nvSpPr>
          <p:spPr>
            <a:xfrm rot="5400000" flipH="1">
              <a:off x="-1777990" y="-154312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3" name="Google Shape;1133;p21"/>
          <p:cNvGrpSpPr/>
          <p:nvPr/>
        </p:nvGrpSpPr>
        <p:grpSpPr>
          <a:xfrm>
            <a:off x="114297" y="114298"/>
            <a:ext cx="8783665" cy="3762027"/>
            <a:chOff x="114297" y="114298"/>
            <a:chExt cx="8783665" cy="3762027"/>
          </a:xfrm>
        </p:grpSpPr>
        <p:sp>
          <p:nvSpPr>
            <p:cNvPr id="1134" name="Google Shape;1134;p21"/>
            <p:cNvSpPr/>
            <p:nvPr/>
          </p:nvSpPr>
          <p:spPr>
            <a:xfrm>
              <a:off x="7900776" y="11429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21"/>
            <p:cNvSpPr/>
            <p:nvPr/>
          </p:nvSpPr>
          <p:spPr>
            <a:xfrm flipH="1">
              <a:off x="2062208" y="245296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21"/>
            <p:cNvSpPr/>
            <p:nvPr/>
          </p:nvSpPr>
          <p:spPr>
            <a:xfrm>
              <a:off x="525850" y="236607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37" name="Google Shape;1137;p21"/>
            <p:cNvGrpSpPr/>
            <p:nvPr/>
          </p:nvGrpSpPr>
          <p:grpSpPr>
            <a:xfrm>
              <a:off x="8430763" y="3408250"/>
              <a:ext cx="467200" cy="468075"/>
              <a:chOff x="4036413" y="3603425"/>
              <a:chExt cx="467200" cy="468075"/>
            </a:xfrm>
          </p:grpSpPr>
          <p:sp>
            <p:nvSpPr>
              <p:cNvPr id="1138" name="Google Shape;1138;p21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9" name="Google Shape;1139;p21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40" name="Google Shape;1140;p21"/>
            <p:cNvGrpSpPr/>
            <p:nvPr/>
          </p:nvGrpSpPr>
          <p:grpSpPr>
            <a:xfrm flipH="1">
              <a:off x="1260850" y="114515"/>
              <a:ext cx="355949" cy="355949"/>
              <a:chOff x="616127" y="3955825"/>
              <a:chExt cx="256300" cy="256300"/>
            </a:xfrm>
          </p:grpSpPr>
          <p:sp>
            <p:nvSpPr>
              <p:cNvPr id="1141" name="Google Shape;1141;p21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2" name="Google Shape;1142;p21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43" name="Google Shape;1143;p21"/>
            <p:cNvGrpSpPr/>
            <p:nvPr/>
          </p:nvGrpSpPr>
          <p:grpSpPr>
            <a:xfrm>
              <a:off x="114297" y="1810183"/>
              <a:ext cx="355989" cy="355989"/>
              <a:chOff x="296746" y="611364"/>
              <a:chExt cx="416411" cy="416411"/>
            </a:xfrm>
          </p:grpSpPr>
          <p:sp>
            <p:nvSpPr>
              <p:cNvPr id="1144" name="Google Shape;1144;p21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5" name="Google Shape;1145;p21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46" name="Google Shape;1146;p21"/>
            <p:cNvGrpSpPr/>
            <p:nvPr/>
          </p:nvGrpSpPr>
          <p:grpSpPr>
            <a:xfrm>
              <a:off x="357249" y="1147313"/>
              <a:ext cx="355973" cy="355079"/>
              <a:chOff x="3185850" y="4486173"/>
              <a:chExt cx="565216" cy="563886"/>
            </a:xfrm>
          </p:grpSpPr>
          <p:sp>
            <p:nvSpPr>
              <p:cNvPr id="1147" name="Google Shape;1147;p21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8" name="Google Shape;1148;p21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149" name="Google Shape;1149;p21"/>
            <p:cNvSpPr/>
            <p:nvPr/>
          </p:nvSpPr>
          <p:spPr>
            <a:xfrm>
              <a:off x="7463375" y="38997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0" name="Google Shape;1150;p21"/>
          <p:cNvGrpSpPr/>
          <p:nvPr/>
        </p:nvGrpSpPr>
        <p:grpSpPr>
          <a:xfrm>
            <a:off x="-465840" y="-233721"/>
            <a:ext cx="9859764" cy="3108564"/>
            <a:chOff x="-582953" y="-157521"/>
            <a:chExt cx="9859764" cy="3108564"/>
          </a:xfrm>
        </p:grpSpPr>
        <p:grpSp>
          <p:nvGrpSpPr>
            <p:cNvPr id="1151" name="Google Shape;1151;p21"/>
            <p:cNvGrpSpPr/>
            <p:nvPr/>
          </p:nvGrpSpPr>
          <p:grpSpPr>
            <a:xfrm rot="5400000">
              <a:off x="8270097" y="1944329"/>
              <a:ext cx="1416309" cy="597119"/>
              <a:chOff x="7367961" y="5155313"/>
              <a:chExt cx="937084" cy="395103"/>
            </a:xfrm>
          </p:grpSpPr>
          <p:sp>
            <p:nvSpPr>
              <p:cNvPr id="1152" name="Google Shape;1152;p2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3" name="Google Shape;1153;p2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4" name="Google Shape;1154;p2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5" name="Google Shape;1155;p2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6" name="Google Shape;1156;p2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7" name="Google Shape;1157;p2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8" name="Google Shape;1158;p2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9" name="Google Shape;1159;p2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0" name="Google Shape;1160;p2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1" name="Google Shape;1161;p2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2" name="Google Shape;1162;p2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3" name="Google Shape;1163;p2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4" name="Google Shape;1164;p2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5" name="Google Shape;1165;p2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6" name="Google Shape;1166;p2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7" name="Google Shape;1167;p2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8" name="Google Shape;1168;p2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9" name="Google Shape;1169;p2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0" name="Google Shape;1170;p2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1" name="Google Shape;1171;p2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2" name="Google Shape;1172;p2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3" name="Google Shape;1173;p2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4" name="Google Shape;1174;p2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5" name="Google Shape;1175;p2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6" name="Google Shape;1176;p2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7" name="Google Shape;1177;p2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8" name="Google Shape;1178;p2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9" name="Google Shape;1179;p2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0" name="Google Shape;1180;p2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1" name="Google Shape;1181;p2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2" name="Google Shape;1182;p2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3" name="Google Shape;1183;p2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84" name="Google Shape;1184;p21"/>
            <p:cNvGrpSpPr/>
            <p:nvPr/>
          </p:nvGrpSpPr>
          <p:grpSpPr>
            <a:xfrm>
              <a:off x="-582953" y="-157521"/>
              <a:ext cx="1416309" cy="597119"/>
              <a:chOff x="7367961" y="5155313"/>
              <a:chExt cx="937084" cy="395103"/>
            </a:xfrm>
          </p:grpSpPr>
          <p:sp>
            <p:nvSpPr>
              <p:cNvPr id="1185" name="Google Shape;1185;p2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6" name="Google Shape;1186;p2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7" name="Google Shape;1187;p2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8" name="Google Shape;1188;p2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9" name="Google Shape;1189;p2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0" name="Google Shape;1190;p2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1" name="Google Shape;1191;p2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2" name="Google Shape;1192;p2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3" name="Google Shape;1193;p2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4" name="Google Shape;1194;p2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5" name="Google Shape;1195;p2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6" name="Google Shape;1196;p2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7" name="Google Shape;1197;p2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8" name="Google Shape;1198;p2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9" name="Google Shape;1199;p2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0" name="Google Shape;1200;p2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1" name="Google Shape;1201;p2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2" name="Google Shape;1202;p2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3" name="Google Shape;1203;p2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4" name="Google Shape;1204;p2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5" name="Google Shape;1205;p2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6" name="Google Shape;1206;p2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7" name="Google Shape;1207;p2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8" name="Google Shape;1208;p2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9" name="Google Shape;1209;p2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0" name="Google Shape;1210;p2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1" name="Google Shape;1211;p2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2" name="Google Shape;1212;p2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3" name="Google Shape;1213;p2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4" name="Google Shape;1214;p2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5" name="Google Shape;1215;p2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6" name="Google Shape;1216;p2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3" r:id="rId3"/>
    <p:sldLayoutId id="2147483654" r:id="rId4"/>
    <p:sldLayoutId id="2147483655" r:id="rId5"/>
    <p:sldLayoutId id="2147483657" r:id="rId6"/>
    <p:sldLayoutId id="2147483658" r:id="rId7"/>
    <p:sldLayoutId id="2147483659" r:id="rId8"/>
    <p:sldLayoutId id="2147483661" r:id="rId9"/>
    <p:sldLayoutId id="2147483664" r:id="rId10"/>
    <p:sldLayoutId id="2147483666" r:id="rId11"/>
    <p:sldLayoutId id="2147483667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7" name="Google Shape;1227;p25"/>
          <p:cNvSpPr txBox="1">
            <a:spLocks noGrp="1"/>
          </p:cNvSpPr>
          <p:nvPr>
            <p:ph type="ctrTitle"/>
          </p:nvPr>
        </p:nvSpPr>
        <p:spPr>
          <a:xfrm>
            <a:off x="412712" y="1235647"/>
            <a:ext cx="8430775" cy="231421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LCHS7006 </a:t>
            </a:r>
            <a:r>
              <a:rPr lang="en" sz="3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</a:t>
            </a:r>
            <a:br>
              <a:rPr lang="en-US" sz="3100" b="0" dirty="0">
                <a:solidFill>
                  <a:schemeClr val="tx1"/>
                </a:solidFill>
              </a:rPr>
            </a:br>
            <a:r>
              <a:rPr lang="en-US" sz="2800" b="0" dirty="0">
                <a:solidFill>
                  <a:schemeClr val="tx1"/>
                </a:solidFill>
              </a:rPr>
              <a:t>Component 1: Individual Presentation</a:t>
            </a:r>
            <a:br>
              <a:rPr lang="en-US" sz="3100" b="0" dirty="0">
                <a:solidFill>
                  <a:schemeClr val="tx1"/>
                </a:solidFill>
              </a:rPr>
            </a:br>
            <a:r>
              <a:rPr lang="en-US" sz="2400" b="0" dirty="0">
                <a:solidFill>
                  <a:schemeClr val="tx1"/>
                </a:solidFill>
              </a:rPr>
              <a:t>Lucy </a:t>
            </a:r>
            <a:r>
              <a:rPr lang="en-US" sz="2400" b="0" dirty="0" err="1">
                <a:solidFill>
                  <a:schemeClr val="tx1"/>
                </a:solidFill>
              </a:rPr>
              <a:t>Letby</a:t>
            </a:r>
            <a:r>
              <a:rPr lang="en-US" sz="2400" b="0" dirty="0">
                <a:solidFill>
                  <a:schemeClr val="tx1"/>
                </a:solidFill>
              </a:rPr>
              <a:t> Case</a:t>
            </a:r>
            <a:endParaRPr sz="3100" b="0" dirty="0">
              <a:solidFill>
                <a:schemeClr val="tx1"/>
              </a:solidFill>
            </a:endParaRPr>
          </a:p>
        </p:txBody>
      </p:sp>
      <p:sp>
        <p:nvSpPr>
          <p:cNvPr id="1228" name="Google Shape;1228;p25"/>
          <p:cNvSpPr txBox="1">
            <a:spLocks noGrp="1"/>
          </p:cNvSpPr>
          <p:nvPr>
            <p:ph type="subTitle" idx="1"/>
          </p:nvPr>
        </p:nvSpPr>
        <p:spPr>
          <a:xfrm>
            <a:off x="713225" y="3832709"/>
            <a:ext cx="4515900" cy="3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Student Name: Darshan Bipinbhai Sarvaiya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Student Id: 2436889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Barlow"/>
                <a:ea typeface="Barlow"/>
                <a:cs typeface="Barlow"/>
                <a:sym typeface="Barlow"/>
              </a:rPr>
              <a:t>Lecturer Name: Dr Arif </a:t>
            </a:r>
            <a:r>
              <a:rPr lang="en" dirty="0"/>
              <a:t>Ahmed</a:t>
            </a:r>
            <a:endParaRPr dirty="0">
              <a:latin typeface="Barlow"/>
              <a:ea typeface="Barlow"/>
              <a:cs typeface="Barlow"/>
              <a:sym typeface="Barlow"/>
            </a:endParaRPr>
          </a:p>
        </p:txBody>
      </p:sp>
      <p:grpSp>
        <p:nvGrpSpPr>
          <p:cNvPr id="1229" name="Google Shape;1229;p25"/>
          <p:cNvGrpSpPr/>
          <p:nvPr/>
        </p:nvGrpSpPr>
        <p:grpSpPr>
          <a:xfrm>
            <a:off x="7180196" y="3571597"/>
            <a:ext cx="1066530" cy="1804555"/>
            <a:chOff x="1909325" y="3759025"/>
            <a:chExt cx="837085" cy="1416337"/>
          </a:xfrm>
        </p:grpSpPr>
        <p:sp>
          <p:nvSpPr>
            <p:cNvPr id="1230" name="Google Shape;1230;p25"/>
            <p:cNvSpPr/>
            <p:nvPr/>
          </p:nvSpPr>
          <p:spPr>
            <a:xfrm>
              <a:off x="2308442" y="4701671"/>
              <a:ext cx="38874" cy="473691"/>
            </a:xfrm>
            <a:custGeom>
              <a:avLst/>
              <a:gdLst/>
              <a:ahLst/>
              <a:cxnLst/>
              <a:rect l="l" t="t" r="r" b="b"/>
              <a:pathLst>
                <a:path w="891" h="10857" extrusionOk="0">
                  <a:moveTo>
                    <a:pt x="0" y="0"/>
                  </a:moveTo>
                  <a:lnTo>
                    <a:pt x="0" y="10856"/>
                  </a:lnTo>
                  <a:lnTo>
                    <a:pt x="890" y="10856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25"/>
            <p:cNvSpPr/>
            <p:nvPr/>
          </p:nvSpPr>
          <p:spPr>
            <a:xfrm>
              <a:off x="1909325" y="3794757"/>
              <a:ext cx="837085" cy="920942"/>
            </a:xfrm>
            <a:custGeom>
              <a:avLst/>
              <a:gdLst/>
              <a:ahLst/>
              <a:cxnLst/>
              <a:rect l="l" t="t" r="r" b="b"/>
              <a:pathLst>
                <a:path w="19186" h="21108" extrusionOk="0">
                  <a:moveTo>
                    <a:pt x="7582" y="0"/>
                  </a:moveTo>
                  <a:lnTo>
                    <a:pt x="6799" y="36"/>
                  </a:lnTo>
                  <a:lnTo>
                    <a:pt x="6016" y="178"/>
                  </a:lnTo>
                  <a:lnTo>
                    <a:pt x="5233" y="356"/>
                  </a:lnTo>
                  <a:lnTo>
                    <a:pt x="4521" y="605"/>
                  </a:lnTo>
                  <a:lnTo>
                    <a:pt x="3845" y="961"/>
                  </a:lnTo>
                  <a:lnTo>
                    <a:pt x="3169" y="1353"/>
                  </a:lnTo>
                  <a:lnTo>
                    <a:pt x="2563" y="1851"/>
                  </a:lnTo>
                  <a:lnTo>
                    <a:pt x="2030" y="2385"/>
                  </a:lnTo>
                  <a:lnTo>
                    <a:pt x="1496" y="2990"/>
                  </a:lnTo>
                  <a:lnTo>
                    <a:pt x="1069" y="3631"/>
                  </a:lnTo>
                  <a:lnTo>
                    <a:pt x="713" y="4307"/>
                  </a:lnTo>
                  <a:lnTo>
                    <a:pt x="428" y="5019"/>
                  </a:lnTo>
                  <a:lnTo>
                    <a:pt x="214" y="5767"/>
                  </a:lnTo>
                  <a:lnTo>
                    <a:pt x="72" y="6550"/>
                  </a:lnTo>
                  <a:lnTo>
                    <a:pt x="1" y="7333"/>
                  </a:lnTo>
                  <a:lnTo>
                    <a:pt x="36" y="8116"/>
                  </a:lnTo>
                  <a:lnTo>
                    <a:pt x="107" y="9112"/>
                  </a:lnTo>
                  <a:lnTo>
                    <a:pt x="214" y="10038"/>
                  </a:lnTo>
                  <a:lnTo>
                    <a:pt x="321" y="10928"/>
                  </a:lnTo>
                  <a:lnTo>
                    <a:pt x="499" y="11782"/>
                  </a:lnTo>
                  <a:lnTo>
                    <a:pt x="641" y="12565"/>
                  </a:lnTo>
                  <a:lnTo>
                    <a:pt x="855" y="13313"/>
                  </a:lnTo>
                  <a:lnTo>
                    <a:pt x="1069" y="14024"/>
                  </a:lnTo>
                  <a:lnTo>
                    <a:pt x="1282" y="14701"/>
                  </a:lnTo>
                  <a:lnTo>
                    <a:pt x="1531" y="15306"/>
                  </a:lnTo>
                  <a:lnTo>
                    <a:pt x="1780" y="15911"/>
                  </a:lnTo>
                  <a:lnTo>
                    <a:pt x="2065" y="16445"/>
                  </a:lnTo>
                  <a:lnTo>
                    <a:pt x="2350" y="16943"/>
                  </a:lnTo>
                  <a:lnTo>
                    <a:pt x="2635" y="17441"/>
                  </a:lnTo>
                  <a:lnTo>
                    <a:pt x="2955" y="17869"/>
                  </a:lnTo>
                  <a:lnTo>
                    <a:pt x="3275" y="18260"/>
                  </a:lnTo>
                  <a:lnTo>
                    <a:pt x="3596" y="18652"/>
                  </a:lnTo>
                  <a:lnTo>
                    <a:pt x="3952" y="18972"/>
                  </a:lnTo>
                  <a:lnTo>
                    <a:pt x="4308" y="19292"/>
                  </a:lnTo>
                  <a:lnTo>
                    <a:pt x="4664" y="19577"/>
                  </a:lnTo>
                  <a:lnTo>
                    <a:pt x="5019" y="19826"/>
                  </a:lnTo>
                  <a:lnTo>
                    <a:pt x="5411" y="20075"/>
                  </a:lnTo>
                  <a:lnTo>
                    <a:pt x="5767" y="20253"/>
                  </a:lnTo>
                  <a:lnTo>
                    <a:pt x="6158" y="20431"/>
                  </a:lnTo>
                  <a:lnTo>
                    <a:pt x="6550" y="20609"/>
                  </a:lnTo>
                  <a:lnTo>
                    <a:pt x="7298" y="20823"/>
                  </a:lnTo>
                  <a:lnTo>
                    <a:pt x="8081" y="21001"/>
                  </a:lnTo>
                  <a:lnTo>
                    <a:pt x="8864" y="21072"/>
                  </a:lnTo>
                  <a:lnTo>
                    <a:pt x="9611" y="21108"/>
                  </a:lnTo>
                  <a:lnTo>
                    <a:pt x="10359" y="21072"/>
                  </a:lnTo>
                  <a:lnTo>
                    <a:pt x="11106" y="21001"/>
                  </a:lnTo>
                  <a:lnTo>
                    <a:pt x="11889" y="20823"/>
                  </a:lnTo>
                  <a:lnTo>
                    <a:pt x="12672" y="20609"/>
                  </a:lnTo>
                  <a:lnTo>
                    <a:pt x="13028" y="20431"/>
                  </a:lnTo>
                  <a:lnTo>
                    <a:pt x="13420" y="20253"/>
                  </a:lnTo>
                  <a:lnTo>
                    <a:pt x="13811" y="20075"/>
                  </a:lnTo>
                  <a:lnTo>
                    <a:pt x="14167" y="19826"/>
                  </a:lnTo>
                  <a:lnTo>
                    <a:pt x="14523" y="19577"/>
                  </a:lnTo>
                  <a:lnTo>
                    <a:pt x="14879" y="19292"/>
                  </a:lnTo>
                  <a:lnTo>
                    <a:pt x="15235" y="18972"/>
                  </a:lnTo>
                  <a:lnTo>
                    <a:pt x="15591" y="18652"/>
                  </a:lnTo>
                  <a:lnTo>
                    <a:pt x="15911" y="18260"/>
                  </a:lnTo>
                  <a:lnTo>
                    <a:pt x="16232" y="17869"/>
                  </a:lnTo>
                  <a:lnTo>
                    <a:pt x="16552" y="17441"/>
                  </a:lnTo>
                  <a:lnTo>
                    <a:pt x="16872" y="16943"/>
                  </a:lnTo>
                  <a:lnTo>
                    <a:pt x="17157" y="16445"/>
                  </a:lnTo>
                  <a:lnTo>
                    <a:pt x="17406" y="15911"/>
                  </a:lnTo>
                  <a:lnTo>
                    <a:pt x="17691" y="15306"/>
                  </a:lnTo>
                  <a:lnTo>
                    <a:pt x="17905" y="14701"/>
                  </a:lnTo>
                  <a:lnTo>
                    <a:pt x="18154" y="14024"/>
                  </a:lnTo>
                  <a:lnTo>
                    <a:pt x="18332" y="13313"/>
                  </a:lnTo>
                  <a:lnTo>
                    <a:pt x="18545" y="12565"/>
                  </a:lnTo>
                  <a:lnTo>
                    <a:pt x="18723" y="11782"/>
                  </a:lnTo>
                  <a:lnTo>
                    <a:pt x="18866" y="10928"/>
                  </a:lnTo>
                  <a:lnTo>
                    <a:pt x="18972" y="10038"/>
                  </a:lnTo>
                  <a:lnTo>
                    <a:pt x="19079" y="9112"/>
                  </a:lnTo>
                  <a:lnTo>
                    <a:pt x="19186" y="8116"/>
                  </a:lnTo>
                  <a:lnTo>
                    <a:pt x="19186" y="7333"/>
                  </a:lnTo>
                  <a:lnTo>
                    <a:pt x="19115" y="6550"/>
                  </a:lnTo>
                  <a:lnTo>
                    <a:pt x="18972" y="5767"/>
                  </a:lnTo>
                  <a:lnTo>
                    <a:pt x="18759" y="5019"/>
                  </a:lnTo>
                  <a:lnTo>
                    <a:pt x="18474" y="4307"/>
                  </a:lnTo>
                  <a:lnTo>
                    <a:pt x="18118" y="3631"/>
                  </a:lnTo>
                  <a:lnTo>
                    <a:pt x="17691" y="2990"/>
                  </a:lnTo>
                  <a:lnTo>
                    <a:pt x="17193" y="2385"/>
                  </a:lnTo>
                  <a:lnTo>
                    <a:pt x="16623" y="1851"/>
                  </a:lnTo>
                  <a:lnTo>
                    <a:pt x="16018" y="1353"/>
                  </a:lnTo>
                  <a:lnTo>
                    <a:pt x="15377" y="961"/>
                  </a:lnTo>
                  <a:lnTo>
                    <a:pt x="14666" y="605"/>
                  </a:lnTo>
                  <a:lnTo>
                    <a:pt x="13954" y="356"/>
                  </a:lnTo>
                  <a:lnTo>
                    <a:pt x="13206" y="178"/>
                  </a:lnTo>
                  <a:lnTo>
                    <a:pt x="12423" y="36"/>
                  </a:lnTo>
                  <a:lnTo>
                    <a:pt x="11604" y="0"/>
                  </a:lnTo>
                  <a:lnTo>
                    <a:pt x="11604" y="641"/>
                  </a:lnTo>
                  <a:lnTo>
                    <a:pt x="12352" y="677"/>
                  </a:lnTo>
                  <a:lnTo>
                    <a:pt x="13064" y="783"/>
                  </a:lnTo>
                  <a:lnTo>
                    <a:pt x="13740" y="961"/>
                  </a:lnTo>
                  <a:lnTo>
                    <a:pt x="14416" y="1210"/>
                  </a:lnTo>
                  <a:lnTo>
                    <a:pt x="15057" y="1531"/>
                  </a:lnTo>
                  <a:lnTo>
                    <a:pt x="15627" y="1887"/>
                  </a:lnTo>
                  <a:lnTo>
                    <a:pt x="16196" y="2314"/>
                  </a:lnTo>
                  <a:lnTo>
                    <a:pt x="16694" y="2812"/>
                  </a:lnTo>
                  <a:lnTo>
                    <a:pt x="17157" y="3382"/>
                  </a:lnTo>
                  <a:lnTo>
                    <a:pt x="17584" y="3951"/>
                  </a:lnTo>
                  <a:lnTo>
                    <a:pt x="17905" y="4592"/>
                  </a:lnTo>
                  <a:lnTo>
                    <a:pt x="18154" y="5233"/>
                  </a:lnTo>
                  <a:lnTo>
                    <a:pt x="18367" y="5909"/>
                  </a:lnTo>
                  <a:lnTo>
                    <a:pt x="18474" y="6621"/>
                  </a:lnTo>
                  <a:lnTo>
                    <a:pt x="18545" y="7333"/>
                  </a:lnTo>
                  <a:lnTo>
                    <a:pt x="18545" y="8080"/>
                  </a:lnTo>
                  <a:lnTo>
                    <a:pt x="18438" y="9148"/>
                  </a:lnTo>
                  <a:lnTo>
                    <a:pt x="18296" y="10251"/>
                  </a:lnTo>
                  <a:lnTo>
                    <a:pt x="18118" y="11319"/>
                  </a:lnTo>
                  <a:lnTo>
                    <a:pt x="17905" y="12387"/>
                  </a:lnTo>
                  <a:lnTo>
                    <a:pt x="17620" y="13455"/>
                  </a:lnTo>
                  <a:lnTo>
                    <a:pt x="17299" y="14487"/>
                  </a:lnTo>
                  <a:lnTo>
                    <a:pt x="16872" y="15484"/>
                  </a:lnTo>
                  <a:lnTo>
                    <a:pt x="16659" y="15946"/>
                  </a:lnTo>
                  <a:lnTo>
                    <a:pt x="16410" y="16409"/>
                  </a:lnTo>
                  <a:lnTo>
                    <a:pt x="16160" y="16836"/>
                  </a:lnTo>
                  <a:lnTo>
                    <a:pt x="15876" y="17263"/>
                  </a:lnTo>
                  <a:lnTo>
                    <a:pt x="15555" y="17655"/>
                  </a:lnTo>
                  <a:lnTo>
                    <a:pt x="15235" y="18047"/>
                  </a:lnTo>
                  <a:lnTo>
                    <a:pt x="14915" y="18402"/>
                  </a:lnTo>
                  <a:lnTo>
                    <a:pt x="14559" y="18723"/>
                  </a:lnTo>
                  <a:lnTo>
                    <a:pt x="14167" y="19043"/>
                  </a:lnTo>
                  <a:lnTo>
                    <a:pt x="13740" y="19328"/>
                  </a:lnTo>
                  <a:lnTo>
                    <a:pt x="13313" y="19577"/>
                  </a:lnTo>
                  <a:lnTo>
                    <a:pt x="12850" y="19826"/>
                  </a:lnTo>
                  <a:lnTo>
                    <a:pt x="12387" y="20004"/>
                  </a:lnTo>
                  <a:lnTo>
                    <a:pt x="11889" y="20182"/>
                  </a:lnTo>
                  <a:lnTo>
                    <a:pt x="11355" y="20289"/>
                  </a:lnTo>
                  <a:lnTo>
                    <a:pt x="10786" y="20396"/>
                  </a:lnTo>
                  <a:lnTo>
                    <a:pt x="10216" y="20431"/>
                  </a:lnTo>
                  <a:lnTo>
                    <a:pt x="9611" y="20467"/>
                  </a:lnTo>
                  <a:lnTo>
                    <a:pt x="8970" y="20431"/>
                  </a:lnTo>
                  <a:lnTo>
                    <a:pt x="8401" y="20396"/>
                  </a:lnTo>
                  <a:lnTo>
                    <a:pt x="7831" y="20289"/>
                  </a:lnTo>
                  <a:lnTo>
                    <a:pt x="7333" y="20182"/>
                  </a:lnTo>
                  <a:lnTo>
                    <a:pt x="6799" y="20004"/>
                  </a:lnTo>
                  <a:lnTo>
                    <a:pt x="6336" y="19826"/>
                  </a:lnTo>
                  <a:lnTo>
                    <a:pt x="5874" y="19577"/>
                  </a:lnTo>
                  <a:lnTo>
                    <a:pt x="5447" y="19328"/>
                  </a:lnTo>
                  <a:lnTo>
                    <a:pt x="5019" y="19043"/>
                  </a:lnTo>
                  <a:lnTo>
                    <a:pt x="4664" y="18723"/>
                  </a:lnTo>
                  <a:lnTo>
                    <a:pt x="4272" y="18402"/>
                  </a:lnTo>
                  <a:lnTo>
                    <a:pt x="3952" y="18047"/>
                  </a:lnTo>
                  <a:lnTo>
                    <a:pt x="3631" y="17655"/>
                  </a:lnTo>
                  <a:lnTo>
                    <a:pt x="3311" y="17263"/>
                  </a:lnTo>
                  <a:lnTo>
                    <a:pt x="3026" y="16836"/>
                  </a:lnTo>
                  <a:lnTo>
                    <a:pt x="2777" y="16409"/>
                  </a:lnTo>
                  <a:lnTo>
                    <a:pt x="2528" y="15946"/>
                  </a:lnTo>
                  <a:lnTo>
                    <a:pt x="2314" y="15484"/>
                  </a:lnTo>
                  <a:lnTo>
                    <a:pt x="1923" y="14487"/>
                  </a:lnTo>
                  <a:lnTo>
                    <a:pt x="1567" y="13455"/>
                  </a:lnTo>
                  <a:lnTo>
                    <a:pt x="1282" y="12387"/>
                  </a:lnTo>
                  <a:lnTo>
                    <a:pt x="1069" y="11319"/>
                  </a:lnTo>
                  <a:lnTo>
                    <a:pt x="891" y="10251"/>
                  </a:lnTo>
                  <a:lnTo>
                    <a:pt x="748" y="9148"/>
                  </a:lnTo>
                  <a:lnTo>
                    <a:pt x="677" y="8080"/>
                  </a:lnTo>
                  <a:lnTo>
                    <a:pt x="641" y="7333"/>
                  </a:lnTo>
                  <a:lnTo>
                    <a:pt x="713" y="6621"/>
                  </a:lnTo>
                  <a:lnTo>
                    <a:pt x="819" y="5909"/>
                  </a:lnTo>
                  <a:lnTo>
                    <a:pt x="1033" y="5233"/>
                  </a:lnTo>
                  <a:lnTo>
                    <a:pt x="1282" y="4592"/>
                  </a:lnTo>
                  <a:lnTo>
                    <a:pt x="1638" y="3951"/>
                  </a:lnTo>
                  <a:lnTo>
                    <a:pt x="2030" y="3382"/>
                  </a:lnTo>
                  <a:lnTo>
                    <a:pt x="2492" y="2812"/>
                  </a:lnTo>
                  <a:lnTo>
                    <a:pt x="2991" y="2314"/>
                  </a:lnTo>
                  <a:lnTo>
                    <a:pt x="3560" y="1887"/>
                  </a:lnTo>
                  <a:lnTo>
                    <a:pt x="4165" y="1531"/>
                  </a:lnTo>
                  <a:lnTo>
                    <a:pt x="4770" y="1210"/>
                  </a:lnTo>
                  <a:lnTo>
                    <a:pt x="5447" y="961"/>
                  </a:lnTo>
                  <a:lnTo>
                    <a:pt x="6123" y="783"/>
                  </a:lnTo>
                  <a:lnTo>
                    <a:pt x="6835" y="677"/>
                  </a:lnTo>
                  <a:lnTo>
                    <a:pt x="7582" y="641"/>
                  </a:lnTo>
                  <a:lnTo>
                    <a:pt x="758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25"/>
            <p:cNvSpPr/>
            <p:nvPr/>
          </p:nvSpPr>
          <p:spPr>
            <a:xfrm>
              <a:off x="2187328" y="3777655"/>
              <a:ext cx="59031" cy="63743"/>
            </a:xfrm>
            <a:custGeom>
              <a:avLst/>
              <a:gdLst/>
              <a:ahLst/>
              <a:cxnLst/>
              <a:rect l="l" t="t" r="r" b="b"/>
              <a:pathLst>
                <a:path w="1353" h="1461" extrusionOk="0">
                  <a:moveTo>
                    <a:pt x="356" y="1"/>
                  </a:moveTo>
                  <a:lnTo>
                    <a:pt x="214" y="36"/>
                  </a:lnTo>
                  <a:lnTo>
                    <a:pt x="71" y="108"/>
                  </a:lnTo>
                  <a:lnTo>
                    <a:pt x="0" y="214"/>
                  </a:lnTo>
                  <a:lnTo>
                    <a:pt x="0" y="357"/>
                  </a:lnTo>
                  <a:lnTo>
                    <a:pt x="0" y="1104"/>
                  </a:lnTo>
                  <a:lnTo>
                    <a:pt x="0" y="1247"/>
                  </a:lnTo>
                  <a:lnTo>
                    <a:pt x="71" y="1353"/>
                  </a:lnTo>
                  <a:lnTo>
                    <a:pt x="214" y="1425"/>
                  </a:lnTo>
                  <a:lnTo>
                    <a:pt x="356" y="1460"/>
                  </a:lnTo>
                  <a:lnTo>
                    <a:pt x="997" y="1460"/>
                  </a:lnTo>
                  <a:lnTo>
                    <a:pt x="1139" y="1425"/>
                  </a:lnTo>
                  <a:lnTo>
                    <a:pt x="1246" y="1353"/>
                  </a:lnTo>
                  <a:lnTo>
                    <a:pt x="1317" y="1247"/>
                  </a:lnTo>
                  <a:lnTo>
                    <a:pt x="1353" y="1104"/>
                  </a:lnTo>
                  <a:lnTo>
                    <a:pt x="1353" y="357"/>
                  </a:lnTo>
                  <a:lnTo>
                    <a:pt x="1317" y="214"/>
                  </a:lnTo>
                  <a:lnTo>
                    <a:pt x="1246" y="108"/>
                  </a:lnTo>
                  <a:lnTo>
                    <a:pt x="1139" y="36"/>
                  </a:lnTo>
                  <a:lnTo>
                    <a:pt x="99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25"/>
            <p:cNvSpPr/>
            <p:nvPr/>
          </p:nvSpPr>
          <p:spPr>
            <a:xfrm>
              <a:off x="2226114" y="3759025"/>
              <a:ext cx="59075" cy="99433"/>
            </a:xfrm>
            <a:custGeom>
              <a:avLst/>
              <a:gdLst/>
              <a:ahLst/>
              <a:cxnLst/>
              <a:rect l="l" t="t" r="r" b="b"/>
              <a:pathLst>
                <a:path w="1354" h="2279" extrusionOk="0">
                  <a:moveTo>
                    <a:pt x="428" y="1"/>
                  </a:moveTo>
                  <a:lnTo>
                    <a:pt x="250" y="36"/>
                  </a:lnTo>
                  <a:lnTo>
                    <a:pt x="108" y="143"/>
                  </a:lnTo>
                  <a:lnTo>
                    <a:pt x="37" y="285"/>
                  </a:lnTo>
                  <a:lnTo>
                    <a:pt x="1" y="428"/>
                  </a:lnTo>
                  <a:lnTo>
                    <a:pt x="1" y="1852"/>
                  </a:lnTo>
                  <a:lnTo>
                    <a:pt x="37" y="2029"/>
                  </a:lnTo>
                  <a:lnTo>
                    <a:pt x="108" y="2172"/>
                  </a:lnTo>
                  <a:lnTo>
                    <a:pt x="250" y="2243"/>
                  </a:lnTo>
                  <a:lnTo>
                    <a:pt x="428" y="2279"/>
                  </a:lnTo>
                  <a:lnTo>
                    <a:pt x="926" y="2279"/>
                  </a:lnTo>
                  <a:lnTo>
                    <a:pt x="1104" y="2243"/>
                  </a:lnTo>
                  <a:lnTo>
                    <a:pt x="1247" y="2172"/>
                  </a:lnTo>
                  <a:lnTo>
                    <a:pt x="1318" y="2029"/>
                  </a:lnTo>
                  <a:lnTo>
                    <a:pt x="1353" y="1852"/>
                  </a:lnTo>
                  <a:lnTo>
                    <a:pt x="1353" y="428"/>
                  </a:lnTo>
                  <a:lnTo>
                    <a:pt x="1318" y="285"/>
                  </a:lnTo>
                  <a:lnTo>
                    <a:pt x="1247" y="143"/>
                  </a:lnTo>
                  <a:lnTo>
                    <a:pt x="1104" y="36"/>
                  </a:lnTo>
                  <a:lnTo>
                    <a:pt x="92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25"/>
            <p:cNvSpPr/>
            <p:nvPr/>
          </p:nvSpPr>
          <p:spPr>
            <a:xfrm>
              <a:off x="2409399" y="3777655"/>
              <a:ext cx="60602" cy="63743"/>
            </a:xfrm>
            <a:custGeom>
              <a:avLst/>
              <a:gdLst/>
              <a:ahLst/>
              <a:cxnLst/>
              <a:rect l="l" t="t" r="r" b="b"/>
              <a:pathLst>
                <a:path w="1389" h="1461" extrusionOk="0">
                  <a:moveTo>
                    <a:pt x="356" y="1"/>
                  </a:moveTo>
                  <a:lnTo>
                    <a:pt x="214" y="36"/>
                  </a:lnTo>
                  <a:lnTo>
                    <a:pt x="107" y="108"/>
                  </a:lnTo>
                  <a:lnTo>
                    <a:pt x="36" y="214"/>
                  </a:lnTo>
                  <a:lnTo>
                    <a:pt x="0" y="357"/>
                  </a:lnTo>
                  <a:lnTo>
                    <a:pt x="0" y="1104"/>
                  </a:lnTo>
                  <a:lnTo>
                    <a:pt x="36" y="1247"/>
                  </a:lnTo>
                  <a:lnTo>
                    <a:pt x="107" y="1353"/>
                  </a:lnTo>
                  <a:lnTo>
                    <a:pt x="214" y="1425"/>
                  </a:lnTo>
                  <a:lnTo>
                    <a:pt x="356" y="1460"/>
                  </a:lnTo>
                  <a:lnTo>
                    <a:pt x="1032" y="1460"/>
                  </a:lnTo>
                  <a:lnTo>
                    <a:pt x="1175" y="1425"/>
                  </a:lnTo>
                  <a:lnTo>
                    <a:pt x="1281" y="1353"/>
                  </a:lnTo>
                  <a:lnTo>
                    <a:pt x="1353" y="1247"/>
                  </a:lnTo>
                  <a:lnTo>
                    <a:pt x="1388" y="1104"/>
                  </a:lnTo>
                  <a:lnTo>
                    <a:pt x="1388" y="357"/>
                  </a:lnTo>
                  <a:lnTo>
                    <a:pt x="1353" y="214"/>
                  </a:lnTo>
                  <a:lnTo>
                    <a:pt x="1281" y="108"/>
                  </a:lnTo>
                  <a:lnTo>
                    <a:pt x="1175" y="36"/>
                  </a:lnTo>
                  <a:lnTo>
                    <a:pt x="103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25"/>
            <p:cNvSpPr/>
            <p:nvPr/>
          </p:nvSpPr>
          <p:spPr>
            <a:xfrm>
              <a:off x="2370570" y="3759025"/>
              <a:ext cx="60602" cy="99433"/>
            </a:xfrm>
            <a:custGeom>
              <a:avLst/>
              <a:gdLst/>
              <a:ahLst/>
              <a:cxnLst/>
              <a:rect l="l" t="t" r="r" b="b"/>
              <a:pathLst>
                <a:path w="1389" h="2279" extrusionOk="0">
                  <a:moveTo>
                    <a:pt x="427" y="1"/>
                  </a:moveTo>
                  <a:lnTo>
                    <a:pt x="249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28"/>
                  </a:lnTo>
                  <a:lnTo>
                    <a:pt x="0" y="1852"/>
                  </a:lnTo>
                  <a:lnTo>
                    <a:pt x="36" y="2029"/>
                  </a:lnTo>
                  <a:lnTo>
                    <a:pt x="143" y="2172"/>
                  </a:lnTo>
                  <a:lnTo>
                    <a:pt x="249" y="2243"/>
                  </a:lnTo>
                  <a:lnTo>
                    <a:pt x="427" y="2279"/>
                  </a:lnTo>
                  <a:lnTo>
                    <a:pt x="961" y="2279"/>
                  </a:lnTo>
                  <a:lnTo>
                    <a:pt x="1104" y="2243"/>
                  </a:lnTo>
                  <a:lnTo>
                    <a:pt x="1246" y="2172"/>
                  </a:lnTo>
                  <a:lnTo>
                    <a:pt x="1353" y="2029"/>
                  </a:lnTo>
                  <a:lnTo>
                    <a:pt x="1388" y="1852"/>
                  </a:lnTo>
                  <a:lnTo>
                    <a:pt x="1388" y="428"/>
                  </a:lnTo>
                  <a:lnTo>
                    <a:pt x="1353" y="285"/>
                  </a:lnTo>
                  <a:lnTo>
                    <a:pt x="1246" y="143"/>
                  </a:lnTo>
                  <a:lnTo>
                    <a:pt x="1104" y="36"/>
                  </a:lnTo>
                  <a:lnTo>
                    <a:pt x="96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25"/>
            <p:cNvSpPr/>
            <p:nvPr/>
          </p:nvSpPr>
          <p:spPr>
            <a:xfrm>
              <a:off x="1934193" y="4356915"/>
              <a:ext cx="788961" cy="374302"/>
            </a:xfrm>
            <a:custGeom>
              <a:avLst/>
              <a:gdLst/>
              <a:ahLst/>
              <a:cxnLst/>
              <a:rect l="l" t="t" r="r" b="b"/>
              <a:pathLst>
                <a:path w="18083" h="8579" extrusionOk="0">
                  <a:moveTo>
                    <a:pt x="854" y="0"/>
                  </a:moveTo>
                  <a:lnTo>
                    <a:pt x="249" y="178"/>
                  </a:lnTo>
                  <a:lnTo>
                    <a:pt x="107" y="214"/>
                  </a:lnTo>
                  <a:lnTo>
                    <a:pt x="36" y="321"/>
                  </a:lnTo>
                  <a:lnTo>
                    <a:pt x="0" y="463"/>
                  </a:lnTo>
                  <a:lnTo>
                    <a:pt x="0" y="605"/>
                  </a:lnTo>
                  <a:lnTo>
                    <a:pt x="285" y="1531"/>
                  </a:lnTo>
                  <a:lnTo>
                    <a:pt x="605" y="2421"/>
                  </a:lnTo>
                  <a:lnTo>
                    <a:pt x="997" y="3275"/>
                  </a:lnTo>
                  <a:lnTo>
                    <a:pt x="1388" y="4023"/>
                  </a:lnTo>
                  <a:lnTo>
                    <a:pt x="1851" y="4770"/>
                  </a:lnTo>
                  <a:lnTo>
                    <a:pt x="2314" y="5411"/>
                  </a:lnTo>
                  <a:lnTo>
                    <a:pt x="2848" y="6016"/>
                  </a:lnTo>
                  <a:lnTo>
                    <a:pt x="3382" y="6550"/>
                  </a:lnTo>
                  <a:lnTo>
                    <a:pt x="3987" y="7012"/>
                  </a:lnTo>
                  <a:lnTo>
                    <a:pt x="4592" y="7404"/>
                  </a:lnTo>
                  <a:lnTo>
                    <a:pt x="5233" y="7760"/>
                  </a:lnTo>
                  <a:lnTo>
                    <a:pt x="5944" y="8045"/>
                  </a:lnTo>
                  <a:lnTo>
                    <a:pt x="6656" y="8258"/>
                  </a:lnTo>
                  <a:lnTo>
                    <a:pt x="7404" y="8436"/>
                  </a:lnTo>
                  <a:lnTo>
                    <a:pt x="8222" y="8543"/>
                  </a:lnTo>
                  <a:lnTo>
                    <a:pt x="9041" y="8579"/>
                  </a:lnTo>
                  <a:lnTo>
                    <a:pt x="9860" y="8543"/>
                  </a:lnTo>
                  <a:lnTo>
                    <a:pt x="10643" y="8436"/>
                  </a:lnTo>
                  <a:lnTo>
                    <a:pt x="11390" y="8258"/>
                  </a:lnTo>
                  <a:lnTo>
                    <a:pt x="12102" y="8045"/>
                  </a:lnTo>
                  <a:lnTo>
                    <a:pt x="12814" y="7760"/>
                  </a:lnTo>
                  <a:lnTo>
                    <a:pt x="13455" y="7404"/>
                  </a:lnTo>
                  <a:lnTo>
                    <a:pt x="14096" y="7012"/>
                  </a:lnTo>
                  <a:lnTo>
                    <a:pt x="14665" y="6550"/>
                  </a:lnTo>
                  <a:lnTo>
                    <a:pt x="15235" y="6016"/>
                  </a:lnTo>
                  <a:lnTo>
                    <a:pt x="15733" y="5411"/>
                  </a:lnTo>
                  <a:lnTo>
                    <a:pt x="16231" y="4770"/>
                  </a:lnTo>
                  <a:lnTo>
                    <a:pt x="16658" y="4023"/>
                  </a:lnTo>
                  <a:lnTo>
                    <a:pt x="17085" y="3275"/>
                  </a:lnTo>
                  <a:lnTo>
                    <a:pt x="17441" y="2421"/>
                  </a:lnTo>
                  <a:lnTo>
                    <a:pt x="17762" y="1531"/>
                  </a:lnTo>
                  <a:lnTo>
                    <a:pt x="18046" y="605"/>
                  </a:lnTo>
                  <a:lnTo>
                    <a:pt x="18082" y="463"/>
                  </a:lnTo>
                  <a:lnTo>
                    <a:pt x="18046" y="321"/>
                  </a:lnTo>
                  <a:lnTo>
                    <a:pt x="17940" y="214"/>
                  </a:lnTo>
                  <a:lnTo>
                    <a:pt x="17833" y="178"/>
                  </a:lnTo>
                  <a:lnTo>
                    <a:pt x="17192" y="0"/>
                  </a:lnTo>
                  <a:lnTo>
                    <a:pt x="17085" y="0"/>
                  </a:lnTo>
                  <a:lnTo>
                    <a:pt x="16943" y="36"/>
                  </a:lnTo>
                  <a:lnTo>
                    <a:pt x="16836" y="143"/>
                  </a:lnTo>
                  <a:lnTo>
                    <a:pt x="16801" y="250"/>
                  </a:lnTo>
                  <a:lnTo>
                    <a:pt x="16552" y="1104"/>
                  </a:lnTo>
                  <a:lnTo>
                    <a:pt x="16231" y="1887"/>
                  </a:lnTo>
                  <a:lnTo>
                    <a:pt x="15911" y="2634"/>
                  </a:lnTo>
                  <a:lnTo>
                    <a:pt x="15590" y="3311"/>
                  </a:lnTo>
                  <a:lnTo>
                    <a:pt x="15199" y="3916"/>
                  </a:lnTo>
                  <a:lnTo>
                    <a:pt x="14772" y="4485"/>
                  </a:lnTo>
                  <a:lnTo>
                    <a:pt x="14345" y="5019"/>
                  </a:lnTo>
                  <a:lnTo>
                    <a:pt x="13882" y="5482"/>
                  </a:lnTo>
                  <a:lnTo>
                    <a:pt x="13384" y="5909"/>
                  </a:lnTo>
                  <a:lnTo>
                    <a:pt x="12850" y="6265"/>
                  </a:lnTo>
                  <a:lnTo>
                    <a:pt x="12280" y="6550"/>
                  </a:lnTo>
                  <a:lnTo>
                    <a:pt x="11675" y="6799"/>
                  </a:lnTo>
                  <a:lnTo>
                    <a:pt x="11070" y="7012"/>
                  </a:lnTo>
                  <a:lnTo>
                    <a:pt x="10429" y="7119"/>
                  </a:lnTo>
                  <a:lnTo>
                    <a:pt x="9753" y="7226"/>
                  </a:lnTo>
                  <a:lnTo>
                    <a:pt x="9041" y="7262"/>
                  </a:lnTo>
                  <a:lnTo>
                    <a:pt x="8329" y="7226"/>
                  </a:lnTo>
                  <a:lnTo>
                    <a:pt x="7653" y="7119"/>
                  </a:lnTo>
                  <a:lnTo>
                    <a:pt x="6977" y="7012"/>
                  </a:lnTo>
                  <a:lnTo>
                    <a:pt x="6372" y="6799"/>
                  </a:lnTo>
                  <a:lnTo>
                    <a:pt x="5766" y="6550"/>
                  </a:lnTo>
                  <a:lnTo>
                    <a:pt x="5233" y="6265"/>
                  </a:lnTo>
                  <a:lnTo>
                    <a:pt x="4699" y="5909"/>
                  </a:lnTo>
                  <a:lnTo>
                    <a:pt x="4200" y="5482"/>
                  </a:lnTo>
                  <a:lnTo>
                    <a:pt x="3702" y="5019"/>
                  </a:lnTo>
                  <a:lnTo>
                    <a:pt x="3275" y="4485"/>
                  </a:lnTo>
                  <a:lnTo>
                    <a:pt x="2848" y="3916"/>
                  </a:lnTo>
                  <a:lnTo>
                    <a:pt x="2492" y="3311"/>
                  </a:lnTo>
                  <a:lnTo>
                    <a:pt x="2136" y="2634"/>
                  </a:lnTo>
                  <a:lnTo>
                    <a:pt x="1816" y="1887"/>
                  </a:lnTo>
                  <a:lnTo>
                    <a:pt x="1531" y="1104"/>
                  </a:lnTo>
                  <a:lnTo>
                    <a:pt x="1246" y="250"/>
                  </a:lnTo>
                  <a:lnTo>
                    <a:pt x="1210" y="143"/>
                  </a:lnTo>
                  <a:lnTo>
                    <a:pt x="1104" y="36"/>
                  </a:lnTo>
                  <a:lnTo>
                    <a:pt x="99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2" name="Google Shape;1282;p29"/>
          <p:cNvSpPr txBox="1">
            <a:spLocks noGrp="1"/>
          </p:cNvSpPr>
          <p:nvPr>
            <p:ph type="title"/>
          </p:nvPr>
        </p:nvSpPr>
        <p:spPr>
          <a:xfrm>
            <a:off x="720000" y="19625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and Case Context</a:t>
            </a:r>
          </a:p>
        </p:txBody>
      </p:sp>
      <p:sp>
        <p:nvSpPr>
          <p:cNvPr id="1284" name="Google Shape;1284;p29"/>
          <p:cNvSpPr txBox="1">
            <a:spLocks noGrp="1"/>
          </p:cNvSpPr>
          <p:nvPr>
            <p:ph type="subTitle" idx="2"/>
          </p:nvPr>
        </p:nvSpPr>
        <p:spPr>
          <a:xfrm>
            <a:off x="439112" y="957095"/>
            <a:ext cx="5626021" cy="311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Lucy </a:t>
            </a:r>
            <a:r>
              <a:rPr lang="en-US" sz="1200" dirty="0" err="1"/>
              <a:t>Letby</a:t>
            </a:r>
            <a:r>
              <a:rPr lang="en-US" sz="1200" dirty="0"/>
              <a:t> case took place at Countess of Chester Hospital from June 2015 to June 2016, highlighting individual criminal actions leading to significant </a:t>
            </a:r>
            <a:r>
              <a:rPr lang="en-US" sz="1200" dirty="0" err="1"/>
              <a:t>organisational</a:t>
            </a:r>
            <a:r>
              <a:rPr lang="en-US" sz="1200" dirty="0"/>
              <a:t> failures (Al Jazeera,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 err="1"/>
              <a:t>Letby</a:t>
            </a:r>
            <a:r>
              <a:rPr lang="en-US" sz="1200" dirty="0"/>
              <a:t>, a neonatal nurse, was convicted in August 2023 of murdering seven infants and attempting to murder six others in the neonatal unit (Al Jazeera,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case shocked the UK and prompted a statutory public inquiry (BBC,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While </a:t>
            </a:r>
            <a:r>
              <a:rPr lang="en-US" sz="1200" dirty="0" err="1"/>
              <a:t>Letby</a:t>
            </a:r>
            <a:r>
              <a:rPr lang="en-US" sz="1200" dirty="0"/>
              <a:t> faced criminal liability, systemic failures enabled her actions to go undetected for over a year (Moritz, Coffey and Buchanan,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Concerns from doctors and staff were ignored, and there was negligence regarding unusual mortality spikes (Moritz, Coffey and Buchanan,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slow response from external regulators worsened the situation (Humphries,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presentation will </a:t>
            </a:r>
            <a:r>
              <a:rPr lang="en-US" sz="1200" dirty="0" err="1"/>
              <a:t>analyse</a:t>
            </a:r>
            <a:r>
              <a:rPr lang="en-US" sz="1200" dirty="0"/>
              <a:t> these systemic failures using quality and safety management frameworks to illustrate how feedback loops contributed to the scandal.</a:t>
            </a:r>
          </a:p>
        </p:txBody>
      </p:sp>
      <p:pic>
        <p:nvPicPr>
          <p:cNvPr id="1026" name="Picture 2" descr="Lucy Letby appeals, claims and inquiry: where things stand now">
            <a:extLst>
              <a:ext uri="{FF2B5EF4-FFF2-40B4-BE49-F238E27FC236}">
                <a16:creationId xmlns:a16="http://schemas.microsoft.com/office/drawing/2014/main" id="{036B2971-4603-45AE-AC1F-2516564C6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77765" y="1790132"/>
            <a:ext cx="2732372" cy="163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9" name="Google Shape;1289;p30"/>
          <p:cNvSpPr txBox="1">
            <a:spLocks noGrp="1"/>
          </p:cNvSpPr>
          <p:nvPr>
            <p:ph type="title"/>
          </p:nvPr>
        </p:nvSpPr>
        <p:spPr>
          <a:xfrm>
            <a:off x="713225" y="808450"/>
            <a:ext cx="4223400" cy="10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Goal</a:t>
            </a:r>
          </a:p>
        </p:txBody>
      </p:sp>
      <p:sp>
        <p:nvSpPr>
          <p:cNvPr id="1290" name="Google Shape;1290;p30"/>
          <p:cNvSpPr txBox="1">
            <a:spLocks noGrp="1"/>
          </p:cNvSpPr>
          <p:nvPr>
            <p:ph type="subTitle" idx="1"/>
          </p:nvPr>
        </p:nvSpPr>
        <p:spPr>
          <a:xfrm>
            <a:off x="713225" y="1610617"/>
            <a:ext cx="4223400" cy="243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/>
            <a:r>
              <a:rPr lang="en-US" dirty="0"/>
              <a:t>Evaluation of quality and safety management approaches.</a:t>
            </a:r>
          </a:p>
          <a:p>
            <a:pPr marL="285750" indent="-285750"/>
            <a:r>
              <a:rPr lang="en-US" dirty="0"/>
              <a:t>Analysis of governance and policy shortcomings in the NHS.</a:t>
            </a:r>
          </a:p>
          <a:p>
            <a:pPr marL="285750" indent="-285750"/>
            <a:r>
              <a:rPr lang="en-US" dirty="0"/>
              <a:t>Focus on whistleblowing, incident reporting, and regulatory oversight.</a:t>
            </a:r>
          </a:p>
          <a:p>
            <a:pPr marL="285750" indent="-285750"/>
            <a:r>
              <a:rPr lang="en-US" dirty="0"/>
              <a:t>Application of various models, including Systems Theory.</a:t>
            </a:r>
          </a:p>
          <a:p>
            <a:pPr marL="285750" indent="-285750"/>
            <a:r>
              <a:rPr lang="en-US" dirty="0"/>
              <a:t>Aim to drive evidence-based solutions to prevent catastrophic harm.</a:t>
            </a:r>
          </a:p>
        </p:txBody>
      </p:sp>
      <p:pic>
        <p:nvPicPr>
          <p:cNvPr id="2050" name="Picture 2" descr="Goals - Free business icons">
            <a:extLst>
              <a:ext uri="{FF2B5EF4-FFF2-40B4-BE49-F238E27FC236}">
                <a16:creationId xmlns:a16="http://schemas.microsoft.com/office/drawing/2014/main" id="{033A5D22-2184-4C3A-9D31-9196DA6B3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5400" y="664968"/>
            <a:ext cx="3560064" cy="356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Systems Theory and Swiss-Cheese Model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282773" y="1211401"/>
            <a:ext cx="5106091" cy="30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Healthcare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organisations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are viewed as complex adaptive systems that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utilise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feedback loops (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Ratnapalan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and Lang, 2019).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Systems Theory aids in describing, explaining, and predicting complex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behaviours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in patient treatment (Jason and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Bobak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2022).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Lack of sustained feedback loops can lead to vulnerabilities to active failures.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theory is instrumental in understanding the reasons for failures (Jason and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Bobak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2022).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Swiss Cheese Model is used for root cause analyses and safety initiatives in various sectors, including healthcare (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Wiegmann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et al., 2022).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This model illustrates multiple defensive layers with latent holes; harm occurs when the holes align across all layers (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Wiegmann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et al., 2022).</a:t>
            </a:r>
            <a:endParaRPr lang="en-US" b="1" u="sng" dirty="0">
              <a:solidFill>
                <a:schemeClr val="dk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3078" name="Picture 6" descr="undefined">
            <a:extLst>
              <a:ext uri="{FF2B5EF4-FFF2-40B4-BE49-F238E27FC236}">
                <a16:creationId xmlns:a16="http://schemas.microsoft.com/office/drawing/2014/main" id="{8B8ECE87-CA0E-42D6-8998-7D440883EC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50794" y="906634"/>
            <a:ext cx="3339638" cy="122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ystems Theory - an overview | ScienceDirect Topics">
            <a:extLst>
              <a:ext uri="{FF2B5EF4-FFF2-40B4-BE49-F238E27FC236}">
                <a16:creationId xmlns:a16="http://schemas.microsoft.com/office/drawing/2014/main" id="{0DA54687-81A0-47F0-AEB5-463EF9FC2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75745" y="2646191"/>
            <a:ext cx="33813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8" name="Google Shape;1298;p31"/>
          <p:cNvSpPr txBox="1">
            <a:spLocks noGrp="1"/>
          </p:cNvSpPr>
          <p:nvPr>
            <p:ph type="title"/>
          </p:nvPr>
        </p:nvSpPr>
        <p:spPr>
          <a:xfrm>
            <a:off x="720000" y="316558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Background</a:t>
            </a:r>
          </a:p>
        </p:txBody>
      </p:sp>
      <p:sp>
        <p:nvSpPr>
          <p:cNvPr id="1301" name="Google Shape;1301;p31"/>
          <p:cNvSpPr txBox="1">
            <a:spLocks noGrp="1"/>
          </p:cNvSpPr>
          <p:nvPr>
            <p:ph type="subTitle" idx="4"/>
          </p:nvPr>
        </p:nvSpPr>
        <p:spPr>
          <a:xfrm>
            <a:off x="109886" y="966601"/>
            <a:ext cx="6080427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In June 2015, 3 deaths were identified in the Neonatal Unit, leading to individual case reviews (Thirlwall, 2016).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 Neonatal Unit had no reports of neonatal deaths in 2014/15, prompting an Executive Serious Incident Panel in July 2015 (Thirlwall, 2016).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Deaths rose to eight in 2015, with five more in the first half of 2016 (Halliday,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Senior management commissioned superficial reviews, failing to identify deliberate harm.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Lucy </a:t>
            </a:r>
            <a:r>
              <a:rPr lang="en-US" dirty="0" err="1"/>
              <a:t>Letby</a:t>
            </a:r>
            <a:r>
              <a:rPr lang="en-US" dirty="0"/>
              <a:t> was removed from the Neonatal Unit in July 2016 after escalating internal concerns regarding her presence during the incidents (Halliday,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Police involvement revealed a larger scale of crimes linked to </a:t>
            </a:r>
            <a:r>
              <a:rPr lang="en-US" dirty="0" err="1"/>
              <a:t>Letby</a:t>
            </a:r>
            <a:r>
              <a:rPr lang="en-US" dirty="0"/>
              <a:t>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Following her conviction in 2023, the Thirlwall Inquiry exposed ignored clinician warnings, suppressed whistleblowing, and a defensive institutional culture (BBC, 2024).</a:t>
            </a:r>
          </a:p>
        </p:txBody>
      </p:sp>
      <p:pic>
        <p:nvPicPr>
          <p:cNvPr id="1026" name="Picture 2" descr="Newspaper headlines: Lucy Letby's 'final act of wickedness' - BBC News">
            <a:extLst>
              <a:ext uri="{FF2B5EF4-FFF2-40B4-BE49-F238E27FC236}">
                <a16:creationId xmlns:a16="http://schemas.microsoft.com/office/drawing/2014/main" id="{6749F16E-5902-4707-8B55-8EAE60517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90313" y="1321580"/>
            <a:ext cx="2953687" cy="3680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39"/>
          <p:cNvSpPr txBox="1">
            <a:spLocks noGrp="1"/>
          </p:cNvSpPr>
          <p:nvPr>
            <p:ph type="title"/>
          </p:nvPr>
        </p:nvSpPr>
        <p:spPr>
          <a:xfrm>
            <a:off x="720000" y="151612"/>
            <a:ext cx="7704000" cy="95680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Mapping System Failures (Using Systems Theory)</a:t>
            </a:r>
          </a:p>
        </p:txBody>
      </p:sp>
      <p:sp>
        <p:nvSpPr>
          <p:cNvPr id="1747" name="Google Shape;1747;p39"/>
          <p:cNvSpPr txBox="1">
            <a:spLocks noGrp="1"/>
          </p:cNvSpPr>
          <p:nvPr>
            <p:ph type="subTitle" idx="2"/>
          </p:nvPr>
        </p:nvSpPr>
        <p:spPr>
          <a:xfrm>
            <a:off x="533182" y="1992558"/>
            <a:ext cx="2457757" cy="18479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The clinical unit did not </a:t>
            </a:r>
            <a:r>
              <a:rPr lang="en-US" sz="1100" dirty="0" err="1"/>
              <a:t>recognise</a:t>
            </a:r>
            <a:r>
              <a:rPr lang="en-US" sz="1100" dirty="0"/>
              <a:t> clustering patterns (Humphries,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Handover notes and mortality data remained isolated (siloed) (The Week,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Lack of data integration hindered overall pattern recognition.</a:t>
            </a:r>
          </a:p>
        </p:txBody>
      </p:sp>
      <p:sp>
        <p:nvSpPr>
          <p:cNvPr id="1748" name="Google Shape;1748;p39"/>
          <p:cNvSpPr txBox="1">
            <a:spLocks noGrp="1"/>
          </p:cNvSpPr>
          <p:nvPr>
            <p:ph type="subTitle" idx="3"/>
          </p:nvPr>
        </p:nvSpPr>
        <p:spPr>
          <a:xfrm>
            <a:off x="790513" y="1218674"/>
            <a:ext cx="1943093" cy="6636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/>
              <a:t>Subsystem 1 (Clinical Unit)</a:t>
            </a:r>
          </a:p>
        </p:txBody>
      </p:sp>
      <p:sp>
        <p:nvSpPr>
          <p:cNvPr id="26" name="Google Shape;1747;p39">
            <a:extLst>
              <a:ext uri="{FF2B5EF4-FFF2-40B4-BE49-F238E27FC236}">
                <a16:creationId xmlns:a16="http://schemas.microsoft.com/office/drawing/2014/main" id="{4963DDB5-0853-4D4B-B066-2E9D28E2F634}"/>
              </a:ext>
            </a:extLst>
          </p:cNvPr>
          <p:cNvSpPr txBox="1">
            <a:spLocks/>
          </p:cNvSpPr>
          <p:nvPr/>
        </p:nvSpPr>
        <p:spPr>
          <a:xfrm>
            <a:off x="3248273" y="1992557"/>
            <a:ext cx="2809939" cy="184792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 Management subsystem </a:t>
            </a:r>
            <a:r>
              <a:rPr lang="en-US" sz="1100" dirty="0" err="1"/>
              <a:t>prioritised</a:t>
            </a:r>
            <a:r>
              <a:rPr lang="en-US" sz="1100" dirty="0"/>
              <a:t> reputation over safety (The Guardian,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Doctors who raised concerns were instructed to </a:t>
            </a:r>
            <a:r>
              <a:rPr lang="en-US" sz="1100" dirty="0" err="1"/>
              <a:t>apologise</a:t>
            </a:r>
            <a:r>
              <a:rPr lang="en-US" sz="1100" dirty="0"/>
              <a:t> to </a:t>
            </a:r>
            <a:r>
              <a:rPr lang="en-US" sz="1100" dirty="0" err="1"/>
              <a:t>Letby</a:t>
            </a:r>
            <a:r>
              <a:rPr lang="en-US" sz="1100" dirty="0"/>
              <a:t> (Halliday,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There were threats of disciplinary action against the concerned doctors (</a:t>
            </a:r>
            <a:r>
              <a:rPr lang="en-US" sz="1100" dirty="0" err="1"/>
              <a:t>Nancarrow</a:t>
            </a:r>
            <a:r>
              <a:rPr lang="en-US" sz="1100" dirty="0"/>
              <a:t>, 2025).</a:t>
            </a:r>
          </a:p>
        </p:txBody>
      </p:sp>
      <p:sp>
        <p:nvSpPr>
          <p:cNvPr id="27" name="Google Shape;1748;p39">
            <a:extLst>
              <a:ext uri="{FF2B5EF4-FFF2-40B4-BE49-F238E27FC236}">
                <a16:creationId xmlns:a16="http://schemas.microsoft.com/office/drawing/2014/main" id="{7354B459-A9A1-4448-B2B2-09E65C70098C}"/>
              </a:ext>
            </a:extLst>
          </p:cNvPr>
          <p:cNvSpPr txBox="1">
            <a:spLocks/>
          </p:cNvSpPr>
          <p:nvPr/>
        </p:nvSpPr>
        <p:spPr>
          <a:xfrm>
            <a:off x="3681695" y="1309604"/>
            <a:ext cx="1943093" cy="5727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Subsystem 2 (Management)</a:t>
            </a:r>
          </a:p>
        </p:txBody>
      </p:sp>
      <p:sp>
        <p:nvSpPr>
          <p:cNvPr id="28" name="Google Shape;1747;p39">
            <a:extLst>
              <a:ext uri="{FF2B5EF4-FFF2-40B4-BE49-F238E27FC236}">
                <a16:creationId xmlns:a16="http://schemas.microsoft.com/office/drawing/2014/main" id="{E58DF5E7-6D6B-4ED1-90A7-B34F62794C22}"/>
              </a:ext>
            </a:extLst>
          </p:cNvPr>
          <p:cNvSpPr txBox="1">
            <a:spLocks/>
          </p:cNvSpPr>
          <p:nvPr/>
        </p:nvSpPr>
        <p:spPr>
          <a:xfrm>
            <a:off x="6315544" y="1992557"/>
            <a:ext cx="2457758" cy="184792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Their response was sluggish.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An urgent inspection was not initiated despite excess death alerts (Humphries, 2024a).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 lack of action occurred until after </a:t>
            </a:r>
            <a:r>
              <a:rPr lang="en-US" sz="1100" dirty="0" err="1"/>
              <a:t>Letby</a:t>
            </a:r>
            <a:r>
              <a:rPr lang="en-US" sz="1100" dirty="0"/>
              <a:t> was removed from the ward.</a:t>
            </a:r>
          </a:p>
        </p:txBody>
      </p:sp>
      <p:sp>
        <p:nvSpPr>
          <p:cNvPr id="29" name="Google Shape;1748;p39">
            <a:extLst>
              <a:ext uri="{FF2B5EF4-FFF2-40B4-BE49-F238E27FC236}">
                <a16:creationId xmlns:a16="http://schemas.microsoft.com/office/drawing/2014/main" id="{BBF0F135-7268-40A5-BE46-3E5ABE8530A3}"/>
              </a:ext>
            </a:extLst>
          </p:cNvPr>
          <p:cNvSpPr txBox="1">
            <a:spLocks/>
          </p:cNvSpPr>
          <p:nvPr/>
        </p:nvSpPr>
        <p:spPr>
          <a:xfrm>
            <a:off x="6220696" y="1309604"/>
            <a:ext cx="2647454" cy="5727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Subsystem 3 (Regulators—CQC and NHS England)</a:t>
            </a:r>
          </a:p>
        </p:txBody>
      </p:sp>
      <p:sp>
        <p:nvSpPr>
          <p:cNvPr id="30" name="Google Shape;1748;p39">
            <a:extLst>
              <a:ext uri="{FF2B5EF4-FFF2-40B4-BE49-F238E27FC236}">
                <a16:creationId xmlns:a16="http://schemas.microsoft.com/office/drawing/2014/main" id="{CC53C00F-C6A8-45B7-98F0-E1BBC56C3155}"/>
              </a:ext>
            </a:extLst>
          </p:cNvPr>
          <p:cNvSpPr txBox="1">
            <a:spLocks/>
          </p:cNvSpPr>
          <p:nvPr/>
        </p:nvSpPr>
        <p:spPr>
          <a:xfrm>
            <a:off x="533182" y="4210537"/>
            <a:ext cx="2880453" cy="5727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Subsystem 4 (National Policy Environment)</a:t>
            </a:r>
          </a:p>
        </p:txBody>
      </p:sp>
      <p:sp>
        <p:nvSpPr>
          <p:cNvPr id="31" name="Google Shape;1747;p39">
            <a:extLst>
              <a:ext uri="{FF2B5EF4-FFF2-40B4-BE49-F238E27FC236}">
                <a16:creationId xmlns:a16="http://schemas.microsoft.com/office/drawing/2014/main" id="{8385432E-FC69-41E2-B060-21B1BF40F133}"/>
              </a:ext>
            </a:extLst>
          </p:cNvPr>
          <p:cNvSpPr txBox="1">
            <a:spLocks/>
          </p:cNvSpPr>
          <p:nvPr/>
        </p:nvSpPr>
        <p:spPr>
          <a:xfrm>
            <a:off x="3499104" y="4060987"/>
            <a:ext cx="5274198" cy="8718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Provided inadequate protection for whistleblowers.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 “Freedom to Speak Up” framework existed theoretically but was poorly enforced (</a:t>
            </a:r>
            <a:r>
              <a:rPr lang="en-US" sz="1100" dirty="0" err="1"/>
              <a:t>Chakravorty</a:t>
            </a:r>
            <a:r>
              <a:rPr lang="en-US" sz="1100" dirty="0"/>
              <a:t>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Overall, enforcement mechanisms for this framework were significantly lacking.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39"/>
          <p:cNvSpPr txBox="1">
            <a:spLocks noGrp="1"/>
          </p:cNvSpPr>
          <p:nvPr>
            <p:ph type="title"/>
          </p:nvPr>
        </p:nvSpPr>
        <p:spPr>
          <a:xfrm>
            <a:off x="720000" y="151612"/>
            <a:ext cx="7704000" cy="95680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Root Cause Analysis (Through a Systems Lens)</a:t>
            </a:r>
          </a:p>
        </p:txBody>
      </p:sp>
      <p:sp>
        <p:nvSpPr>
          <p:cNvPr id="1747" name="Google Shape;1747;p39"/>
          <p:cNvSpPr txBox="1">
            <a:spLocks noGrp="1"/>
          </p:cNvSpPr>
          <p:nvPr>
            <p:ph type="subTitle" idx="2"/>
          </p:nvPr>
        </p:nvSpPr>
        <p:spPr>
          <a:xfrm>
            <a:off x="2435134" y="1279582"/>
            <a:ext cx="5854754" cy="59700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Unexplained neonatal events missed or misattributed by the hospital team (</a:t>
            </a:r>
            <a:r>
              <a:rPr lang="en-US" dirty="0" err="1"/>
              <a:t>Specia</a:t>
            </a:r>
            <a:r>
              <a:rPr lang="en-US" dirty="0"/>
              <a:t>, 2023).</a:t>
            </a:r>
          </a:p>
        </p:txBody>
      </p:sp>
      <p:sp>
        <p:nvSpPr>
          <p:cNvPr id="1748" name="Google Shape;1748;p39"/>
          <p:cNvSpPr txBox="1">
            <a:spLocks noGrp="1"/>
          </p:cNvSpPr>
          <p:nvPr>
            <p:ph type="subTitle" idx="3"/>
          </p:nvPr>
        </p:nvSpPr>
        <p:spPr>
          <a:xfrm>
            <a:off x="339409" y="1377290"/>
            <a:ext cx="1943093" cy="4015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/>
              <a:t>Immediate Causes</a:t>
            </a:r>
          </a:p>
        </p:txBody>
      </p:sp>
      <p:sp>
        <p:nvSpPr>
          <p:cNvPr id="11" name="Google Shape;1747;p39">
            <a:extLst>
              <a:ext uri="{FF2B5EF4-FFF2-40B4-BE49-F238E27FC236}">
                <a16:creationId xmlns:a16="http://schemas.microsoft.com/office/drawing/2014/main" id="{715C36C8-EC1B-43EB-830C-5728E39539B5}"/>
              </a:ext>
            </a:extLst>
          </p:cNvPr>
          <p:cNvSpPr txBox="1">
            <a:spLocks/>
          </p:cNvSpPr>
          <p:nvPr/>
        </p:nvSpPr>
        <p:spPr>
          <a:xfrm>
            <a:off x="2435134" y="2016639"/>
            <a:ext cx="5854754" cy="59700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-US" dirty="0"/>
              <a:t>Fragmented handovers and lack of automated anomaly detection.</a:t>
            </a:r>
          </a:p>
        </p:txBody>
      </p:sp>
      <p:sp>
        <p:nvSpPr>
          <p:cNvPr id="12" name="Google Shape;1748;p39">
            <a:extLst>
              <a:ext uri="{FF2B5EF4-FFF2-40B4-BE49-F238E27FC236}">
                <a16:creationId xmlns:a16="http://schemas.microsoft.com/office/drawing/2014/main" id="{D6F5615A-FF2A-4C72-B045-4F515A7CD493}"/>
              </a:ext>
            </a:extLst>
          </p:cNvPr>
          <p:cNvSpPr txBox="1">
            <a:spLocks/>
          </p:cNvSpPr>
          <p:nvPr/>
        </p:nvSpPr>
        <p:spPr>
          <a:xfrm>
            <a:off x="263092" y="2114347"/>
            <a:ext cx="2095725" cy="4015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Contributing Factors</a:t>
            </a:r>
          </a:p>
        </p:txBody>
      </p:sp>
      <p:sp>
        <p:nvSpPr>
          <p:cNvPr id="13" name="Google Shape;1747;p39">
            <a:extLst>
              <a:ext uri="{FF2B5EF4-FFF2-40B4-BE49-F238E27FC236}">
                <a16:creationId xmlns:a16="http://schemas.microsoft.com/office/drawing/2014/main" id="{5C88100B-BD81-4142-AB1F-FB50EC4FB1E0}"/>
              </a:ext>
            </a:extLst>
          </p:cNvPr>
          <p:cNvSpPr txBox="1">
            <a:spLocks/>
          </p:cNvSpPr>
          <p:nvPr/>
        </p:nvSpPr>
        <p:spPr>
          <a:xfrm>
            <a:off x="2435134" y="2801671"/>
            <a:ext cx="5854754" cy="6964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-US" dirty="0"/>
              <a:t>Natural, </a:t>
            </a:r>
            <a:r>
              <a:rPr lang="en-US" dirty="0" err="1"/>
              <a:t>characterised</a:t>
            </a:r>
            <a:r>
              <a:rPr lang="en-US" dirty="0"/>
              <a:t> by a climate of silence, leadership defensiveness, and weaker external accountability (ITV, 2023).</a:t>
            </a:r>
          </a:p>
        </p:txBody>
      </p:sp>
      <p:sp>
        <p:nvSpPr>
          <p:cNvPr id="14" name="Google Shape;1748;p39">
            <a:extLst>
              <a:ext uri="{FF2B5EF4-FFF2-40B4-BE49-F238E27FC236}">
                <a16:creationId xmlns:a16="http://schemas.microsoft.com/office/drawing/2014/main" id="{2B4989A5-590D-4D1D-BBD8-66EE8E5C16C6}"/>
              </a:ext>
            </a:extLst>
          </p:cNvPr>
          <p:cNvSpPr txBox="1">
            <a:spLocks/>
          </p:cNvSpPr>
          <p:nvPr/>
        </p:nvSpPr>
        <p:spPr>
          <a:xfrm>
            <a:off x="263092" y="2851404"/>
            <a:ext cx="2095725" cy="59700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Underlying Root Causes</a:t>
            </a:r>
          </a:p>
        </p:txBody>
      </p:sp>
      <p:sp>
        <p:nvSpPr>
          <p:cNvPr id="15" name="Google Shape;1747;p39">
            <a:extLst>
              <a:ext uri="{FF2B5EF4-FFF2-40B4-BE49-F238E27FC236}">
                <a16:creationId xmlns:a16="http://schemas.microsoft.com/office/drawing/2014/main" id="{F33B6B64-ED4C-491A-A348-3EE1746B2246}"/>
              </a:ext>
            </a:extLst>
          </p:cNvPr>
          <p:cNvSpPr txBox="1">
            <a:spLocks/>
          </p:cNvSpPr>
          <p:nvPr/>
        </p:nvSpPr>
        <p:spPr>
          <a:xfrm>
            <a:off x="1840992" y="3575489"/>
            <a:ext cx="7193280" cy="1457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There was a misalignment between the </a:t>
            </a:r>
            <a:r>
              <a:rPr lang="en-US" sz="1200" dirty="0" err="1"/>
              <a:t>organisation's</a:t>
            </a:r>
            <a:r>
              <a:rPr lang="en-US" sz="1200" dirty="0"/>
              <a:t> stated safety culture and its actual feedback mechanisms (</a:t>
            </a:r>
            <a:r>
              <a:rPr lang="en-US" sz="1200" dirty="0" err="1"/>
              <a:t>Chakravorty</a:t>
            </a:r>
            <a:r>
              <a:rPr lang="en-US" sz="1200" dirty="0"/>
              <a:t>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Managers perceived clinicians' concerns as personality clashes instead of </a:t>
            </a:r>
            <a:r>
              <a:rPr lang="en-US" sz="1200" dirty="0" err="1"/>
              <a:t>recognising</a:t>
            </a:r>
            <a:r>
              <a:rPr lang="en-US" sz="1200" dirty="0"/>
              <a:t> them as systemic signals (Patterson,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National policies did not mandate real-time data sharing.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This led to a self-reinforcing loop of denial, where concerns were hidden rather than addressed.</a:t>
            </a:r>
          </a:p>
        </p:txBody>
      </p:sp>
      <p:sp>
        <p:nvSpPr>
          <p:cNvPr id="16" name="Google Shape;1748;p39">
            <a:extLst>
              <a:ext uri="{FF2B5EF4-FFF2-40B4-BE49-F238E27FC236}">
                <a16:creationId xmlns:a16="http://schemas.microsoft.com/office/drawing/2014/main" id="{8D7F7DAB-86A0-46BF-B256-D2E66A24246F}"/>
              </a:ext>
            </a:extLst>
          </p:cNvPr>
          <p:cNvSpPr txBox="1">
            <a:spLocks/>
          </p:cNvSpPr>
          <p:nvPr/>
        </p:nvSpPr>
        <p:spPr>
          <a:xfrm>
            <a:off x="109728" y="3923523"/>
            <a:ext cx="1562502" cy="7612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800" dirty="0"/>
              <a:t>System Lens</a:t>
            </a:r>
          </a:p>
        </p:txBody>
      </p:sp>
    </p:spTree>
    <p:extLst>
      <p:ext uri="{BB962C8B-B14F-4D97-AF65-F5344CB8AC3E}">
        <p14:creationId xmlns:p14="http://schemas.microsoft.com/office/powerpoint/2010/main" val="18052013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21297A3-789A-4501-ACA4-A0B8049DA219}"/>
              </a:ext>
            </a:extLst>
          </p:cNvPr>
          <p:cNvSpPr/>
          <p:nvPr/>
        </p:nvSpPr>
        <p:spPr>
          <a:xfrm>
            <a:off x="6841221" y="2676717"/>
            <a:ext cx="2097024" cy="755904"/>
          </a:xfrm>
          <a:prstGeom prst="round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System Collapse</a:t>
            </a:r>
          </a:p>
        </p:txBody>
      </p:sp>
      <p:sp>
        <p:nvSpPr>
          <p:cNvPr id="6" name="Google Shape;2364;p43">
            <a:extLst>
              <a:ext uri="{FF2B5EF4-FFF2-40B4-BE49-F238E27FC236}">
                <a16:creationId xmlns:a16="http://schemas.microsoft.com/office/drawing/2014/main" id="{840A0D98-5E42-48B7-A31B-CE2770D55434}"/>
              </a:ext>
            </a:extLst>
          </p:cNvPr>
          <p:cNvSpPr txBox="1">
            <a:spLocks/>
          </p:cNvSpPr>
          <p:nvPr/>
        </p:nvSpPr>
        <p:spPr>
          <a:xfrm>
            <a:off x="1026793" y="1039350"/>
            <a:ext cx="1158241" cy="33741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People</a:t>
            </a:r>
          </a:p>
        </p:txBody>
      </p:sp>
      <p:sp>
        <p:nvSpPr>
          <p:cNvPr id="7" name="Google Shape;2365;p43">
            <a:extLst>
              <a:ext uri="{FF2B5EF4-FFF2-40B4-BE49-F238E27FC236}">
                <a16:creationId xmlns:a16="http://schemas.microsoft.com/office/drawing/2014/main" id="{1FB9BBCC-4C33-40D2-8502-82666DB84E3D}"/>
              </a:ext>
            </a:extLst>
          </p:cNvPr>
          <p:cNvSpPr txBox="1">
            <a:spLocks/>
          </p:cNvSpPr>
          <p:nvPr/>
        </p:nvSpPr>
        <p:spPr>
          <a:xfrm>
            <a:off x="632408" y="1554556"/>
            <a:ext cx="1947012" cy="9355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Managerial inaction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Inadequate supervision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Concerns repeatedly dismissed</a:t>
            </a:r>
          </a:p>
        </p:txBody>
      </p:sp>
      <p:sp>
        <p:nvSpPr>
          <p:cNvPr id="8" name="Google Shape;2364;p43">
            <a:extLst>
              <a:ext uri="{FF2B5EF4-FFF2-40B4-BE49-F238E27FC236}">
                <a16:creationId xmlns:a16="http://schemas.microsoft.com/office/drawing/2014/main" id="{365E5C91-79EF-4C54-9816-363511AC84ED}"/>
              </a:ext>
            </a:extLst>
          </p:cNvPr>
          <p:cNvSpPr txBox="1">
            <a:spLocks/>
          </p:cNvSpPr>
          <p:nvPr/>
        </p:nvSpPr>
        <p:spPr>
          <a:xfrm>
            <a:off x="3157263" y="1004531"/>
            <a:ext cx="1158241" cy="33741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Processes</a:t>
            </a:r>
          </a:p>
        </p:txBody>
      </p:sp>
      <p:sp>
        <p:nvSpPr>
          <p:cNvPr id="9" name="Google Shape;2365;p43">
            <a:extLst>
              <a:ext uri="{FF2B5EF4-FFF2-40B4-BE49-F238E27FC236}">
                <a16:creationId xmlns:a16="http://schemas.microsoft.com/office/drawing/2014/main" id="{C90F9BB3-3F71-417C-A24A-68E626F87A32}"/>
              </a:ext>
            </a:extLst>
          </p:cNvPr>
          <p:cNvSpPr txBox="1">
            <a:spLocks/>
          </p:cNvSpPr>
          <p:nvPr/>
        </p:nvSpPr>
        <p:spPr>
          <a:xfrm>
            <a:off x="2687872" y="1403325"/>
            <a:ext cx="2097025" cy="10985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Disjointed incident reporting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Incomplete handover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Prevented timely pattern recognition</a:t>
            </a:r>
          </a:p>
        </p:txBody>
      </p:sp>
      <p:sp>
        <p:nvSpPr>
          <p:cNvPr id="10" name="Google Shape;2364;p43">
            <a:extLst>
              <a:ext uri="{FF2B5EF4-FFF2-40B4-BE49-F238E27FC236}">
                <a16:creationId xmlns:a16="http://schemas.microsoft.com/office/drawing/2014/main" id="{14BD0BCD-DEFC-4299-9BF3-AA2698F56063}"/>
              </a:ext>
            </a:extLst>
          </p:cNvPr>
          <p:cNvSpPr txBox="1">
            <a:spLocks/>
          </p:cNvSpPr>
          <p:nvPr/>
        </p:nvSpPr>
        <p:spPr>
          <a:xfrm>
            <a:off x="1015389" y="3539314"/>
            <a:ext cx="1158241" cy="3155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Policy</a:t>
            </a:r>
          </a:p>
        </p:txBody>
      </p:sp>
      <p:sp>
        <p:nvSpPr>
          <p:cNvPr id="11" name="Google Shape;2365;p43">
            <a:extLst>
              <a:ext uri="{FF2B5EF4-FFF2-40B4-BE49-F238E27FC236}">
                <a16:creationId xmlns:a16="http://schemas.microsoft.com/office/drawing/2014/main" id="{178BD11B-04F7-4879-9D3E-818F61C9F64C}"/>
              </a:ext>
            </a:extLst>
          </p:cNvPr>
          <p:cNvSpPr txBox="1">
            <a:spLocks/>
          </p:cNvSpPr>
          <p:nvPr/>
        </p:nvSpPr>
        <p:spPr>
          <a:xfrm>
            <a:off x="451104" y="3958296"/>
            <a:ext cx="2286812" cy="10788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Unclear escalation protocols / chains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Underused “Freedom to Speak Up” guardian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Whistleblowers left exposed and unsupported</a:t>
            </a:r>
          </a:p>
        </p:txBody>
      </p:sp>
      <p:sp>
        <p:nvSpPr>
          <p:cNvPr id="12" name="Google Shape;2364;p43">
            <a:extLst>
              <a:ext uri="{FF2B5EF4-FFF2-40B4-BE49-F238E27FC236}">
                <a16:creationId xmlns:a16="http://schemas.microsoft.com/office/drawing/2014/main" id="{20245BD1-6B06-4654-A38A-659AFF381FD4}"/>
              </a:ext>
            </a:extLst>
          </p:cNvPr>
          <p:cNvSpPr txBox="1">
            <a:spLocks/>
          </p:cNvSpPr>
          <p:nvPr/>
        </p:nvSpPr>
        <p:spPr>
          <a:xfrm>
            <a:off x="3297645" y="3533838"/>
            <a:ext cx="1158241" cy="3155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Environment</a:t>
            </a:r>
          </a:p>
        </p:txBody>
      </p:sp>
      <p:sp>
        <p:nvSpPr>
          <p:cNvPr id="13" name="Google Shape;2365;p43">
            <a:extLst>
              <a:ext uri="{FF2B5EF4-FFF2-40B4-BE49-F238E27FC236}">
                <a16:creationId xmlns:a16="http://schemas.microsoft.com/office/drawing/2014/main" id="{63DE76F2-B573-451C-8903-E4FF87F8C854}"/>
              </a:ext>
            </a:extLst>
          </p:cNvPr>
          <p:cNvSpPr txBox="1">
            <a:spLocks/>
          </p:cNvSpPr>
          <p:nvPr/>
        </p:nvSpPr>
        <p:spPr>
          <a:xfrm>
            <a:off x="2908603" y="3948525"/>
            <a:ext cx="2286812" cy="10788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Chronic short-staffing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High stress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Low psychological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Overall erosion of vigilance and collective awareness</a:t>
            </a:r>
          </a:p>
        </p:txBody>
      </p:sp>
      <p:sp>
        <p:nvSpPr>
          <p:cNvPr id="14" name="Google Shape;2364;p43">
            <a:extLst>
              <a:ext uri="{FF2B5EF4-FFF2-40B4-BE49-F238E27FC236}">
                <a16:creationId xmlns:a16="http://schemas.microsoft.com/office/drawing/2014/main" id="{5B061BC7-D618-43FE-A8F3-D079EDF40119}"/>
              </a:ext>
            </a:extLst>
          </p:cNvPr>
          <p:cNvSpPr txBox="1">
            <a:spLocks/>
          </p:cNvSpPr>
          <p:nvPr/>
        </p:nvSpPr>
        <p:spPr>
          <a:xfrm>
            <a:off x="5362740" y="998530"/>
            <a:ext cx="1158241" cy="3155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Technology</a:t>
            </a:r>
          </a:p>
        </p:txBody>
      </p:sp>
      <p:sp>
        <p:nvSpPr>
          <p:cNvPr id="15" name="Google Shape;2365;p43">
            <a:extLst>
              <a:ext uri="{FF2B5EF4-FFF2-40B4-BE49-F238E27FC236}">
                <a16:creationId xmlns:a16="http://schemas.microsoft.com/office/drawing/2014/main" id="{CF564C7B-CD9E-457D-ACD1-04F447834465}"/>
              </a:ext>
            </a:extLst>
          </p:cNvPr>
          <p:cNvSpPr txBox="1">
            <a:spLocks/>
          </p:cNvSpPr>
          <p:nvPr/>
        </p:nvSpPr>
        <p:spPr>
          <a:xfrm>
            <a:off x="4893349" y="1403326"/>
            <a:ext cx="2097024" cy="10985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Absence of </a:t>
            </a:r>
            <a:r>
              <a:rPr lang="en-US" sz="1100" dirty="0" err="1">
                <a:effectLst/>
                <a:latin typeface="Barlow" panose="00000500000000000000" pitchFamily="2" charset="0"/>
              </a:rPr>
              <a:t>centralised</a:t>
            </a:r>
            <a:r>
              <a:rPr lang="en-US" sz="1100" dirty="0">
                <a:effectLst/>
                <a:latin typeface="Barlow" panose="00000500000000000000" pitchFamily="2" charset="0"/>
              </a:rPr>
              <a:t> analytics dashboard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No mechanism to automatically flag mortality / anomaly spikes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D6F64F2-9397-4754-BFB2-1306074A76DE}"/>
              </a:ext>
            </a:extLst>
          </p:cNvPr>
          <p:cNvSpPr/>
          <p:nvPr/>
        </p:nvSpPr>
        <p:spPr>
          <a:xfrm>
            <a:off x="1106042" y="2815590"/>
            <a:ext cx="5541450" cy="478158"/>
          </a:xfrm>
          <a:prstGeom prst="right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Arrow: Up 16">
            <a:extLst>
              <a:ext uri="{FF2B5EF4-FFF2-40B4-BE49-F238E27FC236}">
                <a16:creationId xmlns:a16="http://schemas.microsoft.com/office/drawing/2014/main" id="{CD55E5E9-CDBA-47BC-A2DD-797B43850D22}"/>
              </a:ext>
            </a:extLst>
          </p:cNvPr>
          <p:cNvSpPr/>
          <p:nvPr/>
        </p:nvSpPr>
        <p:spPr>
          <a:xfrm rot="8033834">
            <a:off x="1593842" y="2551779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8BAAC0FB-5C16-4AED-85A7-09430A71FF84}"/>
              </a:ext>
            </a:extLst>
          </p:cNvPr>
          <p:cNvSpPr/>
          <p:nvPr/>
        </p:nvSpPr>
        <p:spPr>
          <a:xfrm rot="8033834">
            <a:off x="3590975" y="2545022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8A7B75A5-53D0-4676-8AC5-6B02A473A6BE}"/>
              </a:ext>
            </a:extLst>
          </p:cNvPr>
          <p:cNvSpPr/>
          <p:nvPr/>
        </p:nvSpPr>
        <p:spPr>
          <a:xfrm rot="3121870">
            <a:off x="1579243" y="3155033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Arrow: Up 19">
            <a:extLst>
              <a:ext uri="{FF2B5EF4-FFF2-40B4-BE49-F238E27FC236}">
                <a16:creationId xmlns:a16="http://schemas.microsoft.com/office/drawing/2014/main" id="{CC24F414-888A-44F4-8ACD-370187775B6E}"/>
              </a:ext>
            </a:extLst>
          </p:cNvPr>
          <p:cNvSpPr/>
          <p:nvPr/>
        </p:nvSpPr>
        <p:spPr>
          <a:xfrm rot="3121870">
            <a:off x="3609986" y="3167859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B8E8F01A-C979-49EB-87D3-A9078874F537}"/>
              </a:ext>
            </a:extLst>
          </p:cNvPr>
          <p:cNvSpPr/>
          <p:nvPr/>
        </p:nvSpPr>
        <p:spPr>
          <a:xfrm rot="8033834">
            <a:off x="5679100" y="2577677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Google Shape;1745;p39">
            <a:extLst>
              <a:ext uri="{FF2B5EF4-FFF2-40B4-BE49-F238E27FC236}">
                <a16:creationId xmlns:a16="http://schemas.microsoft.com/office/drawing/2014/main" id="{81F98E5C-0D95-422A-8D13-9807BD77C6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2880" y="103472"/>
            <a:ext cx="8851392" cy="7232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Fishbone Diagram (Cause Categories)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5AAEB94-9C02-4E16-BBB8-66C80381C1A6}"/>
              </a:ext>
            </a:extLst>
          </p:cNvPr>
          <p:cNvSpPr txBox="1"/>
          <p:nvPr/>
        </p:nvSpPr>
        <p:spPr>
          <a:xfrm>
            <a:off x="5724458" y="3642360"/>
            <a:ext cx="3309814" cy="138499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b="1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Relevance</a:t>
            </a:r>
          </a:p>
          <a:p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This fishbone diagram is a visual tool with 5 segments highlighting the relationships between factors contributing to an effect or problem (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Kumah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 </a:t>
            </a:r>
            <a:r>
              <a:rPr lang="en-US" sz="1400" b="0" i="1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et al., 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2024).</a:t>
            </a:r>
            <a:endParaRPr lang="en-US" dirty="0">
              <a:latin typeface="Barlow" panose="00000500000000000000" pitchFamily="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34"/>
          <p:cNvSpPr txBox="1">
            <a:spLocks noGrp="1"/>
          </p:cNvSpPr>
          <p:nvPr>
            <p:ph type="title"/>
          </p:nvPr>
        </p:nvSpPr>
        <p:spPr>
          <a:xfrm>
            <a:off x="485397" y="322449"/>
            <a:ext cx="8367888" cy="110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Donabedian Model Applied to the Case</a:t>
            </a:r>
            <a:endParaRPr lang="en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12C9F2-7A88-421E-8424-15DDD7BE25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560" y="1398836"/>
            <a:ext cx="7802880" cy="51801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sz="1200" b="1" dirty="0" err="1"/>
              <a:t>Avedis</a:t>
            </a:r>
            <a:r>
              <a:rPr lang="en-US" sz="1200" b="1" dirty="0"/>
              <a:t> Donabedian’s SPO framework is </a:t>
            </a:r>
            <a:r>
              <a:rPr lang="en-US" sz="1200" b="1" dirty="0" err="1"/>
              <a:t>utilised</a:t>
            </a:r>
            <a:r>
              <a:rPr lang="en-US" sz="1200" b="1" dirty="0"/>
              <a:t> to assess healthcare quality and identify failures (</a:t>
            </a:r>
            <a:r>
              <a:rPr lang="en-US" sz="1200" b="1" dirty="0" err="1"/>
              <a:t>Ameh</a:t>
            </a:r>
            <a:r>
              <a:rPr lang="en-US" sz="1200" b="1" dirty="0"/>
              <a:t> </a:t>
            </a:r>
            <a:r>
              <a:rPr lang="en-US" sz="1200" b="1" i="1" dirty="0"/>
              <a:t>et al., </a:t>
            </a:r>
            <a:r>
              <a:rPr lang="en-US" sz="1200" b="1" dirty="0"/>
              <a:t>2017)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8F5D8EA-51FD-4A89-AAA5-4A8E12243379}"/>
              </a:ext>
            </a:extLst>
          </p:cNvPr>
          <p:cNvSpPr txBox="1">
            <a:spLocks/>
          </p:cNvSpPr>
          <p:nvPr/>
        </p:nvSpPr>
        <p:spPr>
          <a:xfrm>
            <a:off x="121920" y="2577066"/>
            <a:ext cx="2670048" cy="1934009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Hierarchical leadership resisted external scrutiny (Dunhill, 2023)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The Care Quality Commission's involvement was predominantly reactive.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56146DD-741C-44BF-A681-71A1D957FED5}"/>
              </a:ext>
            </a:extLst>
          </p:cNvPr>
          <p:cNvSpPr txBox="1">
            <a:spLocks/>
          </p:cNvSpPr>
          <p:nvPr/>
        </p:nvSpPr>
        <p:spPr>
          <a:xfrm>
            <a:off x="3236976" y="2578358"/>
            <a:ext cx="2670048" cy="19340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Poor communication pathways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Inadequate investigation loops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Lack of data-sharing protocols contributed to unresolved concerns.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2C2CA2BF-20CB-4774-8019-1EDEE5018343}"/>
              </a:ext>
            </a:extLst>
          </p:cNvPr>
          <p:cNvSpPr txBox="1">
            <a:spLocks/>
          </p:cNvSpPr>
          <p:nvPr/>
        </p:nvSpPr>
        <p:spPr>
          <a:xfrm>
            <a:off x="6352032" y="2577066"/>
            <a:ext cx="2670048" cy="207016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Seven avoidable deaths, six near-fatal collapses (O’Donoghue </a:t>
            </a:r>
            <a:r>
              <a:rPr lang="en-US" sz="1400" i="1" dirty="0"/>
              <a:t>et al., </a:t>
            </a:r>
            <a:r>
              <a:rPr lang="en-US" sz="1400" dirty="0"/>
              <a:t>2023)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Significant family trauma, staff burnout, and damage to the hospital's reputation and public trust.</a:t>
            </a:r>
          </a:p>
        </p:txBody>
      </p:sp>
      <p:sp>
        <p:nvSpPr>
          <p:cNvPr id="13" name="Google Shape;1748;p39">
            <a:extLst>
              <a:ext uri="{FF2B5EF4-FFF2-40B4-BE49-F238E27FC236}">
                <a16:creationId xmlns:a16="http://schemas.microsoft.com/office/drawing/2014/main" id="{1F63183D-9C85-48B3-B414-17E5CA3850B2}"/>
              </a:ext>
            </a:extLst>
          </p:cNvPr>
          <p:cNvSpPr txBox="1">
            <a:spLocks/>
          </p:cNvSpPr>
          <p:nvPr/>
        </p:nvSpPr>
        <p:spPr>
          <a:xfrm>
            <a:off x="485397" y="2050336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Structure</a:t>
            </a:r>
          </a:p>
        </p:txBody>
      </p:sp>
      <p:sp>
        <p:nvSpPr>
          <p:cNvPr id="14" name="Google Shape;1748;p39">
            <a:extLst>
              <a:ext uri="{FF2B5EF4-FFF2-40B4-BE49-F238E27FC236}">
                <a16:creationId xmlns:a16="http://schemas.microsoft.com/office/drawing/2014/main" id="{EFE05AB9-9BE5-4751-8EA9-A12F9C77DDCB}"/>
              </a:ext>
            </a:extLst>
          </p:cNvPr>
          <p:cNvSpPr txBox="1">
            <a:spLocks/>
          </p:cNvSpPr>
          <p:nvPr/>
        </p:nvSpPr>
        <p:spPr>
          <a:xfrm>
            <a:off x="3610557" y="2050336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Process</a:t>
            </a:r>
          </a:p>
        </p:txBody>
      </p:sp>
      <p:sp>
        <p:nvSpPr>
          <p:cNvPr id="15" name="Google Shape;1748;p39">
            <a:extLst>
              <a:ext uri="{FF2B5EF4-FFF2-40B4-BE49-F238E27FC236}">
                <a16:creationId xmlns:a16="http://schemas.microsoft.com/office/drawing/2014/main" id="{2D58EEF3-6118-4D93-9A2B-2DD3814A26DE}"/>
              </a:ext>
            </a:extLst>
          </p:cNvPr>
          <p:cNvSpPr txBox="1">
            <a:spLocks/>
          </p:cNvSpPr>
          <p:nvPr/>
        </p:nvSpPr>
        <p:spPr>
          <a:xfrm>
            <a:off x="6715509" y="2050336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Outcome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D9343FD3-E963-4F28-B560-5B8C282EE82F}"/>
              </a:ext>
            </a:extLst>
          </p:cNvPr>
          <p:cNvSpPr/>
          <p:nvPr/>
        </p:nvSpPr>
        <p:spPr>
          <a:xfrm>
            <a:off x="2657856" y="2050336"/>
            <a:ext cx="694944" cy="394540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7F08B7D2-742D-423F-8E37-29DCDB542DED}"/>
              </a:ext>
            </a:extLst>
          </p:cNvPr>
          <p:cNvSpPr/>
          <p:nvPr/>
        </p:nvSpPr>
        <p:spPr>
          <a:xfrm>
            <a:off x="5811407" y="2050336"/>
            <a:ext cx="694944" cy="394540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8" name="Google Shape;1298;p3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and Governance Breakdowns</a:t>
            </a:r>
          </a:p>
        </p:txBody>
      </p:sp>
      <p:sp>
        <p:nvSpPr>
          <p:cNvPr id="1301" name="Google Shape;1301;p31"/>
          <p:cNvSpPr txBox="1">
            <a:spLocks noGrp="1"/>
          </p:cNvSpPr>
          <p:nvPr>
            <p:ph type="subTitle" idx="4"/>
          </p:nvPr>
        </p:nvSpPr>
        <p:spPr>
          <a:xfrm>
            <a:off x="603527" y="1162876"/>
            <a:ext cx="6671324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Freedom to Speak Up Guardians were ineffective or absent at </a:t>
            </a:r>
            <a:r>
              <a:rPr lang="en-US" sz="1600" dirty="0" err="1"/>
              <a:t>CoCH</a:t>
            </a:r>
            <a:r>
              <a:rPr lang="en-US" sz="1600" dirty="0"/>
              <a:t> (Humphries, 2024b).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 err="1"/>
              <a:t>Paediatricians</a:t>
            </a:r>
            <a:r>
              <a:rPr lang="en-US" sz="1600" dirty="0"/>
              <a:t> reported being instructed not to raise issues (Gill, 2024).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CQC inspections were reactive, intensifying when crimes were revealed (Halliday, 2024).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Lack of a real-time data-sharing platform led to unnoticed death spikes.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There was a disconnection between national policy and local implementation, fostering a culture </a:t>
            </a:r>
            <a:r>
              <a:rPr lang="en-US" sz="1600" dirty="0" err="1"/>
              <a:t>prioritising</a:t>
            </a:r>
            <a:r>
              <a:rPr lang="en-US" sz="1600" dirty="0"/>
              <a:t> reputational protection over patient safety.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These findings were corroborated by the Thirlwall Inquiry (Thirlwall, 2016).</a:t>
            </a:r>
          </a:p>
        </p:txBody>
      </p:sp>
      <p:grpSp>
        <p:nvGrpSpPr>
          <p:cNvPr id="4" name="Google Shape;1899;p45">
            <a:extLst>
              <a:ext uri="{FF2B5EF4-FFF2-40B4-BE49-F238E27FC236}">
                <a16:creationId xmlns:a16="http://schemas.microsoft.com/office/drawing/2014/main" id="{793C2303-F2CE-4BEA-9451-E2598AAE5698}"/>
              </a:ext>
            </a:extLst>
          </p:cNvPr>
          <p:cNvGrpSpPr/>
          <p:nvPr/>
        </p:nvGrpSpPr>
        <p:grpSpPr>
          <a:xfrm>
            <a:off x="1250024" y="0"/>
            <a:ext cx="1216802" cy="572697"/>
            <a:chOff x="1972475" y="2962901"/>
            <a:chExt cx="1216802" cy="572697"/>
          </a:xfrm>
        </p:grpSpPr>
        <p:sp>
          <p:nvSpPr>
            <p:cNvPr id="5" name="Google Shape;1900;p45">
              <a:extLst>
                <a:ext uri="{FF2B5EF4-FFF2-40B4-BE49-F238E27FC236}">
                  <a16:creationId xmlns:a16="http://schemas.microsoft.com/office/drawing/2014/main" id="{A378413D-6A4B-49A1-B3B1-84F8F5458F97}"/>
                </a:ext>
              </a:extLst>
            </p:cNvPr>
            <p:cNvSpPr/>
            <p:nvPr/>
          </p:nvSpPr>
          <p:spPr>
            <a:xfrm>
              <a:off x="1972475" y="2962901"/>
              <a:ext cx="1216802" cy="529007"/>
            </a:xfrm>
            <a:custGeom>
              <a:avLst/>
              <a:gdLst/>
              <a:ahLst/>
              <a:cxnLst/>
              <a:rect l="l" t="t" r="r" b="b"/>
              <a:pathLst>
                <a:path w="93313" h="40568" extrusionOk="0">
                  <a:moveTo>
                    <a:pt x="46296" y="1"/>
                  </a:moveTo>
                  <a:lnTo>
                    <a:pt x="44896" y="255"/>
                  </a:lnTo>
                  <a:lnTo>
                    <a:pt x="43283" y="552"/>
                  </a:lnTo>
                  <a:lnTo>
                    <a:pt x="41119" y="1061"/>
                  </a:lnTo>
                  <a:lnTo>
                    <a:pt x="38531" y="1655"/>
                  </a:lnTo>
                  <a:lnTo>
                    <a:pt x="35518" y="2462"/>
                  </a:lnTo>
                  <a:lnTo>
                    <a:pt x="33906" y="2928"/>
                  </a:lnTo>
                  <a:lnTo>
                    <a:pt x="32208" y="3438"/>
                  </a:lnTo>
                  <a:lnTo>
                    <a:pt x="30468" y="3989"/>
                  </a:lnTo>
                  <a:lnTo>
                    <a:pt x="28644" y="4583"/>
                  </a:lnTo>
                  <a:lnTo>
                    <a:pt x="26819" y="5262"/>
                  </a:lnTo>
                  <a:lnTo>
                    <a:pt x="24952" y="5984"/>
                  </a:lnTo>
                  <a:lnTo>
                    <a:pt x="23042" y="6705"/>
                  </a:lnTo>
                  <a:lnTo>
                    <a:pt x="21090" y="7554"/>
                  </a:lnTo>
                  <a:lnTo>
                    <a:pt x="19181" y="8402"/>
                  </a:lnTo>
                  <a:lnTo>
                    <a:pt x="17271" y="9336"/>
                  </a:lnTo>
                  <a:lnTo>
                    <a:pt x="15319" y="10312"/>
                  </a:lnTo>
                  <a:lnTo>
                    <a:pt x="13452" y="11330"/>
                  </a:lnTo>
                  <a:lnTo>
                    <a:pt x="11585" y="12434"/>
                  </a:lnTo>
                  <a:lnTo>
                    <a:pt x="9718" y="13622"/>
                  </a:lnTo>
                  <a:lnTo>
                    <a:pt x="7936" y="14852"/>
                  </a:lnTo>
                  <a:lnTo>
                    <a:pt x="6239" y="16125"/>
                  </a:lnTo>
                  <a:lnTo>
                    <a:pt x="4541" y="17483"/>
                  </a:lnTo>
                  <a:lnTo>
                    <a:pt x="3735" y="18162"/>
                  </a:lnTo>
                  <a:lnTo>
                    <a:pt x="2971" y="18884"/>
                  </a:lnTo>
                  <a:lnTo>
                    <a:pt x="2165" y="19647"/>
                  </a:lnTo>
                  <a:lnTo>
                    <a:pt x="1444" y="20369"/>
                  </a:lnTo>
                  <a:lnTo>
                    <a:pt x="722" y="21133"/>
                  </a:lnTo>
                  <a:lnTo>
                    <a:pt x="1" y="21939"/>
                  </a:lnTo>
                  <a:lnTo>
                    <a:pt x="255" y="40567"/>
                  </a:lnTo>
                  <a:lnTo>
                    <a:pt x="46805" y="40016"/>
                  </a:lnTo>
                  <a:lnTo>
                    <a:pt x="93313" y="39421"/>
                  </a:lnTo>
                  <a:lnTo>
                    <a:pt x="93101" y="20793"/>
                  </a:lnTo>
                  <a:lnTo>
                    <a:pt x="92379" y="19987"/>
                  </a:lnTo>
                  <a:lnTo>
                    <a:pt x="91616" y="19265"/>
                  </a:lnTo>
                  <a:lnTo>
                    <a:pt x="90852" y="18502"/>
                  </a:lnTo>
                  <a:lnTo>
                    <a:pt x="90088" y="17823"/>
                  </a:lnTo>
                  <a:lnTo>
                    <a:pt x="89282" y="17101"/>
                  </a:lnTo>
                  <a:lnTo>
                    <a:pt x="88433" y="16422"/>
                  </a:lnTo>
                  <a:lnTo>
                    <a:pt x="86736" y="15107"/>
                  </a:lnTo>
                  <a:lnTo>
                    <a:pt x="84996" y="13876"/>
                  </a:lnTo>
                  <a:lnTo>
                    <a:pt x="83171" y="12688"/>
                  </a:lnTo>
                  <a:lnTo>
                    <a:pt x="81304" y="11585"/>
                  </a:lnTo>
                  <a:lnTo>
                    <a:pt x="79395" y="10524"/>
                  </a:lnTo>
                  <a:lnTo>
                    <a:pt x="77485" y="9548"/>
                  </a:lnTo>
                  <a:lnTo>
                    <a:pt x="75533" y="8615"/>
                  </a:lnTo>
                  <a:lnTo>
                    <a:pt x="73581" y="7723"/>
                  </a:lnTo>
                  <a:lnTo>
                    <a:pt x="71629" y="6917"/>
                  </a:lnTo>
                  <a:lnTo>
                    <a:pt x="69720" y="6153"/>
                  </a:lnTo>
                  <a:lnTo>
                    <a:pt x="67768" y="5432"/>
                  </a:lnTo>
                  <a:lnTo>
                    <a:pt x="65901" y="4753"/>
                  </a:lnTo>
                  <a:lnTo>
                    <a:pt x="64034" y="4159"/>
                  </a:lnTo>
                  <a:lnTo>
                    <a:pt x="62209" y="3607"/>
                  </a:lnTo>
                  <a:lnTo>
                    <a:pt x="60427" y="3098"/>
                  </a:lnTo>
                  <a:lnTo>
                    <a:pt x="58729" y="2631"/>
                  </a:lnTo>
                  <a:lnTo>
                    <a:pt x="57117" y="2207"/>
                  </a:lnTo>
                  <a:lnTo>
                    <a:pt x="54104" y="1486"/>
                  </a:lnTo>
                  <a:lnTo>
                    <a:pt x="51473" y="892"/>
                  </a:lnTo>
                  <a:lnTo>
                    <a:pt x="49309" y="510"/>
                  </a:lnTo>
                  <a:lnTo>
                    <a:pt x="47697" y="213"/>
                  </a:lnTo>
                  <a:lnTo>
                    <a:pt x="4629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901;p45">
              <a:extLst>
                <a:ext uri="{FF2B5EF4-FFF2-40B4-BE49-F238E27FC236}">
                  <a16:creationId xmlns:a16="http://schemas.microsoft.com/office/drawing/2014/main" id="{0CB44252-5489-41D7-8C3C-8A7B26589E96}"/>
                </a:ext>
              </a:extLst>
            </p:cNvPr>
            <p:cNvSpPr/>
            <p:nvPr/>
          </p:nvSpPr>
          <p:spPr>
            <a:xfrm>
              <a:off x="1972475" y="2962901"/>
              <a:ext cx="1214598" cy="345299"/>
            </a:xfrm>
            <a:custGeom>
              <a:avLst/>
              <a:gdLst/>
              <a:ahLst/>
              <a:cxnLst/>
              <a:rect l="l" t="t" r="r" b="b"/>
              <a:pathLst>
                <a:path w="93144" h="26480" extrusionOk="0">
                  <a:moveTo>
                    <a:pt x="46296" y="1"/>
                  </a:moveTo>
                  <a:lnTo>
                    <a:pt x="44896" y="255"/>
                  </a:lnTo>
                  <a:lnTo>
                    <a:pt x="43283" y="552"/>
                  </a:lnTo>
                  <a:lnTo>
                    <a:pt x="41119" y="1061"/>
                  </a:lnTo>
                  <a:lnTo>
                    <a:pt x="38531" y="1655"/>
                  </a:lnTo>
                  <a:lnTo>
                    <a:pt x="35518" y="2462"/>
                  </a:lnTo>
                  <a:lnTo>
                    <a:pt x="33906" y="2928"/>
                  </a:lnTo>
                  <a:lnTo>
                    <a:pt x="32208" y="3438"/>
                  </a:lnTo>
                  <a:lnTo>
                    <a:pt x="30468" y="3989"/>
                  </a:lnTo>
                  <a:lnTo>
                    <a:pt x="28644" y="4583"/>
                  </a:lnTo>
                  <a:lnTo>
                    <a:pt x="26819" y="5262"/>
                  </a:lnTo>
                  <a:lnTo>
                    <a:pt x="24952" y="5984"/>
                  </a:lnTo>
                  <a:lnTo>
                    <a:pt x="23042" y="6705"/>
                  </a:lnTo>
                  <a:lnTo>
                    <a:pt x="21090" y="7554"/>
                  </a:lnTo>
                  <a:lnTo>
                    <a:pt x="19181" y="8402"/>
                  </a:lnTo>
                  <a:lnTo>
                    <a:pt x="17271" y="9336"/>
                  </a:lnTo>
                  <a:lnTo>
                    <a:pt x="15319" y="10312"/>
                  </a:lnTo>
                  <a:lnTo>
                    <a:pt x="13452" y="11330"/>
                  </a:lnTo>
                  <a:lnTo>
                    <a:pt x="11585" y="12434"/>
                  </a:lnTo>
                  <a:lnTo>
                    <a:pt x="9718" y="13622"/>
                  </a:lnTo>
                  <a:lnTo>
                    <a:pt x="7936" y="14852"/>
                  </a:lnTo>
                  <a:lnTo>
                    <a:pt x="6239" y="16125"/>
                  </a:lnTo>
                  <a:lnTo>
                    <a:pt x="4541" y="17483"/>
                  </a:lnTo>
                  <a:lnTo>
                    <a:pt x="3735" y="18162"/>
                  </a:lnTo>
                  <a:lnTo>
                    <a:pt x="2971" y="18884"/>
                  </a:lnTo>
                  <a:lnTo>
                    <a:pt x="2165" y="19647"/>
                  </a:lnTo>
                  <a:lnTo>
                    <a:pt x="1444" y="20369"/>
                  </a:lnTo>
                  <a:lnTo>
                    <a:pt x="722" y="21133"/>
                  </a:lnTo>
                  <a:lnTo>
                    <a:pt x="1" y="21939"/>
                  </a:lnTo>
                  <a:lnTo>
                    <a:pt x="86" y="26479"/>
                  </a:lnTo>
                  <a:lnTo>
                    <a:pt x="765" y="25715"/>
                  </a:lnTo>
                  <a:lnTo>
                    <a:pt x="1486" y="24952"/>
                  </a:lnTo>
                  <a:lnTo>
                    <a:pt x="2250" y="24188"/>
                  </a:lnTo>
                  <a:lnTo>
                    <a:pt x="3014" y="23466"/>
                  </a:lnTo>
                  <a:lnTo>
                    <a:pt x="3820" y="22745"/>
                  </a:lnTo>
                  <a:lnTo>
                    <a:pt x="4626" y="22024"/>
                  </a:lnTo>
                  <a:lnTo>
                    <a:pt x="6281" y="20666"/>
                  </a:lnTo>
                  <a:lnTo>
                    <a:pt x="8021" y="19393"/>
                  </a:lnTo>
                  <a:lnTo>
                    <a:pt x="9803" y="18162"/>
                  </a:lnTo>
                  <a:lnTo>
                    <a:pt x="11628" y="17016"/>
                  </a:lnTo>
                  <a:lnTo>
                    <a:pt x="13495" y="15913"/>
                  </a:lnTo>
                  <a:lnTo>
                    <a:pt x="15404" y="14852"/>
                  </a:lnTo>
                  <a:lnTo>
                    <a:pt x="17314" y="13876"/>
                  </a:lnTo>
                  <a:lnTo>
                    <a:pt x="19223" y="12943"/>
                  </a:lnTo>
                  <a:lnTo>
                    <a:pt x="21175" y="12094"/>
                  </a:lnTo>
                  <a:lnTo>
                    <a:pt x="23085" y="11288"/>
                  </a:lnTo>
                  <a:lnTo>
                    <a:pt x="24994" y="10524"/>
                  </a:lnTo>
                  <a:lnTo>
                    <a:pt x="26861" y="9803"/>
                  </a:lnTo>
                  <a:lnTo>
                    <a:pt x="28729" y="9166"/>
                  </a:lnTo>
                  <a:lnTo>
                    <a:pt x="30511" y="8572"/>
                  </a:lnTo>
                  <a:lnTo>
                    <a:pt x="32251" y="7978"/>
                  </a:lnTo>
                  <a:lnTo>
                    <a:pt x="33948" y="7469"/>
                  </a:lnTo>
                  <a:lnTo>
                    <a:pt x="35560" y="7002"/>
                  </a:lnTo>
                  <a:lnTo>
                    <a:pt x="38573" y="6238"/>
                  </a:lnTo>
                  <a:lnTo>
                    <a:pt x="41162" y="5602"/>
                  </a:lnTo>
                  <a:lnTo>
                    <a:pt x="43326" y="5135"/>
                  </a:lnTo>
                  <a:lnTo>
                    <a:pt x="44938" y="4796"/>
                  </a:lnTo>
                  <a:lnTo>
                    <a:pt x="46339" y="4541"/>
                  </a:lnTo>
                  <a:lnTo>
                    <a:pt x="47739" y="4753"/>
                  </a:lnTo>
                  <a:lnTo>
                    <a:pt x="49351" y="5050"/>
                  </a:lnTo>
                  <a:lnTo>
                    <a:pt x="51516" y="5475"/>
                  </a:lnTo>
                  <a:lnTo>
                    <a:pt x="54147" y="6026"/>
                  </a:lnTo>
                  <a:lnTo>
                    <a:pt x="57159" y="6748"/>
                  </a:lnTo>
                  <a:lnTo>
                    <a:pt x="58814" y="7172"/>
                  </a:lnTo>
                  <a:lnTo>
                    <a:pt x="60512" y="7639"/>
                  </a:lnTo>
                  <a:lnTo>
                    <a:pt x="62251" y="8148"/>
                  </a:lnTo>
                  <a:lnTo>
                    <a:pt x="64076" y="8699"/>
                  </a:lnTo>
                  <a:lnTo>
                    <a:pt x="65943" y="9336"/>
                  </a:lnTo>
                  <a:lnTo>
                    <a:pt x="67853" y="9972"/>
                  </a:lnTo>
                  <a:lnTo>
                    <a:pt x="69762" y="10694"/>
                  </a:lnTo>
                  <a:lnTo>
                    <a:pt x="71714" y="11458"/>
                  </a:lnTo>
                  <a:lnTo>
                    <a:pt x="73666" y="12264"/>
                  </a:lnTo>
                  <a:lnTo>
                    <a:pt x="75618" y="13155"/>
                  </a:lnTo>
                  <a:lnTo>
                    <a:pt x="77528" y="14089"/>
                  </a:lnTo>
                  <a:lnTo>
                    <a:pt x="79480" y="15065"/>
                  </a:lnTo>
                  <a:lnTo>
                    <a:pt x="81347" y="16125"/>
                  </a:lnTo>
                  <a:lnTo>
                    <a:pt x="83214" y="17271"/>
                  </a:lnTo>
                  <a:lnTo>
                    <a:pt x="85038" y="18417"/>
                  </a:lnTo>
                  <a:lnTo>
                    <a:pt x="86821" y="19690"/>
                  </a:lnTo>
                  <a:lnTo>
                    <a:pt x="88518" y="21005"/>
                  </a:lnTo>
                  <a:lnTo>
                    <a:pt x="89324" y="21684"/>
                  </a:lnTo>
                  <a:lnTo>
                    <a:pt x="90130" y="22363"/>
                  </a:lnTo>
                  <a:lnTo>
                    <a:pt x="90937" y="23084"/>
                  </a:lnTo>
                  <a:lnTo>
                    <a:pt x="91701" y="23806"/>
                  </a:lnTo>
                  <a:lnTo>
                    <a:pt x="92422" y="24570"/>
                  </a:lnTo>
                  <a:lnTo>
                    <a:pt x="93143" y="25333"/>
                  </a:lnTo>
                  <a:lnTo>
                    <a:pt x="93101" y="20793"/>
                  </a:lnTo>
                  <a:lnTo>
                    <a:pt x="92379" y="19987"/>
                  </a:lnTo>
                  <a:lnTo>
                    <a:pt x="91616" y="19265"/>
                  </a:lnTo>
                  <a:lnTo>
                    <a:pt x="90852" y="18502"/>
                  </a:lnTo>
                  <a:lnTo>
                    <a:pt x="90088" y="17823"/>
                  </a:lnTo>
                  <a:lnTo>
                    <a:pt x="89282" y="17101"/>
                  </a:lnTo>
                  <a:lnTo>
                    <a:pt x="88433" y="16422"/>
                  </a:lnTo>
                  <a:lnTo>
                    <a:pt x="86736" y="15107"/>
                  </a:lnTo>
                  <a:lnTo>
                    <a:pt x="84996" y="13876"/>
                  </a:lnTo>
                  <a:lnTo>
                    <a:pt x="83171" y="12688"/>
                  </a:lnTo>
                  <a:lnTo>
                    <a:pt x="81304" y="11585"/>
                  </a:lnTo>
                  <a:lnTo>
                    <a:pt x="79395" y="10524"/>
                  </a:lnTo>
                  <a:lnTo>
                    <a:pt x="77485" y="9548"/>
                  </a:lnTo>
                  <a:lnTo>
                    <a:pt x="75533" y="8615"/>
                  </a:lnTo>
                  <a:lnTo>
                    <a:pt x="73581" y="7723"/>
                  </a:lnTo>
                  <a:lnTo>
                    <a:pt x="71629" y="6917"/>
                  </a:lnTo>
                  <a:lnTo>
                    <a:pt x="69720" y="6153"/>
                  </a:lnTo>
                  <a:lnTo>
                    <a:pt x="67768" y="5432"/>
                  </a:lnTo>
                  <a:lnTo>
                    <a:pt x="65901" y="4753"/>
                  </a:lnTo>
                  <a:lnTo>
                    <a:pt x="64034" y="4159"/>
                  </a:lnTo>
                  <a:lnTo>
                    <a:pt x="62209" y="3607"/>
                  </a:lnTo>
                  <a:lnTo>
                    <a:pt x="60427" y="3098"/>
                  </a:lnTo>
                  <a:lnTo>
                    <a:pt x="58729" y="2631"/>
                  </a:lnTo>
                  <a:lnTo>
                    <a:pt x="57117" y="2207"/>
                  </a:lnTo>
                  <a:lnTo>
                    <a:pt x="54104" y="1486"/>
                  </a:lnTo>
                  <a:lnTo>
                    <a:pt x="51473" y="892"/>
                  </a:lnTo>
                  <a:lnTo>
                    <a:pt x="49309" y="510"/>
                  </a:lnTo>
                  <a:lnTo>
                    <a:pt x="47697" y="213"/>
                  </a:lnTo>
                  <a:lnTo>
                    <a:pt x="4629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902;p45">
              <a:extLst>
                <a:ext uri="{FF2B5EF4-FFF2-40B4-BE49-F238E27FC236}">
                  <a16:creationId xmlns:a16="http://schemas.microsoft.com/office/drawing/2014/main" id="{66B54B46-6B76-4F3D-86D2-73E6F155CCCC}"/>
                </a:ext>
              </a:extLst>
            </p:cNvPr>
            <p:cNvSpPr/>
            <p:nvPr/>
          </p:nvSpPr>
          <p:spPr>
            <a:xfrm>
              <a:off x="2537418" y="3090714"/>
              <a:ext cx="84121" cy="276135"/>
            </a:xfrm>
            <a:custGeom>
              <a:avLst/>
              <a:gdLst/>
              <a:ahLst/>
              <a:cxnLst/>
              <a:rect l="l" t="t" r="r" b="b"/>
              <a:pathLst>
                <a:path w="6451" h="21176" extrusionOk="0">
                  <a:moveTo>
                    <a:pt x="6196" y="1"/>
                  </a:moveTo>
                  <a:lnTo>
                    <a:pt x="1" y="86"/>
                  </a:lnTo>
                  <a:lnTo>
                    <a:pt x="255" y="21175"/>
                  </a:lnTo>
                  <a:lnTo>
                    <a:pt x="6451" y="21133"/>
                  </a:lnTo>
                  <a:lnTo>
                    <a:pt x="619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903;p45">
              <a:extLst>
                <a:ext uri="{FF2B5EF4-FFF2-40B4-BE49-F238E27FC236}">
                  <a16:creationId xmlns:a16="http://schemas.microsoft.com/office/drawing/2014/main" id="{D39CD57A-8EEE-4911-ACA7-60BF1F1ADE55}"/>
                </a:ext>
              </a:extLst>
            </p:cNvPr>
            <p:cNvSpPr/>
            <p:nvPr/>
          </p:nvSpPr>
          <p:spPr>
            <a:xfrm>
              <a:off x="2441147" y="3186437"/>
              <a:ext cx="276683" cy="84682"/>
            </a:xfrm>
            <a:custGeom>
              <a:avLst/>
              <a:gdLst/>
              <a:ahLst/>
              <a:cxnLst/>
              <a:rect l="l" t="t" r="r" b="b"/>
              <a:pathLst>
                <a:path w="21218" h="6494" extrusionOk="0">
                  <a:moveTo>
                    <a:pt x="21132" y="1"/>
                  </a:moveTo>
                  <a:lnTo>
                    <a:pt x="0" y="298"/>
                  </a:lnTo>
                  <a:lnTo>
                    <a:pt x="85" y="6493"/>
                  </a:lnTo>
                  <a:lnTo>
                    <a:pt x="21217" y="6239"/>
                  </a:lnTo>
                  <a:lnTo>
                    <a:pt x="2113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904;p45">
              <a:extLst>
                <a:ext uri="{FF2B5EF4-FFF2-40B4-BE49-F238E27FC236}">
                  <a16:creationId xmlns:a16="http://schemas.microsoft.com/office/drawing/2014/main" id="{A675589F-7F43-4581-880C-C4F63389F539}"/>
                </a:ext>
              </a:extLst>
            </p:cNvPr>
            <p:cNvSpPr/>
            <p:nvPr/>
          </p:nvSpPr>
          <p:spPr>
            <a:xfrm>
              <a:off x="1975800" y="3433221"/>
              <a:ext cx="1213476" cy="102377"/>
            </a:xfrm>
            <a:custGeom>
              <a:avLst/>
              <a:gdLst/>
              <a:ahLst/>
              <a:cxnLst/>
              <a:rect l="l" t="t" r="r" b="b"/>
              <a:pathLst>
                <a:path w="93058" h="7851" extrusionOk="0">
                  <a:moveTo>
                    <a:pt x="51261" y="0"/>
                  </a:moveTo>
                  <a:lnTo>
                    <a:pt x="46466" y="43"/>
                  </a:lnTo>
                  <a:lnTo>
                    <a:pt x="41713" y="127"/>
                  </a:lnTo>
                  <a:lnTo>
                    <a:pt x="37088" y="212"/>
                  </a:lnTo>
                  <a:lnTo>
                    <a:pt x="32632" y="382"/>
                  </a:lnTo>
                  <a:lnTo>
                    <a:pt x="28389" y="552"/>
                  </a:lnTo>
                  <a:lnTo>
                    <a:pt x="24315" y="764"/>
                  </a:lnTo>
                  <a:lnTo>
                    <a:pt x="20454" y="1019"/>
                  </a:lnTo>
                  <a:lnTo>
                    <a:pt x="16889" y="1273"/>
                  </a:lnTo>
                  <a:lnTo>
                    <a:pt x="13579" y="1570"/>
                  </a:lnTo>
                  <a:lnTo>
                    <a:pt x="10609" y="1910"/>
                  </a:lnTo>
                  <a:lnTo>
                    <a:pt x="7893" y="2249"/>
                  </a:lnTo>
                  <a:lnTo>
                    <a:pt x="5602" y="2589"/>
                  </a:lnTo>
                  <a:lnTo>
                    <a:pt x="3650" y="2928"/>
                  </a:lnTo>
                  <a:lnTo>
                    <a:pt x="2801" y="3140"/>
                  </a:lnTo>
                  <a:lnTo>
                    <a:pt x="2080" y="3310"/>
                  </a:lnTo>
                  <a:lnTo>
                    <a:pt x="1443" y="3522"/>
                  </a:lnTo>
                  <a:lnTo>
                    <a:pt x="934" y="3692"/>
                  </a:lnTo>
                  <a:lnTo>
                    <a:pt x="510" y="3904"/>
                  </a:lnTo>
                  <a:lnTo>
                    <a:pt x="213" y="4116"/>
                  </a:lnTo>
                  <a:lnTo>
                    <a:pt x="43" y="4286"/>
                  </a:lnTo>
                  <a:lnTo>
                    <a:pt x="0" y="4413"/>
                  </a:lnTo>
                  <a:lnTo>
                    <a:pt x="0" y="4498"/>
                  </a:lnTo>
                  <a:lnTo>
                    <a:pt x="0" y="4625"/>
                  </a:lnTo>
                  <a:lnTo>
                    <a:pt x="43" y="4710"/>
                  </a:lnTo>
                  <a:lnTo>
                    <a:pt x="255" y="4922"/>
                  </a:lnTo>
                  <a:lnTo>
                    <a:pt x="552" y="5092"/>
                  </a:lnTo>
                  <a:lnTo>
                    <a:pt x="934" y="5262"/>
                  </a:lnTo>
                  <a:lnTo>
                    <a:pt x="1486" y="5474"/>
                  </a:lnTo>
                  <a:lnTo>
                    <a:pt x="2080" y="5644"/>
                  </a:lnTo>
                  <a:lnTo>
                    <a:pt x="2843" y="5814"/>
                  </a:lnTo>
                  <a:lnTo>
                    <a:pt x="3650" y="5983"/>
                  </a:lnTo>
                  <a:lnTo>
                    <a:pt x="5644" y="6280"/>
                  </a:lnTo>
                  <a:lnTo>
                    <a:pt x="7978" y="6577"/>
                  </a:lnTo>
                  <a:lnTo>
                    <a:pt x="10651" y="6832"/>
                  </a:lnTo>
                  <a:lnTo>
                    <a:pt x="13664" y="7087"/>
                  </a:lnTo>
                  <a:lnTo>
                    <a:pt x="16974" y="7299"/>
                  </a:lnTo>
                  <a:lnTo>
                    <a:pt x="20538" y="7469"/>
                  </a:lnTo>
                  <a:lnTo>
                    <a:pt x="24400" y="7638"/>
                  </a:lnTo>
                  <a:lnTo>
                    <a:pt x="28474" y="7723"/>
                  </a:lnTo>
                  <a:lnTo>
                    <a:pt x="32717" y="7808"/>
                  </a:lnTo>
                  <a:lnTo>
                    <a:pt x="37215" y="7850"/>
                  </a:lnTo>
                  <a:lnTo>
                    <a:pt x="41840" y="7850"/>
                  </a:lnTo>
                  <a:lnTo>
                    <a:pt x="46593" y="7808"/>
                  </a:lnTo>
                  <a:lnTo>
                    <a:pt x="51345" y="7723"/>
                  </a:lnTo>
                  <a:lnTo>
                    <a:pt x="55971" y="7638"/>
                  </a:lnTo>
                  <a:lnTo>
                    <a:pt x="60426" y="7469"/>
                  </a:lnTo>
                  <a:lnTo>
                    <a:pt x="64670" y="7299"/>
                  </a:lnTo>
                  <a:lnTo>
                    <a:pt x="68743" y="7087"/>
                  </a:lnTo>
                  <a:lnTo>
                    <a:pt x="72605" y="6832"/>
                  </a:lnTo>
                  <a:lnTo>
                    <a:pt x="76169" y="6577"/>
                  </a:lnTo>
                  <a:lnTo>
                    <a:pt x="79479" y="6280"/>
                  </a:lnTo>
                  <a:lnTo>
                    <a:pt x="82492" y="5941"/>
                  </a:lnTo>
                  <a:lnTo>
                    <a:pt x="85165" y="5644"/>
                  </a:lnTo>
                  <a:lnTo>
                    <a:pt x="87457" y="5262"/>
                  </a:lnTo>
                  <a:lnTo>
                    <a:pt x="89451" y="4922"/>
                  </a:lnTo>
                  <a:lnTo>
                    <a:pt x="90257" y="4710"/>
                  </a:lnTo>
                  <a:lnTo>
                    <a:pt x="90979" y="4541"/>
                  </a:lnTo>
                  <a:lnTo>
                    <a:pt x="91615" y="4328"/>
                  </a:lnTo>
                  <a:lnTo>
                    <a:pt x="92124" y="4159"/>
                  </a:lnTo>
                  <a:lnTo>
                    <a:pt x="92549" y="3947"/>
                  </a:lnTo>
                  <a:lnTo>
                    <a:pt x="92846" y="3734"/>
                  </a:lnTo>
                  <a:lnTo>
                    <a:pt x="93016" y="3565"/>
                  </a:lnTo>
                  <a:lnTo>
                    <a:pt x="93058" y="3437"/>
                  </a:lnTo>
                  <a:lnTo>
                    <a:pt x="93058" y="3352"/>
                  </a:lnTo>
                  <a:lnTo>
                    <a:pt x="93058" y="3268"/>
                  </a:lnTo>
                  <a:lnTo>
                    <a:pt x="93016" y="3140"/>
                  </a:lnTo>
                  <a:lnTo>
                    <a:pt x="92803" y="2971"/>
                  </a:lnTo>
                  <a:lnTo>
                    <a:pt x="92506" y="2758"/>
                  </a:lnTo>
                  <a:lnTo>
                    <a:pt x="92124" y="2589"/>
                  </a:lnTo>
                  <a:lnTo>
                    <a:pt x="91573" y="2376"/>
                  </a:lnTo>
                  <a:lnTo>
                    <a:pt x="90979" y="2207"/>
                  </a:lnTo>
                  <a:lnTo>
                    <a:pt x="90215" y="2037"/>
                  </a:lnTo>
                  <a:lnTo>
                    <a:pt x="89409" y="1867"/>
                  </a:lnTo>
                  <a:lnTo>
                    <a:pt x="87414" y="1570"/>
                  </a:lnTo>
                  <a:lnTo>
                    <a:pt x="85080" y="1273"/>
                  </a:lnTo>
                  <a:lnTo>
                    <a:pt x="82407" y="1019"/>
                  </a:lnTo>
                  <a:lnTo>
                    <a:pt x="79394" y="764"/>
                  </a:lnTo>
                  <a:lnTo>
                    <a:pt x="76084" y="552"/>
                  </a:lnTo>
                  <a:lnTo>
                    <a:pt x="72520" y="382"/>
                  </a:lnTo>
                  <a:lnTo>
                    <a:pt x="68659" y="212"/>
                  </a:lnTo>
                  <a:lnTo>
                    <a:pt x="64585" y="127"/>
                  </a:lnTo>
                  <a:lnTo>
                    <a:pt x="60341" y="43"/>
                  </a:lnTo>
                  <a:lnTo>
                    <a:pt x="5584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" name="Google Shape;1878;p45">
            <a:extLst>
              <a:ext uri="{FF2B5EF4-FFF2-40B4-BE49-F238E27FC236}">
                <a16:creationId xmlns:a16="http://schemas.microsoft.com/office/drawing/2014/main" id="{3847A3C5-89D2-476A-97C6-B70CC8AA8EE9}"/>
              </a:ext>
            </a:extLst>
          </p:cNvPr>
          <p:cNvGrpSpPr/>
          <p:nvPr/>
        </p:nvGrpSpPr>
        <p:grpSpPr>
          <a:xfrm>
            <a:off x="7336040" y="1325525"/>
            <a:ext cx="1166202" cy="3079477"/>
            <a:chOff x="6219650" y="1885948"/>
            <a:chExt cx="1158901" cy="3060501"/>
          </a:xfrm>
        </p:grpSpPr>
        <p:sp>
          <p:nvSpPr>
            <p:cNvPr id="11" name="Google Shape;1879;p45">
              <a:extLst>
                <a:ext uri="{FF2B5EF4-FFF2-40B4-BE49-F238E27FC236}">
                  <a16:creationId xmlns:a16="http://schemas.microsoft.com/office/drawing/2014/main" id="{77BF322A-6231-46B8-BD6B-871DCD22FCDE}"/>
                </a:ext>
              </a:extLst>
            </p:cNvPr>
            <p:cNvSpPr/>
            <p:nvPr/>
          </p:nvSpPr>
          <p:spPr>
            <a:xfrm>
              <a:off x="6726116" y="3073490"/>
              <a:ext cx="643737" cy="1687077"/>
            </a:xfrm>
            <a:custGeom>
              <a:avLst/>
              <a:gdLst/>
              <a:ahLst/>
              <a:cxnLst/>
              <a:rect l="l" t="t" r="r" b="b"/>
              <a:pathLst>
                <a:path w="31444" h="82407" extrusionOk="0">
                  <a:moveTo>
                    <a:pt x="20750" y="20793"/>
                  </a:moveTo>
                  <a:lnTo>
                    <a:pt x="21557" y="20835"/>
                  </a:lnTo>
                  <a:lnTo>
                    <a:pt x="22320" y="20962"/>
                  </a:lnTo>
                  <a:lnTo>
                    <a:pt x="23042" y="21090"/>
                  </a:lnTo>
                  <a:lnTo>
                    <a:pt x="23721" y="21259"/>
                  </a:lnTo>
                  <a:lnTo>
                    <a:pt x="24357" y="21429"/>
                  </a:lnTo>
                  <a:lnTo>
                    <a:pt x="24951" y="21684"/>
                  </a:lnTo>
                  <a:lnTo>
                    <a:pt x="25376" y="21853"/>
                  </a:lnTo>
                  <a:lnTo>
                    <a:pt x="25758" y="22108"/>
                  </a:lnTo>
                  <a:lnTo>
                    <a:pt x="26267" y="22447"/>
                  </a:lnTo>
                  <a:lnTo>
                    <a:pt x="26734" y="22872"/>
                  </a:lnTo>
                  <a:lnTo>
                    <a:pt x="27200" y="23296"/>
                  </a:lnTo>
                  <a:lnTo>
                    <a:pt x="27582" y="23763"/>
                  </a:lnTo>
                  <a:lnTo>
                    <a:pt x="27922" y="24272"/>
                  </a:lnTo>
                  <a:lnTo>
                    <a:pt x="28219" y="24824"/>
                  </a:lnTo>
                  <a:lnTo>
                    <a:pt x="28473" y="25375"/>
                  </a:lnTo>
                  <a:lnTo>
                    <a:pt x="28686" y="25969"/>
                  </a:lnTo>
                  <a:lnTo>
                    <a:pt x="28813" y="26563"/>
                  </a:lnTo>
                  <a:lnTo>
                    <a:pt x="28940" y="27200"/>
                  </a:lnTo>
                  <a:lnTo>
                    <a:pt x="28983" y="27836"/>
                  </a:lnTo>
                  <a:lnTo>
                    <a:pt x="28983" y="28431"/>
                  </a:lnTo>
                  <a:lnTo>
                    <a:pt x="28940" y="29067"/>
                  </a:lnTo>
                  <a:lnTo>
                    <a:pt x="28855" y="29704"/>
                  </a:lnTo>
                  <a:lnTo>
                    <a:pt x="28686" y="30340"/>
                  </a:lnTo>
                  <a:lnTo>
                    <a:pt x="28473" y="30977"/>
                  </a:lnTo>
                  <a:lnTo>
                    <a:pt x="28176" y="31571"/>
                  </a:lnTo>
                  <a:lnTo>
                    <a:pt x="27879" y="32122"/>
                  </a:lnTo>
                  <a:lnTo>
                    <a:pt x="27497" y="32674"/>
                  </a:lnTo>
                  <a:lnTo>
                    <a:pt x="27073" y="33141"/>
                  </a:lnTo>
                  <a:lnTo>
                    <a:pt x="26606" y="33565"/>
                  </a:lnTo>
                  <a:lnTo>
                    <a:pt x="26097" y="33947"/>
                  </a:lnTo>
                  <a:lnTo>
                    <a:pt x="25588" y="34244"/>
                  </a:lnTo>
                  <a:lnTo>
                    <a:pt x="24994" y="34541"/>
                  </a:lnTo>
                  <a:lnTo>
                    <a:pt x="24357" y="34753"/>
                  </a:lnTo>
                  <a:lnTo>
                    <a:pt x="23721" y="34965"/>
                  </a:lnTo>
                  <a:lnTo>
                    <a:pt x="23042" y="35093"/>
                  </a:lnTo>
                  <a:lnTo>
                    <a:pt x="22320" y="35135"/>
                  </a:lnTo>
                  <a:lnTo>
                    <a:pt x="21557" y="35178"/>
                  </a:lnTo>
                  <a:lnTo>
                    <a:pt x="20793" y="35135"/>
                  </a:lnTo>
                  <a:lnTo>
                    <a:pt x="19987" y="35050"/>
                  </a:lnTo>
                  <a:lnTo>
                    <a:pt x="19138" y="34923"/>
                  </a:lnTo>
                  <a:lnTo>
                    <a:pt x="18798" y="34838"/>
                  </a:lnTo>
                  <a:lnTo>
                    <a:pt x="18417" y="34711"/>
                  </a:lnTo>
                  <a:lnTo>
                    <a:pt x="18077" y="34583"/>
                  </a:lnTo>
                  <a:lnTo>
                    <a:pt x="17780" y="34414"/>
                  </a:lnTo>
                  <a:lnTo>
                    <a:pt x="17101" y="34032"/>
                  </a:lnTo>
                  <a:lnTo>
                    <a:pt x="16507" y="33565"/>
                  </a:lnTo>
                  <a:lnTo>
                    <a:pt x="15955" y="33013"/>
                  </a:lnTo>
                  <a:lnTo>
                    <a:pt x="15446" y="32377"/>
                  </a:lnTo>
                  <a:lnTo>
                    <a:pt x="14937" y="31656"/>
                  </a:lnTo>
                  <a:lnTo>
                    <a:pt x="14470" y="30892"/>
                  </a:lnTo>
                  <a:lnTo>
                    <a:pt x="14088" y="30043"/>
                  </a:lnTo>
                  <a:lnTo>
                    <a:pt x="13664" y="29152"/>
                  </a:lnTo>
                  <a:lnTo>
                    <a:pt x="13324" y="28176"/>
                  </a:lnTo>
                  <a:lnTo>
                    <a:pt x="12985" y="27158"/>
                  </a:lnTo>
                  <a:lnTo>
                    <a:pt x="12688" y="26139"/>
                  </a:lnTo>
                  <a:lnTo>
                    <a:pt x="12433" y="25036"/>
                  </a:lnTo>
                  <a:lnTo>
                    <a:pt x="12179" y="23890"/>
                  </a:lnTo>
                  <a:lnTo>
                    <a:pt x="11967" y="22744"/>
                  </a:lnTo>
                  <a:lnTo>
                    <a:pt x="12858" y="22320"/>
                  </a:lnTo>
                  <a:lnTo>
                    <a:pt x="13749" y="21981"/>
                  </a:lnTo>
                  <a:lnTo>
                    <a:pt x="14640" y="21641"/>
                  </a:lnTo>
                  <a:lnTo>
                    <a:pt x="15531" y="21387"/>
                  </a:lnTo>
                  <a:lnTo>
                    <a:pt x="16465" y="21174"/>
                  </a:lnTo>
                  <a:lnTo>
                    <a:pt x="17356" y="21005"/>
                  </a:lnTo>
                  <a:lnTo>
                    <a:pt x="18204" y="20920"/>
                  </a:lnTo>
                  <a:lnTo>
                    <a:pt x="19095" y="20835"/>
                  </a:lnTo>
                  <a:lnTo>
                    <a:pt x="19944" y="20793"/>
                  </a:lnTo>
                  <a:close/>
                  <a:moveTo>
                    <a:pt x="8869" y="0"/>
                  </a:moveTo>
                  <a:lnTo>
                    <a:pt x="8742" y="1612"/>
                  </a:lnTo>
                  <a:lnTo>
                    <a:pt x="8657" y="3310"/>
                  </a:lnTo>
                  <a:lnTo>
                    <a:pt x="8572" y="5516"/>
                  </a:lnTo>
                  <a:lnTo>
                    <a:pt x="8487" y="8105"/>
                  </a:lnTo>
                  <a:lnTo>
                    <a:pt x="8487" y="10990"/>
                  </a:lnTo>
                  <a:lnTo>
                    <a:pt x="8614" y="14088"/>
                  </a:lnTo>
                  <a:lnTo>
                    <a:pt x="8699" y="15700"/>
                  </a:lnTo>
                  <a:lnTo>
                    <a:pt x="8784" y="17313"/>
                  </a:lnTo>
                  <a:lnTo>
                    <a:pt x="8996" y="19435"/>
                  </a:lnTo>
                  <a:lnTo>
                    <a:pt x="9251" y="21429"/>
                  </a:lnTo>
                  <a:lnTo>
                    <a:pt x="8360" y="22023"/>
                  </a:lnTo>
                  <a:lnTo>
                    <a:pt x="7511" y="22702"/>
                  </a:lnTo>
                  <a:lnTo>
                    <a:pt x="6662" y="23381"/>
                  </a:lnTo>
                  <a:lnTo>
                    <a:pt x="5856" y="24145"/>
                  </a:lnTo>
                  <a:lnTo>
                    <a:pt x="5262" y="24824"/>
                  </a:lnTo>
                  <a:lnTo>
                    <a:pt x="4625" y="25503"/>
                  </a:lnTo>
                  <a:lnTo>
                    <a:pt x="4031" y="26309"/>
                  </a:lnTo>
                  <a:lnTo>
                    <a:pt x="3437" y="27158"/>
                  </a:lnTo>
                  <a:lnTo>
                    <a:pt x="2886" y="28134"/>
                  </a:lnTo>
                  <a:lnTo>
                    <a:pt x="2334" y="29152"/>
                  </a:lnTo>
                  <a:lnTo>
                    <a:pt x="1825" y="30255"/>
                  </a:lnTo>
                  <a:lnTo>
                    <a:pt x="1401" y="31443"/>
                  </a:lnTo>
                  <a:lnTo>
                    <a:pt x="976" y="32716"/>
                  </a:lnTo>
                  <a:lnTo>
                    <a:pt x="637" y="34074"/>
                  </a:lnTo>
                  <a:lnTo>
                    <a:pt x="340" y="35559"/>
                  </a:lnTo>
                  <a:lnTo>
                    <a:pt x="170" y="37129"/>
                  </a:lnTo>
                  <a:lnTo>
                    <a:pt x="43" y="38784"/>
                  </a:lnTo>
                  <a:lnTo>
                    <a:pt x="0" y="40524"/>
                  </a:lnTo>
                  <a:lnTo>
                    <a:pt x="85" y="42391"/>
                  </a:lnTo>
                  <a:lnTo>
                    <a:pt x="255" y="44343"/>
                  </a:lnTo>
                  <a:lnTo>
                    <a:pt x="509" y="46338"/>
                  </a:lnTo>
                  <a:lnTo>
                    <a:pt x="891" y="48374"/>
                  </a:lnTo>
                  <a:lnTo>
                    <a:pt x="1358" y="50454"/>
                  </a:lnTo>
                  <a:lnTo>
                    <a:pt x="1952" y="52618"/>
                  </a:lnTo>
                  <a:lnTo>
                    <a:pt x="2589" y="54824"/>
                  </a:lnTo>
                  <a:lnTo>
                    <a:pt x="3352" y="57073"/>
                  </a:lnTo>
                  <a:lnTo>
                    <a:pt x="4244" y="59365"/>
                  </a:lnTo>
                  <a:lnTo>
                    <a:pt x="5177" y="61741"/>
                  </a:lnTo>
                  <a:lnTo>
                    <a:pt x="6238" y="64160"/>
                  </a:lnTo>
                  <a:lnTo>
                    <a:pt x="7384" y="66621"/>
                  </a:lnTo>
                  <a:lnTo>
                    <a:pt x="8657" y="69124"/>
                  </a:lnTo>
                  <a:lnTo>
                    <a:pt x="10015" y="71670"/>
                  </a:lnTo>
                  <a:lnTo>
                    <a:pt x="11457" y="74301"/>
                  </a:lnTo>
                  <a:lnTo>
                    <a:pt x="12985" y="76932"/>
                  </a:lnTo>
                  <a:lnTo>
                    <a:pt x="14640" y="79648"/>
                  </a:lnTo>
                  <a:lnTo>
                    <a:pt x="16337" y="82406"/>
                  </a:lnTo>
                  <a:lnTo>
                    <a:pt x="18459" y="81091"/>
                  </a:lnTo>
                  <a:lnTo>
                    <a:pt x="16422" y="77866"/>
                  </a:lnTo>
                  <a:lnTo>
                    <a:pt x="14555" y="74768"/>
                  </a:lnTo>
                  <a:lnTo>
                    <a:pt x="12858" y="71798"/>
                  </a:lnTo>
                  <a:lnTo>
                    <a:pt x="11330" y="68912"/>
                  </a:lnTo>
                  <a:lnTo>
                    <a:pt x="9930" y="66154"/>
                  </a:lnTo>
                  <a:lnTo>
                    <a:pt x="8657" y="63481"/>
                  </a:lnTo>
                  <a:lnTo>
                    <a:pt x="7511" y="60935"/>
                  </a:lnTo>
                  <a:lnTo>
                    <a:pt x="6535" y="58516"/>
                  </a:lnTo>
                  <a:lnTo>
                    <a:pt x="5644" y="56182"/>
                  </a:lnTo>
                  <a:lnTo>
                    <a:pt x="4880" y="53933"/>
                  </a:lnTo>
                  <a:lnTo>
                    <a:pt x="4244" y="51769"/>
                  </a:lnTo>
                  <a:lnTo>
                    <a:pt x="3734" y="49732"/>
                  </a:lnTo>
                  <a:lnTo>
                    <a:pt x="3268" y="47780"/>
                  </a:lnTo>
                  <a:lnTo>
                    <a:pt x="2971" y="45956"/>
                  </a:lnTo>
                  <a:lnTo>
                    <a:pt x="2716" y="44173"/>
                  </a:lnTo>
                  <a:lnTo>
                    <a:pt x="2546" y="42476"/>
                  </a:lnTo>
                  <a:lnTo>
                    <a:pt x="2461" y="40906"/>
                  </a:lnTo>
                  <a:lnTo>
                    <a:pt x="2461" y="39378"/>
                  </a:lnTo>
                  <a:lnTo>
                    <a:pt x="2546" y="37936"/>
                  </a:lnTo>
                  <a:lnTo>
                    <a:pt x="2716" y="36620"/>
                  </a:lnTo>
                  <a:lnTo>
                    <a:pt x="2886" y="35347"/>
                  </a:lnTo>
                  <a:lnTo>
                    <a:pt x="3140" y="34159"/>
                  </a:lnTo>
                  <a:lnTo>
                    <a:pt x="3480" y="33013"/>
                  </a:lnTo>
                  <a:lnTo>
                    <a:pt x="3819" y="31953"/>
                  </a:lnTo>
                  <a:lnTo>
                    <a:pt x="4201" y="30977"/>
                  </a:lnTo>
                  <a:lnTo>
                    <a:pt x="4625" y="30085"/>
                  </a:lnTo>
                  <a:lnTo>
                    <a:pt x="5092" y="29237"/>
                  </a:lnTo>
                  <a:lnTo>
                    <a:pt x="5559" y="28431"/>
                  </a:lnTo>
                  <a:lnTo>
                    <a:pt x="6068" y="27709"/>
                  </a:lnTo>
                  <a:lnTo>
                    <a:pt x="6577" y="27073"/>
                  </a:lnTo>
                  <a:lnTo>
                    <a:pt x="7087" y="26436"/>
                  </a:lnTo>
                  <a:lnTo>
                    <a:pt x="7596" y="25885"/>
                  </a:lnTo>
                  <a:lnTo>
                    <a:pt x="8105" y="25418"/>
                  </a:lnTo>
                  <a:lnTo>
                    <a:pt x="8614" y="24951"/>
                  </a:lnTo>
                  <a:lnTo>
                    <a:pt x="9166" y="24527"/>
                  </a:lnTo>
                  <a:lnTo>
                    <a:pt x="9718" y="24102"/>
                  </a:lnTo>
                  <a:lnTo>
                    <a:pt x="10015" y="25545"/>
                  </a:lnTo>
                  <a:lnTo>
                    <a:pt x="10354" y="26903"/>
                  </a:lnTo>
                  <a:lnTo>
                    <a:pt x="10736" y="28176"/>
                  </a:lnTo>
                  <a:lnTo>
                    <a:pt x="11118" y="29407"/>
                  </a:lnTo>
                  <a:lnTo>
                    <a:pt x="11585" y="30510"/>
                  </a:lnTo>
                  <a:lnTo>
                    <a:pt x="12051" y="31528"/>
                  </a:lnTo>
                  <a:lnTo>
                    <a:pt x="12561" y="32504"/>
                  </a:lnTo>
                  <a:lnTo>
                    <a:pt x="13112" y="33353"/>
                  </a:lnTo>
                  <a:lnTo>
                    <a:pt x="13664" y="34159"/>
                  </a:lnTo>
                  <a:lnTo>
                    <a:pt x="14300" y="34838"/>
                  </a:lnTo>
                  <a:lnTo>
                    <a:pt x="14937" y="35475"/>
                  </a:lnTo>
                  <a:lnTo>
                    <a:pt x="15616" y="36026"/>
                  </a:lnTo>
                  <a:lnTo>
                    <a:pt x="16337" y="36451"/>
                  </a:lnTo>
                  <a:lnTo>
                    <a:pt x="17059" y="36832"/>
                  </a:lnTo>
                  <a:lnTo>
                    <a:pt x="17865" y="37129"/>
                  </a:lnTo>
                  <a:lnTo>
                    <a:pt x="18671" y="37342"/>
                  </a:lnTo>
                  <a:lnTo>
                    <a:pt x="19520" y="37469"/>
                  </a:lnTo>
                  <a:lnTo>
                    <a:pt x="20368" y="37596"/>
                  </a:lnTo>
                  <a:lnTo>
                    <a:pt x="21260" y="37639"/>
                  </a:lnTo>
                  <a:lnTo>
                    <a:pt x="22151" y="37639"/>
                  </a:lnTo>
                  <a:lnTo>
                    <a:pt x="22999" y="37554"/>
                  </a:lnTo>
                  <a:lnTo>
                    <a:pt x="23890" y="37427"/>
                  </a:lnTo>
                  <a:lnTo>
                    <a:pt x="24739" y="37214"/>
                  </a:lnTo>
                  <a:lnTo>
                    <a:pt x="25588" y="36960"/>
                  </a:lnTo>
                  <a:lnTo>
                    <a:pt x="26394" y="36620"/>
                  </a:lnTo>
                  <a:lnTo>
                    <a:pt x="27158" y="36196"/>
                  </a:lnTo>
                  <a:lnTo>
                    <a:pt x="27922" y="35729"/>
                  </a:lnTo>
                  <a:lnTo>
                    <a:pt x="28601" y="35135"/>
                  </a:lnTo>
                  <a:lnTo>
                    <a:pt x="28898" y="34796"/>
                  </a:lnTo>
                  <a:lnTo>
                    <a:pt x="29237" y="34456"/>
                  </a:lnTo>
                  <a:lnTo>
                    <a:pt x="29534" y="34074"/>
                  </a:lnTo>
                  <a:lnTo>
                    <a:pt x="29789" y="33692"/>
                  </a:lnTo>
                  <a:lnTo>
                    <a:pt x="30086" y="33268"/>
                  </a:lnTo>
                  <a:lnTo>
                    <a:pt x="30340" y="32844"/>
                  </a:lnTo>
                  <a:lnTo>
                    <a:pt x="30553" y="32377"/>
                  </a:lnTo>
                  <a:lnTo>
                    <a:pt x="30765" y="31868"/>
                  </a:lnTo>
                  <a:lnTo>
                    <a:pt x="31062" y="31061"/>
                  </a:lnTo>
                  <a:lnTo>
                    <a:pt x="31274" y="30213"/>
                  </a:lnTo>
                  <a:lnTo>
                    <a:pt x="31401" y="29364"/>
                  </a:lnTo>
                  <a:lnTo>
                    <a:pt x="31444" y="28515"/>
                  </a:lnTo>
                  <a:lnTo>
                    <a:pt x="31444" y="27667"/>
                  </a:lnTo>
                  <a:lnTo>
                    <a:pt x="31359" y="26818"/>
                  </a:lnTo>
                  <a:lnTo>
                    <a:pt x="31232" y="26012"/>
                  </a:lnTo>
                  <a:lnTo>
                    <a:pt x="31019" y="25206"/>
                  </a:lnTo>
                  <a:lnTo>
                    <a:pt x="30722" y="24442"/>
                  </a:lnTo>
                  <a:lnTo>
                    <a:pt x="30383" y="23678"/>
                  </a:lnTo>
                  <a:lnTo>
                    <a:pt x="30001" y="22957"/>
                  </a:lnTo>
                  <a:lnTo>
                    <a:pt x="29534" y="22278"/>
                  </a:lnTo>
                  <a:lnTo>
                    <a:pt x="28983" y="21599"/>
                  </a:lnTo>
                  <a:lnTo>
                    <a:pt x="28388" y="21005"/>
                  </a:lnTo>
                  <a:lnTo>
                    <a:pt x="27752" y="20495"/>
                  </a:lnTo>
                  <a:lnTo>
                    <a:pt x="27073" y="19986"/>
                  </a:lnTo>
                  <a:lnTo>
                    <a:pt x="26437" y="19647"/>
                  </a:lnTo>
                  <a:lnTo>
                    <a:pt x="25715" y="19307"/>
                  </a:lnTo>
                  <a:lnTo>
                    <a:pt x="24951" y="19053"/>
                  </a:lnTo>
                  <a:lnTo>
                    <a:pt x="24103" y="18798"/>
                  </a:lnTo>
                  <a:lnTo>
                    <a:pt x="23212" y="18628"/>
                  </a:lnTo>
                  <a:lnTo>
                    <a:pt x="22278" y="18459"/>
                  </a:lnTo>
                  <a:lnTo>
                    <a:pt x="21302" y="18374"/>
                  </a:lnTo>
                  <a:lnTo>
                    <a:pt x="20284" y="18331"/>
                  </a:lnTo>
                  <a:lnTo>
                    <a:pt x="19223" y="18374"/>
                  </a:lnTo>
                  <a:lnTo>
                    <a:pt x="18162" y="18416"/>
                  </a:lnTo>
                  <a:lnTo>
                    <a:pt x="17101" y="18586"/>
                  </a:lnTo>
                  <a:lnTo>
                    <a:pt x="15998" y="18756"/>
                  </a:lnTo>
                  <a:lnTo>
                    <a:pt x="14894" y="19010"/>
                  </a:lnTo>
                  <a:lnTo>
                    <a:pt x="13791" y="19350"/>
                  </a:lnTo>
                  <a:lnTo>
                    <a:pt x="12688" y="19732"/>
                  </a:lnTo>
                  <a:lnTo>
                    <a:pt x="11585" y="20198"/>
                  </a:lnTo>
                  <a:lnTo>
                    <a:pt x="11415" y="18798"/>
                  </a:lnTo>
                  <a:lnTo>
                    <a:pt x="11288" y="17440"/>
                  </a:lnTo>
                  <a:lnTo>
                    <a:pt x="11075" y="14640"/>
                  </a:lnTo>
                  <a:lnTo>
                    <a:pt x="10991" y="11839"/>
                  </a:lnTo>
                  <a:lnTo>
                    <a:pt x="10948" y="9166"/>
                  </a:lnTo>
                  <a:lnTo>
                    <a:pt x="10991" y="6577"/>
                  </a:lnTo>
                  <a:lnTo>
                    <a:pt x="11075" y="4201"/>
                  </a:lnTo>
                  <a:lnTo>
                    <a:pt x="11203" y="2079"/>
                  </a:lnTo>
                  <a:lnTo>
                    <a:pt x="11330" y="212"/>
                  </a:lnTo>
                  <a:lnTo>
                    <a:pt x="886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880;p45">
              <a:extLst>
                <a:ext uri="{FF2B5EF4-FFF2-40B4-BE49-F238E27FC236}">
                  <a16:creationId xmlns:a16="http://schemas.microsoft.com/office/drawing/2014/main" id="{3898E7CE-06FE-4C61-BBE7-87D4B05E3F33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extrusionOk="0">
                  <a:moveTo>
                    <a:pt x="17272" y="0"/>
                  </a:move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881;p45">
              <a:extLst>
                <a:ext uri="{FF2B5EF4-FFF2-40B4-BE49-F238E27FC236}">
                  <a16:creationId xmlns:a16="http://schemas.microsoft.com/office/drawing/2014/main" id="{D23AFB81-6385-4B59-A674-0974FA5F9B5E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fill="none" extrusionOk="0">
                  <a:moveTo>
                    <a:pt x="722" y="57710"/>
                  </a:move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882;p45">
              <a:extLst>
                <a:ext uri="{FF2B5EF4-FFF2-40B4-BE49-F238E27FC236}">
                  <a16:creationId xmlns:a16="http://schemas.microsoft.com/office/drawing/2014/main" id="{DE5F70C4-ACFC-437F-84CA-F1149B4BEC57}"/>
                </a:ext>
              </a:extLst>
            </p:cNvPr>
            <p:cNvSpPr/>
            <p:nvPr/>
          </p:nvSpPr>
          <p:spPr>
            <a:xfrm>
              <a:off x="7031891" y="1885948"/>
              <a:ext cx="102547" cy="216333"/>
            </a:xfrm>
            <a:custGeom>
              <a:avLst/>
              <a:gdLst/>
              <a:ahLst/>
              <a:cxnLst/>
              <a:rect l="l" t="t" r="r" b="b"/>
              <a:pathLst>
                <a:path w="5009" h="10567" extrusionOk="0">
                  <a:moveTo>
                    <a:pt x="1656" y="0"/>
                  </a:moveTo>
                  <a:lnTo>
                    <a:pt x="1274" y="127"/>
                  </a:lnTo>
                  <a:lnTo>
                    <a:pt x="934" y="297"/>
                  </a:lnTo>
                  <a:lnTo>
                    <a:pt x="637" y="509"/>
                  </a:lnTo>
                  <a:lnTo>
                    <a:pt x="383" y="806"/>
                  </a:lnTo>
                  <a:lnTo>
                    <a:pt x="171" y="1146"/>
                  </a:lnTo>
                  <a:lnTo>
                    <a:pt x="43" y="1485"/>
                  </a:lnTo>
                  <a:lnTo>
                    <a:pt x="1" y="1867"/>
                  </a:lnTo>
                  <a:lnTo>
                    <a:pt x="1" y="2292"/>
                  </a:lnTo>
                  <a:lnTo>
                    <a:pt x="1062" y="8911"/>
                  </a:lnTo>
                  <a:lnTo>
                    <a:pt x="1189" y="9293"/>
                  </a:lnTo>
                  <a:lnTo>
                    <a:pt x="1359" y="9633"/>
                  </a:lnTo>
                  <a:lnTo>
                    <a:pt x="1571" y="9930"/>
                  </a:lnTo>
                  <a:lnTo>
                    <a:pt x="1868" y="10184"/>
                  </a:lnTo>
                  <a:lnTo>
                    <a:pt x="2207" y="10396"/>
                  </a:lnTo>
                  <a:lnTo>
                    <a:pt x="2547" y="10524"/>
                  </a:lnTo>
                  <a:lnTo>
                    <a:pt x="2929" y="10566"/>
                  </a:lnTo>
                  <a:lnTo>
                    <a:pt x="3353" y="10524"/>
                  </a:lnTo>
                  <a:lnTo>
                    <a:pt x="3735" y="10439"/>
                  </a:lnTo>
                  <a:lnTo>
                    <a:pt x="4075" y="10269"/>
                  </a:lnTo>
                  <a:lnTo>
                    <a:pt x="4372" y="10015"/>
                  </a:lnTo>
                  <a:lnTo>
                    <a:pt x="4626" y="9760"/>
                  </a:lnTo>
                  <a:lnTo>
                    <a:pt x="4796" y="9420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6" y="8275"/>
                  </a:lnTo>
                  <a:lnTo>
                    <a:pt x="3905" y="1655"/>
                  </a:lnTo>
                  <a:lnTo>
                    <a:pt x="3820" y="1273"/>
                  </a:lnTo>
                  <a:lnTo>
                    <a:pt x="3650" y="934"/>
                  </a:lnTo>
                  <a:lnTo>
                    <a:pt x="3396" y="637"/>
                  </a:lnTo>
                  <a:lnTo>
                    <a:pt x="3099" y="382"/>
                  </a:lnTo>
                  <a:lnTo>
                    <a:pt x="2802" y="170"/>
                  </a:lnTo>
                  <a:lnTo>
                    <a:pt x="2420" y="43"/>
                  </a:lnTo>
                  <a:lnTo>
                    <a:pt x="203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883;p45">
              <a:extLst>
                <a:ext uri="{FF2B5EF4-FFF2-40B4-BE49-F238E27FC236}">
                  <a16:creationId xmlns:a16="http://schemas.microsoft.com/office/drawing/2014/main" id="{58F2FE71-8D76-4F81-9E0F-D87961F5BC67}"/>
                </a:ext>
              </a:extLst>
            </p:cNvPr>
            <p:cNvSpPr/>
            <p:nvPr/>
          </p:nvSpPr>
          <p:spPr>
            <a:xfrm>
              <a:off x="7037972" y="1956311"/>
              <a:ext cx="96466" cy="145969"/>
            </a:xfrm>
            <a:custGeom>
              <a:avLst/>
              <a:gdLst/>
              <a:ahLst/>
              <a:cxnLst/>
              <a:rect l="l" t="t" r="r" b="b"/>
              <a:pathLst>
                <a:path w="4712" h="7130" extrusionOk="0">
                  <a:moveTo>
                    <a:pt x="3905" y="0"/>
                  </a:moveTo>
                  <a:lnTo>
                    <a:pt x="3905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5"/>
                  </a:lnTo>
                  <a:lnTo>
                    <a:pt x="3311" y="1740"/>
                  </a:lnTo>
                  <a:lnTo>
                    <a:pt x="3014" y="1995"/>
                  </a:lnTo>
                  <a:lnTo>
                    <a:pt x="2632" y="2164"/>
                  </a:lnTo>
                  <a:lnTo>
                    <a:pt x="2250" y="2249"/>
                  </a:lnTo>
                  <a:lnTo>
                    <a:pt x="1868" y="2292"/>
                  </a:lnTo>
                  <a:lnTo>
                    <a:pt x="1486" y="2249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5"/>
                  </a:lnTo>
                  <a:lnTo>
                    <a:pt x="298" y="1358"/>
                  </a:lnTo>
                  <a:lnTo>
                    <a:pt x="128" y="1019"/>
                  </a:lnTo>
                  <a:lnTo>
                    <a:pt x="1" y="637"/>
                  </a:lnTo>
                  <a:lnTo>
                    <a:pt x="765" y="5474"/>
                  </a:lnTo>
                  <a:lnTo>
                    <a:pt x="892" y="5856"/>
                  </a:lnTo>
                  <a:lnTo>
                    <a:pt x="1062" y="6196"/>
                  </a:lnTo>
                  <a:lnTo>
                    <a:pt x="1274" y="6493"/>
                  </a:lnTo>
                  <a:lnTo>
                    <a:pt x="1571" y="6747"/>
                  </a:lnTo>
                  <a:lnTo>
                    <a:pt x="1910" y="6959"/>
                  </a:lnTo>
                  <a:lnTo>
                    <a:pt x="2250" y="7087"/>
                  </a:lnTo>
                  <a:lnTo>
                    <a:pt x="2632" y="7129"/>
                  </a:lnTo>
                  <a:lnTo>
                    <a:pt x="3056" y="7087"/>
                  </a:lnTo>
                  <a:lnTo>
                    <a:pt x="3438" y="7002"/>
                  </a:lnTo>
                  <a:lnTo>
                    <a:pt x="3778" y="6832"/>
                  </a:lnTo>
                  <a:lnTo>
                    <a:pt x="4075" y="6578"/>
                  </a:lnTo>
                  <a:lnTo>
                    <a:pt x="4329" y="6323"/>
                  </a:lnTo>
                  <a:lnTo>
                    <a:pt x="4499" y="5983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9" y="4838"/>
                  </a:lnTo>
                  <a:lnTo>
                    <a:pt x="390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884;p45">
              <a:extLst>
                <a:ext uri="{FF2B5EF4-FFF2-40B4-BE49-F238E27FC236}">
                  <a16:creationId xmlns:a16="http://schemas.microsoft.com/office/drawing/2014/main" id="{F6D31F4D-034A-45BC-98B8-AF7480D540C2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885;p45">
              <a:extLst>
                <a:ext uri="{FF2B5EF4-FFF2-40B4-BE49-F238E27FC236}">
                  <a16:creationId xmlns:a16="http://schemas.microsoft.com/office/drawing/2014/main" id="{CB1E4A9D-F5BF-4DF1-B570-AE60EF877F71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86;p45">
              <a:extLst>
                <a:ext uri="{FF2B5EF4-FFF2-40B4-BE49-F238E27FC236}">
                  <a16:creationId xmlns:a16="http://schemas.microsoft.com/office/drawing/2014/main" id="{F8D47E9F-428C-47C6-AB7F-654B7DB847EA}"/>
                </a:ext>
              </a:extLst>
            </p:cNvPr>
            <p:cNvSpPr/>
            <p:nvPr/>
          </p:nvSpPr>
          <p:spPr>
            <a:xfrm>
              <a:off x="7205640" y="2058817"/>
              <a:ext cx="172911" cy="880911"/>
            </a:xfrm>
            <a:custGeom>
              <a:avLst/>
              <a:gdLst/>
              <a:ahLst/>
              <a:cxnLst/>
              <a:rect l="l" t="t" r="r" b="b"/>
              <a:pathLst>
                <a:path w="8446" h="43029" extrusionOk="0">
                  <a:moveTo>
                    <a:pt x="5941" y="0"/>
                  </a:moveTo>
                  <a:lnTo>
                    <a:pt x="5729" y="43"/>
                  </a:lnTo>
                  <a:lnTo>
                    <a:pt x="5517" y="128"/>
                  </a:lnTo>
                  <a:lnTo>
                    <a:pt x="5347" y="298"/>
                  </a:lnTo>
                  <a:lnTo>
                    <a:pt x="5178" y="595"/>
                  </a:lnTo>
                  <a:lnTo>
                    <a:pt x="5050" y="1019"/>
                  </a:lnTo>
                  <a:lnTo>
                    <a:pt x="5008" y="1571"/>
                  </a:lnTo>
                  <a:lnTo>
                    <a:pt x="5050" y="2249"/>
                  </a:lnTo>
                  <a:lnTo>
                    <a:pt x="5135" y="3141"/>
                  </a:lnTo>
                  <a:lnTo>
                    <a:pt x="5475" y="5517"/>
                  </a:lnTo>
                  <a:lnTo>
                    <a:pt x="5687" y="7214"/>
                  </a:lnTo>
                  <a:lnTo>
                    <a:pt x="5899" y="9209"/>
                  </a:lnTo>
                  <a:lnTo>
                    <a:pt x="6069" y="11415"/>
                  </a:lnTo>
                  <a:lnTo>
                    <a:pt x="6238" y="13876"/>
                  </a:lnTo>
                  <a:lnTo>
                    <a:pt x="6281" y="16465"/>
                  </a:lnTo>
                  <a:lnTo>
                    <a:pt x="6281" y="19223"/>
                  </a:lnTo>
                  <a:lnTo>
                    <a:pt x="6238" y="20623"/>
                  </a:lnTo>
                  <a:lnTo>
                    <a:pt x="6154" y="22066"/>
                  </a:lnTo>
                  <a:lnTo>
                    <a:pt x="6026" y="23509"/>
                  </a:lnTo>
                  <a:lnTo>
                    <a:pt x="5899" y="24951"/>
                  </a:lnTo>
                  <a:lnTo>
                    <a:pt x="5729" y="26394"/>
                  </a:lnTo>
                  <a:lnTo>
                    <a:pt x="5475" y="27837"/>
                  </a:lnTo>
                  <a:lnTo>
                    <a:pt x="5220" y="29280"/>
                  </a:lnTo>
                  <a:lnTo>
                    <a:pt x="4923" y="30722"/>
                  </a:lnTo>
                  <a:lnTo>
                    <a:pt x="4541" y="32165"/>
                  </a:lnTo>
                  <a:lnTo>
                    <a:pt x="4159" y="33566"/>
                  </a:lnTo>
                  <a:lnTo>
                    <a:pt x="3692" y="34923"/>
                  </a:lnTo>
                  <a:lnTo>
                    <a:pt x="3183" y="36281"/>
                  </a:lnTo>
                  <a:lnTo>
                    <a:pt x="2589" y="37597"/>
                  </a:lnTo>
                  <a:lnTo>
                    <a:pt x="1953" y="38827"/>
                  </a:lnTo>
                  <a:lnTo>
                    <a:pt x="1274" y="40058"/>
                  </a:lnTo>
                  <a:lnTo>
                    <a:pt x="510" y="41246"/>
                  </a:lnTo>
                  <a:lnTo>
                    <a:pt x="213" y="41670"/>
                  </a:lnTo>
                  <a:lnTo>
                    <a:pt x="86" y="42010"/>
                  </a:lnTo>
                  <a:lnTo>
                    <a:pt x="1" y="42307"/>
                  </a:lnTo>
                  <a:lnTo>
                    <a:pt x="43" y="42561"/>
                  </a:lnTo>
                  <a:lnTo>
                    <a:pt x="170" y="42774"/>
                  </a:lnTo>
                  <a:lnTo>
                    <a:pt x="383" y="42943"/>
                  </a:lnTo>
                  <a:lnTo>
                    <a:pt x="637" y="43028"/>
                  </a:lnTo>
                  <a:lnTo>
                    <a:pt x="1146" y="43028"/>
                  </a:lnTo>
                  <a:lnTo>
                    <a:pt x="1359" y="42986"/>
                  </a:lnTo>
                  <a:lnTo>
                    <a:pt x="1571" y="42901"/>
                  </a:lnTo>
                  <a:lnTo>
                    <a:pt x="1783" y="42816"/>
                  </a:lnTo>
                  <a:lnTo>
                    <a:pt x="1995" y="42689"/>
                  </a:lnTo>
                  <a:lnTo>
                    <a:pt x="2207" y="42561"/>
                  </a:lnTo>
                  <a:lnTo>
                    <a:pt x="2419" y="42349"/>
                  </a:lnTo>
                  <a:lnTo>
                    <a:pt x="2632" y="42137"/>
                  </a:lnTo>
                  <a:lnTo>
                    <a:pt x="2759" y="41925"/>
                  </a:lnTo>
                  <a:lnTo>
                    <a:pt x="3438" y="40822"/>
                  </a:lnTo>
                  <a:lnTo>
                    <a:pt x="4074" y="39676"/>
                  </a:lnTo>
                  <a:lnTo>
                    <a:pt x="4668" y="38488"/>
                  </a:lnTo>
                  <a:lnTo>
                    <a:pt x="5220" y="37215"/>
                  </a:lnTo>
                  <a:lnTo>
                    <a:pt x="5729" y="35899"/>
                  </a:lnTo>
                  <a:lnTo>
                    <a:pt x="6196" y="34541"/>
                  </a:lnTo>
                  <a:lnTo>
                    <a:pt x="6620" y="33141"/>
                  </a:lnTo>
                  <a:lnTo>
                    <a:pt x="7002" y="31698"/>
                  </a:lnTo>
                  <a:lnTo>
                    <a:pt x="7342" y="30213"/>
                  </a:lnTo>
                  <a:lnTo>
                    <a:pt x="7639" y="28643"/>
                  </a:lnTo>
                  <a:lnTo>
                    <a:pt x="7851" y="27031"/>
                  </a:lnTo>
                  <a:lnTo>
                    <a:pt x="8063" y="25376"/>
                  </a:lnTo>
                  <a:lnTo>
                    <a:pt x="8233" y="23678"/>
                  </a:lnTo>
                  <a:lnTo>
                    <a:pt x="8318" y="21939"/>
                  </a:lnTo>
                  <a:lnTo>
                    <a:pt x="8403" y="20156"/>
                  </a:lnTo>
                  <a:lnTo>
                    <a:pt x="8445" y="18289"/>
                  </a:lnTo>
                  <a:lnTo>
                    <a:pt x="8360" y="15531"/>
                  </a:lnTo>
                  <a:lnTo>
                    <a:pt x="8233" y="12646"/>
                  </a:lnTo>
                  <a:lnTo>
                    <a:pt x="8106" y="10694"/>
                  </a:lnTo>
                  <a:lnTo>
                    <a:pt x="7893" y="8784"/>
                  </a:lnTo>
                  <a:lnTo>
                    <a:pt x="7681" y="7002"/>
                  </a:lnTo>
                  <a:lnTo>
                    <a:pt x="7469" y="5262"/>
                  </a:lnTo>
                  <a:lnTo>
                    <a:pt x="7045" y="2547"/>
                  </a:lnTo>
                  <a:lnTo>
                    <a:pt x="6663" y="213"/>
                  </a:lnTo>
                  <a:lnTo>
                    <a:pt x="6451" y="128"/>
                  </a:lnTo>
                  <a:lnTo>
                    <a:pt x="6238" y="43"/>
                  </a:lnTo>
                  <a:lnTo>
                    <a:pt x="59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887;p45">
              <a:extLst>
                <a:ext uri="{FF2B5EF4-FFF2-40B4-BE49-F238E27FC236}">
                  <a16:creationId xmlns:a16="http://schemas.microsoft.com/office/drawing/2014/main" id="{74B66F3E-43EB-4C01-8EB9-789CDEF1B4FA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extrusionOk="0">
                  <a:moveTo>
                    <a:pt x="12348" y="0"/>
                  </a:moveTo>
                  <a:lnTo>
                    <a:pt x="1867" y="1655"/>
                  </a:lnTo>
                  <a:lnTo>
                    <a:pt x="1485" y="1782"/>
                  </a:lnTo>
                  <a:lnTo>
                    <a:pt x="1103" y="1952"/>
                  </a:lnTo>
                  <a:lnTo>
                    <a:pt x="764" y="2207"/>
                  </a:lnTo>
                  <a:lnTo>
                    <a:pt x="467" y="2504"/>
                  </a:lnTo>
                  <a:lnTo>
                    <a:pt x="255" y="2843"/>
                  </a:lnTo>
                  <a:lnTo>
                    <a:pt x="85" y="3225"/>
                  </a:lnTo>
                  <a:lnTo>
                    <a:pt x="0" y="3607"/>
                  </a:lnTo>
                  <a:lnTo>
                    <a:pt x="0" y="4031"/>
                  </a:lnTo>
                  <a:lnTo>
                    <a:pt x="128" y="5517"/>
                  </a:lnTo>
                  <a:lnTo>
                    <a:pt x="297" y="7129"/>
                  </a:lnTo>
                  <a:lnTo>
                    <a:pt x="552" y="9166"/>
                  </a:lnTo>
                  <a:lnTo>
                    <a:pt x="934" y="11627"/>
                  </a:lnTo>
                  <a:lnTo>
                    <a:pt x="1401" y="14428"/>
                  </a:lnTo>
                  <a:lnTo>
                    <a:pt x="2037" y="17483"/>
                  </a:lnTo>
                  <a:lnTo>
                    <a:pt x="2419" y="19095"/>
                  </a:lnTo>
                  <a:lnTo>
                    <a:pt x="2843" y="20793"/>
                  </a:lnTo>
                  <a:lnTo>
                    <a:pt x="3437" y="23042"/>
                  </a:lnTo>
                  <a:lnTo>
                    <a:pt x="4074" y="25206"/>
                  </a:lnTo>
                  <a:lnTo>
                    <a:pt x="4795" y="27285"/>
                  </a:lnTo>
                  <a:lnTo>
                    <a:pt x="5517" y="29322"/>
                  </a:lnTo>
                  <a:lnTo>
                    <a:pt x="6280" y="31231"/>
                  </a:lnTo>
                  <a:lnTo>
                    <a:pt x="7087" y="33099"/>
                  </a:lnTo>
                  <a:lnTo>
                    <a:pt x="7935" y="34838"/>
                  </a:lnTo>
                  <a:lnTo>
                    <a:pt x="8784" y="36536"/>
                  </a:lnTo>
                  <a:lnTo>
                    <a:pt x="9718" y="38106"/>
                  </a:lnTo>
                  <a:lnTo>
                    <a:pt x="10651" y="39633"/>
                  </a:lnTo>
                  <a:lnTo>
                    <a:pt x="11670" y="41034"/>
                  </a:lnTo>
                  <a:lnTo>
                    <a:pt x="12688" y="42391"/>
                  </a:lnTo>
                  <a:lnTo>
                    <a:pt x="13749" y="43622"/>
                  </a:lnTo>
                  <a:lnTo>
                    <a:pt x="14852" y="44810"/>
                  </a:lnTo>
                  <a:lnTo>
                    <a:pt x="15998" y="45871"/>
                  </a:lnTo>
                  <a:lnTo>
                    <a:pt x="17144" y="46847"/>
                  </a:lnTo>
                  <a:lnTo>
                    <a:pt x="18162" y="47611"/>
                  </a:lnTo>
                  <a:lnTo>
                    <a:pt x="19138" y="48290"/>
                  </a:lnTo>
                  <a:lnTo>
                    <a:pt x="20156" y="48926"/>
                  </a:lnTo>
                  <a:lnTo>
                    <a:pt x="21217" y="49478"/>
                  </a:lnTo>
                  <a:lnTo>
                    <a:pt x="22278" y="49987"/>
                  </a:lnTo>
                  <a:lnTo>
                    <a:pt x="23339" y="50411"/>
                  </a:lnTo>
                  <a:lnTo>
                    <a:pt x="24442" y="50793"/>
                  </a:lnTo>
                  <a:lnTo>
                    <a:pt x="25588" y="51090"/>
                  </a:lnTo>
                  <a:lnTo>
                    <a:pt x="26691" y="51345"/>
                  </a:lnTo>
                  <a:lnTo>
                    <a:pt x="27879" y="51557"/>
                  </a:lnTo>
                  <a:lnTo>
                    <a:pt x="29067" y="51684"/>
                  </a:lnTo>
                  <a:lnTo>
                    <a:pt x="30256" y="51769"/>
                  </a:lnTo>
                  <a:lnTo>
                    <a:pt x="31444" y="51769"/>
                  </a:lnTo>
                  <a:lnTo>
                    <a:pt x="32674" y="51727"/>
                  </a:lnTo>
                  <a:lnTo>
                    <a:pt x="33947" y="51600"/>
                  </a:lnTo>
                  <a:lnTo>
                    <a:pt x="35220" y="51430"/>
                  </a:lnTo>
                  <a:lnTo>
                    <a:pt x="34499" y="46974"/>
                  </a:lnTo>
                  <a:lnTo>
                    <a:pt x="33438" y="47102"/>
                  </a:lnTo>
                  <a:lnTo>
                    <a:pt x="32420" y="47186"/>
                  </a:lnTo>
                  <a:lnTo>
                    <a:pt x="31444" y="47229"/>
                  </a:lnTo>
                  <a:lnTo>
                    <a:pt x="30468" y="47229"/>
                  </a:lnTo>
                  <a:lnTo>
                    <a:pt x="29492" y="47186"/>
                  </a:lnTo>
                  <a:lnTo>
                    <a:pt x="28558" y="47059"/>
                  </a:lnTo>
                  <a:lnTo>
                    <a:pt x="27625" y="46932"/>
                  </a:lnTo>
                  <a:lnTo>
                    <a:pt x="26734" y="46720"/>
                  </a:lnTo>
                  <a:lnTo>
                    <a:pt x="25842" y="46465"/>
                  </a:lnTo>
                  <a:lnTo>
                    <a:pt x="24951" y="46168"/>
                  </a:lnTo>
                  <a:lnTo>
                    <a:pt x="24103" y="45829"/>
                  </a:lnTo>
                  <a:lnTo>
                    <a:pt x="23254" y="45404"/>
                  </a:lnTo>
                  <a:lnTo>
                    <a:pt x="22405" y="44980"/>
                  </a:lnTo>
                  <a:lnTo>
                    <a:pt x="21599" y="44471"/>
                  </a:lnTo>
                  <a:lnTo>
                    <a:pt x="20793" y="43919"/>
                  </a:lnTo>
                  <a:lnTo>
                    <a:pt x="19987" y="43325"/>
                  </a:lnTo>
                  <a:lnTo>
                    <a:pt x="18968" y="42434"/>
                  </a:lnTo>
                  <a:lnTo>
                    <a:pt x="17950" y="41500"/>
                  </a:lnTo>
                  <a:lnTo>
                    <a:pt x="17016" y="40482"/>
                  </a:lnTo>
                  <a:lnTo>
                    <a:pt x="16125" y="39421"/>
                  </a:lnTo>
                  <a:lnTo>
                    <a:pt x="15276" y="38275"/>
                  </a:lnTo>
                  <a:lnTo>
                    <a:pt x="14428" y="37087"/>
                  </a:lnTo>
                  <a:lnTo>
                    <a:pt x="13664" y="35899"/>
                  </a:lnTo>
                  <a:lnTo>
                    <a:pt x="12943" y="34626"/>
                  </a:lnTo>
                  <a:lnTo>
                    <a:pt x="12264" y="33311"/>
                  </a:lnTo>
                  <a:lnTo>
                    <a:pt x="11585" y="31995"/>
                  </a:lnTo>
                  <a:lnTo>
                    <a:pt x="10991" y="30637"/>
                  </a:lnTo>
                  <a:lnTo>
                    <a:pt x="10397" y="29279"/>
                  </a:lnTo>
                  <a:lnTo>
                    <a:pt x="9845" y="27922"/>
                  </a:lnTo>
                  <a:lnTo>
                    <a:pt x="9336" y="26521"/>
                  </a:lnTo>
                  <a:lnTo>
                    <a:pt x="8826" y="25121"/>
                  </a:lnTo>
                  <a:lnTo>
                    <a:pt x="8402" y="23721"/>
                  </a:lnTo>
                  <a:lnTo>
                    <a:pt x="7978" y="22363"/>
                  </a:lnTo>
                  <a:lnTo>
                    <a:pt x="7596" y="20962"/>
                  </a:lnTo>
                  <a:lnTo>
                    <a:pt x="6875" y="18289"/>
                  </a:lnTo>
                  <a:lnTo>
                    <a:pt x="6323" y="15701"/>
                  </a:lnTo>
                  <a:lnTo>
                    <a:pt x="5814" y="13240"/>
                  </a:lnTo>
                  <a:lnTo>
                    <a:pt x="5432" y="10991"/>
                  </a:lnTo>
                  <a:lnTo>
                    <a:pt x="5092" y="8996"/>
                  </a:lnTo>
                  <a:lnTo>
                    <a:pt x="4880" y="7256"/>
                  </a:lnTo>
                  <a:lnTo>
                    <a:pt x="4710" y="5814"/>
                  </a:lnTo>
                  <a:lnTo>
                    <a:pt x="13070" y="4456"/>
                  </a:lnTo>
                  <a:lnTo>
                    <a:pt x="123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888;p45">
              <a:extLst>
                <a:ext uri="{FF2B5EF4-FFF2-40B4-BE49-F238E27FC236}">
                  <a16:creationId xmlns:a16="http://schemas.microsoft.com/office/drawing/2014/main" id="{B5102FDB-FBB0-4E28-B05B-D71D447CE52C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fill="none" extrusionOk="0">
                  <a:moveTo>
                    <a:pt x="35220" y="51430"/>
                  </a:moveTo>
                  <a:lnTo>
                    <a:pt x="35220" y="51430"/>
                  </a:lnTo>
                  <a:lnTo>
                    <a:pt x="33947" y="51600"/>
                  </a:lnTo>
                  <a:lnTo>
                    <a:pt x="32674" y="51727"/>
                  </a:lnTo>
                  <a:lnTo>
                    <a:pt x="31444" y="51769"/>
                  </a:lnTo>
                  <a:lnTo>
                    <a:pt x="30256" y="51769"/>
                  </a:lnTo>
                  <a:lnTo>
                    <a:pt x="29067" y="51684"/>
                  </a:lnTo>
                  <a:lnTo>
                    <a:pt x="27879" y="51557"/>
                  </a:lnTo>
                  <a:lnTo>
                    <a:pt x="26691" y="51345"/>
                  </a:lnTo>
                  <a:lnTo>
                    <a:pt x="25588" y="51090"/>
                  </a:lnTo>
                  <a:lnTo>
                    <a:pt x="24442" y="50793"/>
                  </a:lnTo>
                  <a:lnTo>
                    <a:pt x="23339" y="50411"/>
                  </a:lnTo>
                  <a:lnTo>
                    <a:pt x="22278" y="49987"/>
                  </a:lnTo>
                  <a:lnTo>
                    <a:pt x="21217" y="49478"/>
                  </a:lnTo>
                  <a:lnTo>
                    <a:pt x="20156" y="48926"/>
                  </a:lnTo>
                  <a:lnTo>
                    <a:pt x="19138" y="48290"/>
                  </a:lnTo>
                  <a:lnTo>
                    <a:pt x="18162" y="47611"/>
                  </a:lnTo>
                  <a:lnTo>
                    <a:pt x="17144" y="46847"/>
                  </a:lnTo>
                  <a:lnTo>
                    <a:pt x="17144" y="46847"/>
                  </a:lnTo>
                  <a:lnTo>
                    <a:pt x="15998" y="45871"/>
                  </a:lnTo>
                  <a:lnTo>
                    <a:pt x="14852" y="44810"/>
                  </a:lnTo>
                  <a:lnTo>
                    <a:pt x="13749" y="43622"/>
                  </a:lnTo>
                  <a:lnTo>
                    <a:pt x="12688" y="42391"/>
                  </a:lnTo>
                  <a:lnTo>
                    <a:pt x="11670" y="41034"/>
                  </a:lnTo>
                  <a:lnTo>
                    <a:pt x="10651" y="39633"/>
                  </a:lnTo>
                  <a:lnTo>
                    <a:pt x="9718" y="38106"/>
                  </a:lnTo>
                  <a:lnTo>
                    <a:pt x="8784" y="36536"/>
                  </a:lnTo>
                  <a:lnTo>
                    <a:pt x="7935" y="34838"/>
                  </a:lnTo>
                  <a:lnTo>
                    <a:pt x="7087" y="33099"/>
                  </a:lnTo>
                  <a:lnTo>
                    <a:pt x="6280" y="31231"/>
                  </a:lnTo>
                  <a:lnTo>
                    <a:pt x="5517" y="29322"/>
                  </a:lnTo>
                  <a:lnTo>
                    <a:pt x="4795" y="27285"/>
                  </a:lnTo>
                  <a:lnTo>
                    <a:pt x="4074" y="25206"/>
                  </a:lnTo>
                  <a:lnTo>
                    <a:pt x="3437" y="23042"/>
                  </a:lnTo>
                  <a:lnTo>
                    <a:pt x="2843" y="20793"/>
                  </a:lnTo>
                  <a:lnTo>
                    <a:pt x="2843" y="20793"/>
                  </a:lnTo>
                  <a:lnTo>
                    <a:pt x="2419" y="19095"/>
                  </a:lnTo>
                  <a:lnTo>
                    <a:pt x="2037" y="17483"/>
                  </a:lnTo>
                  <a:lnTo>
                    <a:pt x="1401" y="14428"/>
                  </a:lnTo>
                  <a:lnTo>
                    <a:pt x="934" y="11627"/>
                  </a:lnTo>
                  <a:lnTo>
                    <a:pt x="552" y="9166"/>
                  </a:lnTo>
                  <a:lnTo>
                    <a:pt x="297" y="7129"/>
                  </a:lnTo>
                  <a:lnTo>
                    <a:pt x="128" y="5517"/>
                  </a:lnTo>
                  <a:lnTo>
                    <a:pt x="0" y="4031"/>
                  </a:lnTo>
                  <a:lnTo>
                    <a:pt x="0" y="4031"/>
                  </a:lnTo>
                  <a:lnTo>
                    <a:pt x="0" y="3607"/>
                  </a:lnTo>
                  <a:lnTo>
                    <a:pt x="85" y="3225"/>
                  </a:lnTo>
                  <a:lnTo>
                    <a:pt x="255" y="2843"/>
                  </a:lnTo>
                  <a:lnTo>
                    <a:pt x="467" y="2504"/>
                  </a:lnTo>
                  <a:lnTo>
                    <a:pt x="764" y="2207"/>
                  </a:lnTo>
                  <a:lnTo>
                    <a:pt x="1103" y="1952"/>
                  </a:lnTo>
                  <a:lnTo>
                    <a:pt x="1485" y="1782"/>
                  </a:lnTo>
                  <a:lnTo>
                    <a:pt x="1867" y="1655"/>
                  </a:lnTo>
                  <a:lnTo>
                    <a:pt x="12348" y="0"/>
                  </a:lnTo>
                  <a:lnTo>
                    <a:pt x="13070" y="4456"/>
                  </a:lnTo>
                  <a:lnTo>
                    <a:pt x="4710" y="5814"/>
                  </a:lnTo>
                  <a:lnTo>
                    <a:pt x="4710" y="5814"/>
                  </a:lnTo>
                  <a:lnTo>
                    <a:pt x="4880" y="7256"/>
                  </a:lnTo>
                  <a:lnTo>
                    <a:pt x="5092" y="8996"/>
                  </a:lnTo>
                  <a:lnTo>
                    <a:pt x="5432" y="10991"/>
                  </a:lnTo>
                  <a:lnTo>
                    <a:pt x="5814" y="13240"/>
                  </a:lnTo>
                  <a:lnTo>
                    <a:pt x="6323" y="15701"/>
                  </a:lnTo>
                  <a:lnTo>
                    <a:pt x="6875" y="18289"/>
                  </a:lnTo>
                  <a:lnTo>
                    <a:pt x="7596" y="20962"/>
                  </a:lnTo>
                  <a:lnTo>
                    <a:pt x="7978" y="22363"/>
                  </a:lnTo>
                  <a:lnTo>
                    <a:pt x="8402" y="23721"/>
                  </a:lnTo>
                  <a:lnTo>
                    <a:pt x="8826" y="25121"/>
                  </a:lnTo>
                  <a:lnTo>
                    <a:pt x="9336" y="26521"/>
                  </a:lnTo>
                  <a:lnTo>
                    <a:pt x="9845" y="27922"/>
                  </a:lnTo>
                  <a:lnTo>
                    <a:pt x="10397" y="29279"/>
                  </a:lnTo>
                  <a:lnTo>
                    <a:pt x="10991" y="30637"/>
                  </a:lnTo>
                  <a:lnTo>
                    <a:pt x="11585" y="31995"/>
                  </a:lnTo>
                  <a:lnTo>
                    <a:pt x="12264" y="33311"/>
                  </a:lnTo>
                  <a:lnTo>
                    <a:pt x="12943" y="34626"/>
                  </a:lnTo>
                  <a:lnTo>
                    <a:pt x="13664" y="35899"/>
                  </a:lnTo>
                  <a:lnTo>
                    <a:pt x="14428" y="37087"/>
                  </a:lnTo>
                  <a:lnTo>
                    <a:pt x="15276" y="38275"/>
                  </a:lnTo>
                  <a:lnTo>
                    <a:pt x="16125" y="39421"/>
                  </a:lnTo>
                  <a:lnTo>
                    <a:pt x="17016" y="40482"/>
                  </a:lnTo>
                  <a:lnTo>
                    <a:pt x="17950" y="41500"/>
                  </a:lnTo>
                  <a:lnTo>
                    <a:pt x="18968" y="42434"/>
                  </a:lnTo>
                  <a:lnTo>
                    <a:pt x="19987" y="43325"/>
                  </a:lnTo>
                  <a:lnTo>
                    <a:pt x="19987" y="43325"/>
                  </a:lnTo>
                  <a:lnTo>
                    <a:pt x="20793" y="43919"/>
                  </a:lnTo>
                  <a:lnTo>
                    <a:pt x="21599" y="44471"/>
                  </a:lnTo>
                  <a:lnTo>
                    <a:pt x="22405" y="44980"/>
                  </a:lnTo>
                  <a:lnTo>
                    <a:pt x="23254" y="45404"/>
                  </a:lnTo>
                  <a:lnTo>
                    <a:pt x="24103" y="45829"/>
                  </a:lnTo>
                  <a:lnTo>
                    <a:pt x="24951" y="46168"/>
                  </a:lnTo>
                  <a:lnTo>
                    <a:pt x="25842" y="46465"/>
                  </a:lnTo>
                  <a:lnTo>
                    <a:pt x="26734" y="46720"/>
                  </a:lnTo>
                  <a:lnTo>
                    <a:pt x="27625" y="46932"/>
                  </a:lnTo>
                  <a:lnTo>
                    <a:pt x="28558" y="47059"/>
                  </a:lnTo>
                  <a:lnTo>
                    <a:pt x="29492" y="47186"/>
                  </a:lnTo>
                  <a:lnTo>
                    <a:pt x="30468" y="47229"/>
                  </a:lnTo>
                  <a:lnTo>
                    <a:pt x="31444" y="47229"/>
                  </a:lnTo>
                  <a:lnTo>
                    <a:pt x="32420" y="47186"/>
                  </a:lnTo>
                  <a:lnTo>
                    <a:pt x="33438" y="47102"/>
                  </a:lnTo>
                  <a:lnTo>
                    <a:pt x="34499" y="46974"/>
                  </a:lnTo>
                  <a:lnTo>
                    <a:pt x="35220" y="5143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889;p45">
              <a:extLst>
                <a:ext uri="{FF2B5EF4-FFF2-40B4-BE49-F238E27FC236}">
                  <a16:creationId xmlns:a16="http://schemas.microsoft.com/office/drawing/2014/main" id="{0D188766-BB1F-48DE-A8E9-A78F76BCDDFF}"/>
                </a:ext>
              </a:extLst>
            </p:cNvPr>
            <p:cNvSpPr/>
            <p:nvPr/>
          </p:nvSpPr>
          <p:spPr>
            <a:xfrm>
              <a:off x="6402079" y="1986713"/>
              <a:ext cx="102526" cy="216333"/>
            </a:xfrm>
            <a:custGeom>
              <a:avLst/>
              <a:gdLst/>
              <a:ahLst/>
              <a:cxnLst/>
              <a:rect l="l" t="t" r="r" b="b"/>
              <a:pathLst>
                <a:path w="5008" h="10567" extrusionOk="0">
                  <a:moveTo>
                    <a:pt x="2037" y="0"/>
                  </a:moveTo>
                  <a:lnTo>
                    <a:pt x="1655" y="43"/>
                  </a:lnTo>
                  <a:lnTo>
                    <a:pt x="1273" y="128"/>
                  </a:lnTo>
                  <a:lnTo>
                    <a:pt x="934" y="298"/>
                  </a:lnTo>
                  <a:lnTo>
                    <a:pt x="594" y="510"/>
                  </a:lnTo>
                  <a:lnTo>
                    <a:pt x="382" y="807"/>
                  </a:lnTo>
                  <a:lnTo>
                    <a:pt x="170" y="1146"/>
                  </a:lnTo>
                  <a:lnTo>
                    <a:pt x="43" y="1486"/>
                  </a:lnTo>
                  <a:lnTo>
                    <a:pt x="0" y="1868"/>
                  </a:lnTo>
                  <a:lnTo>
                    <a:pt x="0" y="2292"/>
                  </a:lnTo>
                  <a:lnTo>
                    <a:pt x="1061" y="8912"/>
                  </a:lnTo>
                  <a:lnTo>
                    <a:pt x="1188" y="9293"/>
                  </a:lnTo>
                  <a:lnTo>
                    <a:pt x="1358" y="9633"/>
                  </a:lnTo>
                  <a:lnTo>
                    <a:pt x="1570" y="9930"/>
                  </a:lnTo>
                  <a:lnTo>
                    <a:pt x="1867" y="10185"/>
                  </a:lnTo>
                  <a:lnTo>
                    <a:pt x="2207" y="10397"/>
                  </a:lnTo>
                  <a:lnTo>
                    <a:pt x="2546" y="10524"/>
                  </a:lnTo>
                  <a:lnTo>
                    <a:pt x="2928" y="10566"/>
                  </a:lnTo>
                  <a:lnTo>
                    <a:pt x="3353" y="10566"/>
                  </a:lnTo>
                  <a:lnTo>
                    <a:pt x="3735" y="10439"/>
                  </a:lnTo>
                  <a:lnTo>
                    <a:pt x="4074" y="10269"/>
                  </a:lnTo>
                  <a:lnTo>
                    <a:pt x="4371" y="10057"/>
                  </a:lnTo>
                  <a:lnTo>
                    <a:pt x="4626" y="9760"/>
                  </a:lnTo>
                  <a:lnTo>
                    <a:pt x="4795" y="9421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5" y="8275"/>
                  </a:lnTo>
                  <a:lnTo>
                    <a:pt x="3904" y="1655"/>
                  </a:lnTo>
                  <a:lnTo>
                    <a:pt x="3819" y="1273"/>
                  </a:lnTo>
                  <a:lnTo>
                    <a:pt x="3650" y="934"/>
                  </a:lnTo>
                  <a:lnTo>
                    <a:pt x="3395" y="637"/>
                  </a:lnTo>
                  <a:lnTo>
                    <a:pt x="3098" y="382"/>
                  </a:lnTo>
                  <a:lnTo>
                    <a:pt x="2801" y="170"/>
                  </a:lnTo>
                  <a:lnTo>
                    <a:pt x="2419" y="43"/>
                  </a:lnTo>
                  <a:lnTo>
                    <a:pt x="20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890;p45">
              <a:extLst>
                <a:ext uri="{FF2B5EF4-FFF2-40B4-BE49-F238E27FC236}">
                  <a16:creationId xmlns:a16="http://schemas.microsoft.com/office/drawing/2014/main" id="{DE684E76-6528-496A-BE18-77241D2DB68F}"/>
                </a:ext>
              </a:extLst>
            </p:cNvPr>
            <p:cNvSpPr/>
            <p:nvPr/>
          </p:nvSpPr>
          <p:spPr>
            <a:xfrm>
              <a:off x="6408160" y="2057076"/>
              <a:ext cx="96446" cy="145969"/>
            </a:xfrm>
            <a:custGeom>
              <a:avLst/>
              <a:gdLst/>
              <a:ahLst/>
              <a:cxnLst/>
              <a:rect l="l" t="t" r="r" b="b"/>
              <a:pathLst>
                <a:path w="4711" h="7130" extrusionOk="0">
                  <a:moveTo>
                    <a:pt x="3904" y="1"/>
                  </a:moveTo>
                  <a:lnTo>
                    <a:pt x="3904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6"/>
                  </a:lnTo>
                  <a:lnTo>
                    <a:pt x="3310" y="1783"/>
                  </a:lnTo>
                  <a:lnTo>
                    <a:pt x="3013" y="1995"/>
                  </a:lnTo>
                  <a:lnTo>
                    <a:pt x="2631" y="2165"/>
                  </a:lnTo>
                  <a:lnTo>
                    <a:pt x="2249" y="2292"/>
                  </a:lnTo>
                  <a:lnTo>
                    <a:pt x="1867" y="2292"/>
                  </a:lnTo>
                  <a:lnTo>
                    <a:pt x="1486" y="2250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6"/>
                  </a:lnTo>
                  <a:lnTo>
                    <a:pt x="297" y="1358"/>
                  </a:lnTo>
                  <a:lnTo>
                    <a:pt x="85" y="1019"/>
                  </a:lnTo>
                  <a:lnTo>
                    <a:pt x="0" y="637"/>
                  </a:lnTo>
                  <a:lnTo>
                    <a:pt x="764" y="5475"/>
                  </a:lnTo>
                  <a:lnTo>
                    <a:pt x="891" y="5856"/>
                  </a:lnTo>
                  <a:lnTo>
                    <a:pt x="1061" y="6196"/>
                  </a:lnTo>
                  <a:lnTo>
                    <a:pt x="1273" y="6493"/>
                  </a:lnTo>
                  <a:lnTo>
                    <a:pt x="1570" y="6748"/>
                  </a:lnTo>
                  <a:lnTo>
                    <a:pt x="1910" y="6960"/>
                  </a:lnTo>
                  <a:lnTo>
                    <a:pt x="2249" y="7087"/>
                  </a:lnTo>
                  <a:lnTo>
                    <a:pt x="2631" y="7129"/>
                  </a:lnTo>
                  <a:lnTo>
                    <a:pt x="3056" y="7129"/>
                  </a:lnTo>
                  <a:lnTo>
                    <a:pt x="3438" y="7002"/>
                  </a:lnTo>
                  <a:lnTo>
                    <a:pt x="3777" y="6832"/>
                  </a:lnTo>
                  <a:lnTo>
                    <a:pt x="4074" y="6620"/>
                  </a:lnTo>
                  <a:lnTo>
                    <a:pt x="4329" y="6323"/>
                  </a:lnTo>
                  <a:lnTo>
                    <a:pt x="4498" y="5984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8" y="4838"/>
                  </a:lnTo>
                  <a:lnTo>
                    <a:pt x="3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891;p45">
              <a:extLst>
                <a:ext uri="{FF2B5EF4-FFF2-40B4-BE49-F238E27FC236}">
                  <a16:creationId xmlns:a16="http://schemas.microsoft.com/office/drawing/2014/main" id="{C58CB497-9122-4FD5-9DAD-4E0EA89637B8}"/>
                </a:ext>
              </a:extLst>
            </p:cNvPr>
            <p:cNvSpPr/>
            <p:nvPr/>
          </p:nvSpPr>
          <p:spPr>
            <a:xfrm>
              <a:off x="6276973" y="2490579"/>
              <a:ext cx="901" cy="2620"/>
            </a:xfrm>
            <a:custGeom>
              <a:avLst/>
              <a:gdLst/>
              <a:ahLst/>
              <a:cxnLst/>
              <a:rect l="l" t="t" r="r" b="b"/>
              <a:pathLst>
                <a:path w="44" h="128" extrusionOk="0">
                  <a:moveTo>
                    <a:pt x="43" y="127"/>
                  </a:move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close/>
                  <a:moveTo>
                    <a:pt x="1" y="85"/>
                  </a:move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close/>
                  <a:moveTo>
                    <a:pt x="1" y="42"/>
                  </a:moveTo>
                  <a:lnTo>
                    <a:pt x="1" y="42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42"/>
                  </a:lnTo>
                  <a:close/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1892;p45">
              <a:extLst>
                <a:ext uri="{FF2B5EF4-FFF2-40B4-BE49-F238E27FC236}">
                  <a16:creationId xmlns:a16="http://schemas.microsoft.com/office/drawing/2014/main" id="{4407EAD3-98CE-44B4-894F-C29ABE73B6F0}"/>
                </a:ext>
              </a:extLst>
            </p:cNvPr>
            <p:cNvSpPr/>
            <p:nvPr/>
          </p:nvSpPr>
          <p:spPr>
            <a:xfrm>
              <a:off x="6277853" y="24931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893;p45">
              <a:extLst>
                <a:ext uri="{FF2B5EF4-FFF2-40B4-BE49-F238E27FC236}">
                  <a16:creationId xmlns:a16="http://schemas.microsoft.com/office/drawing/2014/main" id="{47042D52-9C70-4E25-BB37-B802CC56F7FD}"/>
                </a:ext>
              </a:extLst>
            </p:cNvPr>
            <p:cNvSpPr/>
            <p:nvPr/>
          </p:nvSpPr>
          <p:spPr>
            <a:xfrm>
              <a:off x="6276973" y="249229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894;p45">
              <a:extLst>
                <a:ext uri="{FF2B5EF4-FFF2-40B4-BE49-F238E27FC236}">
                  <a16:creationId xmlns:a16="http://schemas.microsoft.com/office/drawing/2014/main" id="{FE23238F-DAE9-40A9-8411-CD7EEC0E7F70}"/>
                </a:ext>
              </a:extLst>
            </p:cNvPr>
            <p:cNvSpPr/>
            <p:nvPr/>
          </p:nvSpPr>
          <p:spPr>
            <a:xfrm>
              <a:off x="6276973" y="2491439"/>
              <a:ext cx="20" cy="880"/>
            </a:xfrm>
            <a:custGeom>
              <a:avLst/>
              <a:gdLst/>
              <a:ahLst/>
              <a:cxnLst/>
              <a:rect l="l" t="t" r="r" b="b"/>
              <a:pathLst>
                <a:path w="1" h="43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43"/>
                  </a:lnTo>
                  <a:lnTo>
                    <a:pt x="1" y="43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895;p45">
              <a:extLst>
                <a:ext uri="{FF2B5EF4-FFF2-40B4-BE49-F238E27FC236}">
                  <a16:creationId xmlns:a16="http://schemas.microsoft.com/office/drawing/2014/main" id="{B9B50FC2-B2E0-42F9-8B97-B0301595D054}"/>
                </a:ext>
              </a:extLst>
            </p:cNvPr>
            <p:cNvSpPr/>
            <p:nvPr/>
          </p:nvSpPr>
          <p:spPr>
            <a:xfrm>
              <a:off x="6276973" y="24905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1896;p45">
              <a:extLst>
                <a:ext uri="{FF2B5EF4-FFF2-40B4-BE49-F238E27FC236}">
                  <a16:creationId xmlns:a16="http://schemas.microsoft.com/office/drawing/2014/main" id="{A473FF94-8625-46D4-AB31-1EA1ABB783FE}"/>
                </a:ext>
              </a:extLst>
            </p:cNvPr>
            <p:cNvSpPr/>
            <p:nvPr/>
          </p:nvSpPr>
          <p:spPr>
            <a:xfrm>
              <a:off x="6229190" y="2231686"/>
              <a:ext cx="398784" cy="807947"/>
            </a:xfrm>
            <a:custGeom>
              <a:avLst/>
              <a:gdLst/>
              <a:ahLst/>
              <a:cxnLst/>
              <a:rect l="l" t="t" r="r" b="b"/>
              <a:pathLst>
                <a:path w="19479" h="39465" extrusionOk="0">
                  <a:moveTo>
                    <a:pt x="850" y="1"/>
                  </a:moveTo>
                  <a:lnTo>
                    <a:pt x="680" y="43"/>
                  </a:lnTo>
                  <a:lnTo>
                    <a:pt x="510" y="86"/>
                  </a:lnTo>
                  <a:lnTo>
                    <a:pt x="213" y="255"/>
                  </a:lnTo>
                  <a:lnTo>
                    <a:pt x="43" y="383"/>
                  </a:lnTo>
                  <a:lnTo>
                    <a:pt x="1" y="468"/>
                  </a:lnTo>
                  <a:lnTo>
                    <a:pt x="340" y="2971"/>
                  </a:lnTo>
                  <a:lnTo>
                    <a:pt x="850" y="5899"/>
                  </a:lnTo>
                  <a:lnTo>
                    <a:pt x="1147" y="7512"/>
                  </a:lnTo>
                  <a:lnTo>
                    <a:pt x="1486" y="9166"/>
                  </a:lnTo>
                  <a:lnTo>
                    <a:pt x="1911" y="10864"/>
                  </a:lnTo>
                  <a:lnTo>
                    <a:pt x="2335" y="12646"/>
                  </a:lnTo>
                  <a:lnTo>
                    <a:pt x="2335" y="12688"/>
                  </a:lnTo>
                  <a:lnTo>
                    <a:pt x="2335" y="12731"/>
                  </a:lnTo>
                  <a:lnTo>
                    <a:pt x="2377" y="12773"/>
                  </a:lnTo>
                  <a:lnTo>
                    <a:pt x="2377" y="12816"/>
                  </a:lnTo>
                  <a:lnTo>
                    <a:pt x="2971" y="15065"/>
                  </a:lnTo>
                  <a:lnTo>
                    <a:pt x="3608" y="17229"/>
                  </a:lnTo>
                  <a:lnTo>
                    <a:pt x="4329" y="19308"/>
                  </a:lnTo>
                  <a:lnTo>
                    <a:pt x="5051" y="21345"/>
                  </a:lnTo>
                  <a:lnTo>
                    <a:pt x="5814" y="23254"/>
                  </a:lnTo>
                  <a:lnTo>
                    <a:pt x="6621" y="25122"/>
                  </a:lnTo>
                  <a:lnTo>
                    <a:pt x="7469" y="26861"/>
                  </a:lnTo>
                  <a:lnTo>
                    <a:pt x="8318" y="28559"/>
                  </a:lnTo>
                  <a:lnTo>
                    <a:pt x="9252" y="30129"/>
                  </a:lnTo>
                  <a:lnTo>
                    <a:pt x="10185" y="31656"/>
                  </a:lnTo>
                  <a:lnTo>
                    <a:pt x="11204" y="33057"/>
                  </a:lnTo>
                  <a:lnTo>
                    <a:pt x="12222" y="34414"/>
                  </a:lnTo>
                  <a:lnTo>
                    <a:pt x="13283" y="35645"/>
                  </a:lnTo>
                  <a:lnTo>
                    <a:pt x="14386" y="36833"/>
                  </a:lnTo>
                  <a:lnTo>
                    <a:pt x="15532" y="37894"/>
                  </a:lnTo>
                  <a:lnTo>
                    <a:pt x="16678" y="38870"/>
                  </a:lnTo>
                  <a:lnTo>
                    <a:pt x="16932" y="39040"/>
                  </a:lnTo>
                  <a:lnTo>
                    <a:pt x="17229" y="39252"/>
                  </a:lnTo>
                  <a:lnTo>
                    <a:pt x="17569" y="39379"/>
                  </a:lnTo>
                  <a:lnTo>
                    <a:pt x="17908" y="39422"/>
                  </a:lnTo>
                  <a:lnTo>
                    <a:pt x="18205" y="39464"/>
                  </a:lnTo>
                  <a:lnTo>
                    <a:pt x="18629" y="39422"/>
                  </a:lnTo>
                  <a:lnTo>
                    <a:pt x="18969" y="39294"/>
                  </a:lnTo>
                  <a:lnTo>
                    <a:pt x="19139" y="39209"/>
                  </a:lnTo>
                  <a:lnTo>
                    <a:pt x="19266" y="39125"/>
                  </a:lnTo>
                  <a:lnTo>
                    <a:pt x="19351" y="38997"/>
                  </a:lnTo>
                  <a:lnTo>
                    <a:pt x="19436" y="38870"/>
                  </a:lnTo>
                  <a:lnTo>
                    <a:pt x="19478" y="38743"/>
                  </a:lnTo>
                  <a:lnTo>
                    <a:pt x="19478" y="38573"/>
                  </a:lnTo>
                  <a:lnTo>
                    <a:pt x="19436" y="38446"/>
                  </a:lnTo>
                  <a:lnTo>
                    <a:pt x="19351" y="38276"/>
                  </a:lnTo>
                  <a:lnTo>
                    <a:pt x="19266" y="38106"/>
                  </a:lnTo>
                  <a:lnTo>
                    <a:pt x="19096" y="37894"/>
                  </a:lnTo>
                  <a:lnTo>
                    <a:pt x="18884" y="37724"/>
                  </a:lnTo>
                  <a:lnTo>
                    <a:pt x="18629" y="37555"/>
                  </a:lnTo>
                  <a:lnTo>
                    <a:pt x="17526" y="36663"/>
                  </a:lnTo>
                  <a:lnTo>
                    <a:pt x="16508" y="35730"/>
                  </a:lnTo>
                  <a:lnTo>
                    <a:pt x="15489" y="34712"/>
                  </a:lnTo>
                  <a:lnTo>
                    <a:pt x="14556" y="33651"/>
                  </a:lnTo>
                  <a:lnTo>
                    <a:pt x="13622" y="32547"/>
                  </a:lnTo>
                  <a:lnTo>
                    <a:pt x="12774" y="31359"/>
                  </a:lnTo>
                  <a:lnTo>
                    <a:pt x="11925" y="30171"/>
                  </a:lnTo>
                  <a:lnTo>
                    <a:pt x="11161" y="28941"/>
                  </a:lnTo>
                  <a:lnTo>
                    <a:pt x="10397" y="27668"/>
                  </a:lnTo>
                  <a:lnTo>
                    <a:pt x="9718" y="26352"/>
                  </a:lnTo>
                  <a:lnTo>
                    <a:pt x="9039" y="25037"/>
                  </a:lnTo>
                  <a:lnTo>
                    <a:pt x="8445" y="23721"/>
                  </a:lnTo>
                  <a:lnTo>
                    <a:pt x="7851" y="22406"/>
                  </a:lnTo>
                  <a:lnTo>
                    <a:pt x="7300" y="21090"/>
                  </a:lnTo>
                  <a:lnTo>
                    <a:pt x="6748" y="19732"/>
                  </a:lnTo>
                  <a:lnTo>
                    <a:pt x="6281" y="18417"/>
                  </a:lnTo>
                  <a:lnTo>
                    <a:pt x="5390" y="15829"/>
                  </a:lnTo>
                  <a:lnTo>
                    <a:pt x="4669" y="13325"/>
                  </a:lnTo>
                  <a:lnTo>
                    <a:pt x="4032" y="10949"/>
                  </a:lnTo>
                  <a:lnTo>
                    <a:pt x="3481" y="8785"/>
                  </a:lnTo>
                  <a:lnTo>
                    <a:pt x="3056" y="6833"/>
                  </a:lnTo>
                  <a:lnTo>
                    <a:pt x="2717" y="5178"/>
                  </a:lnTo>
                  <a:lnTo>
                    <a:pt x="2335" y="2801"/>
                  </a:lnTo>
                  <a:lnTo>
                    <a:pt x="2165" y="2038"/>
                  </a:lnTo>
                  <a:lnTo>
                    <a:pt x="1995" y="1401"/>
                  </a:lnTo>
                  <a:lnTo>
                    <a:pt x="1826" y="934"/>
                  </a:lnTo>
                  <a:lnTo>
                    <a:pt x="1656" y="552"/>
                  </a:lnTo>
                  <a:lnTo>
                    <a:pt x="1444" y="298"/>
                  </a:lnTo>
                  <a:lnTo>
                    <a:pt x="1232" y="128"/>
                  </a:lnTo>
                  <a:lnTo>
                    <a:pt x="1019" y="43"/>
                  </a:lnTo>
                  <a:lnTo>
                    <a:pt x="85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1897;p45">
              <a:extLst>
                <a:ext uri="{FF2B5EF4-FFF2-40B4-BE49-F238E27FC236}">
                  <a16:creationId xmlns:a16="http://schemas.microsoft.com/office/drawing/2014/main" id="{6086A776-59CF-4530-B897-44B2AC9082D8}"/>
                </a:ext>
              </a:extLst>
            </p:cNvPr>
            <p:cNvSpPr/>
            <p:nvPr/>
          </p:nvSpPr>
          <p:spPr>
            <a:xfrm>
              <a:off x="6972829" y="4658892"/>
              <a:ext cx="287577" cy="287557"/>
            </a:xfrm>
            <a:custGeom>
              <a:avLst/>
              <a:gdLst/>
              <a:ahLst/>
              <a:cxnLst/>
              <a:rect l="l" t="t" r="r" b="b"/>
              <a:pathLst>
                <a:path w="14047" h="14046" extrusionOk="0">
                  <a:moveTo>
                    <a:pt x="6620" y="0"/>
                  </a:moveTo>
                  <a:lnTo>
                    <a:pt x="5899" y="85"/>
                  </a:lnTo>
                  <a:lnTo>
                    <a:pt x="5220" y="213"/>
                  </a:lnTo>
                  <a:lnTo>
                    <a:pt x="4541" y="467"/>
                  </a:lnTo>
                  <a:lnTo>
                    <a:pt x="3904" y="722"/>
                  </a:lnTo>
                  <a:lnTo>
                    <a:pt x="3310" y="1061"/>
                  </a:lnTo>
                  <a:lnTo>
                    <a:pt x="2759" y="1443"/>
                  </a:lnTo>
                  <a:lnTo>
                    <a:pt x="2207" y="1868"/>
                  </a:lnTo>
                  <a:lnTo>
                    <a:pt x="1740" y="2377"/>
                  </a:lnTo>
                  <a:lnTo>
                    <a:pt x="1316" y="2886"/>
                  </a:lnTo>
                  <a:lnTo>
                    <a:pt x="976" y="3480"/>
                  </a:lnTo>
                  <a:lnTo>
                    <a:pt x="637" y="4074"/>
                  </a:lnTo>
                  <a:lnTo>
                    <a:pt x="382" y="4668"/>
                  </a:lnTo>
                  <a:lnTo>
                    <a:pt x="213" y="5347"/>
                  </a:lnTo>
                  <a:lnTo>
                    <a:pt x="85" y="6026"/>
                  </a:lnTo>
                  <a:lnTo>
                    <a:pt x="0" y="6705"/>
                  </a:lnTo>
                  <a:lnTo>
                    <a:pt x="0" y="7426"/>
                  </a:lnTo>
                  <a:lnTo>
                    <a:pt x="85" y="8148"/>
                  </a:lnTo>
                  <a:lnTo>
                    <a:pt x="255" y="8827"/>
                  </a:lnTo>
                  <a:lnTo>
                    <a:pt x="467" y="9506"/>
                  </a:lnTo>
                  <a:lnTo>
                    <a:pt x="722" y="10142"/>
                  </a:lnTo>
                  <a:lnTo>
                    <a:pt x="1061" y="10736"/>
                  </a:lnTo>
                  <a:lnTo>
                    <a:pt x="1443" y="11288"/>
                  </a:lnTo>
                  <a:lnTo>
                    <a:pt x="1910" y="11839"/>
                  </a:lnTo>
                  <a:lnTo>
                    <a:pt x="2377" y="12306"/>
                  </a:lnTo>
                  <a:lnTo>
                    <a:pt x="2886" y="12731"/>
                  </a:lnTo>
                  <a:lnTo>
                    <a:pt x="3480" y="13070"/>
                  </a:lnTo>
                  <a:lnTo>
                    <a:pt x="4074" y="13410"/>
                  </a:lnTo>
                  <a:lnTo>
                    <a:pt x="4711" y="13664"/>
                  </a:lnTo>
                  <a:lnTo>
                    <a:pt x="5347" y="13834"/>
                  </a:lnTo>
                  <a:lnTo>
                    <a:pt x="6026" y="13961"/>
                  </a:lnTo>
                  <a:lnTo>
                    <a:pt x="6705" y="14046"/>
                  </a:lnTo>
                  <a:lnTo>
                    <a:pt x="7426" y="14046"/>
                  </a:lnTo>
                  <a:lnTo>
                    <a:pt x="8148" y="13961"/>
                  </a:lnTo>
                  <a:lnTo>
                    <a:pt x="8827" y="13791"/>
                  </a:lnTo>
                  <a:lnTo>
                    <a:pt x="9506" y="13579"/>
                  </a:lnTo>
                  <a:lnTo>
                    <a:pt x="10142" y="13325"/>
                  </a:lnTo>
                  <a:lnTo>
                    <a:pt x="10736" y="12985"/>
                  </a:lnTo>
                  <a:lnTo>
                    <a:pt x="11288" y="12603"/>
                  </a:lnTo>
                  <a:lnTo>
                    <a:pt x="11839" y="12136"/>
                  </a:lnTo>
                  <a:lnTo>
                    <a:pt x="12306" y="11670"/>
                  </a:lnTo>
                  <a:lnTo>
                    <a:pt x="12731" y="11118"/>
                  </a:lnTo>
                  <a:lnTo>
                    <a:pt x="13070" y="10566"/>
                  </a:lnTo>
                  <a:lnTo>
                    <a:pt x="13410" y="9972"/>
                  </a:lnTo>
                  <a:lnTo>
                    <a:pt x="13664" y="9336"/>
                  </a:lnTo>
                  <a:lnTo>
                    <a:pt x="13834" y="8699"/>
                  </a:lnTo>
                  <a:lnTo>
                    <a:pt x="13961" y="8020"/>
                  </a:lnTo>
                  <a:lnTo>
                    <a:pt x="14046" y="7341"/>
                  </a:lnTo>
                  <a:lnTo>
                    <a:pt x="14046" y="6620"/>
                  </a:lnTo>
                  <a:lnTo>
                    <a:pt x="13961" y="5899"/>
                  </a:lnTo>
                  <a:lnTo>
                    <a:pt x="13791" y="5220"/>
                  </a:lnTo>
                  <a:lnTo>
                    <a:pt x="13579" y="4541"/>
                  </a:lnTo>
                  <a:lnTo>
                    <a:pt x="13325" y="3904"/>
                  </a:lnTo>
                  <a:lnTo>
                    <a:pt x="12985" y="3310"/>
                  </a:lnTo>
                  <a:lnTo>
                    <a:pt x="12603" y="2716"/>
                  </a:lnTo>
                  <a:lnTo>
                    <a:pt x="12137" y="2207"/>
                  </a:lnTo>
                  <a:lnTo>
                    <a:pt x="11670" y="1740"/>
                  </a:lnTo>
                  <a:lnTo>
                    <a:pt x="11161" y="1316"/>
                  </a:lnTo>
                  <a:lnTo>
                    <a:pt x="10566" y="976"/>
                  </a:lnTo>
                  <a:lnTo>
                    <a:pt x="9972" y="637"/>
                  </a:lnTo>
                  <a:lnTo>
                    <a:pt x="9336" y="382"/>
                  </a:lnTo>
                  <a:lnTo>
                    <a:pt x="8699" y="213"/>
                  </a:lnTo>
                  <a:lnTo>
                    <a:pt x="8020" y="43"/>
                  </a:lnTo>
                  <a:lnTo>
                    <a:pt x="73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1898;p45">
              <a:extLst>
                <a:ext uri="{FF2B5EF4-FFF2-40B4-BE49-F238E27FC236}">
                  <a16:creationId xmlns:a16="http://schemas.microsoft.com/office/drawing/2014/main" id="{973E821A-7FA7-4B76-90A8-ADBEE2F39D60}"/>
                </a:ext>
              </a:extLst>
            </p:cNvPr>
            <p:cNvSpPr/>
            <p:nvPr/>
          </p:nvSpPr>
          <p:spPr>
            <a:xfrm>
              <a:off x="7035372" y="4721436"/>
              <a:ext cx="162470" cy="162470"/>
            </a:xfrm>
            <a:custGeom>
              <a:avLst/>
              <a:gdLst/>
              <a:ahLst/>
              <a:cxnLst/>
              <a:rect l="l" t="t" r="r" b="b"/>
              <a:pathLst>
                <a:path w="7936" h="7936" extrusionOk="0">
                  <a:moveTo>
                    <a:pt x="3735" y="1"/>
                  </a:moveTo>
                  <a:lnTo>
                    <a:pt x="3353" y="43"/>
                  </a:lnTo>
                  <a:lnTo>
                    <a:pt x="2929" y="128"/>
                  </a:lnTo>
                  <a:lnTo>
                    <a:pt x="2547" y="255"/>
                  </a:lnTo>
                  <a:lnTo>
                    <a:pt x="2207" y="425"/>
                  </a:lnTo>
                  <a:lnTo>
                    <a:pt x="1868" y="595"/>
                  </a:lnTo>
                  <a:lnTo>
                    <a:pt x="1571" y="807"/>
                  </a:lnTo>
                  <a:lnTo>
                    <a:pt x="1274" y="1062"/>
                  </a:lnTo>
                  <a:lnTo>
                    <a:pt x="977" y="1359"/>
                  </a:lnTo>
                  <a:lnTo>
                    <a:pt x="764" y="1656"/>
                  </a:lnTo>
                  <a:lnTo>
                    <a:pt x="552" y="1953"/>
                  </a:lnTo>
                  <a:lnTo>
                    <a:pt x="383" y="2292"/>
                  </a:lnTo>
                  <a:lnTo>
                    <a:pt x="213" y="2632"/>
                  </a:lnTo>
                  <a:lnTo>
                    <a:pt x="128" y="3013"/>
                  </a:lnTo>
                  <a:lnTo>
                    <a:pt x="43" y="3395"/>
                  </a:lnTo>
                  <a:lnTo>
                    <a:pt x="1" y="3777"/>
                  </a:lnTo>
                  <a:lnTo>
                    <a:pt x="1" y="4202"/>
                  </a:lnTo>
                  <a:lnTo>
                    <a:pt x="43" y="4584"/>
                  </a:lnTo>
                  <a:lnTo>
                    <a:pt x="128" y="5008"/>
                  </a:lnTo>
                  <a:lnTo>
                    <a:pt x="255" y="5347"/>
                  </a:lnTo>
                  <a:lnTo>
                    <a:pt x="425" y="5729"/>
                  </a:lnTo>
                  <a:lnTo>
                    <a:pt x="595" y="6069"/>
                  </a:lnTo>
                  <a:lnTo>
                    <a:pt x="849" y="6366"/>
                  </a:lnTo>
                  <a:lnTo>
                    <a:pt x="1062" y="6663"/>
                  </a:lnTo>
                  <a:lnTo>
                    <a:pt x="1359" y="6917"/>
                  </a:lnTo>
                  <a:lnTo>
                    <a:pt x="1656" y="7172"/>
                  </a:lnTo>
                  <a:lnTo>
                    <a:pt x="1953" y="7384"/>
                  </a:lnTo>
                  <a:lnTo>
                    <a:pt x="2292" y="7554"/>
                  </a:lnTo>
                  <a:lnTo>
                    <a:pt x="2674" y="7681"/>
                  </a:lnTo>
                  <a:lnTo>
                    <a:pt x="3013" y="7808"/>
                  </a:lnTo>
                  <a:lnTo>
                    <a:pt x="3395" y="7893"/>
                  </a:lnTo>
                  <a:lnTo>
                    <a:pt x="3777" y="7936"/>
                  </a:lnTo>
                  <a:lnTo>
                    <a:pt x="4202" y="7936"/>
                  </a:lnTo>
                  <a:lnTo>
                    <a:pt x="4584" y="7893"/>
                  </a:lnTo>
                  <a:lnTo>
                    <a:pt x="5008" y="7808"/>
                  </a:lnTo>
                  <a:lnTo>
                    <a:pt x="5390" y="7681"/>
                  </a:lnTo>
                  <a:lnTo>
                    <a:pt x="5729" y="7511"/>
                  </a:lnTo>
                  <a:lnTo>
                    <a:pt x="6069" y="7342"/>
                  </a:lnTo>
                  <a:lnTo>
                    <a:pt x="6366" y="7087"/>
                  </a:lnTo>
                  <a:lnTo>
                    <a:pt x="6663" y="6875"/>
                  </a:lnTo>
                  <a:lnTo>
                    <a:pt x="6917" y="6578"/>
                  </a:lnTo>
                  <a:lnTo>
                    <a:pt x="7172" y="6281"/>
                  </a:lnTo>
                  <a:lnTo>
                    <a:pt x="7384" y="5984"/>
                  </a:lnTo>
                  <a:lnTo>
                    <a:pt x="7554" y="5644"/>
                  </a:lnTo>
                  <a:lnTo>
                    <a:pt x="7724" y="5262"/>
                  </a:lnTo>
                  <a:lnTo>
                    <a:pt x="7809" y="4923"/>
                  </a:lnTo>
                  <a:lnTo>
                    <a:pt x="7893" y="4541"/>
                  </a:lnTo>
                  <a:lnTo>
                    <a:pt x="7936" y="4159"/>
                  </a:lnTo>
                  <a:lnTo>
                    <a:pt x="7936" y="3735"/>
                  </a:lnTo>
                  <a:lnTo>
                    <a:pt x="7893" y="3353"/>
                  </a:lnTo>
                  <a:lnTo>
                    <a:pt x="7809" y="2929"/>
                  </a:lnTo>
                  <a:lnTo>
                    <a:pt x="7681" y="2547"/>
                  </a:lnTo>
                  <a:lnTo>
                    <a:pt x="7511" y="2207"/>
                  </a:lnTo>
                  <a:lnTo>
                    <a:pt x="7342" y="1868"/>
                  </a:lnTo>
                  <a:lnTo>
                    <a:pt x="7087" y="1571"/>
                  </a:lnTo>
                  <a:lnTo>
                    <a:pt x="6875" y="1274"/>
                  </a:lnTo>
                  <a:lnTo>
                    <a:pt x="6578" y="977"/>
                  </a:lnTo>
                  <a:lnTo>
                    <a:pt x="6281" y="764"/>
                  </a:lnTo>
                  <a:lnTo>
                    <a:pt x="5984" y="552"/>
                  </a:lnTo>
                  <a:lnTo>
                    <a:pt x="5644" y="383"/>
                  </a:lnTo>
                  <a:lnTo>
                    <a:pt x="5262" y="213"/>
                  </a:lnTo>
                  <a:lnTo>
                    <a:pt x="4923" y="128"/>
                  </a:lnTo>
                  <a:lnTo>
                    <a:pt x="4541" y="43"/>
                  </a:lnTo>
                  <a:lnTo>
                    <a:pt x="415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702313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34"/>
          <p:cNvSpPr txBox="1">
            <a:spLocks noGrp="1"/>
          </p:cNvSpPr>
          <p:nvPr>
            <p:ph type="title"/>
          </p:nvPr>
        </p:nvSpPr>
        <p:spPr>
          <a:xfrm>
            <a:off x="388056" y="228627"/>
            <a:ext cx="8367888" cy="110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on Quality, Efficiency and Equity at Countess of Chester Hospital</a:t>
            </a:r>
            <a:endParaRPr lang="en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8F5D8EA-51FD-4A89-AAA5-4A8E12243379}"/>
              </a:ext>
            </a:extLst>
          </p:cNvPr>
          <p:cNvSpPr txBox="1">
            <a:spLocks/>
          </p:cNvSpPr>
          <p:nvPr/>
        </p:nvSpPr>
        <p:spPr>
          <a:xfrm>
            <a:off x="121920" y="2129999"/>
            <a:ext cx="2670048" cy="242165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Significantly declined, causing both immediate and enduring damage.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The preventable deaths and harm to infants contributed to a breakdown in clinical safety culture (Coffey, 2024).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56146DD-741C-44BF-A681-71A1D957FED5}"/>
              </a:ext>
            </a:extLst>
          </p:cNvPr>
          <p:cNvSpPr txBox="1">
            <a:spLocks/>
          </p:cNvSpPr>
          <p:nvPr/>
        </p:nvSpPr>
        <p:spPr>
          <a:xfrm>
            <a:off x="3236976" y="2131291"/>
            <a:ext cx="2670048" cy="1810762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Collapsed significantly (O’Donoghue, 2023).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Neonatal services were suspended.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Legal expenses increased (Beeson and </a:t>
            </a:r>
            <a:r>
              <a:rPr lang="en-US" sz="1400" dirty="0" err="1"/>
              <a:t>Syder</a:t>
            </a:r>
            <a:r>
              <a:rPr lang="en-US" sz="1400" dirty="0"/>
              <a:t>, 2023).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Staff turnover increased.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2C2CA2BF-20CB-4774-8019-1EDEE5018343}"/>
              </a:ext>
            </a:extLst>
          </p:cNvPr>
          <p:cNvSpPr txBox="1">
            <a:spLocks/>
          </p:cNvSpPr>
          <p:nvPr/>
        </p:nvSpPr>
        <p:spPr>
          <a:xfrm>
            <a:off x="6083808" y="2129999"/>
            <a:ext cx="2938272" cy="2868721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Equity was violated in the case of bereaved families.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Families received delayed and incomplete information (Moritz, 2024).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Inadequate psychological support was provided to affected families.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Deprived communities relying on the hospital experienced reduced neonatal capacity.</a:t>
            </a:r>
          </a:p>
        </p:txBody>
      </p:sp>
      <p:sp>
        <p:nvSpPr>
          <p:cNvPr id="13" name="Google Shape;1748;p39">
            <a:extLst>
              <a:ext uri="{FF2B5EF4-FFF2-40B4-BE49-F238E27FC236}">
                <a16:creationId xmlns:a16="http://schemas.microsoft.com/office/drawing/2014/main" id="{1F63183D-9C85-48B3-B414-17E5CA3850B2}"/>
              </a:ext>
            </a:extLst>
          </p:cNvPr>
          <p:cNvSpPr txBox="1">
            <a:spLocks/>
          </p:cNvSpPr>
          <p:nvPr/>
        </p:nvSpPr>
        <p:spPr>
          <a:xfrm>
            <a:off x="485397" y="1603269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Quality</a:t>
            </a:r>
          </a:p>
        </p:txBody>
      </p:sp>
      <p:sp>
        <p:nvSpPr>
          <p:cNvPr id="14" name="Google Shape;1748;p39">
            <a:extLst>
              <a:ext uri="{FF2B5EF4-FFF2-40B4-BE49-F238E27FC236}">
                <a16:creationId xmlns:a16="http://schemas.microsoft.com/office/drawing/2014/main" id="{EFE05AB9-9BE5-4751-8EA9-A12F9C77DDCB}"/>
              </a:ext>
            </a:extLst>
          </p:cNvPr>
          <p:cNvSpPr txBox="1">
            <a:spLocks/>
          </p:cNvSpPr>
          <p:nvPr/>
        </p:nvSpPr>
        <p:spPr>
          <a:xfrm>
            <a:off x="3610557" y="1603269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Efficiency</a:t>
            </a:r>
          </a:p>
        </p:txBody>
      </p:sp>
      <p:sp>
        <p:nvSpPr>
          <p:cNvPr id="15" name="Google Shape;1748;p39">
            <a:extLst>
              <a:ext uri="{FF2B5EF4-FFF2-40B4-BE49-F238E27FC236}">
                <a16:creationId xmlns:a16="http://schemas.microsoft.com/office/drawing/2014/main" id="{2D58EEF3-6118-4D93-9A2B-2DD3814A26DE}"/>
              </a:ext>
            </a:extLst>
          </p:cNvPr>
          <p:cNvSpPr txBox="1">
            <a:spLocks/>
          </p:cNvSpPr>
          <p:nvPr/>
        </p:nvSpPr>
        <p:spPr>
          <a:xfrm>
            <a:off x="6581397" y="1603269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Equity</a:t>
            </a:r>
          </a:p>
        </p:txBody>
      </p:sp>
    </p:spTree>
    <p:extLst>
      <p:ext uri="{BB962C8B-B14F-4D97-AF65-F5344CB8AC3E}">
        <p14:creationId xmlns:p14="http://schemas.microsoft.com/office/powerpoint/2010/main" val="4764014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Short-Term Recommendations for Countess of Chester Hospital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717750" y="1370409"/>
            <a:ext cx="6191179" cy="30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Suspension of neonatal unit operations pending an independent external audit is recommended.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Unexplained incidents must undergo mandatory review by an external expert panel.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Activation of anonymous whistleblower channels with independent oversight is recommended for a specified period.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Deployment of multi-disciplinary “Rapid Response Safety Teams” is recommended to restore safety and oversee real-time incident triage (Hall, Lim and Gale, 2020).</a:t>
            </a:r>
          </a:p>
        </p:txBody>
      </p:sp>
      <p:grpSp>
        <p:nvGrpSpPr>
          <p:cNvPr id="4" name="Google Shape;1845;p45">
            <a:extLst>
              <a:ext uri="{FF2B5EF4-FFF2-40B4-BE49-F238E27FC236}">
                <a16:creationId xmlns:a16="http://schemas.microsoft.com/office/drawing/2014/main" id="{58236682-9C1C-429E-8FD2-8701118DC5EB}"/>
              </a:ext>
            </a:extLst>
          </p:cNvPr>
          <p:cNvGrpSpPr/>
          <p:nvPr/>
        </p:nvGrpSpPr>
        <p:grpSpPr>
          <a:xfrm>
            <a:off x="6908929" y="2032635"/>
            <a:ext cx="1909370" cy="1432957"/>
            <a:chOff x="2042300" y="3773300"/>
            <a:chExt cx="1386975" cy="830700"/>
          </a:xfrm>
        </p:grpSpPr>
        <p:sp>
          <p:nvSpPr>
            <p:cNvPr id="5" name="Google Shape;1846;p45">
              <a:extLst>
                <a:ext uri="{FF2B5EF4-FFF2-40B4-BE49-F238E27FC236}">
                  <a16:creationId xmlns:a16="http://schemas.microsoft.com/office/drawing/2014/main" id="{F7C8B064-7CC0-4D5A-834F-22FA10C0E586}"/>
                </a:ext>
              </a:extLst>
            </p:cNvPr>
            <p:cNvSpPr/>
            <p:nvPr/>
          </p:nvSpPr>
          <p:spPr>
            <a:xfrm>
              <a:off x="2376975" y="4061250"/>
              <a:ext cx="716100" cy="530700"/>
            </a:xfrm>
            <a:custGeom>
              <a:avLst/>
              <a:gdLst/>
              <a:ahLst/>
              <a:cxnLst/>
              <a:rect l="l" t="t" r="r" b="b"/>
              <a:pathLst>
                <a:path w="28644" h="21228" extrusionOk="0">
                  <a:moveTo>
                    <a:pt x="0" y="1"/>
                  </a:moveTo>
                  <a:lnTo>
                    <a:pt x="0" y="21227"/>
                  </a:lnTo>
                  <a:lnTo>
                    <a:pt x="28644" y="21227"/>
                  </a:lnTo>
                  <a:lnTo>
                    <a:pt x="2864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847;p45">
              <a:extLst>
                <a:ext uri="{FF2B5EF4-FFF2-40B4-BE49-F238E27FC236}">
                  <a16:creationId xmlns:a16="http://schemas.microsoft.com/office/drawing/2014/main" id="{31C54A25-4F29-4F19-BDDD-6D99D439978E}"/>
                </a:ext>
              </a:extLst>
            </p:cNvPr>
            <p:cNvSpPr/>
            <p:nvPr/>
          </p:nvSpPr>
          <p:spPr>
            <a:xfrm>
              <a:off x="2327225" y="3996425"/>
              <a:ext cx="815600" cy="64850"/>
            </a:xfrm>
            <a:custGeom>
              <a:avLst/>
              <a:gdLst/>
              <a:ahLst/>
              <a:cxnLst/>
              <a:rect l="l" t="t" r="r" b="b"/>
              <a:pathLst>
                <a:path w="32624" h="2594" extrusionOk="0">
                  <a:moveTo>
                    <a:pt x="0" y="1"/>
                  </a:moveTo>
                  <a:lnTo>
                    <a:pt x="0" y="2594"/>
                  </a:lnTo>
                  <a:lnTo>
                    <a:pt x="32624" y="2594"/>
                  </a:lnTo>
                  <a:lnTo>
                    <a:pt x="3262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848;p45">
              <a:extLst>
                <a:ext uri="{FF2B5EF4-FFF2-40B4-BE49-F238E27FC236}">
                  <a16:creationId xmlns:a16="http://schemas.microsoft.com/office/drawing/2014/main" id="{5E36C622-DA9A-475C-9F6D-1CA0050ABD3B}"/>
                </a:ext>
              </a:extLst>
            </p:cNvPr>
            <p:cNvSpPr/>
            <p:nvPr/>
          </p:nvSpPr>
          <p:spPr>
            <a:xfrm>
              <a:off x="2526225" y="4344675"/>
              <a:ext cx="417600" cy="259325"/>
            </a:xfrm>
            <a:custGeom>
              <a:avLst/>
              <a:gdLst/>
              <a:ahLst/>
              <a:cxnLst/>
              <a:rect l="l" t="t" r="r" b="b"/>
              <a:pathLst>
                <a:path w="16704" h="10373" extrusionOk="0">
                  <a:moveTo>
                    <a:pt x="0" y="0"/>
                  </a:moveTo>
                  <a:lnTo>
                    <a:pt x="0" y="10372"/>
                  </a:lnTo>
                  <a:lnTo>
                    <a:pt x="16704" y="10372"/>
                  </a:lnTo>
                  <a:lnTo>
                    <a:pt x="167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849;p45">
              <a:extLst>
                <a:ext uri="{FF2B5EF4-FFF2-40B4-BE49-F238E27FC236}">
                  <a16:creationId xmlns:a16="http://schemas.microsoft.com/office/drawing/2014/main" id="{274D5F7D-808D-4280-9D91-D01FE522F9BD}"/>
                </a:ext>
              </a:extLst>
            </p:cNvPr>
            <p:cNvSpPr/>
            <p:nvPr/>
          </p:nvSpPr>
          <p:spPr>
            <a:xfrm>
              <a:off x="2042300" y="4257225"/>
              <a:ext cx="334700" cy="334725"/>
            </a:xfrm>
            <a:custGeom>
              <a:avLst/>
              <a:gdLst/>
              <a:ahLst/>
              <a:cxnLst/>
              <a:rect l="l" t="t" r="r" b="b"/>
              <a:pathLst>
                <a:path w="13388" h="13389" extrusionOk="0">
                  <a:moveTo>
                    <a:pt x="0" y="1"/>
                  </a:moveTo>
                  <a:lnTo>
                    <a:pt x="0" y="13388"/>
                  </a:lnTo>
                  <a:lnTo>
                    <a:pt x="13387" y="13388"/>
                  </a:lnTo>
                  <a:lnTo>
                    <a:pt x="13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850;p45">
              <a:extLst>
                <a:ext uri="{FF2B5EF4-FFF2-40B4-BE49-F238E27FC236}">
                  <a16:creationId xmlns:a16="http://schemas.microsoft.com/office/drawing/2014/main" id="{FE1112C4-ECA3-4E73-AC37-CBFEDDEFBB65}"/>
                </a:ext>
              </a:extLst>
            </p:cNvPr>
            <p:cNvSpPr/>
            <p:nvPr/>
          </p:nvSpPr>
          <p:spPr>
            <a:xfrm>
              <a:off x="2092050" y="4306975"/>
              <a:ext cx="76900" cy="93500"/>
            </a:xfrm>
            <a:custGeom>
              <a:avLst/>
              <a:gdLst/>
              <a:ahLst/>
              <a:cxnLst/>
              <a:rect l="l" t="t" r="r" b="b"/>
              <a:pathLst>
                <a:path w="3076" h="3740" extrusionOk="0">
                  <a:moveTo>
                    <a:pt x="0" y="1"/>
                  </a:moveTo>
                  <a:lnTo>
                    <a:pt x="0" y="3740"/>
                  </a:lnTo>
                  <a:lnTo>
                    <a:pt x="3076" y="3740"/>
                  </a:lnTo>
                  <a:lnTo>
                    <a:pt x="307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851;p45">
              <a:extLst>
                <a:ext uri="{FF2B5EF4-FFF2-40B4-BE49-F238E27FC236}">
                  <a16:creationId xmlns:a16="http://schemas.microsoft.com/office/drawing/2014/main" id="{BE51BA04-D44D-4D1E-9D8A-3DEAAE5C757B}"/>
                </a:ext>
              </a:extLst>
            </p:cNvPr>
            <p:cNvSpPr/>
            <p:nvPr/>
          </p:nvSpPr>
          <p:spPr>
            <a:xfrm>
              <a:off x="2250350" y="4306975"/>
              <a:ext cx="76900" cy="93500"/>
            </a:xfrm>
            <a:custGeom>
              <a:avLst/>
              <a:gdLst/>
              <a:ahLst/>
              <a:cxnLst/>
              <a:rect l="l" t="t" r="r" b="b"/>
              <a:pathLst>
                <a:path w="3076" h="3740" extrusionOk="0">
                  <a:moveTo>
                    <a:pt x="0" y="1"/>
                  </a:moveTo>
                  <a:lnTo>
                    <a:pt x="0" y="3740"/>
                  </a:lnTo>
                  <a:lnTo>
                    <a:pt x="3075" y="3740"/>
                  </a:lnTo>
                  <a:lnTo>
                    <a:pt x="307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852;p45">
              <a:extLst>
                <a:ext uri="{FF2B5EF4-FFF2-40B4-BE49-F238E27FC236}">
                  <a16:creationId xmlns:a16="http://schemas.microsoft.com/office/drawing/2014/main" id="{E4FBF458-3952-4083-B6BF-E976EC19DB1A}"/>
                </a:ext>
              </a:extLst>
            </p:cNvPr>
            <p:cNvSpPr/>
            <p:nvPr/>
          </p:nvSpPr>
          <p:spPr>
            <a:xfrm>
              <a:off x="2092050" y="4457750"/>
              <a:ext cx="76900" cy="93475"/>
            </a:xfrm>
            <a:custGeom>
              <a:avLst/>
              <a:gdLst/>
              <a:ahLst/>
              <a:cxnLst/>
              <a:rect l="l" t="t" r="r" b="b"/>
              <a:pathLst>
                <a:path w="3076" h="3739" extrusionOk="0">
                  <a:moveTo>
                    <a:pt x="0" y="0"/>
                  </a:moveTo>
                  <a:lnTo>
                    <a:pt x="0" y="3739"/>
                  </a:lnTo>
                  <a:lnTo>
                    <a:pt x="3076" y="3739"/>
                  </a:lnTo>
                  <a:lnTo>
                    <a:pt x="307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853;p45">
              <a:extLst>
                <a:ext uri="{FF2B5EF4-FFF2-40B4-BE49-F238E27FC236}">
                  <a16:creationId xmlns:a16="http://schemas.microsoft.com/office/drawing/2014/main" id="{E79461E0-69F0-4042-9944-8CFA4F1F89FD}"/>
                </a:ext>
              </a:extLst>
            </p:cNvPr>
            <p:cNvSpPr/>
            <p:nvPr/>
          </p:nvSpPr>
          <p:spPr>
            <a:xfrm>
              <a:off x="2250350" y="4457750"/>
              <a:ext cx="76900" cy="93475"/>
            </a:xfrm>
            <a:custGeom>
              <a:avLst/>
              <a:gdLst/>
              <a:ahLst/>
              <a:cxnLst/>
              <a:rect l="l" t="t" r="r" b="b"/>
              <a:pathLst>
                <a:path w="3076" h="3739" extrusionOk="0">
                  <a:moveTo>
                    <a:pt x="0" y="0"/>
                  </a:moveTo>
                  <a:lnTo>
                    <a:pt x="0" y="3739"/>
                  </a:lnTo>
                  <a:lnTo>
                    <a:pt x="3075" y="3739"/>
                  </a:lnTo>
                  <a:lnTo>
                    <a:pt x="307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854;p45">
              <a:extLst>
                <a:ext uri="{FF2B5EF4-FFF2-40B4-BE49-F238E27FC236}">
                  <a16:creationId xmlns:a16="http://schemas.microsoft.com/office/drawing/2014/main" id="{0E7A8296-6C75-4410-A837-9AA5C8FBB810}"/>
                </a:ext>
              </a:extLst>
            </p:cNvPr>
            <p:cNvSpPr/>
            <p:nvPr/>
          </p:nvSpPr>
          <p:spPr>
            <a:xfrm>
              <a:off x="3093050" y="4257225"/>
              <a:ext cx="336225" cy="334725"/>
            </a:xfrm>
            <a:custGeom>
              <a:avLst/>
              <a:gdLst/>
              <a:ahLst/>
              <a:cxnLst/>
              <a:rect l="l" t="t" r="r" b="b"/>
              <a:pathLst>
                <a:path w="13449" h="13389" extrusionOk="0">
                  <a:moveTo>
                    <a:pt x="1" y="1"/>
                  </a:moveTo>
                  <a:lnTo>
                    <a:pt x="1" y="13388"/>
                  </a:lnTo>
                  <a:lnTo>
                    <a:pt x="13448" y="13388"/>
                  </a:lnTo>
                  <a:lnTo>
                    <a:pt x="1344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855;p45">
              <a:extLst>
                <a:ext uri="{FF2B5EF4-FFF2-40B4-BE49-F238E27FC236}">
                  <a16:creationId xmlns:a16="http://schemas.microsoft.com/office/drawing/2014/main" id="{80336D30-773E-4611-AAFC-A0D737053133}"/>
                </a:ext>
              </a:extLst>
            </p:cNvPr>
            <p:cNvSpPr/>
            <p:nvPr/>
          </p:nvSpPr>
          <p:spPr>
            <a:xfrm>
              <a:off x="3301100" y="4306975"/>
              <a:ext cx="78425" cy="93500"/>
            </a:xfrm>
            <a:custGeom>
              <a:avLst/>
              <a:gdLst/>
              <a:ahLst/>
              <a:cxnLst/>
              <a:rect l="l" t="t" r="r" b="b"/>
              <a:pathLst>
                <a:path w="3137" h="3740" extrusionOk="0">
                  <a:moveTo>
                    <a:pt x="0" y="1"/>
                  </a:moveTo>
                  <a:lnTo>
                    <a:pt x="0" y="3740"/>
                  </a:lnTo>
                  <a:lnTo>
                    <a:pt x="3136" y="3740"/>
                  </a:lnTo>
                  <a:lnTo>
                    <a:pt x="31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856;p45">
              <a:extLst>
                <a:ext uri="{FF2B5EF4-FFF2-40B4-BE49-F238E27FC236}">
                  <a16:creationId xmlns:a16="http://schemas.microsoft.com/office/drawing/2014/main" id="{87538D04-D309-4023-AA06-DB79D58F686D}"/>
                </a:ext>
              </a:extLst>
            </p:cNvPr>
            <p:cNvSpPr/>
            <p:nvPr/>
          </p:nvSpPr>
          <p:spPr>
            <a:xfrm>
              <a:off x="3142800" y="4306975"/>
              <a:ext cx="78425" cy="93500"/>
            </a:xfrm>
            <a:custGeom>
              <a:avLst/>
              <a:gdLst/>
              <a:ahLst/>
              <a:cxnLst/>
              <a:rect l="l" t="t" r="r" b="b"/>
              <a:pathLst>
                <a:path w="3137" h="3740" extrusionOk="0">
                  <a:moveTo>
                    <a:pt x="1" y="1"/>
                  </a:moveTo>
                  <a:lnTo>
                    <a:pt x="1" y="3740"/>
                  </a:lnTo>
                  <a:lnTo>
                    <a:pt x="3136" y="3740"/>
                  </a:lnTo>
                  <a:lnTo>
                    <a:pt x="31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857;p45">
              <a:extLst>
                <a:ext uri="{FF2B5EF4-FFF2-40B4-BE49-F238E27FC236}">
                  <a16:creationId xmlns:a16="http://schemas.microsoft.com/office/drawing/2014/main" id="{8BDCA4AC-B625-422F-A397-BA0B1820B761}"/>
                </a:ext>
              </a:extLst>
            </p:cNvPr>
            <p:cNvSpPr/>
            <p:nvPr/>
          </p:nvSpPr>
          <p:spPr>
            <a:xfrm>
              <a:off x="3301100" y="4457750"/>
              <a:ext cx="78425" cy="93475"/>
            </a:xfrm>
            <a:custGeom>
              <a:avLst/>
              <a:gdLst/>
              <a:ahLst/>
              <a:cxnLst/>
              <a:rect l="l" t="t" r="r" b="b"/>
              <a:pathLst>
                <a:path w="3137" h="3739" extrusionOk="0">
                  <a:moveTo>
                    <a:pt x="0" y="0"/>
                  </a:moveTo>
                  <a:lnTo>
                    <a:pt x="0" y="3739"/>
                  </a:lnTo>
                  <a:lnTo>
                    <a:pt x="3136" y="3739"/>
                  </a:lnTo>
                  <a:lnTo>
                    <a:pt x="31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858;p45">
              <a:extLst>
                <a:ext uri="{FF2B5EF4-FFF2-40B4-BE49-F238E27FC236}">
                  <a16:creationId xmlns:a16="http://schemas.microsoft.com/office/drawing/2014/main" id="{FF4E08B9-0775-4DD9-A061-72C84CE71B5A}"/>
                </a:ext>
              </a:extLst>
            </p:cNvPr>
            <p:cNvSpPr/>
            <p:nvPr/>
          </p:nvSpPr>
          <p:spPr>
            <a:xfrm>
              <a:off x="3142800" y="4457750"/>
              <a:ext cx="78425" cy="93475"/>
            </a:xfrm>
            <a:custGeom>
              <a:avLst/>
              <a:gdLst/>
              <a:ahLst/>
              <a:cxnLst/>
              <a:rect l="l" t="t" r="r" b="b"/>
              <a:pathLst>
                <a:path w="3137" h="3739" extrusionOk="0">
                  <a:moveTo>
                    <a:pt x="1" y="0"/>
                  </a:moveTo>
                  <a:lnTo>
                    <a:pt x="1" y="3739"/>
                  </a:lnTo>
                  <a:lnTo>
                    <a:pt x="3136" y="3739"/>
                  </a:lnTo>
                  <a:lnTo>
                    <a:pt x="31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59;p45">
              <a:extLst>
                <a:ext uri="{FF2B5EF4-FFF2-40B4-BE49-F238E27FC236}">
                  <a16:creationId xmlns:a16="http://schemas.microsoft.com/office/drawing/2014/main" id="{DF1091F1-BA11-414E-9739-4804CA88F89C}"/>
                </a:ext>
              </a:extLst>
            </p:cNvPr>
            <p:cNvSpPr/>
            <p:nvPr/>
          </p:nvSpPr>
          <p:spPr>
            <a:xfrm>
              <a:off x="2505125" y="3788375"/>
              <a:ext cx="461325" cy="461350"/>
            </a:xfrm>
            <a:custGeom>
              <a:avLst/>
              <a:gdLst/>
              <a:ahLst/>
              <a:cxnLst/>
              <a:rect l="l" t="t" r="r" b="b"/>
              <a:pathLst>
                <a:path w="18453" h="18454" extrusionOk="0">
                  <a:moveTo>
                    <a:pt x="8261" y="1"/>
                  </a:moveTo>
                  <a:lnTo>
                    <a:pt x="7357" y="182"/>
                  </a:lnTo>
                  <a:lnTo>
                    <a:pt x="6452" y="363"/>
                  </a:lnTo>
                  <a:lnTo>
                    <a:pt x="5608" y="725"/>
                  </a:lnTo>
                  <a:lnTo>
                    <a:pt x="4824" y="1086"/>
                  </a:lnTo>
                  <a:lnTo>
                    <a:pt x="4040" y="1569"/>
                  </a:lnTo>
                  <a:lnTo>
                    <a:pt x="3317" y="2112"/>
                  </a:lnTo>
                  <a:lnTo>
                    <a:pt x="2653" y="2654"/>
                  </a:lnTo>
                  <a:lnTo>
                    <a:pt x="2111" y="3318"/>
                  </a:lnTo>
                  <a:lnTo>
                    <a:pt x="1568" y="4041"/>
                  </a:lnTo>
                  <a:lnTo>
                    <a:pt x="1085" y="4825"/>
                  </a:lnTo>
                  <a:lnTo>
                    <a:pt x="724" y="5609"/>
                  </a:lnTo>
                  <a:lnTo>
                    <a:pt x="362" y="6453"/>
                  </a:lnTo>
                  <a:lnTo>
                    <a:pt x="181" y="7358"/>
                  </a:lnTo>
                  <a:lnTo>
                    <a:pt x="0" y="8262"/>
                  </a:lnTo>
                  <a:lnTo>
                    <a:pt x="0" y="9227"/>
                  </a:lnTo>
                  <a:lnTo>
                    <a:pt x="0" y="10132"/>
                  </a:lnTo>
                  <a:lnTo>
                    <a:pt x="181" y="11036"/>
                  </a:lnTo>
                  <a:lnTo>
                    <a:pt x="362" y="11941"/>
                  </a:lnTo>
                  <a:lnTo>
                    <a:pt x="724" y="12785"/>
                  </a:lnTo>
                  <a:lnTo>
                    <a:pt x="1085" y="13629"/>
                  </a:lnTo>
                  <a:lnTo>
                    <a:pt x="1568" y="14353"/>
                  </a:lnTo>
                  <a:lnTo>
                    <a:pt x="2111" y="15077"/>
                  </a:lnTo>
                  <a:lnTo>
                    <a:pt x="2653" y="15740"/>
                  </a:lnTo>
                  <a:lnTo>
                    <a:pt x="3317" y="16343"/>
                  </a:lnTo>
                  <a:lnTo>
                    <a:pt x="4040" y="16886"/>
                  </a:lnTo>
                  <a:lnTo>
                    <a:pt x="4824" y="17308"/>
                  </a:lnTo>
                  <a:lnTo>
                    <a:pt x="5608" y="17730"/>
                  </a:lnTo>
                  <a:lnTo>
                    <a:pt x="6452" y="18031"/>
                  </a:lnTo>
                  <a:lnTo>
                    <a:pt x="7357" y="18273"/>
                  </a:lnTo>
                  <a:lnTo>
                    <a:pt x="8261" y="18393"/>
                  </a:lnTo>
                  <a:lnTo>
                    <a:pt x="9226" y="18453"/>
                  </a:lnTo>
                  <a:lnTo>
                    <a:pt x="10131" y="18393"/>
                  </a:lnTo>
                  <a:lnTo>
                    <a:pt x="11035" y="18273"/>
                  </a:lnTo>
                  <a:lnTo>
                    <a:pt x="11940" y="18031"/>
                  </a:lnTo>
                  <a:lnTo>
                    <a:pt x="12784" y="17730"/>
                  </a:lnTo>
                  <a:lnTo>
                    <a:pt x="13628" y="17308"/>
                  </a:lnTo>
                  <a:lnTo>
                    <a:pt x="14352" y="16886"/>
                  </a:lnTo>
                  <a:lnTo>
                    <a:pt x="15075" y="16343"/>
                  </a:lnTo>
                  <a:lnTo>
                    <a:pt x="15739" y="15740"/>
                  </a:lnTo>
                  <a:lnTo>
                    <a:pt x="16342" y="15077"/>
                  </a:lnTo>
                  <a:lnTo>
                    <a:pt x="16885" y="14353"/>
                  </a:lnTo>
                  <a:lnTo>
                    <a:pt x="17307" y="13629"/>
                  </a:lnTo>
                  <a:lnTo>
                    <a:pt x="17729" y="12785"/>
                  </a:lnTo>
                  <a:lnTo>
                    <a:pt x="18030" y="11941"/>
                  </a:lnTo>
                  <a:lnTo>
                    <a:pt x="18271" y="11036"/>
                  </a:lnTo>
                  <a:lnTo>
                    <a:pt x="18392" y="10132"/>
                  </a:lnTo>
                  <a:lnTo>
                    <a:pt x="18452" y="9227"/>
                  </a:lnTo>
                  <a:lnTo>
                    <a:pt x="18392" y="8262"/>
                  </a:lnTo>
                  <a:lnTo>
                    <a:pt x="18271" y="7358"/>
                  </a:lnTo>
                  <a:lnTo>
                    <a:pt x="18030" y="6453"/>
                  </a:lnTo>
                  <a:lnTo>
                    <a:pt x="17729" y="5609"/>
                  </a:lnTo>
                  <a:lnTo>
                    <a:pt x="17307" y="4825"/>
                  </a:lnTo>
                  <a:lnTo>
                    <a:pt x="16885" y="4041"/>
                  </a:lnTo>
                  <a:lnTo>
                    <a:pt x="16342" y="3318"/>
                  </a:lnTo>
                  <a:lnTo>
                    <a:pt x="15739" y="2654"/>
                  </a:lnTo>
                  <a:lnTo>
                    <a:pt x="15075" y="2112"/>
                  </a:lnTo>
                  <a:lnTo>
                    <a:pt x="14352" y="1569"/>
                  </a:lnTo>
                  <a:lnTo>
                    <a:pt x="13628" y="1086"/>
                  </a:lnTo>
                  <a:lnTo>
                    <a:pt x="12784" y="725"/>
                  </a:lnTo>
                  <a:lnTo>
                    <a:pt x="11940" y="363"/>
                  </a:lnTo>
                  <a:lnTo>
                    <a:pt x="11035" y="182"/>
                  </a:lnTo>
                  <a:lnTo>
                    <a:pt x="101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860;p45">
              <a:extLst>
                <a:ext uri="{FF2B5EF4-FFF2-40B4-BE49-F238E27FC236}">
                  <a16:creationId xmlns:a16="http://schemas.microsoft.com/office/drawing/2014/main" id="{596AC99B-5D23-404B-BF4D-1CCF872D392A}"/>
                </a:ext>
              </a:extLst>
            </p:cNvPr>
            <p:cNvSpPr/>
            <p:nvPr/>
          </p:nvSpPr>
          <p:spPr>
            <a:xfrm>
              <a:off x="2490050" y="3773300"/>
              <a:ext cx="489975" cy="490000"/>
            </a:xfrm>
            <a:custGeom>
              <a:avLst/>
              <a:gdLst/>
              <a:ahLst/>
              <a:cxnLst/>
              <a:rect l="l" t="t" r="r" b="b"/>
              <a:pathLst>
                <a:path w="19599" h="19600" extrusionOk="0">
                  <a:moveTo>
                    <a:pt x="9829" y="1147"/>
                  </a:moveTo>
                  <a:lnTo>
                    <a:pt x="10673" y="1207"/>
                  </a:lnTo>
                  <a:lnTo>
                    <a:pt x="11578" y="1328"/>
                  </a:lnTo>
                  <a:lnTo>
                    <a:pt x="12362" y="1509"/>
                  </a:lnTo>
                  <a:lnTo>
                    <a:pt x="13206" y="1810"/>
                  </a:lnTo>
                  <a:lnTo>
                    <a:pt x="13930" y="2172"/>
                  </a:lnTo>
                  <a:lnTo>
                    <a:pt x="14653" y="2654"/>
                  </a:lnTo>
                  <a:lnTo>
                    <a:pt x="15317" y="3137"/>
                  </a:lnTo>
                  <a:lnTo>
                    <a:pt x="15920" y="3679"/>
                  </a:lnTo>
                  <a:lnTo>
                    <a:pt x="16462" y="4282"/>
                  </a:lnTo>
                  <a:lnTo>
                    <a:pt x="17005" y="4946"/>
                  </a:lnTo>
                  <a:lnTo>
                    <a:pt x="17427" y="5669"/>
                  </a:lnTo>
                  <a:lnTo>
                    <a:pt x="17789" y="6453"/>
                  </a:lnTo>
                  <a:lnTo>
                    <a:pt x="18091" y="7237"/>
                  </a:lnTo>
                  <a:lnTo>
                    <a:pt x="18271" y="8081"/>
                  </a:lnTo>
                  <a:lnTo>
                    <a:pt x="18452" y="8926"/>
                  </a:lnTo>
                  <a:lnTo>
                    <a:pt x="18452" y="9830"/>
                  </a:lnTo>
                  <a:lnTo>
                    <a:pt x="18452" y="10674"/>
                  </a:lnTo>
                  <a:lnTo>
                    <a:pt x="18271" y="11579"/>
                  </a:lnTo>
                  <a:lnTo>
                    <a:pt x="18091" y="12363"/>
                  </a:lnTo>
                  <a:lnTo>
                    <a:pt x="17789" y="13207"/>
                  </a:lnTo>
                  <a:lnTo>
                    <a:pt x="17427" y="13931"/>
                  </a:lnTo>
                  <a:lnTo>
                    <a:pt x="17005" y="14654"/>
                  </a:lnTo>
                  <a:lnTo>
                    <a:pt x="16462" y="15318"/>
                  </a:lnTo>
                  <a:lnTo>
                    <a:pt x="15920" y="15921"/>
                  </a:lnTo>
                  <a:lnTo>
                    <a:pt x="15317" y="16463"/>
                  </a:lnTo>
                  <a:lnTo>
                    <a:pt x="14653" y="17006"/>
                  </a:lnTo>
                  <a:lnTo>
                    <a:pt x="13930" y="17428"/>
                  </a:lnTo>
                  <a:lnTo>
                    <a:pt x="13206" y="17790"/>
                  </a:lnTo>
                  <a:lnTo>
                    <a:pt x="12362" y="18092"/>
                  </a:lnTo>
                  <a:lnTo>
                    <a:pt x="11578" y="18273"/>
                  </a:lnTo>
                  <a:lnTo>
                    <a:pt x="10673" y="18453"/>
                  </a:lnTo>
                  <a:lnTo>
                    <a:pt x="8925" y="18453"/>
                  </a:lnTo>
                  <a:lnTo>
                    <a:pt x="8080" y="18273"/>
                  </a:lnTo>
                  <a:lnTo>
                    <a:pt x="7236" y="18092"/>
                  </a:lnTo>
                  <a:lnTo>
                    <a:pt x="6452" y="17790"/>
                  </a:lnTo>
                  <a:lnTo>
                    <a:pt x="5668" y="17428"/>
                  </a:lnTo>
                  <a:lnTo>
                    <a:pt x="4945" y="17006"/>
                  </a:lnTo>
                  <a:lnTo>
                    <a:pt x="4281" y="16463"/>
                  </a:lnTo>
                  <a:lnTo>
                    <a:pt x="3678" y="15921"/>
                  </a:lnTo>
                  <a:lnTo>
                    <a:pt x="3136" y="15318"/>
                  </a:lnTo>
                  <a:lnTo>
                    <a:pt x="2653" y="14654"/>
                  </a:lnTo>
                  <a:lnTo>
                    <a:pt x="2171" y="13931"/>
                  </a:lnTo>
                  <a:lnTo>
                    <a:pt x="1809" y="13207"/>
                  </a:lnTo>
                  <a:lnTo>
                    <a:pt x="1508" y="12363"/>
                  </a:lnTo>
                  <a:lnTo>
                    <a:pt x="1327" y="11579"/>
                  </a:lnTo>
                  <a:lnTo>
                    <a:pt x="1206" y="10674"/>
                  </a:lnTo>
                  <a:lnTo>
                    <a:pt x="1146" y="9830"/>
                  </a:lnTo>
                  <a:lnTo>
                    <a:pt x="1206" y="8926"/>
                  </a:lnTo>
                  <a:lnTo>
                    <a:pt x="1327" y="8081"/>
                  </a:lnTo>
                  <a:lnTo>
                    <a:pt x="1508" y="7237"/>
                  </a:lnTo>
                  <a:lnTo>
                    <a:pt x="1809" y="6453"/>
                  </a:lnTo>
                  <a:lnTo>
                    <a:pt x="2171" y="5669"/>
                  </a:lnTo>
                  <a:lnTo>
                    <a:pt x="2653" y="4946"/>
                  </a:lnTo>
                  <a:lnTo>
                    <a:pt x="3136" y="4282"/>
                  </a:lnTo>
                  <a:lnTo>
                    <a:pt x="3678" y="3679"/>
                  </a:lnTo>
                  <a:lnTo>
                    <a:pt x="4281" y="3137"/>
                  </a:lnTo>
                  <a:lnTo>
                    <a:pt x="4945" y="2654"/>
                  </a:lnTo>
                  <a:lnTo>
                    <a:pt x="5668" y="2172"/>
                  </a:lnTo>
                  <a:lnTo>
                    <a:pt x="6452" y="1810"/>
                  </a:lnTo>
                  <a:lnTo>
                    <a:pt x="7236" y="1509"/>
                  </a:lnTo>
                  <a:lnTo>
                    <a:pt x="8080" y="1328"/>
                  </a:lnTo>
                  <a:lnTo>
                    <a:pt x="8925" y="1207"/>
                  </a:lnTo>
                  <a:lnTo>
                    <a:pt x="9829" y="1147"/>
                  </a:lnTo>
                  <a:close/>
                  <a:moveTo>
                    <a:pt x="9829" y="1"/>
                  </a:moveTo>
                  <a:lnTo>
                    <a:pt x="8804" y="61"/>
                  </a:lnTo>
                  <a:lnTo>
                    <a:pt x="7839" y="182"/>
                  </a:lnTo>
                  <a:lnTo>
                    <a:pt x="6874" y="423"/>
                  </a:lnTo>
                  <a:lnTo>
                    <a:pt x="5970" y="785"/>
                  </a:lnTo>
                  <a:lnTo>
                    <a:pt x="5126" y="1207"/>
                  </a:lnTo>
                  <a:lnTo>
                    <a:pt x="4342" y="1689"/>
                  </a:lnTo>
                  <a:lnTo>
                    <a:pt x="3558" y="2232"/>
                  </a:lnTo>
                  <a:lnTo>
                    <a:pt x="2894" y="2895"/>
                  </a:lnTo>
                  <a:lnTo>
                    <a:pt x="2231" y="3559"/>
                  </a:lnTo>
                  <a:lnTo>
                    <a:pt x="1688" y="4343"/>
                  </a:lnTo>
                  <a:lnTo>
                    <a:pt x="1206" y="5127"/>
                  </a:lnTo>
                  <a:lnTo>
                    <a:pt x="784" y="5971"/>
                  </a:lnTo>
                  <a:lnTo>
                    <a:pt x="422" y="6875"/>
                  </a:lnTo>
                  <a:lnTo>
                    <a:pt x="181" y="7840"/>
                  </a:lnTo>
                  <a:lnTo>
                    <a:pt x="60" y="8805"/>
                  </a:lnTo>
                  <a:lnTo>
                    <a:pt x="0" y="9830"/>
                  </a:lnTo>
                  <a:lnTo>
                    <a:pt x="60" y="10795"/>
                  </a:lnTo>
                  <a:lnTo>
                    <a:pt x="181" y="11760"/>
                  </a:lnTo>
                  <a:lnTo>
                    <a:pt x="422" y="12725"/>
                  </a:lnTo>
                  <a:lnTo>
                    <a:pt x="784" y="13629"/>
                  </a:lnTo>
                  <a:lnTo>
                    <a:pt x="1206" y="14473"/>
                  </a:lnTo>
                  <a:lnTo>
                    <a:pt x="1688" y="15257"/>
                  </a:lnTo>
                  <a:lnTo>
                    <a:pt x="2231" y="16041"/>
                  </a:lnTo>
                  <a:lnTo>
                    <a:pt x="2894" y="16765"/>
                  </a:lnTo>
                  <a:lnTo>
                    <a:pt x="3558" y="17368"/>
                  </a:lnTo>
                  <a:lnTo>
                    <a:pt x="4342" y="17911"/>
                  </a:lnTo>
                  <a:lnTo>
                    <a:pt x="5126" y="18453"/>
                  </a:lnTo>
                  <a:lnTo>
                    <a:pt x="5970" y="18815"/>
                  </a:lnTo>
                  <a:lnTo>
                    <a:pt x="6874" y="19177"/>
                  </a:lnTo>
                  <a:lnTo>
                    <a:pt x="7839" y="19418"/>
                  </a:lnTo>
                  <a:lnTo>
                    <a:pt x="8804" y="19539"/>
                  </a:lnTo>
                  <a:lnTo>
                    <a:pt x="9829" y="19599"/>
                  </a:lnTo>
                  <a:lnTo>
                    <a:pt x="10794" y="19539"/>
                  </a:lnTo>
                  <a:lnTo>
                    <a:pt x="11759" y="19418"/>
                  </a:lnTo>
                  <a:lnTo>
                    <a:pt x="12724" y="19177"/>
                  </a:lnTo>
                  <a:lnTo>
                    <a:pt x="13628" y="18815"/>
                  </a:lnTo>
                  <a:lnTo>
                    <a:pt x="14472" y="18453"/>
                  </a:lnTo>
                  <a:lnTo>
                    <a:pt x="15256" y="17911"/>
                  </a:lnTo>
                  <a:lnTo>
                    <a:pt x="16040" y="17368"/>
                  </a:lnTo>
                  <a:lnTo>
                    <a:pt x="16764" y="16765"/>
                  </a:lnTo>
                  <a:lnTo>
                    <a:pt x="17367" y="16041"/>
                  </a:lnTo>
                  <a:lnTo>
                    <a:pt x="17910" y="15257"/>
                  </a:lnTo>
                  <a:lnTo>
                    <a:pt x="18452" y="14473"/>
                  </a:lnTo>
                  <a:lnTo>
                    <a:pt x="18814" y="13629"/>
                  </a:lnTo>
                  <a:lnTo>
                    <a:pt x="19176" y="12725"/>
                  </a:lnTo>
                  <a:lnTo>
                    <a:pt x="19417" y="11760"/>
                  </a:lnTo>
                  <a:lnTo>
                    <a:pt x="19538" y="10795"/>
                  </a:lnTo>
                  <a:lnTo>
                    <a:pt x="19598" y="9830"/>
                  </a:lnTo>
                  <a:lnTo>
                    <a:pt x="19538" y="8805"/>
                  </a:lnTo>
                  <a:lnTo>
                    <a:pt x="19417" y="7840"/>
                  </a:lnTo>
                  <a:lnTo>
                    <a:pt x="19176" y="6875"/>
                  </a:lnTo>
                  <a:lnTo>
                    <a:pt x="18814" y="5971"/>
                  </a:lnTo>
                  <a:lnTo>
                    <a:pt x="18452" y="5127"/>
                  </a:lnTo>
                  <a:lnTo>
                    <a:pt x="17910" y="4343"/>
                  </a:lnTo>
                  <a:lnTo>
                    <a:pt x="17367" y="3559"/>
                  </a:lnTo>
                  <a:lnTo>
                    <a:pt x="16764" y="2895"/>
                  </a:lnTo>
                  <a:lnTo>
                    <a:pt x="16040" y="2232"/>
                  </a:lnTo>
                  <a:lnTo>
                    <a:pt x="15256" y="1689"/>
                  </a:lnTo>
                  <a:lnTo>
                    <a:pt x="14472" y="1207"/>
                  </a:lnTo>
                  <a:lnTo>
                    <a:pt x="13628" y="785"/>
                  </a:lnTo>
                  <a:lnTo>
                    <a:pt x="12724" y="423"/>
                  </a:lnTo>
                  <a:lnTo>
                    <a:pt x="11759" y="182"/>
                  </a:lnTo>
                  <a:lnTo>
                    <a:pt x="10794" y="61"/>
                  </a:lnTo>
                  <a:lnTo>
                    <a:pt x="982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861;p45">
              <a:extLst>
                <a:ext uri="{FF2B5EF4-FFF2-40B4-BE49-F238E27FC236}">
                  <a16:creationId xmlns:a16="http://schemas.microsoft.com/office/drawing/2014/main" id="{BD379909-6F23-4837-8F84-8300C82EB1E4}"/>
                </a:ext>
              </a:extLst>
            </p:cNvPr>
            <p:cNvSpPr/>
            <p:nvPr/>
          </p:nvSpPr>
          <p:spPr>
            <a:xfrm>
              <a:off x="2518675" y="3801950"/>
              <a:ext cx="432700" cy="432700"/>
            </a:xfrm>
            <a:custGeom>
              <a:avLst/>
              <a:gdLst/>
              <a:ahLst/>
              <a:cxnLst/>
              <a:rect l="l" t="t" r="r" b="b"/>
              <a:pathLst>
                <a:path w="17308" h="17308" fill="none" extrusionOk="0">
                  <a:moveTo>
                    <a:pt x="8684" y="1"/>
                  </a:moveTo>
                  <a:lnTo>
                    <a:pt x="8684" y="1"/>
                  </a:lnTo>
                  <a:lnTo>
                    <a:pt x="9528" y="61"/>
                  </a:lnTo>
                  <a:lnTo>
                    <a:pt x="10433" y="182"/>
                  </a:lnTo>
                  <a:lnTo>
                    <a:pt x="11217" y="363"/>
                  </a:lnTo>
                  <a:lnTo>
                    <a:pt x="12061" y="664"/>
                  </a:lnTo>
                  <a:lnTo>
                    <a:pt x="12785" y="1026"/>
                  </a:lnTo>
                  <a:lnTo>
                    <a:pt x="13508" y="1508"/>
                  </a:lnTo>
                  <a:lnTo>
                    <a:pt x="14172" y="1991"/>
                  </a:lnTo>
                  <a:lnTo>
                    <a:pt x="14775" y="2533"/>
                  </a:lnTo>
                  <a:lnTo>
                    <a:pt x="15317" y="3136"/>
                  </a:lnTo>
                  <a:lnTo>
                    <a:pt x="15860" y="3800"/>
                  </a:lnTo>
                  <a:lnTo>
                    <a:pt x="16282" y="4523"/>
                  </a:lnTo>
                  <a:lnTo>
                    <a:pt x="16644" y="5307"/>
                  </a:lnTo>
                  <a:lnTo>
                    <a:pt x="16946" y="6091"/>
                  </a:lnTo>
                  <a:lnTo>
                    <a:pt x="17126" y="6935"/>
                  </a:lnTo>
                  <a:lnTo>
                    <a:pt x="17307" y="7780"/>
                  </a:lnTo>
                  <a:lnTo>
                    <a:pt x="17307" y="8684"/>
                  </a:lnTo>
                  <a:lnTo>
                    <a:pt x="17307" y="8684"/>
                  </a:lnTo>
                  <a:lnTo>
                    <a:pt x="17307" y="9528"/>
                  </a:lnTo>
                  <a:lnTo>
                    <a:pt x="17126" y="10433"/>
                  </a:lnTo>
                  <a:lnTo>
                    <a:pt x="16946" y="11217"/>
                  </a:lnTo>
                  <a:lnTo>
                    <a:pt x="16644" y="12061"/>
                  </a:lnTo>
                  <a:lnTo>
                    <a:pt x="16282" y="12785"/>
                  </a:lnTo>
                  <a:lnTo>
                    <a:pt x="15860" y="13508"/>
                  </a:lnTo>
                  <a:lnTo>
                    <a:pt x="15317" y="14172"/>
                  </a:lnTo>
                  <a:lnTo>
                    <a:pt x="14775" y="14775"/>
                  </a:lnTo>
                  <a:lnTo>
                    <a:pt x="14172" y="15317"/>
                  </a:lnTo>
                  <a:lnTo>
                    <a:pt x="13508" y="15860"/>
                  </a:lnTo>
                  <a:lnTo>
                    <a:pt x="12785" y="16282"/>
                  </a:lnTo>
                  <a:lnTo>
                    <a:pt x="12061" y="16644"/>
                  </a:lnTo>
                  <a:lnTo>
                    <a:pt x="11217" y="16946"/>
                  </a:lnTo>
                  <a:lnTo>
                    <a:pt x="10433" y="17127"/>
                  </a:lnTo>
                  <a:lnTo>
                    <a:pt x="9528" y="17307"/>
                  </a:lnTo>
                  <a:lnTo>
                    <a:pt x="8684" y="17307"/>
                  </a:lnTo>
                  <a:lnTo>
                    <a:pt x="8684" y="17307"/>
                  </a:lnTo>
                  <a:lnTo>
                    <a:pt x="8684" y="17307"/>
                  </a:lnTo>
                  <a:lnTo>
                    <a:pt x="7780" y="17307"/>
                  </a:lnTo>
                  <a:lnTo>
                    <a:pt x="6935" y="17127"/>
                  </a:lnTo>
                  <a:lnTo>
                    <a:pt x="6091" y="16946"/>
                  </a:lnTo>
                  <a:lnTo>
                    <a:pt x="5307" y="16644"/>
                  </a:lnTo>
                  <a:lnTo>
                    <a:pt x="4523" y="16282"/>
                  </a:lnTo>
                  <a:lnTo>
                    <a:pt x="3800" y="15860"/>
                  </a:lnTo>
                  <a:lnTo>
                    <a:pt x="3136" y="15317"/>
                  </a:lnTo>
                  <a:lnTo>
                    <a:pt x="2533" y="14775"/>
                  </a:lnTo>
                  <a:lnTo>
                    <a:pt x="1991" y="14172"/>
                  </a:lnTo>
                  <a:lnTo>
                    <a:pt x="1508" y="13508"/>
                  </a:lnTo>
                  <a:lnTo>
                    <a:pt x="1026" y="12785"/>
                  </a:lnTo>
                  <a:lnTo>
                    <a:pt x="664" y="12061"/>
                  </a:lnTo>
                  <a:lnTo>
                    <a:pt x="363" y="11217"/>
                  </a:lnTo>
                  <a:lnTo>
                    <a:pt x="182" y="10433"/>
                  </a:lnTo>
                  <a:lnTo>
                    <a:pt x="61" y="9528"/>
                  </a:lnTo>
                  <a:lnTo>
                    <a:pt x="1" y="8684"/>
                  </a:lnTo>
                  <a:lnTo>
                    <a:pt x="1" y="8684"/>
                  </a:lnTo>
                  <a:lnTo>
                    <a:pt x="61" y="7780"/>
                  </a:lnTo>
                  <a:lnTo>
                    <a:pt x="182" y="6935"/>
                  </a:lnTo>
                  <a:lnTo>
                    <a:pt x="363" y="6091"/>
                  </a:lnTo>
                  <a:lnTo>
                    <a:pt x="664" y="5307"/>
                  </a:lnTo>
                  <a:lnTo>
                    <a:pt x="1026" y="4523"/>
                  </a:lnTo>
                  <a:lnTo>
                    <a:pt x="1508" y="3800"/>
                  </a:lnTo>
                  <a:lnTo>
                    <a:pt x="1991" y="3136"/>
                  </a:lnTo>
                  <a:lnTo>
                    <a:pt x="2533" y="2533"/>
                  </a:lnTo>
                  <a:lnTo>
                    <a:pt x="3136" y="1991"/>
                  </a:lnTo>
                  <a:lnTo>
                    <a:pt x="3800" y="1508"/>
                  </a:lnTo>
                  <a:lnTo>
                    <a:pt x="4523" y="1026"/>
                  </a:lnTo>
                  <a:lnTo>
                    <a:pt x="5307" y="664"/>
                  </a:lnTo>
                  <a:lnTo>
                    <a:pt x="6091" y="363"/>
                  </a:lnTo>
                  <a:lnTo>
                    <a:pt x="6935" y="182"/>
                  </a:lnTo>
                  <a:lnTo>
                    <a:pt x="7780" y="61"/>
                  </a:lnTo>
                  <a:lnTo>
                    <a:pt x="8684" y="1"/>
                  </a:lnTo>
                  <a:lnTo>
                    <a:pt x="8684" y="1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862;p45">
              <a:extLst>
                <a:ext uri="{FF2B5EF4-FFF2-40B4-BE49-F238E27FC236}">
                  <a16:creationId xmlns:a16="http://schemas.microsoft.com/office/drawing/2014/main" id="{82666DCD-99FE-4320-983A-CB87AE9C4422}"/>
                </a:ext>
              </a:extLst>
            </p:cNvPr>
            <p:cNvSpPr/>
            <p:nvPr/>
          </p:nvSpPr>
          <p:spPr>
            <a:xfrm>
              <a:off x="2628725" y="3912000"/>
              <a:ext cx="212600" cy="212600"/>
            </a:xfrm>
            <a:custGeom>
              <a:avLst/>
              <a:gdLst/>
              <a:ahLst/>
              <a:cxnLst/>
              <a:rect l="l" t="t" r="r" b="b"/>
              <a:pathLst>
                <a:path w="8504" h="8504" extrusionOk="0">
                  <a:moveTo>
                    <a:pt x="2895" y="1"/>
                  </a:moveTo>
                  <a:lnTo>
                    <a:pt x="2895" y="2895"/>
                  </a:lnTo>
                  <a:lnTo>
                    <a:pt x="1" y="2895"/>
                  </a:lnTo>
                  <a:lnTo>
                    <a:pt x="1" y="5609"/>
                  </a:lnTo>
                  <a:lnTo>
                    <a:pt x="2895" y="5609"/>
                  </a:lnTo>
                  <a:lnTo>
                    <a:pt x="2895" y="8503"/>
                  </a:lnTo>
                  <a:lnTo>
                    <a:pt x="5609" y="8503"/>
                  </a:lnTo>
                  <a:lnTo>
                    <a:pt x="5609" y="5609"/>
                  </a:lnTo>
                  <a:lnTo>
                    <a:pt x="8503" y="5609"/>
                  </a:lnTo>
                  <a:lnTo>
                    <a:pt x="8503" y="2895"/>
                  </a:lnTo>
                  <a:lnTo>
                    <a:pt x="5609" y="2895"/>
                  </a:lnTo>
                  <a:lnTo>
                    <a:pt x="560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674827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Recommendations for Countess of Chester Hospital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1476410" y="1443049"/>
            <a:ext cx="6191179" cy="30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Implement national early-warning data systems </a:t>
            </a:r>
            <a:r>
              <a:rPr lang="en-US" sz="18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utilising</a:t>
            </a: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automated statistical process control to detect mortality anomalies.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Conduct mandatory leadership training focused on psychological safety.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Embed various executive development programs with Systems Theory.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Recommend trusts to adopt systems-learning reviews following major incidents.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Integrate safety culture metrics into performance reviews of executives.</a:t>
            </a:r>
          </a:p>
        </p:txBody>
      </p:sp>
      <p:grpSp>
        <p:nvGrpSpPr>
          <p:cNvPr id="4" name="Google Shape;1878;p45">
            <a:extLst>
              <a:ext uri="{FF2B5EF4-FFF2-40B4-BE49-F238E27FC236}">
                <a16:creationId xmlns:a16="http://schemas.microsoft.com/office/drawing/2014/main" id="{3F35D70B-21E1-45B6-A734-17A96B3D8FCE}"/>
              </a:ext>
            </a:extLst>
          </p:cNvPr>
          <p:cNvGrpSpPr/>
          <p:nvPr/>
        </p:nvGrpSpPr>
        <p:grpSpPr>
          <a:xfrm>
            <a:off x="310208" y="1032011"/>
            <a:ext cx="1166202" cy="3079477"/>
            <a:chOff x="6219650" y="1885948"/>
            <a:chExt cx="1158901" cy="3060501"/>
          </a:xfrm>
        </p:grpSpPr>
        <p:sp>
          <p:nvSpPr>
            <p:cNvPr id="5" name="Google Shape;1879;p45">
              <a:extLst>
                <a:ext uri="{FF2B5EF4-FFF2-40B4-BE49-F238E27FC236}">
                  <a16:creationId xmlns:a16="http://schemas.microsoft.com/office/drawing/2014/main" id="{E480EFB9-6A27-4543-B202-9E205225057A}"/>
                </a:ext>
              </a:extLst>
            </p:cNvPr>
            <p:cNvSpPr/>
            <p:nvPr/>
          </p:nvSpPr>
          <p:spPr>
            <a:xfrm>
              <a:off x="6726116" y="3073490"/>
              <a:ext cx="643737" cy="1687077"/>
            </a:xfrm>
            <a:custGeom>
              <a:avLst/>
              <a:gdLst/>
              <a:ahLst/>
              <a:cxnLst/>
              <a:rect l="l" t="t" r="r" b="b"/>
              <a:pathLst>
                <a:path w="31444" h="82407" extrusionOk="0">
                  <a:moveTo>
                    <a:pt x="20750" y="20793"/>
                  </a:moveTo>
                  <a:lnTo>
                    <a:pt x="21557" y="20835"/>
                  </a:lnTo>
                  <a:lnTo>
                    <a:pt x="22320" y="20962"/>
                  </a:lnTo>
                  <a:lnTo>
                    <a:pt x="23042" y="21090"/>
                  </a:lnTo>
                  <a:lnTo>
                    <a:pt x="23721" y="21259"/>
                  </a:lnTo>
                  <a:lnTo>
                    <a:pt x="24357" y="21429"/>
                  </a:lnTo>
                  <a:lnTo>
                    <a:pt x="24951" y="21684"/>
                  </a:lnTo>
                  <a:lnTo>
                    <a:pt x="25376" y="21853"/>
                  </a:lnTo>
                  <a:lnTo>
                    <a:pt x="25758" y="22108"/>
                  </a:lnTo>
                  <a:lnTo>
                    <a:pt x="26267" y="22447"/>
                  </a:lnTo>
                  <a:lnTo>
                    <a:pt x="26734" y="22872"/>
                  </a:lnTo>
                  <a:lnTo>
                    <a:pt x="27200" y="23296"/>
                  </a:lnTo>
                  <a:lnTo>
                    <a:pt x="27582" y="23763"/>
                  </a:lnTo>
                  <a:lnTo>
                    <a:pt x="27922" y="24272"/>
                  </a:lnTo>
                  <a:lnTo>
                    <a:pt x="28219" y="24824"/>
                  </a:lnTo>
                  <a:lnTo>
                    <a:pt x="28473" y="25375"/>
                  </a:lnTo>
                  <a:lnTo>
                    <a:pt x="28686" y="25969"/>
                  </a:lnTo>
                  <a:lnTo>
                    <a:pt x="28813" y="26563"/>
                  </a:lnTo>
                  <a:lnTo>
                    <a:pt x="28940" y="27200"/>
                  </a:lnTo>
                  <a:lnTo>
                    <a:pt x="28983" y="27836"/>
                  </a:lnTo>
                  <a:lnTo>
                    <a:pt x="28983" y="28431"/>
                  </a:lnTo>
                  <a:lnTo>
                    <a:pt x="28940" y="29067"/>
                  </a:lnTo>
                  <a:lnTo>
                    <a:pt x="28855" y="29704"/>
                  </a:lnTo>
                  <a:lnTo>
                    <a:pt x="28686" y="30340"/>
                  </a:lnTo>
                  <a:lnTo>
                    <a:pt x="28473" y="30977"/>
                  </a:lnTo>
                  <a:lnTo>
                    <a:pt x="28176" y="31571"/>
                  </a:lnTo>
                  <a:lnTo>
                    <a:pt x="27879" y="32122"/>
                  </a:lnTo>
                  <a:lnTo>
                    <a:pt x="27497" y="32674"/>
                  </a:lnTo>
                  <a:lnTo>
                    <a:pt x="27073" y="33141"/>
                  </a:lnTo>
                  <a:lnTo>
                    <a:pt x="26606" y="33565"/>
                  </a:lnTo>
                  <a:lnTo>
                    <a:pt x="26097" y="33947"/>
                  </a:lnTo>
                  <a:lnTo>
                    <a:pt x="25588" y="34244"/>
                  </a:lnTo>
                  <a:lnTo>
                    <a:pt x="24994" y="34541"/>
                  </a:lnTo>
                  <a:lnTo>
                    <a:pt x="24357" y="34753"/>
                  </a:lnTo>
                  <a:lnTo>
                    <a:pt x="23721" y="34965"/>
                  </a:lnTo>
                  <a:lnTo>
                    <a:pt x="23042" y="35093"/>
                  </a:lnTo>
                  <a:lnTo>
                    <a:pt x="22320" y="35135"/>
                  </a:lnTo>
                  <a:lnTo>
                    <a:pt x="21557" y="35178"/>
                  </a:lnTo>
                  <a:lnTo>
                    <a:pt x="20793" y="35135"/>
                  </a:lnTo>
                  <a:lnTo>
                    <a:pt x="19987" y="35050"/>
                  </a:lnTo>
                  <a:lnTo>
                    <a:pt x="19138" y="34923"/>
                  </a:lnTo>
                  <a:lnTo>
                    <a:pt x="18798" y="34838"/>
                  </a:lnTo>
                  <a:lnTo>
                    <a:pt x="18417" y="34711"/>
                  </a:lnTo>
                  <a:lnTo>
                    <a:pt x="18077" y="34583"/>
                  </a:lnTo>
                  <a:lnTo>
                    <a:pt x="17780" y="34414"/>
                  </a:lnTo>
                  <a:lnTo>
                    <a:pt x="17101" y="34032"/>
                  </a:lnTo>
                  <a:lnTo>
                    <a:pt x="16507" y="33565"/>
                  </a:lnTo>
                  <a:lnTo>
                    <a:pt x="15955" y="33013"/>
                  </a:lnTo>
                  <a:lnTo>
                    <a:pt x="15446" y="32377"/>
                  </a:lnTo>
                  <a:lnTo>
                    <a:pt x="14937" y="31656"/>
                  </a:lnTo>
                  <a:lnTo>
                    <a:pt x="14470" y="30892"/>
                  </a:lnTo>
                  <a:lnTo>
                    <a:pt x="14088" y="30043"/>
                  </a:lnTo>
                  <a:lnTo>
                    <a:pt x="13664" y="29152"/>
                  </a:lnTo>
                  <a:lnTo>
                    <a:pt x="13324" y="28176"/>
                  </a:lnTo>
                  <a:lnTo>
                    <a:pt x="12985" y="27158"/>
                  </a:lnTo>
                  <a:lnTo>
                    <a:pt x="12688" y="26139"/>
                  </a:lnTo>
                  <a:lnTo>
                    <a:pt x="12433" y="25036"/>
                  </a:lnTo>
                  <a:lnTo>
                    <a:pt x="12179" y="23890"/>
                  </a:lnTo>
                  <a:lnTo>
                    <a:pt x="11967" y="22744"/>
                  </a:lnTo>
                  <a:lnTo>
                    <a:pt x="12858" y="22320"/>
                  </a:lnTo>
                  <a:lnTo>
                    <a:pt x="13749" y="21981"/>
                  </a:lnTo>
                  <a:lnTo>
                    <a:pt x="14640" y="21641"/>
                  </a:lnTo>
                  <a:lnTo>
                    <a:pt x="15531" y="21387"/>
                  </a:lnTo>
                  <a:lnTo>
                    <a:pt x="16465" y="21174"/>
                  </a:lnTo>
                  <a:lnTo>
                    <a:pt x="17356" y="21005"/>
                  </a:lnTo>
                  <a:lnTo>
                    <a:pt x="18204" y="20920"/>
                  </a:lnTo>
                  <a:lnTo>
                    <a:pt x="19095" y="20835"/>
                  </a:lnTo>
                  <a:lnTo>
                    <a:pt x="19944" y="20793"/>
                  </a:lnTo>
                  <a:close/>
                  <a:moveTo>
                    <a:pt x="8869" y="0"/>
                  </a:moveTo>
                  <a:lnTo>
                    <a:pt x="8742" y="1612"/>
                  </a:lnTo>
                  <a:lnTo>
                    <a:pt x="8657" y="3310"/>
                  </a:lnTo>
                  <a:lnTo>
                    <a:pt x="8572" y="5516"/>
                  </a:lnTo>
                  <a:lnTo>
                    <a:pt x="8487" y="8105"/>
                  </a:lnTo>
                  <a:lnTo>
                    <a:pt x="8487" y="10990"/>
                  </a:lnTo>
                  <a:lnTo>
                    <a:pt x="8614" y="14088"/>
                  </a:lnTo>
                  <a:lnTo>
                    <a:pt x="8699" y="15700"/>
                  </a:lnTo>
                  <a:lnTo>
                    <a:pt x="8784" y="17313"/>
                  </a:lnTo>
                  <a:lnTo>
                    <a:pt x="8996" y="19435"/>
                  </a:lnTo>
                  <a:lnTo>
                    <a:pt x="9251" y="21429"/>
                  </a:lnTo>
                  <a:lnTo>
                    <a:pt x="8360" y="22023"/>
                  </a:lnTo>
                  <a:lnTo>
                    <a:pt x="7511" y="22702"/>
                  </a:lnTo>
                  <a:lnTo>
                    <a:pt x="6662" y="23381"/>
                  </a:lnTo>
                  <a:lnTo>
                    <a:pt x="5856" y="24145"/>
                  </a:lnTo>
                  <a:lnTo>
                    <a:pt x="5262" y="24824"/>
                  </a:lnTo>
                  <a:lnTo>
                    <a:pt x="4625" y="25503"/>
                  </a:lnTo>
                  <a:lnTo>
                    <a:pt x="4031" y="26309"/>
                  </a:lnTo>
                  <a:lnTo>
                    <a:pt x="3437" y="27158"/>
                  </a:lnTo>
                  <a:lnTo>
                    <a:pt x="2886" y="28134"/>
                  </a:lnTo>
                  <a:lnTo>
                    <a:pt x="2334" y="29152"/>
                  </a:lnTo>
                  <a:lnTo>
                    <a:pt x="1825" y="30255"/>
                  </a:lnTo>
                  <a:lnTo>
                    <a:pt x="1401" y="31443"/>
                  </a:lnTo>
                  <a:lnTo>
                    <a:pt x="976" y="32716"/>
                  </a:lnTo>
                  <a:lnTo>
                    <a:pt x="637" y="34074"/>
                  </a:lnTo>
                  <a:lnTo>
                    <a:pt x="340" y="35559"/>
                  </a:lnTo>
                  <a:lnTo>
                    <a:pt x="170" y="37129"/>
                  </a:lnTo>
                  <a:lnTo>
                    <a:pt x="43" y="38784"/>
                  </a:lnTo>
                  <a:lnTo>
                    <a:pt x="0" y="40524"/>
                  </a:lnTo>
                  <a:lnTo>
                    <a:pt x="85" y="42391"/>
                  </a:lnTo>
                  <a:lnTo>
                    <a:pt x="255" y="44343"/>
                  </a:lnTo>
                  <a:lnTo>
                    <a:pt x="509" y="46338"/>
                  </a:lnTo>
                  <a:lnTo>
                    <a:pt x="891" y="48374"/>
                  </a:lnTo>
                  <a:lnTo>
                    <a:pt x="1358" y="50454"/>
                  </a:lnTo>
                  <a:lnTo>
                    <a:pt x="1952" y="52618"/>
                  </a:lnTo>
                  <a:lnTo>
                    <a:pt x="2589" y="54824"/>
                  </a:lnTo>
                  <a:lnTo>
                    <a:pt x="3352" y="57073"/>
                  </a:lnTo>
                  <a:lnTo>
                    <a:pt x="4244" y="59365"/>
                  </a:lnTo>
                  <a:lnTo>
                    <a:pt x="5177" y="61741"/>
                  </a:lnTo>
                  <a:lnTo>
                    <a:pt x="6238" y="64160"/>
                  </a:lnTo>
                  <a:lnTo>
                    <a:pt x="7384" y="66621"/>
                  </a:lnTo>
                  <a:lnTo>
                    <a:pt x="8657" y="69124"/>
                  </a:lnTo>
                  <a:lnTo>
                    <a:pt x="10015" y="71670"/>
                  </a:lnTo>
                  <a:lnTo>
                    <a:pt x="11457" y="74301"/>
                  </a:lnTo>
                  <a:lnTo>
                    <a:pt x="12985" y="76932"/>
                  </a:lnTo>
                  <a:lnTo>
                    <a:pt x="14640" y="79648"/>
                  </a:lnTo>
                  <a:lnTo>
                    <a:pt x="16337" y="82406"/>
                  </a:lnTo>
                  <a:lnTo>
                    <a:pt x="18459" y="81091"/>
                  </a:lnTo>
                  <a:lnTo>
                    <a:pt x="16422" y="77866"/>
                  </a:lnTo>
                  <a:lnTo>
                    <a:pt x="14555" y="74768"/>
                  </a:lnTo>
                  <a:lnTo>
                    <a:pt x="12858" y="71798"/>
                  </a:lnTo>
                  <a:lnTo>
                    <a:pt x="11330" y="68912"/>
                  </a:lnTo>
                  <a:lnTo>
                    <a:pt x="9930" y="66154"/>
                  </a:lnTo>
                  <a:lnTo>
                    <a:pt x="8657" y="63481"/>
                  </a:lnTo>
                  <a:lnTo>
                    <a:pt x="7511" y="60935"/>
                  </a:lnTo>
                  <a:lnTo>
                    <a:pt x="6535" y="58516"/>
                  </a:lnTo>
                  <a:lnTo>
                    <a:pt x="5644" y="56182"/>
                  </a:lnTo>
                  <a:lnTo>
                    <a:pt x="4880" y="53933"/>
                  </a:lnTo>
                  <a:lnTo>
                    <a:pt x="4244" y="51769"/>
                  </a:lnTo>
                  <a:lnTo>
                    <a:pt x="3734" y="49732"/>
                  </a:lnTo>
                  <a:lnTo>
                    <a:pt x="3268" y="47780"/>
                  </a:lnTo>
                  <a:lnTo>
                    <a:pt x="2971" y="45956"/>
                  </a:lnTo>
                  <a:lnTo>
                    <a:pt x="2716" y="44173"/>
                  </a:lnTo>
                  <a:lnTo>
                    <a:pt x="2546" y="42476"/>
                  </a:lnTo>
                  <a:lnTo>
                    <a:pt x="2461" y="40906"/>
                  </a:lnTo>
                  <a:lnTo>
                    <a:pt x="2461" y="39378"/>
                  </a:lnTo>
                  <a:lnTo>
                    <a:pt x="2546" y="37936"/>
                  </a:lnTo>
                  <a:lnTo>
                    <a:pt x="2716" y="36620"/>
                  </a:lnTo>
                  <a:lnTo>
                    <a:pt x="2886" y="35347"/>
                  </a:lnTo>
                  <a:lnTo>
                    <a:pt x="3140" y="34159"/>
                  </a:lnTo>
                  <a:lnTo>
                    <a:pt x="3480" y="33013"/>
                  </a:lnTo>
                  <a:lnTo>
                    <a:pt x="3819" y="31953"/>
                  </a:lnTo>
                  <a:lnTo>
                    <a:pt x="4201" y="30977"/>
                  </a:lnTo>
                  <a:lnTo>
                    <a:pt x="4625" y="30085"/>
                  </a:lnTo>
                  <a:lnTo>
                    <a:pt x="5092" y="29237"/>
                  </a:lnTo>
                  <a:lnTo>
                    <a:pt x="5559" y="28431"/>
                  </a:lnTo>
                  <a:lnTo>
                    <a:pt x="6068" y="27709"/>
                  </a:lnTo>
                  <a:lnTo>
                    <a:pt x="6577" y="27073"/>
                  </a:lnTo>
                  <a:lnTo>
                    <a:pt x="7087" y="26436"/>
                  </a:lnTo>
                  <a:lnTo>
                    <a:pt x="7596" y="25885"/>
                  </a:lnTo>
                  <a:lnTo>
                    <a:pt x="8105" y="25418"/>
                  </a:lnTo>
                  <a:lnTo>
                    <a:pt x="8614" y="24951"/>
                  </a:lnTo>
                  <a:lnTo>
                    <a:pt x="9166" y="24527"/>
                  </a:lnTo>
                  <a:lnTo>
                    <a:pt x="9718" y="24102"/>
                  </a:lnTo>
                  <a:lnTo>
                    <a:pt x="10015" y="25545"/>
                  </a:lnTo>
                  <a:lnTo>
                    <a:pt x="10354" y="26903"/>
                  </a:lnTo>
                  <a:lnTo>
                    <a:pt x="10736" y="28176"/>
                  </a:lnTo>
                  <a:lnTo>
                    <a:pt x="11118" y="29407"/>
                  </a:lnTo>
                  <a:lnTo>
                    <a:pt x="11585" y="30510"/>
                  </a:lnTo>
                  <a:lnTo>
                    <a:pt x="12051" y="31528"/>
                  </a:lnTo>
                  <a:lnTo>
                    <a:pt x="12561" y="32504"/>
                  </a:lnTo>
                  <a:lnTo>
                    <a:pt x="13112" y="33353"/>
                  </a:lnTo>
                  <a:lnTo>
                    <a:pt x="13664" y="34159"/>
                  </a:lnTo>
                  <a:lnTo>
                    <a:pt x="14300" y="34838"/>
                  </a:lnTo>
                  <a:lnTo>
                    <a:pt x="14937" y="35475"/>
                  </a:lnTo>
                  <a:lnTo>
                    <a:pt x="15616" y="36026"/>
                  </a:lnTo>
                  <a:lnTo>
                    <a:pt x="16337" y="36451"/>
                  </a:lnTo>
                  <a:lnTo>
                    <a:pt x="17059" y="36832"/>
                  </a:lnTo>
                  <a:lnTo>
                    <a:pt x="17865" y="37129"/>
                  </a:lnTo>
                  <a:lnTo>
                    <a:pt x="18671" y="37342"/>
                  </a:lnTo>
                  <a:lnTo>
                    <a:pt x="19520" y="37469"/>
                  </a:lnTo>
                  <a:lnTo>
                    <a:pt x="20368" y="37596"/>
                  </a:lnTo>
                  <a:lnTo>
                    <a:pt x="21260" y="37639"/>
                  </a:lnTo>
                  <a:lnTo>
                    <a:pt x="22151" y="37639"/>
                  </a:lnTo>
                  <a:lnTo>
                    <a:pt x="22999" y="37554"/>
                  </a:lnTo>
                  <a:lnTo>
                    <a:pt x="23890" y="37427"/>
                  </a:lnTo>
                  <a:lnTo>
                    <a:pt x="24739" y="37214"/>
                  </a:lnTo>
                  <a:lnTo>
                    <a:pt x="25588" y="36960"/>
                  </a:lnTo>
                  <a:lnTo>
                    <a:pt x="26394" y="36620"/>
                  </a:lnTo>
                  <a:lnTo>
                    <a:pt x="27158" y="36196"/>
                  </a:lnTo>
                  <a:lnTo>
                    <a:pt x="27922" y="35729"/>
                  </a:lnTo>
                  <a:lnTo>
                    <a:pt x="28601" y="35135"/>
                  </a:lnTo>
                  <a:lnTo>
                    <a:pt x="28898" y="34796"/>
                  </a:lnTo>
                  <a:lnTo>
                    <a:pt x="29237" y="34456"/>
                  </a:lnTo>
                  <a:lnTo>
                    <a:pt x="29534" y="34074"/>
                  </a:lnTo>
                  <a:lnTo>
                    <a:pt x="29789" y="33692"/>
                  </a:lnTo>
                  <a:lnTo>
                    <a:pt x="30086" y="33268"/>
                  </a:lnTo>
                  <a:lnTo>
                    <a:pt x="30340" y="32844"/>
                  </a:lnTo>
                  <a:lnTo>
                    <a:pt x="30553" y="32377"/>
                  </a:lnTo>
                  <a:lnTo>
                    <a:pt x="30765" y="31868"/>
                  </a:lnTo>
                  <a:lnTo>
                    <a:pt x="31062" y="31061"/>
                  </a:lnTo>
                  <a:lnTo>
                    <a:pt x="31274" y="30213"/>
                  </a:lnTo>
                  <a:lnTo>
                    <a:pt x="31401" y="29364"/>
                  </a:lnTo>
                  <a:lnTo>
                    <a:pt x="31444" y="28515"/>
                  </a:lnTo>
                  <a:lnTo>
                    <a:pt x="31444" y="27667"/>
                  </a:lnTo>
                  <a:lnTo>
                    <a:pt x="31359" y="26818"/>
                  </a:lnTo>
                  <a:lnTo>
                    <a:pt x="31232" y="26012"/>
                  </a:lnTo>
                  <a:lnTo>
                    <a:pt x="31019" y="25206"/>
                  </a:lnTo>
                  <a:lnTo>
                    <a:pt x="30722" y="24442"/>
                  </a:lnTo>
                  <a:lnTo>
                    <a:pt x="30383" y="23678"/>
                  </a:lnTo>
                  <a:lnTo>
                    <a:pt x="30001" y="22957"/>
                  </a:lnTo>
                  <a:lnTo>
                    <a:pt x="29534" y="22278"/>
                  </a:lnTo>
                  <a:lnTo>
                    <a:pt x="28983" y="21599"/>
                  </a:lnTo>
                  <a:lnTo>
                    <a:pt x="28388" y="21005"/>
                  </a:lnTo>
                  <a:lnTo>
                    <a:pt x="27752" y="20495"/>
                  </a:lnTo>
                  <a:lnTo>
                    <a:pt x="27073" y="19986"/>
                  </a:lnTo>
                  <a:lnTo>
                    <a:pt x="26437" y="19647"/>
                  </a:lnTo>
                  <a:lnTo>
                    <a:pt x="25715" y="19307"/>
                  </a:lnTo>
                  <a:lnTo>
                    <a:pt x="24951" y="19053"/>
                  </a:lnTo>
                  <a:lnTo>
                    <a:pt x="24103" y="18798"/>
                  </a:lnTo>
                  <a:lnTo>
                    <a:pt x="23212" y="18628"/>
                  </a:lnTo>
                  <a:lnTo>
                    <a:pt x="22278" y="18459"/>
                  </a:lnTo>
                  <a:lnTo>
                    <a:pt x="21302" y="18374"/>
                  </a:lnTo>
                  <a:lnTo>
                    <a:pt x="20284" y="18331"/>
                  </a:lnTo>
                  <a:lnTo>
                    <a:pt x="19223" y="18374"/>
                  </a:lnTo>
                  <a:lnTo>
                    <a:pt x="18162" y="18416"/>
                  </a:lnTo>
                  <a:lnTo>
                    <a:pt x="17101" y="18586"/>
                  </a:lnTo>
                  <a:lnTo>
                    <a:pt x="15998" y="18756"/>
                  </a:lnTo>
                  <a:lnTo>
                    <a:pt x="14894" y="19010"/>
                  </a:lnTo>
                  <a:lnTo>
                    <a:pt x="13791" y="19350"/>
                  </a:lnTo>
                  <a:lnTo>
                    <a:pt x="12688" y="19732"/>
                  </a:lnTo>
                  <a:lnTo>
                    <a:pt x="11585" y="20198"/>
                  </a:lnTo>
                  <a:lnTo>
                    <a:pt x="11415" y="18798"/>
                  </a:lnTo>
                  <a:lnTo>
                    <a:pt x="11288" y="17440"/>
                  </a:lnTo>
                  <a:lnTo>
                    <a:pt x="11075" y="14640"/>
                  </a:lnTo>
                  <a:lnTo>
                    <a:pt x="10991" y="11839"/>
                  </a:lnTo>
                  <a:lnTo>
                    <a:pt x="10948" y="9166"/>
                  </a:lnTo>
                  <a:lnTo>
                    <a:pt x="10991" y="6577"/>
                  </a:lnTo>
                  <a:lnTo>
                    <a:pt x="11075" y="4201"/>
                  </a:lnTo>
                  <a:lnTo>
                    <a:pt x="11203" y="2079"/>
                  </a:lnTo>
                  <a:lnTo>
                    <a:pt x="11330" y="212"/>
                  </a:lnTo>
                  <a:lnTo>
                    <a:pt x="886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880;p45">
              <a:extLst>
                <a:ext uri="{FF2B5EF4-FFF2-40B4-BE49-F238E27FC236}">
                  <a16:creationId xmlns:a16="http://schemas.microsoft.com/office/drawing/2014/main" id="{CA478ECD-17D8-49B2-90B6-57456F1BF9D6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extrusionOk="0">
                  <a:moveTo>
                    <a:pt x="17272" y="0"/>
                  </a:move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881;p45">
              <a:extLst>
                <a:ext uri="{FF2B5EF4-FFF2-40B4-BE49-F238E27FC236}">
                  <a16:creationId xmlns:a16="http://schemas.microsoft.com/office/drawing/2014/main" id="{C43B2451-DECE-45C9-888E-2DF321A80939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fill="none" extrusionOk="0">
                  <a:moveTo>
                    <a:pt x="722" y="57710"/>
                  </a:move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882;p45">
              <a:extLst>
                <a:ext uri="{FF2B5EF4-FFF2-40B4-BE49-F238E27FC236}">
                  <a16:creationId xmlns:a16="http://schemas.microsoft.com/office/drawing/2014/main" id="{C32760D0-9128-4AE5-9FAF-4C0CABD3FFAE}"/>
                </a:ext>
              </a:extLst>
            </p:cNvPr>
            <p:cNvSpPr/>
            <p:nvPr/>
          </p:nvSpPr>
          <p:spPr>
            <a:xfrm>
              <a:off x="7031891" y="1885948"/>
              <a:ext cx="102547" cy="216333"/>
            </a:xfrm>
            <a:custGeom>
              <a:avLst/>
              <a:gdLst/>
              <a:ahLst/>
              <a:cxnLst/>
              <a:rect l="l" t="t" r="r" b="b"/>
              <a:pathLst>
                <a:path w="5009" h="10567" extrusionOk="0">
                  <a:moveTo>
                    <a:pt x="1656" y="0"/>
                  </a:moveTo>
                  <a:lnTo>
                    <a:pt x="1274" y="127"/>
                  </a:lnTo>
                  <a:lnTo>
                    <a:pt x="934" y="297"/>
                  </a:lnTo>
                  <a:lnTo>
                    <a:pt x="637" y="509"/>
                  </a:lnTo>
                  <a:lnTo>
                    <a:pt x="383" y="806"/>
                  </a:lnTo>
                  <a:lnTo>
                    <a:pt x="171" y="1146"/>
                  </a:lnTo>
                  <a:lnTo>
                    <a:pt x="43" y="1485"/>
                  </a:lnTo>
                  <a:lnTo>
                    <a:pt x="1" y="1867"/>
                  </a:lnTo>
                  <a:lnTo>
                    <a:pt x="1" y="2292"/>
                  </a:lnTo>
                  <a:lnTo>
                    <a:pt x="1062" y="8911"/>
                  </a:lnTo>
                  <a:lnTo>
                    <a:pt x="1189" y="9293"/>
                  </a:lnTo>
                  <a:lnTo>
                    <a:pt x="1359" y="9633"/>
                  </a:lnTo>
                  <a:lnTo>
                    <a:pt x="1571" y="9930"/>
                  </a:lnTo>
                  <a:lnTo>
                    <a:pt x="1868" y="10184"/>
                  </a:lnTo>
                  <a:lnTo>
                    <a:pt x="2207" y="10396"/>
                  </a:lnTo>
                  <a:lnTo>
                    <a:pt x="2547" y="10524"/>
                  </a:lnTo>
                  <a:lnTo>
                    <a:pt x="2929" y="10566"/>
                  </a:lnTo>
                  <a:lnTo>
                    <a:pt x="3353" y="10524"/>
                  </a:lnTo>
                  <a:lnTo>
                    <a:pt x="3735" y="10439"/>
                  </a:lnTo>
                  <a:lnTo>
                    <a:pt x="4075" y="10269"/>
                  </a:lnTo>
                  <a:lnTo>
                    <a:pt x="4372" y="10015"/>
                  </a:lnTo>
                  <a:lnTo>
                    <a:pt x="4626" y="9760"/>
                  </a:lnTo>
                  <a:lnTo>
                    <a:pt x="4796" y="9420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6" y="8275"/>
                  </a:lnTo>
                  <a:lnTo>
                    <a:pt x="3905" y="1655"/>
                  </a:lnTo>
                  <a:lnTo>
                    <a:pt x="3820" y="1273"/>
                  </a:lnTo>
                  <a:lnTo>
                    <a:pt x="3650" y="934"/>
                  </a:lnTo>
                  <a:lnTo>
                    <a:pt x="3396" y="637"/>
                  </a:lnTo>
                  <a:lnTo>
                    <a:pt x="3099" y="382"/>
                  </a:lnTo>
                  <a:lnTo>
                    <a:pt x="2802" y="170"/>
                  </a:lnTo>
                  <a:lnTo>
                    <a:pt x="2420" y="43"/>
                  </a:lnTo>
                  <a:lnTo>
                    <a:pt x="203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883;p45">
              <a:extLst>
                <a:ext uri="{FF2B5EF4-FFF2-40B4-BE49-F238E27FC236}">
                  <a16:creationId xmlns:a16="http://schemas.microsoft.com/office/drawing/2014/main" id="{66A959AC-252F-43DE-A848-80DE3A26693F}"/>
                </a:ext>
              </a:extLst>
            </p:cNvPr>
            <p:cNvSpPr/>
            <p:nvPr/>
          </p:nvSpPr>
          <p:spPr>
            <a:xfrm>
              <a:off x="7037972" y="1956311"/>
              <a:ext cx="96466" cy="145969"/>
            </a:xfrm>
            <a:custGeom>
              <a:avLst/>
              <a:gdLst/>
              <a:ahLst/>
              <a:cxnLst/>
              <a:rect l="l" t="t" r="r" b="b"/>
              <a:pathLst>
                <a:path w="4712" h="7130" extrusionOk="0">
                  <a:moveTo>
                    <a:pt x="3905" y="0"/>
                  </a:moveTo>
                  <a:lnTo>
                    <a:pt x="3905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5"/>
                  </a:lnTo>
                  <a:lnTo>
                    <a:pt x="3311" y="1740"/>
                  </a:lnTo>
                  <a:lnTo>
                    <a:pt x="3014" y="1995"/>
                  </a:lnTo>
                  <a:lnTo>
                    <a:pt x="2632" y="2164"/>
                  </a:lnTo>
                  <a:lnTo>
                    <a:pt x="2250" y="2249"/>
                  </a:lnTo>
                  <a:lnTo>
                    <a:pt x="1868" y="2292"/>
                  </a:lnTo>
                  <a:lnTo>
                    <a:pt x="1486" y="2249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5"/>
                  </a:lnTo>
                  <a:lnTo>
                    <a:pt x="298" y="1358"/>
                  </a:lnTo>
                  <a:lnTo>
                    <a:pt x="128" y="1019"/>
                  </a:lnTo>
                  <a:lnTo>
                    <a:pt x="1" y="637"/>
                  </a:lnTo>
                  <a:lnTo>
                    <a:pt x="765" y="5474"/>
                  </a:lnTo>
                  <a:lnTo>
                    <a:pt x="892" y="5856"/>
                  </a:lnTo>
                  <a:lnTo>
                    <a:pt x="1062" y="6196"/>
                  </a:lnTo>
                  <a:lnTo>
                    <a:pt x="1274" y="6493"/>
                  </a:lnTo>
                  <a:lnTo>
                    <a:pt x="1571" y="6747"/>
                  </a:lnTo>
                  <a:lnTo>
                    <a:pt x="1910" y="6959"/>
                  </a:lnTo>
                  <a:lnTo>
                    <a:pt x="2250" y="7087"/>
                  </a:lnTo>
                  <a:lnTo>
                    <a:pt x="2632" y="7129"/>
                  </a:lnTo>
                  <a:lnTo>
                    <a:pt x="3056" y="7087"/>
                  </a:lnTo>
                  <a:lnTo>
                    <a:pt x="3438" y="7002"/>
                  </a:lnTo>
                  <a:lnTo>
                    <a:pt x="3778" y="6832"/>
                  </a:lnTo>
                  <a:lnTo>
                    <a:pt x="4075" y="6578"/>
                  </a:lnTo>
                  <a:lnTo>
                    <a:pt x="4329" y="6323"/>
                  </a:lnTo>
                  <a:lnTo>
                    <a:pt x="4499" y="5983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9" y="4838"/>
                  </a:lnTo>
                  <a:lnTo>
                    <a:pt x="390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884;p45">
              <a:extLst>
                <a:ext uri="{FF2B5EF4-FFF2-40B4-BE49-F238E27FC236}">
                  <a16:creationId xmlns:a16="http://schemas.microsoft.com/office/drawing/2014/main" id="{B996108E-7286-4AC4-B90F-8F6EE5AF8F4C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885;p45">
              <a:extLst>
                <a:ext uri="{FF2B5EF4-FFF2-40B4-BE49-F238E27FC236}">
                  <a16:creationId xmlns:a16="http://schemas.microsoft.com/office/drawing/2014/main" id="{988E595C-34C1-46CD-A7B6-4CEA08F6889A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886;p45">
              <a:extLst>
                <a:ext uri="{FF2B5EF4-FFF2-40B4-BE49-F238E27FC236}">
                  <a16:creationId xmlns:a16="http://schemas.microsoft.com/office/drawing/2014/main" id="{0726C6BC-AE97-4EDB-A46E-D0E1E3895DA2}"/>
                </a:ext>
              </a:extLst>
            </p:cNvPr>
            <p:cNvSpPr/>
            <p:nvPr/>
          </p:nvSpPr>
          <p:spPr>
            <a:xfrm>
              <a:off x="7205640" y="2058817"/>
              <a:ext cx="172911" cy="880911"/>
            </a:xfrm>
            <a:custGeom>
              <a:avLst/>
              <a:gdLst/>
              <a:ahLst/>
              <a:cxnLst/>
              <a:rect l="l" t="t" r="r" b="b"/>
              <a:pathLst>
                <a:path w="8446" h="43029" extrusionOk="0">
                  <a:moveTo>
                    <a:pt x="5941" y="0"/>
                  </a:moveTo>
                  <a:lnTo>
                    <a:pt x="5729" y="43"/>
                  </a:lnTo>
                  <a:lnTo>
                    <a:pt x="5517" y="128"/>
                  </a:lnTo>
                  <a:lnTo>
                    <a:pt x="5347" y="298"/>
                  </a:lnTo>
                  <a:lnTo>
                    <a:pt x="5178" y="595"/>
                  </a:lnTo>
                  <a:lnTo>
                    <a:pt x="5050" y="1019"/>
                  </a:lnTo>
                  <a:lnTo>
                    <a:pt x="5008" y="1571"/>
                  </a:lnTo>
                  <a:lnTo>
                    <a:pt x="5050" y="2249"/>
                  </a:lnTo>
                  <a:lnTo>
                    <a:pt x="5135" y="3141"/>
                  </a:lnTo>
                  <a:lnTo>
                    <a:pt x="5475" y="5517"/>
                  </a:lnTo>
                  <a:lnTo>
                    <a:pt x="5687" y="7214"/>
                  </a:lnTo>
                  <a:lnTo>
                    <a:pt x="5899" y="9209"/>
                  </a:lnTo>
                  <a:lnTo>
                    <a:pt x="6069" y="11415"/>
                  </a:lnTo>
                  <a:lnTo>
                    <a:pt x="6238" y="13876"/>
                  </a:lnTo>
                  <a:lnTo>
                    <a:pt x="6281" y="16465"/>
                  </a:lnTo>
                  <a:lnTo>
                    <a:pt x="6281" y="19223"/>
                  </a:lnTo>
                  <a:lnTo>
                    <a:pt x="6238" y="20623"/>
                  </a:lnTo>
                  <a:lnTo>
                    <a:pt x="6154" y="22066"/>
                  </a:lnTo>
                  <a:lnTo>
                    <a:pt x="6026" y="23509"/>
                  </a:lnTo>
                  <a:lnTo>
                    <a:pt x="5899" y="24951"/>
                  </a:lnTo>
                  <a:lnTo>
                    <a:pt x="5729" y="26394"/>
                  </a:lnTo>
                  <a:lnTo>
                    <a:pt x="5475" y="27837"/>
                  </a:lnTo>
                  <a:lnTo>
                    <a:pt x="5220" y="29280"/>
                  </a:lnTo>
                  <a:lnTo>
                    <a:pt x="4923" y="30722"/>
                  </a:lnTo>
                  <a:lnTo>
                    <a:pt x="4541" y="32165"/>
                  </a:lnTo>
                  <a:lnTo>
                    <a:pt x="4159" y="33566"/>
                  </a:lnTo>
                  <a:lnTo>
                    <a:pt x="3692" y="34923"/>
                  </a:lnTo>
                  <a:lnTo>
                    <a:pt x="3183" y="36281"/>
                  </a:lnTo>
                  <a:lnTo>
                    <a:pt x="2589" y="37597"/>
                  </a:lnTo>
                  <a:lnTo>
                    <a:pt x="1953" y="38827"/>
                  </a:lnTo>
                  <a:lnTo>
                    <a:pt x="1274" y="40058"/>
                  </a:lnTo>
                  <a:lnTo>
                    <a:pt x="510" y="41246"/>
                  </a:lnTo>
                  <a:lnTo>
                    <a:pt x="213" y="41670"/>
                  </a:lnTo>
                  <a:lnTo>
                    <a:pt x="86" y="42010"/>
                  </a:lnTo>
                  <a:lnTo>
                    <a:pt x="1" y="42307"/>
                  </a:lnTo>
                  <a:lnTo>
                    <a:pt x="43" y="42561"/>
                  </a:lnTo>
                  <a:lnTo>
                    <a:pt x="170" y="42774"/>
                  </a:lnTo>
                  <a:lnTo>
                    <a:pt x="383" y="42943"/>
                  </a:lnTo>
                  <a:lnTo>
                    <a:pt x="637" y="43028"/>
                  </a:lnTo>
                  <a:lnTo>
                    <a:pt x="1146" y="43028"/>
                  </a:lnTo>
                  <a:lnTo>
                    <a:pt x="1359" y="42986"/>
                  </a:lnTo>
                  <a:lnTo>
                    <a:pt x="1571" y="42901"/>
                  </a:lnTo>
                  <a:lnTo>
                    <a:pt x="1783" y="42816"/>
                  </a:lnTo>
                  <a:lnTo>
                    <a:pt x="1995" y="42689"/>
                  </a:lnTo>
                  <a:lnTo>
                    <a:pt x="2207" y="42561"/>
                  </a:lnTo>
                  <a:lnTo>
                    <a:pt x="2419" y="42349"/>
                  </a:lnTo>
                  <a:lnTo>
                    <a:pt x="2632" y="42137"/>
                  </a:lnTo>
                  <a:lnTo>
                    <a:pt x="2759" y="41925"/>
                  </a:lnTo>
                  <a:lnTo>
                    <a:pt x="3438" y="40822"/>
                  </a:lnTo>
                  <a:lnTo>
                    <a:pt x="4074" y="39676"/>
                  </a:lnTo>
                  <a:lnTo>
                    <a:pt x="4668" y="38488"/>
                  </a:lnTo>
                  <a:lnTo>
                    <a:pt x="5220" y="37215"/>
                  </a:lnTo>
                  <a:lnTo>
                    <a:pt x="5729" y="35899"/>
                  </a:lnTo>
                  <a:lnTo>
                    <a:pt x="6196" y="34541"/>
                  </a:lnTo>
                  <a:lnTo>
                    <a:pt x="6620" y="33141"/>
                  </a:lnTo>
                  <a:lnTo>
                    <a:pt x="7002" y="31698"/>
                  </a:lnTo>
                  <a:lnTo>
                    <a:pt x="7342" y="30213"/>
                  </a:lnTo>
                  <a:lnTo>
                    <a:pt x="7639" y="28643"/>
                  </a:lnTo>
                  <a:lnTo>
                    <a:pt x="7851" y="27031"/>
                  </a:lnTo>
                  <a:lnTo>
                    <a:pt x="8063" y="25376"/>
                  </a:lnTo>
                  <a:lnTo>
                    <a:pt x="8233" y="23678"/>
                  </a:lnTo>
                  <a:lnTo>
                    <a:pt x="8318" y="21939"/>
                  </a:lnTo>
                  <a:lnTo>
                    <a:pt x="8403" y="20156"/>
                  </a:lnTo>
                  <a:lnTo>
                    <a:pt x="8445" y="18289"/>
                  </a:lnTo>
                  <a:lnTo>
                    <a:pt x="8360" y="15531"/>
                  </a:lnTo>
                  <a:lnTo>
                    <a:pt x="8233" y="12646"/>
                  </a:lnTo>
                  <a:lnTo>
                    <a:pt x="8106" y="10694"/>
                  </a:lnTo>
                  <a:lnTo>
                    <a:pt x="7893" y="8784"/>
                  </a:lnTo>
                  <a:lnTo>
                    <a:pt x="7681" y="7002"/>
                  </a:lnTo>
                  <a:lnTo>
                    <a:pt x="7469" y="5262"/>
                  </a:lnTo>
                  <a:lnTo>
                    <a:pt x="7045" y="2547"/>
                  </a:lnTo>
                  <a:lnTo>
                    <a:pt x="6663" y="213"/>
                  </a:lnTo>
                  <a:lnTo>
                    <a:pt x="6451" y="128"/>
                  </a:lnTo>
                  <a:lnTo>
                    <a:pt x="6238" y="43"/>
                  </a:lnTo>
                  <a:lnTo>
                    <a:pt x="59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887;p45">
              <a:extLst>
                <a:ext uri="{FF2B5EF4-FFF2-40B4-BE49-F238E27FC236}">
                  <a16:creationId xmlns:a16="http://schemas.microsoft.com/office/drawing/2014/main" id="{7D6DD6B3-5AAF-4841-9CFD-3F54D7308308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extrusionOk="0">
                  <a:moveTo>
                    <a:pt x="12348" y="0"/>
                  </a:moveTo>
                  <a:lnTo>
                    <a:pt x="1867" y="1655"/>
                  </a:lnTo>
                  <a:lnTo>
                    <a:pt x="1485" y="1782"/>
                  </a:lnTo>
                  <a:lnTo>
                    <a:pt x="1103" y="1952"/>
                  </a:lnTo>
                  <a:lnTo>
                    <a:pt x="764" y="2207"/>
                  </a:lnTo>
                  <a:lnTo>
                    <a:pt x="467" y="2504"/>
                  </a:lnTo>
                  <a:lnTo>
                    <a:pt x="255" y="2843"/>
                  </a:lnTo>
                  <a:lnTo>
                    <a:pt x="85" y="3225"/>
                  </a:lnTo>
                  <a:lnTo>
                    <a:pt x="0" y="3607"/>
                  </a:lnTo>
                  <a:lnTo>
                    <a:pt x="0" y="4031"/>
                  </a:lnTo>
                  <a:lnTo>
                    <a:pt x="128" y="5517"/>
                  </a:lnTo>
                  <a:lnTo>
                    <a:pt x="297" y="7129"/>
                  </a:lnTo>
                  <a:lnTo>
                    <a:pt x="552" y="9166"/>
                  </a:lnTo>
                  <a:lnTo>
                    <a:pt x="934" y="11627"/>
                  </a:lnTo>
                  <a:lnTo>
                    <a:pt x="1401" y="14428"/>
                  </a:lnTo>
                  <a:lnTo>
                    <a:pt x="2037" y="17483"/>
                  </a:lnTo>
                  <a:lnTo>
                    <a:pt x="2419" y="19095"/>
                  </a:lnTo>
                  <a:lnTo>
                    <a:pt x="2843" y="20793"/>
                  </a:lnTo>
                  <a:lnTo>
                    <a:pt x="3437" y="23042"/>
                  </a:lnTo>
                  <a:lnTo>
                    <a:pt x="4074" y="25206"/>
                  </a:lnTo>
                  <a:lnTo>
                    <a:pt x="4795" y="27285"/>
                  </a:lnTo>
                  <a:lnTo>
                    <a:pt x="5517" y="29322"/>
                  </a:lnTo>
                  <a:lnTo>
                    <a:pt x="6280" y="31231"/>
                  </a:lnTo>
                  <a:lnTo>
                    <a:pt x="7087" y="33099"/>
                  </a:lnTo>
                  <a:lnTo>
                    <a:pt x="7935" y="34838"/>
                  </a:lnTo>
                  <a:lnTo>
                    <a:pt x="8784" y="36536"/>
                  </a:lnTo>
                  <a:lnTo>
                    <a:pt x="9718" y="38106"/>
                  </a:lnTo>
                  <a:lnTo>
                    <a:pt x="10651" y="39633"/>
                  </a:lnTo>
                  <a:lnTo>
                    <a:pt x="11670" y="41034"/>
                  </a:lnTo>
                  <a:lnTo>
                    <a:pt x="12688" y="42391"/>
                  </a:lnTo>
                  <a:lnTo>
                    <a:pt x="13749" y="43622"/>
                  </a:lnTo>
                  <a:lnTo>
                    <a:pt x="14852" y="44810"/>
                  </a:lnTo>
                  <a:lnTo>
                    <a:pt x="15998" y="45871"/>
                  </a:lnTo>
                  <a:lnTo>
                    <a:pt x="17144" y="46847"/>
                  </a:lnTo>
                  <a:lnTo>
                    <a:pt x="18162" y="47611"/>
                  </a:lnTo>
                  <a:lnTo>
                    <a:pt x="19138" y="48290"/>
                  </a:lnTo>
                  <a:lnTo>
                    <a:pt x="20156" y="48926"/>
                  </a:lnTo>
                  <a:lnTo>
                    <a:pt x="21217" y="49478"/>
                  </a:lnTo>
                  <a:lnTo>
                    <a:pt x="22278" y="49987"/>
                  </a:lnTo>
                  <a:lnTo>
                    <a:pt x="23339" y="50411"/>
                  </a:lnTo>
                  <a:lnTo>
                    <a:pt x="24442" y="50793"/>
                  </a:lnTo>
                  <a:lnTo>
                    <a:pt x="25588" y="51090"/>
                  </a:lnTo>
                  <a:lnTo>
                    <a:pt x="26691" y="51345"/>
                  </a:lnTo>
                  <a:lnTo>
                    <a:pt x="27879" y="51557"/>
                  </a:lnTo>
                  <a:lnTo>
                    <a:pt x="29067" y="51684"/>
                  </a:lnTo>
                  <a:lnTo>
                    <a:pt x="30256" y="51769"/>
                  </a:lnTo>
                  <a:lnTo>
                    <a:pt x="31444" y="51769"/>
                  </a:lnTo>
                  <a:lnTo>
                    <a:pt x="32674" y="51727"/>
                  </a:lnTo>
                  <a:lnTo>
                    <a:pt x="33947" y="51600"/>
                  </a:lnTo>
                  <a:lnTo>
                    <a:pt x="35220" y="51430"/>
                  </a:lnTo>
                  <a:lnTo>
                    <a:pt x="34499" y="46974"/>
                  </a:lnTo>
                  <a:lnTo>
                    <a:pt x="33438" y="47102"/>
                  </a:lnTo>
                  <a:lnTo>
                    <a:pt x="32420" y="47186"/>
                  </a:lnTo>
                  <a:lnTo>
                    <a:pt x="31444" y="47229"/>
                  </a:lnTo>
                  <a:lnTo>
                    <a:pt x="30468" y="47229"/>
                  </a:lnTo>
                  <a:lnTo>
                    <a:pt x="29492" y="47186"/>
                  </a:lnTo>
                  <a:lnTo>
                    <a:pt x="28558" y="47059"/>
                  </a:lnTo>
                  <a:lnTo>
                    <a:pt x="27625" y="46932"/>
                  </a:lnTo>
                  <a:lnTo>
                    <a:pt x="26734" y="46720"/>
                  </a:lnTo>
                  <a:lnTo>
                    <a:pt x="25842" y="46465"/>
                  </a:lnTo>
                  <a:lnTo>
                    <a:pt x="24951" y="46168"/>
                  </a:lnTo>
                  <a:lnTo>
                    <a:pt x="24103" y="45829"/>
                  </a:lnTo>
                  <a:lnTo>
                    <a:pt x="23254" y="45404"/>
                  </a:lnTo>
                  <a:lnTo>
                    <a:pt x="22405" y="44980"/>
                  </a:lnTo>
                  <a:lnTo>
                    <a:pt x="21599" y="44471"/>
                  </a:lnTo>
                  <a:lnTo>
                    <a:pt x="20793" y="43919"/>
                  </a:lnTo>
                  <a:lnTo>
                    <a:pt x="19987" y="43325"/>
                  </a:lnTo>
                  <a:lnTo>
                    <a:pt x="18968" y="42434"/>
                  </a:lnTo>
                  <a:lnTo>
                    <a:pt x="17950" y="41500"/>
                  </a:lnTo>
                  <a:lnTo>
                    <a:pt x="17016" y="40482"/>
                  </a:lnTo>
                  <a:lnTo>
                    <a:pt x="16125" y="39421"/>
                  </a:lnTo>
                  <a:lnTo>
                    <a:pt x="15276" y="38275"/>
                  </a:lnTo>
                  <a:lnTo>
                    <a:pt x="14428" y="37087"/>
                  </a:lnTo>
                  <a:lnTo>
                    <a:pt x="13664" y="35899"/>
                  </a:lnTo>
                  <a:lnTo>
                    <a:pt x="12943" y="34626"/>
                  </a:lnTo>
                  <a:lnTo>
                    <a:pt x="12264" y="33311"/>
                  </a:lnTo>
                  <a:lnTo>
                    <a:pt x="11585" y="31995"/>
                  </a:lnTo>
                  <a:lnTo>
                    <a:pt x="10991" y="30637"/>
                  </a:lnTo>
                  <a:lnTo>
                    <a:pt x="10397" y="29279"/>
                  </a:lnTo>
                  <a:lnTo>
                    <a:pt x="9845" y="27922"/>
                  </a:lnTo>
                  <a:lnTo>
                    <a:pt x="9336" y="26521"/>
                  </a:lnTo>
                  <a:lnTo>
                    <a:pt x="8826" y="25121"/>
                  </a:lnTo>
                  <a:lnTo>
                    <a:pt x="8402" y="23721"/>
                  </a:lnTo>
                  <a:lnTo>
                    <a:pt x="7978" y="22363"/>
                  </a:lnTo>
                  <a:lnTo>
                    <a:pt x="7596" y="20962"/>
                  </a:lnTo>
                  <a:lnTo>
                    <a:pt x="6875" y="18289"/>
                  </a:lnTo>
                  <a:lnTo>
                    <a:pt x="6323" y="15701"/>
                  </a:lnTo>
                  <a:lnTo>
                    <a:pt x="5814" y="13240"/>
                  </a:lnTo>
                  <a:lnTo>
                    <a:pt x="5432" y="10991"/>
                  </a:lnTo>
                  <a:lnTo>
                    <a:pt x="5092" y="8996"/>
                  </a:lnTo>
                  <a:lnTo>
                    <a:pt x="4880" y="7256"/>
                  </a:lnTo>
                  <a:lnTo>
                    <a:pt x="4710" y="5814"/>
                  </a:lnTo>
                  <a:lnTo>
                    <a:pt x="13070" y="4456"/>
                  </a:lnTo>
                  <a:lnTo>
                    <a:pt x="123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888;p45">
              <a:extLst>
                <a:ext uri="{FF2B5EF4-FFF2-40B4-BE49-F238E27FC236}">
                  <a16:creationId xmlns:a16="http://schemas.microsoft.com/office/drawing/2014/main" id="{B4F07CFF-15FB-423F-A4B3-AA7686E504FA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fill="none" extrusionOk="0">
                  <a:moveTo>
                    <a:pt x="35220" y="51430"/>
                  </a:moveTo>
                  <a:lnTo>
                    <a:pt x="35220" y="51430"/>
                  </a:lnTo>
                  <a:lnTo>
                    <a:pt x="33947" y="51600"/>
                  </a:lnTo>
                  <a:lnTo>
                    <a:pt x="32674" y="51727"/>
                  </a:lnTo>
                  <a:lnTo>
                    <a:pt x="31444" y="51769"/>
                  </a:lnTo>
                  <a:lnTo>
                    <a:pt x="30256" y="51769"/>
                  </a:lnTo>
                  <a:lnTo>
                    <a:pt x="29067" y="51684"/>
                  </a:lnTo>
                  <a:lnTo>
                    <a:pt x="27879" y="51557"/>
                  </a:lnTo>
                  <a:lnTo>
                    <a:pt x="26691" y="51345"/>
                  </a:lnTo>
                  <a:lnTo>
                    <a:pt x="25588" y="51090"/>
                  </a:lnTo>
                  <a:lnTo>
                    <a:pt x="24442" y="50793"/>
                  </a:lnTo>
                  <a:lnTo>
                    <a:pt x="23339" y="50411"/>
                  </a:lnTo>
                  <a:lnTo>
                    <a:pt x="22278" y="49987"/>
                  </a:lnTo>
                  <a:lnTo>
                    <a:pt x="21217" y="49478"/>
                  </a:lnTo>
                  <a:lnTo>
                    <a:pt x="20156" y="48926"/>
                  </a:lnTo>
                  <a:lnTo>
                    <a:pt x="19138" y="48290"/>
                  </a:lnTo>
                  <a:lnTo>
                    <a:pt x="18162" y="47611"/>
                  </a:lnTo>
                  <a:lnTo>
                    <a:pt x="17144" y="46847"/>
                  </a:lnTo>
                  <a:lnTo>
                    <a:pt x="17144" y="46847"/>
                  </a:lnTo>
                  <a:lnTo>
                    <a:pt x="15998" y="45871"/>
                  </a:lnTo>
                  <a:lnTo>
                    <a:pt x="14852" y="44810"/>
                  </a:lnTo>
                  <a:lnTo>
                    <a:pt x="13749" y="43622"/>
                  </a:lnTo>
                  <a:lnTo>
                    <a:pt x="12688" y="42391"/>
                  </a:lnTo>
                  <a:lnTo>
                    <a:pt x="11670" y="41034"/>
                  </a:lnTo>
                  <a:lnTo>
                    <a:pt x="10651" y="39633"/>
                  </a:lnTo>
                  <a:lnTo>
                    <a:pt x="9718" y="38106"/>
                  </a:lnTo>
                  <a:lnTo>
                    <a:pt x="8784" y="36536"/>
                  </a:lnTo>
                  <a:lnTo>
                    <a:pt x="7935" y="34838"/>
                  </a:lnTo>
                  <a:lnTo>
                    <a:pt x="7087" y="33099"/>
                  </a:lnTo>
                  <a:lnTo>
                    <a:pt x="6280" y="31231"/>
                  </a:lnTo>
                  <a:lnTo>
                    <a:pt x="5517" y="29322"/>
                  </a:lnTo>
                  <a:lnTo>
                    <a:pt x="4795" y="27285"/>
                  </a:lnTo>
                  <a:lnTo>
                    <a:pt x="4074" y="25206"/>
                  </a:lnTo>
                  <a:lnTo>
                    <a:pt x="3437" y="23042"/>
                  </a:lnTo>
                  <a:lnTo>
                    <a:pt x="2843" y="20793"/>
                  </a:lnTo>
                  <a:lnTo>
                    <a:pt x="2843" y="20793"/>
                  </a:lnTo>
                  <a:lnTo>
                    <a:pt x="2419" y="19095"/>
                  </a:lnTo>
                  <a:lnTo>
                    <a:pt x="2037" y="17483"/>
                  </a:lnTo>
                  <a:lnTo>
                    <a:pt x="1401" y="14428"/>
                  </a:lnTo>
                  <a:lnTo>
                    <a:pt x="934" y="11627"/>
                  </a:lnTo>
                  <a:lnTo>
                    <a:pt x="552" y="9166"/>
                  </a:lnTo>
                  <a:lnTo>
                    <a:pt x="297" y="7129"/>
                  </a:lnTo>
                  <a:lnTo>
                    <a:pt x="128" y="5517"/>
                  </a:lnTo>
                  <a:lnTo>
                    <a:pt x="0" y="4031"/>
                  </a:lnTo>
                  <a:lnTo>
                    <a:pt x="0" y="4031"/>
                  </a:lnTo>
                  <a:lnTo>
                    <a:pt x="0" y="3607"/>
                  </a:lnTo>
                  <a:lnTo>
                    <a:pt x="85" y="3225"/>
                  </a:lnTo>
                  <a:lnTo>
                    <a:pt x="255" y="2843"/>
                  </a:lnTo>
                  <a:lnTo>
                    <a:pt x="467" y="2504"/>
                  </a:lnTo>
                  <a:lnTo>
                    <a:pt x="764" y="2207"/>
                  </a:lnTo>
                  <a:lnTo>
                    <a:pt x="1103" y="1952"/>
                  </a:lnTo>
                  <a:lnTo>
                    <a:pt x="1485" y="1782"/>
                  </a:lnTo>
                  <a:lnTo>
                    <a:pt x="1867" y="1655"/>
                  </a:lnTo>
                  <a:lnTo>
                    <a:pt x="12348" y="0"/>
                  </a:lnTo>
                  <a:lnTo>
                    <a:pt x="13070" y="4456"/>
                  </a:lnTo>
                  <a:lnTo>
                    <a:pt x="4710" y="5814"/>
                  </a:lnTo>
                  <a:lnTo>
                    <a:pt x="4710" y="5814"/>
                  </a:lnTo>
                  <a:lnTo>
                    <a:pt x="4880" y="7256"/>
                  </a:lnTo>
                  <a:lnTo>
                    <a:pt x="5092" y="8996"/>
                  </a:lnTo>
                  <a:lnTo>
                    <a:pt x="5432" y="10991"/>
                  </a:lnTo>
                  <a:lnTo>
                    <a:pt x="5814" y="13240"/>
                  </a:lnTo>
                  <a:lnTo>
                    <a:pt x="6323" y="15701"/>
                  </a:lnTo>
                  <a:lnTo>
                    <a:pt x="6875" y="18289"/>
                  </a:lnTo>
                  <a:lnTo>
                    <a:pt x="7596" y="20962"/>
                  </a:lnTo>
                  <a:lnTo>
                    <a:pt x="7978" y="22363"/>
                  </a:lnTo>
                  <a:lnTo>
                    <a:pt x="8402" y="23721"/>
                  </a:lnTo>
                  <a:lnTo>
                    <a:pt x="8826" y="25121"/>
                  </a:lnTo>
                  <a:lnTo>
                    <a:pt x="9336" y="26521"/>
                  </a:lnTo>
                  <a:lnTo>
                    <a:pt x="9845" y="27922"/>
                  </a:lnTo>
                  <a:lnTo>
                    <a:pt x="10397" y="29279"/>
                  </a:lnTo>
                  <a:lnTo>
                    <a:pt x="10991" y="30637"/>
                  </a:lnTo>
                  <a:lnTo>
                    <a:pt x="11585" y="31995"/>
                  </a:lnTo>
                  <a:lnTo>
                    <a:pt x="12264" y="33311"/>
                  </a:lnTo>
                  <a:lnTo>
                    <a:pt x="12943" y="34626"/>
                  </a:lnTo>
                  <a:lnTo>
                    <a:pt x="13664" y="35899"/>
                  </a:lnTo>
                  <a:lnTo>
                    <a:pt x="14428" y="37087"/>
                  </a:lnTo>
                  <a:lnTo>
                    <a:pt x="15276" y="38275"/>
                  </a:lnTo>
                  <a:lnTo>
                    <a:pt x="16125" y="39421"/>
                  </a:lnTo>
                  <a:lnTo>
                    <a:pt x="17016" y="40482"/>
                  </a:lnTo>
                  <a:lnTo>
                    <a:pt x="17950" y="41500"/>
                  </a:lnTo>
                  <a:lnTo>
                    <a:pt x="18968" y="42434"/>
                  </a:lnTo>
                  <a:lnTo>
                    <a:pt x="19987" y="43325"/>
                  </a:lnTo>
                  <a:lnTo>
                    <a:pt x="19987" y="43325"/>
                  </a:lnTo>
                  <a:lnTo>
                    <a:pt x="20793" y="43919"/>
                  </a:lnTo>
                  <a:lnTo>
                    <a:pt x="21599" y="44471"/>
                  </a:lnTo>
                  <a:lnTo>
                    <a:pt x="22405" y="44980"/>
                  </a:lnTo>
                  <a:lnTo>
                    <a:pt x="23254" y="45404"/>
                  </a:lnTo>
                  <a:lnTo>
                    <a:pt x="24103" y="45829"/>
                  </a:lnTo>
                  <a:lnTo>
                    <a:pt x="24951" y="46168"/>
                  </a:lnTo>
                  <a:lnTo>
                    <a:pt x="25842" y="46465"/>
                  </a:lnTo>
                  <a:lnTo>
                    <a:pt x="26734" y="46720"/>
                  </a:lnTo>
                  <a:lnTo>
                    <a:pt x="27625" y="46932"/>
                  </a:lnTo>
                  <a:lnTo>
                    <a:pt x="28558" y="47059"/>
                  </a:lnTo>
                  <a:lnTo>
                    <a:pt x="29492" y="47186"/>
                  </a:lnTo>
                  <a:lnTo>
                    <a:pt x="30468" y="47229"/>
                  </a:lnTo>
                  <a:lnTo>
                    <a:pt x="31444" y="47229"/>
                  </a:lnTo>
                  <a:lnTo>
                    <a:pt x="32420" y="47186"/>
                  </a:lnTo>
                  <a:lnTo>
                    <a:pt x="33438" y="47102"/>
                  </a:lnTo>
                  <a:lnTo>
                    <a:pt x="34499" y="46974"/>
                  </a:lnTo>
                  <a:lnTo>
                    <a:pt x="35220" y="5143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889;p45">
              <a:extLst>
                <a:ext uri="{FF2B5EF4-FFF2-40B4-BE49-F238E27FC236}">
                  <a16:creationId xmlns:a16="http://schemas.microsoft.com/office/drawing/2014/main" id="{591C6607-C93C-4A8F-B7DF-BD259A95B8CE}"/>
                </a:ext>
              </a:extLst>
            </p:cNvPr>
            <p:cNvSpPr/>
            <p:nvPr/>
          </p:nvSpPr>
          <p:spPr>
            <a:xfrm>
              <a:off x="6402079" y="1986713"/>
              <a:ext cx="102526" cy="216333"/>
            </a:xfrm>
            <a:custGeom>
              <a:avLst/>
              <a:gdLst/>
              <a:ahLst/>
              <a:cxnLst/>
              <a:rect l="l" t="t" r="r" b="b"/>
              <a:pathLst>
                <a:path w="5008" h="10567" extrusionOk="0">
                  <a:moveTo>
                    <a:pt x="2037" y="0"/>
                  </a:moveTo>
                  <a:lnTo>
                    <a:pt x="1655" y="43"/>
                  </a:lnTo>
                  <a:lnTo>
                    <a:pt x="1273" y="128"/>
                  </a:lnTo>
                  <a:lnTo>
                    <a:pt x="934" y="298"/>
                  </a:lnTo>
                  <a:lnTo>
                    <a:pt x="594" y="510"/>
                  </a:lnTo>
                  <a:lnTo>
                    <a:pt x="382" y="807"/>
                  </a:lnTo>
                  <a:lnTo>
                    <a:pt x="170" y="1146"/>
                  </a:lnTo>
                  <a:lnTo>
                    <a:pt x="43" y="1486"/>
                  </a:lnTo>
                  <a:lnTo>
                    <a:pt x="0" y="1868"/>
                  </a:lnTo>
                  <a:lnTo>
                    <a:pt x="0" y="2292"/>
                  </a:lnTo>
                  <a:lnTo>
                    <a:pt x="1061" y="8912"/>
                  </a:lnTo>
                  <a:lnTo>
                    <a:pt x="1188" y="9293"/>
                  </a:lnTo>
                  <a:lnTo>
                    <a:pt x="1358" y="9633"/>
                  </a:lnTo>
                  <a:lnTo>
                    <a:pt x="1570" y="9930"/>
                  </a:lnTo>
                  <a:lnTo>
                    <a:pt x="1867" y="10185"/>
                  </a:lnTo>
                  <a:lnTo>
                    <a:pt x="2207" y="10397"/>
                  </a:lnTo>
                  <a:lnTo>
                    <a:pt x="2546" y="10524"/>
                  </a:lnTo>
                  <a:lnTo>
                    <a:pt x="2928" y="10566"/>
                  </a:lnTo>
                  <a:lnTo>
                    <a:pt x="3353" y="10566"/>
                  </a:lnTo>
                  <a:lnTo>
                    <a:pt x="3735" y="10439"/>
                  </a:lnTo>
                  <a:lnTo>
                    <a:pt x="4074" y="10269"/>
                  </a:lnTo>
                  <a:lnTo>
                    <a:pt x="4371" y="10057"/>
                  </a:lnTo>
                  <a:lnTo>
                    <a:pt x="4626" y="9760"/>
                  </a:lnTo>
                  <a:lnTo>
                    <a:pt x="4795" y="9421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5" y="8275"/>
                  </a:lnTo>
                  <a:lnTo>
                    <a:pt x="3904" y="1655"/>
                  </a:lnTo>
                  <a:lnTo>
                    <a:pt x="3819" y="1273"/>
                  </a:lnTo>
                  <a:lnTo>
                    <a:pt x="3650" y="934"/>
                  </a:lnTo>
                  <a:lnTo>
                    <a:pt x="3395" y="637"/>
                  </a:lnTo>
                  <a:lnTo>
                    <a:pt x="3098" y="382"/>
                  </a:lnTo>
                  <a:lnTo>
                    <a:pt x="2801" y="170"/>
                  </a:lnTo>
                  <a:lnTo>
                    <a:pt x="2419" y="43"/>
                  </a:lnTo>
                  <a:lnTo>
                    <a:pt x="20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890;p45">
              <a:extLst>
                <a:ext uri="{FF2B5EF4-FFF2-40B4-BE49-F238E27FC236}">
                  <a16:creationId xmlns:a16="http://schemas.microsoft.com/office/drawing/2014/main" id="{9D11EE58-21F4-4626-83FE-63ACA582CB85}"/>
                </a:ext>
              </a:extLst>
            </p:cNvPr>
            <p:cNvSpPr/>
            <p:nvPr/>
          </p:nvSpPr>
          <p:spPr>
            <a:xfrm>
              <a:off x="6408160" y="2057076"/>
              <a:ext cx="96446" cy="145969"/>
            </a:xfrm>
            <a:custGeom>
              <a:avLst/>
              <a:gdLst/>
              <a:ahLst/>
              <a:cxnLst/>
              <a:rect l="l" t="t" r="r" b="b"/>
              <a:pathLst>
                <a:path w="4711" h="7130" extrusionOk="0">
                  <a:moveTo>
                    <a:pt x="3904" y="1"/>
                  </a:moveTo>
                  <a:lnTo>
                    <a:pt x="3904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6"/>
                  </a:lnTo>
                  <a:lnTo>
                    <a:pt x="3310" y="1783"/>
                  </a:lnTo>
                  <a:lnTo>
                    <a:pt x="3013" y="1995"/>
                  </a:lnTo>
                  <a:lnTo>
                    <a:pt x="2631" y="2165"/>
                  </a:lnTo>
                  <a:lnTo>
                    <a:pt x="2249" y="2292"/>
                  </a:lnTo>
                  <a:lnTo>
                    <a:pt x="1867" y="2292"/>
                  </a:lnTo>
                  <a:lnTo>
                    <a:pt x="1486" y="2250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6"/>
                  </a:lnTo>
                  <a:lnTo>
                    <a:pt x="297" y="1358"/>
                  </a:lnTo>
                  <a:lnTo>
                    <a:pt x="85" y="1019"/>
                  </a:lnTo>
                  <a:lnTo>
                    <a:pt x="0" y="637"/>
                  </a:lnTo>
                  <a:lnTo>
                    <a:pt x="764" y="5475"/>
                  </a:lnTo>
                  <a:lnTo>
                    <a:pt x="891" y="5856"/>
                  </a:lnTo>
                  <a:lnTo>
                    <a:pt x="1061" y="6196"/>
                  </a:lnTo>
                  <a:lnTo>
                    <a:pt x="1273" y="6493"/>
                  </a:lnTo>
                  <a:lnTo>
                    <a:pt x="1570" y="6748"/>
                  </a:lnTo>
                  <a:lnTo>
                    <a:pt x="1910" y="6960"/>
                  </a:lnTo>
                  <a:lnTo>
                    <a:pt x="2249" y="7087"/>
                  </a:lnTo>
                  <a:lnTo>
                    <a:pt x="2631" y="7129"/>
                  </a:lnTo>
                  <a:lnTo>
                    <a:pt x="3056" y="7129"/>
                  </a:lnTo>
                  <a:lnTo>
                    <a:pt x="3438" y="7002"/>
                  </a:lnTo>
                  <a:lnTo>
                    <a:pt x="3777" y="6832"/>
                  </a:lnTo>
                  <a:lnTo>
                    <a:pt x="4074" y="6620"/>
                  </a:lnTo>
                  <a:lnTo>
                    <a:pt x="4329" y="6323"/>
                  </a:lnTo>
                  <a:lnTo>
                    <a:pt x="4498" y="5984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8" y="4838"/>
                  </a:lnTo>
                  <a:lnTo>
                    <a:pt x="3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891;p45">
              <a:extLst>
                <a:ext uri="{FF2B5EF4-FFF2-40B4-BE49-F238E27FC236}">
                  <a16:creationId xmlns:a16="http://schemas.microsoft.com/office/drawing/2014/main" id="{59A52F50-0C17-45A0-958F-37EF717C8CE6}"/>
                </a:ext>
              </a:extLst>
            </p:cNvPr>
            <p:cNvSpPr/>
            <p:nvPr/>
          </p:nvSpPr>
          <p:spPr>
            <a:xfrm>
              <a:off x="6276973" y="2490579"/>
              <a:ext cx="901" cy="2620"/>
            </a:xfrm>
            <a:custGeom>
              <a:avLst/>
              <a:gdLst/>
              <a:ahLst/>
              <a:cxnLst/>
              <a:rect l="l" t="t" r="r" b="b"/>
              <a:pathLst>
                <a:path w="44" h="128" extrusionOk="0">
                  <a:moveTo>
                    <a:pt x="43" y="127"/>
                  </a:move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close/>
                  <a:moveTo>
                    <a:pt x="1" y="85"/>
                  </a:move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close/>
                  <a:moveTo>
                    <a:pt x="1" y="42"/>
                  </a:moveTo>
                  <a:lnTo>
                    <a:pt x="1" y="42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42"/>
                  </a:lnTo>
                  <a:close/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92;p45">
              <a:extLst>
                <a:ext uri="{FF2B5EF4-FFF2-40B4-BE49-F238E27FC236}">
                  <a16:creationId xmlns:a16="http://schemas.microsoft.com/office/drawing/2014/main" id="{A7C6AA4A-9B72-4139-BFEF-0104C30D4902}"/>
                </a:ext>
              </a:extLst>
            </p:cNvPr>
            <p:cNvSpPr/>
            <p:nvPr/>
          </p:nvSpPr>
          <p:spPr>
            <a:xfrm>
              <a:off x="6277853" y="24931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893;p45">
              <a:extLst>
                <a:ext uri="{FF2B5EF4-FFF2-40B4-BE49-F238E27FC236}">
                  <a16:creationId xmlns:a16="http://schemas.microsoft.com/office/drawing/2014/main" id="{78B7D706-1A74-456B-B27D-54CB335D85D8}"/>
                </a:ext>
              </a:extLst>
            </p:cNvPr>
            <p:cNvSpPr/>
            <p:nvPr/>
          </p:nvSpPr>
          <p:spPr>
            <a:xfrm>
              <a:off x="6276973" y="249229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894;p45">
              <a:extLst>
                <a:ext uri="{FF2B5EF4-FFF2-40B4-BE49-F238E27FC236}">
                  <a16:creationId xmlns:a16="http://schemas.microsoft.com/office/drawing/2014/main" id="{8BCEDFE7-3294-402B-A5F1-557DF355C434}"/>
                </a:ext>
              </a:extLst>
            </p:cNvPr>
            <p:cNvSpPr/>
            <p:nvPr/>
          </p:nvSpPr>
          <p:spPr>
            <a:xfrm>
              <a:off x="6276973" y="2491439"/>
              <a:ext cx="20" cy="880"/>
            </a:xfrm>
            <a:custGeom>
              <a:avLst/>
              <a:gdLst/>
              <a:ahLst/>
              <a:cxnLst/>
              <a:rect l="l" t="t" r="r" b="b"/>
              <a:pathLst>
                <a:path w="1" h="43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43"/>
                  </a:lnTo>
                  <a:lnTo>
                    <a:pt x="1" y="43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895;p45">
              <a:extLst>
                <a:ext uri="{FF2B5EF4-FFF2-40B4-BE49-F238E27FC236}">
                  <a16:creationId xmlns:a16="http://schemas.microsoft.com/office/drawing/2014/main" id="{616AE32B-92B9-4C45-892D-DC3CD6099024}"/>
                </a:ext>
              </a:extLst>
            </p:cNvPr>
            <p:cNvSpPr/>
            <p:nvPr/>
          </p:nvSpPr>
          <p:spPr>
            <a:xfrm>
              <a:off x="6276973" y="24905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896;p45">
              <a:extLst>
                <a:ext uri="{FF2B5EF4-FFF2-40B4-BE49-F238E27FC236}">
                  <a16:creationId xmlns:a16="http://schemas.microsoft.com/office/drawing/2014/main" id="{5FBE78F4-D989-45D7-B210-1E500DFEBBB8}"/>
                </a:ext>
              </a:extLst>
            </p:cNvPr>
            <p:cNvSpPr/>
            <p:nvPr/>
          </p:nvSpPr>
          <p:spPr>
            <a:xfrm>
              <a:off x="6229190" y="2231686"/>
              <a:ext cx="398784" cy="807947"/>
            </a:xfrm>
            <a:custGeom>
              <a:avLst/>
              <a:gdLst/>
              <a:ahLst/>
              <a:cxnLst/>
              <a:rect l="l" t="t" r="r" b="b"/>
              <a:pathLst>
                <a:path w="19479" h="39465" extrusionOk="0">
                  <a:moveTo>
                    <a:pt x="850" y="1"/>
                  </a:moveTo>
                  <a:lnTo>
                    <a:pt x="680" y="43"/>
                  </a:lnTo>
                  <a:lnTo>
                    <a:pt x="510" y="86"/>
                  </a:lnTo>
                  <a:lnTo>
                    <a:pt x="213" y="255"/>
                  </a:lnTo>
                  <a:lnTo>
                    <a:pt x="43" y="383"/>
                  </a:lnTo>
                  <a:lnTo>
                    <a:pt x="1" y="468"/>
                  </a:lnTo>
                  <a:lnTo>
                    <a:pt x="340" y="2971"/>
                  </a:lnTo>
                  <a:lnTo>
                    <a:pt x="850" y="5899"/>
                  </a:lnTo>
                  <a:lnTo>
                    <a:pt x="1147" y="7512"/>
                  </a:lnTo>
                  <a:lnTo>
                    <a:pt x="1486" y="9166"/>
                  </a:lnTo>
                  <a:lnTo>
                    <a:pt x="1911" y="10864"/>
                  </a:lnTo>
                  <a:lnTo>
                    <a:pt x="2335" y="12646"/>
                  </a:lnTo>
                  <a:lnTo>
                    <a:pt x="2335" y="12688"/>
                  </a:lnTo>
                  <a:lnTo>
                    <a:pt x="2335" y="12731"/>
                  </a:lnTo>
                  <a:lnTo>
                    <a:pt x="2377" y="12773"/>
                  </a:lnTo>
                  <a:lnTo>
                    <a:pt x="2377" y="12816"/>
                  </a:lnTo>
                  <a:lnTo>
                    <a:pt x="2971" y="15065"/>
                  </a:lnTo>
                  <a:lnTo>
                    <a:pt x="3608" y="17229"/>
                  </a:lnTo>
                  <a:lnTo>
                    <a:pt x="4329" y="19308"/>
                  </a:lnTo>
                  <a:lnTo>
                    <a:pt x="5051" y="21345"/>
                  </a:lnTo>
                  <a:lnTo>
                    <a:pt x="5814" y="23254"/>
                  </a:lnTo>
                  <a:lnTo>
                    <a:pt x="6621" y="25122"/>
                  </a:lnTo>
                  <a:lnTo>
                    <a:pt x="7469" y="26861"/>
                  </a:lnTo>
                  <a:lnTo>
                    <a:pt x="8318" y="28559"/>
                  </a:lnTo>
                  <a:lnTo>
                    <a:pt x="9252" y="30129"/>
                  </a:lnTo>
                  <a:lnTo>
                    <a:pt x="10185" y="31656"/>
                  </a:lnTo>
                  <a:lnTo>
                    <a:pt x="11204" y="33057"/>
                  </a:lnTo>
                  <a:lnTo>
                    <a:pt x="12222" y="34414"/>
                  </a:lnTo>
                  <a:lnTo>
                    <a:pt x="13283" y="35645"/>
                  </a:lnTo>
                  <a:lnTo>
                    <a:pt x="14386" y="36833"/>
                  </a:lnTo>
                  <a:lnTo>
                    <a:pt x="15532" y="37894"/>
                  </a:lnTo>
                  <a:lnTo>
                    <a:pt x="16678" y="38870"/>
                  </a:lnTo>
                  <a:lnTo>
                    <a:pt x="16932" y="39040"/>
                  </a:lnTo>
                  <a:lnTo>
                    <a:pt x="17229" y="39252"/>
                  </a:lnTo>
                  <a:lnTo>
                    <a:pt x="17569" y="39379"/>
                  </a:lnTo>
                  <a:lnTo>
                    <a:pt x="17908" y="39422"/>
                  </a:lnTo>
                  <a:lnTo>
                    <a:pt x="18205" y="39464"/>
                  </a:lnTo>
                  <a:lnTo>
                    <a:pt x="18629" y="39422"/>
                  </a:lnTo>
                  <a:lnTo>
                    <a:pt x="18969" y="39294"/>
                  </a:lnTo>
                  <a:lnTo>
                    <a:pt x="19139" y="39209"/>
                  </a:lnTo>
                  <a:lnTo>
                    <a:pt x="19266" y="39125"/>
                  </a:lnTo>
                  <a:lnTo>
                    <a:pt x="19351" y="38997"/>
                  </a:lnTo>
                  <a:lnTo>
                    <a:pt x="19436" y="38870"/>
                  </a:lnTo>
                  <a:lnTo>
                    <a:pt x="19478" y="38743"/>
                  </a:lnTo>
                  <a:lnTo>
                    <a:pt x="19478" y="38573"/>
                  </a:lnTo>
                  <a:lnTo>
                    <a:pt x="19436" y="38446"/>
                  </a:lnTo>
                  <a:lnTo>
                    <a:pt x="19351" y="38276"/>
                  </a:lnTo>
                  <a:lnTo>
                    <a:pt x="19266" y="38106"/>
                  </a:lnTo>
                  <a:lnTo>
                    <a:pt x="19096" y="37894"/>
                  </a:lnTo>
                  <a:lnTo>
                    <a:pt x="18884" y="37724"/>
                  </a:lnTo>
                  <a:lnTo>
                    <a:pt x="18629" y="37555"/>
                  </a:lnTo>
                  <a:lnTo>
                    <a:pt x="17526" y="36663"/>
                  </a:lnTo>
                  <a:lnTo>
                    <a:pt x="16508" y="35730"/>
                  </a:lnTo>
                  <a:lnTo>
                    <a:pt x="15489" y="34712"/>
                  </a:lnTo>
                  <a:lnTo>
                    <a:pt x="14556" y="33651"/>
                  </a:lnTo>
                  <a:lnTo>
                    <a:pt x="13622" y="32547"/>
                  </a:lnTo>
                  <a:lnTo>
                    <a:pt x="12774" y="31359"/>
                  </a:lnTo>
                  <a:lnTo>
                    <a:pt x="11925" y="30171"/>
                  </a:lnTo>
                  <a:lnTo>
                    <a:pt x="11161" y="28941"/>
                  </a:lnTo>
                  <a:lnTo>
                    <a:pt x="10397" y="27668"/>
                  </a:lnTo>
                  <a:lnTo>
                    <a:pt x="9718" y="26352"/>
                  </a:lnTo>
                  <a:lnTo>
                    <a:pt x="9039" y="25037"/>
                  </a:lnTo>
                  <a:lnTo>
                    <a:pt x="8445" y="23721"/>
                  </a:lnTo>
                  <a:lnTo>
                    <a:pt x="7851" y="22406"/>
                  </a:lnTo>
                  <a:lnTo>
                    <a:pt x="7300" y="21090"/>
                  </a:lnTo>
                  <a:lnTo>
                    <a:pt x="6748" y="19732"/>
                  </a:lnTo>
                  <a:lnTo>
                    <a:pt x="6281" y="18417"/>
                  </a:lnTo>
                  <a:lnTo>
                    <a:pt x="5390" y="15829"/>
                  </a:lnTo>
                  <a:lnTo>
                    <a:pt x="4669" y="13325"/>
                  </a:lnTo>
                  <a:lnTo>
                    <a:pt x="4032" y="10949"/>
                  </a:lnTo>
                  <a:lnTo>
                    <a:pt x="3481" y="8785"/>
                  </a:lnTo>
                  <a:lnTo>
                    <a:pt x="3056" y="6833"/>
                  </a:lnTo>
                  <a:lnTo>
                    <a:pt x="2717" y="5178"/>
                  </a:lnTo>
                  <a:lnTo>
                    <a:pt x="2335" y="2801"/>
                  </a:lnTo>
                  <a:lnTo>
                    <a:pt x="2165" y="2038"/>
                  </a:lnTo>
                  <a:lnTo>
                    <a:pt x="1995" y="1401"/>
                  </a:lnTo>
                  <a:lnTo>
                    <a:pt x="1826" y="934"/>
                  </a:lnTo>
                  <a:lnTo>
                    <a:pt x="1656" y="552"/>
                  </a:lnTo>
                  <a:lnTo>
                    <a:pt x="1444" y="298"/>
                  </a:lnTo>
                  <a:lnTo>
                    <a:pt x="1232" y="128"/>
                  </a:lnTo>
                  <a:lnTo>
                    <a:pt x="1019" y="43"/>
                  </a:lnTo>
                  <a:lnTo>
                    <a:pt x="85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897;p45">
              <a:extLst>
                <a:ext uri="{FF2B5EF4-FFF2-40B4-BE49-F238E27FC236}">
                  <a16:creationId xmlns:a16="http://schemas.microsoft.com/office/drawing/2014/main" id="{233070D8-3E10-4E6C-B6A0-1A4CB801815E}"/>
                </a:ext>
              </a:extLst>
            </p:cNvPr>
            <p:cNvSpPr/>
            <p:nvPr/>
          </p:nvSpPr>
          <p:spPr>
            <a:xfrm>
              <a:off x="6972829" y="4658892"/>
              <a:ext cx="287577" cy="287557"/>
            </a:xfrm>
            <a:custGeom>
              <a:avLst/>
              <a:gdLst/>
              <a:ahLst/>
              <a:cxnLst/>
              <a:rect l="l" t="t" r="r" b="b"/>
              <a:pathLst>
                <a:path w="14047" h="14046" extrusionOk="0">
                  <a:moveTo>
                    <a:pt x="6620" y="0"/>
                  </a:moveTo>
                  <a:lnTo>
                    <a:pt x="5899" y="85"/>
                  </a:lnTo>
                  <a:lnTo>
                    <a:pt x="5220" y="213"/>
                  </a:lnTo>
                  <a:lnTo>
                    <a:pt x="4541" y="467"/>
                  </a:lnTo>
                  <a:lnTo>
                    <a:pt x="3904" y="722"/>
                  </a:lnTo>
                  <a:lnTo>
                    <a:pt x="3310" y="1061"/>
                  </a:lnTo>
                  <a:lnTo>
                    <a:pt x="2759" y="1443"/>
                  </a:lnTo>
                  <a:lnTo>
                    <a:pt x="2207" y="1868"/>
                  </a:lnTo>
                  <a:lnTo>
                    <a:pt x="1740" y="2377"/>
                  </a:lnTo>
                  <a:lnTo>
                    <a:pt x="1316" y="2886"/>
                  </a:lnTo>
                  <a:lnTo>
                    <a:pt x="976" y="3480"/>
                  </a:lnTo>
                  <a:lnTo>
                    <a:pt x="637" y="4074"/>
                  </a:lnTo>
                  <a:lnTo>
                    <a:pt x="382" y="4668"/>
                  </a:lnTo>
                  <a:lnTo>
                    <a:pt x="213" y="5347"/>
                  </a:lnTo>
                  <a:lnTo>
                    <a:pt x="85" y="6026"/>
                  </a:lnTo>
                  <a:lnTo>
                    <a:pt x="0" y="6705"/>
                  </a:lnTo>
                  <a:lnTo>
                    <a:pt x="0" y="7426"/>
                  </a:lnTo>
                  <a:lnTo>
                    <a:pt x="85" y="8148"/>
                  </a:lnTo>
                  <a:lnTo>
                    <a:pt x="255" y="8827"/>
                  </a:lnTo>
                  <a:lnTo>
                    <a:pt x="467" y="9506"/>
                  </a:lnTo>
                  <a:lnTo>
                    <a:pt x="722" y="10142"/>
                  </a:lnTo>
                  <a:lnTo>
                    <a:pt x="1061" y="10736"/>
                  </a:lnTo>
                  <a:lnTo>
                    <a:pt x="1443" y="11288"/>
                  </a:lnTo>
                  <a:lnTo>
                    <a:pt x="1910" y="11839"/>
                  </a:lnTo>
                  <a:lnTo>
                    <a:pt x="2377" y="12306"/>
                  </a:lnTo>
                  <a:lnTo>
                    <a:pt x="2886" y="12731"/>
                  </a:lnTo>
                  <a:lnTo>
                    <a:pt x="3480" y="13070"/>
                  </a:lnTo>
                  <a:lnTo>
                    <a:pt x="4074" y="13410"/>
                  </a:lnTo>
                  <a:lnTo>
                    <a:pt x="4711" y="13664"/>
                  </a:lnTo>
                  <a:lnTo>
                    <a:pt x="5347" y="13834"/>
                  </a:lnTo>
                  <a:lnTo>
                    <a:pt x="6026" y="13961"/>
                  </a:lnTo>
                  <a:lnTo>
                    <a:pt x="6705" y="14046"/>
                  </a:lnTo>
                  <a:lnTo>
                    <a:pt x="7426" y="14046"/>
                  </a:lnTo>
                  <a:lnTo>
                    <a:pt x="8148" y="13961"/>
                  </a:lnTo>
                  <a:lnTo>
                    <a:pt x="8827" y="13791"/>
                  </a:lnTo>
                  <a:lnTo>
                    <a:pt x="9506" y="13579"/>
                  </a:lnTo>
                  <a:lnTo>
                    <a:pt x="10142" y="13325"/>
                  </a:lnTo>
                  <a:lnTo>
                    <a:pt x="10736" y="12985"/>
                  </a:lnTo>
                  <a:lnTo>
                    <a:pt x="11288" y="12603"/>
                  </a:lnTo>
                  <a:lnTo>
                    <a:pt x="11839" y="12136"/>
                  </a:lnTo>
                  <a:lnTo>
                    <a:pt x="12306" y="11670"/>
                  </a:lnTo>
                  <a:lnTo>
                    <a:pt x="12731" y="11118"/>
                  </a:lnTo>
                  <a:lnTo>
                    <a:pt x="13070" y="10566"/>
                  </a:lnTo>
                  <a:lnTo>
                    <a:pt x="13410" y="9972"/>
                  </a:lnTo>
                  <a:lnTo>
                    <a:pt x="13664" y="9336"/>
                  </a:lnTo>
                  <a:lnTo>
                    <a:pt x="13834" y="8699"/>
                  </a:lnTo>
                  <a:lnTo>
                    <a:pt x="13961" y="8020"/>
                  </a:lnTo>
                  <a:lnTo>
                    <a:pt x="14046" y="7341"/>
                  </a:lnTo>
                  <a:lnTo>
                    <a:pt x="14046" y="6620"/>
                  </a:lnTo>
                  <a:lnTo>
                    <a:pt x="13961" y="5899"/>
                  </a:lnTo>
                  <a:lnTo>
                    <a:pt x="13791" y="5220"/>
                  </a:lnTo>
                  <a:lnTo>
                    <a:pt x="13579" y="4541"/>
                  </a:lnTo>
                  <a:lnTo>
                    <a:pt x="13325" y="3904"/>
                  </a:lnTo>
                  <a:lnTo>
                    <a:pt x="12985" y="3310"/>
                  </a:lnTo>
                  <a:lnTo>
                    <a:pt x="12603" y="2716"/>
                  </a:lnTo>
                  <a:lnTo>
                    <a:pt x="12137" y="2207"/>
                  </a:lnTo>
                  <a:lnTo>
                    <a:pt x="11670" y="1740"/>
                  </a:lnTo>
                  <a:lnTo>
                    <a:pt x="11161" y="1316"/>
                  </a:lnTo>
                  <a:lnTo>
                    <a:pt x="10566" y="976"/>
                  </a:lnTo>
                  <a:lnTo>
                    <a:pt x="9972" y="637"/>
                  </a:lnTo>
                  <a:lnTo>
                    <a:pt x="9336" y="382"/>
                  </a:lnTo>
                  <a:lnTo>
                    <a:pt x="8699" y="213"/>
                  </a:lnTo>
                  <a:lnTo>
                    <a:pt x="8020" y="43"/>
                  </a:lnTo>
                  <a:lnTo>
                    <a:pt x="73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1898;p45">
              <a:extLst>
                <a:ext uri="{FF2B5EF4-FFF2-40B4-BE49-F238E27FC236}">
                  <a16:creationId xmlns:a16="http://schemas.microsoft.com/office/drawing/2014/main" id="{CBEC6ED6-210E-4FF0-A51C-4A32C735291E}"/>
                </a:ext>
              </a:extLst>
            </p:cNvPr>
            <p:cNvSpPr/>
            <p:nvPr/>
          </p:nvSpPr>
          <p:spPr>
            <a:xfrm>
              <a:off x="7035372" y="4721436"/>
              <a:ext cx="162470" cy="162470"/>
            </a:xfrm>
            <a:custGeom>
              <a:avLst/>
              <a:gdLst/>
              <a:ahLst/>
              <a:cxnLst/>
              <a:rect l="l" t="t" r="r" b="b"/>
              <a:pathLst>
                <a:path w="7936" h="7936" extrusionOk="0">
                  <a:moveTo>
                    <a:pt x="3735" y="1"/>
                  </a:moveTo>
                  <a:lnTo>
                    <a:pt x="3353" y="43"/>
                  </a:lnTo>
                  <a:lnTo>
                    <a:pt x="2929" y="128"/>
                  </a:lnTo>
                  <a:lnTo>
                    <a:pt x="2547" y="255"/>
                  </a:lnTo>
                  <a:lnTo>
                    <a:pt x="2207" y="425"/>
                  </a:lnTo>
                  <a:lnTo>
                    <a:pt x="1868" y="595"/>
                  </a:lnTo>
                  <a:lnTo>
                    <a:pt x="1571" y="807"/>
                  </a:lnTo>
                  <a:lnTo>
                    <a:pt x="1274" y="1062"/>
                  </a:lnTo>
                  <a:lnTo>
                    <a:pt x="977" y="1359"/>
                  </a:lnTo>
                  <a:lnTo>
                    <a:pt x="764" y="1656"/>
                  </a:lnTo>
                  <a:lnTo>
                    <a:pt x="552" y="1953"/>
                  </a:lnTo>
                  <a:lnTo>
                    <a:pt x="383" y="2292"/>
                  </a:lnTo>
                  <a:lnTo>
                    <a:pt x="213" y="2632"/>
                  </a:lnTo>
                  <a:lnTo>
                    <a:pt x="128" y="3013"/>
                  </a:lnTo>
                  <a:lnTo>
                    <a:pt x="43" y="3395"/>
                  </a:lnTo>
                  <a:lnTo>
                    <a:pt x="1" y="3777"/>
                  </a:lnTo>
                  <a:lnTo>
                    <a:pt x="1" y="4202"/>
                  </a:lnTo>
                  <a:lnTo>
                    <a:pt x="43" y="4584"/>
                  </a:lnTo>
                  <a:lnTo>
                    <a:pt x="128" y="5008"/>
                  </a:lnTo>
                  <a:lnTo>
                    <a:pt x="255" y="5347"/>
                  </a:lnTo>
                  <a:lnTo>
                    <a:pt x="425" y="5729"/>
                  </a:lnTo>
                  <a:lnTo>
                    <a:pt x="595" y="6069"/>
                  </a:lnTo>
                  <a:lnTo>
                    <a:pt x="849" y="6366"/>
                  </a:lnTo>
                  <a:lnTo>
                    <a:pt x="1062" y="6663"/>
                  </a:lnTo>
                  <a:lnTo>
                    <a:pt x="1359" y="6917"/>
                  </a:lnTo>
                  <a:lnTo>
                    <a:pt x="1656" y="7172"/>
                  </a:lnTo>
                  <a:lnTo>
                    <a:pt x="1953" y="7384"/>
                  </a:lnTo>
                  <a:lnTo>
                    <a:pt x="2292" y="7554"/>
                  </a:lnTo>
                  <a:lnTo>
                    <a:pt x="2674" y="7681"/>
                  </a:lnTo>
                  <a:lnTo>
                    <a:pt x="3013" y="7808"/>
                  </a:lnTo>
                  <a:lnTo>
                    <a:pt x="3395" y="7893"/>
                  </a:lnTo>
                  <a:lnTo>
                    <a:pt x="3777" y="7936"/>
                  </a:lnTo>
                  <a:lnTo>
                    <a:pt x="4202" y="7936"/>
                  </a:lnTo>
                  <a:lnTo>
                    <a:pt x="4584" y="7893"/>
                  </a:lnTo>
                  <a:lnTo>
                    <a:pt x="5008" y="7808"/>
                  </a:lnTo>
                  <a:lnTo>
                    <a:pt x="5390" y="7681"/>
                  </a:lnTo>
                  <a:lnTo>
                    <a:pt x="5729" y="7511"/>
                  </a:lnTo>
                  <a:lnTo>
                    <a:pt x="6069" y="7342"/>
                  </a:lnTo>
                  <a:lnTo>
                    <a:pt x="6366" y="7087"/>
                  </a:lnTo>
                  <a:lnTo>
                    <a:pt x="6663" y="6875"/>
                  </a:lnTo>
                  <a:lnTo>
                    <a:pt x="6917" y="6578"/>
                  </a:lnTo>
                  <a:lnTo>
                    <a:pt x="7172" y="6281"/>
                  </a:lnTo>
                  <a:lnTo>
                    <a:pt x="7384" y="5984"/>
                  </a:lnTo>
                  <a:lnTo>
                    <a:pt x="7554" y="5644"/>
                  </a:lnTo>
                  <a:lnTo>
                    <a:pt x="7724" y="5262"/>
                  </a:lnTo>
                  <a:lnTo>
                    <a:pt x="7809" y="4923"/>
                  </a:lnTo>
                  <a:lnTo>
                    <a:pt x="7893" y="4541"/>
                  </a:lnTo>
                  <a:lnTo>
                    <a:pt x="7936" y="4159"/>
                  </a:lnTo>
                  <a:lnTo>
                    <a:pt x="7936" y="3735"/>
                  </a:lnTo>
                  <a:lnTo>
                    <a:pt x="7893" y="3353"/>
                  </a:lnTo>
                  <a:lnTo>
                    <a:pt x="7809" y="2929"/>
                  </a:lnTo>
                  <a:lnTo>
                    <a:pt x="7681" y="2547"/>
                  </a:lnTo>
                  <a:lnTo>
                    <a:pt x="7511" y="2207"/>
                  </a:lnTo>
                  <a:lnTo>
                    <a:pt x="7342" y="1868"/>
                  </a:lnTo>
                  <a:lnTo>
                    <a:pt x="7087" y="1571"/>
                  </a:lnTo>
                  <a:lnTo>
                    <a:pt x="6875" y="1274"/>
                  </a:lnTo>
                  <a:lnTo>
                    <a:pt x="6578" y="977"/>
                  </a:lnTo>
                  <a:lnTo>
                    <a:pt x="6281" y="764"/>
                  </a:lnTo>
                  <a:lnTo>
                    <a:pt x="5984" y="552"/>
                  </a:lnTo>
                  <a:lnTo>
                    <a:pt x="5644" y="383"/>
                  </a:lnTo>
                  <a:lnTo>
                    <a:pt x="5262" y="213"/>
                  </a:lnTo>
                  <a:lnTo>
                    <a:pt x="4923" y="128"/>
                  </a:lnTo>
                  <a:lnTo>
                    <a:pt x="4541" y="43"/>
                  </a:lnTo>
                  <a:lnTo>
                    <a:pt x="415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77383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&amp; Evaluation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717750" y="2150009"/>
            <a:ext cx="2232714" cy="251952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Effective monitoring is crucial for sustaining improvement post-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incident.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Track operational health through incident closure times and cross-departmental communication flows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Measured via audit trails.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E29372-9B4F-4338-98A2-A2A452655356}"/>
              </a:ext>
            </a:extLst>
          </p:cNvPr>
          <p:cNvSpPr txBox="1"/>
          <p:nvPr/>
        </p:nvSpPr>
        <p:spPr>
          <a:xfrm>
            <a:off x="1539238" y="797823"/>
            <a:ext cx="60655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Effective monitoring is crucial for sustaining improvement post-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Letby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 incident.</a:t>
            </a:r>
            <a:endParaRPr lang="en-US" dirty="0">
              <a:latin typeface="Barlow" panose="00000500000000000000" pitchFamily="2" charset="0"/>
            </a:endParaRPr>
          </a:p>
        </p:txBody>
      </p:sp>
      <p:sp>
        <p:nvSpPr>
          <p:cNvPr id="6" name="Google Shape;1748;p39">
            <a:extLst>
              <a:ext uri="{FF2B5EF4-FFF2-40B4-BE49-F238E27FC236}">
                <a16:creationId xmlns:a16="http://schemas.microsoft.com/office/drawing/2014/main" id="{D6B8503A-B13C-4DC2-B91D-F444778C536B}"/>
              </a:ext>
            </a:extLst>
          </p:cNvPr>
          <p:cNvSpPr txBox="1">
            <a:spLocks/>
          </p:cNvSpPr>
          <p:nvPr/>
        </p:nvSpPr>
        <p:spPr>
          <a:xfrm>
            <a:off x="811300" y="1441525"/>
            <a:ext cx="1855782" cy="43925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Process Metrics</a:t>
            </a:r>
          </a:p>
        </p:txBody>
      </p:sp>
      <p:sp>
        <p:nvSpPr>
          <p:cNvPr id="7" name="Google Shape;1748;p39">
            <a:extLst>
              <a:ext uri="{FF2B5EF4-FFF2-40B4-BE49-F238E27FC236}">
                <a16:creationId xmlns:a16="http://schemas.microsoft.com/office/drawing/2014/main" id="{64F03808-414D-46CD-ABE1-A9FDE465BDCB}"/>
              </a:ext>
            </a:extLst>
          </p:cNvPr>
          <p:cNvSpPr txBox="1">
            <a:spLocks/>
          </p:cNvSpPr>
          <p:nvPr/>
        </p:nvSpPr>
        <p:spPr>
          <a:xfrm>
            <a:off x="3769006" y="1443048"/>
            <a:ext cx="1855782" cy="43925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Outcome Metrics</a:t>
            </a:r>
          </a:p>
        </p:txBody>
      </p:sp>
      <p:sp>
        <p:nvSpPr>
          <p:cNvPr id="8" name="Google Shape;1748;p39">
            <a:extLst>
              <a:ext uri="{FF2B5EF4-FFF2-40B4-BE49-F238E27FC236}">
                <a16:creationId xmlns:a16="http://schemas.microsoft.com/office/drawing/2014/main" id="{0CF06CC0-9EAD-46B3-A32B-F4A514BBDC23}"/>
              </a:ext>
            </a:extLst>
          </p:cNvPr>
          <p:cNvSpPr txBox="1">
            <a:spLocks/>
          </p:cNvSpPr>
          <p:nvPr/>
        </p:nvSpPr>
        <p:spPr>
          <a:xfrm>
            <a:off x="6476919" y="1443048"/>
            <a:ext cx="1991861" cy="43925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System Metrics</a:t>
            </a:r>
          </a:p>
        </p:txBody>
      </p:sp>
      <p:sp>
        <p:nvSpPr>
          <p:cNvPr id="9" name="Google Shape;1681;p36">
            <a:extLst>
              <a:ext uri="{FF2B5EF4-FFF2-40B4-BE49-F238E27FC236}">
                <a16:creationId xmlns:a16="http://schemas.microsoft.com/office/drawing/2014/main" id="{0F5CDA2E-E0B5-4DFC-8B13-EFD2C6711828}"/>
              </a:ext>
            </a:extLst>
          </p:cNvPr>
          <p:cNvSpPr txBox="1"/>
          <p:nvPr/>
        </p:nvSpPr>
        <p:spPr>
          <a:xfrm>
            <a:off x="3688969" y="2220978"/>
            <a:ext cx="2015856" cy="272707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Focus on patient and family impacts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Measuring reduction in neonatal harm to confirm fewer adverse events.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Family trust can be improved by regularly measuring overall confidence and satisfaction through surveys.</a:t>
            </a:r>
          </a:p>
        </p:txBody>
      </p:sp>
      <p:sp>
        <p:nvSpPr>
          <p:cNvPr id="10" name="Google Shape;1681;p36">
            <a:extLst>
              <a:ext uri="{FF2B5EF4-FFF2-40B4-BE49-F238E27FC236}">
                <a16:creationId xmlns:a16="http://schemas.microsoft.com/office/drawing/2014/main" id="{197F5EF0-3253-4C25-B6B0-4EC2C116DCD3}"/>
              </a:ext>
            </a:extLst>
          </p:cNvPr>
          <p:cNvSpPr txBox="1"/>
          <p:nvPr/>
        </p:nvSpPr>
        <p:spPr>
          <a:xfrm>
            <a:off x="6443330" y="2066699"/>
            <a:ext cx="2015856" cy="2080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Assess deeper resilience by implementing data-sharing frequency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Establishing a feedback loop</a:t>
            </a:r>
          </a:p>
        </p:txBody>
      </p:sp>
    </p:spTree>
    <p:extLst>
      <p:ext uri="{BB962C8B-B14F-4D97-AF65-F5344CB8AC3E}">
        <p14:creationId xmlns:p14="http://schemas.microsoft.com/office/powerpoint/2010/main" val="2851955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B5017-BE77-4CB1-B2D1-D0B726832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25" y="678262"/>
            <a:ext cx="4223400" cy="1013700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2 Report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6FAB06-46C9-410D-A939-3A8E68FA5F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25" y="1773037"/>
            <a:ext cx="4223400" cy="2431800"/>
          </a:xfrm>
        </p:spPr>
        <p:txBody>
          <a:bodyPr/>
          <a:lstStyle/>
          <a:p>
            <a:r>
              <a:rPr lang="en-US" dirty="0"/>
              <a:t>Executive Summary </a:t>
            </a:r>
          </a:p>
          <a:p>
            <a:r>
              <a:rPr lang="en-US" dirty="0"/>
              <a:t>Introduction</a:t>
            </a:r>
          </a:p>
          <a:p>
            <a:r>
              <a:rPr lang="en-US" dirty="0"/>
              <a:t>Theoretical Framework </a:t>
            </a:r>
          </a:p>
          <a:p>
            <a:pPr lvl="1" algn="l"/>
            <a:r>
              <a:rPr lang="en-US" dirty="0"/>
              <a:t>Systems Theory </a:t>
            </a:r>
          </a:p>
          <a:p>
            <a:pPr lvl="1" algn="l"/>
            <a:r>
              <a:rPr lang="en-US" dirty="0"/>
              <a:t>Swiss-Cheese</a:t>
            </a:r>
          </a:p>
          <a:p>
            <a:pPr lvl="1" algn="l"/>
            <a:r>
              <a:rPr lang="en-US" dirty="0"/>
              <a:t>RCA </a:t>
            </a:r>
          </a:p>
          <a:p>
            <a:pPr lvl="1" algn="l"/>
            <a:r>
              <a:rPr lang="en-US" dirty="0"/>
              <a:t>Donabedian</a:t>
            </a:r>
          </a:p>
          <a:p>
            <a:r>
              <a:rPr lang="en-US" dirty="0"/>
              <a:t>Findings </a:t>
            </a:r>
          </a:p>
          <a:p>
            <a:r>
              <a:rPr lang="en-US" dirty="0"/>
              <a:t>Policy Analysis</a:t>
            </a:r>
          </a:p>
          <a:p>
            <a:r>
              <a:rPr lang="en-US" dirty="0"/>
              <a:t>Recommendations</a:t>
            </a:r>
          </a:p>
          <a:p>
            <a:r>
              <a:rPr lang="en-US" dirty="0"/>
              <a:t>Implementation &amp; Monitoring framework</a:t>
            </a:r>
          </a:p>
          <a:p>
            <a:r>
              <a:rPr lang="en-US" dirty="0"/>
              <a:t>Conclusion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72A7457-9331-4811-8DBF-019D6F1291B4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3"/>
          <a:srcRect t="2193" b="219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44966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-78409"/>
            <a:ext cx="7708500" cy="46298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58440" y="384579"/>
            <a:ext cx="9027120" cy="470104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Al Jazeera (2023). Nurse found guilty of murdering seven newborn babies in UK. [online] Al Jazeera. Available at: https://www.aljazeera.com/news/2023/8/18/nurse-found-guilty-of-murdering-seven-newborn-babies-in-britain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Ameh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S., Gómez-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Olivé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F.X., Kahn, K.,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Tollman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S.M. and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Klipstein-Grobusch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K. (2017). Relationships between structure, process and outcome to assess quality of integrated chronic disease management in a rural South African setting: applying a structural equation model. BMC Health Services Research, 17(1).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://doi.org/10.1186/s12913-017-2177-4.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BBC (2024). Thirlwall Inquiry: NHS whistleblowers say concerns get ignored. BBC News. [online] 5 Dec. Available at: https://www.bbc.com/news/articles/c62wln7nr4ko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BBC (2025).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Thirlwall Inquiry report publication pushed back. BBC News. [online] 22 May. Available at: https://www.bbc.com/news/articles/c9dqg0646ldo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Beeson, E. and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Syder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C. (2023). The lessons to be learned across the NHS from the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verdict. [online] www.penningtonslaw.com. Available at: https://www.penningtonslaw.com/news-publications/latest-news/2023/the-lessons-to-be-learned-across-the-nhs-following-the-lucy-letby-verdict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Chakravorty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I. (2023). Case of Nurse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Systems Failure in Safeguarding Patients.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Sushruta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15(3).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://doi.org/10.38192/15.3.4.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Dunhill, L. (2023). Revealed: How trust execs resisted concerns over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. [online] Health Service Journal. Available at: https://www.hsj.co.uk/countess-of-chester-hospital-nhs-foundation-trust/revealed-how-trust-execs-resisted-concerns-over-letby/7035170.article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Gill, A. (2024).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 staff ‘felt unable to raise concerns’ - inquiry. BBC News. [online] 3 Oct. Available at: https://www.bbc.com/news/articles/c77xz3n548vo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Hall, K.K., Lim, A. and Gale, B. (2020). The Use of Rapid Response Teams to Reduce Failure to Rescue Events: A Systematic Review. Journal of Patient Safety, [online] 16(3), pp.S3–S7.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://doi.org/10.1097/pts.0000000000000748.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Halliday, J. (2023). Doctors were forced to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apologise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for raising alarm over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and baby deaths. The Guardian. [online] 19 Aug. Available at: https://www.theguardian.com/uk-news/2023/aug/19/doctors-were-forced-to-apologise-for-raising-alarm-over-lucy-letby-and-baby-deaths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Halliday, J. (2024). ‘Lack of transparency’ over spike in baby deaths, watchdog tells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inquiry. [online] the Guardian. Available at: https://www.theguardian.com/uk-news/2024/nov/15/lucy-letby-inquiry-hospital-bosses-not-reporting-baby-deaths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Halliday, J. (2025). Spike in baby deaths in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 warranted inquiry, says statistician. [online] the Guardian. Available at: https://www.theguardian.com/uk-news/2025/jan/15/spike-in-baby-deaths-on-lucy-letby-ward-surprising-and-unusual-says-statistician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Humphries, J. (2024a). Thirlwall Inquiry: Inspectors ‘not told’ of baby deaths at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hospital. BBC News. [online] 14 Nov. Available at: https://www.bbc.com/news/articles/ckgzx3vkelro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Humphries, J. (2024b).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NHS duty of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candour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‘not working’, inquiry hears. BBC News. [online] 10 Dec. Available at: https://www.bbc.com/news/articles/c9q740wnvpno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Humphries, J. (2025).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 baby death increase ‘not extreme’, inquiry hears. BBC News. [online] 15 Jan. Available at: https://www.bbc.com/news/articles/cpdxn4x5477o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ITV (2023).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hospital accused of trying to ‘protect its reputation before babies’ safety’. [online] ITV News. Available at: https://www.itv.com/news/granada/2023-08-19/letby-hospital-accused-of-trying-to-protect-its-reputation-before-babies-safety [Accessed 18 Mar. 2026].</a:t>
            </a:r>
          </a:p>
        </p:txBody>
      </p:sp>
    </p:spTree>
    <p:extLst>
      <p:ext uri="{BB962C8B-B14F-4D97-AF65-F5344CB8AC3E}">
        <p14:creationId xmlns:p14="http://schemas.microsoft.com/office/powerpoint/2010/main" val="3948263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-78409"/>
            <a:ext cx="7708500" cy="46298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58440" y="384579"/>
            <a:ext cx="9027120" cy="470104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Jason, L.A. and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Bobak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T. (2022). Using systems theory to improve intervention outcomes. Professional Psychology: Research and Practice, [online] 53(4). Available at: https://pmc.ncbi.nlm.nih.gov/articles/PMC10100444/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Kumah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A., Nwogu, C.N.,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Issah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A.-R.,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Obot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E.,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Kanamitie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D.T.,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Sifa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J.S. and Aidoo, L.A. (2024). Cause-and-Effect (Fishbone) Diagram: a Tool for Generating and Organizing Quality Improvement Ideas. Innovations Journals, [online] 7(2), pp.85–87.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://doi.org/10.36401/JQSH-23-42.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Moritz, J., Coffey, J. and Buchanan, M. (2023). Hospital bosses ignored months of doctors’ warnings about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. BBC News. [online] 18 Aug. Available at: https://www.bbc.com/news/uk-66120934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Moritz, J. (2024). Families waited eight years for full report on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unit. BBC News. [online] 18 Sep. Available at: https://www.bbc.com/news/articles/c89lvn4e7gzo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Nancarrow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 (2025). When the System Knows — But Still Fails: What the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Case Reveals About Governance. [online] Medium. Available at: https://medium.com/healthworx-futures/when-the-system-knows-but-still-fails-what-the-lucy-letby-case-reveals-about-governance-c6a39a1ca692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O’Donoghue, D., Moritz, J., Hirst, L. and Lazaro, R. (2023). Nurse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guilty of murdering seven babies on neonatal unit. BBC News. [online] 18 Aug. Available at: https://www.bbc.com/news/uk-england-merseyside-65960514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O’Donoghue, D. (2023).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Doctors blamed nurse to cover unit’s failings, jury told. BBC News. [online] 26 Jun. Available at: https://www.bbc.com/news/uk-england-merseyside-66018101.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Patterson, C. (2020).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disaster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epitomises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flaws in NHS. [online] The British Medical Association is the trade union and professional body for doctors in the UK. Available at: https://www.bma.org.uk/news-and-opinion/letby-disaster-epitomises-flaws-in-nhs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Ratnapalan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 and Lang, D. (2019). Health Care Organizations as Complex Adaptive Systems. The Health Care Manager, [online] 39(1), p.1.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://doi.org/10.1097/hcm.0000000000000284.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Specia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M. (2023). How Multiple Warnings About a Killer Nurse Went Unheeded. The New York Times. [online] 24 Aug. Available at: https://www.nytimes.com/2023/08/23/world/europe/lucy-letby-murder-babies-nhs-warnings.html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Guardian (2023). The Observer view: only a robust inquiry will hold NHS to account over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murders. The Observer. [online] 19 Aug. Available at: https://www.theguardian.com/commentisfree/2023/aug/19/observer-editorial-lucy-letby-statutory-inquiry-nhs-failings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Week (2023).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why wasn’t nurse caught sooner? [online] The Week. Available at: https://theweek.com/news/crime/962091/lucy-letby-why-wasnt-nurse-caught-sooner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Thirlwall (2016). Position Paper — Neonatal Unit Mortality 2013 - 2016 . [online] thirlwall.public-inquiry.uk. Available at: https://thirlwall.public-inquiry.uk/wp-content/uploads/thirlwall-evidence/INQ0001888.pdf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Wiegmann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D.A., J. Wood, L., N. Cohen, T. and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Shappell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S.A. (2022). Understanding the ‘Swiss cheese model’ and its application to patient safety. Journal of Patient Safety, [online] 18(2), pp.119–123. Available at: https://www.ncbi.nlm.nih.gov/pmc/articles/PMC8514562/ [Accessed 18 Mar. 2026].</a:t>
            </a:r>
          </a:p>
        </p:txBody>
      </p:sp>
    </p:spTree>
    <p:extLst>
      <p:ext uri="{BB962C8B-B14F-4D97-AF65-F5344CB8AC3E}">
        <p14:creationId xmlns:p14="http://schemas.microsoft.com/office/powerpoint/2010/main" val="29974039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9A809F9-0E4D-75E3-AC82-6D351DEBD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3243" y="1956123"/>
            <a:ext cx="5757514" cy="1194362"/>
          </a:xfrm>
        </p:spPr>
        <p:txBody>
          <a:bodyPr/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YOU..</a:t>
            </a:r>
          </a:p>
        </p:txBody>
      </p:sp>
    </p:spTree>
    <p:extLst>
      <p:ext uri="{BB962C8B-B14F-4D97-AF65-F5344CB8AC3E}">
        <p14:creationId xmlns:p14="http://schemas.microsoft.com/office/powerpoint/2010/main" val="3225841830"/>
      </p:ext>
    </p:extLst>
  </p:cSld>
  <p:clrMapOvr>
    <a:masterClrMapping/>
  </p:clrMapOvr>
</p:sld>
</file>

<file path=ppt/theme/theme1.xml><?xml version="1.0" encoding="utf-8"?>
<a:theme xmlns:a="http://schemas.openxmlformats.org/drawingml/2006/main" name="Social and Behavioral Sciences in Public Health - Bachelor of Science in Public Health by Slidesgo">
  <a:themeElements>
    <a:clrScheme name="Simple Light">
      <a:dk1>
        <a:srgbClr val="161614"/>
      </a:dk1>
      <a:lt1>
        <a:srgbClr val="FCF9F3"/>
      </a:lt1>
      <a:dk2>
        <a:srgbClr val="F0E4C2"/>
      </a:dk2>
      <a:lt2>
        <a:srgbClr val="8E9FE5"/>
      </a:lt2>
      <a:accent1>
        <a:srgbClr val="CAD6CA"/>
      </a:accent1>
      <a:accent2>
        <a:srgbClr val="748165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6161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3160</Words>
  <Application>Microsoft Office PowerPoint</Application>
  <PresentationFormat>On-screen Show (16:9)</PresentationFormat>
  <Paragraphs>189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Times New Roman</vt:lpstr>
      <vt:lpstr>Arial</vt:lpstr>
      <vt:lpstr>Nunito Light</vt:lpstr>
      <vt:lpstr>Barlow</vt:lpstr>
      <vt:lpstr>Montserrat SemiBold</vt:lpstr>
      <vt:lpstr>Montserrat</vt:lpstr>
      <vt:lpstr>Social and Behavioral Sciences in Public Health - Bachelor of Science in Public Health by Slidesgo</vt:lpstr>
      <vt:lpstr>LCHS7006 - Quality Assurance and Service Improvements Component 1: Individual Presentation Lucy Letby Case</vt:lpstr>
      <vt:lpstr>Introduction and Case Context</vt:lpstr>
      <vt:lpstr>Presentation Goal</vt:lpstr>
      <vt:lpstr>Systems Theory and Swiss-Cheese Model</vt:lpstr>
      <vt:lpstr>Case Background</vt:lpstr>
      <vt:lpstr>Mapping System Failures (Using Systems Theory)</vt:lpstr>
      <vt:lpstr>Root Cause Analysis (Through a Systems Lens)</vt:lpstr>
      <vt:lpstr>Fishbone Diagram (Cause Categories)</vt:lpstr>
      <vt:lpstr>Donabedian Model Applied to the Case</vt:lpstr>
      <vt:lpstr>Policy and Governance Breakdowns</vt:lpstr>
      <vt:lpstr>Impact on Quality, Efficiency and Equity at Countess of Chester Hospital</vt:lpstr>
      <vt:lpstr>Short-Term Recommendations for Countess of Chester Hospital</vt:lpstr>
      <vt:lpstr>Long-Term Recommendations for Countess of Chester Hospital</vt:lpstr>
      <vt:lpstr>Monitoring &amp; Evaluation</vt:lpstr>
      <vt:lpstr>Component 2 Report Structure</vt:lpstr>
      <vt:lpstr>References</vt:lpstr>
      <vt:lpstr>References</vt:lpstr>
      <vt:lpstr>THANK YOU..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Darshan Sarvaiya</cp:lastModifiedBy>
  <cp:revision>3</cp:revision>
  <dcterms:modified xsi:type="dcterms:W3CDTF">2026-03-23T16:37:40Z</dcterms:modified>
</cp:coreProperties>
</file>