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48" r:id="rId4"/>
  </p:sldMasterIdLst>
  <p:notesMasterIdLst>
    <p:notesMasterId r:id="rId19"/>
  </p:notesMasterIdLst>
  <p:sldIdLst>
    <p:sldId id="3825" r:id="rId5"/>
    <p:sldId id="3826" r:id="rId6"/>
    <p:sldId id="3835" r:id="rId7"/>
    <p:sldId id="3838" r:id="rId8"/>
    <p:sldId id="3847" r:id="rId9"/>
    <p:sldId id="3836" r:id="rId10"/>
    <p:sldId id="3851" r:id="rId11"/>
    <p:sldId id="3843" r:id="rId12"/>
    <p:sldId id="3846" r:id="rId13"/>
    <p:sldId id="3848" r:id="rId14"/>
    <p:sldId id="3850" r:id="rId15"/>
    <p:sldId id="3849" r:id="rId16"/>
    <p:sldId id="3834" r:id="rId17"/>
    <p:sldId id="385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00" userDrawn="1">
          <p15:clr>
            <a:srgbClr val="A4A3A4"/>
          </p15:clr>
        </p15:guide>
        <p15:guide id="2" orient="horz" pos="3408" userDrawn="1">
          <p15:clr>
            <a:srgbClr val="A4A3A4"/>
          </p15:clr>
        </p15:guide>
        <p15:guide id="3" pos="6936" userDrawn="1">
          <p15:clr>
            <a:srgbClr val="A4A3A4"/>
          </p15:clr>
        </p15:guide>
        <p15:guide id="4" pos="74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A46E1B-6327-4A67-91E0-A05BE5FCE121}" v="188" dt="2022-11-22T20:55:09.4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8632" autoAdjust="0"/>
  </p:normalViewPr>
  <p:slideViewPr>
    <p:cSldViewPr snapToGrid="0">
      <p:cViewPr varScale="1">
        <p:scale>
          <a:sx n="60" d="100"/>
          <a:sy n="60" d="100"/>
        </p:scale>
        <p:origin x="908" y="52"/>
      </p:cViewPr>
      <p:guideLst>
        <p:guide orient="horz" pos="1200"/>
        <p:guide orient="horz" pos="3408"/>
        <p:guide pos="6936"/>
        <p:guide pos="744"/>
      </p:guideLst>
    </p:cSldViewPr>
  </p:slideViewPr>
  <p:notesTextViewPr>
    <p:cViewPr>
      <p:scale>
        <a:sx n="75" d="100"/>
        <a:sy n="75" d="100"/>
      </p:scale>
      <p:origin x="0" y="0"/>
    </p:cViewPr>
  </p:notesTextViewPr>
  <p:notesViewPr>
    <p:cSldViewPr snapToGrid="0">
      <p:cViewPr varScale="1">
        <p:scale>
          <a:sx n="48" d="100"/>
          <a:sy n="48" d="100"/>
        </p:scale>
        <p:origin x="2752" y="3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a N Sweet" userId="d95d3459-6f95-496b-a94c-3507225c213c" providerId="ADAL" clId="{11A46E1B-6327-4A67-91E0-A05BE5FCE121}"/>
    <pc:docChg chg="undo redo custSel addSld delSld modSld sldOrd">
      <pc:chgData name="Georgia N Sweet" userId="d95d3459-6f95-496b-a94c-3507225c213c" providerId="ADAL" clId="{11A46E1B-6327-4A67-91E0-A05BE5FCE121}" dt="2022-11-27T16:21:15.496" v="15647" actId="27636"/>
      <pc:docMkLst>
        <pc:docMk/>
      </pc:docMkLst>
      <pc:sldChg chg="delSp del mod">
        <pc:chgData name="Georgia N Sweet" userId="d95d3459-6f95-496b-a94c-3507225c213c" providerId="ADAL" clId="{11A46E1B-6327-4A67-91E0-A05BE5FCE121}" dt="2022-11-22T20:02:12.861" v="8845" actId="47"/>
        <pc:sldMkLst>
          <pc:docMk/>
          <pc:sldMk cId="1019213662" sldId="3791"/>
        </pc:sldMkLst>
        <pc:spChg chg="del">
          <ac:chgData name="Georgia N Sweet" userId="d95d3459-6f95-496b-a94c-3507225c213c" providerId="ADAL" clId="{11A46E1B-6327-4A67-91E0-A05BE5FCE121}" dt="2022-11-22T16:19:26.756" v="3860" actId="478"/>
          <ac:spMkLst>
            <pc:docMk/>
            <pc:sldMk cId="1019213662" sldId="3791"/>
            <ac:spMk id="12" creationId="{BB55F5DE-D801-496C-806A-73E6EF45CB06}"/>
          </ac:spMkLst>
        </pc:spChg>
        <pc:spChg chg="del">
          <ac:chgData name="Georgia N Sweet" userId="d95d3459-6f95-496b-a94c-3507225c213c" providerId="ADAL" clId="{11A46E1B-6327-4A67-91E0-A05BE5FCE121}" dt="2022-11-22T16:19:23.376" v="3859" actId="478"/>
          <ac:spMkLst>
            <pc:docMk/>
            <pc:sldMk cId="1019213662" sldId="3791"/>
            <ac:spMk id="13" creationId="{9B6754F1-BBB9-45C3-8F76-FA0E19B7463B}"/>
          </ac:spMkLst>
        </pc:spChg>
      </pc:sldChg>
      <pc:sldChg chg="delSp del mod">
        <pc:chgData name="Georgia N Sweet" userId="d95d3459-6f95-496b-a94c-3507225c213c" providerId="ADAL" clId="{11A46E1B-6327-4A67-91E0-A05BE5FCE121}" dt="2022-11-22T20:02:14.619" v="8846" actId="47"/>
        <pc:sldMkLst>
          <pc:docMk/>
          <pc:sldMk cId="3927950662" sldId="3792"/>
        </pc:sldMkLst>
        <pc:spChg chg="del">
          <ac:chgData name="Georgia N Sweet" userId="d95d3459-6f95-496b-a94c-3507225c213c" providerId="ADAL" clId="{11A46E1B-6327-4A67-91E0-A05BE5FCE121}" dt="2022-11-22T16:19:36.527" v="3862" actId="478"/>
          <ac:spMkLst>
            <pc:docMk/>
            <pc:sldMk cId="3927950662" sldId="3792"/>
            <ac:spMk id="12" creationId="{3CC90B11-F535-4D7C-84A3-2CF98B9D596A}"/>
          </ac:spMkLst>
        </pc:spChg>
        <pc:spChg chg="del">
          <ac:chgData name="Georgia N Sweet" userId="d95d3459-6f95-496b-a94c-3507225c213c" providerId="ADAL" clId="{11A46E1B-6327-4A67-91E0-A05BE5FCE121}" dt="2022-11-22T16:19:33.285" v="3861" actId="478"/>
          <ac:spMkLst>
            <pc:docMk/>
            <pc:sldMk cId="3927950662" sldId="3792"/>
            <ac:spMk id="13" creationId="{34CB8358-5219-419E-B50C-A279EA3E635F}"/>
          </ac:spMkLst>
        </pc:spChg>
      </pc:sldChg>
      <pc:sldChg chg="del">
        <pc:chgData name="Georgia N Sweet" userId="d95d3459-6f95-496b-a94c-3507225c213c" providerId="ADAL" clId="{11A46E1B-6327-4A67-91E0-A05BE5FCE121}" dt="2022-11-22T20:02:16.777" v="8848" actId="47"/>
        <pc:sldMkLst>
          <pc:docMk/>
          <pc:sldMk cId="1813910725" sldId="3794"/>
        </pc:sldMkLst>
      </pc:sldChg>
      <pc:sldChg chg="addSp delSp modSp mod modAnim">
        <pc:chgData name="Georgia N Sweet" userId="d95d3459-6f95-496b-a94c-3507225c213c" providerId="ADAL" clId="{11A46E1B-6327-4A67-91E0-A05BE5FCE121}" dt="2022-11-22T12:09:26.511" v="151" actId="20577"/>
        <pc:sldMkLst>
          <pc:docMk/>
          <pc:sldMk cId="800962904" sldId="3825"/>
        </pc:sldMkLst>
        <pc:spChg chg="mod">
          <ac:chgData name="Georgia N Sweet" userId="d95d3459-6f95-496b-a94c-3507225c213c" providerId="ADAL" clId="{11A46E1B-6327-4A67-91E0-A05BE5FCE121}" dt="2022-11-22T12:08:59.546" v="148" actId="1076"/>
          <ac:spMkLst>
            <pc:docMk/>
            <pc:sldMk cId="800962904" sldId="3825"/>
            <ac:spMk id="2" creationId="{28B08836-40C5-46C2-81BA-21AA27176925}"/>
          </ac:spMkLst>
        </pc:spChg>
        <pc:spChg chg="mod">
          <ac:chgData name="Georgia N Sweet" userId="d95d3459-6f95-496b-a94c-3507225c213c" providerId="ADAL" clId="{11A46E1B-6327-4A67-91E0-A05BE5FCE121}" dt="2022-11-22T12:09:26.511" v="151" actId="20577"/>
          <ac:spMkLst>
            <pc:docMk/>
            <pc:sldMk cId="800962904" sldId="3825"/>
            <ac:spMk id="3" creationId="{72CC4EC4-809C-4FD2-AA20-009F08590DA6}"/>
          </ac:spMkLst>
        </pc:spChg>
        <pc:spChg chg="add del">
          <ac:chgData name="Georgia N Sweet" userId="d95d3459-6f95-496b-a94c-3507225c213c" providerId="ADAL" clId="{11A46E1B-6327-4A67-91E0-A05BE5FCE121}" dt="2022-11-22T11:59:26.418" v="19" actId="22"/>
          <ac:spMkLst>
            <pc:docMk/>
            <pc:sldMk cId="800962904" sldId="3825"/>
            <ac:spMk id="21" creationId="{83027434-A016-FED1-CFD6-69F04CDF1782}"/>
          </ac:spMkLst>
        </pc:spChg>
      </pc:sldChg>
      <pc:sldChg chg="addSp delSp modSp mod">
        <pc:chgData name="Georgia N Sweet" userId="d95d3459-6f95-496b-a94c-3507225c213c" providerId="ADAL" clId="{11A46E1B-6327-4A67-91E0-A05BE5FCE121}" dt="2022-11-23T08:49:18.573" v="13353" actId="5793"/>
        <pc:sldMkLst>
          <pc:docMk/>
          <pc:sldMk cId="55160260" sldId="3826"/>
        </pc:sldMkLst>
        <pc:spChg chg="mod">
          <ac:chgData name="Georgia N Sweet" userId="d95d3459-6f95-496b-a94c-3507225c213c" providerId="ADAL" clId="{11A46E1B-6327-4A67-91E0-A05BE5FCE121}" dt="2022-11-22T12:07:11.511" v="91" actId="1076"/>
          <ac:spMkLst>
            <pc:docMk/>
            <pc:sldMk cId="55160260" sldId="3826"/>
            <ac:spMk id="2" creationId="{1836E49C-11A0-4C95-8A6E-FC7E9C57C105}"/>
          </ac:spMkLst>
        </pc:spChg>
        <pc:spChg chg="del mod">
          <ac:chgData name="Georgia N Sweet" userId="d95d3459-6f95-496b-a94c-3507225c213c" providerId="ADAL" clId="{11A46E1B-6327-4A67-91E0-A05BE5FCE121}" dt="2022-11-23T08:48:59.888" v="13345" actId="478"/>
          <ac:spMkLst>
            <pc:docMk/>
            <pc:sldMk cId="55160260" sldId="3826"/>
            <ac:spMk id="3" creationId="{869C3FD2-AF88-4EF1-AFB7-5D31BD5AA0BF}"/>
          </ac:spMkLst>
        </pc:spChg>
        <pc:spChg chg="del mod">
          <ac:chgData name="Georgia N Sweet" userId="d95d3459-6f95-496b-a94c-3507225c213c" providerId="ADAL" clId="{11A46E1B-6327-4A67-91E0-A05BE5FCE121}" dt="2022-11-22T16:18:33.537" v="3850" actId="478"/>
          <ac:spMkLst>
            <pc:docMk/>
            <pc:sldMk cId="55160260" sldId="3826"/>
            <ac:spMk id="4" creationId="{78C8B647-084C-492D-A242-148BEA5B6823}"/>
          </ac:spMkLst>
        </pc:spChg>
        <pc:spChg chg="del mod">
          <ac:chgData name="Georgia N Sweet" userId="d95d3459-6f95-496b-a94c-3507225c213c" providerId="ADAL" clId="{11A46E1B-6327-4A67-91E0-A05BE5FCE121}" dt="2022-11-22T16:18:29.333" v="3849" actId="478"/>
          <ac:spMkLst>
            <pc:docMk/>
            <pc:sldMk cId="55160260" sldId="3826"/>
            <ac:spMk id="5" creationId="{A4A2B84E-2163-44C1-99D0-6F162AEA82E9}"/>
          </ac:spMkLst>
        </pc:spChg>
        <pc:spChg chg="add mod">
          <ac:chgData name="Georgia N Sweet" userId="d95d3459-6f95-496b-a94c-3507225c213c" providerId="ADAL" clId="{11A46E1B-6327-4A67-91E0-A05BE5FCE121}" dt="2022-11-22T16:17:50.149" v="3845" actId="20577"/>
          <ac:spMkLst>
            <pc:docMk/>
            <pc:sldMk cId="55160260" sldId="3826"/>
            <ac:spMk id="7" creationId="{1BB5F7EC-11AD-44C8-3BB2-EF0F7A510848}"/>
          </ac:spMkLst>
        </pc:spChg>
        <pc:spChg chg="add del">
          <ac:chgData name="Georgia N Sweet" userId="d95d3459-6f95-496b-a94c-3507225c213c" providerId="ADAL" clId="{11A46E1B-6327-4A67-91E0-A05BE5FCE121}" dt="2022-11-23T08:46:49.921" v="13238" actId="22"/>
          <ac:spMkLst>
            <pc:docMk/>
            <pc:sldMk cId="55160260" sldId="3826"/>
            <ac:spMk id="9" creationId="{94EEE0D0-DE4E-23EC-8919-5BF39254FCD0}"/>
          </ac:spMkLst>
        </pc:spChg>
        <pc:spChg chg="add del">
          <ac:chgData name="Georgia N Sweet" userId="d95d3459-6f95-496b-a94c-3507225c213c" providerId="ADAL" clId="{11A46E1B-6327-4A67-91E0-A05BE5FCE121}" dt="2022-11-23T08:47:00.054" v="13242" actId="22"/>
          <ac:spMkLst>
            <pc:docMk/>
            <pc:sldMk cId="55160260" sldId="3826"/>
            <ac:spMk id="11" creationId="{588A7DA0-A6CC-748B-452E-603777B147B2}"/>
          </ac:spMkLst>
        </pc:spChg>
        <pc:spChg chg="add mod">
          <ac:chgData name="Georgia N Sweet" userId="d95d3459-6f95-496b-a94c-3507225c213c" providerId="ADAL" clId="{11A46E1B-6327-4A67-91E0-A05BE5FCE121}" dt="2022-11-23T08:49:18.573" v="13353" actId="5793"/>
          <ac:spMkLst>
            <pc:docMk/>
            <pc:sldMk cId="55160260" sldId="3826"/>
            <ac:spMk id="13" creationId="{ADDB3C37-604B-A482-B39B-9CBD5559A30E}"/>
          </ac:spMkLst>
        </pc:spChg>
        <pc:picChg chg="add del mod">
          <ac:chgData name="Georgia N Sweet" userId="d95d3459-6f95-496b-a94c-3507225c213c" providerId="ADAL" clId="{11A46E1B-6327-4A67-91E0-A05BE5FCE121}" dt="2022-11-23T08:46:42.961" v="13236" actId="22"/>
          <ac:picMkLst>
            <pc:docMk/>
            <pc:sldMk cId="55160260" sldId="3826"/>
            <ac:picMk id="5" creationId="{439892CA-1EAC-6D60-AE0B-A255D3778F05}"/>
          </ac:picMkLst>
        </pc:picChg>
      </pc:sldChg>
      <pc:sldChg chg="del">
        <pc:chgData name="Georgia N Sweet" userId="d95d3459-6f95-496b-a94c-3507225c213c" providerId="ADAL" clId="{11A46E1B-6327-4A67-91E0-A05BE5FCE121}" dt="2022-11-22T12:03:23.925" v="85" actId="47"/>
        <pc:sldMkLst>
          <pc:docMk/>
          <pc:sldMk cId="1002193766" sldId="3827"/>
        </pc:sldMkLst>
      </pc:sldChg>
      <pc:sldChg chg="del">
        <pc:chgData name="Georgia N Sweet" userId="d95d3459-6f95-496b-a94c-3507225c213c" providerId="ADAL" clId="{11A46E1B-6327-4A67-91E0-A05BE5FCE121}" dt="2022-11-22T20:02:11.529" v="8844" actId="47"/>
        <pc:sldMkLst>
          <pc:docMk/>
          <pc:sldMk cId="4283594893" sldId="3828"/>
        </pc:sldMkLst>
      </pc:sldChg>
      <pc:sldChg chg="del">
        <pc:chgData name="Georgia N Sweet" userId="d95d3459-6f95-496b-a94c-3507225c213c" providerId="ADAL" clId="{11A46E1B-6327-4A67-91E0-A05BE5FCE121}" dt="2022-11-22T12:03:32.876" v="86" actId="47"/>
        <pc:sldMkLst>
          <pc:docMk/>
          <pc:sldMk cId="1026132043" sldId="3829"/>
        </pc:sldMkLst>
      </pc:sldChg>
      <pc:sldChg chg="delSp del mod">
        <pc:chgData name="Georgia N Sweet" userId="d95d3459-6f95-496b-a94c-3507225c213c" providerId="ADAL" clId="{11A46E1B-6327-4A67-91E0-A05BE5FCE121}" dt="2022-11-22T20:02:15.603" v="8847" actId="47"/>
        <pc:sldMkLst>
          <pc:docMk/>
          <pc:sldMk cId="1791535643" sldId="3830"/>
        </pc:sldMkLst>
        <pc:spChg chg="del">
          <ac:chgData name="Georgia N Sweet" userId="d95d3459-6f95-496b-a94c-3507225c213c" providerId="ADAL" clId="{11A46E1B-6327-4A67-91E0-A05BE5FCE121}" dt="2022-11-22T16:19:43.764" v="3864" actId="478"/>
          <ac:spMkLst>
            <pc:docMk/>
            <pc:sldMk cId="1791535643" sldId="3830"/>
            <ac:spMk id="6" creationId="{8933A4BE-531E-4A62-A55C-06E0881802DC}"/>
          </ac:spMkLst>
        </pc:spChg>
        <pc:spChg chg="del">
          <ac:chgData name="Georgia N Sweet" userId="d95d3459-6f95-496b-a94c-3507225c213c" providerId="ADAL" clId="{11A46E1B-6327-4A67-91E0-A05BE5FCE121}" dt="2022-11-22T16:19:41.333" v="3863" actId="478"/>
          <ac:spMkLst>
            <pc:docMk/>
            <pc:sldMk cId="1791535643" sldId="3830"/>
            <ac:spMk id="7" creationId="{8FFD21CE-7A2D-4CB5-AC11-6E5CB7F735F8}"/>
          </ac:spMkLst>
        </pc:spChg>
      </pc:sldChg>
      <pc:sldChg chg="addSp delSp modSp del mod ord modNotesTx">
        <pc:chgData name="Georgia N Sweet" userId="d95d3459-6f95-496b-a94c-3507225c213c" providerId="ADAL" clId="{11A46E1B-6327-4A67-91E0-A05BE5FCE121}" dt="2022-11-23T09:57:06.177" v="15600" actId="47"/>
        <pc:sldMkLst>
          <pc:docMk/>
          <pc:sldMk cId="3942647457" sldId="3831"/>
        </pc:sldMkLst>
        <pc:spChg chg="mod">
          <ac:chgData name="Georgia N Sweet" userId="d95d3459-6f95-496b-a94c-3507225c213c" providerId="ADAL" clId="{11A46E1B-6327-4A67-91E0-A05BE5FCE121}" dt="2022-11-22T16:20:04.162" v="3867" actId="1076"/>
          <ac:spMkLst>
            <pc:docMk/>
            <pc:sldMk cId="3942647457" sldId="3831"/>
            <ac:spMk id="2" creationId="{5F916DAA-1ACF-4343-A637-D55C4A5DE05B}"/>
          </ac:spMkLst>
        </pc:spChg>
        <pc:spChg chg="del">
          <ac:chgData name="Georgia N Sweet" userId="d95d3459-6f95-496b-a94c-3507225c213c" providerId="ADAL" clId="{11A46E1B-6327-4A67-91E0-A05BE5FCE121}" dt="2022-11-22T16:19:54.342" v="3866" actId="478"/>
          <ac:spMkLst>
            <pc:docMk/>
            <pc:sldMk cId="3942647457" sldId="3831"/>
            <ac:spMk id="5" creationId="{3AD06355-A3C6-4680-9456-99EB4CD43474}"/>
          </ac:spMkLst>
        </pc:spChg>
        <pc:spChg chg="del">
          <ac:chgData name="Georgia N Sweet" userId="d95d3459-6f95-496b-a94c-3507225c213c" providerId="ADAL" clId="{11A46E1B-6327-4A67-91E0-A05BE5FCE121}" dt="2022-11-22T16:19:50.833" v="3865" actId="478"/>
          <ac:spMkLst>
            <pc:docMk/>
            <pc:sldMk cId="3942647457" sldId="3831"/>
            <ac:spMk id="6" creationId="{31E614C4-AF93-47E4-AAAE-E508A893E74A}"/>
          </ac:spMkLst>
        </pc:spChg>
        <pc:spChg chg="add mod">
          <ac:chgData name="Georgia N Sweet" userId="d95d3459-6f95-496b-a94c-3507225c213c" providerId="ADAL" clId="{11A46E1B-6327-4A67-91E0-A05BE5FCE121}" dt="2022-11-22T13:42:16.327" v="2064"/>
          <ac:spMkLst>
            <pc:docMk/>
            <pc:sldMk cId="3942647457" sldId="3831"/>
            <ac:spMk id="9" creationId="{B1F20FBB-A39C-1FE8-FB61-BC6E52B04DD7}"/>
          </ac:spMkLst>
        </pc:spChg>
        <pc:spChg chg="add mod">
          <ac:chgData name="Georgia N Sweet" userId="d95d3459-6f95-496b-a94c-3507225c213c" providerId="ADAL" clId="{11A46E1B-6327-4A67-91E0-A05BE5FCE121}" dt="2022-11-22T13:47:59.396" v="2123"/>
          <ac:spMkLst>
            <pc:docMk/>
            <pc:sldMk cId="3942647457" sldId="3831"/>
            <ac:spMk id="10" creationId="{64273DD0-6A97-8ED6-9A03-971FAEF5F41C}"/>
          </ac:spMkLst>
        </pc:spChg>
        <pc:grpChg chg="add mod">
          <ac:chgData name="Georgia N Sweet" userId="d95d3459-6f95-496b-a94c-3507225c213c" providerId="ADAL" clId="{11A46E1B-6327-4A67-91E0-A05BE5FCE121}" dt="2022-11-22T13:43:17.971" v="2076" actId="14100"/>
          <ac:grpSpMkLst>
            <pc:docMk/>
            <pc:sldMk cId="3942647457" sldId="3831"/>
            <ac:grpSpMk id="8" creationId="{D49B3569-EB25-5476-4C95-24023FE118C6}"/>
          </ac:grpSpMkLst>
        </pc:grpChg>
        <pc:graphicFrameChg chg="mod modGraphic">
          <ac:chgData name="Georgia N Sweet" userId="d95d3459-6f95-496b-a94c-3507225c213c" providerId="ADAL" clId="{11A46E1B-6327-4A67-91E0-A05BE5FCE121}" dt="2022-11-22T13:47:45.128" v="2121" actId="122"/>
          <ac:graphicFrameMkLst>
            <pc:docMk/>
            <pc:sldMk cId="3942647457" sldId="3831"/>
            <ac:graphicFrameMk id="4" creationId="{E246B7D8-C843-490A-A5BB-04DFA74A3D8D}"/>
          </ac:graphicFrameMkLst>
        </pc:graphicFrameChg>
      </pc:sldChg>
      <pc:sldChg chg="del">
        <pc:chgData name="Georgia N Sweet" userId="d95d3459-6f95-496b-a94c-3507225c213c" providerId="ADAL" clId="{11A46E1B-6327-4A67-91E0-A05BE5FCE121}" dt="2022-11-22T20:02:17.867" v="8849" actId="47"/>
        <pc:sldMkLst>
          <pc:docMk/>
          <pc:sldMk cId="543995561" sldId="3832"/>
        </pc:sldMkLst>
      </pc:sldChg>
      <pc:sldChg chg="del">
        <pc:chgData name="Georgia N Sweet" userId="d95d3459-6f95-496b-a94c-3507225c213c" providerId="ADAL" clId="{11A46E1B-6327-4A67-91E0-A05BE5FCE121}" dt="2022-11-22T12:03:50.085" v="87" actId="47"/>
        <pc:sldMkLst>
          <pc:docMk/>
          <pc:sldMk cId="17839761" sldId="3833"/>
        </pc:sldMkLst>
      </pc:sldChg>
      <pc:sldChg chg="addSp delSp modSp mod">
        <pc:chgData name="Georgia N Sweet" userId="d95d3459-6f95-496b-a94c-3507225c213c" providerId="ADAL" clId="{11A46E1B-6327-4A67-91E0-A05BE5FCE121}" dt="2022-11-22T16:04:52.705" v="2617" actId="478"/>
        <pc:sldMkLst>
          <pc:docMk/>
          <pc:sldMk cId="962258905" sldId="3834"/>
        </pc:sldMkLst>
        <pc:spChg chg="mod">
          <ac:chgData name="Georgia N Sweet" userId="d95d3459-6f95-496b-a94c-3507225c213c" providerId="ADAL" clId="{11A46E1B-6327-4A67-91E0-A05BE5FCE121}" dt="2022-11-22T12:22:25.137" v="280" actId="1076"/>
          <ac:spMkLst>
            <pc:docMk/>
            <pc:sldMk cId="962258905" sldId="3834"/>
            <ac:spMk id="2" creationId="{659706C9-F26D-46CA-93BF-8C27012F6B12}"/>
          </ac:spMkLst>
        </pc:spChg>
        <pc:spChg chg="del mod">
          <ac:chgData name="Georgia N Sweet" userId="d95d3459-6f95-496b-a94c-3507225c213c" providerId="ADAL" clId="{11A46E1B-6327-4A67-91E0-A05BE5FCE121}" dt="2022-11-22T16:04:42.832" v="2614" actId="478"/>
          <ac:spMkLst>
            <pc:docMk/>
            <pc:sldMk cId="962258905" sldId="3834"/>
            <ac:spMk id="3" creationId="{21F0B6E0-1F7C-4E6A-87B1-554ADE739CD1}"/>
          </ac:spMkLst>
        </pc:spChg>
        <pc:spChg chg="del">
          <ac:chgData name="Georgia N Sweet" userId="d95d3459-6f95-496b-a94c-3507225c213c" providerId="ADAL" clId="{11A46E1B-6327-4A67-91E0-A05BE5FCE121}" dt="2022-11-22T16:04:49.357" v="2616" actId="478"/>
          <ac:spMkLst>
            <pc:docMk/>
            <pc:sldMk cId="962258905" sldId="3834"/>
            <ac:spMk id="4" creationId="{6F95E0EB-F1F4-436B-A218-93E100A66902}"/>
          </ac:spMkLst>
        </pc:spChg>
        <pc:spChg chg="del">
          <ac:chgData name="Georgia N Sweet" userId="d95d3459-6f95-496b-a94c-3507225c213c" providerId="ADAL" clId="{11A46E1B-6327-4A67-91E0-A05BE5FCE121}" dt="2022-11-22T16:04:52.705" v="2617" actId="478"/>
          <ac:spMkLst>
            <pc:docMk/>
            <pc:sldMk cId="962258905" sldId="3834"/>
            <ac:spMk id="5" creationId="{C75D06EF-9416-46F7-8230-B49EE1269F53}"/>
          </ac:spMkLst>
        </pc:spChg>
        <pc:spChg chg="add del mod">
          <ac:chgData name="Georgia N Sweet" userId="d95d3459-6f95-496b-a94c-3507225c213c" providerId="ADAL" clId="{11A46E1B-6327-4A67-91E0-A05BE5FCE121}" dt="2022-11-22T16:04:45.713" v="2615" actId="478"/>
          <ac:spMkLst>
            <pc:docMk/>
            <pc:sldMk cId="962258905" sldId="3834"/>
            <ac:spMk id="8" creationId="{80E8DD47-3BD2-BC39-270A-21DCDBDA8951}"/>
          </ac:spMkLst>
        </pc:spChg>
      </pc:sldChg>
      <pc:sldChg chg="modSp new del mod">
        <pc:chgData name="Georgia N Sweet" userId="d95d3459-6f95-496b-a94c-3507225c213c" providerId="ADAL" clId="{11A46E1B-6327-4A67-91E0-A05BE5FCE121}" dt="2022-11-22T12:08:04.052" v="131" actId="680"/>
        <pc:sldMkLst>
          <pc:docMk/>
          <pc:sldMk cId="828613992" sldId="3835"/>
        </pc:sldMkLst>
        <pc:spChg chg="mod">
          <ac:chgData name="Georgia N Sweet" userId="d95d3459-6f95-496b-a94c-3507225c213c" providerId="ADAL" clId="{11A46E1B-6327-4A67-91E0-A05BE5FCE121}" dt="2022-11-22T12:08:02.267" v="130" actId="20577"/>
          <ac:spMkLst>
            <pc:docMk/>
            <pc:sldMk cId="828613992" sldId="3835"/>
            <ac:spMk id="2" creationId="{0E0DE148-FB1C-EB34-5E69-C351DE7FC5C8}"/>
          </ac:spMkLst>
        </pc:spChg>
      </pc:sldChg>
      <pc:sldChg chg="addSp delSp modSp add mod modNotesTx">
        <pc:chgData name="Georgia N Sweet" userId="d95d3459-6f95-496b-a94c-3507225c213c" providerId="ADAL" clId="{11A46E1B-6327-4A67-91E0-A05BE5FCE121}" dt="2022-11-23T08:29:04.854" v="11344" actId="20577"/>
        <pc:sldMkLst>
          <pc:docMk/>
          <pc:sldMk cId="1735784789" sldId="3835"/>
        </pc:sldMkLst>
        <pc:spChg chg="mod">
          <ac:chgData name="Georgia N Sweet" userId="d95d3459-6f95-496b-a94c-3507225c213c" providerId="ADAL" clId="{11A46E1B-6327-4A67-91E0-A05BE5FCE121}" dt="2022-11-22T18:58:51.498" v="6977" actId="20577"/>
          <ac:spMkLst>
            <pc:docMk/>
            <pc:sldMk cId="1735784789" sldId="3835"/>
            <ac:spMk id="3" creationId="{869C3FD2-AF88-4EF1-AFB7-5D31BD5AA0BF}"/>
          </ac:spMkLst>
        </pc:spChg>
        <pc:spChg chg="del">
          <ac:chgData name="Georgia N Sweet" userId="d95d3459-6f95-496b-a94c-3507225c213c" providerId="ADAL" clId="{11A46E1B-6327-4A67-91E0-A05BE5FCE121}" dt="2022-11-22T16:18:41.269" v="3852" actId="478"/>
          <ac:spMkLst>
            <pc:docMk/>
            <pc:sldMk cId="1735784789" sldId="3835"/>
            <ac:spMk id="4" creationId="{78C8B647-084C-492D-A242-148BEA5B6823}"/>
          </ac:spMkLst>
        </pc:spChg>
        <pc:spChg chg="del">
          <ac:chgData name="Georgia N Sweet" userId="d95d3459-6f95-496b-a94c-3507225c213c" providerId="ADAL" clId="{11A46E1B-6327-4A67-91E0-A05BE5FCE121}" dt="2022-11-22T16:18:38.056" v="3851" actId="478"/>
          <ac:spMkLst>
            <pc:docMk/>
            <pc:sldMk cId="1735784789" sldId="3835"/>
            <ac:spMk id="5" creationId="{A4A2B84E-2163-44C1-99D0-6F162AEA82E9}"/>
          </ac:spMkLst>
        </pc:spChg>
        <pc:spChg chg="mod">
          <ac:chgData name="Georgia N Sweet" userId="d95d3459-6f95-496b-a94c-3507225c213c" providerId="ADAL" clId="{11A46E1B-6327-4A67-91E0-A05BE5FCE121}" dt="2022-11-22T12:08:14.555" v="145" actId="20577"/>
          <ac:spMkLst>
            <pc:docMk/>
            <pc:sldMk cId="1735784789" sldId="3835"/>
            <ac:spMk id="7" creationId="{1BB5F7EC-11AD-44C8-3BB2-EF0F7A510848}"/>
          </ac:spMkLst>
        </pc:spChg>
        <pc:spChg chg="add del">
          <ac:chgData name="Georgia N Sweet" userId="d95d3459-6f95-496b-a94c-3507225c213c" providerId="ADAL" clId="{11A46E1B-6327-4A67-91E0-A05BE5FCE121}" dt="2022-11-22T15:44:15.964" v="2341" actId="22"/>
          <ac:spMkLst>
            <pc:docMk/>
            <pc:sldMk cId="1735784789" sldId="3835"/>
            <ac:spMk id="9" creationId="{DBA832C6-D710-439B-31D3-510D00E08617}"/>
          </ac:spMkLst>
        </pc:spChg>
      </pc:sldChg>
      <pc:sldChg chg="new del">
        <pc:chgData name="Georgia N Sweet" userId="d95d3459-6f95-496b-a94c-3507225c213c" providerId="ADAL" clId="{11A46E1B-6327-4A67-91E0-A05BE5FCE121}" dt="2022-11-22T12:02:08.185" v="73" actId="680"/>
        <pc:sldMkLst>
          <pc:docMk/>
          <pc:sldMk cId="2519426570" sldId="3835"/>
        </pc:sldMkLst>
      </pc:sldChg>
      <pc:sldChg chg="addSp delSp modSp add mod modNotesTx">
        <pc:chgData name="Georgia N Sweet" userId="d95d3459-6f95-496b-a94c-3507225c213c" providerId="ADAL" clId="{11A46E1B-6327-4A67-91E0-A05BE5FCE121}" dt="2022-11-23T10:24:54.692" v="15639"/>
        <pc:sldMkLst>
          <pc:docMk/>
          <pc:sldMk cId="1399066382" sldId="3836"/>
        </pc:sldMkLst>
        <pc:spChg chg="del mod">
          <ac:chgData name="Georgia N Sweet" userId="d95d3459-6f95-496b-a94c-3507225c213c" providerId="ADAL" clId="{11A46E1B-6327-4A67-91E0-A05BE5FCE121}" dt="2022-11-22T16:00:27.756" v="2581" actId="478"/>
          <ac:spMkLst>
            <pc:docMk/>
            <pc:sldMk cId="1399066382" sldId="3836"/>
            <ac:spMk id="3" creationId="{869C3FD2-AF88-4EF1-AFB7-5D31BD5AA0BF}"/>
          </ac:spMkLst>
        </pc:spChg>
        <pc:spChg chg="del">
          <ac:chgData name="Georgia N Sweet" userId="d95d3459-6f95-496b-a94c-3507225c213c" providerId="ADAL" clId="{11A46E1B-6327-4A67-91E0-A05BE5FCE121}" dt="2022-11-22T16:01:40.581" v="2612" actId="478"/>
          <ac:spMkLst>
            <pc:docMk/>
            <pc:sldMk cId="1399066382" sldId="3836"/>
            <ac:spMk id="4" creationId="{78C8B647-084C-492D-A242-148BEA5B6823}"/>
          </ac:spMkLst>
        </pc:spChg>
        <pc:spChg chg="del mod">
          <ac:chgData name="Georgia N Sweet" userId="d95d3459-6f95-496b-a94c-3507225c213c" providerId="ADAL" clId="{11A46E1B-6327-4A67-91E0-A05BE5FCE121}" dt="2022-11-22T16:01:36.375" v="2611" actId="478"/>
          <ac:spMkLst>
            <pc:docMk/>
            <pc:sldMk cId="1399066382" sldId="3836"/>
            <ac:spMk id="5" creationId="{A4A2B84E-2163-44C1-99D0-6F162AEA82E9}"/>
          </ac:spMkLst>
        </pc:spChg>
        <pc:spChg chg="mod">
          <ac:chgData name="Georgia N Sweet" userId="d95d3459-6f95-496b-a94c-3507225c213c" providerId="ADAL" clId="{11A46E1B-6327-4A67-91E0-A05BE5FCE121}" dt="2022-11-23T10:24:54.692" v="15639"/>
          <ac:spMkLst>
            <pc:docMk/>
            <pc:sldMk cId="1399066382" sldId="3836"/>
            <ac:spMk id="7" creationId="{1BB5F7EC-11AD-44C8-3BB2-EF0F7A510848}"/>
          </ac:spMkLst>
        </pc:spChg>
        <pc:spChg chg="add del mod">
          <ac:chgData name="Georgia N Sweet" userId="d95d3459-6f95-496b-a94c-3507225c213c" providerId="ADAL" clId="{11A46E1B-6327-4A67-91E0-A05BE5FCE121}" dt="2022-11-22T16:00:30.356" v="2582" actId="478"/>
          <ac:spMkLst>
            <pc:docMk/>
            <pc:sldMk cId="1399066382" sldId="3836"/>
            <ac:spMk id="9" creationId="{896772A5-7E8B-B123-D7AB-648AFFEBC81D}"/>
          </ac:spMkLst>
        </pc:spChg>
        <pc:picChg chg="add mod">
          <ac:chgData name="Georgia N Sweet" userId="d95d3459-6f95-496b-a94c-3507225c213c" providerId="ADAL" clId="{11A46E1B-6327-4A67-91E0-A05BE5FCE121}" dt="2022-11-22T16:01:52.561" v="2613" actId="1076"/>
          <ac:picMkLst>
            <pc:docMk/>
            <pc:sldMk cId="1399066382" sldId="3836"/>
            <ac:picMk id="11" creationId="{AC499EA0-1082-5AB7-DE13-6CF06A168995}"/>
          </ac:picMkLst>
        </pc:picChg>
      </pc:sldChg>
      <pc:sldChg chg="delSp modSp add del mod modNotesTx">
        <pc:chgData name="Georgia N Sweet" userId="d95d3459-6f95-496b-a94c-3507225c213c" providerId="ADAL" clId="{11A46E1B-6327-4A67-91E0-A05BE5FCE121}" dt="2022-11-22T19:15:45.144" v="6988" actId="47"/>
        <pc:sldMkLst>
          <pc:docMk/>
          <pc:sldMk cId="2616859163" sldId="3837"/>
        </pc:sldMkLst>
        <pc:spChg chg="mod">
          <ac:chgData name="Georgia N Sweet" userId="d95d3459-6f95-496b-a94c-3507225c213c" providerId="ADAL" clId="{11A46E1B-6327-4A67-91E0-A05BE5FCE121}" dt="2022-11-22T14:11:15.871" v="2339" actId="20577"/>
          <ac:spMkLst>
            <pc:docMk/>
            <pc:sldMk cId="2616859163" sldId="3837"/>
            <ac:spMk id="3" creationId="{869C3FD2-AF88-4EF1-AFB7-5D31BD5AA0BF}"/>
          </ac:spMkLst>
        </pc:spChg>
        <pc:spChg chg="del">
          <ac:chgData name="Georgia N Sweet" userId="d95d3459-6f95-496b-a94c-3507225c213c" providerId="ADAL" clId="{11A46E1B-6327-4A67-91E0-A05BE5FCE121}" dt="2022-11-22T16:19:05.795" v="3858" actId="478"/>
          <ac:spMkLst>
            <pc:docMk/>
            <pc:sldMk cId="2616859163" sldId="3837"/>
            <ac:spMk id="4" creationId="{78C8B647-084C-492D-A242-148BEA5B6823}"/>
          </ac:spMkLst>
        </pc:spChg>
        <pc:spChg chg="del">
          <ac:chgData name="Georgia N Sweet" userId="d95d3459-6f95-496b-a94c-3507225c213c" providerId="ADAL" clId="{11A46E1B-6327-4A67-91E0-A05BE5FCE121}" dt="2022-11-22T16:19:01.879" v="3857" actId="478"/>
          <ac:spMkLst>
            <pc:docMk/>
            <pc:sldMk cId="2616859163" sldId="3837"/>
            <ac:spMk id="5" creationId="{A4A2B84E-2163-44C1-99D0-6F162AEA82E9}"/>
          </ac:spMkLst>
        </pc:spChg>
      </pc:sldChg>
      <pc:sldChg chg="delSp modSp add mod modNotesTx">
        <pc:chgData name="Georgia N Sweet" userId="d95d3459-6f95-496b-a94c-3507225c213c" providerId="ADAL" clId="{11A46E1B-6327-4A67-91E0-A05BE5FCE121}" dt="2022-11-23T09:40:58.211" v="13967" actId="20577"/>
        <pc:sldMkLst>
          <pc:docMk/>
          <pc:sldMk cId="644470349" sldId="3838"/>
        </pc:sldMkLst>
        <pc:spChg chg="mod">
          <ac:chgData name="Georgia N Sweet" userId="d95d3459-6f95-496b-a94c-3507225c213c" providerId="ADAL" clId="{11A46E1B-6327-4A67-91E0-A05BE5FCE121}" dt="2022-11-23T09:40:11.733" v="13836" actId="20577"/>
          <ac:spMkLst>
            <pc:docMk/>
            <pc:sldMk cId="644470349" sldId="3838"/>
            <ac:spMk id="3" creationId="{869C3FD2-AF88-4EF1-AFB7-5D31BD5AA0BF}"/>
          </ac:spMkLst>
        </pc:spChg>
        <pc:spChg chg="del">
          <ac:chgData name="Georgia N Sweet" userId="d95d3459-6f95-496b-a94c-3507225c213c" providerId="ADAL" clId="{11A46E1B-6327-4A67-91E0-A05BE5FCE121}" dt="2022-11-22T16:18:49.046" v="3854" actId="478"/>
          <ac:spMkLst>
            <pc:docMk/>
            <pc:sldMk cId="644470349" sldId="3838"/>
            <ac:spMk id="4" creationId="{78C8B647-084C-492D-A242-148BEA5B6823}"/>
          </ac:spMkLst>
        </pc:spChg>
        <pc:spChg chg="del">
          <ac:chgData name="Georgia N Sweet" userId="d95d3459-6f95-496b-a94c-3507225c213c" providerId="ADAL" clId="{11A46E1B-6327-4A67-91E0-A05BE5FCE121}" dt="2022-11-22T16:18:45.769" v="3853" actId="478"/>
          <ac:spMkLst>
            <pc:docMk/>
            <pc:sldMk cId="644470349" sldId="3838"/>
            <ac:spMk id="5" creationId="{A4A2B84E-2163-44C1-99D0-6F162AEA82E9}"/>
          </ac:spMkLst>
        </pc:spChg>
        <pc:spChg chg="mod">
          <ac:chgData name="Georgia N Sweet" userId="d95d3459-6f95-496b-a94c-3507225c213c" providerId="ADAL" clId="{11A46E1B-6327-4A67-91E0-A05BE5FCE121}" dt="2022-11-22T15:45:09.069" v="2361" actId="20577"/>
          <ac:spMkLst>
            <pc:docMk/>
            <pc:sldMk cId="644470349" sldId="3838"/>
            <ac:spMk id="7" creationId="{1BB5F7EC-11AD-44C8-3BB2-EF0F7A510848}"/>
          </ac:spMkLst>
        </pc:spChg>
      </pc:sldChg>
      <pc:sldChg chg="add del">
        <pc:chgData name="Georgia N Sweet" userId="d95d3459-6f95-496b-a94c-3507225c213c" providerId="ADAL" clId="{11A46E1B-6327-4A67-91E0-A05BE5FCE121}" dt="2022-11-22T13:34:09.456" v="1870"/>
        <pc:sldMkLst>
          <pc:docMk/>
          <pc:sldMk cId="2508240497" sldId="3838"/>
        </pc:sldMkLst>
      </pc:sldChg>
      <pc:sldChg chg="delSp modSp add del mod modNotesTx">
        <pc:chgData name="Georgia N Sweet" userId="d95d3459-6f95-496b-a94c-3507225c213c" providerId="ADAL" clId="{11A46E1B-6327-4A67-91E0-A05BE5FCE121}" dt="2022-11-22T17:32:48.610" v="5669" actId="47"/>
        <pc:sldMkLst>
          <pc:docMk/>
          <pc:sldMk cId="1769879491" sldId="3839"/>
        </pc:sldMkLst>
        <pc:spChg chg="mod">
          <ac:chgData name="Georgia N Sweet" userId="d95d3459-6f95-496b-a94c-3507225c213c" providerId="ADAL" clId="{11A46E1B-6327-4A67-91E0-A05BE5FCE121}" dt="2022-11-22T15:52:40.080" v="2578" actId="20577"/>
          <ac:spMkLst>
            <pc:docMk/>
            <pc:sldMk cId="1769879491" sldId="3839"/>
            <ac:spMk id="3" creationId="{869C3FD2-AF88-4EF1-AFB7-5D31BD5AA0BF}"/>
          </ac:spMkLst>
        </pc:spChg>
        <pc:spChg chg="del">
          <ac:chgData name="Georgia N Sweet" userId="d95d3459-6f95-496b-a94c-3507225c213c" providerId="ADAL" clId="{11A46E1B-6327-4A67-91E0-A05BE5FCE121}" dt="2022-11-22T16:18:56.511" v="3856" actId="478"/>
          <ac:spMkLst>
            <pc:docMk/>
            <pc:sldMk cId="1769879491" sldId="3839"/>
            <ac:spMk id="4" creationId="{78C8B647-084C-492D-A242-148BEA5B6823}"/>
          </ac:spMkLst>
        </pc:spChg>
        <pc:spChg chg="del">
          <ac:chgData name="Georgia N Sweet" userId="d95d3459-6f95-496b-a94c-3507225c213c" providerId="ADAL" clId="{11A46E1B-6327-4A67-91E0-A05BE5FCE121}" dt="2022-11-22T16:18:53.211" v="3855" actId="478"/>
          <ac:spMkLst>
            <pc:docMk/>
            <pc:sldMk cId="1769879491" sldId="3839"/>
            <ac:spMk id="5" creationId="{A4A2B84E-2163-44C1-99D0-6F162AEA82E9}"/>
          </ac:spMkLst>
        </pc:spChg>
        <pc:spChg chg="mod">
          <ac:chgData name="Georgia N Sweet" userId="d95d3459-6f95-496b-a94c-3507225c213c" providerId="ADAL" clId="{11A46E1B-6327-4A67-91E0-A05BE5FCE121}" dt="2022-11-22T15:52:08.405" v="2572" actId="20577"/>
          <ac:spMkLst>
            <pc:docMk/>
            <pc:sldMk cId="1769879491" sldId="3839"/>
            <ac:spMk id="7" creationId="{1BB5F7EC-11AD-44C8-3BB2-EF0F7A510848}"/>
          </ac:spMkLst>
        </pc:spChg>
      </pc:sldChg>
      <pc:sldChg chg="addSp delSp modSp add del mod modNotesTx">
        <pc:chgData name="Georgia N Sweet" userId="d95d3459-6f95-496b-a94c-3507225c213c" providerId="ADAL" clId="{11A46E1B-6327-4A67-91E0-A05BE5FCE121}" dt="2022-11-23T10:24:59.479" v="15640" actId="2696"/>
        <pc:sldMkLst>
          <pc:docMk/>
          <pc:sldMk cId="516152671" sldId="3840"/>
        </pc:sldMkLst>
        <pc:spChg chg="del mod">
          <ac:chgData name="Georgia N Sweet" userId="d95d3459-6f95-496b-a94c-3507225c213c" providerId="ADAL" clId="{11A46E1B-6327-4A67-91E0-A05BE5FCE121}" dt="2022-11-23T10:24:38.093" v="15637" actId="478"/>
          <ac:spMkLst>
            <pc:docMk/>
            <pc:sldMk cId="516152671" sldId="3840"/>
            <ac:spMk id="2" creationId="{1836E49C-11A0-4C95-8A6E-FC7E9C57C105}"/>
          </ac:spMkLst>
        </pc:spChg>
        <pc:spChg chg="add del mod">
          <ac:chgData name="Georgia N Sweet" userId="d95d3459-6f95-496b-a94c-3507225c213c" providerId="ADAL" clId="{11A46E1B-6327-4A67-91E0-A05BE5FCE121}" dt="2022-11-23T10:24:42.312" v="15638" actId="478"/>
          <ac:spMkLst>
            <pc:docMk/>
            <pc:sldMk cId="516152671" sldId="3840"/>
            <ac:spMk id="4" creationId="{8A9FFD25-99B7-7B8C-F687-ACD5FA54D2FA}"/>
          </ac:spMkLst>
        </pc:spChg>
        <pc:spChg chg="mod">
          <ac:chgData name="Georgia N Sweet" userId="d95d3459-6f95-496b-a94c-3507225c213c" providerId="ADAL" clId="{11A46E1B-6327-4A67-91E0-A05BE5FCE121}" dt="2022-11-23T09:57:24.268" v="15605" actId="20577"/>
          <ac:spMkLst>
            <pc:docMk/>
            <pc:sldMk cId="516152671" sldId="3840"/>
            <ac:spMk id="7" creationId="{1BB5F7EC-11AD-44C8-3BB2-EF0F7A510848}"/>
          </ac:spMkLst>
        </pc:spChg>
        <pc:picChg chg="add del mod">
          <ac:chgData name="Georgia N Sweet" userId="d95d3459-6f95-496b-a94c-3507225c213c" providerId="ADAL" clId="{11A46E1B-6327-4A67-91E0-A05BE5FCE121}" dt="2022-11-22T16:52:05.592" v="3908" actId="478"/>
          <ac:picMkLst>
            <pc:docMk/>
            <pc:sldMk cId="516152671" sldId="3840"/>
            <ac:picMk id="4" creationId="{2ABFB95C-09E4-B00B-ED95-798C273C7D87}"/>
          </ac:picMkLst>
        </pc:picChg>
        <pc:picChg chg="add mod">
          <ac:chgData name="Georgia N Sweet" userId="d95d3459-6f95-496b-a94c-3507225c213c" providerId="ADAL" clId="{11A46E1B-6327-4A67-91E0-A05BE5FCE121}" dt="2022-11-22T16:53:23.349" v="3913" actId="1440"/>
          <ac:picMkLst>
            <pc:docMk/>
            <pc:sldMk cId="516152671" sldId="3840"/>
            <ac:picMk id="8" creationId="{B68CFFD8-02D4-B2C0-2E91-E82BED368B5B}"/>
          </ac:picMkLst>
        </pc:picChg>
        <pc:picChg chg="del">
          <ac:chgData name="Georgia N Sweet" userId="d95d3459-6f95-496b-a94c-3507225c213c" providerId="ADAL" clId="{11A46E1B-6327-4A67-91E0-A05BE5FCE121}" dt="2022-11-22T16:25:50.874" v="3871" actId="478"/>
          <ac:picMkLst>
            <pc:docMk/>
            <pc:sldMk cId="516152671" sldId="3840"/>
            <ac:picMk id="11" creationId="{AC499EA0-1082-5AB7-DE13-6CF06A168995}"/>
          </ac:picMkLst>
        </pc:picChg>
      </pc:sldChg>
      <pc:sldChg chg="addSp delSp modSp add del mod modNotesTx">
        <pc:chgData name="Georgia N Sweet" userId="d95d3459-6f95-496b-a94c-3507225c213c" providerId="ADAL" clId="{11A46E1B-6327-4A67-91E0-A05BE5FCE121}" dt="2022-11-23T09:16:54.459" v="13364" actId="47"/>
        <pc:sldMkLst>
          <pc:docMk/>
          <pc:sldMk cId="3052446046" sldId="3841"/>
        </pc:sldMkLst>
        <pc:spChg chg="mod">
          <ac:chgData name="Georgia N Sweet" userId="d95d3459-6f95-496b-a94c-3507225c213c" providerId="ADAL" clId="{11A46E1B-6327-4A67-91E0-A05BE5FCE121}" dt="2022-11-22T17:12:26.564" v="5245" actId="14100"/>
          <ac:spMkLst>
            <pc:docMk/>
            <pc:sldMk cId="3052446046" sldId="3841"/>
            <ac:spMk id="7" creationId="{1BB5F7EC-11AD-44C8-3BB2-EF0F7A510848}"/>
          </ac:spMkLst>
        </pc:spChg>
        <pc:spChg chg="add mod">
          <ac:chgData name="Georgia N Sweet" userId="d95d3459-6f95-496b-a94c-3507225c213c" providerId="ADAL" clId="{11A46E1B-6327-4A67-91E0-A05BE5FCE121}" dt="2022-11-22T17:50:04.608" v="6138" actId="1076"/>
          <ac:spMkLst>
            <pc:docMk/>
            <pc:sldMk cId="3052446046" sldId="3841"/>
            <ac:spMk id="13" creationId="{F9A7A441-4EB5-8C94-757E-EDDDB8F98C96}"/>
          </ac:spMkLst>
        </pc:spChg>
        <pc:picChg chg="add del mod modCrop">
          <ac:chgData name="Georgia N Sweet" userId="d95d3459-6f95-496b-a94c-3507225c213c" providerId="ADAL" clId="{11A46E1B-6327-4A67-91E0-A05BE5FCE121}" dt="2022-11-22T17:17:06.891" v="5255" actId="478"/>
          <ac:picMkLst>
            <pc:docMk/>
            <pc:sldMk cId="3052446046" sldId="3841"/>
            <ac:picMk id="4" creationId="{DDB3B037-97F6-7FC6-6F93-7B5124BE5388}"/>
          </ac:picMkLst>
        </pc:picChg>
        <pc:picChg chg="del">
          <ac:chgData name="Georgia N Sweet" userId="d95d3459-6f95-496b-a94c-3507225c213c" providerId="ADAL" clId="{11A46E1B-6327-4A67-91E0-A05BE5FCE121}" dt="2022-11-22T17:11:53.553" v="5224" actId="478"/>
          <ac:picMkLst>
            <pc:docMk/>
            <pc:sldMk cId="3052446046" sldId="3841"/>
            <ac:picMk id="8" creationId="{B68CFFD8-02D4-B2C0-2E91-E82BED368B5B}"/>
          </ac:picMkLst>
        </pc:picChg>
        <pc:picChg chg="add del mod modCrop">
          <ac:chgData name="Georgia N Sweet" userId="d95d3459-6f95-496b-a94c-3507225c213c" providerId="ADAL" clId="{11A46E1B-6327-4A67-91E0-A05BE5FCE121}" dt="2022-11-22T17:19:10.545" v="5265" actId="478"/>
          <ac:picMkLst>
            <pc:docMk/>
            <pc:sldMk cId="3052446046" sldId="3841"/>
            <ac:picMk id="9" creationId="{92AAA287-C0F1-F7CC-7642-DB692BFA502C}"/>
          </ac:picMkLst>
        </pc:picChg>
        <pc:picChg chg="add mod modCrop">
          <ac:chgData name="Georgia N Sweet" userId="d95d3459-6f95-496b-a94c-3507225c213c" providerId="ADAL" clId="{11A46E1B-6327-4A67-91E0-A05BE5FCE121}" dt="2022-11-22T17:49:53.941" v="6137" actId="1076"/>
          <ac:picMkLst>
            <pc:docMk/>
            <pc:sldMk cId="3052446046" sldId="3841"/>
            <ac:picMk id="11" creationId="{CBD477BF-EB7D-730C-6145-CDE7A082B451}"/>
          </ac:picMkLst>
        </pc:picChg>
      </pc:sldChg>
      <pc:sldChg chg="addSp delSp modSp add del mod modNotesTx">
        <pc:chgData name="Georgia N Sweet" userId="d95d3459-6f95-496b-a94c-3507225c213c" providerId="ADAL" clId="{11A46E1B-6327-4A67-91E0-A05BE5FCE121}" dt="2022-11-22T20:36:00.825" v="10591" actId="47"/>
        <pc:sldMkLst>
          <pc:docMk/>
          <pc:sldMk cId="1198822676" sldId="3842"/>
        </pc:sldMkLst>
        <pc:spChg chg="mod">
          <ac:chgData name="Georgia N Sweet" userId="d95d3459-6f95-496b-a94c-3507225c213c" providerId="ADAL" clId="{11A46E1B-6327-4A67-91E0-A05BE5FCE121}" dt="2022-11-22T17:29:53.667" v="5668" actId="20577"/>
          <ac:spMkLst>
            <pc:docMk/>
            <pc:sldMk cId="1198822676" sldId="3842"/>
            <ac:spMk id="7" creationId="{1BB5F7EC-11AD-44C8-3BB2-EF0F7A510848}"/>
          </ac:spMkLst>
        </pc:spChg>
        <pc:spChg chg="add del">
          <ac:chgData name="Georgia N Sweet" userId="d95d3459-6f95-496b-a94c-3507225c213c" providerId="ADAL" clId="{11A46E1B-6327-4A67-91E0-A05BE5FCE121}" dt="2022-11-22T17:34:06.667" v="5671" actId="22"/>
          <ac:spMkLst>
            <pc:docMk/>
            <pc:sldMk cId="1198822676" sldId="3842"/>
            <ac:spMk id="8" creationId="{AC2F3399-55CF-14BD-03ED-33BAE5B3F7A6}"/>
          </ac:spMkLst>
        </pc:spChg>
        <pc:spChg chg="add del">
          <ac:chgData name="Georgia N Sweet" userId="d95d3459-6f95-496b-a94c-3507225c213c" providerId="ADAL" clId="{11A46E1B-6327-4A67-91E0-A05BE5FCE121}" dt="2022-11-22T17:34:09.809" v="5673" actId="478"/>
          <ac:spMkLst>
            <pc:docMk/>
            <pc:sldMk cId="1198822676" sldId="3842"/>
            <ac:spMk id="9" creationId="{3FEB8EE2-3C76-31FE-4B01-770D744D51BB}"/>
          </ac:spMkLst>
        </pc:spChg>
        <pc:picChg chg="del">
          <ac:chgData name="Georgia N Sweet" userId="d95d3459-6f95-496b-a94c-3507225c213c" providerId="ADAL" clId="{11A46E1B-6327-4A67-91E0-A05BE5FCE121}" dt="2022-11-22T17:29:34.911" v="5644" actId="478"/>
          <ac:picMkLst>
            <pc:docMk/>
            <pc:sldMk cId="1198822676" sldId="3842"/>
            <ac:picMk id="11" creationId="{CBD477BF-EB7D-730C-6145-CDE7A082B451}"/>
          </ac:picMkLst>
        </pc:picChg>
      </pc:sldChg>
      <pc:sldChg chg="modSp add mod modNotesTx">
        <pc:chgData name="Georgia N Sweet" userId="d95d3459-6f95-496b-a94c-3507225c213c" providerId="ADAL" clId="{11A46E1B-6327-4A67-91E0-A05BE5FCE121}" dt="2022-11-22T21:01:52.374" v="10961" actId="27636"/>
        <pc:sldMkLst>
          <pc:docMk/>
          <pc:sldMk cId="3067096602" sldId="3843"/>
        </pc:sldMkLst>
        <pc:spChg chg="mod">
          <ac:chgData name="Georgia N Sweet" userId="d95d3459-6f95-496b-a94c-3507225c213c" providerId="ADAL" clId="{11A46E1B-6327-4A67-91E0-A05BE5FCE121}" dt="2022-11-22T21:01:52.374" v="10961" actId="27636"/>
          <ac:spMkLst>
            <pc:docMk/>
            <pc:sldMk cId="3067096602" sldId="3843"/>
            <ac:spMk id="3" creationId="{869C3FD2-AF88-4EF1-AFB7-5D31BD5AA0BF}"/>
          </ac:spMkLst>
        </pc:spChg>
        <pc:spChg chg="mod">
          <ac:chgData name="Georgia N Sweet" userId="d95d3459-6f95-496b-a94c-3507225c213c" providerId="ADAL" clId="{11A46E1B-6327-4A67-91E0-A05BE5FCE121}" dt="2022-11-22T17:36:06.975" v="5736" actId="20577"/>
          <ac:spMkLst>
            <pc:docMk/>
            <pc:sldMk cId="3067096602" sldId="3843"/>
            <ac:spMk id="7" creationId="{1BB5F7EC-11AD-44C8-3BB2-EF0F7A510848}"/>
          </ac:spMkLst>
        </pc:spChg>
      </pc:sldChg>
      <pc:sldChg chg="modSp add del mod">
        <pc:chgData name="Georgia N Sweet" userId="d95d3459-6f95-496b-a94c-3507225c213c" providerId="ADAL" clId="{11A46E1B-6327-4A67-91E0-A05BE5FCE121}" dt="2022-11-22T20:02:04.813" v="8843" actId="47"/>
        <pc:sldMkLst>
          <pc:docMk/>
          <pc:sldMk cId="3104084682" sldId="3844"/>
        </pc:sldMkLst>
        <pc:spChg chg="mod">
          <ac:chgData name="Georgia N Sweet" userId="d95d3459-6f95-496b-a94c-3507225c213c" providerId="ADAL" clId="{11A46E1B-6327-4A67-91E0-A05BE5FCE121}" dt="2022-11-22T17:35:39.257" v="5728" actId="20577"/>
          <ac:spMkLst>
            <pc:docMk/>
            <pc:sldMk cId="3104084682" sldId="3844"/>
            <ac:spMk id="3" creationId="{869C3FD2-AF88-4EF1-AFB7-5D31BD5AA0BF}"/>
          </ac:spMkLst>
        </pc:spChg>
        <pc:spChg chg="mod">
          <ac:chgData name="Georgia N Sweet" userId="d95d3459-6f95-496b-a94c-3507225c213c" providerId="ADAL" clId="{11A46E1B-6327-4A67-91E0-A05BE5FCE121}" dt="2022-11-22T17:35:25.227" v="5720" actId="20577"/>
          <ac:spMkLst>
            <pc:docMk/>
            <pc:sldMk cId="3104084682" sldId="3844"/>
            <ac:spMk id="7" creationId="{1BB5F7EC-11AD-44C8-3BB2-EF0F7A510848}"/>
          </ac:spMkLst>
        </pc:spChg>
      </pc:sldChg>
      <pc:sldChg chg="addSp delSp modSp add del mod">
        <pc:chgData name="Georgia N Sweet" userId="d95d3459-6f95-496b-a94c-3507225c213c" providerId="ADAL" clId="{11A46E1B-6327-4A67-91E0-A05BE5FCE121}" dt="2022-11-22T20:02:02.234" v="8842" actId="47"/>
        <pc:sldMkLst>
          <pc:docMk/>
          <pc:sldMk cId="3257168091" sldId="3845"/>
        </pc:sldMkLst>
        <pc:spChg chg="del">
          <ac:chgData name="Georgia N Sweet" userId="d95d3459-6f95-496b-a94c-3507225c213c" providerId="ADAL" clId="{11A46E1B-6327-4A67-91E0-A05BE5FCE121}" dt="2022-11-22T18:06:14.803" v="6213" actId="478"/>
          <ac:spMkLst>
            <pc:docMk/>
            <pc:sldMk cId="3257168091" sldId="3845"/>
            <ac:spMk id="3" creationId="{869C3FD2-AF88-4EF1-AFB7-5D31BD5AA0BF}"/>
          </ac:spMkLst>
        </pc:spChg>
        <pc:spChg chg="add del mod">
          <ac:chgData name="Georgia N Sweet" userId="d95d3459-6f95-496b-a94c-3507225c213c" providerId="ADAL" clId="{11A46E1B-6327-4A67-91E0-A05BE5FCE121}" dt="2022-11-22T18:06:16.950" v="6214" actId="478"/>
          <ac:spMkLst>
            <pc:docMk/>
            <pc:sldMk cId="3257168091" sldId="3845"/>
            <ac:spMk id="5" creationId="{5BF32865-84A4-1F13-6C9C-87E11B9CA02E}"/>
          </ac:spMkLst>
        </pc:spChg>
        <pc:spChg chg="del">
          <ac:chgData name="Georgia N Sweet" userId="d95d3459-6f95-496b-a94c-3507225c213c" providerId="ADAL" clId="{11A46E1B-6327-4A67-91E0-A05BE5FCE121}" dt="2022-11-22T18:06:20.341" v="6215" actId="478"/>
          <ac:spMkLst>
            <pc:docMk/>
            <pc:sldMk cId="3257168091" sldId="3845"/>
            <ac:spMk id="7" creationId="{1BB5F7EC-11AD-44C8-3BB2-EF0F7A510848}"/>
          </ac:spMkLst>
        </pc:spChg>
        <pc:picChg chg="add del mod">
          <ac:chgData name="Georgia N Sweet" userId="d95d3459-6f95-496b-a94c-3507225c213c" providerId="ADAL" clId="{11A46E1B-6327-4A67-91E0-A05BE5FCE121}" dt="2022-11-22T18:07:52.780" v="6224" actId="21"/>
          <ac:picMkLst>
            <pc:docMk/>
            <pc:sldMk cId="3257168091" sldId="3845"/>
            <ac:picMk id="9" creationId="{AE0EE6F3-44F7-8AB9-D13D-CB88202B2B7E}"/>
          </ac:picMkLst>
        </pc:picChg>
      </pc:sldChg>
      <pc:sldChg chg="addSp delSp modSp add mod modNotesTx">
        <pc:chgData name="Georgia N Sweet" userId="d95d3459-6f95-496b-a94c-3507225c213c" providerId="ADAL" clId="{11A46E1B-6327-4A67-91E0-A05BE5FCE121}" dt="2022-11-23T09:43:14.059" v="14270" actId="313"/>
        <pc:sldMkLst>
          <pc:docMk/>
          <pc:sldMk cId="1580800185" sldId="3846"/>
        </pc:sldMkLst>
        <pc:spChg chg="del">
          <ac:chgData name="Georgia N Sweet" userId="d95d3459-6f95-496b-a94c-3507225c213c" providerId="ADAL" clId="{11A46E1B-6327-4A67-91E0-A05BE5FCE121}" dt="2022-11-22T18:07:57.269" v="6225" actId="478"/>
          <ac:spMkLst>
            <pc:docMk/>
            <pc:sldMk cId="1580800185" sldId="3846"/>
            <ac:spMk id="3" creationId="{869C3FD2-AF88-4EF1-AFB7-5D31BD5AA0BF}"/>
          </ac:spMkLst>
        </pc:spChg>
        <pc:spChg chg="add del mod">
          <ac:chgData name="Georgia N Sweet" userId="d95d3459-6f95-496b-a94c-3507225c213c" providerId="ADAL" clId="{11A46E1B-6327-4A67-91E0-A05BE5FCE121}" dt="2022-11-22T18:08:00.734" v="6227" actId="478"/>
          <ac:spMkLst>
            <pc:docMk/>
            <pc:sldMk cId="1580800185" sldId="3846"/>
            <ac:spMk id="5" creationId="{A96147BB-CBE8-64C8-0C81-78667E9E4C8D}"/>
          </ac:spMkLst>
        </pc:spChg>
        <pc:spChg chg="mod">
          <ac:chgData name="Georgia N Sweet" userId="d95d3459-6f95-496b-a94c-3507225c213c" providerId="ADAL" clId="{11A46E1B-6327-4A67-91E0-A05BE5FCE121}" dt="2022-11-22T18:08:28.189" v="6262" actId="20577"/>
          <ac:spMkLst>
            <pc:docMk/>
            <pc:sldMk cId="1580800185" sldId="3846"/>
            <ac:spMk id="7" creationId="{1BB5F7EC-11AD-44C8-3BB2-EF0F7A510848}"/>
          </ac:spMkLst>
        </pc:spChg>
        <pc:picChg chg="add mod">
          <ac:chgData name="Georgia N Sweet" userId="d95d3459-6f95-496b-a94c-3507225c213c" providerId="ADAL" clId="{11A46E1B-6327-4A67-91E0-A05BE5FCE121}" dt="2022-11-22T18:08:05.465" v="6228" actId="14100"/>
          <ac:picMkLst>
            <pc:docMk/>
            <pc:sldMk cId="1580800185" sldId="3846"/>
            <ac:picMk id="8" creationId="{51B6944C-B6C8-82A4-5CD1-226C0F2345DE}"/>
          </ac:picMkLst>
        </pc:picChg>
      </pc:sldChg>
      <pc:sldChg chg="add del">
        <pc:chgData name="Georgia N Sweet" userId="d95d3459-6f95-496b-a94c-3507225c213c" providerId="ADAL" clId="{11A46E1B-6327-4A67-91E0-A05BE5FCE121}" dt="2022-11-22T18:06:27.873" v="6217"/>
        <pc:sldMkLst>
          <pc:docMk/>
          <pc:sldMk cId="3434561145" sldId="3846"/>
        </pc:sldMkLst>
      </pc:sldChg>
      <pc:sldChg chg="modSp add mod modNotesTx">
        <pc:chgData name="Georgia N Sweet" userId="d95d3459-6f95-496b-a94c-3507225c213c" providerId="ADAL" clId="{11A46E1B-6327-4A67-91E0-A05BE5FCE121}" dt="2022-11-23T10:25:44.659" v="15643" actId="20577"/>
        <pc:sldMkLst>
          <pc:docMk/>
          <pc:sldMk cId="1714874074" sldId="3847"/>
        </pc:sldMkLst>
        <pc:spChg chg="mod">
          <ac:chgData name="Georgia N Sweet" userId="d95d3459-6f95-496b-a94c-3507225c213c" providerId="ADAL" clId="{11A46E1B-6327-4A67-91E0-A05BE5FCE121}" dt="2022-11-23T08:43:25.702" v="13082" actId="27636"/>
          <ac:spMkLst>
            <pc:docMk/>
            <pc:sldMk cId="1714874074" sldId="3847"/>
            <ac:spMk id="3" creationId="{869C3FD2-AF88-4EF1-AFB7-5D31BD5AA0BF}"/>
          </ac:spMkLst>
        </pc:spChg>
        <pc:spChg chg="mod">
          <ac:chgData name="Georgia N Sweet" userId="d95d3459-6f95-496b-a94c-3507225c213c" providerId="ADAL" clId="{11A46E1B-6327-4A67-91E0-A05BE5FCE121}" dt="2022-11-22T18:18:36.475" v="6304" actId="14100"/>
          <ac:spMkLst>
            <pc:docMk/>
            <pc:sldMk cId="1714874074" sldId="3847"/>
            <ac:spMk id="7" creationId="{1BB5F7EC-11AD-44C8-3BB2-EF0F7A510848}"/>
          </ac:spMkLst>
        </pc:spChg>
      </pc:sldChg>
      <pc:sldChg chg="modSp add del mod ord modNotesTx">
        <pc:chgData name="Georgia N Sweet" userId="d95d3459-6f95-496b-a94c-3507225c213c" providerId="ADAL" clId="{11A46E1B-6327-4A67-91E0-A05BE5FCE121}" dt="2022-11-23T09:37:32.314" v="13722" actId="20577"/>
        <pc:sldMkLst>
          <pc:docMk/>
          <pc:sldMk cId="3117530127" sldId="3848"/>
        </pc:sldMkLst>
        <pc:spChg chg="mod">
          <ac:chgData name="Georgia N Sweet" userId="d95d3459-6f95-496b-a94c-3507225c213c" providerId="ADAL" clId="{11A46E1B-6327-4A67-91E0-A05BE5FCE121}" dt="2022-11-23T09:36:42.381" v="13719" actId="27636"/>
          <ac:spMkLst>
            <pc:docMk/>
            <pc:sldMk cId="3117530127" sldId="3848"/>
            <ac:spMk id="3" creationId="{869C3FD2-AF88-4EF1-AFB7-5D31BD5AA0BF}"/>
          </ac:spMkLst>
        </pc:spChg>
        <pc:spChg chg="mod">
          <ac:chgData name="Georgia N Sweet" userId="d95d3459-6f95-496b-a94c-3507225c213c" providerId="ADAL" clId="{11A46E1B-6327-4A67-91E0-A05BE5FCE121}" dt="2022-11-22T19:33:24.615" v="8350" actId="20577"/>
          <ac:spMkLst>
            <pc:docMk/>
            <pc:sldMk cId="3117530127" sldId="3848"/>
            <ac:spMk id="7" creationId="{1BB5F7EC-11AD-44C8-3BB2-EF0F7A510848}"/>
          </ac:spMkLst>
        </pc:spChg>
      </pc:sldChg>
      <pc:sldChg chg="modSp add mod modNotesTx">
        <pc:chgData name="Georgia N Sweet" userId="d95d3459-6f95-496b-a94c-3507225c213c" providerId="ADAL" clId="{11A46E1B-6327-4A67-91E0-A05BE5FCE121}" dt="2022-11-23T09:52:46.420" v="15244" actId="20577"/>
        <pc:sldMkLst>
          <pc:docMk/>
          <pc:sldMk cId="745777189" sldId="3849"/>
        </pc:sldMkLst>
        <pc:spChg chg="mod">
          <ac:chgData name="Georgia N Sweet" userId="d95d3459-6f95-496b-a94c-3507225c213c" providerId="ADAL" clId="{11A46E1B-6327-4A67-91E0-A05BE5FCE121}" dt="2022-11-23T09:46:56.836" v="14618" actId="27636"/>
          <ac:spMkLst>
            <pc:docMk/>
            <pc:sldMk cId="745777189" sldId="3849"/>
            <ac:spMk id="3" creationId="{869C3FD2-AF88-4EF1-AFB7-5D31BD5AA0BF}"/>
          </ac:spMkLst>
        </pc:spChg>
        <pc:spChg chg="mod">
          <ac:chgData name="Georgia N Sweet" userId="d95d3459-6f95-496b-a94c-3507225c213c" providerId="ADAL" clId="{11A46E1B-6327-4A67-91E0-A05BE5FCE121}" dt="2022-11-22T19:40:09.157" v="8624" actId="14100"/>
          <ac:spMkLst>
            <pc:docMk/>
            <pc:sldMk cId="745777189" sldId="3849"/>
            <ac:spMk id="7" creationId="{1BB5F7EC-11AD-44C8-3BB2-EF0F7A510848}"/>
          </ac:spMkLst>
        </pc:spChg>
      </pc:sldChg>
      <pc:sldChg chg="addSp delSp modSp add mod modNotesTx">
        <pc:chgData name="Georgia N Sweet" userId="d95d3459-6f95-496b-a94c-3507225c213c" providerId="ADAL" clId="{11A46E1B-6327-4A67-91E0-A05BE5FCE121}" dt="2022-11-23T09:58:09.903" v="15634" actId="14100"/>
        <pc:sldMkLst>
          <pc:docMk/>
          <pc:sldMk cId="409347004" sldId="3850"/>
        </pc:sldMkLst>
        <pc:spChg chg="del">
          <ac:chgData name="Georgia N Sweet" userId="d95d3459-6f95-496b-a94c-3507225c213c" providerId="ADAL" clId="{11A46E1B-6327-4A67-91E0-A05BE5FCE121}" dt="2022-11-22T20:00:16.977" v="8835" actId="478"/>
          <ac:spMkLst>
            <pc:docMk/>
            <pc:sldMk cId="409347004" sldId="3850"/>
            <ac:spMk id="3" creationId="{869C3FD2-AF88-4EF1-AFB7-5D31BD5AA0BF}"/>
          </ac:spMkLst>
        </pc:spChg>
        <pc:spChg chg="add del mod">
          <ac:chgData name="Georgia N Sweet" userId="d95d3459-6f95-496b-a94c-3507225c213c" providerId="ADAL" clId="{11A46E1B-6327-4A67-91E0-A05BE5FCE121}" dt="2022-11-22T20:00:20.707" v="8836" actId="478"/>
          <ac:spMkLst>
            <pc:docMk/>
            <pc:sldMk cId="409347004" sldId="3850"/>
            <ac:spMk id="5" creationId="{7C19C884-6CA1-64EC-2E70-9073545F30F2}"/>
          </ac:spMkLst>
        </pc:spChg>
        <pc:spChg chg="mod">
          <ac:chgData name="Georgia N Sweet" userId="d95d3459-6f95-496b-a94c-3507225c213c" providerId="ADAL" clId="{11A46E1B-6327-4A67-91E0-A05BE5FCE121}" dt="2022-11-23T09:58:09.903" v="15634" actId="14100"/>
          <ac:spMkLst>
            <pc:docMk/>
            <pc:sldMk cId="409347004" sldId="3850"/>
            <ac:spMk id="7" creationId="{1BB5F7EC-11AD-44C8-3BB2-EF0F7A510848}"/>
          </ac:spMkLst>
        </pc:spChg>
        <pc:picChg chg="add mod">
          <ac:chgData name="Georgia N Sweet" userId="d95d3459-6f95-496b-a94c-3507225c213c" providerId="ADAL" clId="{11A46E1B-6327-4A67-91E0-A05BE5FCE121}" dt="2022-11-23T08:44:23.837" v="13085" actId="1440"/>
          <ac:picMkLst>
            <pc:docMk/>
            <pc:sldMk cId="409347004" sldId="3850"/>
            <ac:picMk id="9" creationId="{1FE92B06-493D-1DE5-8C83-F4CA61731EED}"/>
          </ac:picMkLst>
        </pc:picChg>
      </pc:sldChg>
      <pc:sldChg chg="addSp delSp modSp add mod modNotesTx">
        <pc:chgData name="Georgia N Sweet" userId="d95d3459-6f95-496b-a94c-3507225c213c" providerId="ADAL" clId="{11A46E1B-6327-4A67-91E0-A05BE5FCE121}" dt="2022-11-27T15:11:26.541" v="15645" actId="20577"/>
        <pc:sldMkLst>
          <pc:docMk/>
          <pc:sldMk cId="1268474635" sldId="3851"/>
        </pc:sldMkLst>
        <pc:spChg chg="mod">
          <ac:chgData name="Georgia N Sweet" userId="d95d3459-6f95-496b-a94c-3507225c213c" providerId="ADAL" clId="{11A46E1B-6327-4A67-91E0-A05BE5FCE121}" dt="2022-11-22T20:15:03.717" v="9641" actId="20577"/>
          <ac:spMkLst>
            <pc:docMk/>
            <pc:sldMk cId="1268474635" sldId="3851"/>
            <ac:spMk id="7" creationId="{1BB5F7EC-11AD-44C8-3BB2-EF0F7A510848}"/>
          </ac:spMkLst>
        </pc:spChg>
        <pc:spChg chg="add del">
          <ac:chgData name="Georgia N Sweet" userId="d95d3459-6f95-496b-a94c-3507225c213c" providerId="ADAL" clId="{11A46E1B-6327-4A67-91E0-A05BE5FCE121}" dt="2022-11-22T20:15:24.347" v="9643" actId="22"/>
          <ac:spMkLst>
            <pc:docMk/>
            <pc:sldMk cId="1268474635" sldId="3851"/>
            <ac:spMk id="9" creationId="{E00F78F3-03E2-796B-1062-8B38702448BC}"/>
          </ac:spMkLst>
        </pc:spChg>
        <pc:spChg chg="add mod">
          <ac:chgData name="Georgia N Sweet" userId="d95d3459-6f95-496b-a94c-3507225c213c" providerId="ADAL" clId="{11A46E1B-6327-4A67-91E0-A05BE5FCE121}" dt="2022-11-23T08:43:03.715" v="13065" actId="5793"/>
          <ac:spMkLst>
            <pc:docMk/>
            <pc:sldMk cId="1268474635" sldId="3851"/>
            <ac:spMk id="10" creationId="{9BD3B9F3-A382-3DC8-B855-ADA9063BFB79}"/>
          </ac:spMkLst>
        </pc:spChg>
        <pc:picChg chg="del">
          <ac:chgData name="Georgia N Sweet" userId="d95d3459-6f95-496b-a94c-3507225c213c" providerId="ADAL" clId="{11A46E1B-6327-4A67-91E0-A05BE5FCE121}" dt="2022-11-22T20:13:37.630" v="9616" actId="478"/>
          <ac:picMkLst>
            <pc:docMk/>
            <pc:sldMk cId="1268474635" sldId="3851"/>
            <ac:picMk id="8" creationId="{B68CFFD8-02D4-B2C0-2E91-E82BED368B5B}"/>
          </ac:picMkLst>
        </pc:picChg>
      </pc:sldChg>
      <pc:sldChg chg="add del">
        <pc:chgData name="Georgia N Sweet" userId="d95d3459-6f95-496b-a94c-3507225c213c" providerId="ADAL" clId="{11A46E1B-6327-4A67-91E0-A05BE5FCE121}" dt="2022-11-22T20:00:23.734" v="8838"/>
        <pc:sldMkLst>
          <pc:docMk/>
          <pc:sldMk cId="4211255642" sldId="3851"/>
        </pc:sldMkLst>
      </pc:sldChg>
      <pc:sldChg chg="addSp delSp modSp add del mod">
        <pc:chgData name="Georgia N Sweet" userId="d95d3459-6f95-496b-a94c-3507225c213c" providerId="ADAL" clId="{11A46E1B-6327-4A67-91E0-A05BE5FCE121}" dt="2022-11-22T21:18:28.412" v="11091" actId="47"/>
        <pc:sldMkLst>
          <pc:docMk/>
          <pc:sldMk cId="1419783948" sldId="3852"/>
        </pc:sldMkLst>
        <pc:spChg chg="mod">
          <ac:chgData name="Georgia N Sweet" userId="d95d3459-6f95-496b-a94c-3507225c213c" providerId="ADAL" clId="{11A46E1B-6327-4A67-91E0-A05BE5FCE121}" dt="2022-11-22T20:54:40.717" v="10812"/>
          <ac:spMkLst>
            <pc:docMk/>
            <pc:sldMk cId="1419783948" sldId="3852"/>
            <ac:spMk id="2" creationId="{1836E49C-11A0-4C95-8A6E-FC7E9C57C105}"/>
          </ac:spMkLst>
        </pc:spChg>
        <pc:spChg chg="mod">
          <ac:chgData name="Georgia N Sweet" userId="d95d3459-6f95-496b-a94c-3507225c213c" providerId="ADAL" clId="{11A46E1B-6327-4A67-91E0-A05BE5FCE121}" dt="2022-11-22T20:44:12.611" v="10770" actId="20577"/>
          <ac:spMkLst>
            <pc:docMk/>
            <pc:sldMk cId="1419783948" sldId="3852"/>
            <ac:spMk id="3" creationId="{869C3FD2-AF88-4EF1-AFB7-5D31BD5AA0BF}"/>
          </ac:spMkLst>
        </pc:spChg>
        <pc:spChg chg="mod">
          <ac:chgData name="Georgia N Sweet" userId="d95d3459-6f95-496b-a94c-3507225c213c" providerId="ADAL" clId="{11A46E1B-6327-4A67-91E0-A05BE5FCE121}" dt="2022-11-22T20:44:07.880" v="10769" actId="20577"/>
          <ac:spMkLst>
            <pc:docMk/>
            <pc:sldMk cId="1419783948" sldId="3852"/>
            <ac:spMk id="7" creationId="{1BB5F7EC-11AD-44C8-3BB2-EF0F7A510848}"/>
          </ac:spMkLst>
        </pc:spChg>
        <pc:spChg chg="add">
          <ac:chgData name="Georgia N Sweet" userId="d95d3459-6f95-496b-a94c-3507225c213c" providerId="ADAL" clId="{11A46E1B-6327-4A67-91E0-A05BE5FCE121}" dt="2022-11-22T20:54:22.398" v="10809" actId="22"/>
          <ac:spMkLst>
            <pc:docMk/>
            <pc:sldMk cId="1419783948" sldId="3852"/>
            <ac:spMk id="8" creationId="{6D8454C3-C70C-6665-7B35-310ED9AEDFD0}"/>
          </ac:spMkLst>
        </pc:spChg>
        <pc:spChg chg="add del">
          <ac:chgData name="Georgia N Sweet" userId="d95d3459-6f95-496b-a94c-3507225c213c" providerId="ADAL" clId="{11A46E1B-6327-4A67-91E0-A05BE5FCE121}" dt="2022-11-22T20:54:49.209" v="10818" actId="22"/>
          <ac:spMkLst>
            <pc:docMk/>
            <pc:sldMk cId="1419783948" sldId="3852"/>
            <ac:spMk id="9" creationId="{58CB4396-9143-B5D3-2D64-0F2F3B2D0D9E}"/>
          </ac:spMkLst>
        </pc:spChg>
        <pc:picChg chg="add del mod">
          <ac:chgData name="Georgia N Sweet" userId="d95d3459-6f95-496b-a94c-3507225c213c" providerId="ADAL" clId="{11A46E1B-6327-4A67-91E0-A05BE5FCE121}" dt="2022-11-22T20:55:04.516" v="10821" actId="478"/>
          <ac:picMkLst>
            <pc:docMk/>
            <pc:sldMk cId="1419783948" sldId="3852"/>
            <ac:picMk id="11" creationId="{639BEC5F-5B2D-DD24-AD11-AE1870D8768E}"/>
          </ac:picMkLst>
        </pc:picChg>
      </pc:sldChg>
      <pc:sldChg chg="modSp add mod">
        <pc:chgData name="Georgia N Sweet" userId="d95d3459-6f95-496b-a94c-3507225c213c" providerId="ADAL" clId="{11A46E1B-6327-4A67-91E0-A05BE5FCE121}" dt="2022-11-27T16:21:15.496" v="15647" actId="27636"/>
        <pc:sldMkLst>
          <pc:docMk/>
          <pc:sldMk cId="1487880860" sldId="3853"/>
        </pc:sldMkLst>
        <pc:spChg chg="mod">
          <ac:chgData name="Georgia N Sweet" userId="d95d3459-6f95-496b-a94c-3507225c213c" providerId="ADAL" clId="{11A46E1B-6327-4A67-91E0-A05BE5FCE121}" dt="2022-11-27T16:21:15.496" v="15647" actId="27636"/>
          <ac:spMkLst>
            <pc:docMk/>
            <pc:sldMk cId="1487880860" sldId="3853"/>
            <ac:spMk id="3" creationId="{869C3FD2-AF88-4EF1-AFB7-5D31BD5AA0BF}"/>
          </ac:spMkLst>
        </pc:spChg>
        <pc:spChg chg="mod">
          <ac:chgData name="Georgia N Sweet" userId="d95d3459-6f95-496b-a94c-3507225c213c" providerId="ADAL" clId="{11A46E1B-6327-4A67-91E0-A05BE5FCE121}" dt="2022-11-22T20:55:14.934" v="10833" actId="20577"/>
          <ac:spMkLst>
            <pc:docMk/>
            <pc:sldMk cId="1487880860" sldId="3853"/>
            <ac:spMk id="7" creationId="{1BB5F7EC-11AD-44C8-3BB2-EF0F7A510848}"/>
          </ac:spMkLst>
        </pc:spChg>
      </pc:sldChg>
      <pc:sldMasterChg chg="delSldLayout">
        <pc:chgData name="Georgia N Sweet" userId="d95d3459-6f95-496b-a94c-3507225c213c" providerId="ADAL" clId="{11A46E1B-6327-4A67-91E0-A05BE5FCE121}" dt="2022-11-22T20:02:17.867" v="8849" actId="47"/>
        <pc:sldMasterMkLst>
          <pc:docMk/>
          <pc:sldMasterMk cId="109464227" sldId="2147483848"/>
        </pc:sldMasterMkLst>
        <pc:sldLayoutChg chg="del">
          <pc:chgData name="Georgia N Sweet" userId="d95d3459-6f95-496b-a94c-3507225c213c" providerId="ADAL" clId="{11A46E1B-6327-4A67-91E0-A05BE5FCE121}" dt="2022-11-22T12:03:23.925" v="85" actId="47"/>
          <pc:sldLayoutMkLst>
            <pc:docMk/>
            <pc:sldMasterMk cId="109464227" sldId="2147483848"/>
            <pc:sldLayoutMk cId="346719602" sldId="2147483865"/>
          </pc:sldLayoutMkLst>
        </pc:sldLayoutChg>
        <pc:sldLayoutChg chg="del">
          <pc:chgData name="Georgia N Sweet" userId="d95d3459-6f95-496b-a94c-3507225c213c" providerId="ADAL" clId="{11A46E1B-6327-4A67-91E0-A05BE5FCE121}" dt="2022-11-22T12:03:32.876" v="86" actId="47"/>
          <pc:sldLayoutMkLst>
            <pc:docMk/>
            <pc:sldMasterMk cId="109464227" sldId="2147483848"/>
            <pc:sldLayoutMk cId="1224897596" sldId="2147483866"/>
          </pc:sldLayoutMkLst>
        </pc:sldLayoutChg>
        <pc:sldLayoutChg chg="del">
          <pc:chgData name="Georgia N Sweet" userId="d95d3459-6f95-496b-a94c-3507225c213c" providerId="ADAL" clId="{11A46E1B-6327-4A67-91E0-A05BE5FCE121}" dt="2022-11-22T20:02:15.603" v="8847" actId="47"/>
          <pc:sldLayoutMkLst>
            <pc:docMk/>
            <pc:sldMasterMk cId="109464227" sldId="2147483848"/>
            <pc:sldLayoutMk cId="2169682490" sldId="2147483867"/>
          </pc:sldLayoutMkLst>
        </pc:sldLayoutChg>
        <pc:sldLayoutChg chg="del">
          <pc:chgData name="Georgia N Sweet" userId="d95d3459-6f95-496b-a94c-3507225c213c" providerId="ADAL" clId="{11A46E1B-6327-4A67-91E0-A05BE5FCE121}" dt="2022-11-22T20:02:17.867" v="8849" actId="47"/>
          <pc:sldLayoutMkLst>
            <pc:docMk/>
            <pc:sldMasterMk cId="109464227" sldId="2147483848"/>
            <pc:sldLayoutMk cId="248343242" sldId="2147483868"/>
          </pc:sldLayoutMkLst>
        </pc:sldLayoutChg>
        <pc:sldLayoutChg chg="del">
          <pc:chgData name="Georgia N Sweet" userId="d95d3459-6f95-496b-a94c-3507225c213c" providerId="ADAL" clId="{11A46E1B-6327-4A67-91E0-A05BE5FCE121}" dt="2022-11-22T12:03:50.085" v="87" actId="47"/>
          <pc:sldLayoutMkLst>
            <pc:docMk/>
            <pc:sldMasterMk cId="109464227" sldId="2147483848"/>
            <pc:sldLayoutMk cId="2977229833" sldId="214748386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7BA811-8917-4F1D-B22F-E96045BFA4E0}" type="datetimeFigureOut">
              <a:rPr lang="en-US" smtClean="0"/>
              <a:t>11/27/2022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0C6A29-4676-420C-BBE3-ACC2B80F64D4}" type="slidenum">
              <a:rPr lang="en-US" smtClean="0"/>
              <a:t>‹#›</a:t>
            </a:fld>
            <a:endParaRPr lang="en-US" dirty="0"/>
          </a:p>
        </p:txBody>
      </p:sp>
    </p:spTree>
    <p:extLst>
      <p:ext uri="{BB962C8B-B14F-4D97-AF65-F5344CB8AC3E}">
        <p14:creationId xmlns:p14="http://schemas.microsoft.com/office/powerpoint/2010/main" val="38045970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wanted to focus my project management process to suit Digital Transformation projects but my hope is that it could be adjusted to suit other departments across the authority. </a:t>
            </a:r>
          </a:p>
        </p:txBody>
      </p:sp>
      <p:sp>
        <p:nvSpPr>
          <p:cNvPr id="4" name="Slide Number Placeholder 3"/>
          <p:cNvSpPr>
            <a:spLocks noGrp="1"/>
          </p:cNvSpPr>
          <p:nvPr>
            <p:ph type="sldNum" sz="quarter" idx="5"/>
          </p:nvPr>
        </p:nvSpPr>
        <p:spPr/>
        <p:txBody>
          <a:bodyPr/>
          <a:lstStyle/>
          <a:p>
            <a:fld id="{D40C6A29-4676-420C-BBE3-ACC2B80F64D4}" type="slidenum">
              <a:rPr lang="en-US" smtClean="0"/>
              <a:t>3</a:t>
            </a:fld>
            <a:endParaRPr lang="en-US" dirty="0"/>
          </a:p>
        </p:txBody>
      </p:sp>
    </p:spTree>
    <p:extLst>
      <p:ext uri="{BB962C8B-B14F-4D97-AF65-F5344CB8AC3E}">
        <p14:creationId xmlns:p14="http://schemas.microsoft.com/office/powerpoint/2010/main" val="1182221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333333"/>
                </a:solidFill>
                <a:effectLst/>
                <a:latin typeface="Helvetica Neue"/>
              </a:rPr>
              <a:t>The Authority have developed a corporate approach to managing projects that is based on sector best practice. The project management toolkit is intended to be used in the knowledge that there’s no ‘one size fits all’ approach, but that a core set of principles always apply. </a:t>
            </a:r>
          </a:p>
          <a:p>
            <a:endParaRPr lang="en-GB" dirty="0"/>
          </a:p>
          <a:p>
            <a:r>
              <a:rPr lang="en-GB" dirty="0"/>
              <a:t>In my two year experience working at the Authority I haven’t seen any of the project documentation listed in the Toolkit being used in practise. It’s overwhelming, lengthy and adds to an already stretched workload. Lots of communication is done via email which results in various document versions saved locally and limits collaboration. </a:t>
            </a:r>
          </a:p>
          <a:p>
            <a:endParaRPr lang="en-GB" dirty="0"/>
          </a:p>
          <a:p>
            <a:r>
              <a:rPr lang="en-GB" dirty="0"/>
              <a:t>Microsoft Project is recommended in the Toolkit as a resource to support projects but staff don’t actually have access to MS Project so I wanted to build my Project Management process using MS apps that we do have access to. </a:t>
            </a:r>
          </a:p>
          <a:p>
            <a:endParaRPr lang="en-GB" dirty="0"/>
          </a:p>
          <a:p>
            <a:r>
              <a:rPr lang="en-GB" dirty="0"/>
              <a:t>Although the Authority has a project management Toolkit in place, projects are mostly managed on an ad hoc basis without following any clear structure or process</a:t>
            </a:r>
          </a:p>
        </p:txBody>
      </p:sp>
      <p:sp>
        <p:nvSpPr>
          <p:cNvPr id="4" name="Slide Number Placeholder 3"/>
          <p:cNvSpPr>
            <a:spLocks noGrp="1"/>
          </p:cNvSpPr>
          <p:nvPr>
            <p:ph type="sldNum" sz="quarter" idx="5"/>
          </p:nvPr>
        </p:nvSpPr>
        <p:spPr/>
        <p:txBody>
          <a:bodyPr/>
          <a:lstStyle/>
          <a:p>
            <a:fld id="{D40C6A29-4676-420C-BBE3-ACC2B80F64D4}" type="slidenum">
              <a:rPr lang="en-US" smtClean="0"/>
              <a:t>4</a:t>
            </a:fld>
            <a:endParaRPr lang="en-US" dirty="0"/>
          </a:p>
        </p:txBody>
      </p:sp>
    </p:spTree>
    <p:extLst>
      <p:ext uri="{BB962C8B-B14F-4D97-AF65-F5344CB8AC3E}">
        <p14:creationId xmlns:p14="http://schemas.microsoft.com/office/powerpoint/2010/main" val="9497018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Departments often work to their own priorities and objectives in a very siloed way so there is very little knowledge sharing and collaboration across the authority. This means there aren’t many opportunities for ‘lessons learned’ and sometimes there’s very similar (if not identical) projects running that departments aren’t aware of. </a:t>
            </a:r>
          </a:p>
          <a:p>
            <a:endParaRPr lang="en-GB" dirty="0"/>
          </a:p>
          <a:p>
            <a:r>
              <a:rPr lang="en-GB" dirty="0"/>
              <a:t>Resource is a real issue in the authority. I’ve worked on a few projects where there is real enthusiasm and drive at the beginning of the project but this gradually reduces throughout the duration of the project until you reach a point where the stakeholders aren’t responding or the project has to come to a stop. I think the reason for this is that departmental resources are under a huge strain to deliver the project while also fulfilling their normal operational roles. </a:t>
            </a:r>
          </a:p>
          <a:p>
            <a:endParaRPr lang="en-GB" dirty="0"/>
          </a:p>
          <a:p>
            <a:r>
              <a:rPr lang="en-GB" dirty="0"/>
              <a:t>IT resource is also limited – departments often go straight to IT resource to ask for resource or favours which means that they often bogged down with work that hasn’t been approved and isn’t on their work program.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mj-lt"/>
                <a:ea typeface="Calibri" panose="020F0502020204030204" pitchFamily="34" charset="0"/>
              </a:rPr>
              <a:t>Communication and governance of projects can be very poor – very little project documentation or clear project plans or schedules. As I mentioned, most projects are managed on an ad hoc basis. Risks, lead times, changes aren’t considered.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mj-lt"/>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mj-lt"/>
                <a:ea typeface="Calibri" panose="020F0502020204030204" pitchFamily="34" charset="0"/>
              </a:rPr>
              <a:t>Project closure is non existed which means that the project team often continue to support the project long term rather than reverting back to a business as usual model. </a:t>
            </a:r>
          </a:p>
          <a:p>
            <a:endParaRPr lang="en-GB" dirty="0"/>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5</a:t>
            </a:fld>
            <a:endParaRPr lang="en-US" dirty="0"/>
          </a:p>
        </p:txBody>
      </p:sp>
    </p:spTree>
    <p:extLst>
      <p:ext uri="{BB962C8B-B14F-4D97-AF65-F5344CB8AC3E}">
        <p14:creationId xmlns:p14="http://schemas.microsoft.com/office/powerpoint/2010/main" val="42850094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Expression of Interest process is something that we’ve recently implemented in our department which I wanted to include in my Project Management process because it’s working really effectively. </a:t>
            </a:r>
          </a:p>
          <a:p>
            <a:pPr marL="171450" indent="-171450">
              <a:buFont typeface="Arial" panose="020B0604020202020204" pitchFamily="34" charset="0"/>
              <a:buChar char="•"/>
            </a:pPr>
            <a:r>
              <a:rPr lang="en-GB" b="0" i="0" dirty="0">
                <a:solidFill>
                  <a:srgbClr val="333333"/>
                </a:solidFill>
                <a:effectLst/>
                <a:latin typeface="Helvetica Neue"/>
              </a:rPr>
              <a:t>It can be viewed as a business case for requesting IT resource or Digital Transformation funding. It gives justification of the requested work or project, and helps the service to prioritise the work required by the requesting department.</a:t>
            </a:r>
          </a:p>
          <a:p>
            <a:pPr marL="171450" indent="-171450">
              <a:buFont typeface="Arial" panose="020B0604020202020204" pitchFamily="34" charset="0"/>
              <a:buChar char="•"/>
            </a:pPr>
            <a:r>
              <a:rPr lang="en-GB" b="0" i="0" dirty="0">
                <a:solidFill>
                  <a:srgbClr val="333333"/>
                </a:solidFill>
                <a:effectLst/>
                <a:latin typeface="Helvetica Neue"/>
              </a:rPr>
              <a:t>The Expression of Interest form is online and available to all staff so anyone in the authority can put forward their ideas for service improvement. </a:t>
            </a:r>
          </a:p>
          <a:p>
            <a:pPr marL="171450" indent="-171450">
              <a:buFont typeface="Arial" panose="020B0604020202020204" pitchFamily="34" charset="0"/>
              <a:buChar char="•"/>
            </a:pPr>
            <a:r>
              <a:rPr lang="en-GB" b="0" i="0" dirty="0">
                <a:solidFill>
                  <a:srgbClr val="333333"/>
                </a:solidFill>
                <a:effectLst/>
                <a:latin typeface="Helvetica Neue"/>
              </a:rPr>
              <a:t>The form is accessible, easy to fill out and doesn’t require huge amounts of detail so staff aren’t put off from filling it in. </a:t>
            </a:r>
          </a:p>
          <a:p>
            <a:pPr marL="171450" indent="-171450">
              <a:buFont typeface="Arial" panose="020B0604020202020204" pitchFamily="34" charset="0"/>
              <a:buChar char="•"/>
            </a:pPr>
            <a:r>
              <a:rPr lang="en-GB" b="0" i="0" dirty="0">
                <a:solidFill>
                  <a:srgbClr val="333333"/>
                </a:solidFill>
                <a:effectLst/>
                <a:latin typeface="Helvetica Neue"/>
              </a:rPr>
              <a:t>It allows us as a Digital Transformation team to quantify the work coming which in turn allows us to evaluate priorities against our available resources. </a:t>
            </a:r>
          </a:p>
          <a:p>
            <a:pPr marL="171450" indent="-171450">
              <a:buFont typeface="Arial" panose="020B0604020202020204" pitchFamily="34" charset="0"/>
              <a:buChar char="•"/>
            </a:pPr>
            <a:r>
              <a:rPr lang="en-GB" b="0" i="0" dirty="0">
                <a:solidFill>
                  <a:srgbClr val="333333"/>
                </a:solidFill>
                <a:effectLst/>
                <a:latin typeface="Helvetica Neue"/>
              </a:rPr>
              <a:t>It stops staff members going directly to ICT resource to ask for work or development. </a:t>
            </a:r>
          </a:p>
          <a:p>
            <a:pPr marL="171450" indent="-171450">
              <a:buFont typeface="Arial" panose="020B0604020202020204" pitchFamily="34" charset="0"/>
              <a:buChar char="•"/>
            </a:pPr>
            <a:r>
              <a:rPr lang="en-GB" b="0" i="0" dirty="0">
                <a:solidFill>
                  <a:srgbClr val="333333"/>
                </a:solidFill>
                <a:effectLst/>
                <a:latin typeface="Helvetica Neue"/>
              </a:rPr>
              <a:t>If a department want IT resource they have to submit an Expression of Interest, there is no other route. </a:t>
            </a:r>
          </a:p>
          <a:p>
            <a:pPr marL="171450" indent="-171450">
              <a:buFont typeface="Arial" panose="020B0604020202020204" pitchFamily="34" charset="0"/>
              <a:buChar char="•"/>
            </a:pPr>
            <a:endParaRPr lang="en-GB" b="0" i="0" dirty="0">
              <a:solidFill>
                <a:srgbClr val="333333"/>
              </a:solidFill>
              <a:effectLst/>
              <a:latin typeface="Helvetica Neue"/>
            </a:endParaRPr>
          </a:p>
          <a:p>
            <a:pPr marL="171450" indent="-171450">
              <a:buFont typeface="Arial" panose="020B0604020202020204" pitchFamily="34" charset="0"/>
              <a:buChar char="•"/>
            </a:pPr>
            <a:r>
              <a:rPr lang="en-GB" b="0" i="0" dirty="0">
                <a:solidFill>
                  <a:srgbClr val="333333"/>
                </a:solidFill>
                <a:effectLst/>
                <a:latin typeface="Helvetica Neue"/>
              </a:rPr>
              <a:t>I mentioned that one of the issues with our current process is that we have limited IT resource available to support projects. I think the EOI process has really helped to support our IT staff because they’re no longer contacted directly to complete work. There is an official process for requesting work and so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6</a:t>
            </a:fld>
            <a:endParaRPr lang="en-US" dirty="0"/>
          </a:p>
        </p:txBody>
      </p:sp>
    </p:spTree>
    <p:extLst>
      <p:ext uri="{BB962C8B-B14F-4D97-AF65-F5344CB8AC3E}">
        <p14:creationId xmlns:p14="http://schemas.microsoft.com/office/powerpoint/2010/main" val="9769595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Calibri" panose="020F0502020204030204" pitchFamily="34" charset="0"/>
                <a:cs typeface="+mn-cs"/>
              </a:rPr>
              <a:t>Confirming that there is available resource to support the project and setting up a project governance team is a crucial part of the EOI process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prstClr val="black">
                    <a:lumMod val="75000"/>
                    <a:lumOff val="25000"/>
                  </a:prstClr>
                </a:solidFill>
                <a:latin typeface="Trebuchet MS" panose="020B0603020202020204"/>
                <a:ea typeface="Calibri" panose="020F0502020204030204" pitchFamily="34" charset="0"/>
              </a:rPr>
              <a:t>Many of our stakeholders are under huge resource pressures and are required to deliver projects on top of their daily tasks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Calibri" panose="020F0502020204030204" pitchFamily="34" charset="0"/>
                <a:cs typeface="+mn-cs"/>
              </a:rPr>
              <a:t>Implement </a:t>
            </a:r>
            <a:r>
              <a:rPr lang="en-GB" sz="1200" dirty="0">
                <a:solidFill>
                  <a:prstClr val="black">
                    <a:lumMod val="75000"/>
                    <a:lumOff val="25000"/>
                  </a:prstClr>
                </a:solidFill>
                <a:latin typeface="Trebuchet MS" panose="020B0603020202020204"/>
                <a:ea typeface="Calibri" panose="020F0502020204030204" pitchFamily="34" charset="0"/>
              </a:rPr>
              <a:t>Six Sigma approach where 1% of workforce are committed as ‘black belts’. “Once trained properly, these individuals work only on black belt projects. In this regard, they are strictly overhead and contribute nothing directly to the everyday operations.” (Keller, 2011, p. 20).</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prstClr val="black">
                    <a:lumMod val="75000"/>
                    <a:lumOff val="25000"/>
                  </a:prstClr>
                </a:solidFill>
                <a:latin typeface="Trebuchet MS" panose="020B0603020202020204"/>
                <a:ea typeface="Calibri" panose="020F0502020204030204" pitchFamily="34" charset="0"/>
              </a:rPr>
              <a:t>‘Project Teams’ located in each department who would take ownership of all departmental projects while not being required to fulfil other roles or tasks. </a:t>
            </a:r>
            <a:endParaRPr kumimoji="0" lang="en-GB" sz="12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Calibri" panose="020F0502020204030204" pitchFamily="34" charset="0"/>
              <a:cs typeface="+mn-cs"/>
            </a:endParaRP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7</a:t>
            </a:fld>
            <a:endParaRPr lang="en-US" dirty="0"/>
          </a:p>
        </p:txBody>
      </p:sp>
    </p:spTree>
    <p:extLst>
      <p:ext uri="{BB962C8B-B14F-4D97-AF65-F5344CB8AC3E}">
        <p14:creationId xmlns:p14="http://schemas.microsoft.com/office/powerpoint/2010/main" val="14791069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project documentation would be digitally held within Teams with easy, accessible templates available at the beginning of each project. </a:t>
            </a:r>
          </a:p>
        </p:txBody>
      </p:sp>
      <p:sp>
        <p:nvSpPr>
          <p:cNvPr id="4" name="Slide Number Placeholder 3"/>
          <p:cNvSpPr>
            <a:spLocks noGrp="1"/>
          </p:cNvSpPr>
          <p:nvPr>
            <p:ph type="sldNum" sz="quarter" idx="5"/>
          </p:nvPr>
        </p:nvSpPr>
        <p:spPr/>
        <p:txBody>
          <a:bodyPr/>
          <a:lstStyle/>
          <a:p>
            <a:fld id="{D40C6A29-4676-420C-BBE3-ACC2B80F64D4}" type="slidenum">
              <a:rPr lang="en-US" smtClean="0"/>
              <a:t>8</a:t>
            </a:fld>
            <a:endParaRPr lang="en-US" dirty="0"/>
          </a:p>
        </p:txBody>
      </p:sp>
    </p:spTree>
    <p:extLst>
      <p:ext uri="{BB962C8B-B14F-4D97-AF65-F5344CB8AC3E}">
        <p14:creationId xmlns:p14="http://schemas.microsoft.com/office/powerpoint/2010/main" val="27934553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project planning and scheduling I’d like utilise Tasks within Teams. It allows project tasks to be scheduled in a Kanban view. </a:t>
            </a:r>
          </a:p>
          <a:p>
            <a:r>
              <a:rPr lang="en-GB" dirty="0"/>
              <a:t>This again allows for collaboration across all stakeholders, it’s visual, it can be upscaled. </a:t>
            </a:r>
          </a:p>
          <a:p>
            <a:r>
              <a:rPr lang="en-GB" dirty="0"/>
              <a:t>Multiple tasks can be added, assigned to individuals and comments and notes can be added against tasks which the project team are notified of. </a:t>
            </a:r>
          </a:p>
          <a:p>
            <a:r>
              <a:rPr lang="en-GB" dirty="0"/>
              <a:t>This is a tool that we’re not currently utilising and its free </a:t>
            </a:r>
          </a:p>
        </p:txBody>
      </p:sp>
      <p:sp>
        <p:nvSpPr>
          <p:cNvPr id="4" name="Slide Number Placeholder 3"/>
          <p:cNvSpPr>
            <a:spLocks noGrp="1"/>
          </p:cNvSpPr>
          <p:nvPr>
            <p:ph type="sldNum" sz="quarter" idx="5"/>
          </p:nvPr>
        </p:nvSpPr>
        <p:spPr/>
        <p:txBody>
          <a:bodyPr/>
          <a:lstStyle/>
          <a:p>
            <a:fld id="{D40C6A29-4676-420C-BBE3-ACC2B80F64D4}" type="slidenum">
              <a:rPr lang="en-US" smtClean="0"/>
              <a:t>9</a:t>
            </a:fld>
            <a:endParaRPr lang="en-US" dirty="0"/>
          </a:p>
        </p:txBody>
      </p:sp>
    </p:spTree>
    <p:extLst>
      <p:ext uri="{BB962C8B-B14F-4D97-AF65-F5344CB8AC3E}">
        <p14:creationId xmlns:p14="http://schemas.microsoft.com/office/powerpoint/2010/main" val="7660401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mj-lt"/>
                <a:ea typeface="Calibri" panose="020F0502020204030204" pitchFamily="34" charset="0"/>
              </a:rPr>
              <a:t>I want to managing stakeholder engagement through daily SCRUM meetings held on Teams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mj-lt"/>
                <a:ea typeface="Calibri" panose="020F0502020204030204" pitchFamily="34" charset="0"/>
              </a:rPr>
              <a:t>(Morris and Carroll state that ‘Daily Scrums result in improved communications and remove the need for other meetings. They identify and deal with obstacles to development, promote speedy decision making, and increase the Development Team’s product knowledge.’</a:t>
            </a:r>
          </a:p>
          <a:p>
            <a:r>
              <a:rPr lang="en-GB" sz="1200" dirty="0">
                <a:latin typeface="+mj-lt"/>
                <a:ea typeface="Calibri" panose="020F0502020204030204" pitchFamily="34" charset="0"/>
              </a:rPr>
              <a:t>I think this would really improve the communication and knowledge sharing, e</a:t>
            </a:r>
            <a:r>
              <a:rPr lang="en-GB" dirty="0"/>
              <a:t>ncourage lessons learned and project discussion which I said has been lacking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wanted to move away from the PRINCE method of </a:t>
            </a:r>
            <a:r>
              <a:rPr lang="en-GB" sz="1800" dirty="0">
                <a:effectLst/>
                <a:latin typeface="Arial" panose="020B0604020202020204" pitchFamily="34" charset="0"/>
                <a:ea typeface="Calibri" panose="020F0502020204030204" pitchFamily="34" charset="0"/>
              </a:rPr>
              <a:t>projects being output oriented rather than work oriented so w</a:t>
            </a:r>
            <a:r>
              <a:rPr lang="en-GB" sz="1200" dirty="0">
                <a:latin typeface="+mj-lt"/>
                <a:ea typeface="Calibri" panose="020F0502020204030204" pitchFamily="34" charset="0"/>
              </a:rPr>
              <a:t>here possible I’d like an agile (iterative) approach to be adopted during project delivery.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mj-lt"/>
                <a:ea typeface="Calibri" panose="020F0502020204030204" pitchFamily="34" charset="0"/>
              </a:rPr>
              <a:t>“The agile approach to projects starts out with the expectation that the requirements (or features) will evolve and change during the course of the project. What is fixed and agreed between the project team and the customer is the resources that will be used and the time that will be taken by the project team to deliver as much as possible of the prioritized features the customer wants.” (Morris and Carroll, 2015, p. 8) </a:t>
            </a:r>
          </a:p>
          <a:p>
            <a:r>
              <a:rPr lang="en-GB" sz="1800" dirty="0">
                <a:effectLst/>
                <a:latin typeface="Arial" panose="020B0604020202020204" pitchFamily="34" charset="0"/>
                <a:ea typeface="Calibri" panose="020F0502020204030204" pitchFamily="34" charset="0"/>
              </a:rPr>
              <a:t>I believe this approach would also allow for better, more creative output from our software developers because they’d be given the freedom to think innovatively using their experience and expert knowledge to deliver an outcome, an outcome which could be even better than what the customer or project team had envisioned.</a:t>
            </a:r>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10</a:t>
            </a:fld>
            <a:endParaRPr lang="en-US" dirty="0"/>
          </a:p>
        </p:txBody>
      </p:sp>
    </p:spTree>
    <p:extLst>
      <p:ext uri="{BB962C8B-B14F-4D97-AF65-F5344CB8AC3E}">
        <p14:creationId xmlns:p14="http://schemas.microsoft.com/office/powerpoint/2010/main" val="7215977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another tool that we’re not utilising in the authority is Microsoft Lists. In a similar way to Tasks, it allows risks to be rag rated, assigned to specific staff and comments added against specific items in the list. These are date and time stamped so there’s a continual log of communication and history. </a:t>
            </a:r>
          </a:p>
        </p:txBody>
      </p:sp>
      <p:sp>
        <p:nvSpPr>
          <p:cNvPr id="4" name="Slide Number Placeholder 3"/>
          <p:cNvSpPr>
            <a:spLocks noGrp="1"/>
          </p:cNvSpPr>
          <p:nvPr>
            <p:ph type="sldNum" sz="quarter" idx="5"/>
          </p:nvPr>
        </p:nvSpPr>
        <p:spPr/>
        <p:txBody>
          <a:bodyPr/>
          <a:lstStyle/>
          <a:p>
            <a:fld id="{D40C6A29-4676-420C-BBE3-ACC2B80F64D4}" type="slidenum">
              <a:rPr lang="en-US" smtClean="0"/>
              <a:t>11</a:t>
            </a:fld>
            <a:endParaRPr lang="en-US" dirty="0"/>
          </a:p>
        </p:txBody>
      </p:sp>
    </p:spTree>
    <p:extLst>
      <p:ext uri="{BB962C8B-B14F-4D97-AF65-F5344CB8AC3E}">
        <p14:creationId xmlns:p14="http://schemas.microsoft.com/office/powerpoint/2010/main" val="4108722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the moment, project review and close is non-existent and hasn’t been a part of any of the projects I’ve worked on. As I mentioned at the start, this is one of the main issues with resource. If we don’t have project closure, our resources aren’t available to move on to other projects. </a:t>
            </a:r>
          </a:p>
          <a:p>
            <a:r>
              <a:rPr lang="en-GB" sz="1200" dirty="0">
                <a:latin typeface="+mj-lt"/>
                <a:ea typeface="Calibri" panose="020F0502020204030204" pitchFamily="34" charset="0"/>
              </a:rPr>
              <a:t>I want to implement a process by which the Project Board confirm that the project has come to an end. In that meeting the project will be reviewed to capture the benefits, lessons and other relevant experiences. I think this part is so crucial for informing future projects. </a:t>
            </a:r>
          </a:p>
          <a:p>
            <a:pPr marL="0" indent="0">
              <a:buNone/>
            </a:pPr>
            <a:endParaRPr lang="en-GB" sz="1200" dirty="0">
              <a:latin typeface="+mj-lt"/>
              <a:ea typeface="Calibri" panose="020F0502020204030204" pitchFamily="34" charset="0"/>
            </a:endParaRPr>
          </a:p>
          <a:p>
            <a:r>
              <a:rPr lang="en-GB" sz="1200" dirty="0">
                <a:latin typeface="+mj-lt"/>
                <a:ea typeface="Calibri" panose="020F0502020204030204" pitchFamily="34" charset="0"/>
              </a:rPr>
              <a:t>We’ll capture and share project successes</a:t>
            </a:r>
          </a:p>
          <a:p>
            <a:pPr marL="0" indent="0">
              <a:buNone/>
            </a:pPr>
            <a:endParaRPr lang="en-GB" sz="1200" dirty="0">
              <a:latin typeface="+mj-lt"/>
              <a:ea typeface="Calibri" panose="020F0502020204030204" pitchFamily="34" charset="0"/>
            </a:endParaRPr>
          </a:p>
          <a:p>
            <a:r>
              <a:rPr lang="en-GB" sz="1200" dirty="0">
                <a:latin typeface="+mj-lt"/>
                <a:ea typeface="Calibri" panose="020F0502020204030204" pitchFamily="34" charset="0"/>
              </a:rPr>
              <a:t>Prepare for handover - operational/ procedural instructions and any ongoing issues/ risks need to be transferred to the operating team or service area.</a:t>
            </a:r>
          </a:p>
          <a:p>
            <a:pPr marL="0" indent="0">
              <a:buNone/>
            </a:pPr>
            <a:endParaRPr lang="en-GB" sz="1200" dirty="0">
              <a:latin typeface="+mj-lt"/>
              <a:ea typeface="Calibri" panose="020F0502020204030204" pitchFamily="34" charset="0"/>
            </a:endParaRPr>
          </a:p>
          <a:p>
            <a:r>
              <a:rPr lang="en-GB" sz="1200" dirty="0">
                <a:latin typeface="+mj-lt"/>
                <a:ea typeface="Calibri" panose="020F0502020204030204" pitchFamily="34" charset="0"/>
              </a:rPr>
              <a:t>From there, the project team are released </a:t>
            </a: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12</a:t>
            </a:fld>
            <a:endParaRPr lang="en-US" dirty="0"/>
          </a:p>
        </p:txBody>
      </p:sp>
    </p:spTree>
    <p:extLst>
      <p:ext uri="{BB962C8B-B14F-4D97-AF65-F5344CB8AC3E}">
        <p14:creationId xmlns:p14="http://schemas.microsoft.com/office/powerpoint/2010/main" val="8238859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14</a:t>
            </a:fld>
            <a:endParaRPr lang="en-US" dirty="0"/>
          </a:p>
        </p:txBody>
      </p:sp>
    </p:spTree>
    <p:extLst>
      <p:ext uri="{BB962C8B-B14F-4D97-AF65-F5344CB8AC3E}">
        <p14:creationId xmlns:p14="http://schemas.microsoft.com/office/powerpoint/2010/main" val="13847506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52D1E78-4787-419C-BC74-F9EE81377CF7}"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2ACB21-9FC1-4EE5-AA0F-4CC46939ABDE}" type="slidenum">
              <a:rPr lang="en-GB" smtClean="0"/>
              <a:t>‹#›</a:t>
            </a:fld>
            <a:endParaRPr lang="en-GB"/>
          </a:p>
        </p:txBody>
      </p:sp>
      <p:sp>
        <p:nvSpPr>
          <p:cNvPr id="18" name="Freeform 13">
            <a:extLst>
              <a:ext uri="{FF2B5EF4-FFF2-40B4-BE49-F238E27FC236}">
                <a16:creationId xmlns:a16="http://schemas.microsoft.com/office/drawing/2014/main" id="{E4BFA806-A72D-B628-F25E-2A7EC9220407}"/>
              </a:ext>
            </a:extLst>
          </p:cNvPr>
          <p:cNvSpPr/>
          <p:nvPr userDrawn="1"/>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cxnSp>
        <p:nvCxnSpPr>
          <p:cNvPr id="28" name="Straight Connector 27">
            <a:extLst>
              <a:ext uri="{FF2B5EF4-FFF2-40B4-BE49-F238E27FC236}">
                <a16:creationId xmlns:a16="http://schemas.microsoft.com/office/drawing/2014/main" id="{1C44F559-C6A0-A27F-8F60-6C8441EDB581}"/>
              </a:ext>
            </a:extLst>
          </p:cNvPr>
          <p:cNvCxnSpPr>
            <a:cxnSpLocks/>
          </p:cNvCxnSpPr>
          <p:nvPr userDrawn="1"/>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0" name="Freeform: Shape 29">
            <a:extLst>
              <a:ext uri="{FF2B5EF4-FFF2-40B4-BE49-F238E27FC236}">
                <a16:creationId xmlns:a16="http://schemas.microsoft.com/office/drawing/2014/main" id="{6B33012A-31A0-B647-2F85-F509B696068D}"/>
              </a:ext>
            </a:extLst>
          </p:cNvPr>
          <p:cNvSpPr/>
          <p:nvPr userDrawn="1"/>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4CBDB418-9ECA-31B3-B6D4-140AAD4E8A5B}"/>
              </a:ext>
            </a:extLst>
          </p:cNvPr>
          <p:cNvSpPr/>
          <p:nvPr userDrawn="1"/>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2" name="Oval 31">
            <a:extLst>
              <a:ext uri="{FF2B5EF4-FFF2-40B4-BE49-F238E27FC236}">
                <a16:creationId xmlns:a16="http://schemas.microsoft.com/office/drawing/2014/main" id="{54ABFCB1-4ABE-A178-6CBB-EC72D3CAB00B}"/>
              </a:ext>
            </a:extLst>
          </p:cNvPr>
          <p:cNvSpPr/>
          <p:nvPr userDrawn="1"/>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A768AABB-9998-87EE-1772-C5F621128A9D}"/>
              </a:ext>
            </a:extLst>
          </p:cNvPr>
          <p:cNvSpPr/>
          <p:nvPr userDrawn="1"/>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4" name="Arc 33">
            <a:extLst>
              <a:ext uri="{FF2B5EF4-FFF2-40B4-BE49-F238E27FC236}">
                <a16:creationId xmlns:a16="http://schemas.microsoft.com/office/drawing/2014/main" id="{278F167C-30CE-F7EC-69FB-F68AF07F018B}"/>
              </a:ext>
            </a:extLst>
          </p:cNvPr>
          <p:cNvSpPr/>
          <p:nvPr userDrawn="1"/>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85060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r>
              <a:rPr lang="en-US">
                <a:solidFill>
                  <a:prstClr val="black">
                    <a:tint val="75000"/>
                  </a:prstClr>
                </a:solidFill>
              </a:rPr>
              <a:t>9/3/20XX</a:t>
            </a:r>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r>
              <a:rPr lang="en-US">
                <a:solidFill>
                  <a:prstClr val="black">
                    <a:tint val="75000"/>
                  </a:prstClr>
                </a:solidFill>
              </a:rPr>
              <a:t>Presentation Title</a:t>
            </a: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4206687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2D1E78-4787-419C-BC74-F9EE81377CF7}"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2ACB21-9FC1-4EE5-AA0F-4CC46939ABDE}" type="slidenum">
              <a:rPr lang="en-GB" smtClean="0"/>
              <a:t>‹#›</a:t>
            </a:fld>
            <a:endParaRPr lang="en-GB"/>
          </a:p>
        </p:txBody>
      </p:sp>
      <p:sp>
        <p:nvSpPr>
          <p:cNvPr id="7" name="Oval 6">
            <a:extLst>
              <a:ext uri="{FF2B5EF4-FFF2-40B4-BE49-F238E27FC236}">
                <a16:creationId xmlns:a16="http://schemas.microsoft.com/office/drawing/2014/main" id="{C27F2047-BBC1-53F8-6AE2-999268E334E0}"/>
              </a:ext>
            </a:extLst>
          </p:cNvPr>
          <p:cNvSpPr/>
          <p:nvPr userDrawn="1"/>
        </p:nvSpPr>
        <p:spPr>
          <a:xfrm>
            <a:off x="2815929" y="148929"/>
            <a:ext cx="6560142" cy="656014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96D95112-7EB4-57A3-A9B7-F57439396A5B}"/>
              </a:ext>
            </a:extLst>
          </p:cNvPr>
          <p:cNvSpPr/>
          <p:nvPr userDrawn="1"/>
        </p:nvSpPr>
        <p:spPr>
          <a:xfrm rot="9222429" flipV="1">
            <a:off x="2494119" y="-28502"/>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Oval 8">
            <a:extLst>
              <a:ext uri="{FF2B5EF4-FFF2-40B4-BE49-F238E27FC236}">
                <a16:creationId xmlns:a16="http://schemas.microsoft.com/office/drawing/2014/main" id="{49C33996-0896-6FE4-E5DC-AE83B8BCCA9A}"/>
              </a:ext>
            </a:extLst>
          </p:cNvPr>
          <p:cNvSpPr/>
          <p:nvPr userDrawn="1"/>
        </p:nvSpPr>
        <p:spPr>
          <a:xfrm>
            <a:off x="8165417" y="5241988"/>
            <a:ext cx="759403" cy="73880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24491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r>
              <a:rPr lang="en-US">
                <a:solidFill>
                  <a:prstClr val="black">
                    <a:tint val="75000"/>
                  </a:prstClr>
                </a:solidFill>
              </a:rPr>
              <a:t>9/3/20XX</a:t>
            </a:r>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pPr>
              <a:defRPr/>
            </a:pPr>
            <a:r>
              <a:rPr lang="en-US">
                <a:solidFill>
                  <a:prstClr val="black">
                    <a:tint val="75000"/>
                  </a:prstClr>
                </a:solidFill>
              </a:rPr>
              <a:t>Presentation Title</a:t>
            </a:r>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2139597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r>
              <a:rPr lang="en-US">
                <a:solidFill>
                  <a:prstClr val="black">
                    <a:tint val="75000"/>
                  </a:prstClr>
                </a:solidFill>
              </a:rPr>
              <a:t>9/3/20XX</a:t>
            </a:r>
            <a:endParaRPr lang="en-US" dirty="0">
              <a:solidFill>
                <a:prstClr val="black">
                  <a:tint val="75000"/>
                </a:prstClr>
              </a:solidFill>
            </a:endParaRPr>
          </a:p>
        </p:txBody>
      </p:sp>
      <p:sp>
        <p:nvSpPr>
          <p:cNvPr id="8" name="Footer Placeholder 7"/>
          <p:cNvSpPr>
            <a:spLocks noGrp="1"/>
          </p:cNvSpPr>
          <p:nvPr>
            <p:ph type="ftr" sz="quarter" idx="11"/>
          </p:nvPr>
        </p:nvSpPr>
        <p:spPr/>
        <p:txBody>
          <a:bodyPr/>
          <a:lstStyle/>
          <a:p>
            <a:pPr>
              <a:defRPr/>
            </a:pPr>
            <a:r>
              <a:rPr lang="en-US">
                <a:solidFill>
                  <a:prstClr val="black">
                    <a:tint val="75000"/>
                  </a:prstClr>
                </a:solidFill>
              </a:rPr>
              <a:t>Presentation Title</a:t>
            </a:r>
            <a:endParaRPr lang="en-US" dirty="0">
              <a:solidFill>
                <a:prstClr val="black">
                  <a:tint val="75000"/>
                </a:prstClr>
              </a:solidFill>
            </a:endParaRPr>
          </a:p>
        </p:txBody>
      </p:sp>
      <p:sp>
        <p:nvSpPr>
          <p:cNvPr id="9" name="Slide Number Placeholder 8"/>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7534112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r>
              <a:rPr lang="en-US">
                <a:solidFill>
                  <a:prstClr val="black">
                    <a:tint val="75000"/>
                  </a:prstClr>
                </a:solidFill>
              </a:rPr>
              <a:t>9/3/20XX</a:t>
            </a:r>
            <a:endParaRPr lang="en-US" dirty="0">
              <a:solidFill>
                <a:prstClr val="black">
                  <a:tint val="75000"/>
                </a:prstClr>
              </a:solidFill>
            </a:endParaRPr>
          </a:p>
        </p:txBody>
      </p:sp>
      <p:sp>
        <p:nvSpPr>
          <p:cNvPr id="4" name="Footer Placeholder 3"/>
          <p:cNvSpPr>
            <a:spLocks noGrp="1"/>
          </p:cNvSpPr>
          <p:nvPr>
            <p:ph type="ftr" sz="quarter" idx="11"/>
          </p:nvPr>
        </p:nvSpPr>
        <p:spPr/>
        <p:txBody>
          <a:bodyPr/>
          <a:lstStyle/>
          <a:p>
            <a:pPr>
              <a:defRPr/>
            </a:pPr>
            <a:r>
              <a:rPr lang="en-US">
                <a:solidFill>
                  <a:prstClr val="black">
                    <a:tint val="75000"/>
                  </a:prstClr>
                </a:solidFill>
              </a:rPr>
              <a:t>Presentation Title</a:t>
            </a:r>
            <a:endParaRPr lang="en-US" dirty="0">
              <a:solidFill>
                <a:prstClr val="black">
                  <a:tint val="75000"/>
                </a:prstClr>
              </a:solidFill>
            </a:endParaRPr>
          </a:p>
        </p:txBody>
      </p:sp>
      <p:sp>
        <p:nvSpPr>
          <p:cNvPr id="5" name="Slide Number Placeholder 4"/>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42279714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r>
              <a:rPr lang="en-US">
                <a:solidFill>
                  <a:prstClr val="black">
                    <a:tint val="75000"/>
                  </a:prstClr>
                </a:solidFill>
              </a:rPr>
              <a:t>9/3/20XX</a:t>
            </a:r>
            <a:endParaRPr lang="en-US" dirty="0">
              <a:solidFill>
                <a:prstClr val="black">
                  <a:tint val="75000"/>
                </a:prstClr>
              </a:solidFill>
            </a:endParaRPr>
          </a:p>
        </p:txBody>
      </p:sp>
      <p:sp>
        <p:nvSpPr>
          <p:cNvPr id="3" name="Footer Placeholder 2"/>
          <p:cNvSpPr>
            <a:spLocks noGrp="1"/>
          </p:cNvSpPr>
          <p:nvPr>
            <p:ph type="ftr" sz="quarter" idx="11"/>
          </p:nvPr>
        </p:nvSpPr>
        <p:spPr/>
        <p:txBody>
          <a:bodyPr/>
          <a:lstStyle/>
          <a:p>
            <a:pPr>
              <a:defRPr/>
            </a:pPr>
            <a:r>
              <a:rPr lang="en-US">
                <a:solidFill>
                  <a:prstClr val="black">
                    <a:tint val="75000"/>
                  </a:prstClr>
                </a:solidFill>
              </a:rPr>
              <a:t>Presentation Title</a:t>
            </a:r>
            <a:endParaRPr lang="en-US" dirty="0">
              <a:solidFill>
                <a:prstClr val="black">
                  <a:tint val="75000"/>
                </a:prstClr>
              </a:solidFill>
            </a:endParaRPr>
          </a:p>
        </p:txBody>
      </p:sp>
      <p:sp>
        <p:nvSpPr>
          <p:cNvPr id="4" name="Slide Number Placeholder 3"/>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676928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r>
              <a:rPr lang="en-US">
                <a:solidFill>
                  <a:prstClr val="black">
                    <a:tint val="75000"/>
                  </a:prstClr>
                </a:solidFill>
              </a:rPr>
              <a:t>9/3/20XX</a:t>
            </a:r>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pPr>
              <a:defRPr/>
            </a:pPr>
            <a:r>
              <a:rPr lang="en-US">
                <a:solidFill>
                  <a:prstClr val="black">
                    <a:tint val="75000"/>
                  </a:prstClr>
                </a:solidFill>
              </a:rPr>
              <a:t>Presentation Title</a:t>
            </a:r>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25055586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r>
              <a:rPr lang="en-US">
                <a:solidFill>
                  <a:prstClr val="black">
                    <a:tint val="75000"/>
                  </a:prstClr>
                </a:solidFill>
              </a:rPr>
              <a:t>9/3/20XX</a:t>
            </a:r>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pPr>
              <a:defRPr/>
            </a:pPr>
            <a:r>
              <a:rPr lang="en-US">
                <a:solidFill>
                  <a:prstClr val="black">
                    <a:tint val="75000"/>
                  </a:prstClr>
                </a:solidFill>
              </a:rPr>
              <a:t>Presentation Title</a:t>
            </a:r>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733337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r>
              <a:rPr lang="en-US">
                <a:solidFill>
                  <a:prstClr val="black">
                    <a:tint val="75000"/>
                  </a:prstClr>
                </a:solidFill>
              </a:rPr>
              <a:t>9/3/20XX</a:t>
            </a:r>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r>
              <a:rPr lang="en-US">
                <a:solidFill>
                  <a:prstClr val="black">
                    <a:tint val="75000"/>
                  </a:prstClr>
                </a:solidFill>
              </a:rPr>
              <a:t>Presentation Title</a:t>
            </a: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70777171"/>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r>
              <a:rPr lang="en-US">
                <a:solidFill>
                  <a:prstClr val="black">
                    <a:tint val="75000"/>
                  </a:prstClr>
                </a:solidFill>
              </a:rPr>
              <a:t>9/3/20XX</a:t>
            </a:r>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r>
              <a:rPr lang="en-US">
                <a:solidFill>
                  <a:prstClr val="black">
                    <a:tint val="75000"/>
                  </a:prstClr>
                </a:solidFill>
              </a:rPr>
              <a:t>Presentation Title</a:t>
            </a: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05032731"/>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r>
              <a:rPr lang="en-US">
                <a:solidFill>
                  <a:prstClr val="black">
                    <a:tint val="75000"/>
                  </a:prstClr>
                </a:solidFill>
              </a:rPr>
              <a:t>9/3/20XX</a:t>
            </a:r>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r>
              <a:rPr lang="en-US">
                <a:solidFill>
                  <a:prstClr val="black">
                    <a:tint val="75000"/>
                  </a:prstClr>
                </a:solidFill>
              </a:rPr>
              <a:t>Presentation Title</a:t>
            </a: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235489614"/>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r>
              <a:rPr lang="en-US">
                <a:solidFill>
                  <a:prstClr val="black">
                    <a:tint val="75000"/>
                  </a:prstClr>
                </a:solidFill>
              </a:rPr>
              <a:t>9/3/20XX</a:t>
            </a:r>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r>
              <a:rPr lang="en-US">
                <a:solidFill>
                  <a:prstClr val="black">
                    <a:tint val="75000"/>
                  </a:prstClr>
                </a:solidFill>
              </a:rPr>
              <a:t>Presentation Title</a:t>
            </a: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20454471"/>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r>
              <a:rPr lang="en-US">
                <a:solidFill>
                  <a:prstClr val="black">
                    <a:tint val="75000"/>
                  </a:prstClr>
                </a:solidFill>
              </a:rPr>
              <a:t>9/3/20XX</a:t>
            </a:r>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r>
              <a:rPr lang="en-US">
                <a:solidFill>
                  <a:prstClr val="black">
                    <a:tint val="75000"/>
                  </a:prstClr>
                </a:solidFill>
              </a:rPr>
              <a:t>Presentation Title</a:t>
            </a: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191468729"/>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r>
              <a:rPr lang="en-US">
                <a:solidFill>
                  <a:prstClr val="black">
                    <a:tint val="75000"/>
                  </a:prstClr>
                </a:solidFill>
              </a:rPr>
              <a:t>9/3/20XX</a:t>
            </a:r>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r>
              <a:rPr lang="en-US">
                <a:solidFill>
                  <a:prstClr val="black">
                    <a:tint val="75000"/>
                  </a:prstClr>
                </a:solidFill>
              </a:rPr>
              <a:t>Presentation Title</a:t>
            </a: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2901871737"/>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r>
              <a:rPr lang="en-US">
                <a:solidFill>
                  <a:prstClr val="black">
                    <a:tint val="75000"/>
                  </a:prstClr>
                </a:solidFill>
              </a:rPr>
              <a:t>9/3/20XX</a:t>
            </a:r>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a:defRPr/>
            </a:pPr>
            <a:r>
              <a:rPr lang="en-US">
                <a:solidFill>
                  <a:prstClr val="black">
                    <a:tint val="75000"/>
                  </a:prstClr>
                </a:solidFill>
              </a:rPr>
              <a:t>Presentation Title</a:t>
            </a:r>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421441249"/>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2642EAF0-DE94-4F90-82E3-6F316AA8353A}"/>
              </a:ext>
            </a:extLst>
          </p:cNvPr>
          <p:cNvSpPr/>
          <p:nvPr userDrawn="1"/>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D22D7888-22FA-4AA1-9BA4-CC61D6643D47}"/>
              </a:ext>
            </a:extLst>
          </p:cNvPr>
          <p:cNvSpPr/>
          <p:nvPr userDrawn="1"/>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EBB6E464-8999-4773-A1F2-E6CAA990E572}"/>
              </a:ext>
            </a:extLst>
          </p:cNvPr>
          <p:cNvSpPr/>
          <p:nvPr userDrawn="1"/>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CE9CE183-B21E-41EB-A082-DF9C3AD659D5}"/>
              </a:ext>
            </a:extLst>
          </p:cNvPr>
          <p:cNvSpPr/>
          <p:nvPr userDrawn="1"/>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1EA14BE8-FDD0-4434-9C3E-BFF78C22D9E3}"/>
              </a:ext>
            </a:extLst>
          </p:cNvPr>
          <p:cNvSpPr/>
          <p:nvPr userDrawn="1"/>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5C76330B-4C5E-463F-921A-D91F1F1F6049}"/>
              </a:ext>
            </a:extLst>
          </p:cNvPr>
          <p:cNvSpPr/>
          <p:nvPr userDrawn="1"/>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E494E364-7EA8-4D92-915D-75D1A3A67C07}"/>
              </a:ext>
            </a:extLst>
          </p:cNvPr>
          <p:cNvSpPr/>
          <p:nvPr userDrawn="1"/>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1389888" y="1234440"/>
            <a:ext cx="3236976" cy="4069080"/>
          </a:xfrm>
        </p:spPr>
        <p:txBody>
          <a:bodyPr/>
          <a:lstStyle>
            <a:lvl1pPr algn="ctr">
              <a:defRPr>
                <a:solidFill>
                  <a:schemeClr val="bg1"/>
                </a:solidFill>
              </a:defRPr>
            </a:lvl1p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a:xfrm>
            <a:off x="1682496" y="6356350"/>
            <a:ext cx="1545336" cy="365125"/>
          </a:xfrm>
        </p:spPr>
        <p:txBody>
          <a:bodyPr/>
          <a:lstStyle>
            <a:lvl1pPr>
              <a:defRPr>
                <a:latin typeface="+mn-lt"/>
              </a:defRPr>
            </a:lvl1pPr>
          </a:lstStyle>
          <a:p>
            <a:pPr>
              <a:defRPr/>
            </a:pPr>
            <a:r>
              <a:rPr lang="en-US" dirty="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a:xfrm>
            <a:off x="6099048" y="6356350"/>
            <a:ext cx="4114800" cy="365125"/>
          </a:xfrm>
        </p:spPr>
        <p:txBody>
          <a:bodyPr/>
          <a:lstStyle>
            <a:lvl1pPr algn="l">
              <a:defRPr>
                <a:latin typeface="+mn-lt"/>
              </a:defRPr>
            </a:lvl1pPr>
          </a:lstStyle>
          <a:p>
            <a:pPr algn="l">
              <a:defRPr/>
            </a:pPr>
            <a:r>
              <a:rPr lang="en-US" dirty="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a:xfrm>
            <a:off x="10506456" y="6356350"/>
            <a:ext cx="850392" cy="365125"/>
          </a:xfrm>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6665976" y="2551176"/>
            <a:ext cx="4709160" cy="1755648"/>
          </a:xfrm>
        </p:spPr>
        <p:txBody>
          <a:bodyPr/>
          <a:lstStyle>
            <a:lvl1pPr marL="0" indent="0">
              <a:buNone/>
              <a:defRPr sz="2400"/>
            </a:lvl1pPr>
            <a:lvl2pPr marL="228600">
              <a:defRPr sz="1800"/>
            </a:lvl2pPr>
            <a:lvl3pPr marL="457200">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8566586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C9A1C714-6A0E-456D-A2E2-6288C0EA077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6354056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r>
              <a:rPr lang="en-US">
                <a:solidFill>
                  <a:prstClr val="black">
                    <a:tint val="75000"/>
                  </a:prstClr>
                </a:solidFill>
              </a:rPr>
              <a:t>9/3/20XX</a:t>
            </a:r>
            <a:endParaRPr lang="en-US" dirty="0">
              <a:solidFill>
                <a:prstClr val="black">
                  <a:tint val="75000"/>
                </a:prstClr>
              </a:solidFill>
            </a:endParaRPr>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r>
              <a:rPr lang="en-US">
                <a:solidFill>
                  <a:prstClr val="black">
                    <a:tint val="75000"/>
                  </a:prstClr>
                </a:solidFill>
              </a:rPr>
              <a:t>Presentation Title</a:t>
            </a:r>
            <a:endParaRPr lang="en-US" dirty="0">
              <a:solidFill>
                <a:prstClr val="black">
                  <a:tint val="75000"/>
                </a:prstClr>
              </a:solidFill>
            </a:endParaRP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109464227"/>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 id="2147483860" r:id="rId12"/>
    <p:sldLayoutId id="2147483861" r:id="rId13"/>
    <p:sldLayoutId id="2147483862" r:id="rId14"/>
    <p:sldLayoutId id="2147483863" r:id="rId15"/>
    <p:sldLayoutId id="2147483864" r:id="rId16"/>
    <p:sldLayoutId id="2147483870" r:id="rId17"/>
    <p:sldLayoutId id="2147483788" r:id="rId18"/>
  </p:sldLayoutIdLst>
  <p:hf hdr="0"/>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08836-40C5-46C2-81BA-21AA27176925}"/>
              </a:ext>
            </a:extLst>
          </p:cNvPr>
          <p:cNvSpPr>
            <a:spLocks noGrp="1"/>
          </p:cNvSpPr>
          <p:nvPr>
            <p:ph type="ctrTitle"/>
          </p:nvPr>
        </p:nvSpPr>
        <p:spPr>
          <a:xfrm>
            <a:off x="4069464" y="3429000"/>
            <a:ext cx="7766936" cy="1646302"/>
          </a:xfrm>
        </p:spPr>
        <p:txBody>
          <a:bodyPr/>
          <a:lstStyle/>
          <a:p>
            <a:r>
              <a:rPr lang="en-GB" sz="3600" dirty="0"/>
              <a:t>Discuss how you would plan and design a project management process for the workplace</a:t>
            </a:r>
            <a:endParaRPr lang="en-US" sz="3600" dirty="0"/>
          </a:p>
        </p:txBody>
      </p:sp>
      <p:sp>
        <p:nvSpPr>
          <p:cNvPr id="3" name="Subtitle 2">
            <a:extLst>
              <a:ext uri="{FF2B5EF4-FFF2-40B4-BE49-F238E27FC236}">
                <a16:creationId xmlns:a16="http://schemas.microsoft.com/office/drawing/2014/main" id="{72CC4EC4-809C-4FD2-AA20-009F08590DA6}"/>
              </a:ext>
            </a:extLst>
          </p:cNvPr>
          <p:cNvSpPr>
            <a:spLocks noGrp="1"/>
          </p:cNvSpPr>
          <p:nvPr>
            <p:ph type="subTitle" idx="1"/>
          </p:nvPr>
        </p:nvSpPr>
        <p:spPr>
          <a:xfrm>
            <a:off x="4069464" y="5422815"/>
            <a:ext cx="7766936" cy="1096899"/>
          </a:xfrm>
        </p:spPr>
        <p:txBody>
          <a:bodyPr/>
          <a:lstStyle/>
          <a:p>
            <a:r>
              <a:rPr lang="en-US" dirty="0">
                <a:solidFill>
                  <a:srgbClr val="FFFFFF"/>
                </a:solidFill>
              </a:rPr>
              <a:t>Georgia Sweet 2134239</a:t>
            </a:r>
          </a:p>
          <a:p>
            <a:r>
              <a:rPr lang="en-US" dirty="0">
                <a:solidFill>
                  <a:srgbClr val="FFFFFF"/>
                </a:solidFill>
              </a:rPr>
              <a:t>Managing Work-Based Projects BMPF7018</a:t>
            </a:r>
          </a:p>
          <a:p>
            <a:endParaRPr lang="en-US" dirty="0"/>
          </a:p>
        </p:txBody>
      </p:sp>
    </p:spTree>
    <p:extLst>
      <p:ext uri="{BB962C8B-B14F-4D97-AF65-F5344CB8AC3E}">
        <p14:creationId xmlns:p14="http://schemas.microsoft.com/office/powerpoint/2010/main" val="800962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E49C-11A0-4C95-8A6E-FC7E9C57C105}"/>
              </a:ext>
            </a:extLst>
          </p:cNvPr>
          <p:cNvSpPr>
            <a:spLocks noGrp="1"/>
          </p:cNvSpPr>
          <p:nvPr>
            <p:ph type="title"/>
          </p:nvPr>
        </p:nvSpPr>
        <p:spPr>
          <a:xfrm>
            <a:off x="677334" y="629920"/>
            <a:ext cx="8596668" cy="1320800"/>
          </a:xfrm>
        </p:spPr>
        <p:txBody>
          <a:bodyPr/>
          <a:lstStyle/>
          <a:p>
            <a:r>
              <a:rPr lang="en-US" dirty="0">
                <a:solidFill>
                  <a:srgbClr val="FFFFFF"/>
                </a:solidFill>
              </a:rPr>
              <a:t>da</a:t>
            </a:r>
            <a:endParaRPr lang="en-US" dirty="0"/>
          </a:p>
        </p:txBody>
      </p:sp>
      <p:sp>
        <p:nvSpPr>
          <p:cNvPr id="6" name="Slide Number Placeholder 5">
            <a:extLst>
              <a:ext uri="{FF2B5EF4-FFF2-40B4-BE49-F238E27FC236}">
                <a16:creationId xmlns:a16="http://schemas.microsoft.com/office/drawing/2014/main" id="{88AB1A36-2D6E-4392-AAA4-996FFE03208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1BB5F7EC-11AD-44C8-3BB2-EF0F7A510848}"/>
              </a:ext>
            </a:extLst>
          </p:cNvPr>
          <p:cNvSpPr txBox="1">
            <a:spLocks/>
          </p:cNvSpPr>
          <p:nvPr/>
        </p:nvSpPr>
        <p:spPr>
          <a:xfrm>
            <a:off x="539308" y="365125"/>
            <a:ext cx="5809527" cy="1325563"/>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a:t>Introduction </a:t>
            </a:r>
          </a:p>
        </p:txBody>
      </p:sp>
      <p:sp>
        <p:nvSpPr>
          <p:cNvPr id="13" name="TextBox 12">
            <a:extLst>
              <a:ext uri="{FF2B5EF4-FFF2-40B4-BE49-F238E27FC236}">
                <a16:creationId xmlns:a16="http://schemas.microsoft.com/office/drawing/2014/main" id="{ADDB3C37-604B-A482-B39B-9CBD5559A30E}"/>
              </a:ext>
            </a:extLst>
          </p:cNvPr>
          <p:cNvSpPr txBox="1"/>
          <p:nvPr/>
        </p:nvSpPr>
        <p:spPr>
          <a:xfrm>
            <a:off x="539308" y="1361434"/>
            <a:ext cx="8249092" cy="3016210"/>
          </a:xfrm>
          <a:prstGeom prst="rect">
            <a:avLst/>
          </a:prstGeom>
          <a:noFill/>
        </p:spPr>
        <p:txBody>
          <a:bodyPr wrap="square">
            <a:spAutoFit/>
          </a:bodyPr>
          <a:lstStyle/>
          <a:p>
            <a:pPr marL="342900" marR="0" lvl="0" indent="-342900" algn="l" defTabSz="457200" rtl="0" eaLnBrk="1" fontAlgn="auto" latinLnBrk="0" hangingPunct="1">
              <a:lnSpc>
                <a:spcPct val="100000"/>
              </a:lnSpc>
              <a:spcBef>
                <a:spcPts val="1000"/>
              </a:spcBef>
              <a:spcAft>
                <a:spcPts val="0"/>
              </a:spcAft>
              <a:buClr>
                <a:srgbClr val="A5B592">
                  <a:lumMod val="75000"/>
                </a:srgbClr>
              </a:buClr>
              <a:buSzPct val="80000"/>
              <a:buFont typeface="Wingdings 3"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Calibri" panose="020F0502020204030204" pitchFamily="34" charset="0"/>
                <a:cs typeface="+mn-cs"/>
              </a:rPr>
              <a:t>My workplace </a:t>
            </a:r>
          </a:p>
          <a:p>
            <a:pPr marR="0" lvl="0" algn="l" defTabSz="457200" rtl="0" eaLnBrk="1" fontAlgn="auto" latinLnBrk="0" hangingPunct="1">
              <a:lnSpc>
                <a:spcPct val="100000"/>
              </a:lnSpc>
              <a:spcBef>
                <a:spcPts val="1000"/>
              </a:spcBef>
              <a:spcAft>
                <a:spcPts val="0"/>
              </a:spcAft>
              <a:buClr>
                <a:srgbClr val="A5B592">
                  <a:lumMod val="75000"/>
                </a:srgbClr>
              </a:buClr>
              <a:buSzPct val="80000"/>
              <a:tabLst/>
              <a:defRPr/>
            </a:pPr>
            <a:endParaRPr kumimoji="0" lang="en-GB" sz="20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Calibri" panose="020F0502020204030204" pitchFamily="34" charset="0"/>
              <a:cs typeface="+mn-cs"/>
            </a:endParaRPr>
          </a:p>
          <a:p>
            <a:pPr marL="342900" marR="0" lvl="0" indent="-342900" algn="l" defTabSz="457200" rtl="0" eaLnBrk="1" fontAlgn="auto" latinLnBrk="0" hangingPunct="1">
              <a:lnSpc>
                <a:spcPct val="100000"/>
              </a:lnSpc>
              <a:spcBef>
                <a:spcPts val="1000"/>
              </a:spcBef>
              <a:spcAft>
                <a:spcPts val="0"/>
              </a:spcAft>
              <a:buClr>
                <a:srgbClr val="A5B592">
                  <a:lumMod val="75000"/>
                </a:srgbClr>
              </a:buClr>
              <a:buSzPct val="80000"/>
              <a:buFont typeface="Wingdings 3" charset="2"/>
              <a:buChar char=""/>
              <a:tabLst/>
              <a:defRPr/>
            </a:pPr>
            <a:r>
              <a:rPr lang="en-GB" sz="2000" dirty="0">
                <a:solidFill>
                  <a:prstClr val="black">
                    <a:lumMod val="75000"/>
                    <a:lumOff val="25000"/>
                  </a:prstClr>
                </a:solidFill>
                <a:latin typeface="Trebuchet MS" panose="020B0603020202020204"/>
                <a:ea typeface="Calibri" panose="020F0502020204030204" pitchFamily="34" charset="0"/>
              </a:rPr>
              <a:t>Current Practice </a:t>
            </a:r>
          </a:p>
          <a:p>
            <a:pPr marR="0" lvl="0" algn="l" defTabSz="457200" rtl="0" eaLnBrk="1" fontAlgn="auto" latinLnBrk="0" hangingPunct="1">
              <a:lnSpc>
                <a:spcPct val="100000"/>
              </a:lnSpc>
              <a:spcBef>
                <a:spcPts val="1000"/>
              </a:spcBef>
              <a:spcAft>
                <a:spcPts val="0"/>
              </a:spcAft>
              <a:buClr>
                <a:srgbClr val="A5B592">
                  <a:lumMod val="75000"/>
                </a:srgbClr>
              </a:buClr>
              <a:buSzPct val="80000"/>
              <a:tabLst/>
              <a:defRPr/>
            </a:pPr>
            <a:endParaRPr lang="en-GB" sz="2000" dirty="0">
              <a:solidFill>
                <a:prstClr val="black">
                  <a:lumMod val="75000"/>
                  <a:lumOff val="25000"/>
                </a:prstClr>
              </a:solidFill>
              <a:latin typeface="Trebuchet MS" panose="020B0603020202020204"/>
              <a:ea typeface="Calibri" panose="020F0502020204030204" pitchFamily="34" charset="0"/>
            </a:endParaRPr>
          </a:p>
          <a:p>
            <a:pPr marL="342900" marR="0" lvl="0" indent="-342900" algn="l" defTabSz="457200" rtl="0" eaLnBrk="1" fontAlgn="auto" latinLnBrk="0" hangingPunct="1">
              <a:lnSpc>
                <a:spcPct val="100000"/>
              </a:lnSpc>
              <a:spcBef>
                <a:spcPts val="1000"/>
              </a:spcBef>
              <a:spcAft>
                <a:spcPts val="0"/>
              </a:spcAft>
              <a:buClr>
                <a:srgbClr val="A5B592">
                  <a:lumMod val="75000"/>
                </a:srgbClr>
              </a:buClr>
              <a:buSzPct val="80000"/>
              <a:buFont typeface="Wingdings 3"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Calibri" panose="020F0502020204030204" pitchFamily="34" charset="0"/>
                <a:cs typeface="+mn-cs"/>
              </a:rPr>
              <a:t>Current issues </a:t>
            </a:r>
          </a:p>
          <a:p>
            <a:pPr marR="0" lvl="0" algn="l" defTabSz="457200" rtl="0" eaLnBrk="1" fontAlgn="auto" latinLnBrk="0" hangingPunct="1">
              <a:lnSpc>
                <a:spcPct val="100000"/>
              </a:lnSpc>
              <a:spcBef>
                <a:spcPts val="1000"/>
              </a:spcBef>
              <a:spcAft>
                <a:spcPts val="0"/>
              </a:spcAft>
              <a:buClr>
                <a:srgbClr val="A5B592">
                  <a:lumMod val="75000"/>
                </a:srgbClr>
              </a:buClr>
              <a:buSzPct val="80000"/>
              <a:tabLst/>
              <a:defRPr/>
            </a:pPr>
            <a:endParaRPr kumimoji="0" lang="en-GB" sz="20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Calibri" panose="020F0502020204030204" pitchFamily="34" charset="0"/>
              <a:cs typeface="+mn-cs"/>
            </a:endParaRPr>
          </a:p>
          <a:p>
            <a:pPr marL="342900" marR="0" lvl="0" indent="-342900" algn="l" defTabSz="457200" rtl="0" eaLnBrk="1" fontAlgn="auto" latinLnBrk="0" hangingPunct="1">
              <a:lnSpc>
                <a:spcPct val="100000"/>
              </a:lnSpc>
              <a:spcBef>
                <a:spcPts val="1000"/>
              </a:spcBef>
              <a:spcAft>
                <a:spcPts val="0"/>
              </a:spcAft>
              <a:buClr>
                <a:srgbClr val="A5B592">
                  <a:lumMod val="75000"/>
                </a:srgbClr>
              </a:buClr>
              <a:buSzPct val="80000"/>
              <a:buFont typeface="Wingdings 3" charset="2"/>
              <a:buChar char=""/>
              <a:tabLst/>
              <a:defRPr/>
            </a:pPr>
            <a:r>
              <a:rPr lang="en-GB" sz="2000" dirty="0">
                <a:solidFill>
                  <a:prstClr val="black">
                    <a:lumMod val="75000"/>
                    <a:lumOff val="25000"/>
                  </a:prstClr>
                </a:solidFill>
                <a:latin typeface="Trebuchet MS" panose="020B0603020202020204"/>
                <a:ea typeface="Calibri" panose="020F0502020204030204" pitchFamily="34" charset="0"/>
              </a:rPr>
              <a:t>How I’d like to address these issues </a:t>
            </a:r>
            <a:endParaRPr kumimoji="0" lang="en-GB" sz="20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Calibri" panose="020F0502020204030204" pitchFamily="34" charset="0"/>
              <a:cs typeface="+mn-cs"/>
            </a:endParaRPr>
          </a:p>
        </p:txBody>
      </p:sp>
    </p:spTree>
    <p:extLst>
      <p:ext uri="{BB962C8B-B14F-4D97-AF65-F5344CB8AC3E}">
        <p14:creationId xmlns:p14="http://schemas.microsoft.com/office/powerpoint/2010/main" val="551602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E49C-11A0-4C95-8A6E-FC7E9C57C105}"/>
              </a:ext>
            </a:extLst>
          </p:cNvPr>
          <p:cNvSpPr>
            <a:spLocks noGrp="1"/>
          </p:cNvSpPr>
          <p:nvPr>
            <p:ph type="title"/>
          </p:nvPr>
        </p:nvSpPr>
        <p:spPr>
          <a:xfrm>
            <a:off x="677334" y="629920"/>
            <a:ext cx="8596668" cy="1320800"/>
          </a:xfrm>
        </p:spPr>
        <p:txBody>
          <a:bodyPr/>
          <a:lstStyle/>
          <a:p>
            <a:r>
              <a:rPr lang="en-US" dirty="0">
                <a:solidFill>
                  <a:srgbClr val="FFFFFF"/>
                </a:solidFill>
              </a:rPr>
              <a:t>da</a:t>
            </a:r>
            <a:endParaRPr lang="en-US" dirty="0"/>
          </a:p>
        </p:txBody>
      </p:sp>
      <p:sp>
        <p:nvSpPr>
          <p:cNvPr id="3" name="Content Placeholder 2">
            <a:extLst>
              <a:ext uri="{FF2B5EF4-FFF2-40B4-BE49-F238E27FC236}">
                <a16:creationId xmlns:a16="http://schemas.microsoft.com/office/drawing/2014/main" id="{869C3FD2-AF88-4EF1-AFB7-5D31BD5AA0BF}"/>
              </a:ext>
            </a:extLst>
          </p:cNvPr>
          <p:cNvSpPr>
            <a:spLocks noGrp="1"/>
          </p:cNvSpPr>
          <p:nvPr>
            <p:ph idx="1"/>
          </p:nvPr>
        </p:nvSpPr>
        <p:spPr>
          <a:xfrm>
            <a:off x="677334" y="1488613"/>
            <a:ext cx="8690186" cy="4292717"/>
          </a:xfrm>
        </p:spPr>
        <p:txBody>
          <a:bodyPr>
            <a:normAutofit/>
          </a:bodyPr>
          <a:lstStyle/>
          <a:p>
            <a:pPr marL="0" indent="0">
              <a:buNone/>
            </a:pPr>
            <a:r>
              <a:rPr lang="en-GB" sz="2000" dirty="0">
                <a:effectLst/>
                <a:latin typeface="+mj-lt"/>
                <a:ea typeface="Calibri" panose="020F0502020204030204" pitchFamily="34" charset="0"/>
              </a:rPr>
              <a:t>My workplace is a large county council that provides Transport, Planning, Environment and Education services to the public, under the direction of elected county councillors. </a:t>
            </a:r>
          </a:p>
          <a:p>
            <a:r>
              <a:rPr lang="en-GB" sz="2000" dirty="0">
                <a:effectLst/>
                <a:latin typeface="+mj-lt"/>
                <a:ea typeface="Calibri" panose="020F0502020204030204" pitchFamily="34" charset="0"/>
              </a:rPr>
              <a:t>Approximately 178,000 people live in the county and are supported by the council.</a:t>
            </a:r>
          </a:p>
          <a:p>
            <a:r>
              <a:rPr lang="en-GB" sz="2000" dirty="0">
                <a:effectLst/>
                <a:latin typeface="+mj-lt"/>
                <a:ea typeface="Calibri" panose="020F0502020204030204" pitchFamily="34" charset="0"/>
              </a:rPr>
              <a:t>I work in Digital Transformation, a team within the ICT department. In my role as a Project Officer, I manage and support ICT related projects across all council services. </a:t>
            </a:r>
            <a:endParaRPr lang="en-US" sz="2000" dirty="0">
              <a:effectLst/>
              <a:latin typeface="+mj-lt"/>
              <a:ea typeface="Calibri" panose="020F0502020204030204" pitchFamily="34" charset="0"/>
            </a:endParaRPr>
          </a:p>
          <a:p>
            <a:r>
              <a:rPr lang="en-GB" sz="2000" dirty="0"/>
              <a:t>The projects I support vary greatly, from supporting hybrid working, rolling out multi-factor authentication, transitioning to cloud applications and supporting the ICT network connectivity for council sites and visitor centres. </a:t>
            </a:r>
            <a:endParaRPr lang="en-US" sz="2000" dirty="0"/>
          </a:p>
        </p:txBody>
      </p:sp>
      <p:sp>
        <p:nvSpPr>
          <p:cNvPr id="6" name="Slide Number Placeholder 5">
            <a:extLst>
              <a:ext uri="{FF2B5EF4-FFF2-40B4-BE49-F238E27FC236}">
                <a16:creationId xmlns:a16="http://schemas.microsoft.com/office/drawing/2014/main" id="{88AB1A36-2D6E-4392-AAA4-996FFE03208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1BB5F7EC-11AD-44C8-3BB2-EF0F7A510848}"/>
              </a:ext>
            </a:extLst>
          </p:cNvPr>
          <p:cNvSpPr txBox="1">
            <a:spLocks/>
          </p:cNvSpPr>
          <p:nvPr/>
        </p:nvSpPr>
        <p:spPr>
          <a:xfrm>
            <a:off x="539308" y="365125"/>
            <a:ext cx="5809527" cy="1325563"/>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a:t>My Workplace  </a:t>
            </a:r>
          </a:p>
        </p:txBody>
      </p:sp>
    </p:spTree>
    <p:extLst>
      <p:ext uri="{BB962C8B-B14F-4D97-AF65-F5344CB8AC3E}">
        <p14:creationId xmlns:p14="http://schemas.microsoft.com/office/powerpoint/2010/main" val="17357847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E49C-11A0-4C95-8A6E-FC7E9C57C105}"/>
              </a:ext>
            </a:extLst>
          </p:cNvPr>
          <p:cNvSpPr>
            <a:spLocks noGrp="1"/>
          </p:cNvSpPr>
          <p:nvPr>
            <p:ph type="title"/>
          </p:nvPr>
        </p:nvSpPr>
        <p:spPr>
          <a:xfrm>
            <a:off x="677334" y="629920"/>
            <a:ext cx="8596668" cy="1320800"/>
          </a:xfrm>
        </p:spPr>
        <p:txBody>
          <a:bodyPr/>
          <a:lstStyle/>
          <a:p>
            <a:r>
              <a:rPr lang="en-US" dirty="0">
                <a:solidFill>
                  <a:srgbClr val="FFFFFF"/>
                </a:solidFill>
              </a:rPr>
              <a:t>da</a:t>
            </a:r>
            <a:endParaRPr lang="en-US" dirty="0"/>
          </a:p>
        </p:txBody>
      </p:sp>
      <p:sp>
        <p:nvSpPr>
          <p:cNvPr id="3" name="Content Placeholder 2">
            <a:extLst>
              <a:ext uri="{FF2B5EF4-FFF2-40B4-BE49-F238E27FC236}">
                <a16:creationId xmlns:a16="http://schemas.microsoft.com/office/drawing/2014/main" id="{869C3FD2-AF88-4EF1-AFB7-5D31BD5AA0BF}"/>
              </a:ext>
            </a:extLst>
          </p:cNvPr>
          <p:cNvSpPr>
            <a:spLocks noGrp="1"/>
          </p:cNvSpPr>
          <p:nvPr>
            <p:ph idx="1"/>
          </p:nvPr>
        </p:nvSpPr>
        <p:spPr>
          <a:xfrm>
            <a:off x="539308" y="1690688"/>
            <a:ext cx="8690186" cy="3490912"/>
          </a:xfrm>
        </p:spPr>
        <p:txBody>
          <a:bodyPr>
            <a:normAutofit/>
          </a:bodyPr>
          <a:lstStyle/>
          <a:p>
            <a:r>
              <a:rPr lang="en-GB" sz="2200" b="0" i="0" dirty="0">
                <a:solidFill>
                  <a:srgbClr val="333333"/>
                </a:solidFill>
                <a:effectLst/>
                <a:latin typeface="+mj-lt"/>
              </a:rPr>
              <a:t>The Authority have developed a project management Toolkit </a:t>
            </a:r>
          </a:p>
          <a:p>
            <a:pPr marL="0" indent="0">
              <a:buNone/>
            </a:pPr>
            <a:endParaRPr lang="en-GB" sz="2200" b="0" i="0" dirty="0">
              <a:solidFill>
                <a:srgbClr val="333333"/>
              </a:solidFill>
              <a:effectLst/>
              <a:latin typeface="+mj-lt"/>
            </a:endParaRPr>
          </a:p>
          <a:p>
            <a:r>
              <a:rPr lang="en-GB" sz="2200" dirty="0">
                <a:solidFill>
                  <a:srgbClr val="333333"/>
                </a:solidFill>
                <a:latin typeface="+mj-lt"/>
              </a:rPr>
              <a:t>Unfortunately, this Toolkit is rarely used in practice </a:t>
            </a:r>
          </a:p>
          <a:p>
            <a:pPr marL="0" indent="0">
              <a:buNone/>
            </a:pPr>
            <a:endParaRPr lang="en-GB" sz="2200" dirty="0">
              <a:solidFill>
                <a:srgbClr val="333333"/>
              </a:solidFill>
              <a:latin typeface="+mj-lt"/>
            </a:endParaRPr>
          </a:p>
          <a:p>
            <a:r>
              <a:rPr lang="en-GB" sz="2200" dirty="0">
                <a:solidFill>
                  <a:srgbClr val="333333"/>
                </a:solidFill>
                <a:latin typeface="+mj-lt"/>
              </a:rPr>
              <a:t>It is very document heavy </a:t>
            </a:r>
          </a:p>
          <a:p>
            <a:pPr marL="0" indent="0">
              <a:buNone/>
            </a:pPr>
            <a:endParaRPr lang="en-GB" sz="2200" dirty="0">
              <a:solidFill>
                <a:srgbClr val="333333"/>
              </a:solidFill>
              <a:latin typeface="+mj-lt"/>
            </a:endParaRPr>
          </a:p>
          <a:p>
            <a:r>
              <a:rPr lang="en-GB" sz="2200" dirty="0">
                <a:solidFill>
                  <a:srgbClr val="333333"/>
                </a:solidFill>
                <a:latin typeface="+mj-lt"/>
              </a:rPr>
              <a:t>Projects are usually managed on an ad hoc basis </a:t>
            </a:r>
          </a:p>
          <a:p>
            <a:pPr marL="0" indent="0">
              <a:buNone/>
            </a:pPr>
            <a:endParaRPr lang="en-US" sz="2000" dirty="0">
              <a:latin typeface="+mj-lt"/>
            </a:endParaRPr>
          </a:p>
        </p:txBody>
      </p:sp>
      <p:sp>
        <p:nvSpPr>
          <p:cNvPr id="6" name="Slide Number Placeholder 5">
            <a:extLst>
              <a:ext uri="{FF2B5EF4-FFF2-40B4-BE49-F238E27FC236}">
                <a16:creationId xmlns:a16="http://schemas.microsoft.com/office/drawing/2014/main" id="{88AB1A36-2D6E-4392-AAA4-996FFE03208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1BB5F7EC-11AD-44C8-3BB2-EF0F7A510848}"/>
              </a:ext>
            </a:extLst>
          </p:cNvPr>
          <p:cNvSpPr txBox="1">
            <a:spLocks/>
          </p:cNvSpPr>
          <p:nvPr/>
        </p:nvSpPr>
        <p:spPr>
          <a:xfrm>
            <a:off x="539308" y="365125"/>
            <a:ext cx="5809527" cy="1325563"/>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a:t>Current Practice </a:t>
            </a:r>
          </a:p>
        </p:txBody>
      </p:sp>
    </p:spTree>
    <p:extLst>
      <p:ext uri="{BB962C8B-B14F-4D97-AF65-F5344CB8AC3E}">
        <p14:creationId xmlns:p14="http://schemas.microsoft.com/office/powerpoint/2010/main" val="6444703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E49C-11A0-4C95-8A6E-FC7E9C57C105}"/>
              </a:ext>
            </a:extLst>
          </p:cNvPr>
          <p:cNvSpPr>
            <a:spLocks noGrp="1"/>
          </p:cNvSpPr>
          <p:nvPr>
            <p:ph type="title"/>
          </p:nvPr>
        </p:nvSpPr>
        <p:spPr>
          <a:xfrm>
            <a:off x="677334" y="629920"/>
            <a:ext cx="8596668" cy="1320800"/>
          </a:xfrm>
        </p:spPr>
        <p:txBody>
          <a:bodyPr/>
          <a:lstStyle/>
          <a:p>
            <a:r>
              <a:rPr lang="en-US" dirty="0">
                <a:solidFill>
                  <a:srgbClr val="FFFFFF"/>
                </a:solidFill>
              </a:rPr>
              <a:t>da</a:t>
            </a:r>
            <a:endParaRPr lang="en-US" dirty="0"/>
          </a:p>
        </p:txBody>
      </p:sp>
      <p:sp>
        <p:nvSpPr>
          <p:cNvPr id="3" name="Content Placeholder 2">
            <a:extLst>
              <a:ext uri="{FF2B5EF4-FFF2-40B4-BE49-F238E27FC236}">
                <a16:creationId xmlns:a16="http://schemas.microsoft.com/office/drawing/2014/main" id="{869C3FD2-AF88-4EF1-AFB7-5D31BD5AA0BF}"/>
              </a:ext>
            </a:extLst>
          </p:cNvPr>
          <p:cNvSpPr>
            <a:spLocks noGrp="1"/>
          </p:cNvSpPr>
          <p:nvPr>
            <p:ph idx="1"/>
          </p:nvPr>
        </p:nvSpPr>
        <p:spPr>
          <a:xfrm>
            <a:off x="630575" y="1290320"/>
            <a:ext cx="8690186" cy="4751042"/>
          </a:xfrm>
        </p:spPr>
        <p:txBody>
          <a:bodyPr>
            <a:normAutofit fontScale="85000" lnSpcReduction="10000"/>
          </a:bodyPr>
          <a:lstStyle/>
          <a:p>
            <a:endParaRPr lang="en-GB" sz="2000" dirty="0">
              <a:effectLst/>
              <a:latin typeface="+mj-lt"/>
              <a:ea typeface="Calibri" panose="020F0502020204030204" pitchFamily="34" charset="0"/>
            </a:endParaRPr>
          </a:p>
          <a:p>
            <a:r>
              <a:rPr lang="en-GB" sz="2000" dirty="0">
                <a:effectLst/>
                <a:latin typeface="+mj-lt"/>
                <a:ea typeface="Calibri" panose="020F0502020204030204" pitchFamily="34" charset="0"/>
              </a:rPr>
              <a:t>Lack of collaboration and knowledge/idea sharing between departments</a:t>
            </a:r>
          </a:p>
          <a:p>
            <a:pPr marL="0" indent="0">
              <a:buNone/>
            </a:pPr>
            <a:endParaRPr lang="en-GB" sz="2000" dirty="0">
              <a:effectLst/>
              <a:latin typeface="+mj-lt"/>
              <a:ea typeface="Calibri" panose="020F0502020204030204" pitchFamily="34" charset="0"/>
            </a:endParaRPr>
          </a:p>
          <a:p>
            <a:r>
              <a:rPr lang="en-GB" sz="2000" dirty="0">
                <a:latin typeface="+mj-lt"/>
                <a:ea typeface="Calibri" panose="020F0502020204030204" pitchFamily="34" charset="0"/>
              </a:rPr>
              <a:t>There’s often a lack of commitment or resource available to support projects</a:t>
            </a:r>
          </a:p>
          <a:p>
            <a:pPr marL="0" indent="0">
              <a:buNone/>
            </a:pPr>
            <a:endParaRPr lang="en-GB" sz="2000" dirty="0">
              <a:latin typeface="+mj-lt"/>
              <a:ea typeface="Calibri" panose="020F0502020204030204" pitchFamily="34" charset="0"/>
            </a:endParaRPr>
          </a:p>
          <a:p>
            <a:r>
              <a:rPr lang="en-GB" sz="2000" dirty="0">
                <a:latin typeface="+mj-lt"/>
                <a:ea typeface="Calibri" panose="020F0502020204030204" pitchFamily="34" charset="0"/>
              </a:rPr>
              <a:t>IT p</a:t>
            </a:r>
            <a:r>
              <a:rPr lang="en-GB" sz="2000" dirty="0">
                <a:effectLst/>
                <a:latin typeface="+mj-lt"/>
                <a:ea typeface="Calibri" panose="020F0502020204030204" pitchFamily="34" charset="0"/>
              </a:rPr>
              <a:t>roject resource is also limited </a:t>
            </a:r>
          </a:p>
          <a:p>
            <a:pPr marL="0" indent="0">
              <a:buNone/>
            </a:pPr>
            <a:endParaRPr lang="en-GB" sz="2000" dirty="0">
              <a:effectLst/>
              <a:latin typeface="+mj-lt"/>
              <a:ea typeface="Calibri" panose="020F0502020204030204" pitchFamily="34" charset="0"/>
            </a:endParaRPr>
          </a:p>
          <a:p>
            <a:r>
              <a:rPr lang="en-GB" sz="2000" dirty="0">
                <a:latin typeface="+mj-lt"/>
                <a:ea typeface="Calibri" panose="020F0502020204030204" pitchFamily="34" charset="0"/>
              </a:rPr>
              <a:t>Departments run projects without notifying or engaging with any other stakeholders</a:t>
            </a:r>
          </a:p>
          <a:p>
            <a:pPr marL="0" indent="0">
              <a:buNone/>
            </a:pPr>
            <a:endParaRPr lang="en-GB" sz="2000" dirty="0">
              <a:latin typeface="+mj-lt"/>
              <a:ea typeface="Calibri" panose="020F0502020204030204" pitchFamily="34" charset="0"/>
            </a:endParaRPr>
          </a:p>
          <a:p>
            <a:r>
              <a:rPr lang="en-GB" sz="2000" dirty="0">
                <a:effectLst/>
                <a:latin typeface="+mj-lt"/>
                <a:ea typeface="Calibri" panose="020F0502020204030204" pitchFamily="34" charset="0"/>
              </a:rPr>
              <a:t>Communication and governance of projects can be very poor</a:t>
            </a:r>
          </a:p>
          <a:p>
            <a:pPr marL="0" indent="0">
              <a:buNone/>
            </a:pPr>
            <a:endParaRPr lang="en-GB" sz="2000" dirty="0">
              <a:effectLst/>
              <a:latin typeface="+mj-lt"/>
              <a:ea typeface="Calibri" panose="020F0502020204030204" pitchFamily="34" charset="0"/>
            </a:endParaRPr>
          </a:p>
          <a:p>
            <a:r>
              <a:rPr lang="en-GB" sz="2000" dirty="0">
                <a:latin typeface="+mj-lt"/>
                <a:ea typeface="Calibri" panose="020F0502020204030204" pitchFamily="34" charset="0"/>
              </a:rPr>
              <a:t>Projects support frequently extends well beyond project delivery because our project closure is not well executed</a:t>
            </a:r>
            <a:endParaRPr lang="en-GB" sz="2000" dirty="0">
              <a:effectLst/>
              <a:latin typeface="+mj-lt"/>
              <a:ea typeface="Calibri" panose="020F0502020204030204" pitchFamily="34" charset="0"/>
            </a:endParaRPr>
          </a:p>
          <a:p>
            <a:endParaRPr lang="en-GB" sz="2000" dirty="0">
              <a:effectLst/>
              <a:latin typeface="+mj-lt"/>
              <a:ea typeface="Calibri" panose="020F0502020204030204" pitchFamily="34" charset="0"/>
            </a:endParaRPr>
          </a:p>
        </p:txBody>
      </p:sp>
      <p:sp>
        <p:nvSpPr>
          <p:cNvPr id="6" name="Slide Number Placeholder 5">
            <a:extLst>
              <a:ext uri="{FF2B5EF4-FFF2-40B4-BE49-F238E27FC236}">
                <a16:creationId xmlns:a16="http://schemas.microsoft.com/office/drawing/2014/main" id="{88AB1A36-2D6E-4392-AAA4-996FFE03208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1BB5F7EC-11AD-44C8-3BB2-EF0F7A510848}"/>
              </a:ext>
            </a:extLst>
          </p:cNvPr>
          <p:cNvSpPr txBox="1">
            <a:spLocks/>
          </p:cNvSpPr>
          <p:nvPr/>
        </p:nvSpPr>
        <p:spPr>
          <a:xfrm>
            <a:off x="539308" y="365125"/>
            <a:ext cx="6534592" cy="1325563"/>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a:t>Issues with Current Practice </a:t>
            </a:r>
          </a:p>
        </p:txBody>
      </p:sp>
    </p:spTree>
    <p:extLst>
      <p:ext uri="{BB962C8B-B14F-4D97-AF65-F5344CB8AC3E}">
        <p14:creationId xmlns:p14="http://schemas.microsoft.com/office/powerpoint/2010/main" val="1714874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E49C-11A0-4C95-8A6E-FC7E9C57C105}"/>
              </a:ext>
            </a:extLst>
          </p:cNvPr>
          <p:cNvSpPr>
            <a:spLocks noGrp="1"/>
          </p:cNvSpPr>
          <p:nvPr>
            <p:ph type="title"/>
          </p:nvPr>
        </p:nvSpPr>
        <p:spPr>
          <a:xfrm>
            <a:off x="677334" y="629920"/>
            <a:ext cx="8596668" cy="1320800"/>
          </a:xfrm>
        </p:spPr>
        <p:txBody>
          <a:bodyPr/>
          <a:lstStyle/>
          <a:p>
            <a:r>
              <a:rPr lang="en-US" dirty="0">
                <a:solidFill>
                  <a:srgbClr val="FFFFFF"/>
                </a:solidFill>
              </a:rPr>
              <a:t>da</a:t>
            </a:r>
            <a:endParaRPr lang="en-US" dirty="0"/>
          </a:p>
        </p:txBody>
      </p:sp>
      <p:sp>
        <p:nvSpPr>
          <p:cNvPr id="6" name="Slide Number Placeholder 5">
            <a:extLst>
              <a:ext uri="{FF2B5EF4-FFF2-40B4-BE49-F238E27FC236}">
                <a16:creationId xmlns:a16="http://schemas.microsoft.com/office/drawing/2014/main" id="{88AB1A36-2D6E-4392-AAA4-996FFE03208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1BB5F7EC-11AD-44C8-3BB2-EF0F7A510848}"/>
              </a:ext>
            </a:extLst>
          </p:cNvPr>
          <p:cNvSpPr txBox="1">
            <a:spLocks/>
          </p:cNvSpPr>
          <p:nvPr/>
        </p:nvSpPr>
        <p:spPr>
          <a:xfrm>
            <a:off x="539308" y="365125"/>
            <a:ext cx="5809527" cy="1325563"/>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a:t>Developing the Idea</a:t>
            </a:r>
          </a:p>
        </p:txBody>
      </p:sp>
      <p:pic>
        <p:nvPicPr>
          <p:cNvPr id="11" name="Picture 10">
            <a:extLst>
              <a:ext uri="{FF2B5EF4-FFF2-40B4-BE49-F238E27FC236}">
                <a16:creationId xmlns:a16="http://schemas.microsoft.com/office/drawing/2014/main" id="{AC499EA0-1082-5AB7-DE13-6CF06A168995}"/>
              </a:ext>
            </a:extLst>
          </p:cNvPr>
          <p:cNvPicPr>
            <a:picLocks noChangeAspect="1"/>
          </p:cNvPicPr>
          <p:nvPr/>
        </p:nvPicPr>
        <p:blipFill>
          <a:blip r:embed="rId3"/>
          <a:stretch>
            <a:fillRect/>
          </a:stretch>
        </p:blipFill>
        <p:spPr>
          <a:xfrm>
            <a:off x="2400610" y="1256372"/>
            <a:ext cx="5150115" cy="515011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3990663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E49C-11A0-4C95-8A6E-FC7E9C57C105}"/>
              </a:ext>
            </a:extLst>
          </p:cNvPr>
          <p:cNvSpPr>
            <a:spLocks noGrp="1"/>
          </p:cNvSpPr>
          <p:nvPr>
            <p:ph type="title"/>
          </p:nvPr>
        </p:nvSpPr>
        <p:spPr>
          <a:xfrm>
            <a:off x="677334" y="629920"/>
            <a:ext cx="8596668" cy="1320800"/>
          </a:xfrm>
        </p:spPr>
        <p:txBody>
          <a:bodyPr/>
          <a:lstStyle/>
          <a:p>
            <a:r>
              <a:rPr lang="en-US" dirty="0">
                <a:solidFill>
                  <a:srgbClr val="FFFFFF"/>
                </a:solidFill>
              </a:rPr>
              <a:t>da</a:t>
            </a:r>
            <a:endParaRPr lang="en-US" dirty="0"/>
          </a:p>
        </p:txBody>
      </p:sp>
      <p:sp>
        <p:nvSpPr>
          <p:cNvPr id="6" name="Slide Number Placeholder 5">
            <a:extLst>
              <a:ext uri="{FF2B5EF4-FFF2-40B4-BE49-F238E27FC236}">
                <a16:creationId xmlns:a16="http://schemas.microsoft.com/office/drawing/2014/main" id="{88AB1A36-2D6E-4392-AAA4-996FFE03208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1BB5F7EC-11AD-44C8-3BB2-EF0F7A510848}"/>
              </a:ext>
            </a:extLst>
          </p:cNvPr>
          <p:cNvSpPr txBox="1">
            <a:spLocks/>
          </p:cNvSpPr>
          <p:nvPr/>
        </p:nvSpPr>
        <p:spPr>
          <a:xfrm>
            <a:off x="539308" y="365125"/>
            <a:ext cx="5809527" cy="1325563"/>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a:t>Project Governance Team </a:t>
            </a:r>
          </a:p>
        </p:txBody>
      </p:sp>
      <p:sp>
        <p:nvSpPr>
          <p:cNvPr id="10" name="TextBox 9">
            <a:extLst>
              <a:ext uri="{FF2B5EF4-FFF2-40B4-BE49-F238E27FC236}">
                <a16:creationId xmlns:a16="http://schemas.microsoft.com/office/drawing/2014/main" id="{9BD3B9F3-A382-3DC8-B855-ADA9063BFB79}"/>
              </a:ext>
            </a:extLst>
          </p:cNvPr>
          <p:cNvSpPr txBox="1"/>
          <p:nvPr/>
        </p:nvSpPr>
        <p:spPr>
          <a:xfrm>
            <a:off x="677333" y="1442888"/>
            <a:ext cx="8596667" cy="4683333"/>
          </a:xfrm>
          <a:prstGeom prst="rect">
            <a:avLst/>
          </a:prstGeom>
          <a:noFill/>
        </p:spPr>
        <p:txBody>
          <a:bodyPr wrap="square">
            <a:spAutoFit/>
          </a:bodyPr>
          <a:lstStyle/>
          <a:p>
            <a:pPr marL="342900" marR="0" lvl="0" indent="-342900" algn="l" defTabSz="457200" rtl="0" eaLnBrk="1" fontAlgn="auto" latinLnBrk="0" hangingPunct="1">
              <a:lnSpc>
                <a:spcPct val="100000"/>
              </a:lnSpc>
              <a:spcBef>
                <a:spcPts val="1000"/>
              </a:spcBef>
              <a:spcAft>
                <a:spcPts val="0"/>
              </a:spcAft>
              <a:buClr>
                <a:srgbClr val="A5B592">
                  <a:lumMod val="75000"/>
                </a:srgbClr>
              </a:buClr>
              <a:buSzPct val="80000"/>
              <a:buFont typeface="Wingdings 3"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Calibri" panose="020F0502020204030204" pitchFamily="34" charset="0"/>
                <a:cs typeface="+mn-cs"/>
              </a:rPr>
              <a:t>Crucial part of the EOI process is setting up project governance team </a:t>
            </a:r>
          </a:p>
          <a:p>
            <a:pPr marR="0" lvl="0" algn="l" defTabSz="457200" rtl="0" eaLnBrk="1" fontAlgn="auto" latinLnBrk="0" hangingPunct="1">
              <a:lnSpc>
                <a:spcPct val="100000"/>
              </a:lnSpc>
              <a:spcBef>
                <a:spcPts val="1000"/>
              </a:spcBef>
              <a:spcAft>
                <a:spcPts val="0"/>
              </a:spcAft>
              <a:buClr>
                <a:srgbClr val="A5B592">
                  <a:lumMod val="75000"/>
                </a:srgbClr>
              </a:buClr>
              <a:buSzPct val="80000"/>
              <a:tabLst/>
              <a:defRPr/>
            </a:pPr>
            <a:endParaRPr kumimoji="0" lang="en-GB" sz="20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Calibri" panose="020F0502020204030204" pitchFamily="34" charset="0"/>
              <a:cs typeface="+mn-cs"/>
            </a:endParaRPr>
          </a:p>
          <a:p>
            <a:pPr marL="342900" marR="0" lvl="0" indent="-342900" algn="l" defTabSz="457200" rtl="0" eaLnBrk="1" fontAlgn="auto" latinLnBrk="0" hangingPunct="1">
              <a:lnSpc>
                <a:spcPct val="100000"/>
              </a:lnSpc>
              <a:spcBef>
                <a:spcPts val="1000"/>
              </a:spcBef>
              <a:spcAft>
                <a:spcPts val="0"/>
              </a:spcAft>
              <a:buClr>
                <a:srgbClr val="A5B592">
                  <a:lumMod val="75000"/>
                </a:srgbClr>
              </a:buClr>
              <a:buSzPct val="80000"/>
              <a:buFont typeface="Wingdings 3" charset="2"/>
              <a:buChar char=""/>
              <a:tabLst/>
              <a:defRPr/>
            </a:pPr>
            <a:r>
              <a:rPr lang="en-GB" sz="2000" dirty="0">
                <a:solidFill>
                  <a:prstClr val="black">
                    <a:lumMod val="75000"/>
                    <a:lumOff val="25000"/>
                  </a:prstClr>
                </a:solidFill>
                <a:latin typeface="Trebuchet MS" panose="020B0603020202020204"/>
                <a:ea typeface="Calibri" panose="020F0502020204030204" pitchFamily="34" charset="0"/>
              </a:rPr>
              <a:t>Many Stakeholders are under huge resource pressures</a:t>
            </a:r>
          </a:p>
          <a:p>
            <a:pPr marR="0" lvl="0" algn="l" defTabSz="457200" rtl="0" eaLnBrk="1" fontAlgn="auto" latinLnBrk="0" hangingPunct="1">
              <a:lnSpc>
                <a:spcPct val="100000"/>
              </a:lnSpc>
              <a:spcBef>
                <a:spcPts val="1000"/>
              </a:spcBef>
              <a:spcAft>
                <a:spcPts val="0"/>
              </a:spcAft>
              <a:buClr>
                <a:srgbClr val="A5B592">
                  <a:lumMod val="75000"/>
                </a:srgbClr>
              </a:buClr>
              <a:buSzPct val="80000"/>
              <a:tabLst/>
              <a:defRPr/>
            </a:pPr>
            <a:endParaRPr lang="en-GB" sz="2000" dirty="0">
              <a:solidFill>
                <a:prstClr val="black">
                  <a:lumMod val="75000"/>
                  <a:lumOff val="25000"/>
                </a:prstClr>
              </a:solidFill>
              <a:latin typeface="Trebuchet MS" panose="020B0603020202020204"/>
              <a:ea typeface="Calibri" panose="020F0502020204030204" pitchFamily="34" charset="0"/>
            </a:endParaRPr>
          </a:p>
          <a:p>
            <a:pPr marL="342900" marR="0" lvl="0" indent="-342900" algn="l" defTabSz="457200" rtl="0" eaLnBrk="1" fontAlgn="auto" latinLnBrk="0" hangingPunct="1">
              <a:lnSpc>
                <a:spcPct val="100000"/>
              </a:lnSpc>
              <a:spcBef>
                <a:spcPts val="1000"/>
              </a:spcBef>
              <a:spcAft>
                <a:spcPts val="0"/>
              </a:spcAft>
              <a:buClr>
                <a:srgbClr val="A5B592">
                  <a:lumMod val="75000"/>
                </a:srgbClr>
              </a:buClr>
              <a:buSzPct val="80000"/>
              <a:buFont typeface="Wingdings 3"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Calibri" panose="020F0502020204030204" pitchFamily="34" charset="0"/>
                <a:cs typeface="+mn-cs"/>
              </a:rPr>
              <a:t>Implement </a:t>
            </a:r>
            <a:r>
              <a:rPr lang="en-GB" sz="2000" dirty="0">
                <a:solidFill>
                  <a:prstClr val="black">
                    <a:lumMod val="75000"/>
                    <a:lumOff val="25000"/>
                  </a:prstClr>
                </a:solidFill>
                <a:latin typeface="Trebuchet MS" panose="020B0603020202020204"/>
                <a:ea typeface="Calibri" panose="020F0502020204030204" pitchFamily="34" charset="0"/>
              </a:rPr>
              <a:t>Six Sigma approach where 1% of workforce are committed as ‘black belts’. “Once trained properly, these individuals work only on black belt projects. In this regard, they are strictly overhead and contribute nothing directly to the everyday operations.” (Keller, 2011, p. 20).</a:t>
            </a:r>
          </a:p>
          <a:p>
            <a:pPr marR="0" lvl="0" algn="l" defTabSz="457200" rtl="0" eaLnBrk="1" fontAlgn="auto" latinLnBrk="0" hangingPunct="1">
              <a:lnSpc>
                <a:spcPct val="100000"/>
              </a:lnSpc>
              <a:spcBef>
                <a:spcPts val="1000"/>
              </a:spcBef>
              <a:spcAft>
                <a:spcPts val="0"/>
              </a:spcAft>
              <a:buClr>
                <a:srgbClr val="A5B592">
                  <a:lumMod val="75000"/>
                </a:srgbClr>
              </a:buClr>
              <a:buSzPct val="80000"/>
              <a:tabLst/>
              <a:defRPr/>
            </a:pPr>
            <a:endParaRPr lang="en-GB" sz="2000" dirty="0">
              <a:solidFill>
                <a:prstClr val="black">
                  <a:lumMod val="75000"/>
                  <a:lumOff val="25000"/>
                </a:prstClr>
              </a:solidFill>
              <a:latin typeface="Trebuchet MS" panose="020B0603020202020204"/>
              <a:ea typeface="Calibri" panose="020F0502020204030204" pitchFamily="34" charset="0"/>
            </a:endParaRPr>
          </a:p>
          <a:p>
            <a:pPr marL="342900" marR="0" lvl="0" indent="-342900" algn="l" defTabSz="457200" rtl="0" eaLnBrk="1" fontAlgn="auto" latinLnBrk="0" hangingPunct="1">
              <a:lnSpc>
                <a:spcPct val="100000"/>
              </a:lnSpc>
              <a:spcBef>
                <a:spcPts val="1000"/>
              </a:spcBef>
              <a:spcAft>
                <a:spcPts val="0"/>
              </a:spcAft>
              <a:buClr>
                <a:srgbClr val="A5B592">
                  <a:lumMod val="75000"/>
                </a:srgbClr>
              </a:buClr>
              <a:buSzPct val="80000"/>
              <a:buFont typeface="Wingdings 3" charset="2"/>
              <a:buChar char=""/>
              <a:tabLst/>
              <a:defRPr/>
            </a:pPr>
            <a:r>
              <a:rPr lang="en-GB" sz="2000" dirty="0">
                <a:solidFill>
                  <a:prstClr val="black">
                    <a:lumMod val="75000"/>
                    <a:lumOff val="25000"/>
                  </a:prstClr>
                </a:solidFill>
                <a:latin typeface="Trebuchet MS" panose="020B0603020202020204"/>
                <a:ea typeface="Calibri" panose="020F0502020204030204" pitchFamily="34" charset="0"/>
              </a:rPr>
              <a:t>‘Project Teams’ located in each department</a:t>
            </a:r>
            <a:endParaRPr kumimoji="0" lang="en-GB" sz="20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Calibri" panose="020F0502020204030204" pitchFamily="34" charset="0"/>
              <a:cs typeface="+mn-cs"/>
            </a:endParaRPr>
          </a:p>
          <a:p>
            <a:pPr marL="342900" marR="0" lvl="0" indent="-342900" algn="l" defTabSz="457200" rtl="0" eaLnBrk="1" fontAlgn="auto" latinLnBrk="0" hangingPunct="1">
              <a:lnSpc>
                <a:spcPct val="100000"/>
              </a:lnSpc>
              <a:spcBef>
                <a:spcPts val="1000"/>
              </a:spcBef>
              <a:spcAft>
                <a:spcPts val="0"/>
              </a:spcAft>
              <a:buClr>
                <a:srgbClr val="A5B592">
                  <a:lumMod val="75000"/>
                </a:srgbClr>
              </a:buClr>
              <a:buSzPct val="80000"/>
              <a:buFont typeface="Wingdings 3" charset="2"/>
              <a:buChar char=""/>
              <a:tabLst/>
              <a:defRPr/>
            </a:pPr>
            <a:endParaRPr kumimoji="0" lang="en-GB" sz="2000" b="0" i="0" u="none" strike="noStrike" kern="1200" cap="none" spc="0" normalizeH="0" baseline="0" noProof="0" dirty="0">
              <a:ln>
                <a:noFill/>
              </a:ln>
              <a:solidFill>
                <a:prstClr val="black">
                  <a:lumMod val="75000"/>
                  <a:lumOff val="25000"/>
                </a:prstClr>
              </a:solidFill>
              <a:effectLst/>
              <a:uLnTx/>
              <a:uFillTx/>
              <a:latin typeface="Trebuchet MS" panose="020B0603020202020204"/>
              <a:ea typeface="Calibri" panose="020F0502020204030204" pitchFamily="34" charset="0"/>
              <a:cs typeface="+mn-cs"/>
            </a:endParaRPr>
          </a:p>
        </p:txBody>
      </p:sp>
    </p:spTree>
    <p:extLst>
      <p:ext uri="{BB962C8B-B14F-4D97-AF65-F5344CB8AC3E}">
        <p14:creationId xmlns:p14="http://schemas.microsoft.com/office/powerpoint/2010/main" val="1268474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E49C-11A0-4C95-8A6E-FC7E9C57C105}"/>
              </a:ext>
            </a:extLst>
          </p:cNvPr>
          <p:cNvSpPr>
            <a:spLocks noGrp="1"/>
          </p:cNvSpPr>
          <p:nvPr>
            <p:ph type="title"/>
          </p:nvPr>
        </p:nvSpPr>
        <p:spPr>
          <a:xfrm>
            <a:off x="677334" y="629920"/>
            <a:ext cx="8596668" cy="1320800"/>
          </a:xfrm>
        </p:spPr>
        <p:txBody>
          <a:bodyPr/>
          <a:lstStyle/>
          <a:p>
            <a:r>
              <a:rPr lang="en-US" dirty="0">
                <a:solidFill>
                  <a:srgbClr val="FFFFFF"/>
                </a:solidFill>
              </a:rPr>
              <a:t>da</a:t>
            </a:r>
            <a:endParaRPr lang="en-US" dirty="0"/>
          </a:p>
        </p:txBody>
      </p:sp>
      <p:sp>
        <p:nvSpPr>
          <p:cNvPr id="3" name="Content Placeholder 2">
            <a:extLst>
              <a:ext uri="{FF2B5EF4-FFF2-40B4-BE49-F238E27FC236}">
                <a16:creationId xmlns:a16="http://schemas.microsoft.com/office/drawing/2014/main" id="{869C3FD2-AF88-4EF1-AFB7-5D31BD5AA0BF}"/>
              </a:ext>
            </a:extLst>
          </p:cNvPr>
          <p:cNvSpPr>
            <a:spLocks noGrp="1"/>
          </p:cNvSpPr>
          <p:nvPr>
            <p:ph idx="1"/>
          </p:nvPr>
        </p:nvSpPr>
        <p:spPr>
          <a:xfrm>
            <a:off x="677333" y="1488613"/>
            <a:ext cx="8734695" cy="4657006"/>
          </a:xfrm>
        </p:spPr>
        <p:txBody>
          <a:bodyPr>
            <a:normAutofit fontScale="92500" lnSpcReduction="20000"/>
          </a:bodyPr>
          <a:lstStyle/>
          <a:p>
            <a:pPr marL="0" indent="0">
              <a:buNone/>
            </a:pPr>
            <a:r>
              <a:rPr lang="en-GB" sz="2200" dirty="0">
                <a:latin typeface="+mj-lt"/>
                <a:ea typeface="Calibri" panose="020F0502020204030204" pitchFamily="34" charset="0"/>
              </a:rPr>
              <a:t>Using Microsoft Teams for all project documentation and communication</a:t>
            </a:r>
          </a:p>
          <a:p>
            <a:endParaRPr lang="en-GB" sz="2200" dirty="0">
              <a:latin typeface="+mj-lt"/>
              <a:ea typeface="Calibri" panose="020F0502020204030204" pitchFamily="34" charset="0"/>
            </a:endParaRPr>
          </a:p>
          <a:p>
            <a:r>
              <a:rPr lang="en-GB" sz="2200" dirty="0">
                <a:latin typeface="+mj-lt"/>
                <a:ea typeface="Calibri" panose="020F0502020204030204" pitchFamily="34" charset="0"/>
              </a:rPr>
              <a:t>Business Case template is a MS Form that all stakeholders have access to via the Project Folder in MS Teams </a:t>
            </a:r>
          </a:p>
          <a:p>
            <a:r>
              <a:rPr lang="en-GB" sz="2200" dirty="0">
                <a:latin typeface="+mj-lt"/>
                <a:ea typeface="Calibri" panose="020F0502020204030204" pitchFamily="34" charset="0"/>
              </a:rPr>
              <a:t>Heavily influenced by the Prince2 methodology which states that “a project should be driven by a Business Case” and that “a viable Business Case should be proved before a project is allowed to start and its continued justification should be confirmed at all major decision points throughout the project” (Managing Successful Projects with PRINCE2, 2017, p. 7).</a:t>
            </a:r>
          </a:p>
          <a:p>
            <a:r>
              <a:rPr lang="en-GB" sz="2200" dirty="0">
                <a:latin typeface="+mj-lt"/>
                <a:ea typeface="Calibri" panose="020F0502020204030204" pitchFamily="34" charset="0"/>
              </a:rPr>
              <a:t>Project plan is built using existing tools available within the project folder. All online, digital and allowing collaboration. </a:t>
            </a:r>
          </a:p>
          <a:p>
            <a:r>
              <a:rPr lang="en-GB" sz="2200" dirty="0">
                <a:latin typeface="+mj-lt"/>
                <a:ea typeface="Calibri" panose="020F0502020204030204" pitchFamily="34" charset="0"/>
              </a:rPr>
              <a:t>Ensuring that all stakeholders are involved and have access to available resources in Teams </a:t>
            </a:r>
          </a:p>
          <a:p>
            <a:r>
              <a:rPr lang="en-GB" sz="2200" dirty="0">
                <a:latin typeface="+mj-lt"/>
                <a:ea typeface="Calibri" panose="020F0502020204030204" pitchFamily="34" charset="0"/>
              </a:rPr>
              <a:t>Risk registers established using </a:t>
            </a:r>
            <a:r>
              <a:rPr lang="en-GB" sz="2200" dirty="0" err="1">
                <a:latin typeface="+mj-lt"/>
                <a:ea typeface="Calibri" panose="020F0502020204030204" pitchFamily="34" charset="0"/>
              </a:rPr>
              <a:t>Sharepoint</a:t>
            </a:r>
            <a:r>
              <a:rPr lang="en-GB" sz="2200" dirty="0">
                <a:latin typeface="+mj-lt"/>
                <a:ea typeface="Calibri" panose="020F0502020204030204" pitchFamily="34" charset="0"/>
              </a:rPr>
              <a:t> Lists, also located in Teams </a:t>
            </a:r>
          </a:p>
          <a:p>
            <a:endParaRPr lang="en-GB" sz="2000" dirty="0">
              <a:latin typeface="+mj-lt"/>
              <a:ea typeface="Calibri" panose="020F0502020204030204" pitchFamily="34" charset="0"/>
            </a:endParaRPr>
          </a:p>
          <a:p>
            <a:endParaRPr lang="en-GB" sz="2000" dirty="0">
              <a:effectLst/>
              <a:latin typeface="+mj-lt"/>
              <a:ea typeface="Calibri" panose="020F0502020204030204" pitchFamily="34" charset="0"/>
            </a:endParaRPr>
          </a:p>
        </p:txBody>
      </p:sp>
      <p:sp>
        <p:nvSpPr>
          <p:cNvPr id="6" name="Slide Number Placeholder 5">
            <a:extLst>
              <a:ext uri="{FF2B5EF4-FFF2-40B4-BE49-F238E27FC236}">
                <a16:creationId xmlns:a16="http://schemas.microsoft.com/office/drawing/2014/main" id="{88AB1A36-2D6E-4392-AAA4-996FFE03208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1BB5F7EC-11AD-44C8-3BB2-EF0F7A510848}"/>
              </a:ext>
            </a:extLst>
          </p:cNvPr>
          <p:cNvSpPr txBox="1">
            <a:spLocks/>
          </p:cNvSpPr>
          <p:nvPr/>
        </p:nvSpPr>
        <p:spPr>
          <a:xfrm>
            <a:off x="539308" y="365125"/>
            <a:ext cx="5809527" cy="1325563"/>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a:t>Developing the Project  </a:t>
            </a:r>
          </a:p>
        </p:txBody>
      </p:sp>
    </p:spTree>
    <p:extLst>
      <p:ext uri="{BB962C8B-B14F-4D97-AF65-F5344CB8AC3E}">
        <p14:creationId xmlns:p14="http://schemas.microsoft.com/office/powerpoint/2010/main" val="30670966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E49C-11A0-4C95-8A6E-FC7E9C57C105}"/>
              </a:ext>
            </a:extLst>
          </p:cNvPr>
          <p:cNvSpPr>
            <a:spLocks noGrp="1"/>
          </p:cNvSpPr>
          <p:nvPr>
            <p:ph type="title"/>
          </p:nvPr>
        </p:nvSpPr>
        <p:spPr>
          <a:xfrm>
            <a:off x="677334" y="629920"/>
            <a:ext cx="8596668" cy="1320800"/>
          </a:xfrm>
        </p:spPr>
        <p:txBody>
          <a:bodyPr/>
          <a:lstStyle/>
          <a:p>
            <a:r>
              <a:rPr lang="en-US" dirty="0">
                <a:solidFill>
                  <a:srgbClr val="FFFFFF"/>
                </a:solidFill>
              </a:rPr>
              <a:t>da</a:t>
            </a:r>
            <a:endParaRPr lang="en-US" dirty="0"/>
          </a:p>
        </p:txBody>
      </p:sp>
      <p:sp>
        <p:nvSpPr>
          <p:cNvPr id="6" name="Slide Number Placeholder 5">
            <a:extLst>
              <a:ext uri="{FF2B5EF4-FFF2-40B4-BE49-F238E27FC236}">
                <a16:creationId xmlns:a16="http://schemas.microsoft.com/office/drawing/2014/main" id="{88AB1A36-2D6E-4392-AAA4-996FFE03208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1BB5F7EC-11AD-44C8-3BB2-EF0F7A510848}"/>
              </a:ext>
            </a:extLst>
          </p:cNvPr>
          <p:cNvSpPr txBox="1">
            <a:spLocks/>
          </p:cNvSpPr>
          <p:nvPr/>
        </p:nvSpPr>
        <p:spPr>
          <a:xfrm>
            <a:off x="539308" y="365125"/>
            <a:ext cx="5809527" cy="1325563"/>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a:t>Project Tools </a:t>
            </a:r>
          </a:p>
        </p:txBody>
      </p:sp>
      <p:pic>
        <p:nvPicPr>
          <p:cNvPr id="8" name="Picture 7">
            <a:extLst>
              <a:ext uri="{FF2B5EF4-FFF2-40B4-BE49-F238E27FC236}">
                <a16:creationId xmlns:a16="http://schemas.microsoft.com/office/drawing/2014/main" id="{51B6944C-B6C8-82A4-5CD1-226C0F2345DE}"/>
              </a:ext>
            </a:extLst>
          </p:cNvPr>
          <p:cNvPicPr>
            <a:picLocks noChangeAspect="1"/>
          </p:cNvPicPr>
          <p:nvPr/>
        </p:nvPicPr>
        <p:blipFill>
          <a:blip r:embed="rId3"/>
          <a:stretch>
            <a:fillRect/>
          </a:stretch>
        </p:blipFill>
        <p:spPr>
          <a:xfrm>
            <a:off x="530051" y="1290320"/>
            <a:ext cx="9666749" cy="449101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580800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E49C-11A0-4C95-8A6E-FC7E9C57C105}"/>
              </a:ext>
            </a:extLst>
          </p:cNvPr>
          <p:cNvSpPr>
            <a:spLocks noGrp="1"/>
          </p:cNvSpPr>
          <p:nvPr>
            <p:ph type="title"/>
          </p:nvPr>
        </p:nvSpPr>
        <p:spPr>
          <a:xfrm>
            <a:off x="677334" y="629920"/>
            <a:ext cx="8596668" cy="1320800"/>
          </a:xfrm>
        </p:spPr>
        <p:txBody>
          <a:bodyPr/>
          <a:lstStyle/>
          <a:p>
            <a:r>
              <a:rPr lang="en-US" dirty="0">
                <a:solidFill>
                  <a:srgbClr val="FFFFFF"/>
                </a:solidFill>
              </a:rPr>
              <a:t>da</a:t>
            </a:r>
            <a:endParaRPr lang="en-US" dirty="0"/>
          </a:p>
        </p:txBody>
      </p:sp>
      <p:sp>
        <p:nvSpPr>
          <p:cNvPr id="3" name="Content Placeholder 2">
            <a:extLst>
              <a:ext uri="{FF2B5EF4-FFF2-40B4-BE49-F238E27FC236}">
                <a16:creationId xmlns:a16="http://schemas.microsoft.com/office/drawing/2014/main" id="{869C3FD2-AF88-4EF1-AFB7-5D31BD5AA0BF}"/>
              </a:ext>
            </a:extLst>
          </p:cNvPr>
          <p:cNvSpPr>
            <a:spLocks noGrp="1"/>
          </p:cNvSpPr>
          <p:nvPr>
            <p:ph idx="1"/>
          </p:nvPr>
        </p:nvSpPr>
        <p:spPr>
          <a:xfrm>
            <a:off x="677334" y="1307805"/>
            <a:ext cx="8700582" cy="5185070"/>
          </a:xfrm>
        </p:spPr>
        <p:txBody>
          <a:bodyPr>
            <a:normAutofit fontScale="92500" lnSpcReduction="20000"/>
          </a:bodyPr>
          <a:lstStyle/>
          <a:p>
            <a:pPr marL="0" indent="0">
              <a:buNone/>
            </a:pPr>
            <a:r>
              <a:rPr lang="en-GB" sz="2000" dirty="0">
                <a:latin typeface="+mj-lt"/>
                <a:ea typeface="Calibri" panose="020F0502020204030204" pitchFamily="34" charset="0"/>
              </a:rPr>
              <a:t>Using Microsoft Teams for all project documentation and communication</a:t>
            </a:r>
          </a:p>
          <a:p>
            <a:pPr marL="0" indent="0">
              <a:buNone/>
            </a:pPr>
            <a:endParaRPr lang="en-GB" sz="2000" dirty="0">
              <a:latin typeface="+mj-lt"/>
              <a:ea typeface="Calibri" panose="020F0502020204030204" pitchFamily="34" charset="0"/>
            </a:endParaRPr>
          </a:p>
          <a:p>
            <a:r>
              <a:rPr lang="en-GB" sz="2000" dirty="0">
                <a:latin typeface="+mj-lt"/>
                <a:ea typeface="Calibri" panose="020F0502020204030204" pitchFamily="34" charset="0"/>
              </a:rPr>
              <a:t>Daily SCRUM meetings held on Teams </a:t>
            </a:r>
          </a:p>
          <a:p>
            <a:pPr marL="0" indent="0">
              <a:buNone/>
            </a:pPr>
            <a:endParaRPr lang="en-GB" sz="2000" dirty="0">
              <a:latin typeface="+mj-lt"/>
              <a:ea typeface="Calibri" panose="020F0502020204030204" pitchFamily="34" charset="0"/>
            </a:endParaRPr>
          </a:p>
          <a:p>
            <a:r>
              <a:rPr lang="en-GB" sz="2000" dirty="0">
                <a:latin typeface="+mj-lt"/>
                <a:ea typeface="Calibri" panose="020F0502020204030204" pitchFamily="34" charset="0"/>
              </a:rPr>
              <a:t>(Morris and Carroll, 2015, p. 38) states that ‘Daily Scrums result in improved communications and remove the need for other meetings. They identify and deal with obstacles to development, promote speedy decision making, and increase the Development Team’s product knowledge.’</a:t>
            </a:r>
          </a:p>
          <a:p>
            <a:pPr marL="0" indent="0">
              <a:buNone/>
            </a:pPr>
            <a:endParaRPr lang="en-GB" sz="2000" dirty="0">
              <a:latin typeface="+mj-lt"/>
              <a:ea typeface="Calibri" panose="020F0502020204030204" pitchFamily="34" charset="0"/>
            </a:endParaRPr>
          </a:p>
          <a:p>
            <a:r>
              <a:rPr lang="en-GB" sz="2000" dirty="0">
                <a:latin typeface="+mj-lt"/>
                <a:ea typeface="Calibri" panose="020F0502020204030204" pitchFamily="34" charset="0"/>
              </a:rPr>
              <a:t>Agile, iterative approach adopted during project delivery </a:t>
            </a:r>
          </a:p>
          <a:p>
            <a:pPr marL="0" indent="0">
              <a:buNone/>
            </a:pPr>
            <a:endParaRPr lang="en-GB" sz="2000" dirty="0">
              <a:latin typeface="+mj-lt"/>
              <a:ea typeface="Calibri" panose="020F0502020204030204" pitchFamily="34" charset="0"/>
            </a:endParaRPr>
          </a:p>
          <a:p>
            <a:r>
              <a:rPr lang="en-GB" sz="2000" dirty="0">
                <a:latin typeface="+mj-lt"/>
                <a:ea typeface="Calibri" panose="020F0502020204030204" pitchFamily="34" charset="0"/>
              </a:rPr>
              <a:t>“The agile approach to projects starts out with the expectation that the requirements (or features) will evolve and change during the course of the project. What is fixed and agreed between the project team and the customer is the resources that will be used and the time that will be taken by the project team to deliver as much as possible of the prioritized features the customer wants.” (Morris and Carroll, 2015, p. 8) </a:t>
            </a:r>
          </a:p>
          <a:p>
            <a:pPr marL="0" indent="0">
              <a:buNone/>
            </a:pPr>
            <a:endParaRPr lang="en-GB" sz="2000" dirty="0">
              <a:effectLst/>
              <a:latin typeface="+mj-lt"/>
              <a:ea typeface="Calibri" panose="020F0502020204030204" pitchFamily="34" charset="0"/>
            </a:endParaRPr>
          </a:p>
        </p:txBody>
      </p:sp>
      <p:sp>
        <p:nvSpPr>
          <p:cNvPr id="6" name="Slide Number Placeholder 5">
            <a:extLst>
              <a:ext uri="{FF2B5EF4-FFF2-40B4-BE49-F238E27FC236}">
                <a16:creationId xmlns:a16="http://schemas.microsoft.com/office/drawing/2014/main" id="{88AB1A36-2D6E-4392-AAA4-996FFE03208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1BB5F7EC-11AD-44C8-3BB2-EF0F7A510848}"/>
              </a:ext>
            </a:extLst>
          </p:cNvPr>
          <p:cNvSpPr txBox="1">
            <a:spLocks/>
          </p:cNvSpPr>
          <p:nvPr/>
        </p:nvSpPr>
        <p:spPr>
          <a:xfrm>
            <a:off x="539308" y="365125"/>
            <a:ext cx="5809527" cy="1325563"/>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a:t>Delivering the Project </a:t>
            </a:r>
          </a:p>
        </p:txBody>
      </p:sp>
    </p:spTree>
    <p:extLst>
      <p:ext uri="{BB962C8B-B14F-4D97-AF65-F5344CB8AC3E}">
        <p14:creationId xmlns:p14="http://schemas.microsoft.com/office/powerpoint/2010/main" val="31175301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E49C-11A0-4C95-8A6E-FC7E9C57C105}"/>
              </a:ext>
            </a:extLst>
          </p:cNvPr>
          <p:cNvSpPr>
            <a:spLocks noGrp="1"/>
          </p:cNvSpPr>
          <p:nvPr>
            <p:ph type="title"/>
          </p:nvPr>
        </p:nvSpPr>
        <p:spPr>
          <a:xfrm>
            <a:off x="677334" y="629920"/>
            <a:ext cx="8596668" cy="1320800"/>
          </a:xfrm>
        </p:spPr>
        <p:txBody>
          <a:bodyPr/>
          <a:lstStyle/>
          <a:p>
            <a:r>
              <a:rPr lang="en-US" dirty="0">
                <a:solidFill>
                  <a:srgbClr val="FFFFFF"/>
                </a:solidFill>
              </a:rPr>
              <a:t>da</a:t>
            </a:r>
            <a:endParaRPr lang="en-US" dirty="0"/>
          </a:p>
        </p:txBody>
      </p:sp>
      <p:sp>
        <p:nvSpPr>
          <p:cNvPr id="6" name="Slide Number Placeholder 5">
            <a:extLst>
              <a:ext uri="{FF2B5EF4-FFF2-40B4-BE49-F238E27FC236}">
                <a16:creationId xmlns:a16="http://schemas.microsoft.com/office/drawing/2014/main" id="{88AB1A36-2D6E-4392-AAA4-996FFE03208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1BB5F7EC-11AD-44C8-3BB2-EF0F7A510848}"/>
              </a:ext>
            </a:extLst>
          </p:cNvPr>
          <p:cNvSpPr txBox="1">
            <a:spLocks/>
          </p:cNvSpPr>
          <p:nvPr/>
        </p:nvSpPr>
        <p:spPr>
          <a:xfrm>
            <a:off x="539308" y="365125"/>
            <a:ext cx="7207692" cy="1325563"/>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a:t>Monitoring Risks and Changes</a:t>
            </a:r>
          </a:p>
        </p:txBody>
      </p:sp>
      <p:pic>
        <p:nvPicPr>
          <p:cNvPr id="9" name="Picture 8">
            <a:extLst>
              <a:ext uri="{FF2B5EF4-FFF2-40B4-BE49-F238E27FC236}">
                <a16:creationId xmlns:a16="http://schemas.microsoft.com/office/drawing/2014/main" id="{1FE92B06-493D-1DE5-8C83-F4CA61731EED}"/>
              </a:ext>
            </a:extLst>
          </p:cNvPr>
          <p:cNvPicPr>
            <a:picLocks noChangeAspect="1"/>
          </p:cNvPicPr>
          <p:nvPr/>
        </p:nvPicPr>
        <p:blipFill>
          <a:blip r:embed="rId3"/>
          <a:stretch>
            <a:fillRect/>
          </a:stretch>
        </p:blipFill>
        <p:spPr>
          <a:xfrm>
            <a:off x="676169" y="1393031"/>
            <a:ext cx="9341734" cy="424259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093470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E49C-11A0-4C95-8A6E-FC7E9C57C105}"/>
              </a:ext>
            </a:extLst>
          </p:cNvPr>
          <p:cNvSpPr>
            <a:spLocks noGrp="1"/>
          </p:cNvSpPr>
          <p:nvPr>
            <p:ph type="title"/>
          </p:nvPr>
        </p:nvSpPr>
        <p:spPr>
          <a:xfrm>
            <a:off x="677334" y="629920"/>
            <a:ext cx="8596668" cy="1320800"/>
          </a:xfrm>
        </p:spPr>
        <p:txBody>
          <a:bodyPr/>
          <a:lstStyle/>
          <a:p>
            <a:r>
              <a:rPr lang="en-US" dirty="0">
                <a:solidFill>
                  <a:srgbClr val="FFFFFF"/>
                </a:solidFill>
              </a:rPr>
              <a:t>da</a:t>
            </a:r>
            <a:endParaRPr lang="en-US" dirty="0"/>
          </a:p>
        </p:txBody>
      </p:sp>
      <p:sp>
        <p:nvSpPr>
          <p:cNvPr id="3" name="Content Placeholder 2">
            <a:extLst>
              <a:ext uri="{FF2B5EF4-FFF2-40B4-BE49-F238E27FC236}">
                <a16:creationId xmlns:a16="http://schemas.microsoft.com/office/drawing/2014/main" id="{869C3FD2-AF88-4EF1-AFB7-5D31BD5AA0BF}"/>
              </a:ext>
            </a:extLst>
          </p:cNvPr>
          <p:cNvSpPr>
            <a:spLocks noGrp="1"/>
          </p:cNvSpPr>
          <p:nvPr>
            <p:ph idx="1"/>
          </p:nvPr>
        </p:nvSpPr>
        <p:spPr>
          <a:xfrm>
            <a:off x="677334" y="1488614"/>
            <a:ext cx="8690186" cy="4429586"/>
          </a:xfrm>
        </p:spPr>
        <p:txBody>
          <a:bodyPr>
            <a:normAutofit fontScale="92500" lnSpcReduction="20000"/>
          </a:bodyPr>
          <a:lstStyle/>
          <a:p>
            <a:pPr marL="0" indent="0">
              <a:buNone/>
            </a:pPr>
            <a:r>
              <a:rPr lang="en-GB" sz="2000" dirty="0">
                <a:latin typeface="+mj-lt"/>
                <a:ea typeface="Calibri" panose="020F0502020204030204" pitchFamily="34" charset="0"/>
              </a:rPr>
              <a:t>Project must be finite with a clear end date </a:t>
            </a:r>
          </a:p>
          <a:p>
            <a:pPr marL="0" indent="0">
              <a:buNone/>
            </a:pPr>
            <a:endParaRPr lang="en-GB" sz="2000" dirty="0">
              <a:latin typeface="+mj-lt"/>
              <a:ea typeface="Calibri" panose="020F0502020204030204" pitchFamily="34" charset="0"/>
            </a:endParaRPr>
          </a:p>
          <a:p>
            <a:r>
              <a:rPr lang="en-GB" sz="2000" dirty="0">
                <a:latin typeface="+mj-lt"/>
                <a:ea typeface="Calibri" panose="020F0502020204030204" pitchFamily="34" charset="0"/>
              </a:rPr>
              <a:t>The Project Board confirm that the project has come to an end and the project will have been reviewed to capture the benefits, lessons and other relevant experiences.</a:t>
            </a:r>
          </a:p>
          <a:p>
            <a:pPr marL="0" indent="0">
              <a:buNone/>
            </a:pPr>
            <a:endParaRPr lang="en-GB" sz="2000" dirty="0">
              <a:latin typeface="+mj-lt"/>
              <a:ea typeface="Calibri" panose="020F0502020204030204" pitchFamily="34" charset="0"/>
            </a:endParaRPr>
          </a:p>
          <a:p>
            <a:r>
              <a:rPr lang="en-GB" sz="2000" dirty="0">
                <a:latin typeface="+mj-lt"/>
                <a:ea typeface="Calibri" panose="020F0502020204030204" pitchFamily="34" charset="0"/>
              </a:rPr>
              <a:t>Capture and share project successes</a:t>
            </a:r>
          </a:p>
          <a:p>
            <a:pPr marL="0" indent="0">
              <a:buNone/>
            </a:pPr>
            <a:endParaRPr lang="en-GB" sz="2000" dirty="0">
              <a:latin typeface="+mj-lt"/>
              <a:ea typeface="Calibri" panose="020F0502020204030204" pitchFamily="34" charset="0"/>
            </a:endParaRPr>
          </a:p>
          <a:p>
            <a:r>
              <a:rPr lang="en-GB" sz="2000" dirty="0">
                <a:latin typeface="+mj-lt"/>
                <a:ea typeface="Calibri" panose="020F0502020204030204" pitchFamily="34" charset="0"/>
              </a:rPr>
              <a:t>Prepare for handover - operational/ procedural instructions and any ongoing issues/ risks need to be transferred to the operating team or service area.</a:t>
            </a:r>
          </a:p>
          <a:p>
            <a:pPr marL="0" indent="0">
              <a:buNone/>
            </a:pPr>
            <a:endParaRPr lang="en-GB" sz="2000" dirty="0">
              <a:latin typeface="+mj-lt"/>
              <a:ea typeface="Calibri" panose="020F0502020204030204" pitchFamily="34" charset="0"/>
            </a:endParaRPr>
          </a:p>
          <a:p>
            <a:r>
              <a:rPr lang="en-GB" sz="2000" dirty="0">
                <a:latin typeface="+mj-lt"/>
                <a:ea typeface="Calibri" panose="020F0502020204030204" pitchFamily="34" charset="0"/>
              </a:rPr>
              <a:t>Project team are released </a:t>
            </a:r>
          </a:p>
          <a:p>
            <a:endParaRPr lang="en-GB" sz="2000" dirty="0">
              <a:latin typeface="+mj-lt"/>
              <a:ea typeface="Calibri" panose="020F0502020204030204" pitchFamily="34" charset="0"/>
            </a:endParaRPr>
          </a:p>
          <a:p>
            <a:endParaRPr lang="en-GB" sz="2000" dirty="0">
              <a:latin typeface="+mj-lt"/>
              <a:ea typeface="Calibri" panose="020F0502020204030204" pitchFamily="34" charset="0"/>
            </a:endParaRPr>
          </a:p>
          <a:p>
            <a:endParaRPr lang="en-GB" sz="2000" dirty="0">
              <a:effectLst/>
              <a:latin typeface="+mj-lt"/>
              <a:ea typeface="Calibri" panose="020F0502020204030204" pitchFamily="34" charset="0"/>
            </a:endParaRPr>
          </a:p>
        </p:txBody>
      </p:sp>
      <p:sp>
        <p:nvSpPr>
          <p:cNvPr id="6" name="Slide Number Placeholder 5">
            <a:extLst>
              <a:ext uri="{FF2B5EF4-FFF2-40B4-BE49-F238E27FC236}">
                <a16:creationId xmlns:a16="http://schemas.microsoft.com/office/drawing/2014/main" id="{88AB1A36-2D6E-4392-AAA4-996FFE03208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1BB5F7EC-11AD-44C8-3BB2-EF0F7A510848}"/>
              </a:ext>
            </a:extLst>
          </p:cNvPr>
          <p:cNvSpPr txBox="1">
            <a:spLocks/>
          </p:cNvSpPr>
          <p:nvPr/>
        </p:nvSpPr>
        <p:spPr>
          <a:xfrm>
            <a:off x="539308" y="365125"/>
            <a:ext cx="7909748" cy="1325563"/>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a:t>Review and Closing the Project </a:t>
            </a:r>
          </a:p>
        </p:txBody>
      </p:sp>
    </p:spTree>
    <p:extLst>
      <p:ext uri="{BB962C8B-B14F-4D97-AF65-F5344CB8AC3E}">
        <p14:creationId xmlns:p14="http://schemas.microsoft.com/office/powerpoint/2010/main" val="7457771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706C9-F26D-46CA-93BF-8C27012F6B12}"/>
              </a:ext>
            </a:extLst>
          </p:cNvPr>
          <p:cNvSpPr>
            <a:spLocks noGrp="1"/>
          </p:cNvSpPr>
          <p:nvPr>
            <p:ph type="title"/>
          </p:nvPr>
        </p:nvSpPr>
        <p:spPr>
          <a:xfrm>
            <a:off x="1416304" y="1986280"/>
            <a:ext cx="3236976" cy="2047240"/>
          </a:xfrm>
        </p:spPr>
        <p:txBody>
          <a:bodyPr/>
          <a:lstStyle/>
          <a:p>
            <a:r>
              <a:rPr lang="en-US" dirty="0"/>
              <a:t>Thank you</a:t>
            </a:r>
            <a:br>
              <a:rPr lang="en-US" dirty="0"/>
            </a:br>
            <a:br>
              <a:rPr lang="en-US" dirty="0"/>
            </a:br>
            <a:r>
              <a:rPr lang="en-US" dirty="0"/>
              <a:t>Any Questions?</a:t>
            </a:r>
          </a:p>
        </p:txBody>
      </p:sp>
      <p:sp>
        <p:nvSpPr>
          <p:cNvPr id="6" name="Slide Number Placeholder 5">
            <a:extLst>
              <a:ext uri="{FF2B5EF4-FFF2-40B4-BE49-F238E27FC236}">
                <a16:creationId xmlns:a16="http://schemas.microsoft.com/office/drawing/2014/main" id="{7359025F-68D1-4F50-8480-3F981455D4DE}"/>
              </a:ext>
            </a:extLst>
          </p:cNvPr>
          <p:cNvSpPr>
            <a:spLocks noGrp="1"/>
          </p:cNvSpPr>
          <p:nvPr>
            <p:ph type="sldNum" sz="quarter" idx="12"/>
          </p:nvPr>
        </p:nvSpPr>
        <p:spPr/>
        <p:txBody>
          <a:bodyPr/>
          <a:lstStyle/>
          <a:p>
            <a:pPr lvl="0"/>
            <a:fld id="{D76B855D-E9CC-4FF8-AD85-6CDC7B89A0DE}" type="slidenum">
              <a:rPr lang="en-US" noProof="0" smtClean="0"/>
              <a:pPr lvl="0"/>
              <a:t>13</a:t>
            </a:fld>
            <a:endParaRPr lang="en-US" noProof="0" dirty="0"/>
          </a:p>
        </p:txBody>
      </p:sp>
    </p:spTree>
    <p:extLst>
      <p:ext uri="{BB962C8B-B14F-4D97-AF65-F5344CB8AC3E}">
        <p14:creationId xmlns:p14="http://schemas.microsoft.com/office/powerpoint/2010/main" val="9622589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E49C-11A0-4C95-8A6E-FC7E9C57C105}"/>
              </a:ext>
            </a:extLst>
          </p:cNvPr>
          <p:cNvSpPr>
            <a:spLocks noGrp="1"/>
          </p:cNvSpPr>
          <p:nvPr>
            <p:ph type="title"/>
          </p:nvPr>
        </p:nvSpPr>
        <p:spPr>
          <a:xfrm>
            <a:off x="677334" y="629920"/>
            <a:ext cx="8596668" cy="1320800"/>
          </a:xfrm>
        </p:spPr>
        <p:txBody>
          <a:bodyPr/>
          <a:lstStyle/>
          <a:p>
            <a:r>
              <a:rPr lang="en-US" dirty="0">
                <a:solidFill>
                  <a:srgbClr val="FFFFFF"/>
                </a:solidFill>
              </a:rPr>
              <a:t>da</a:t>
            </a:r>
            <a:endParaRPr lang="en-US" dirty="0"/>
          </a:p>
        </p:txBody>
      </p:sp>
      <p:sp>
        <p:nvSpPr>
          <p:cNvPr id="3" name="Content Placeholder 2">
            <a:extLst>
              <a:ext uri="{FF2B5EF4-FFF2-40B4-BE49-F238E27FC236}">
                <a16:creationId xmlns:a16="http://schemas.microsoft.com/office/drawing/2014/main" id="{869C3FD2-AF88-4EF1-AFB7-5D31BD5AA0BF}"/>
              </a:ext>
            </a:extLst>
          </p:cNvPr>
          <p:cNvSpPr>
            <a:spLocks noGrp="1"/>
          </p:cNvSpPr>
          <p:nvPr>
            <p:ph idx="1"/>
          </p:nvPr>
        </p:nvSpPr>
        <p:spPr>
          <a:xfrm>
            <a:off x="677334" y="1488614"/>
            <a:ext cx="8690186" cy="3507930"/>
          </a:xfrm>
        </p:spPr>
        <p:txBody>
          <a:bodyPr>
            <a:normAutofit fontScale="92500"/>
          </a:bodyPr>
          <a:lstStyle/>
          <a:p>
            <a:pPr>
              <a:lnSpc>
                <a:spcPct val="20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Keller, P. (2011) Six Sigma Demystified. 2nd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edn</a:t>
            </a:r>
            <a:r>
              <a:rPr lang="en-GB" sz="1800" dirty="0">
                <a:effectLst/>
                <a:latin typeface="Arial" panose="020B0604020202020204" pitchFamily="34" charset="0"/>
                <a:ea typeface="Calibri" panose="020F0502020204030204" pitchFamily="34" charset="0"/>
                <a:cs typeface="Times New Roman" panose="02020603050405020304" pitchFamily="18" charset="0"/>
              </a:rPr>
              <a:t>. New York: McGraw-Hill Professional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Managing Successful Projects with PRINCE2 (2017) Norwich: The Stationery Office Ltd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Morris, D. and Carroll, J. (2015) Agile Project Management. Reading: In Easy Steps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a:p>
            <a:endParaRPr lang="en-GB" sz="2000" dirty="0">
              <a:latin typeface="+mj-lt"/>
              <a:ea typeface="Calibri" panose="020F0502020204030204" pitchFamily="34" charset="0"/>
            </a:endParaRPr>
          </a:p>
          <a:p>
            <a:endParaRPr lang="en-GB" sz="2000" dirty="0">
              <a:latin typeface="+mj-lt"/>
              <a:ea typeface="Calibri" panose="020F0502020204030204" pitchFamily="34" charset="0"/>
            </a:endParaRPr>
          </a:p>
          <a:p>
            <a:pPr marL="0" indent="0">
              <a:buNone/>
            </a:pPr>
            <a:endParaRPr lang="en-GB" sz="2000" dirty="0">
              <a:effectLst/>
              <a:latin typeface="+mj-lt"/>
              <a:ea typeface="Calibri" panose="020F0502020204030204" pitchFamily="34" charset="0"/>
            </a:endParaRPr>
          </a:p>
        </p:txBody>
      </p:sp>
      <p:sp>
        <p:nvSpPr>
          <p:cNvPr id="6" name="Slide Number Placeholder 5">
            <a:extLst>
              <a:ext uri="{FF2B5EF4-FFF2-40B4-BE49-F238E27FC236}">
                <a16:creationId xmlns:a16="http://schemas.microsoft.com/office/drawing/2014/main" id="{88AB1A36-2D6E-4392-AAA4-996FFE03208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1BB5F7EC-11AD-44C8-3BB2-EF0F7A510848}"/>
              </a:ext>
            </a:extLst>
          </p:cNvPr>
          <p:cNvSpPr txBox="1">
            <a:spLocks/>
          </p:cNvSpPr>
          <p:nvPr/>
        </p:nvSpPr>
        <p:spPr>
          <a:xfrm>
            <a:off x="539308" y="365125"/>
            <a:ext cx="7909748" cy="1325563"/>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a:t>References </a:t>
            </a:r>
          </a:p>
        </p:txBody>
      </p:sp>
    </p:spTree>
    <p:extLst>
      <p:ext uri="{BB962C8B-B14F-4D97-AF65-F5344CB8AC3E}">
        <p14:creationId xmlns:p14="http://schemas.microsoft.com/office/powerpoint/2010/main" val="1487880860"/>
      </p:ext>
    </p:extLst>
  </p:cSld>
  <p:clrMapOvr>
    <a:masterClrMapping/>
  </p:clrMapOvr>
</p:sld>
</file>

<file path=ppt/theme/theme1.xml><?xml version="1.0" encoding="utf-8"?>
<a:theme xmlns:a="http://schemas.openxmlformats.org/drawingml/2006/main" name="Facet">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BDEF148-1770-458F-8F5B-C3D0A278AA97}">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1A449C04-64B3-4403-94B7-8D2284C38D1B}">
  <ds:schemaRefs>
    <ds:schemaRef ds:uri="http://schemas.microsoft.com/sharepoint/v3/contenttype/forms"/>
  </ds:schemaRefs>
</ds:datastoreItem>
</file>

<file path=customXml/itemProps3.xml><?xml version="1.0" encoding="utf-8"?>
<ds:datastoreItem xmlns:ds="http://schemas.openxmlformats.org/officeDocument/2006/customXml" ds:itemID="{8413533D-8C39-401E-8B75-B1AEEEC56B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755</TotalTime>
  <Words>2221</Words>
  <Application>Microsoft Office PowerPoint</Application>
  <PresentationFormat>Widescreen</PresentationFormat>
  <Paragraphs>170</Paragraphs>
  <Slides>14</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Calibri Light</vt:lpstr>
      <vt:lpstr>Helvetica Neue</vt:lpstr>
      <vt:lpstr>Trebuchet MS</vt:lpstr>
      <vt:lpstr>Wingdings 3</vt:lpstr>
      <vt:lpstr>Facet</vt:lpstr>
      <vt:lpstr>Discuss how you would plan and design a project management process for the workplace</vt:lpstr>
      <vt:lpstr>da</vt:lpstr>
      <vt:lpstr>da</vt:lpstr>
      <vt:lpstr>da</vt:lpstr>
      <vt:lpstr>da</vt:lpstr>
      <vt:lpstr>da</vt:lpstr>
      <vt:lpstr>da</vt:lpstr>
      <vt:lpstr>da</vt:lpstr>
      <vt:lpstr>da</vt:lpstr>
      <vt:lpstr>da</vt:lpstr>
      <vt:lpstr>da</vt:lpstr>
      <vt:lpstr>da</vt:lpstr>
      <vt:lpstr>Thank you  Any Questions?</vt:lpstr>
      <vt:lpstr>da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Shapes</dc:title>
  <dc:creator>Georgia N Sweet</dc:creator>
  <cp:lastModifiedBy>Georgia N Sweet</cp:lastModifiedBy>
  <cp:revision>1</cp:revision>
  <dcterms:created xsi:type="dcterms:W3CDTF">2022-11-22T11:52:00Z</dcterms:created>
  <dcterms:modified xsi:type="dcterms:W3CDTF">2022-11-27T16:21:23Z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