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60" r:id="rId2"/>
  </p:sldMasterIdLst>
  <p:sldIdLst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E8AD6F-23B6-4A14-AC59-4F6A2A87F135}" v="2" dt="2023-10-22T13:38:13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Nicolaie Mihai (2113636)" userId="S::2113636@student.uwtsd.ac.uk::f78dc185-f6d3-471b-9cd5-f8b240b19167" providerId="AD" clId="Web-{CBE8AD6F-23B6-4A14-AC59-4F6A2A87F135}"/>
    <pc:docChg chg="addSld delSld addMainMaster modMainMaster">
      <pc:chgData name="Stefan Nicolaie Mihai (2113636)" userId="S::2113636@student.uwtsd.ac.uk::f78dc185-f6d3-471b-9cd5-f8b240b19167" providerId="AD" clId="Web-{CBE8AD6F-23B6-4A14-AC59-4F6A2A87F135}" dt="2023-10-22T13:38:13.982" v="1"/>
      <pc:docMkLst>
        <pc:docMk/>
      </pc:docMkLst>
      <pc:sldChg chg="del">
        <pc:chgData name="Stefan Nicolaie Mihai (2113636)" userId="S::2113636@student.uwtsd.ac.uk::f78dc185-f6d3-471b-9cd5-f8b240b19167" providerId="AD" clId="Web-{CBE8AD6F-23B6-4A14-AC59-4F6A2A87F135}" dt="2023-10-22T13:38:13.982" v="1"/>
        <pc:sldMkLst>
          <pc:docMk/>
          <pc:sldMk cId="109857222" sldId="256"/>
        </pc:sldMkLst>
      </pc:sldChg>
      <pc:sldChg chg="add">
        <pc:chgData name="Stefan Nicolaie Mihai (2113636)" userId="S::2113636@student.uwtsd.ac.uk::f78dc185-f6d3-471b-9cd5-f8b240b19167" providerId="AD" clId="Web-{CBE8AD6F-23B6-4A14-AC59-4F6A2A87F135}" dt="2023-10-22T13:38:11.310" v="0"/>
        <pc:sldMkLst>
          <pc:docMk/>
          <pc:sldMk cId="3867607720" sldId="257"/>
        </pc:sldMkLst>
      </pc:sldChg>
      <pc:sldMasterChg chg="add addSldLayout">
        <pc:chgData name="Stefan Nicolaie Mihai (2113636)" userId="S::2113636@student.uwtsd.ac.uk::f78dc185-f6d3-471b-9cd5-f8b240b19167" providerId="AD" clId="Web-{CBE8AD6F-23B6-4A14-AC59-4F6A2A87F135}" dt="2023-10-22T13:38:11.310" v="0"/>
        <pc:sldMasterMkLst>
          <pc:docMk/>
          <pc:sldMasterMk cId="0" sldId="2147483660"/>
        </pc:sldMasterMkLst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1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2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3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4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5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6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7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8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69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70"/>
          </pc:sldLayoutMkLst>
        </pc:sldLayoutChg>
        <pc:sldLayoutChg chg="ad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0" sldId="2147483660"/>
            <pc:sldLayoutMk cId="0" sldId="2147483671"/>
          </pc:sldLayoutMkLst>
        </pc:sldLayoutChg>
      </pc:sldMasterChg>
      <pc:sldMasterChg chg="replId modSldLayout">
        <pc:chgData name="Stefan Nicolaie Mihai (2113636)" userId="S::2113636@student.uwtsd.ac.uk::f78dc185-f6d3-471b-9cd5-f8b240b19167" providerId="AD" clId="Web-{CBE8AD6F-23B6-4A14-AC59-4F6A2A87F135}" dt="2023-10-22T13:38:11.310" v="0"/>
        <pc:sldMasterMkLst>
          <pc:docMk/>
          <pc:sldMasterMk cId="2460954070" sldId="2147483672"/>
        </pc:sldMasterMkLst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2385387890" sldId="2147483673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949138452" sldId="2147483674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2591524520" sldId="2147483675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1203092039" sldId="2147483676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3733172339" sldId="2147483677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3210312558" sldId="2147483678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3146388984" sldId="2147483679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3171841454" sldId="2147483680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1718958274" sldId="2147483681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2202905451" sldId="2147483682"/>
          </pc:sldLayoutMkLst>
        </pc:sldLayoutChg>
        <pc:sldLayoutChg chg="replId">
          <pc:chgData name="Stefan Nicolaie Mihai (2113636)" userId="S::2113636@student.uwtsd.ac.uk::f78dc185-f6d3-471b-9cd5-f8b240b19167" providerId="AD" clId="Web-{CBE8AD6F-23B6-4A14-AC59-4F6A2A87F135}" dt="2023-10-22T13:38:11.310" v="0"/>
          <pc:sldLayoutMkLst>
            <pc:docMk/>
            <pc:sldMasterMk cId="2460954070" sldId="2147483672"/>
            <pc:sldLayoutMk cId="3479445657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735F3EC-D795-4AA7-9CED-7936A6BFE3D1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6BFDBCA-877E-44FA-AF76-4C681A6E4EB8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b="1" u="sng" dirty="0">
                <a:effectLst/>
              </a:rPr>
              <a:t>Managing Project In Workplace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4600" y="2514600"/>
            <a:ext cx="7605712" cy="2514600"/>
          </a:xfrm>
        </p:spPr>
        <p:txBody>
          <a:bodyPr>
            <a:noAutofit/>
          </a:bodyPr>
          <a:lstStyle/>
          <a:p>
            <a:pPr algn="l"/>
            <a:r>
              <a:rPr lang="en-US" sz="2400" b="1" dirty="0">
                <a:solidFill>
                  <a:schemeClr val="tx1"/>
                </a:solidFill>
              </a:rPr>
              <a:t>Lecturer Name: </a:t>
            </a:r>
            <a:r>
              <a:rPr lang="en-US" sz="2400" b="1" dirty="0" err="1">
                <a:solidFill>
                  <a:schemeClr val="tx1"/>
                </a:solidFill>
              </a:rPr>
              <a:t>Aderemi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Ojebode</a:t>
            </a:r>
            <a:endParaRPr lang="en-US" sz="2400" b="1" dirty="0">
              <a:solidFill>
                <a:schemeClr val="tx1"/>
              </a:solidFill>
            </a:endParaRP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Module code:BMSW5104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Student Name: Marian Matei-2123249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Student Name: Stefan Mihai-2113636</a:t>
            </a:r>
          </a:p>
          <a:p>
            <a:pPr algn="l"/>
            <a:r>
              <a:rPr lang="en-US" sz="2400" b="1" dirty="0">
                <a:solidFill>
                  <a:schemeClr val="tx1"/>
                </a:solidFill>
              </a:rPr>
              <a:t>Student Name: Alexandru Netoi-2026780</a:t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>Student Name: Iulia </a:t>
            </a:r>
            <a:r>
              <a:rPr lang="en-US" sz="2400" b="1" dirty="0" err="1">
                <a:solidFill>
                  <a:schemeClr val="tx1"/>
                </a:solidFill>
              </a:rPr>
              <a:t>Barbu</a:t>
            </a:r>
            <a:r>
              <a:rPr lang="en-US" sz="2400" b="1" dirty="0">
                <a:solidFill>
                  <a:schemeClr val="tx1"/>
                </a:solidFill>
              </a:rPr>
              <a:t> - 2014826</a:t>
            </a:r>
          </a:p>
        </p:txBody>
      </p:sp>
    </p:spTree>
    <p:extLst>
      <p:ext uri="{BB962C8B-B14F-4D97-AF65-F5344CB8AC3E}">
        <p14:creationId xmlns:p14="http://schemas.microsoft.com/office/powerpoint/2010/main" val="386760772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Verv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office theme</vt:lpstr>
      <vt:lpstr>Verve</vt:lpstr>
      <vt:lpstr>Managing Project In Workplace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</cp:revision>
  <dcterms:created xsi:type="dcterms:W3CDTF">2023-10-22T13:37:39Z</dcterms:created>
  <dcterms:modified xsi:type="dcterms:W3CDTF">2023-10-22T13:38:17Z</dcterms:modified>
</cp:coreProperties>
</file>