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1760"/>
    <a:srgbClr val="0D17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88" d="100"/>
          <a:sy n="88" d="100"/>
        </p:scale>
        <p:origin x="210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81562-2E3A-1A1B-01C2-4F9740C58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D8664-37A3-18F0-754D-68B8BFF3E3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17A37-1851-2914-ADC2-603D7378E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76C76-DA94-84A6-E285-F8CA2A0C7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B3BC8C-DC5B-2E2C-2613-C4C5C457F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44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4D2A7-6657-3A81-EAA5-8202CC66D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7D739-8007-35DB-E967-503E24D7B1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44F6-0867-2AC4-8E14-7D65450CA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51468-474D-7BB7-78EB-6C36F4A3F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43C11A-5806-BCB6-8A31-7387AE4DA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736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C031A-AC4B-3953-139B-E57ED86D0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47783-749F-93D7-ABCF-9BDE299613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F7A11-5BD5-87D3-4E79-BE361E3B9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4AF47-43B3-D7CE-0AEB-C44D20939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C9767E-1F33-FB28-1D15-0B08385A4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076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5A6E9-8A60-4737-E1D5-B33177825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75485-EFB7-024A-E965-AB1273ABB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2661FE-B390-079F-08C1-397E4C5310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C187B-6DD5-D42F-481C-A0E450D28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57CCA-6388-F698-B00A-54D3DF36C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FF0171-5B1A-AD6E-2901-EA145B93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38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5BEB0-C81E-C056-6BDE-DCB9F2811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5D2EE9-ABC4-5718-0734-08C5BABF71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8580EE-253C-AA83-0629-451ED8E2E8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78168E-6F5D-B24A-828A-CE17EAFDF2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0E3C25-D1C9-0E47-0F68-5549F8D3AE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166F75-9284-7360-CBD6-92C890A69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67F3D4-6E48-C125-B699-B22F06234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98926C-D8AC-B4F4-216A-946C7B37D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428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AE162-2400-D194-D538-8C357D91E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E2348-5E63-C9E5-BADA-C6DFCFB92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963161-83C3-BDE4-EBF2-5DAB5C359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F4CD7-1F83-2AE8-1BF0-0A2FCA7E1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65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A22BBE-3EBB-F971-1DA6-B9707F341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CE4B14-CB95-34B2-4214-55C7757A38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4822A-A646-2E41-68B2-A0FF1240A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5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B77C9-C47A-783E-32FF-1F2D709E2E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74B81-8A2F-0536-94DB-0D66A5BCC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5444A0-C25F-F5DF-EE33-F425CBB5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65B91-A78A-1DC5-0BBE-7A2A206B7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DC11D6-5581-9217-1735-C913C1D13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9780F-3525-79D7-5122-944FB418B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05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2AAD-A9C8-F104-EDC1-17F8CE483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E35F40-1100-9ADD-C264-1862D2187A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CEFEBC-04AC-4AA8-C7A2-8BB6AC906B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63B5A-F8E7-22D7-955B-47895767D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0EEF58-F8A4-8438-73BF-883450BF4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EF9E2-1C27-5A6D-4713-2056FC30C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665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89B5B-2A31-F61B-8E70-B8A8DBC84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E773F4-4E7F-1202-681F-4726D0DCF7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40965-0642-0FBC-995D-F14A2EADF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021C7-D542-553B-E399-8271478AE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5AD25-A959-E97E-83F3-403C94194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57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82F739-5B00-86AD-CCF0-5DD86F60E9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522035-2AD8-2C18-8CB7-8CCED74417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A9AA2-20C0-F652-D8AA-80EBB8004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CEC70-F663-4C53-9F96-500993F19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FF5EF-7119-97D4-3BB8-9E8A2F01B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972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FFFCF8-CDEF-B4D0-EE52-CC8F0E0C7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9571D8-BD87-DC86-4FBA-1A5BD42D0E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915D4-2A06-10FA-E339-1A8DE45042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DA4FD-F944-4626-BE00-81886FFA5A72}" type="datetimeFigureOut">
              <a:rPr lang="en-GB" smtClean="0"/>
              <a:t>06/08/2022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D044E-8D5E-75B4-C0FF-37AA9469D2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023B4-3CF9-F8E9-8CE3-529B1817C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F9CD2-E31F-439B-9E39-2B43A5FC8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863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778F7-DEDE-286C-01EF-A4F27B09BB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B63E79-9CFC-912D-C405-2D75416C9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663" y="2318196"/>
            <a:ext cx="11632474" cy="45398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		:	BMSW4001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			:	Tim Hopkins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			:	Yetunde Akinyemi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				: 	2133596</a:t>
            </a:r>
            <a:b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Research Topic		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would like to be a learning disability support worker in a care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1189577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CE805-D8EF-A66B-F21E-50E685EBFD5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17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need SWOT to plan and access aspect of my job</a:t>
            </a:r>
            <a:endParaRPr lang="en-GB" b="1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C1E73-7E20-C9A3-7B40-DABA8CAB4F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Strengths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repour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 organized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Encouragement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 </a:t>
            </a:r>
          </a:p>
          <a:p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36924-B637-52C2-F0F6-939C49DDF5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Weaknesses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Unreliable cash flow 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Money (finance )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Vulnerable of vital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</a:t>
            </a:r>
            <a:r>
              <a:rPr 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being sick</a:t>
            </a:r>
            <a:endParaRPr lang="en-US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stable staff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</a:t>
            </a:r>
          </a:p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Shallow Skills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16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6CE805-D8EF-A66B-F21E-50E685EBF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Skills do I have ?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C1E73-7E20-C9A3-7B40-DABA8CAB4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3885" y="1622745"/>
            <a:ext cx="9724031" cy="4884996"/>
          </a:xfrm>
        </p:spPr>
        <p:txBody>
          <a:bodyPr anchor="ctr">
            <a:normAutofit fontScale="55000" lnSpcReduction="20000"/>
          </a:bodyPr>
          <a:lstStyle/>
          <a:p>
            <a:pPr lvl="0">
              <a:buFont typeface="Wingdings" panose="05000000000000000000" pitchFamily="2" charset="2"/>
              <a:buChar char="Ø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Listening Skill</a:t>
            </a:r>
          </a:p>
          <a:p>
            <a:pPr>
              <a:lnSpc>
                <a:spcPct val="150000"/>
              </a:lnSpc>
            </a:pPr>
            <a:r>
              <a:rPr lang="en-GB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Skill</a:t>
            </a:r>
          </a:p>
          <a:p>
            <a:pPr>
              <a:lnSpc>
                <a:spcPct val="150000"/>
              </a:lnSpc>
            </a:pPr>
            <a:r>
              <a:rPr lang="en-GB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 Skill</a:t>
            </a:r>
          </a:p>
          <a:p>
            <a:pPr>
              <a:lnSpc>
                <a:spcPct val="150000"/>
              </a:lnSpc>
            </a:pPr>
            <a:r>
              <a:rPr lang="en-GB" sz="5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dirty="0"/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5373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B795A82-7999-1D0D-863D-9784C2EA7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Skill do I need ?</a:t>
            </a:r>
            <a:endParaRPr lang="en-GB" b="1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183851-B636-F4EE-9A14-6FAA202B2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 self direct learning </a:t>
            </a:r>
          </a:p>
          <a:p>
            <a:pPr>
              <a:lnSpc>
                <a:spcPct val="150000"/>
              </a:lnSpc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Interactive group work session</a:t>
            </a:r>
          </a:p>
          <a:p>
            <a:pPr>
              <a:lnSpc>
                <a:spcPct val="150000"/>
              </a:lnSpc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 and </a:t>
            </a:r>
          </a:p>
          <a:p>
            <a:pPr>
              <a:lnSpc>
                <a:spcPct val="150000"/>
              </a:lnSpc>
            </a:pP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essential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14728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1469A-B38F-529D-5B6E-B1588860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1582"/>
            <a:ext cx="10515600" cy="1325563"/>
          </a:xfrm>
          <a:solidFill>
            <a:srgbClr val="001760"/>
          </a:solidFill>
        </p:spPr>
        <p:txBody>
          <a:bodyPr/>
          <a:lstStyle/>
          <a:p>
            <a:r>
              <a:rPr lang="en-US" sz="4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29AD0-2AD8-ABA7-02DD-8C0CEF9A3A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i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700" dirty="0">
                <a:solidFill>
                  <a:schemeClr val="tx2"/>
                </a:solidFill>
              </a:rPr>
              <a:t> -</a:t>
            </a:r>
            <a:r>
              <a:rPr lang="en-GB" sz="18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Development plan (SWOT analysist  and Personal Development Plan PDP)</a:t>
            </a:r>
            <a:endParaRPr lang="en-GB" sz="2000" dirty="0">
              <a:solidFill>
                <a:schemeClr val="tx2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https:/www.open.ac.uk/course/health-social-care/allmodelsandhealthcare.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Leading managing and caring in care organisation.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Lectured Timothy Hopkin ( Academic and employability skills)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4402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186</Words>
  <Application>Microsoft Office PowerPoint</Application>
  <PresentationFormat>Widescreen</PresentationFormat>
  <Paragraphs>49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Academic and Employability  Skills</vt:lpstr>
      <vt:lpstr>I need SWOT to plan and access aspect of my job</vt:lpstr>
      <vt:lpstr>What Skills do I have ?</vt:lpstr>
      <vt:lpstr>What Skill do I need ?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 and Research Methods</dc:title>
  <dc:creator>chanthy khuon</dc:creator>
  <cp:lastModifiedBy>Yetunde</cp:lastModifiedBy>
  <cp:revision>9</cp:revision>
  <dcterms:created xsi:type="dcterms:W3CDTF">2022-07-19T18:39:56Z</dcterms:created>
  <dcterms:modified xsi:type="dcterms:W3CDTF">2022-08-06T20:39:15Z</dcterms:modified>
</cp:coreProperties>
</file>