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rels" ContentType="application/vnd.openxmlformats-package.relationships+xml"/>
  <Default Extension="wdp" ContentType="image/vnd.ms-photo"/>
  <Default Extension="gif" ContentType="image/gif"/>
  <Default Extension="bin" ContentType="application/vnd.openxmlformats-officedocument.presentationml.printerSettings"/>
  <Default Extension="png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65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6" r:id="rId1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>
        <p:scale>
          <a:sx n="85" d="100"/>
          <a:sy n="85" d="100"/>
        </p:scale>
        <p:origin x="-160" y="-8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printerSettings" Target="printerSettings/printerSettings1.bin"/><Relationship Id="rId14" Type="http://schemas.openxmlformats.org/officeDocument/2006/relationships/presProps" Target="presProps.xml"/><Relationship Id="rId15" Type="http://schemas.openxmlformats.org/officeDocument/2006/relationships/viewProps" Target="viewProps.xml"/><Relationship Id="rId16" Type="http://schemas.openxmlformats.org/officeDocument/2006/relationships/theme" Target="theme/theme1.xml"/><Relationship Id="rId17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48487D-FE74-6A4C-8D16-C19824536B94}" type="datetimeFigureOut">
              <a:rPr lang="en-US" smtClean="0"/>
              <a:t>02/12/2014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CE869C-4760-0F42-96FD-1170E6DC73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81895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48487D-FE74-6A4C-8D16-C19824536B94}" type="datetimeFigureOut">
              <a:rPr lang="en-US" smtClean="0"/>
              <a:t>02/12/2014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CE869C-4760-0F42-96FD-1170E6DC73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26872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48487D-FE74-6A4C-8D16-C19824536B94}" type="datetimeFigureOut">
              <a:rPr lang="en-US" smtClean="0"/>
              <a:t>02/12/2014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CE869C-4760-0F42-96FD-1170E6DC73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42062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48487D-FE74-6A4C-8D16-C19824536B94}" type="datetimeFigureOut">
              <a:rPr lang="en-US" smtClean="0"/>
              <a:t>02/12/2014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CE869C-4760-0F42-96FD-1170E6DC73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39242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48487D-FE74-6A4C-8D16-C19824536B94}" type="datetimeFigureOut">
              <a:rPr lang="en-US" smtClean="0"/>
              <a:t>02/12/2014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CE869C-4760-0F42-96FD-1170E6DC73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95182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48487D-FE74-6A4C-8D16-C19824536B94}" type="datetimeFigureOut">
              <a:rPr lang="en-US" smtClean="0"/>
              <a:t>02/12/2014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CE869C-4760-0F42-96FD-1170E6DC73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28528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48487D-FE74-6A4C-8D16-C19824536B94}" type="datetimeFigureOut">
              <a:rPr lang="en-US" smtClean="0"/>
              <a:t>02/12/2014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CE869C-4760-0F42-96FD-1170E6DC73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099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48487D-FE74-6A4C-8D16-C19824536B94}" type="datetimeFigureOut">
              <a:rPr lang="en-US" smtClean="0"/>
              <a:t>02/12/2014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CE869C-4760-0F42-96FD-1170E6DC73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37746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48487D-FE74-6A4C-8D16-C19824536B94}" type="datetimeFigureOut">
              <a:rPr lang="en-US" smtClean="0"/>
              <a:t>02/12/2014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CE869C-4760-0F42-96FD-1170E6DC73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07906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48487D-FE74-6A4C-8D16-C19824536B94}" type="datetimeFigureOut">
              <a:rPr lang="en-US" smtClean="0"/>
              <a:t>02/12/2014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CE869C-4760-0F42-96FD-1170E6DC73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21337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48487D-FE74-6A4C-8D16-C19824536B94}" type="datetimeFigureOut">
              <a:rPr lang="en-US" smtClean="0"/>
              <a:t>02/12/2014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CE869C-4760-0F42-96FD-1170E6DC73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31206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1.png"/><Relationship Id="rId14" Type="http://schemas.microsoft.com/office/2007/relationships/hdphoto" Target="../media/hdphoto1.wdp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48487D-FE74-6A4C-8D16-C19824536B94}" type="datetimeFigureOut">
              <a:rPr lang="en-US" smtClean="0"/>
              <a:t>02/12/2014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CE869C-4760-0F42-96FD-1170E6DC739E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1" descr="DSC_0061.jpg"/>
          <p:cNvPicPr>
            <a:picLocks noChangeAspect="1"/>
          </p:cNvPicPr>
          <p:nvPr userDrawn="1"/>
        </p:nvPicPr>
        <p:blipFill rotWithShape="1"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artisticBlur radius="3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8917" t="3582" r="3733" b="40174"/>
          <a:stretch/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924313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.jpeg"/><Relationship Id="rId3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gi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gif"/><Relationship Id="rId3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youtu.be/S_rm-UEFueM" TargetMode="External"/><Relationship Id="rId3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youtu.be/4beFopPC1NU" TargetMode="External"/><Relationship Id="rId3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1" descr="DSC_0061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992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6"/>
          <p:cNvSpPr txBox="1">
            <a:spLocks noChangeArrowheads="1"/>
          </p:cNvSpPr>
          <p:nvPr/>
        </p:nvSpPr>
        <p:spPr bwMode="auto">
          <a:xfrm>
            <a:off x="3890963" y="5580063"/>
            <a:ext cx="5075237" cy="954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charset="0"/>
                <a:ea typeface="MS PGothic" charset="0"/>
                <a:cs typeface="MS PGothic" charset="0"/>
              </a:defRPr>
            </a:lvl9pPr>
          </a:lstStyle>
          <a:p>
            <a:pPr eaLnBrk="1" hangingPunct="1"/>
            <a:r>
              <a:rPr lang="en-US" sz="2800">
                <a:solidFill>
                  <a:schemeClr val="bg1"/>
                </a:solidFill>
              </a:rPr>
              <a:t>BA (Hons) Film and Visual Culture</a:t>
            </a:r>
          </a:p>
          <a:p>
            <a:pPr eaLnBrk="1" hangingPunct="1"/>
            <a:r>
              <a:rPr lang="en-US" sz="2800">
                <a:solidFill>
                  <a:schemeClr val="bg1"/>
                </a:solidFill>
              </a:rPr>
              <a:t>BA (Hons) New Media Production</a:t>
            </a:r>
          </a:p>
        </p:txBody>
      </p:sp>
      <p:grpSp>
        <p:nvGrpSpPr>
          <p:cNvPr id="6" name="Group 4"/>
          <p:cNvGrpSpPr>
            <a:grpSpLocks/>
          </p:cNvGrpSpPr>
          <p:nvPr/>
        </p:nvGrpSpPr>
        <p:grpSpPr bwMode="auto">
          <a:xfrm>
            <a:off x="482600" y="5638800"/>
            <a:ext cx="2346325" cy="1003300"/>
            <a:chOff x="627569" y="5740050"/>
            <a:chExt cx="2345267" cy="1002506"/>
          </a:xfrm>
        </p:grpSpPr>
        <p:sp>
          <p:nvSpPr>
            <p:cNvPr id="7" name="Rectangle 6"/>
            <p:cNvSpPr/>
            <p:nvPr/>
          </p:nvSpPr>
          <p:spPr>
            <a:xfrm>
              <a:off x="627569" y="5740050"/>
              <a:ext cx="2345267" cy="100250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pPr>
                <a:defRPr/>
              </a:pPr>
              <a:endParaRPr lang="en-US"/>
            </a:p>
          </p:txBody>
        </p:sp>
        <p:pic>
          <p:nvPicPr>
            <p:cNvPr id="8" name="Picture 1" descr="TSD_corp_logo2013.jpg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38731" y="5843630"/>
              <a:ext cx="2101488" cy="82677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9" name="Group 7"/>
          <p:cNvGrpSpPr>
            <a:grpSpLocks/>
          </p:cNvGrpSpPr>
          <p:nvPr/>
        </p:nvGrpSpPr>
        <p:grpSpPr bwMode="auto">
          <a:xfrm>
            <a:off x="158750" y="276225"/>
            <a:ext cx="4054475" cy="1109663"/>
            <a:chOff x="130175" y="260350"/>
            <a:chExt cx="4053814" cy="1108907"/>
          </a:xfrm>
        </p:grpSpPr>
        <p:sp>
          <p:nvSpPr>
            <p:cNvPr id="10" name="TextBox 9"/>
            <p:cNvSpPr txBox="1"/>
            <p:nvPr/>
          </p:nvSpPr>
          <p:spPr>
            <a:xfrm>
              <a:off x="130175" y="260350"/>
              <a:ext cx="4053814" cy="831283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eaLnBrk="1" hangingPunct="1">
                <a:defRPr/>
              </a:pPr>
              <a:r>
                <a:rPr lang="en-US" sz="4800" dirty="0">
                  <a:solidFill>
                    <a:schemeClr val="accent5"/>
                  </a:solidFill>
                  <a:ea typeface="ＭＳ Ｐゴシック" charset="0"/>
                  <a:cs typeface="ＭＳ Ｐゴシック" charset="0"/>
                </a:rPr>
                <a:t>Film and Media</a:t>
              </a:r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158745" y="845739"/>
              <a:ext cx="3953818" cy="523518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>
                <a:defRPr/>
              </a:pPr>
              <a:r>
                <a:rPr lang="en-US" sz="2800" spc="1770" dirty="0">
                  <a:solidFill>
                    <a:schemeClr val="accent5"/>
                  </a:solidFill>
                </a:rPr>
                <a:t>Carmarthen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72365176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Animation</a:t>
            </a: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102718" y="1295799"/>
            <a:ext cx="29478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Film at 24 Frames Per Second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86418" y="1861642"/>
            <a:ext cx="6430925" cy="48231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97533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Animation</a:t>
            </a: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477931" y="1295799"/>
            <a:ext cx="222530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 smtClean="0"/>
              <a:t>Eadweard</a:t>
            </a:r>
            <a:r>
              <a:rPr lang="en-US" dirty="0" smtClean="0"/>
              <a:t> Muybridge</a:t>
            </a:r>
          </a:p>
          <a:p>
            <a:r>
              <a:rPr lang="en-US" dirty="0" smtClean="0"/>
              <a:t>Horse in Motion 1878</a:t>
            </a:r>
            <a:endParaRPr lang="en-US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/>
          <a:srcRect l="-6349" r="-6349"/>
          <a:stretch>
            <a:fillRect/>
          </a:stretch>
        </p:blipFill>
        <p:spPr>
          <a:xfrm>
            <a:off x="457200" y="2134121"/>
            <a:ext cx="8229600" cy="4525963"/>
          </a:xfrm>
        </p:spPr>
      </p:pic>
    </p:spTree>
    <p:extLst>
      <p:ext uri="{BB962C8B-B14F-4D97-AF65-F5344CB8AC3E}">
        <p14:creationId xmlns:p14="http://schemas.microsoft.com/office/powerpoint/2010/main" val="242962699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Animation</a:t>
            </a: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477931" y="1295799"/>
            <a:ext cx="222530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 smtClean="0"/>
              <a:t>Eadweard</a:t>
            </a:r>
            <a:r>
              <a:rPr lang="en-US" dirty="0" smtClean="0"/>
              <a:t> Muybridge</a:t>
            </a:r>
          </a:p>
          <a:p>
            <a:r>
              <a:rPr lang="en-US" dirty="0" smtClean="0"/>
              <a:t>Horse in Motion 1878</a:t>
            </a:r>
            <a:endParaRPr lang="en-US" dirty="0"/>
          </a:p>
        </p:txBody>
      </p:sp>
      <p:pic>
        <p:nvPicPr>
          <p:cNvPr id="6" name="Picture 5" descr="The_Horse_in_Motion-anim.gi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3000" y="2762167"/>
            <a:ext cx="4318000" cy="2921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01286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Animation</a:t>
            </a: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000426" y="1295799"/>
            <a:ext cx="10449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Zoetrope</a:t>
            </a: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71700" y="1910446"/>
            <a:ext cx="4800600" cy="457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994832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Animation</a:t>
            </a: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000426" y="1295799"/>
            <a:ext cx="12465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Bullet Time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6774" y="1847079"/>
            <a:ext cx="7148012" cy="47787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135763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Animation</a:t>
            </a: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000426" y="1295799"/>
            <a:ext cx="12465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Bullet Time</a:t>
            </a: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9475" y="1818216"/>
            <a:ext cx="5747231" cy="46281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465331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Animation</a:t>
            </a: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000426" y="1295799"/>
            <a:ext cx="13495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360 rotation</a:t>
            </a:r>
            <a:endParaRPr lang="en-US" dirty="0"/>
          </a:p>
        </p:txBody>
      </p:sp>
      <p:pic>
        <p:nvPicPr>
          <p:cNvPr id="6" name="Picture 5" descr="product-photography11.gi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153211"/>
            <a:ext cx="4891519" cy="3266484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21112" y="1980047"/>
            <a:ext cx="3810000" cy="3581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888156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Animation</a:t>
            </a: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000426" y="1295799"/>
            <a:ext cx="13539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Stop Motion</a:t>
            </a:r>
            <a:endParaRPr lang="en-US" dirty="0"/>
          </a:p>
        </p:txBody>
      </p:sp>
      <p:pic>
        <p:nvPicPr>
          <p:cNvPr id="4" name="Picture 3" descr="Screen Shot 2014-12-01 at 21.51.04.png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94825" y="1923615"/>
            <a:ext cx="5930900" cy="4406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509214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Animation</a:t>
            </a: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910778" y="1232972"/>
            <a:ext cx="13539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Stop Motion</a:t>
            </a:r>
            <a:endParaRPr lang="en-US" dirty="0"/>
          </a:p>
        </p:txBody>
      </p:sp>
      <p:pic>
        <p:nvPicPr>
          <p:cNvPr id="3" name="Picture 2" descr="Screen Shot 2014-12-01 at 21.57.54.png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800" y="1986530"/>
            <a:ext cx="8128000" cy="4483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606566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Animation</a:t>
            </a: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910778" y="1232972"/>
            <a:ext cx="13539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Stop Motion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268941" y="2423154"/>
            <a:ext cx="5304063" cy="2862323"/>
          </a:xfrm>
          <a:prstGeom prst="rect">
            <a:avLst/>
          </a:prstGeom>
          <a:noFill/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en-US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tx1">
                      <a:lumMod val="50000"/>
                      <a:lumOff val="50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Adobe Premiere</a:t>
            </a:r>
          </a:p>
          <a:p>
            <a:r>
              <a:rPr lang="en-US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tx1">
                      <a:lumMod val="50000"/>
                      <a:lumOff val="50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1-5 frames per second animation created on a DSLR</a:t>
            </a:r>
          </a:p>
          <a:p>
            <a:endParaRPr lang="en-US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glow rad="228600">
                  <a:schemeClr val="tx1">
                    <a:lumMod val="50000"/>
                    <a:lumOff val="50000"/>
                    <a:alpha val="40000"/>
                  </a:schemeClr>
                </a:glow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 marL="285750" indent="-285750">
              <a:buFont typeface="Arial"/>
              <a:buChar char="•"/>
            </a:pPr>
            <a:r>
              <a:rPr lang="en-US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tx1">
                      <a:lumMod val="50000"/>
                      <a:lumOff val="50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Develop an idea for a 20 second animation;</a:t>
            </a:r>
          </a:p>
          <a:p>
            <a:pPr marL="285750" indent="-285750">
              <a:buFont typeface="Arial"/>
              <a:buChar char="•"/>
            </a:pPr>
            <a:r>
              <a:rPr lang="en-US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tx1">
                      <a:lumMod val="50000"/>
                      <a:lumOff val="50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Work </a:t>
            </a:r>
            <a:r>
              <a:rPr lang="en-US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tx1">
                      <a:lumMod val="50000"/>
                      <a:lumOff val="50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in</a:t>
            </a:r>
            <a:r>
              <a:rPr lang="en-US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tx1">
                      <a:lumMod val="50000"/>
                      <a:lumOff val="50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teams </a:t>
            </a:r>
            <a:r>
              <a:rPr lang="en-US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tx1">
                      <a:lumMod val="50000"/>
                      <a:lumOff val="50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to take the images in sequence;</a:t>
            </a:r>
          </a:p>
          <a:p>
            <a:pPr marL="285750" indent="-285750">
              <a:buFont typeface="Arial"/>
              <a:buChar char="•"/>
            </a:pPr>
            <a:r>
              <a:rPr lang="en-US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tx1">
                      <a:lumMod val="50000"/>
                      <a:lumOff val="50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Import into Premiere;</a:t>
            </a:r>
          </a:p>
          <a:p>
            <a:pPr marL="285750" indent="-285750">
              <a:buFont typeface="Arial"/>
              <a:buChar char="•"/>
            </a:pPr>
            <a:r>
              <a:rPr lang="en-US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tx1">
                      <a:lumMod val="50000"/>
                      <a:lumOff val="50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Order the images,</a:t>
            </a:r>
          </a:p>
          <a:p>
            <a:pPr marL="285750" indent="-285750">
              <a:buFont typeface="Arial"/>
              <a:buChar char="•"/>
            </a:pPr>
            <a:r>
              <a:rPr lang="en-US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tx1">
                      <a:lumMod val="50000"/>
                      <a:lumOff val="50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Edit to the timeline and add effects and titles;</a:t>
            </a:r>
            <a:endParaRPr lang="en-US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glow rad="228600">
                  <a:schemeClr val="tx1">
                    <a:lumMod val="50000"/>
                    <a:lumOff val="50000"/>
                    <a:alpha val="40000"/>
                  </a:schemeClr>
                </a:glow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 marL="285750" indent="-285750">
              <a:buFont typeface="Arial"/>
              <a:buChar char="•"/>
            </a:pPr>
            <a:r>
              <a:rPr lang="en-US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tx1">
                      <a:lumMod val="50000"/>
                      <a:lumOff val="50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Add a soundtrack;</a:t>
            </a:r>
          </a:p>
          <a:p>
            <a:pPr marL="285750" indent="-285750">
              <a:buFont typeface="Arial"/>
              <a:buChar char="•"/>
            </a:pPr>
            <a:r>
              <a:rPr lang="en-US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tx1">
                      <a:lumMod val="50000"/>
                      <a:lumOff val="50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Preview screening to group.</a:t>
            </a:r>
            <a:endParaRPr lang="en-US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glow rad="228600">
                  <a:schemeClr val="tx1">
                    <a:lumMod val="50000"/>
                    <a:lumOff val="50000"/>
                    <a:alpha val="40000"/>
                  </a:schemeClr>
                </a:glow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3004" y="1882587"/>
            <a:ext cx="3310920" cy="45271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094405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129</TotalTime>
  <Words>119</Words>
  <Application>Microsoft Macintosh PowerPoint</Application>
  <PresentationFormat>On-screen Show (4:3)</PresentationFormat>
  <Paragraphs>36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PowerPoint Presentation</vt:lpstr>
      <vt:lpstr>Animation</vt:lpstr>
      <vt:lpstr>Animation</vt:lpstr>
      <vt:lpstr>Animation</vt:lpstr>
      <vt:lpstr>Animation</vt:lpstr>
      <vt:lpstr>Animation</vt:lpstr>
      <vt:lpstr>Animation</vt:lpstr>
      <vt:lpstr>Animation</vt:lpstr>
      <vt:lpstr>Animation</vt:lpstr>
      <vt:lpstr>Animation</vt:lpstr>
      <vt:lpstr>Animation</vt:lpstr>
    </vt:vector>
  </TitlesOfParts>
  <Company>TSD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Brett Aggersberg</dc:creator>
  <cp:lastModifiedBy>brettadmin</cp:lastModifiedBy>
  <cp:revision>9</cp:revision>
  <dcterms:created xsi:type="dcterms:W3CDTF">2014-12-01T21:05:18Z</dcterms:created>
  <dcterms:modified xsi:type="dcterms:W3CDTF">2014-12-02T10:40:22Z</dcterms:modified>
</cp:coreProperties>
</file>