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comments/modernComment_10F_ABE2646.xml" ContentType="application/vnd.ms-powerpoint.comment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2" r:id="rId1"/>
  </p:sldMasterIdLst>
  <p:notesMasterIdLst>
    <p:notesMasterId r:id="rId30"/>
  </p:notesMasterIdLst>
  <p:sldIdLst>
    <p:sldId id="256" r:id="rId2"/>
    <p:sldId id="290" r:id="rId3"/>
    <p:sldId id="298" r:id="rId4"/>
    <p:sldId id="271" r:id="rId5"/>
    <p:sldId id="275" r:id="rId6"/>
    <p:sldId id="291" r:id="rId7"/>
    <p:sldId id="278" r:id="rId8"/>
    <p:sldId id="292" r:id="rId9"/>
    <p:sldId id="293" r:id="rId10"/>
    <p:sldId id="262" r:id="rId11"/>
    <p:sldId id="268" r:id="rId12"/>
    <p:sldId id="265" r:id="rId13"/>
    <p:sldId id="266" r:id="rId14"/>
    <p:sldId id="267" r:id="rId15"/>
    <p:sldId id="259" r:id="rId16"/>
    <p:sldId id="261" r:id="rId17"/>
    <p:sldId id="281" r:id="rId18"/>
    <p:sldId id="264" r:id="rId19"/>
    <p:sldId id="289" r:id="rId20"/>
    <p:sldId id="263" r:id="rId21"/>
    <p:sldId id="282" r:id="rId22"/>
    <p:sldId id="283" r:id="rId23"/>
    <p:sldId id="284" r:id="rId24"/>
    <p:sldId id="285" r:id="rId25"/>
    <p:sldId id="297" r:id="rId26"/>
    <p:sldId id="294" r:id="rId27"/>
    <p:sldId id="295" r:id="rId28"/>
    <p:sldId id="296"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B788F44-3D12-4D69-AAF7-03B5BF058E30}">
          <p14:sldIdLst>
            <p14:sldId id="256"/>
            <p14:sldId id="290"/>
            <p14:sldId id="298"/>
            <p14:sldId id="271"/>
            <p14:sldId id="275"/>
            <p14:sldId id="291"/>
            <p14:sldId id="278"/>
            <p14:sldId id="292"/>
            <p14:sldId id="293"/>
            <p14:sldId id="262"/>
            <p14:sldId id="268"/>
            <p14:sldId id="265"/>
            <p14:sldId id="266"/>
            <p14:sldId id="267"/>
            <p14:sldId id="259"/>
            <p14:sldId id="261"/>
            <p14:sldId id="281"/>
            <p14:sldId id="264"/>
            <p14:sldId id="289"/>
            <p14:sldId id="263"/>
            <p14:sldId id="282"/>
            <p14:sldId id="283"/>
            <p14:sldId id="284"/>
            <p14:sldId id="285"/>
            <p14:sldId id="297"/>
            <p14:sldId id="294"/>
            <p14:sldId id="295"/>
            <p14:sldId id="296"/>
          </p14:sldIdLst>
        </p14:section>
      </p14:sectionLst>
    </p:ex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CAFB33FC-29AA-C644-F08A-C4217534DA46}" name="Claudio Perugini (2404394)" initials="C(" userId="S::2404394@student.uwtsd.ac.uk::a08a67e3-f793-4aa6-a8dc-ce156b0a9b6e"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D8EDF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D162FD-2F82-4BEF-597E-4536E5A23DD6}" v="651" dt="2025-04-28T12:25:01.206"/>
    <p1510:client id="{747D282D-DC5E-3D81-568C-767F45FFC587}" v="84" dt="2025-04-28T20:13:12.502"/>
    <p1510:client id="{75FCF5C8-BEF1-C2AA-32DC-20B87798B836}" v="554" dt="2025-04-28T13:23:00.204"/>
    <p1510:client id="{7F466088-D8AC-1B30-4045-4823427628E3}" v="1" dt="2025-04-28T09:19:18.668"/>
    <p1510:client id="{85DF0BB2-B981-5997-86D5-D433BA23EF5D}" v="1170" dt="2025-04-28T16:16:02.186"/>
    <p1510:client id="{9EEC9437-E2E3-E957-3A4C-ECDEE3F6EF60}" v="34" dt="2025-04-28T19:28:27.68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37" Type="http://schemas.microsoft.com/office/2018/10/relationships/authors" Targe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enna Davies (2404042)" userId="S::2404042@student.uwtsd.ac.uk::20c42818-6f90-4553-897d-338ec92164a9" providerId="AD" clId="Web-{D4B4889D-BA06-E79A-FD70-EF0D9F4B056A}"/>
    <pc:docChg chg="addSld delSld modSld">
      <pc:chgData name="Sienna Davies (2404042)" userId="S::2404042@student.uwtsd.ac.uk::20c42818-6f90-4553-897d-338ec92164a9" providerId="AD" clId="Web-{D4B4889D-BA06-E79A-FD70-EF0D9F4B056A}" dt="2025-04-14T12:06:42.782" v="456" actId="20577"/>
      <pc:docMkLst>
        <pc:docMk/>
      </pc:docMkLst>
      <pc:sldChg chg="addSp delSp modSp">
        <pc:chgData name="Sienna Davies (2404042)" userId="S::2404042@student.uwtsd.ac.uk::20c42818-6f90-4553-897d-338ec92164a9" providerId="AD" clId="Web-{D4B4889D-BA06-E79A-FD70-EF0D9F4B056A}" dt="2025-04-14T11:42:03.816" v="424" actId="20577"/>
        <pc:sldMkLst>
          <pc:docMk/>
          <pc:sldMk cId="2554863189" sldId="258"/>
        </pc:sldMkLst>
        <pc:spChg chg="mod">
          <ac:chgData name="Sienna Davies (2404042)" userId="S::2404042@student.uwtsd.ac.uk::20c42818-6f90-4553-897d-338ec92164a9" providerId="AD" clId="Web-{D4B4889D-BA06-E79A-FD70-EF0D9F4B056A}" dt="2025-04-14T11:42:03.816" v="424" actId="20577"/>
          <ac:spMkLst>
            <pc:docMk/>
            <pc:sldMk cId="2554863189" sldId="258"/>
            <ac:spMk id="3" creationId="{5EC9DA97-34E4-A381-E54B-0C301EBE7BAC}"/>
          </ac:spMkLst>
        </pc:spChg>
      </pc:sldChg>
      <pc:sldChg chg="modSp modNotes">
        <pc:chgData name="Sienna Davies (2404042)" userId="S::2404042@student.uwtsd.ac.uk::20c42818-6f90-4553-897d-338ec92164a9" providerId="AD" clId="Web-{D4B4889D-BA06-E79A-FD70-EF0D9F4B056A}" dt="2025-04-14T11:11:47.921" v="175" actId="20577"/>
        <pc:sldMkLst>
          <pc:docMk/>
          <pc:sldMk cId="3610882689" sldId="265"/>
        </pc:sldMkLst>
        <pc:spChg chg="mod">
          <ac:chgData name="Sienna Davies (2404042)" userId="S::2404042@student.uwtsd.ac.uk::20c42818-6f90-4553-897d-338ec92164a9" providerId="AD" clId="Web-{D4B4889D-BA06-E79A-FD70-EF0D9F4B056A}" dt="2025-04-14T11:11:47.921" v="175" actId="20577"/>
          <ac:spMkLst>
            <pc:docMk/>
            <pc:sldMk cId="3610882689" sldId="265"/>
            <ac:spMk id="3" creationId="{9D29B42F-7EA9-E327-08DB-6366FDF34ECB}"/>
          </ac:spMkLst>
        </pc:spChg>
      </pc:sldChg>
      <pc:sldChg chg="modSp modNotes">
        <pc:chgData name="Sienna Davies (2404042)" userId="S::2404042@student.uwtsd.ac.uk::20c42818-6f90-4553-897d-338ec92164a9" providerId="AD" clId="Web-{D4B4889D-BA06-E79A-FD70-EF0D9F4B056A}" dt="2025-04-14T12:06:42.782" v="456" actId="20577"/>
        <pc:sldMkLst>
          <pc:docMk/>
          <pc:sldMk cId="3254909462" sldId="266"/>
        </pc:sldMkLst>
        <pc:spChg chg="mod">
          <ac:chgData name="Sienna Davies (2404042)" userId="S::2404042@student.uwtsd.ac.uk::20c42818-6f90-4553-897d-338ec92164a9" providerId="AD" clId="Web-{D4B4889D-BA06-E79A-FD70-EF0D9F4B056A}" dt="2025-04-14T12:06:42.782" v="456" actId="20577"/>
          <ac:spMkLst>
            <pc:docMk/>
            <pc:sldMk cId="3254909462" sldId="266"/>
            <ac:spMk id="2" creationId="{9C64F5ED-90E4-BB33-6667-C2EB1A5AC7B8}"/>
          </ac:spMkLst>
        </pc:spChg>
      </pc:sldChg>
      <pc:sldChg chg="modSp modNotes">
        <pc:chgData name="Sienna Davies (2404042)" userId="S::2404042@student.uwtsd.ac.uk::20c42818-6f90-4553-897d-338ec92164a9" providerId="AD" clId="Web-{D4B4889D-BA06-E79A-FD70-EF0D9F4B056A}" dt="2025-04-14T11:20:23.255" v="304"/>
        <pc:sldMkLst>
          <pc:docMk/>
          <pc:sldMk cId="1912329221" sldId="267"/>
        </pc:sldMkLst>
        <pc:spChg chg="mod">
          <ac:chgData name="Sienna Davies (2404042)" userId="S::2404042@student.uwtsd.ac.uk::20c42818-6f90-4553-897d-338ec92164a9" providerId="AD" clId="Web-{D4B4889D-BA06-E79A-FD70-EF0D9F4B056A}" dt="2025-04-14T11:15:37.703" v="297" actId="20577"/>
          <ac:spMkLst>
            <pc:docMk/>
            <pc:sldMk cId="1912329221" sldId="267"/>
            <ac:spMk id="3" creationId="{B2E566F8-CCBE-14A9-A27E-5C93BED2A343}"/>
          </ac:spMkLst>
        </pc:spChg>
      </pc:sldChg>
      <pc:sldChg chg="addSp modSp add del replId">
        <pc:chgData name="Sienna Davies (2404042)" userId="S::2404042@student.uwtsd.ac.uk::20c42818-6f90-4553-897d-338ec92164a9" providerId="AD" clId="Web-{D4B4889D-BA06-E79A-FD70-EF0D9F4B056A}" dt="2025-04-14T11:37:07.545" v="394"/>
        <pc:sldMkLst>
          <pc:docMk/>
          <pc:sldMk cId="1083110794" sldId="272"/>
        </pc:sldMkLst>
      </pc:sldChg>
      <pc:sldChg chg="modSp add replId">
        <pc:chgData name="Sienna Davies (2404042)" userId="S::2404042@student.uwtsd.ac.uk::20c42818-6f90-4553-897d-338ec92164a9" providerId="AD" clId="Web-{D4B4889D-BA06-E79A-FD70-EF0D9F4B056A}" dt="2025-04-14T11:42:36.584" v="434" actId="20577"/>
        <pc:sldMkLst>
          <pc:docMk/>
          <pc:sldMk cId="1821652621" sldId="273"/>
        </pc:sldMkLst>
        <pc:spChg chg="mod">
          <ac:chgData name="Sienna Davies (2404042)" userId="S::2404042@student.uwtsd.ac.uk::20c42818-6f90-4553-897d-338ec92164a9" providerId="AD" clId="Web-{D4B4889D-BA06-E79A-FD70-EF0D9F4B056A}" dt="2025-04-14T11:42:36.584" v="434" actId="20577"/>
          <ac:spMkLst>
            <pc:docMk/>
            <pc:sldMk cId="1821652621" sldId="273"/>
            <ac:spMk id="3" creationId="{30D4E67D-94EC-3ABB-C338-D03C3EBE1190}"/>
          </ac:spMkLst>
        </pc:spChg>
      </pc:sldChg>
      <pc:sldChg chg="modSp add replId">
        <pc:chgData name="Sienna Davies (2404042)" userId="S::2404042@student.uwtsd.ac.uk::20c42818-6f90-4553-897d-338ec92164a9" providerId="AD" clId="Web-{D4B4889D-BA06-E79A-FD70-EF0D9F4B056A}" dt="2025-04-14T11:41:24.516" v="419" actId="20577"/>
        <pc:sldMkLst>
          <pc:docMk/>
          <pc:sldMk cId="1784054531" sldId="274"/>
        </pc:sldMkLst>
        <pc:spChg chg="mod">
          <ac:chgData name="Sienna Davies (2404042)" userId="S::2404042@student.uwtsd.ac.uk::20c42818-6f90-4553-897d-338ec92164a9" providerId="AD" clId="Web-{D4B4889D-BA06-E79A-FD70-EF0D9F4B056A}" dt="2025-04-14T11:41:24.516" v="419" actId="20577"/>
          <ac:spMkLst>
            <pc:docMk/>
            <pc:sldMk cId="1784054531" sldId="274"/>
            <ac:spMk id="3" creationId="{E8A63E9C-A701-C40D-ACF5-E1BEA0A5D439}"/>
          </ac:spMkLst>
        </pc:spChg>
      </pc:sldChg>
    </pc:docChg>
  </pc:docChgLst>
  <pc:docChgLst>
    <pc:chgData name="Claudio Perugini (2404394)" userId="S::2404394@student.uwtsd.ac.uk::a08a67e3-f793-4aa6-a8dc-ce156b0a9b6e" providerId="AD" clId="Web-{566F572E-68CA-26D9-96C9-2B7E491ABCF1}"/>
    <pc:docChg chg="addSld modSld">
      <pc:chgData name="Claudio Perugini (2404394)" userId="S::2404394@student.uwtsd.ac.uk::a08a67e3-f793-4aa6-a8dc-ce156b0a9b6e" providerId="AD" clId="Web-{566F572E-68CA-26D9-96C9-2B7E491ABCF1}" dt="2025-04-08T10:16:53.759" v="410" actId="20577"/>
      <pc:docMkLst>
        <pc:docMk/>
      </pc:docMkLst>
      <pc:sldChg chg="addSp delSp modSp new mod setBg">
        <pc:chgData name="Claudio Perugini (2404394)" userId="S::2404394@student.uwtsd.ac.uk::a08a67e3-f793-4aa6-a8dc-ce156b0a9b6e" providerId="AD" clId="Web-{566F572E-68CA-26D9-96C9-2B7E491ABCF1}" dt="2025-04-08T10:15:04.943" v="374"/>
        <pc:sldMkLst>
          <pc:docMk/>
          <pc:sldMk cId="2389869661" sldId="269"/>
        </pc:sldMkLst>
      </pc:sldChg>
      <pc:sldChg chg="modSp add replId">
        <pc:chgData name="Claudio Perugini (2404394)" userId="S::2404394@student.uwtsd.ac.uk::a08a67e3-f793-4aa6-a8dc-ce156b0a9b6e" providerId="AD" clId="Web-{566F572E-68CA-26D9-96C9-2B7E491ABCF1}" dt="2025-04-08T10:16:53.759" v="410" actId="20577"/>
        <pc:sldMkLst>
          <pc:docMk/>
          <pc:sldMk cId="2585462579" sldId="270"/>
        </pc:sldMkLst>
        <pc:spChg chg="mod">
          <ac:chgData name="Claudio Perugini (2404394)" userId="S::2404394@student.uwtsd.ac.uk::a08a67e3-f793-4aa6-a8dc-ce156b0a9b6e" providerId="AD" clId="Web-{566F572E-68CA-26D9-96C9-2B7E491ABCF1}" dt="2025-04-08T10:16:53.759" v="410" actId="20577"/>
          <ac:spMkLst>
            <pc:docMk/>
            <pc:sldMk cId="2585462579" sldId="270"/>
            <ac:spMk id="3" creationId="{06D55AC9-95A0-6A5E-459C-668973CB7C31}"/>
          </ac:spMkLst>
        </pc:spChg>
      </pc:sldChg>
    </pc:docChg>
  </pc:docChgLst>
  <pc:docChgLst>
    <pc:chgData name="Claudio Perugini (2404394)" userId="a08a67e3-f793-4aa6-a8dc-ce156b0a9b6e" providerId="ADAL" clId="{BE5B8559-9C9A-4D74-B726-1842027CCBC9}"/>
    <pc:docChg chg="undo redo custSel addSld delSld modSld sldOrd">
      <pc:chgData name="Claudio Perugini (2404394)" userId="a08a67e3-f793-4aa6-a8dc-ce156b0a9b6e" providerId="ADAL" clId="{BE5B8559-9C9A-4D74-B726-1842027CCBC9}" dt="2025-04-16T17:45:56.183" v="1980" actId="20577"/>
      <pc:docMkLst>
        <pc:docMk/>
      </pc:docMkLst>
      <pc:sldChg chg="delSp modSp mod delDesignElem">
        <pc:chgData name="Claudio Perugini (2404394)" userId="a08a67e3-f793-4aa6-a8dc-ce156b0a9b6e" providerId="ADAL" clId="{BE5B8559-9C9A-4D74-B726-1842027CCBC9}" dt="2025-03-25T10:28:04.194" v="94" actId="27636"/>
        <pc:sldMkLst>
          <pc:docMk/>
          <pc:sldMk cId="109857222" sldId="256"/>
        </pc:sldMkLst>
      </pc:sldChg>
      <pc:sldChg chg="modSp">
        <pc:chgData name="Claudio Perugini (2404394)" userId="a08a67e3-f793-4aa6-a8dc-ce156b0a9b6e" providerId="ADAL" clId="{BE5B8559-9C9A-4D74-B726-1842027CCBC9}" dt="2025-03-25T10:28:03.867" v="93"/>
        <pc:sldMkLst>
          <pc:docMk/>
          <pc:sldMk cId="2554863189" sldId="258"/>
        </pc:sldMkLst>
        <pc:spChg chg="mod">
          <ac:chgData name="Claudio Perugini (2404394)" userId="a08a67e3-f793-4aa6-a8dc-ce156b0a9b6e" providerId="ADAL" clId="{BE5B8559-9C9A-4D74-B726-1842027CCBC9}" dt="2025-03-25T10:28:03.867" v="93"/>
          <ac:spMkLst>
            <pc:docMk/>
            <pc:sldMk cId="2554863189" sldId="258"/>
            <ac:spMk id="2" creationId="{AF2C13DF-2CFD-33CA-6A5E-767EC70FD3E1}"/>
          </ac:spMkLst>
        </pc:spChg>
        <pc:spChg chg="mod">
          <ac:chgData name="Claudio Perugini (2404394)" userId="a08a67e3-f793-4aa6-a8dc-ce156b0a9b6e" providerId="ADAL" clId="{BE5B8559-9C9A-4D74-B726-1842027CCBC9}" dt="2025-03-25T10:28:03.867" v="93"/>
          <ac:spMkLst>
            <pc:docMk/>
            <pc:sldMk cId="2554863189" sldId="258"/>
            <ac:spMk id="3" creationId="{5EC9DA97-34E4-A381-E54B-0C301EBE7BAC}"/>
          </ac:spMkLst>
        </pc:spChg>
      </pc:sldChg>
      <pc:sldChg chg="modSp">
        <pc:chgData name="Claudio Perugini (2404394)" userId="a08a67e3-f793-4aa6-a8dc-ce156b0a9b6e" providerId="ADAL" clId="{BE5B8559-9C9A-4D74-B726-1842027CCBC9}" dt="2025-03-25T10:28:03.867" v="93"/>
        <pc:sldMkLst>
          <pc:docMk/>
          <pc:sldMk cId="2940080363" sldId="259"/>
        </pc:sldMkLst>
        <pc:spChg chg="mod">
          <ac:chgData name="Claudio Perugini (2404394)" userId="a08a67e3-f793-4aa6-a8dc-ce156b0a9b6e" providerId="ADAL" clId="{BE5B8559-9C9A-4D74-B726-1842027CCBC9}" dt="2025-03-25T10:28:03.867" v="93"/>
          <ac:spMkLst>
            <pc:docMk/>
            <pc:sldMk cId="2940080363" sldId="259"/>
            <ac:spMk id="2" creationId="{9BF9C0C5-B154-732E-9778-310A42391274}"/>
          </ac:spMkLst>
        </pc:spChg>
        <pc:spChg chg="mod">
          <ac:chgData name="Claudio Perugini (2404394)" userId="a08a67e3-f793-4aa6-a8dc-ce156b0a9b6e" providerId="ADAL" clId="{BE5B8559-9C9A-4D74-B726-1842027CCBC9}" dt="2025-03-25T10:28:03.867" v="93"/>
          <ac:spMkLst>
            <pc:docMk/>
            <pc:sldMk cId="2940080363" sldId="259"/>
            <ac:spMk id="3" creationId="{81A06AFD-246D-27D1-982F-143BC18BCC2E}"/>
          </ac:spMkLst>
        </pc:spChg>
      </pc:sldChg>
      <pc:sldChg chg="addSp delSp modSp new mod ord">
        <pc:chgData name="Claudio Perugini (2404394)" userId="a08a67e3-f793-4aa6-a8dc-ce156b0a9b6e" providerId="ADAL" clId="{BE5B8559-9C9A-4D74-B726-1842027CCBC9}" dt="2025-03-25T10:56:02.862" v="164" actId="20577"/>
        <pc:sldMkLst>
          <pc:docMk/>
          <pc:sldMk cId="429615739" sldId="260"/>
        </pc:sldMkLst>
      </pc:sldChg>
      <pc:sldChg chg="new del">
        <pc:chgData name="Claudio Perugini (2404394)" userId="a08a67e3-f793-4aa6-a8dc-ce156b0a9b6e" providerId="ADAL" clId="{BE5B8559-9C9A-4D74-B726-1842027CCBC9}" dt="2025-03-25T09:39:08.997" v="1" actId="47"/>
        <pc:sldMkLst>
          <pc:docMk/>
          <pc:sldMk cId="3470183877" sldId="260"/>
        </pc:sldMkLst>
      </pc:sldChg>
      <pc:sldChg chg="modSp mod">
        <pc:chgData name="Claudio Perugini (2404394)" userId="a08a67e3-f793-4aa6-a8dc-ce156b0a9b6e" providerId="ADAL" clId="{BE5B8559-9C9A-4D74-B726-1842027CCBC9}" dt="2025-03-25T10:28:37.799" v="95" actId="255"/>
        <pc:sldMkLst>
          <pc:docMk/>
          <pc:sldMk cId="1404381072" sldId="261"/>
        </pc:sldMkLst>
        <pc:spChg chg="mod">
          <ac:chgData name="Claudio Perugini (2404394)" userId="a08a67e3-f793-4aa6-a8dc-ce156b0a9b6e" providerId="ADAL" clId="{BE5B8559-9C9A-4D74-B726-1842027CCBC9}" dt="2025-03-25T10:28:37.799" v="95" actId="255"/>
          <ac:spMkLst>
            <pc:docMk/>
            <pc:sldMk cId="1404381072" sldId="261"/>
            <ac:spMk id="2" creationId="{EF64B722-B7E0-C3FB-45E9-EF6D94AD0B66}"/>
          </ac:spMkLst>
        </pc:spChg>
        <pc:spChg chg="mod">
          <ac:chgData name="Claudio Perugini (2404394)" userId="a08a67e3-f793-4aa6-a8dc-ce156b0a9b6e" providerId="ADAL" clId="{BE5B8559-9C9A-4D74-B726-1842027CCBC9}" dt="2025-03-25T10:28:03.867" v="93"/>
          <ac:spMkLst>
            <pc:docMk/>
            <pc:sldMk cId="1404381072" sldId="261"/>
            <ac:spMk id="3" creationId="{C0B80E68-71FF-6F40-7927-9F881A7BE491}"/>
          </ac:spMkLst>
        </pc:spChg>
      </pc:sldChg>
      <pc:sldChg chg="del ord">
        <pc:chgData name="Claudio Perugini (2404394)" userId="a08a67e3-f793-4aa6-a8dc-ce156b0a9b6e" providerId="ADAL" clId="{BE5B8559-9C9A-4D74-B726-1842027CCBC9}" dt="2025-04-16T17:23:14.089" v="1709" actId="47"/>
        <pc:sldMkLst>
          <pc:docMk/>
          <pc:sldMk cId="2389869661" sldId="269"/>
        </pc:sldMkLst>
      </pc:sldChg>
      <pc:sldChg chg="modSp mod">
        <pc:chgData name="Claudio Perugini (2404394)" userId="a08a67e3-f793-4aa6-a8dc-ce156b0a9b6e" providerId="ADAL" clId="{BE5B8559-9C9A-4D74-B726-1842027CCBC9}" dt="2025-04-16T17:45:56.183" v="1980" actId="20577"/>
        <pc:sldMkLst>
          <pc:docMk/>
          <pc:sldMk cId="2585462579" sldId="270"/>
        </pc:sldMkLst>
        <pc:spChg chg="mod">
          <ac:chgData name="Claudio Perugini (2404394)" userId="a08a67e3-f793-4aa6-a8dc-ce156b0a9b6e" providerId="ADAL" clId="{BE5B8559-9C9A-4D74-B726-1842027CCBC9}" dt="2025-04-16T17:22:57.330" v="1704" actId="20577"/>
          <ac:spMkLst>
            <pc:docMk/>
            <pc:sldMk cId="2585462579" sldId="270"/>
            <ac:spMk id="2" creationId="{3EF5A6DB-3A05-A100-4AEB-387A2BCD386E}"/>
          </ac:spMkLst>
        </pc:spChg>
        <pc:spChg chg="mod">
          <ac:chgData name="Claudio Perugini (2404394)" userId="a08a67e3-f793-4aa6-a8dc-ce156b0a9b6e" providerId="ADAL" clId="{BE5B8559-9C9A-4D74-B726-1842027CCBC9}" dt="2025-04-16T17:45:56.183" v="1980" actId="20577"/>
          <ac:spMkLst>
            <pc:docMk/>
            <pc:sldMk cId="2585462579" sldId="270"/>
            <ac:spMk id="3" creationId="{06D55AC9-95A0-6A5E-459C-668973CB7C31}"/>
          </ac:spMkLst>
        </pc:spChg>
      </pc:sldChg>
      <pc:sldChg chg="modSp mod ord modNotesTx">
        <pc:chgData name="Claudio Perugini (2404394)" userId="a08a67e3-f793-4aa6-a8dc-ce156b0a9b6e" providerId="ADAL" clId="{BE5B8559-9C9A-4D74-B726-1842027CCBC9}" dt="2025-04-16T16:35:45.339" v="546"/>
        <pc:sldMkLst>
          <pc:docMk/>
          <pc:sldMk cId="180233798" sldId="271"/>
        </pc:sldMkLst>
        <pc:spChg chg="mod">
          <ac:chgData name="Claudio Perugini (2404394)" userId="a08a67e3-f793-4aa6-a8dc-ce156b0a9b6e" providerId="ADAL" clId="{BE5B8559-9C9A-4D74-B726-1842027CCBC9}" dt="2025-04-16T16:32:49.744" v="476" actId="20577"/>
          <ac:spMkLst>
            <pc:docMk/>
            <pc:sldMk cId="180233798" sldId="271"/>
            <ac:spMk id="4" creationId="{CAE3BD59-4D3D-7082-4BDA-66583DC6A325}"/>
          </ac:spMkLst>
        </pc:spChg>
      </pc:sldChg>
      <pc:sldChg chg="addSp modSp new mod ord">
        <pc:chgData name="Claudio Perugini (2404394)" userId="a08a67e3-f793-4aa6-a8dc-ce156b0a9b6e" providerId="ADAL" clId="{BE5B8559-9C9A-4D74-B726-1842027CCBC9}" dt="2025-04-16T17:39:03.038" v="1954" actId="20577"/>
        <pc:sldMkLst>
          <pc:docMk/>
          <pc:sldMk cId="2521254869" sldId="275"/>
        </pc:sldMkLst>
        <pc:spChg chg="mod">
          <ac:chgData name="Claudio Perugini (2404394)" userId="a08a67e3-f793-4aa6-a8dc-ce156b0a9b6e" providerId="ADAL" clId="{BE5B8559-9C9A-4D74-B726-1842027CCBC9}" dt="2025-04-16T17:39:00.101" v="1953" actId="20577"/>
          <ac:spMkLst>
            <pc:docMk/>
            <pc:sldMk cId="2521254869" sldId="275"/>
            <ac:spMk id="2" creationId="{4C2F72B5-EF14-62A8-5689-4E2DF1D72DD7}"/>
          </ac:spMkLst>
        </pc:spChg>
        <pc:spChg chg="add mod">
          <ac:chgData name="Claudio Perugini (2404394)" userId="a08a67e3-f793-4aa6-a8dc-ce156b0a9b6e" providerId="ADAL" clId="{BE5B8559-9C9A-4D74-B726-1842027CCBC9}" dt="2025-04-16T17:39:03.038" v="1954" actId="20577"/>
          <ac:spMkLst>
            <pc:docMk/>
            <pc:sldMk cId="2521254869" sldId="275"/>
            <ac:spMk id="3" creationId="{F3CF2F48-37B1-428D-2697-5490E9A5A745}"/>
          </ac:spMkLst>
        </pc:spChg>
      </pc:sldChg>
      <pc:sldChg chg="addSp delSp modSp new mod ord setBg addAnim delAnim setClrOvrMap">
        <pc:chgData name="Claudio Perugini (2404394)" userId="a08a67e3-f793-4aa6-a8dc-ce156b0a9b6e" providerId="ADAL" clId="{BE5B8559-9C9A-4D74-B726-1842027CCBC9}" dt="2025-04-16T17:41:56.077" v="1979" actId="115"/>
        <pc:sldMkLst>
          <pc:docMk/>
          <pc:sldMk cId="1438775003" sldId="276"/>
        </pc:sldMkLst>
        <pc:spChg chg="add del mod ord">
          <ac:chgData name="Claudio Perugini (2404394)" userId="a08a67e3-f793-4aa6-a8dc-ce156b0a9b6e" providerId="ADAL" clId="{BE5B8559-9C9A-4D74-B726-1842027CCBC9}" dt="2025-04-16T17:41:56.077" v="1979" actId="115"/>
          <ac:spMkLst>
            <pc:docMk/>
            <pc:sldMk cId="1438775003" sldId="276"/>
            <ac:spMk id="2" creationId="{9EEA1B38-1675-F45D-BFC4-346EEBEF3BA0}"/>
          </ac:spMkLst>
        </pc:spChg>
        <pc:spChg chg="add del mod">
          <ac:chgData name="Claudio Perugini (2404394)" userId="a08a67e3-f793-4aa6-a8dc-ce156b0a9b6e" providerId="ADAL" clId="{BE5B8559-9C9A-4D74-B726-1842027CCBC9}" dt="2025-04-16T16:36:48.476" v="550" actId="478"/>
          <ac:spMkLst>
            <pc:docMk/>
            <pc:sldMk cId="1438775003" sldId="276"/>
            <ac:spMk id="6" creationId="{575EC8B1-93DF-19C9-BEB2-33AFEBC7DC93}"/>
          </ac:spMkLst>
        </pc:spChg>
        <pc:spChg chg="add mod">
          <ac:chgData name="Claudio Perugini (2404394)" userId="a08a67e3-f793-4aa6-a8dc-ce156b0a9b6e" providerId="ADAL" clId="{BE5B8559-9C9A-4D74-B726-1842027CCBC9}" dt="2025-04-16T17:00:53.779" v="1333" actId="255"/>
          <ac:spMkLst>
            <pc:docMk/>
            <pc:sldMk cId="1438775003" sldId="276"/>
            <ac:spMk id="8" creationId="{92944765-B80C-C469-0BBA-B3A2D3291028}"/>
          </ac:spMkLst>
        </pc:spChg>
        <pc:spChg chg="add del mod">
          <ac:chgData name="Claudio Perugini (2404394)" userId="a08a67e3-f793-4aa6-a8dc-ce156b0a9b6e" providerId="ADAL" clId="{BE5B8559-9C9A-4D74-B726-1842027CCBC9}" dt="2025-04-16T17:18:52.980" v="1652" actId="47"/>
          <ac:spMkLst>
            <pc:docMk/>
            <pc:sldMk cId="1438775003" sldId="276"/>
            <ac:spMk id="9" creationId="{C7AF4536-4B4B-AFD5-C24F-F7B8AEAE6983}"/>
          </ac:spMkLst>
        </pc:spChg>
        <pc:graphicFrameChg chg="add del mod modGraphic">
          <ac:chgData name="Claudio Perugini (2404394)" userId="a08a67e3-f793-4aa6-a8dc-ce156b0a9b6e" providerId="ADAL" clId="{BE5B8559-9C9A-4D74-B726-1842027CCBC9}" dt="2025-04-16T16:59:56.866" v="1305" actId="1032"/>
          <ac:graphicFrameMkLst>
            <pc:docMk/>
            <pc:sldMk cId="1438775003" sldId="276"/>
            <ac:graphicFrameMk id="7" creationId="{05F6FA4D-25FE-7288-D865-1C23BF6F3B0D}"/>
          </ac:graphicFrameMkLst>
        </pc:graphicFrameChg>
        <pc:picChg chg="add del mod">
          <ac:chgData name="Claudio Perugini (2404394)" userId="a08a67e3-f793-4aa6-a8dc-ce156b0a9b6e" providerId="ADAL" clId="{BE5B8559-9C9A-4D74-B726-1842027CCBC9}" dt="2025-04-16T17:19:09.633" v="1653" actId="14100"/>
          <ac:picMkLst>
            <pc:docMk/>
            <pc:sldMk cId="1438775003" sldId="276"/>
            <ac:picMk id="4" creationId="{040006F7-8D92-9879-D877-34957E8AA2FB}"/>
          </ac:picMkLst>
        </pc:picChg>
      </pc:sldChg>
      <pc:sldChg chg="new ord">
        <pc:chgData name="Claudio Perugini (2404394)" userId="a08a67e3-f793-4aa6-a8dc-ce156b0a9b6e" providerId="ADAL" clId="{BE5B8559-9C9A-4D74-B726-1842027CCBC9}" dt="2025-04-16T16:38:16.552" v="553"/>
        <pc:sldMkLst>
          <pc:docMk/>
          <pc:sldMk cId="543063300" sldId="277"/>
        </pc:sldMkLst>
      </pc:sldChg>
      <pc:sldChg chg="modSp add mod">
        <pc:chgData name="Claudio Perugini (2404394)" userId="a08a67e3-f793-4aa6-a8dc-ce156b0a9b6e" providerId="ADAL" clId="{BE5B8559-9C9A-4D74-B726-1842027CCBC9}" dt="2025-04-16T17:40:16.251" v="1977" actId="122"/>
        <pc:sldMkLst>
          <pc:docMk/>
          <pc:sldMk cId="2004933634" sldId="278"/>
        </pc:sldMkLst>
        <pc:spChg chg="mod">
          <ac:chgData name="Claudio Perugini (2404394)" userId="a08a67e3-f793-4aa6-a8dc-ce156b0a9b6e" providerId="ADAL" clId="{BE5B8559-9C9A-4D74-B726-1842027CCBC9}" dt="2025-04-16T17:39:28.214" v="1970" actId="20577"/>
          <ac:spMkLst>
            <pc:docMk/>
            <pc:sldMk cId="2004933634" sldId="278"/>
            <ac:spMk id="2" creationId="{0AB9A1DA-F3E6-FE87-C86B-A2919AFB763C}"/>
          </ac:spMkLst>
        </pc:spChg>
        <pc:spChg chg="mod">
          <ac:chgData name="Claudio Perugini (2404394)" userId="a08a67e3-f793-4aa6-a8dc-ce156b0a9b6e" providerId="ADAL" clId="{BE5B8559-9C9A-4D74-B726-1842027CCBC9}" dt="2025-04-16T17:40:16.251" v="1977" actId="122"/>
          <ac:spMkLst>
            <pc:docMk/>
            <pc:sldMk cId="2004933634" sldId="278"/>
            <ac:spMk id="3" creationId="{0C3B4104-4666-9C81-73D3-6EBC0DD25699}"/>
          </ac:spMkLst>
        </pc:spChg>
      </pc:sldChg>
      <pc:sldChg chg="addSp delSp modSp add del mod delAnim">
        <pc:chgData name="Claudio Perugini (2404394)" userId="a08a67e3-f793-4aa6-a8dc-ce156b0a9b6e" providerId="ADAL" clId="{BE5B8559-9C9A-4D74-B726-1842027CCBC9}" dt="2025-04-16T17:24:31.048" v="1710" actId="47"/>
        <pc:sldMkLst>
          <pc:docMk/>
          <pc:sldMk cId="322141506" sldId="279"/>
        </pc:sldMkLst>
        <pc:spChg chg="del">
          <ac:chgData name="Claudio Perugini (2404394)" userId="a08a67e3-f793-4aa6-a8dc-ce156b0a9b6e" providerId="ADAL" clId="{BE5B8559-9C9A-4D74-B726-1842027CCBC9}" dt="2025-04-16T17:19:22.031" v="1655" actId="478"/>
          <ac:spMkLst>
            <pc:docMk/>
            <pc:sldMk cId="322141506" sldId="279"/>
            <ac:spMk id="2" creationId="{C15D3AEB-A09F-BBCB-BCF0-138CD053CF8C}"/>
          </ac:spMkLst>
        </pc:spChg>
        <pc:spChg chg="add mod">
          <ac:chgData name="Claudio Perugini (2404394)" userId="a08a67e3-f793-4aa6-a8dc-ce156b0a9b6e" providerId="ADAL" clId="{BE5B8559-9C9A-4D74-B726-1842027CCBC9}" dt="2025-04-16T17:19:22.031" v="1655" actId="478"/>
          <ac:spMkLst>
            <pc:docMk/>
            <pc:sldMk cId="322141506" sldId="279"/>
            <ac:spMk id="5" creationId="{8C461172-6E0C-7DCA-C3D5-6EE1724BCD5E}"/>
          </ac:spMkLst>
        </pc:spChg>
        <pc:picChg chg="del">
          <ac:chgData name="Claudio Perugini (2404394)" userId="a08a67e3-f793-4aa6-a8dc-ce156b0a9b6e" providerId="ADAL" clId="{BE5B8559-9C9A-4D74-B726-1842027CCBC9}" dt="2025-04-16T17:19:24.136" v="1656" actId="478"/>
          <ac:picMkLst>
            <pc:docMk/>
            <pc:sldMk cId="322141506" sldId="279"/>
            <ac:picMk id="4" creationId="{CA70FE41-2532-7330-7793-901980178AF3}"/>
          </ac:picMkLst>
        </pc:picChg>
      </pc:sldChg>
      <pc:sldChg chg="modSp add">
        <pc:chgData name="Claudio Perugini (2404394)" userId="a08a67e3-f793-4aa6-a8dc-ce156b0a9b6e" providerId="ADAL" clId="{BE5B8559-9C9A-4D74-B726-1842027CCBC9}" dt="2025-04-16T17:35:33.001" v="1937" actId="20577"/>
        <pc:sldMkLst>
          <pc:docMk/>
          <pc:sldMk cId="3177153454" sldId="280"/>
        </pc:sldMkLst>
        <pc:spChg chg="mod">
          <ac:chgData name="Claudio Perugini (2404394)" userId="a08a67e3-f793-4aa6-a8dc-ce156b0a9b6e" providerId="ADAL" clId="{BE5B8559-9C9A-4D74-B726-1842027CCBC9}" dt="2025-04-16T17:35:33.001" v="1937" actId="20577"/>
          <ac:spMkLst>
            <pc:docMk/>
            <pc:sldMk cId="3177153454" sldId="280"/>
            <ac:spMk id="2" creationId="{07552A76-8BDD-D3C7-C0CF-56CF35C63A78}"/>
          </ac:spMkLst>
        </pc:spChg>
      </pc:sldChg>
    </pc:docChg>
  </pc:docChgLst>
  <pc:docChgLst>
    <pc:chgData name="Claudio Perugini (2404394)" userId="S::2404394@student.uwtsd.ac.uk::a08a67e3-f793-4aa6-a8dc-ce156b0a9b6e" providerId="AD" clId="Web-{7F466088-D8AC-1B30-4045-4823427628E3}"/>
    <pc:docChg chg="delSld modSection">
      <pc:chgData name="Claudio Perugini (2404394)" userId="S::2404394@student.uwtsd.ac.uk::a08a67e3-f793-4aa6-a8dc-ce156b0a9b6e" providerId="AD" clId="Web-{7F466088-D8AC-1B30-4045-4823427628E3}" dt="2025-04-28T09:19:18.668" v="0"/>
      <pc:docMkLst>
        <pc:docMk/>
      </pc:docMkLst>
      <pc:sldChg chg="del">
        <pc:chgData name="Claudio Perugini (2404394)" userId="S::2404394@student.uwtsd.ac.uk::a08a67e3-f793-4aa6-a8dc-ce156b0a9b6e" providerId="AD" clId="Web-{7F466088-D8AC-1B30-4045-4823427628E3}" dt="2025-04-28T09:19:18.668" v="0"/>
        <pc:sldMkLst>
          <pc:docMk/>
          <pc:sldMk cId="543063300" sldId="277"/>
        </pc:sldMkLst>
      </pc:sldChg>
    </pc:docChg>
  </pc:docChgLst>
  <pc:docChgLst>
    <pc:chgData clId="Web-{F47A5259-7B39-4FD4-88E0-B094D39F86B6}"/>
    <pc:docChg chg="modSld">
      <pc:chgData name="" userId="" providerId="" clId="Web-{F47A5259-7B39-4FD4-88E0-B094D39F86B6}" dt="2025-03-25T10:23:28.152" v="0"/>
      <pc:docMkLst>
        <pc:docMk/>
      </pc:docMkLst>
      <pc:sldChg chg="delSp">
        <pc:chgData name="" userId="" providerId="" clId="Web-{F47A5259-7B39-4FD4-88E0-B094D39F86B6}" dt="2025-03-25T10:23:28.152" v="0"/>
        <pc:sldMkLst>
          <pc:docMk/>
          <pc:sldMk cId="346621564" sldId="257"/>
        </pc:sldMkLst>
      </pc:sldChg>
    </pc:docChg>
  </pc:docChgLst>
  <pc:docChgLst>
    <pc:chgData name="Ana-Maria Nicu (2322209)" userId="S::2322209@student.uwtsd.ac.uk::d1576533-12cb-4255-8709-9f83af9713f6" providerId="AD" clId="Web-{EBEEC181-DC52-3F9D-D853-4F99D08B2AA3}"/>
    <pc:docChg chg="modSld sldOrd">
      <pc:chgData name="Ana-Maria Nicu (2322209)" userId="S::2322209@student.uwtsd.ac.uk::d1576533-12cb-4255-8709-9f83af9713f6" providerId="AD" clId="Web-{EBEEC181-DC52-3F9D-D853-4F99D08B2AA3}" dt="2025-04-26T17:06:45.334" v="420" actId="20577"/>
      <pc:docMkLst>
        <pc:docMk/>
      </pc:docMkLst>
      <pc:sldChg chg="modSp modNotes">
        <pc:chgData name="Ana-Maria Nicu (2322209)" userId="S::2322209@student.uwtsd.ac.uk::d1576533-12cb-4255-8709-9f83af9713f6" providerId="AD" clId="Web-{EBEEC181-DC52-3F9D-D853-4F99D08B2AA3}" dt="2025-04-26T17:03:38.141" v="367" actId="20577"/>
        <pc:sldMkLst>
          <pc:docMk/>
          <pc:sldMk cId="4201075725" sldId="282"/>
        </pc:sldMkLst>
        <pc:spChg chg="mod">
          <ac:chgData name="Ana-Maria Nicu (2322209)" userId="S::2322209@student.uwtsd.ac.uk::d1576533-12cb-4255-8709-9f83af9713f6" providerId="AD" clId="Web-{EBEEC181-DC52-3F9D-D853-4F99D08B2AA3}" dt="2025-04-26T17:03:38.141" v="367" actId="20577"/>
          <ac:spMkLst>
            <pc:docMk/>
            <pc:sldMk cId="4201075725" sldId="282"/>
            <ac:spMk id="3" creationId="{811F88D3-4DEC-D170-C7A8-FDECB8FB1EF7}"/>
          </ac:spMkLst>
        </pc:spChg>
      </pc:sldChg>
      <pc:sldChg chg="modSp modNotes">
        <pc:chgData name="Ana-Maria Nicu (2322209)" userId="S::2322209@student.uwtsd.ac.uk::d1576533-12cb-4255-8709-9f83af9713f6" providerId="AD" clId="Web-{EBEEC181-DC52-3F9D-D853-4F99D08B2AA3}" dt="2025-04-26T16:56:58.287" v="343"/>
        <pc:sldMkLst>
          <pc:docMk/>
          <pc:sldMk cId="45951281" sldId="283"/>
        </pc:sldMkLst>
        <pc:spChg chg="mod">
          <ac:chgData name="Ana-Maria Nicu (2322209)" userId="S::2322209@student.uwtsd.ac.uk::d1576533-12cb-4255-8709-9f83af9713f6" providerId="AD" clId="Web-{EBEEC181-DC52-3F9D-D853-4F99D08B2AA3}" dt="2025-04-26T16:55:08.144" v="336" actId="20577"/>
          <ac:spMkLst>
            <pc:docMk/>
            <pc:sldMk cId="45951281" sldId="283"/>
            <ac:spMk id="3" creationId="{FF5CBD86-7F61-056C-9972-59100302480C}"/>
          </ac:spMkLst>
        </pc:spChg>
      </pc:sldChg>
      <pc:sldChg chg="modSp modNotes">
        <pc:chgData name="Ana-Maria Nicu (2322209)" userId="S::2322209@student.uwtsd.ac.uk::d1576533-12cb-4255-8709-9f83af9713f6" providerId="AD" clId="Web-{EBEEC181-DC52-3F9D-D853-4F99D08B2AA3}" dt="2025-04-26T16:45:49.918" v="249" actId="20577"/>
        <pc:sldMkLst>
          <pc:docMk/>
          <pc:sldMk cId="830897334" sldId="284"/>
        </pc:sldMkLst>
        <pc:spChg chg="mod">
          <ac:chgData name="Ana-Maria Nicu (2322209)" userId="S::2322209@student.uwtsd.ac.uk::d1576533-12cb-4255-8709-9f83af9713f6" providerId="AD" clId="Web-{EBEEC181-DC52-3F9D-D853-4F99D08B2AA3}" dt="2025-04-26T16:45:49.918" v="249" actId="20577"/>
          <ac:spMkLst>
            <pc:docMk/>
            <pc:sldMk cId="830897334" sldId="284"/>
            <ac:spMk id="3" creationId="{43098FFC-DB85-168B-34D3-89BDED6A63B4}"/>
          </ac:spMkLst>
        </pc:spChg>
      </pc:sldChg>
      <pc:sldChg chg="modSp modNotes">
        <pc:chgData name="Ana-Maria Nicu (2322209)" userId="S::2322209@student.uwtsd.ac.uk::d1576533-12cb-4255-8709-9f83af9713f6" providerId="AD" clId="Web-{EBEEC181-DC52-3F9D-D853-4F99D08B2AA3}" dt="2025-04-26T17:06:45.334" v="420" actId="20577"/>
        <pc:sldMkLst>
          <pc:docMk/>
          <pc:sldMk cId="1099057556" sldId="285"/>
        </pc:sldMkLst>
        <pc:spChg chg="mod">
          <ac:chgData name="Ana-Maria Nicu (2322209)" userId="S::2322209@student.uwtsd.ac.uk::d1576533-12cb-4255-8709-9f83af9713f6" providerId="AD" clId="Web-{EBEEC181-DC52-3F9D-D853-4F99D08B2AA3}" dt="2025-04-26T17:06:45.334" v="420" actId="20577"/>
          <ac:spMkLst>
            <pc:docMk/>
            <pc:sldMk cId="1099057556" sldId="285"/>
            <ac:spMk id="3" creationId="{36589BEE-554C-1FB9-1EF4-DF38CA6BC40E}"/>
          </ac:spMkLst>
        </pc:spChg>
      </pc:sldChg>
      <pc:sldChg chg="ord">
        <pc:chgData name="Ana-Maria Nicu (2322209)" userId="S::2322209@student.uwtsd.ac.uk::d1576533-12cb-4255-8709-9f83af9713f6" providerId="AD" clId="Web-{EBEEC181-DC52-3F9D-D853-4F99D08B2AA3}" dt="2025-04-26T16:49:44.462" v="320"/>
        <pc:sldMkLst>
          <pc:docMk/>
          <pc:sldMk cId="939355452" sldId="288"/>
        </pc:sldMkLst>
      </pc:sldChg>
    </pc:docChg>
  </pc:docChgLst>
  <pc:docChgLst>
    <pc:chgData name="Ana-Maria Nicu (2322209)" userId="S::2322209@student.uwtsd.ac.uk::d1576533-12cb-4255-8709-9f83af9713f6" providerId="AD" clId="Web-{747D282D-DC5E-3D81-568C-767F45FFC587}"/>
    <pc:docChg chg="modSld">
      <pc:chgData name="Ana-Maria Nicu (2322209)" userId="S::2322209@student.uwtsd.ac.uk::d1576533-12cb-4255-8709-9f83af9713f6" providerId="AD" clId="Web-{747D282D-DC5E-3D81-568C-767F45FFC587}" dt="2025-04-28T20:13:12.502" v="232" actId="20577"/>
      <pc:docMkLst>
        <pc:docMk/>
      </pc:docMkLst>
      <pc:sldChg chg="modNotes">
        <pc:chgData name="Ana-Maria Nicu (2322209)" userId="S::2322209@student.uwtsd.ac.uk::d1576533-12cb-4255-8709-9f83af9713f6" providerId="AD" clId="Web-{747D282D-DC5E-3D81-568C-767F45FFC587}" dt="2025-04-28T19:59:13.071" v="169"/>
        <pc:sldMkLst>
          <pc:docMk/>
          <pc:sldMk cId="4201075725" sldId="282"/>
        </pc:sldMkLst>
      </pc:sldChg>
      <pc:sldChg chg="modSp modNotes">
        <pc:chgData name="Ana-Maria Nicu (2322209)" userId="S::2322209@student.uwtsd.ac.uk::d1576533-12cb-4255-8709-9f83af9713f6" providerId="AD" clId="Web-{747D282D-DC5E-3D81-568C-767F45FFC587}" dt="2025-04-28T20:13:12.502" v="232" actId="20577"/>
        <pc:sldMkLst>
          <pc:docMk/>
          <pc:sldMk cId="45951281" sldId="283"/>
        </pc:sldMkLst>
        <pc:spChg chg="mod">
          <ac:chgData name="Ana-Maria Nicu (2322209)" userId="S::2322209@student.uwtsd.ac.uk::d1576533-12cb-4255-8709-9f83af9713f6" providerId="AD" clId="Web-{747D282D-DC5E-3D81-568C-767F45FFC587}" dt="2025-04-28T20:13:12.502" v="232" actId="20577"/>
          <ac:spMkLst>
            <pc:docMk/>
            <pc:sldMk cId="45951281" sldId="283"/>
            <ac:spMk id="3" creationId="{FF5CBD86-7F61-056C-9972-59100302480C}"/>
          </ac:spMkLst>
        </pc:spChg>
      </pc:sldChg>
      <pc:sldChg chg="modNotes">
        <pc:chgData name="Ana-Maria Nicu (2322209)" userId="S::2322209@student.uwtsd.ac.uk::d1576533-12cb-4255-8709-9f83af9713f6" providerId="AD" clId="Web-{747D282D-DC5E-3D81-568C-767F45FFC587}" dt="2025-04-28T19:56:24.300" v="125"/>
        <pc:sldMkLst>
          <pc:docMk/>
          <pc:sldMk cId="830897334" sldId="284"/>
        </pc:sldMkLst>
      </pc:sldChg>
      <pc:sldChg chg="modSp">
        <pc:chgData name="Ana-Maria Nicu (2322209)" userId="S::2322209@student.uwtsd.ac.uk::d1576533-12cb-4255-8709-9f83af9713f6" providerId="AD" clId="Web-{747D282D-DC5E-3D81-568C-767F45FFC587}" dt="2025-04-28T20:12:01.203" v="213" actId="20577"/>
        <pc:sldMkLst>
          <pc:docMk/>
          <pc:sldMk cId="3225693085" sldId="295"/>
        </pc:sldMkLst>
        <pc:spChg chg="mod">
          <ac:chgData name="Ana-Maria Nicu (2322209)" userId="S::2322209@student.uwtsd.ac.uk::d1576533-12cb-4255-8709-9f83af9713f6" providerId="AD" clId="Web-{747D282D-DC5E-3D81-568C-767F45FFC587}" dt="2025-04-28T20:12:01.203" v="213" actId="20577"/>
          <ac:spMkLst>
            <pc:docMk/>
            <pc:sldMk cId="3225693085" sldId="295"/>
            <ac:spMk id="3" creationId="{E1E9C288-549F-76CC-E705-B6E7E9A50AF5}"/>
          </ac:spMkLst>
        </pc:spChg>
      </pc:sldChg>
    </pc:docChg>
  </pc:docChgLst>
  <pc:docChgLst>
    <pc:chgData name="Sienna Davies (2404042)" userId="S::2404042@student.uwtsd.ac.uk::20c42818-6f90-4553-897d-338ec92164a9" providerId="AD" clId="Web-{12D162FD-2F82-4BEF-597E-4536E5A23DD6}"/>
    <pc:docChg chg="addSld delSld modSld sldOrd modSection">
      <pc:chgData name="Sienna Davies (2404042)" userId="S::2404042@student.uwtsd.ac.uk::20c42818-6f90-4553-897d-338ec92164a9" providerId="AD" clId="Web-{12D162FD-2F82-4BEF-597E-4536E5A23DD6}" dt="2025-04-28T12:25:01.206" v="466" actId="20577"/>
      <pc:docMkLst>
        <pc:docMk/>
      </pc:docMkLst>
      <pc:sldChg chg="modSp">
        <pc:chgData name="Sienna Davies (2404042)" userId="S::2404042@student.uwtsd.ac.uk::20c42818-6f90-4553-897d-338ec92164a9" providerId="AD" clId="Web-{12D162FD-2F82-4BEF-597E-4536E5A23DD6}" dt="2025-04-28T12:25:01.206" v="466" actId="20577"/>
        <pc:sldMkLst>
          <pc:docMk/>
          <pc:sldMk cId="109857222" sldId="256"/>
        </pc:sldMkLst>
        <pc:spChg chg="mod">
          <ac:chgData name="Sienna Davies (2404042)" userId="S::2404042@student.uwtsd.ac.uk::20c42818-6f90-4553-897d-338ec92164a9" providerId="AD" clId="Web-{12D162FD-2F82-4BEF-597E-4536E5A23DD6}" dt="2025-04-28T12:25:01.206" v="466" actId="20577"/>
          <ac:spMkLst>
            <pc:docMk/>
            <pc:sldMk cId="109857222" sldId="256"/>
            <ac:spMk id="3" creationId="{00000000-0000-0000-0000-000000000000}"/>
          </ac:spMkLst>
        </pc:spChg>
      </pc:sldChg>
      <pc:sldChg chg="del">
        <pc:chgData name="Sienna Davies (2404042)" userId="S::2404042@student.uwtsd.ac.uk::20c42818-6f90-4553-897d-338ec92164a9" providerId="AD" clId="Web-{12D162FD-2F82-4BEF-597E-4536E5A23DD6}" dt="2025-04-28T10:05:52.613" v="75"/>
        <pc:sldMkLst>
          <pc:docMk/>
          <pc:sldMk cId="2554863189" sldId="258"/>
        </pc:sldMkLst>
      </pc:sldChg>
      <pc:sldChg chg="del">
        <pc:chgData name="Sienna Davies (2404042)" userId="S::2404042@student.uwtsd.ac.uk::20c42818-6f90-4553-897d-338ec92164a9" providerId="AD" clId="Web-{12D162FD-2F82-4BEF-597E-4536E5A23DD6}" dt="2025-04-28T10:05:55.034" v="76"/>
        <pc:sldMkLst>
          <pc:docMk/>
          <pc:sldMk cId="1821652621" sldId="273"/>
        </pc:sldMkLst>
      </pc:sldChg>
      <pc:sldChg chg="del">
        <pc:chgData name="Sienna Davies (2404042)" userId="S::2404042@student.uwtsd.ac.uk::20c42818-6f90-4553-897d-338ec92164a9" providerId="AD" clId="Web-{12D162FD-2F82-4BEF-597E-4536E5A23DD6}" dt="2025-04-28T10:05:56.847" v="77"/>
        <pc:sldMkLst>
          <pc:docMk/>
          <pc:sldMk cId="1784054531" sldId="274"/>
        </pc:sldMkLst>
      </pc:sldChg>
      <pc:sldChg chg="modSp del">
        <pc:chgData name="Sienna Davies (2404042)" userId="S::2404042@student.uwtsd.ac.uk::20c42818-6f90-4553-897d-338ec92164a9" providerId="AD" clId="Web-{12D162FD-2F82-4BEF-597E-4536E5A23DD6}" dt="2025-04-28T10:05:49.503" v="74"/>
        <pc:sldMkLst>
          <pc:docMk/>
          <pc:sldMk cId="939355452" sldId="288"/>
        </pc:sldMkLst>
        <pc:spChg chg="mod">
          <ac:chgData name="Sienna Davies (2404042)" userId="S::2404042@student.uwtsd.ac.uk::20c42818-6f90-4553-897d-338ec92164a9" providerId="AD" clId="Web-{12D162FD-2F82-4BEF-597E-4536E5A23DD6}" dt="2025-04-28T09:56:02.940" v="17" actId="14100"/>
          <ac:spMkLst>
            <pc:docMk/>
            <pc:sldMk cId="939355452" sldId="288"/>
            <ac:spMk id="3" creationId="{A38F6799-42F5-B814-EEED-EA951040A9A5}"/>
          </ac:spMkLst>
        </pc:spChg>
      </pc:sldChg>
      <pc:sldChg chg="addSp modSp add replId">
        <pc:chgData name="Sienna Davies (2404042)" userId="S::2404042@student.uwtsd.ac.uk::20c42818-6f90-4553-897d-338ec92164a9" providerId="AD" clId="Web-{12D162FD-2F82-4BEF-597E-4536E5A23DD6}" dt="2025-04-28T09:57:46.349" v="34" actId="20577"/>
        <pc:sldMkLst>
          <pc:docMk/>
          <pc:sldMk cId="899132554" sldId="294"/>
        </pc:sldMkLst>
        <pc:spChg chg="mod">
          <ac:chgData name="Sienna Davies (2404042)" userId="S::2404042@student.uwtsd.ac.uk::20c42818-6f90-4553-897d-338ec92164a9" providerId="AD" clId="Web-{12D162FD-2F82-4BEF-597E-4536E5A23DD6}" dt="2025-04-28T09:54:23.327" v="3" actId="20577"/>
          <ac:spMkLst>
            <pc:docMk/>
            <pc:sldMk cId="899132554" sldId="294"/>
            <ac:spMk id="3" creationId="{0268FF82-837E-492C-D2DD-18F4C2F903B0}"/>
          </ac:spMkLst>
        </pc:spChg>
        <pc:spChg chg="add mod">
          <ac:chgData name="Sienna Davies (2404042)" userId="S::2404042@student.uwtsd.ac.uk::20c42818-6f90-4553-897d-338ec92164a9" providerId="AD" clId="Web-{12D162FD-2F82-4BEF-597E-4536E5A23DD6}" dt="2025-04-28T09:57:46.349" v="34" actId="20577"/>
          <ac:spMkLst>
            <pc:docMk/>
            <pc:sldMk cId="899132554" sldId="294"/>
            <ac:spMk id="4" creationId="{C3F6DB15-8490-07FC-6105-13729F662F76}"/>
          </ac:spMkLst>
        </pc:spChg>
      </pc:sldChg>
      <pc:sldChg chg="modSp add ord replId">
        <pc:chgData name="Sienna Davies (2404042)" userId="S::2404042@student.uwtsd.ac.uk::20c42818-6f90-4553-897d-338ec92164a9" providerId="AD" clId="Web-{12D162FD-2F82-4BEF-597E-4536E5A23DD6}" dt="2025-04-28T10:09:52.229" v="154" actId="20577"/>
        <pc:sldMkLst>
          <pc:docMk/>
          <pc:sldMk cId="3225693085" sldId="295"/>
        </pc:sldMkLst>
        <pc:spChg chg="mod">
          <ac:chgData name="Sienna Davies (2404042)" userId="S::2404042@student.uwtsd.ac.uk::20c42818-6f90-4553-897d-338ec92164a9" providerId="AD" clId="Web-{12D162FD-2F82-4BEF-597E-4536E5A23DD6}" dt="2025-04-28T10:09:52.229" v="154" actId="20577"/>
          <ac:spMkLst>
            <pc:docMk/>
            <pc:sldMk cId="3225693085" sldId="295"/>
            <ac:spMk id="3" creationId="{E1E9C288-549F-76CC-E705-B6E7E9A50AF5}"/>
          </ac:spMkLst>
        </pc:spChg>
      </pc:sldChg>
      <pc:sldChg chg="modSp add ord replId">
        <pc:chgData name="Sienna Davies (2404042)" userId="S::2404042@student.uwtsd.ac.uk::20c42818-6f90-4553-897d-338ec92164a9" providerId="AD" clId="Web-{12D162FD-2F82-4BEF-597E-4536E5A23DD6}" dt="2025-04-28T10:10:37.605" v="178" actId="20577"/>
        <pc:sldMkLst>
          <pc:docMk/>
          <pc:sldMk cId="3267570745" sldId="296"/>
        </pc:sldMkLst>
        <pc:spChg chg="mod">
          <ac:chgData name="Sienna Davies (2404042)" userId="S::2404042@student.uwtsd.ac.uk::20c42818-6f90-4553-897d-338ec92164a9" providerId="AD" clId="Web-{12D162FD-2F82-4BEF-597E-4536E5A23DD6}" dt="2025-04-28T10:10:37.605" v="178" actId="20577"/>
          <ac:spMkLst>
            <pc:docMk/>
            <pc:sldMk cId="3267570745" sldId="296"/>
            <ac:spMk id="3" creationId="{03A6110D-CDF5-EAFA-EFE4-F142DD31CA6F}"/>
          </ac:spMkLst>
        </pc:spChg>
      </pc:sldChg>
      <pc:sldChg chg="addSp modSp new">
        <pc:chgData name="Sienna Davies (2404042)" userId="S::2404042@student.uwtsd.ac.uk::20c42818-6f90-4553-897d-338ec92164a9" providerId="AD" clId="Web-{12D162FD-2F82-4BEF-597E-4536E5A23DD6}" dt="2025-04-28T10:41:09.204" v="408" actId="1076"/>
        <pc:sldMkLst>
          <pc:docMk/>
          <pc:sldMk cId="2475229324" sldId="297"/>
        </pc:sldMkLst>
        <pc:spChg chg="mod">
          <ac:chgData name="Sienna Davies (2404042)" userId="S::2404042@student.uwtsd.ac.uk::20c42818-6f90-4553-897d-338ec92164a9" providerId="AD" clId="Web-{12D162FD-2F82-4BEF-597E-4536E5A23DD6}" dt="2025-04-28T10:29:12.246" v="195" actId="20577"/>
          <ac:spMkLst>
            <pc:docMk/>
            <pc:sldMk cId="2475229324" sldId="297"/>
            <ac:spMk id="2" creationId="{BF698F1D-CD6A-0A91-37FB-83B3EEDA7567}"/>
          </ac:spMkLst>
        </pc:spChg>
        <pc:spChg chg="add mod">
          <ac:chgData name="Sienna Davies (2404042)" userId="S::2404042@student.uwtsd.ac.uk::20c42818-6f90-4553-897d-338ec92164a9" providerId="AD" clId="Web-{12D162FD-2F82-4BEF-597E-4536E5A23DD6}" dt="2025-04-28T10:41:09.204" v="408" actId="1076"/>
          <ac:spMkLst>
            <pc:docMk/>
            <pc:sldMk cId="2475229324" sldId="297"/>
            <ac:spMk id="4" creationId="{F2022F1D-7058-B73C-919F-C3972722478C}"/>
          </ac:spMkLst>
        </pc:spChg>
        <pc:cxnChg chg="add mod">
          <ac:chgData name="Sienna Davies (2404042)" userId="S::2404042@student.uwtsd.ac.uk::20c42818-6f90-4553-897d-338ec92164a9" providerId="AD" clId="Web-{12D162FD-2F82-4BEF-597E-4536E5A23DD6}" dt="2025-04-28T10:41:02.703" v="407" actId="1076"/>
          <ac:cxnSpMkLst>
            <pc:docMk/>
            <pc:sldMk cId="2475229324" sldId="297"/>
            <ac:cxnSpMk id="3" creationId="{D4023653-0C6C-743E-D912-CE5CB8CEB18B}"/>
          </ac:cxnSpMkLst>
        </pc:cxnChg>
      </pc:sldChg>
    </pc:docChg>
  </pc:docChgLst>
  <pc:docChgLst>
    <pc:chgData name="Ana-Maria Nicu (2322209)" userId="S::2322209@student.uwtsd.ac.uk::d1576533-12cb-4255-8709-9f83af9713f6" providerId="AD" clId="Web-{42F4328D-52A7-23EA-5335-3D365D9E9CF8}"/>
    <pc:docChg chg="addSld delSld modSld addMainMaster delMainMaster addSection delSection modSection">
      <pc:chgData name="Ana-Maria Nicu (2322209)" userId="S::2322209@student.uwtsd.ac.uk::d1576533-12cb-4255-8709-9f83af9713f6" providerId="AD" clId="Web-{42F4328D-52A7-23EA-5335-3D365D9E9CF8}" dt="2025-04-25T21:16:35.115" v="369"/>
      <pc:docMkLst>
        <pc:docMk/>
      </pc:docMkLst>
      <pc:sldChg chg="modSp mod modClrScheme chgLayout">
        <pc:chgData name="Ana-Maria Nicu (2322209)" userId="S::2322209@student.uwtsd.ac.uk::d1576533-12cb-4255-8709-9f83af9713f6" providerId="AD" clId="Web-{42F4328D-52A7-23EA-5335-3D365D9E9CF8}" dt="2025-04-25T21:11:37.421" v="293"/>
        <pc:sldMkLst>
          <pc:docMk/>
          <pc:sldMk cId="109857222" sldId="256"/>
        </pc:sldMkLst>
        <pc:spChg chg="mod ord">
          <ac:chgData name="Ana-Maria Nicu (2322209)" userId="S::2322209@student.uwtsd.ac.uk::d1576533-12cb-4255-8709-9f83af9713f6" providerId="AD" clId="Web-{42F4328D-52A7-23EA-5335-3D365D9E9CF8}" dt="2025-04-25T21:11:37.421" v="293"/>
          <ac:spMkLst>
            <pc:docMk/>
            <pc:sldMk cId="109857222" sldId="256"/>
            <ac:spMk id="3" creationId="{00000000-0000-0000-0000-000000000000}"/>
          </ac:spMkLst>
        </pc:spChg>
      </pc:sldChg>
      <pc:sldChg chg="modSp mod modClrScheme chgLayout">
        <pc:chgData name="Ana-Maria Nicu (2322209)" userId="S::2322209@student.uwtsd.ac.uk::d1576533-12cb-4255-8709-9f83af9713f6" providerId="AD" clId="Web-{42F4328D-52A7-23EA-5335-3D365D9E9CF8}" dt="2025-04-25T21:11:37.421" v="293"/>
        <pc:sldMkLst>
          <pc:docMk/>
          <pc:sldMk cId="2554863189" sldId="258"/>
        </pc:sldMkLst>
        <pc:spChg chg="mod ord">
          <ac:chgData name="Ana-Maria Nicu (2322209)" userId="S::2322209@student.uwtsd.ac.uk::d1576533-12cb-4255-8709-9f83af9713f6" providerId="AD" clId="Web-{42F4328D-52A7-23EA-5335-3D365D9E9CF8}" dt="2025-04-25T21:11:37.421" v="293"/>
          <ac:spMkLst>
            <pc:docMk/>
            <pc:sldMk cId="2554863189" sldId="258"/>
            <ac:spMk id="2" creationId="{AF2C13DF-2CFD-33CA-6A5E-767EC70FD3E1}"/>
          </ac:spMkLst>
        </pc:spChg>
        <pc:spChg chg="mod ord">
          <ac:chgData name="Ana-Maria Nicu (2322209)" userId="S::2322209@student.uwtsd.ac.uk::d1576533-12cb-4255-8709-9f83af9713f6" providerId="AD" clId="Web-{42F4328D-52A7-23EA-5335-3D365D9E9CF8}" dt="2025-04-25T21:11:37.421" v="293"/>
          <ac:spMkLst>
            <pc:docMk/>
            <pc:sldMk cId="2554863189" sldId="258"/>
            <ac:spMk id="3" creationId="{5EC9DA97-34E4-A381-E54B-0C301EBE7BAC}"/>
          </ac:spMkLst>
        </pc:spChg>
      </pc:sldChg>
      <pc:sldChg chg="modSp mod modClrScheme chgLayout">
        <pc:chgData name="Ana-Maria Nicu (2322209)" userId="S::2322209@student.uwtsd.ac.uk::d1576533-12cb-4255-8709-9f83af9713f6" providerId="AD" clId="Web-{42F4328D-52A7-23EA-5335-3D365D9E9CF8}" dt="2025-04-25T21:11:37.421" v="293"/>
        <pc:sldMkLst>
          <pc:docMk/>
          <pc:sldMk cId="2940080363" sldId="259"/>
        </pc:sldMkLst>
        <pc:spChg chg="mod ord">
          <ac:chgData name="Ana-Maria Nicu (2322209)" userId="S::2322209@student.uwtsd.ac.uk::d1576533-12cb-4255-8709-9f83af9713f6" providerId="AD" clId="Web-{42F4328D-52A7-23EA-5335-3D365D9E9CF8}" dt="2025-04-25T21:11:37.421" v="293"/>
          <ac:spMkLst>
            <pc:docMk/>
            <pc:sldMk cId="2940080363" sldId="259"/>
            <ac:spMk id="2" creationId="{9BF9C0C5-B154-732E-9778-310A42391274}"/>
          </ac:spMkLst>
        </pc:spChg>
        <pc:spChg chg="mod ord">
          <ac:chgData name="Ana-Maria Nicu (2322209)" userId="S::2322209@student.uwtsd.ac.uk::d1576533-12cb-4255-8709-9f83af9713f6" providerId="AD" clId="Web-{42F4328D-52A7-23EA-5335-3D365D9E9CF8}" dt="2025-04-25T21:11:37.421" v="293"/>
          <ac:spMkLst>
            <pc:docMk/>
            <pc:sldMk cId="2940080363" sldId="259"/>
            <ac:spMk id="3" creationId="{81A06AFD-246D-27D1-982F-143BC18BCC2E}"/>
          </ac:spMkLst>
        </pc:spChg>
      </pc:sldChg>
      <pc:sldChg chg="modSp mod modClrScheme chgLayout">
        <pc:chgData name="Ana-Maria Nicu (2322209)" userId="S::2322209@student.uwtsd.ac.uk::d1576533-12cb-4255-8709-9f83af9713f6" providerId="AD" clId="Web-{42F4328D-52A7-23EA-5335-3D365D9E9CF8}" dt="2025-04-25T21:11:37.421" v="293"/>
        <pc:sldMkLst>
          <pc:docMk/>
          <pc:sldMk cId="1404381072" sldId="261"/>
        </pc:sldMkLst>
        <pc:spChg chg="mod ord">
          <ac:chgData name="Ana-Maria Nicu (2322209)" userId="S::2322209@student.uwtsd.ac.uk::d1576533-12cb-4255-8709-9f83af9713f6" providerId="AD" clId="Web-{42F4328D-52A7-23EA-5335-3D365D9E9CF8}" dt="2025-04-25T21:11:37.421" v="293"/>
          <ac:spMkLst>
            <pc:docMk/>
            <pc:sldMk cId="1404381072" sldId="261"/>
            <ac:spMk id="2" creationId="{EF64B722-B7E0-C3FB-45E9-EF6D94AD0B66}"/>
          </ac:spMkLst>
        </pc:spChg>
        <pc:graphicFrameChg chg="mod ord">
          <ac:chgData name="Ana-Maria Nicu (2322209)" userId="S::2322209@student.uwtsd.ac.uk::d1576533-12cb-4255-8709-9f83af9713f6" providerId="AD" clId="Web-{42F4328D-52A7-23EA-5335-3D365D9E9CF8}" dt="2025-04-25T21:11:37.421" v="293"/>
          <ac:graphicFrameMkLst>
            <pc:docMk/>
            <pc:sldMk cId="1404381072" sldId="261"/>
            <ac:graphicFrameMk id="5" creationId="{C3CD17AD-8310-0C1E-6B73-CD40D04DC757}"/>
          </ac:graphicFrameMkLst>
        </pc:graphicFrameChg>
      </pc:sldChg>
      <pc:sldChg chg="modSp mod modClrScheme chgLayout">
        <pc:chgData name="Ana-Maria Nicu (2322209)" userId="S::2322209@student.uwtsd.ac.uk::d1576533-12cb-4255-8709-9f83af9713f6" providerId="AD" clId="Web-{42F4328D-52A7-23EA-5335-3D365D9E9CF8}" dt="2025-04-25T21:11:37.421" v="293"/>
        <pc:sldMkLst>
          <pc:docMk/>
          <pc:sldMk cId="541856412" sldId="262"/>
        </pc:sldMkLst>
        <pc:spChg chg="mod ord">
          <ac:chgData name="Ana-Maria Nicu (2322209)" userId="S::2322209@student.uwtsd.ac.uk::d1576533-12cb-4255-8709-9f83af9713f6" providerId="AD" clId="Web-{42F4328D-52A7-23EA-5335-3D365D9E9CF8}" dt="2025-04-25T21:11:37.421" v="293"/>
          <ac:spMkLst>
            <pc:docMk/>
            <pc:sldMk cId="541856412" sldId="262"/>
            <ac:spMk id="2" creationId="{84C1AC17-AFF1-8532-80DF-BFF3AD3EB62F}"/>
          </ac:spMkLst>
        </pc:spChg>
        <pc:spChg chg="mod ord">
          <ac:chgData name="Ana-Maria Nicu (2322209)" userId="S::2322209@student.uwtsd.ac.uk::d1576533-12cb-4255-8709-9f83af9713f6" providerId="AD" clId="Web-{42F4328D-52A7-23EA-5335-3D365D9E9CF8}" dt="2025-04-25T21:11:37.421" v="293"/>
          <ac:spMkLst>
            <pc:docMk/>
            <pc:sldMk cId="541856412" sldId="262"/>
            <ac:spMk id="3" creationId="{F47C1F8A-1457-EBBA-A9D0-4B943384359A}"/>
          </ac:spMkLst>
        </pc:spChg>
      </pc:sldChg>
      <pc:sldChg chg="modSp mod modClrScheme chgLayout">
        <pc:chgData name="Ana-Maria Nicu (2322209)" userId="S::2322209@student.uwtsd.ac.uk::d1576533-12cb-4255-8709-9f83af9713f6" providerId="AD" clId="Web-{42F4328D-52A7-23EA-5335-3D365D9E9CF8}" dt="2025-04-25T21:11:37.421" v="293"/>
        <pc:sldMkLst>
          <pc:docMk/>
          <pc:sldMk cId="3655135165" sldId="263"/>
        </pc:sldMkLst>
        <pc:spChg chg="mod ord">
          <ac:chgData name="Ana-Maria Nicu (2322209)" userId="S::2322209@student.uwtsd.ac.uk::d1576533-12cb-4255-8709-9f83af9713f6" providerId="AD" clId="Web-{42F4328D-52A7-23EA-5335-3D365D9E9CF8}" dt="2025-04-25T21:11:37.421" v="293"/>
          <ac:spMkLst>
            <pc:docMk/>
            <pc:sldMk cId="3655135165" sldId="263"/>
            <ac:spMk id="2" creationId="{A0799F6F-8281-0788-2095-8953BEEBAD10}"/>
          </ac:spMkLst>
        </pc:spChg>
        <pc:spChg chg="mod ord">
          <ac:chgData name="Ana-Maria Nicu (2322209)" userId="S::2322209@student.uwtsd.ac.uk::d1576533-12cb-4255-8709-9f83af9713f6" providerId="AD" clId="Web-{42F4328D-52A7-23EA-5335-3D365D9E9CF8}" dt="2025-04-25T21:11:37.421" v="293"/>
          <ac:spMkLst>
            <pc:docMk/>
            <pc:sldMk cId="3655135165" sldId="263"/>
            <ac:spMk id="3" creationId="{BA6087B4-3C06-E399-16B9-C01A14B94A46}"/>
          </ac:spMkLst>
        </pc:spChg>
      </pc:sldChg>
      <pc:sldChg chg="modSp mod modClrScheme chgLayout">
        <pc:chgData name="Ana-Maria Nicu (2322209)" userId="S::2322209@student.uwtsd.ac.uk::d1576533-12cb-4255-8709-9f83af9713f6" providerId="AD" clId="Web-{42F4328D-52A7-23EA-5335-3D365D9E9CF8}" dt="2025-04-25T21:11:37.421" v="293"/>
        <pc:sldMkLst>
          <pc:docMk/>
          <pc:sldMk cId="24939529" sldId="264"/>
        </pc:sldMkLst>
        <pc:spChg chg="mod ord">
          <ac:chgData name="Ana-Maria Nicu (2322209)" userId="S::2322209@student.uwtsd.ac.uk::d1576533-12cb-4255-8709-9f83af9713f6" providerId="AD" clId="Web-{42F4328D-52A7-23EA-5335-3D365D9E9CF8}" dt="2025-04-25T21:11:37.421" v="293"/>
          <ac:spMkLst>
            <pc:docMk/>
            <pc:sldMk cId="24939529" sldId="264"/>
            <ac:spMk id="2" creationId="{C7AE36A8-3A52-D208-7943-48E9D902520A}"/>
          </ac:spMkLst>
        </pc:spChg>
        <pc:spChg chg="mod ord">
          <ac:chgData name="Ana-Maria Nicu (2322209)" userId="S::2322209@student.uwtsd.ac.uk::d1576533-12cb-4255-8709-9f83af9713f6" providerId="AD" clId="Web-{42F4328D-52A7-23EA-5335-3D365D9E9CF8}" dt="2025-04-25T21:11:37.421" v="293"/>
          <ac:spMkLst>
            <pc:docMk/>
            <pc:sldMk cId="24939529" sldId="264"/>
            <ac:spMk id="3" creationId="{EB602CAF-3CD8-9D05-6F8F-C1FA92592867}"/>
          </ac:spMkLst>
        </pc:spChg>
      </pc:sldChg>
      <pc:sldChg chg="modSp mod modClrScheme chgLayout">
        <pc:chgData name="Ana-Maria Nicu (2322209)" userId="S::2322209@student.uwtsd.ac.uk::d1576533-12cb-4255-8709-9f83af9713f6" providerId="AD" clId="Web-{42F4328D-52A7-23EA-5335-3D365D9E9CF8}" dt="2025-04-25T21:11:37.421" v="293"/>
        <pc:sldMkLst>
          <pc:docMk/>
          <pc:sldMk cId="3610882689" sldId="265"/>
        </pc:sldMkLst>
        <pc:spChg chg="mod ord">
          <ac:chgData name="Ana-Maria Nicu (2322209)" userId="S::2322209@student.uwtsd.ac.uk::d1576533-12cb-4255-8709-9f83af9713f6" providerId="AD" clId="Web-{42F4328D-52A7-23EA-5335-3D365D9E9CF8}" dt="2025-04-25T21:11:37.421" v="293"/>
          <ac:spMkLst>
            <pc:docMk/>
            <pc:sldMk cId="3610882689" sldId="265"/>
            <ac:spMk id="2" creationId="{18E24F6A-919C-3986-AFDB-EC8030EC040E}"/>
          </ac:spMkLst>
        </pc:spChg>
        <pc:spChg chg="mod ord">
          <ac:chgData name="Ana-Maria Nicu (2322209)" userId="S::2322209@student.uwtsd.ac.uk::d1576533-12cb-4255-8709-9f83af9713f6" providerId="AD" clId="Web-{42F4328D-52A7-23EA-5335-3D365D9E9CF8}" dt="2025-04-25T21:11:37.421" v="293"/>
          <ac:spMkLst>
            <pc:docMk/>
            <pc:sldMk cId="3610882689" sldId="265"/>
            <ac:spMk id="3" creationId="{9D29B42F-7EA9-E327-08DB-6366FDF34ECB}"/>
          </ac:spMkLst>
        </pc:spChg>
      </pc:sldChg>
      <pc:sldChg chg="modSp mod modClrScheme chgLayout">
        <pc:chgData name="Ana-Maria Nicu (2322209)" userId="S::2322209@student.uwtsd.ac.uk::d1576533-12cb-4255-8709-9f83af9713f6" providerId="AD" clId="Web-{42F4328D-52A7-23EA-5335-3D365D9E9CF8}" dt="2025-04-25T21:11:37.421" v="293"/>
        <pc:sldMkLst>
          <pc:docMk/>
          <pc:sldMk cId="3254909462" sldId="266"/>
        </pc:sldMkLst>
        <pc:spChg chg="mod ord">
          <ac:chgData name="Ana-Maria Nicu (2322209)" userId="S::2322209@student.uwtsd.ac.uk::d1576533-12cb-4255-8709-9f83af9713f6" providerId="AD" clId="Web-{42F4328D-52A7-23EA-5335-3D365D9E9CF8}" dt="2025-04-25T21:11:37.421" v="293"/>
          <ac:spMkLst>
            <pc:docMk/>
            <pc:sldMk cId="3254909462" sldId="266"/>
            <ac:spMk id="2" creationId="{9C64F5ED-90E4-BB33-6667-C2EB1A5AC7B8}"/>
          </ac:spMkLst>
        </pc:spChg>
        <pc:spChg chg="mod ord">
          <ac:chgData name="Ana-Maria Nicu (2322209)" userId="S::2322209@student.uwtsd.ac.uk::d1576533-12cb-4255-8709-9f83af9713f6" providerId="AD" clId="Web-{42F4328D-52A7-23EA-5335-3D365D9E9CF8}" dt="2025-04-25T21:11:37.421" v="293"/>
          <ac:spMkLst>
            <pc:docMk/>
            <pc:sldMk cId="3254909462" sldId="266"/>
            <ac:spMk id="3" creationId="{BEE5C236-E74D-B59A-D168-73E37601EE83}"/>
          </ac:spMkLst>
        </pc:spChg>
      </pc:sldChg>
      <pc:sldChg chg="modSp mod modClrScheme chgLayout">
        <pc:chgData name="Ana-Maria Nicu (2322209)" userId="S::2322209@student.uwtsd.ac.uk::d1576533-12cb-4255-8709-9f83af9713f6" providerId="AD" clId="Web-{42F4328D-52A7-23EA-5335-3D365D9E9CF8}" dt="2025-04-25T21:11:37.421" v="293"/>
        <pc:sldMkLst>
          <pc:docMk/>
          <pc:sldMk cId="1912329221" sldId="267"/>
        </pc:sldMkLst>
        <pc:spChg chg="mod ord">
          <ac:chgData name="Ana-Maria Nicu (2322209)" userId="S::2322209@student.uwtsd.ac.uk::d1576533-12cb-4255-8709-9f83af9713f6" providerId="AD" clId="Web-{42F4328D-52A7-23EA-5335-3D365D9E9CF8}" dt="2025-04-25T21:11:37.421" v="293"/>
          <ac:spMkLst>
            <pc:docMk/>
            <pc:sldMk cId="1912329221" sldId="267"/>
            <ac:spMk id="2" creationId="{A3DF9BCA-6AD7-720A-ACF0-D9BC8290C113}"/>
          </ac:spMkLst>
        </pc:spChg>
        <pc:spChg chg="mod ord">
          <ac:chgData name="Ana-Maria Nicu (2322209)" userId="S::2322209@student.uwtsd.ac.uk::d1576533-12cb-4255-8709-9f83af9713f6" providerId="AD" clId="Web-{42F4328D-52A7-23EA-5335-3D365D9E9CF8}" dt="2025-04-25T21:11:37.421" v="293"/>
          <ac:spMkLst>
            <pc:docMk/>
            <pc:sldMk cId="1912329221" sldId="267"/>
            <ac:spMk id="3" creationId="{B2E566F8-CCBE-14A9-A27E-5C93BED2A343}"/>
          </ac:spMkLst>
        </pc:spChg>
      </pc:sldChg>
      <pc:sldChg chg="modSp mod modClrScheme chgLayout">
        <pc:chgData name="Ana-Maria Nicu (2322209)" userId="S::2322209@student.uwtsd.ac.uk::d1576533-12cb-4255-8709-9f83af9713f6" providerId="AD" clId="Web-{42F4328D-52A7-23EA-5335-3D365D9E9CF8}" dt="2025-04-25T21:11:37.421" v="293"/>
        <pc:sldMkLst>
          <pc:docMk/>
          <pc:sldMk cId="1179370276" sldId="268"/>
        </pc:sldMkLst>
        <pc:spChg chg="mod ord">
          <ac:chgData name="Ana-Maria Nicu (2322209)" userId="S::2322209@student.uwtsd.ac.uk::d1576533-12cb-4255-8709-9f83af9713f6" providerId="AD" clId="Web-{42F4328D-52A7-23EA-5335-3D365D9E9CF8}" dt="2025-04-25T21:11:37.421" v="293"/>
          <ac:spMkLst>
            <pc:docMk/>
            <pc:sldMk cId="1179370276" sldId="268"/>
            <ac:spMk id="2" creationId="{9846DC54-A59C-4254-BB02-C1C67D38F222}"/>
          </ac:spMkLst>
        </pc:spChg>
        <pc:spChg chg="mod ord">
          <ac:chgData name="Ana-Maria Nicu (2322209)" userId="S::2322209@student.uwtsd.ac.uk::d1576533-12cb-4255-8709-9f83af9713f6" providerId="AD" clId="Web-{42F4328D-52A7-23EA-5335-3D365D9E9CF8}" dt="2025-04-25T21:11:37.421" v="293"/>
          <ac:spMkLst>
            <pc:docMk/>
            <pc:sldMk cId="1179370276" sldId="268"/>
            <ac:spMk id="3" creationId="{772D787D-A053-0CA2-9CD3-9FA0F613F8EC}"/>
          </ac:spMkLst>
        </pc:spChg>
      </pc:sldChg>
      <pc:sldChg chg="modSp mod modClrScheme chgLayout">
        <pc:chgData name="Ana-Maria Nicu (2322209)" userId="S::2322209@student.uwtsd.ac.uk::d1576533-12cb-4255-8709-9f83af9713f6" providerId="AD" clId="Web-{42F4328D-52A7-23EA-5335-3D365D9E9CF8}" dt="2025-04-25T21:11:37.421" v="293"/>
        <pc:sldMkLst>
          <pc:docMk/>
          <pc:sldMk cId="2585462579" sldId="270"/>
        </pc:sldMkLst>
        <pc:spChg chg="mod ord">
          <ac:chgData name="Ana-Maria Nicu (2322209)" userId="S::2322209@student.uwtsd.ac.uk::d1576533-12cb-4255-8709-9f83af9713f6" providerId="AD" clId="Web-{42F4328D-52A7-23EA-5335-3D365D9E9CF8}" dt="2025-04-25T21:11:37.421" v="293"/>
          <ac:spMkLst>
            <pc:docMk/>
            <pc:sldMk cId="2585462579" sldId="270"/>
            <ac:spMk id="2" creationId="{3EF5A6DB-3A05-A100-4AEB-387A2BCD386E}"/>
          </ac:spMkLst>
        </pc:spChg>
      </pc:sldChg>
      <pc:sldChg chg="modSp mod modClrScheme chgLayout">
        <pc:chgData name="Ana-Maria Nicu (2322209)" userId="S::2322209@student.uwtsd.ac.uk::d1576533-12cb-4255-8709-9f83af9713f6" providerId="AD" clId="Web-{42F4328D-52A7-23EA-5335-3D365D9E9CF8}" dt="2025-04-25T21:11:37.421" v="293"/>
        <pc:sldMkLst>
          <pc:docMk/>
          <pc:sldMk cId="180233798" sldId="271"/>
        </pc:sldMkLst>
        <pc:spChg chg="mod ord">
          <ac:chgData name="Ana-Maria Nicu (2322209)" userId="S::2322209@student.uwtsd.ac.uk::d1576533-12cb-4255-8709-9f83af9713f6" providerId="AD" clId="Web-{42F4328D-52A7-23EA-5335-3D365D9E9CF8}" dt="2025-04-25T21:11:37.421" v="293"/>
          <ac:spMkLst>
            <pc:docMk/>
            <pc:sldMk cId="180233798" sldId="271"/>
            <ac:spMk id="2" creationId="{F2D015D5-447E-7582-C253-26F5755362C5}"/>
          </ac:spMkLst>
        </pc:spChg>
      </pc:sldChg>
      <pc:sldChg chg="modSp mod modClrScheme chgLayout">
        <pc:chgData name="Ana-Maria Nicu (2322209)" userId="S::2322209@student.uwtsd.ac.uk::d1576533-12cb-4255-8709-9f83af9713f6" providerId="AD" clId="Web-{42F4328D-52A7-23EA-5335-3D365D9E9CF8}" dt="2025-04-25T21:11:37.421" v="293"/>
        <pc:sldMkLst>
          <pc:docMk/>
          <pc:sldMk cId="1821652621" sldId="273"/>
        </pc:sldMkLst>
        <pc:spChg chg="mod ord">
          <ac:chgData name="Ana-Maria Nicu (2322209)" userId="S::2322209@student.uwtsd.ac.uk::d1576533-12cb-4255-8709-9f83af9713f6" providerId="AD" clId="Web-{42F4328D-52A7-23EA-5335-3D365D9E9CF8}" dt="2025-04-25T21:11:37.421" v="293"/>
          <ac:spMkLst>
            <pc:docMk/>
            <pc:sldMk cId="1821652621" sldId="273"/>
            <ac:spMk id="2" creationId="{57698841-6004-2F8B-3FE0-A3D270085168}"/>
          </ac:spMkLst>
        </pc:spChg>
        <pc:spChg chg="mod ord">
          <ac:chgData name="Ana-Maria Nicu (2322209)" userId="S::2322209@student.uwtsd.ac.uk::d1576533-12cb-4255-8709-9f83af9713f6" providerId="AD" clId="Web-{42F4328D-52A7-23EA-5335-3D365D9E9CF8}" dt="2025-04-25T21:11:37.421" v="293"/>
          <ac:spMkLst>
            <pc:docMk/>
            <pc:sldMk cId="1821652621" sldId="273"/>
            <ac:spMk id="3" creationId="{30D4E67D-94EC-3ABB-C338-D03C3EBE1190}"/>
          </ac:spMkLst>
        </pc:spChg>
      </pc:sldChg>
      <pc:sldChg chg="modSp mod modClrScheme chgLayout">
        <pc:chgData name="Ana-Maria Nicu (2322209)" userId="S::2322209@student.uwtsd.ac.uk::d1576533-12cb-4255-8709-9f83af9713f6" providerId="AD" clId="Web-{42F4328D-52A7-23EA-5335-3D365D9E9CF8}" dt="2025-04-25T21:11:37.421" v="293"/>
        <pc:sldMkLst>
          <pc:docMk/>
          <pc:sldMk cId="1784054531" sldId="274"/>
        </pc:sldMkLst>
        <pc:spChg chg="mod ord">
          <ac:chgData name="Ana-Maria Nicu (2322209)" userId="S::2322209@student.uwtsd.ac.uk::d1576533-12cb-4255-8709-9f83af9713f6" providerId="AD" clId="Web-{42F4328D-52A7-23EA-5335-3D365D9E9CF8}" dt="2025-04-25T21:11:37.421" v="293"/>
          <ac:spMkLst>
            <pc:docMk/>
            <pc:sldMk cId="1784054531" sldId="274"/>
            <ac:spMk id="2" creationId="{9B1CC499-4A06-7889-8B46-42CCF5514319}"/>
          </ac:spMkLst>
        </pc:spChg>
        <pc:spChg chg="mod ord">
          <ac:chgData name="Ana-Maria Nicu (2322209)" userId="S::2322209@student.uwtsd.ac.uk::d1576533-12cb-4255-8709-9f83af9713f6" providerId="AD" clId="Web-{42F4328D-52A7-23EA-5335-3D365D9E9CF8}" dt="2025-04-25T21:11:37.421" v="293"/>
          <ac:spMkLst>
            <pc:docMk/>
            <pc:sldMk cId="1784054531" sldId="274"/>
            <ac:spMk id="3" creationId="{E8A63E9C-A701-C40D-ACF5-E1BEA0A5D439}"/>
          </ac:spMkLst>
        </pc:spChg>
      </pc:sldChg>
      <pc:sldChg chg="modSp mod modClrScheme chgLayout">
        <pc:chgData name="Ana-Maria Nicu (2322209)" userId="S::2322209@student.uwtsd.ac.uk::d1576533-12cb-4255-8709-9f83af9713f6" providerId="AD" clId="Web-{42F4328D-52A7-23EA-5335-3D365D9E9CF8}" dt="2025-04-25T21:11:37.421" v="293"/>
        <pc:sldMkLst>
          <pc:docMk/>
          <pc:sldMk cId="2521254869" sldId="275"/>
        </pc:sldMkLst>
        <pc:spChg chg="mod ord">
          <ac:chgData name="Ana-Maria Nicu (2322209)" userId="S::2322209@student.uwtsd.ac.uk::d1576533-12cb-4255-8709-9f83af9713f6" providerId="AD" clId="Web-{42F4328D-52A7-23EA-5335-3D365D9E9CF8}" dt="2025-04-25T21:11:37.421" v="293"/>
          <ac:spMkLst>
            <pc:docMk/>
            <pc:sldMk cId="2521254869" sldId="275"/>
            <ac:spMk id="2" creationId="{4C2F72B5-EF14-62A8-5689-4E2DF1D72DD7}"/>
          </ac:spMkLst>
        </pc:spChg>
      </pc:sldChg>
      <pc:sldChg chg="modSp mod modClrScheme chgLayout">
        <pc:chgData name="Ana-Maria Nicu (2322209)" userId="S::2322209@student.uwtsd.ac.uk::d1576533-12cb-4255-8709-9f83af9713f6" providerId="AD" clId="Web-{42F4328D-52A7-23EA-5335-3D365D9E9CF8}" dt="2025-04-25T21:11:37.421" v="293"/>
        <pc:sldMkLst>
          <pc:docMk/>
          <pc:sldMk cId="1438775003" sldId="276"/>
        </pc:sldMkLst>
        <pc:spChg chg="mod ord">
          <ac:chgData name="Ana-Maria Nicu (2322209)" userId="S::2322209@student.uwtsd.ac.uk::d1576533-12cb-4255-8709-9f83af9713f6" providerId="AD" clId="Web-{42F4328D-52A7-23EA-5335-3D365D9E9CF8}" dt="2025-04-25T21:11:37.421" v="293"/>
          <ac:spMkLst>
            <pc:docMk/>
            <pc:sldMk cId="1438775003" sldId="276"/>
            <ac:spMk id="2" creationId="{9EEA1B38-1675-F45D-BFC4-346EEBEF3BA0}"/>
          </ac:spMkLst>
        </pc:spChg>
      </pc:sldChg>
      <pc:sldChg chg="modSp mod modClrScheme chgLayout">
        <pc:chgData name="Ana-Maria Nicu (2322209)" userId="S::2322209@student.uwtsd.ac.uk::d1576533-12cb-4255-8709-9f83af9713f6" providerId="AD" clId="Web-{42F4328D-52A7-23EA-5335-3D365D9E9CF8}" dt="2025-04-25T21:11:37.421" v="293"/>
        <pc:sldMkLst>
          <pc:docMk/>
          <pc:sldMk cId="543063300" sldId="277"/>
        </pc:sldMkLst>
        <pc:spChg chg="mod ord">
          <ac:chgData name="Ana-Maria Nicu (2322209)" userId="S::2322209@student.uwtsd.ac.uk::d1576533-12cb-4255-8709-9f83af9713f6" providerId="AD" clId="Web-{42F4328D-52A7-23EA-5335-3D365D9E9CF8}" dt="2025-04-25T21:11:37.421" v="293"/>
          <ac:spMkLst>
            <pc:docMk/>
            <pc:sldMk cId="543063300" sldId="277"/>
            <ac:spMk id="2" creationId="{64CBB836-D420-9F48-CE4E-2A0EDFB6E579}"/>
          </ac:spMkLst>
        </pc:spChg>
      </pc:sldChg>
      <pc:sldChg chg="modSp mod modClrScheme chgLayout">
        <pc:chgData name="Ana-Maria Nicu (2322209)" userId="S::2322209@student.uwtsd.ac.uk::d1576533-12cb-4255-8709-9f83af9713f6" providerId="AD" clId="Web-{42F4328D-52A7-23EA-5335-3D365D9E9CF8}" dt="2025-04-25T21:11:37.421" v="293"/>
        <pc:sldMkLst>
          <pc:docMk/>
          <pc:sldMk cId="2004933634" sldId="278"/>
        </pc:sldMkLst>
        <pc:spChg chg="mod ord">
          <ac:chgData name="Ana-Maria Nicu (2322209)" userId="S::2322209@student.uwtsd.ac.uk::d1576533-12cb-4255-8709-9f83af9713f6" providerId="AD" clId="Web-{42F4328D-52A7-23EA-5335-3D365D9E9CF8}" dt="2025-04-25T21:11:37.421" v="293"/>
          <ac:spMkLst>
            <pc:docMk/>
            <pc:sldMk cId="2004933634" sldId="278"/>
            <ac:spMk id="2" creationId="{0AB9A1DA-F3E6-FE87-C86B-A2919AFB763C}"/>
          </ac:spMkLst>
        </pc:spChg>
      </pc:sldChg>
      <pc:sldChg chg="modSp mod modClrScheme chgLayout">
        <pc:chgData name="Ana-Maria Nicu (2322209)" userId="S::2322209@student.uwtsd.ac.uk::d1576533-12cb-4255-8709-9f83af9713f6" providerId="AD" clId="Web-{42F4328D-52A7-23EA-5335-3D365D9E9CF8}" dt="2025-04-25T21:11:37.421" v="293"/>
        <pc:sldMkLst>
          <pc:docMk/>
          <pc:sldMk cId="3177153454" sldId="280"/>
        </pc:sldMkLst>
        <pc:spChg chg="mod ord">
          <ac:chgData name="Ana-Maria Nicu (2322209)" userId="S::2322209@student.uwtsd.ac.uk::d1576533-12cb-4255-8709-9f83af9713f6" providerId="AD" clId="Web-{42F4328D-52A7-23EA-5335-3D365D9E9CF8}" dt="2025-04-25T21:11:37.421" v="293"/>
          <ac:spMkLst>
            <pc:docMk/>
            <pc:sldMk cId="3177153454" sldId="280"/>
            <ac:spMk id="2" creationId="{07552A76-8BDD-D3C7-C0CF-56CF35C63A78}"/>
          </ac:spMkLst>
        </pc:spChg>
      </pc:sldChg>
      <pc:sldChg chg="modSp mod modClrScheme chgLayout">
        <pc:chgData name="Ana-Maria Nicu (2322209)" userId="S::2322209@student.uwtsd.ac.uk::d1576533-12cb-4255-8709-9f83af9713f6" providerId="AD" clId="Web-{42F4328D-52A7-23EA-5335-3D365D9E9CF8}" dt="2025-04-25T21:11:37.421" v="293"/>
        <pc:sldMkLst>
          <pc:docMk/>
          <pc:sldMk cId="3002466555" sldId="281"/>
        </pc:sldMkLst>
        <pc:spChg chg="mod ord">
          <ac:chgData name="Ana-Maria Nicu (2322209)" userId="S::2322209@student.uwtsd.ac.uk::d1576533-12cb-4255-8709-9f83af9713f6" providerId="AD" clId="Web-{42F4328D-52A7-23EA-5335-3D365D9E9CF8}" dt="2025-04-25T21:11:37.421" v="293"/>
          <ac:spMkLst>
            <pc:docMk/>
            <pc:sldMk cId="3002466555" sldId="281"/>
            <ac:spMk id="2" creationId="{EB53ACC3-F3B1-3935-72E8-7F34EEDD94A1}"/>
          </ac:spMkLst>
        </pc:spChg>
      </pc:sldChg>
      <pc:sldChg chg="addSp delSp modSp new del mod setBg">
        <pc:chgData name="Ana-Maria Nicu (2322209)" userId="S::2322209@student.uwtsd.ac.uk::d1576533-12cb-4255-8709-9f83af9713f6" providerId="AD" clId="Web-{42F4328D-52A7-23EA-5335-3D365D9E9CF8}" dt="2025-04-25T20:41:30.961" v="36"/>
        <pc:sldMkLst>
          <pc:docMk/>
          <pc:sldMk cId="603983190" sldId="282"/>
        </pc:sldMkLst>
        <pc:spChg chg="mod ord">
          <ac:chgData name="Ana-Maria Nicu (2322209)" userId="S::2322209@student.uwtsd.ac.uk::d1576533-12cb-4255-8709-9f83af9713f6" providerId="AD" clId="Web-{42F4328D-52A7-23EA-5335-3D365D9E9CF8}" dt="2025-04-25T20:37:20.780" v="29"/>
          <ac:spMkLst>
            <pc:docMk/>
            <pc:sldMk cId="603983190" sldId="282"/>
            <ac:spMk id="2" creationId="{729CD0BD-6F09-A9B3-9B66-2CACC13DDF7D}"/>
          </ac:spMkLst>
        </pc:spChg>
        <pc:spChg chg="del">
          <ac:chgData name="Ana-Maria Nicu (2322209)" userId="S::2322209@student.uwtsd.ac.uk::d1576533-12cb-4255-8709-9f83af9713f6" providerId="AD" clId="Web-{42F4328D-52A7-23EA-5335-3D365D9E9CF8}" dt="2025-04-25T20:35:42.153" v="20"/>
          <ac:spMkLst>
            <pc:docMk/>
            <pc:sldMk cId="603983190" sldId="282"/>
            <ac:spMk id="3" creationId="{88C181CD-7970-86D6-B36C-D8C2477D1C88}"/>
          </ac:spMkLst>
        </pc:spChg>
        <pc:spChg chg="add del">
          <ac:chgData name="Ana-Maria Nicu (2322209)" userId="S::2322209@student.uwtsd.ac.uk::d1576533-12cb-4255-8709-9f83af9713f6" providerId="AD" clId="Web-{42F4328D-52A7-23EA-5335-3D365D9E9CF8}" dt="2025-04-25T20:36:34.467" v="24"/>
          <ac:spMkLst>
            <pc:docMk/>
            <pc:sldMk cId="603983190" sldId="282"/>
            <ac:spMk id="8" creationId="{8687C361-5F27-17AF-9585-0B4931D84DE2}"/>
          </ac:spMkLst>
        </pc:spChg>
        <pc:spChg chg="add del">
          <ac:chgData name="Ana-Maria Nicu (2322209)" userId="S::2322209@student.uwtsd.ac.uk::d1576533-12cb-4255-8709-9f83af9713f6" providerId="AD" clId="Web-{42F4328D-52A7-23EA-5335-3D365D9E9CF8}" dt="2025-04-25T20:35:58.935" v="22"/>
          <ac:spMkLst>
            <pc:docMk/>
            <pc:sldMk cId="603983190" sldId="282"/>
            <ac:spMk id="9" creationId="{5FA21C72-692C-49FD-9EB4-DDDDDEBD4BD6}"/>
          </ac:spMkLst>
        </pc:spChg>
        <pc:spChg chg="add del">
          <ac:chgData name="Ana-Maria Nicu (2322209)" userId="S::2322209@student.uwtsd.ac.uk::d1576533-12cb-4255-8709-9f83af9713f6" providerId="AD" clId="Web-{42F4328D-52A7-23EA-5335-3D365D9E9CF8}" dt="2025-04-25T20:35:58.935" v="22"/>
          <ac:spMkLst>
            <pc:docMk/>
            <pc:sldMk cId="603983190" sldId="282"/>
            <ac:spMk id="11" creationId="{FBAF941A-6830-47A3-B63C-7C7B66AEA73B}"/>
          </ac:spMkLst>
        </pc:spChg>
        <pc:spChg chg="add del">
          <ac:chgData name="Ana-Maria Nicu (2322209)" userId="S::2322209@student.uwtsd.ac.uk::d1576533-12cb-4255-8709-9f83af9713f6" providerId="AD" clId="Web-{42F4328D-52A7-23EA-5335-3D365D9E9CF8}" dt="2025-04-25T20:36:34.467" v="24"/>
          <ac:spMkLst>
            <pc:docMk/>
            <pc:sldMk cId="603983190" sldId="282"/>
            <ac:spMk id="13" creationId="{30402EC6-D845-41B3-BEBE-CB34D9BFEA60}"/>
          </ac:spMkLst>
        </pc:spChg>
        <pc:spChg chg="add del">
          <ac:chgData name="Ana-Maria Nicu (2322209)" userId="S::2322209@student.uwtsd.ac.uk::d1576533-12cb-4255-8709-9f83af9713f6" providerId="AD" clId="Web-{42F4328D-52A7-23EA-5335-3D365D9E9CF8}" dt="2025-04-25T20:36:34.467" v="24"/>
          <ac:spMkLst>
            <pc:docMk/>
            <pc:sldMk cId="603983190" sldId="282"/>
            <ac:spMk id="14" creationId="{56533F40-045E-4E3D-9243-864CD4E58669}"/>
          </ac:spMkLst>
        </pc:spChg>
        <pc:spChg chg="add del">
          <ac:chgData name="Ana-Maria Nicu (2322209)" userId="S::2322209@student.uwtsd.ac.uk::d1576533-12cb-4255-8709-9f83af9713f6" providerId="AD" clId="Web-{42F4328D-52A7-23EA-5335-3D365D9E9CF8}" dt="2025-04-25T20:36:56.545" v="26"/>
          <ac:spMkLst>
            <pc:docMk/>
            <pc:sldMk cId="603983190" sldId="282"/>
            <ac:spMk id="16" creationId="{C4244204-5753-563B-A650-B41D6B6DA746}"/>
          </ac:spMkLst>
        </pc:spChg>
        <pc:spChg chg="add del">
          <ac:chgData name="Ana-Maria Nicu (2322209)" userId="S::2322209@student.uwtsd.ac.uk::d1576533-12cb-4255-8709-9f83af9713f6" providerId="AD" clId="Web-{42F4328D-52A7-23EA-5335-3D365D9E9CF8}" dt="2025-04-25T20:37:04.186" v="27"/>
          <ac:spMkLst>
            <pc:docMk/>
            <pc:sldMk cId="603983190" sldId="282"/>
            <ac:spMk id="17" creationId="{4FA78011-41B8-4129-B600-6AA825F0C244}"/>
          </ac:spMkLst>
        </pc:spChg>
        <pc:spChg chg="add mod">
          <ac:chgData name="Ana-Maria Nicu (2322209)" userId="S::2322209@student.uwtsd.ac.uk::d1576533-12cb-4255-8709-9f83af9713f6" providerId="AD" clId="Web-{42F4328D-52A7-23EA-5335-3D365D9E9CF8}" dt="2025-04-25T20:38:04.765" v="32" actId="20577"/>
          <ac:spMkLst>
            <pc:docMk/>
            <pc:sldMk cId="603983190" sldId="282"/>
            <ac:spMk id="21" creationId="{454607B9-6524-63C3-5A4A-867DF2218207}"/>
          </ac:spMkLst>
        </pc:spChg>
        <pc:spChg chg="add">
          <ac:chgData name="Ana-Maria Nicu (2322209)" userId="S::2322209@student.uwtsd.ac.uk::d1576533-12cb-4255-8709-9f83af9713f6" providerId="AD" clId="Web-{42F4328D-52A7-23EA-5335-3D365D9E9CF8}" dt="2025-04-25T20:37:20.780" v="29"/>
          <ac:spMkLst>
            <pc:docMk/>
            <pc:sldMk cId="603983190" sldId="282"/>
            <ac:spMk id="26" creationId="{E3BC0364-4B58-4841-A227-00A6A59E02C6}"/>
          </ac:spMkLst>
        </pc:spChg>
        <pc:spChg chg="add">
          <ac:chgData name="Ana-Maria Nicu (2322209)" userId="S::2322209@student.uwtsd.ac.uk::d1576533-12cb-4255-8709-9f83af9713f6" providerId="AD" clId="Web-{42F4328D-52A7-23EA-5335-3D365D9E9CF8}" dt="2025-04-25T20:37:20.780" v="29"/>
          <ac:spMkLst>
            <pc:docMk/>
            <pc:sldMk cId="603983190" sldId="282"/>
            <ac:spMk id="28" creationId="{A029A1F4-D02D-48E4-9331-6870B23B4FAF}"/>
          </ac:spMkLst>
        </pc:spChg>
        <pc:spChg chg="add">
          <ac:chgData name="Ana-Maria Nicu (2322209)" userId="S::2322209@student.uwtsd.ac.uk::d1576533-12cb-4255-8709-9f83af9713f6" providerId="AD" clId="Web-{42F4328D-52A7-23EA-5335-3D365D9E9CF8}" dt="2025-04-25T20:37:20.780" v="29"/>
          <ac:spMkLst>
            <pc:docMk/>
            <pc:sldMk cId="603983190" sldId="282"/>
            <ac:spMk id="30" creationId="{D06A8CF3-711E-4C63-9DD5-53A2696C0D6F}"/>
          </ac:spMkLst>
        </pc:spChg>
        <pc:picChg chg="add mod ord">
          <ac:chgData name="Ana-Maria Nicu (2322209)" userId="S::2322209@student.uwtsd.ac.uk::d1576533-12cb-4255-8709-9f83af9713f6" providerId="AD" clId="Web-{42F4328D-52A7-23EA-5335-3D365D9E9CF8}" dt="2025-04-25T20:41:25.586" v="35" actId="14100"/>
          <ac:picMkLst>
            <pc:docMk/>
            <pc:sldMk cId="603983190" sldId="282"/>
            <ac:picMk id="4" creationId="{23811220-5D24-682A-9618-4017BE2282F3}"/>
          </ac:picMkLst>
        </pc:picChg>
        <pc:picChg chg="add mod ord">
          <ac:chgData name="Ana-Maria Nicu (2322209)" userId="S::2322209@student.uwtsd.ac.uk::d1576533-12cb-4255-8709-9f83af9713f6" providerId="AD" clId="Web-{42F4328D-52A7-23EA-5335-3D365D9E9CF8}" dt="2025-04-25T20:37:20.780" v="29"/>
          <ac:picMkLst>
            <pc:docMk/>
            <pc:sldMk cId="603983190" sldId="282"/>
            <ac:picMk id="5" creationId="{F7F4D9EB-ECB9-C845-D87D-316044080706}"/>
          </ac:picMkLst>
        </pc:picChg>
      </pc:sldChg>
      <pc:sldChg chg="new del">
        <pc:chgData name="Ana-Maria Nicu (2322209)" userId="S::2322209@student.uwtsd.ac.uk::d1576533-12cb-4255-8709-9f83af9713f6" providerId="AD" clId="Web-{42F4328D-52A7-23EA-5335-3D365D9E9CF8}" dt="2025-04-25T20:32:45.775" v="15"/>
        <pc:sldMkLst>
          <pc:docMk/>
          <pc:sldMk cId="1860463220" sldId="282"/>
        </pc:sldMkLst>
      </pc:sldChg>
      <pc:sldChg chg="addSp delSp modSp new mod setBg modClrScheme delDesignElem chgLayout modNotes">
        <pc:chgData name="Ana-Maria Nicu (2322209)" userId="S::2322209@student.uwtsd.ac.uk::d1576533-12cb-4255-8709-9f83af9713f6" providerId="AD" clId="Web-{42F4328D-52A7-23EA-5335-3D365D9E9CF8}" dt="2025-04-25T21:11:37.421" v="293"/>
        <pc:sldMkLst>
          <pc:docMk/>
          <pc:sldMk cId="4201075725" sldId="282"/>
        </pc:sldMkLst>
        <pc:spChg chg="mod ord">
          <ac:chgData name="Ana-Maria Nicu (2322209)" userId="S::2322209@student.uwtsd.ac.uk::d1576533-12cb-4255-8709-9f83af9713f6" providerId="AD" clId="Web-{42F4328D-52A7-23EA-5335-3D365D9E9CF8}" dt="2025-04-25T21:11:37.421" v="293"/>
          <ac:spMkLst>
            <pc:docMk/>
            <pc:sldMk cId="4201075725" sldId="282"/>
            <ac:spMk id="2" creationId="{D522083E-BC60-B013-915A-ADD2E13CF75E}"/>
          </ac:spMkLst>
        </pc:spChg>
        <pc:spChg chg="mod ord">
          <ac:chgData name="Ana-Maria Nicu (2322209)" userId="S::2322209@student.uwtsd.ac.uk::d1576533-12cb-4255-8709-9f83af9713f6" providerId="AD" clId="Web-{42F4328D-52A7-23EA-5335-3D365D9E9CF8}" dt="2025-04-25T21:11:37.421" v="293"/>
          <ac:spMkLst>
            <pc:docMk/>
            <pc:sldMk cId="4201075725" sldId="282"/>
            <ac:spMk id="3" creationId="{811F88D3-4DEC-D170-C7A8-FDECB8FB1EF7}"/>
          </ac:spMkLst>
        </pc:spChg>
        <pc:spChg chg="add del">
          <ac:chgData name="Ana-Maria Nicu (2322209)" userId="S::2322209@student.uwtsd.ac.uk::d1576533-12cb-4255-8709-9f83af9713f6" providerId="AD" clId="Web-{42F4328D-52A7-23EA-5335-3D365D9E9CF8}" dt="2025-04-25T20:44:06.480" v="47"/>
          <ac:spMkLst>
            <pc:docMk/>
            <pc:sldMk cId="4201075725" sldId="282"/>
            <ac:spMk id="9" creationId="{1660E788-AFA9-4A1B-9991-6AA74632A15B}"/>
          </ac:spMkLst>
        </pc:spChg>
        <pc:spChg chg="add del">
          <ac:chgData name="Ana-Maria Nicu (2322209)" userId="S::2322209@student.uwtsd.ac.uk::d1576533-12cb-4255-8709-9f83af9713f6" providerId="AD" clId="Web-{42F4328D-52A7-23EA-5335-3D365D9E9CF8}" dt="2025-04-25T20:44:06.480" v="47"/>
          <ac:spMkLst>
            <pc:docMk/>
            <pc:sldMk cId="4201075725" sldId="282"/>
            <ac:spMk id="11" creationId="{867D4867-5BA7-4462-B2F6-A23F4A622AA7}"/>
          </ac:spMkLst>
        </pc:spChg>
        <pc:spChg chg="add del">
          <ac:chgData name="Ana-Maria Nicu (2322209)" userId="S::2322209@student.uwtsd.ac.uk::d1576533-12cb-4255-8709-9f83af9713f6" providerId="AD" clId="Web-{42F4328D-52A7-23EA-5335-3D365D9E9CF8}" dt="2025-04-25T20:48:27.002" v="50"/>
          <ac:spMkLst>
            <pc:docMk/>
            <pc:sldMk cId="4201075725" sldId="282"/>
            <ac:spMk id="16" creationId="{1660E788-AFA9-4A1B-9991-6AA74632A15B}"/>
          </ac:spMkLst>
        </pc:spChg>
        <pc:spChg chg="add del">
          <ac:chgData name="Ana-Maria Nicu (2322209)" userId="S::2322209@student.uwtsd.ac.uk::d1576533-12cb-4255-8709-9f83af9713f6" providerId="AD" clId="Web-{42F4328D-52A7-23EA-5335-3D365D9E9CF8}" dt="2025-04-25T20:48:27.002" v="50"/>
          <ac:spMkLst>
            <pc:docMk/>
            <pc:sldMk cId="4201075725" sldId="282"/>
            <ac:spMk id="18" creationId="{867D4867-5BA7-4462-B2F6-A23F4A622AA7}"/>
          </ac:spMkLst>
        </pc:spChg>
        <pc:spChg chg="add del">
          <ac:chgData name="Ana-Maria Nicu (2322209)" userId="S::2322209@student.uwtsd.ac.uk::d1576533-12cb-4255-8709-9f83af9713f6" providerId="AD" clId="Web-{42F4328D-52A7-23EA-5335-3D365D9E9CF8}" dt="2025-04-25T20:48:27.002" v="49"/>
          <ac:spMkLst>
            <pc:docMk/>
            <pc:sldMk cId="4201075725" sldId="282"/>
            <ac:spMk id="23" creationId="{E3BC0364-4B58-4841-A227-00A6A59E02C6}"/>
          </ac:spMkLst>
        </pc:spChg>
        <pc:spChg chg="add del">
          <ac:chgData name="Ana-Maria Nicu (2322209)" userId="S::2322209@student.uwtsd.ac.uk::d1576533-12cb-4255-8709-9f83af9713f6" providerId="AD" clId="Web-{42F4328D-52A7-23EA-5335-3D365D9E9CF8}" dt="2025-04-25T20:48:27.002" v="49"/>
          <ac:spMkLst>
            <pc:docMk/>
            <pc:sldMk cId="4201075725" sldId="282"/>
            <ac:spMk id="25" creationId="{A029A1F4-D02D-48E4-9331-6870B23B4FAF}"/>
          </ac:spMkLst>
        </pc:spChg>
        <pc:spChg chg="add del">
          <ac:chgData name="Ana-Maria Nicu (2322209)" userId="S::2322209@student.uwtsd.ac.uk::d1576533-12cb-4255-8709-9f83af9713f6" providerId="AD" clId="Web-{42F4328D-52A7-23EA-5335-3D365D9E9CF8}" dt="2025-04-25T20:48:27.002" v="49"/>
          <ac:spMkLst>
            <pc:docMk/>
            <pc:sldMk cId="4201075725" sldId="282"/>
            <ac:spMk id="27" creationId="{D06A8CF3-711E-4C63-9DD5-53A2696C0D6F}"/>
          </ac:spMkLst>
        </pc:spChg>
        <pc:spChg chg="add del">
          <ac:chgData name="Ana-Maria Nicu (2322209)" userId="S::2322209@student.uwtsd.ac.uk::d1576533-12cb-4255-8709-9f83af9713f6" providerId="AD" clId="Web-{42F4328D-52A7-23EA-5335-3D365D9E9CF8}" dt="2025-04-25T21:11:37.421" v="293"/>
          <ac:spMkLst>
            <pc:docMk/>
            <pc:sldMk cId="4201075725" sldId="282"/>
            <ac:spMk id="29" creationId="{1660E788-AFA9-4A1B-9991-6AA74632A15B}"/>
          </ac:spMkLst>
        </pc:spChg>
        <pc:spChg chg="add del">
          <ac:chgData name="Ana-Maria Nicu (2322209)" userId="S::2322209@student.uwtsd.ac.uk::d1576533-12cb-4255-8709-9f83af9713f6" providerId="AD" clId="Web-{42F4328D-52A7-23EA-5335-3D365D9E9CF8}" dt="2025-04-25T21:11:37.421" v="293"/>
          <ac:spMkLst>
            <pc:docMk/>
            <pc:sldMk cId="4201075725" sldId="282"/>
            <ac:spMk id="30" creationId="{867D4867-5BA7-4462-B2F6-A23F4A622AA7}"/>
          </ac:spMkLst>
        </pc:spChg>
        <pc:picChg chg="add del mod ord">
          <ac:chgData name="Ana-Maria Nicu (2322209)" userId="S::2322209@student.uwtsd.ac.uk::d1576533-12cb-4255-8709-9f83af9713f6" providerId="AD" clId="Web-{42F4328D-52A7-23EA-5335-3D365D9E9CF8}" dt="2025-04-25T20:58:06.093" v="78"/>
          <ac:picMkLst>
            <pc:docMk/>
            <pc:sldMk cId="4201075725" sldId="282"/>
            <ac:picMk id="4" creationId="{4C3005CB-891A-D1AC-528E-790F329C10CB}"/>
          </ac:picMkLst>
        </pc:picChg>
        <pc:picChg chg="add del mod">
          <ac:chgData name="Ana-Maria Nicu (2322209)" userId="S::2322209@student.uwtsd.ac.uk::d1576533-12cb-4255-8709-9f83af9713f6" providerId="AD" clId="Web-{42F4328D-52A7-23EA-5335-3D365D9E9CF8}" dt="2025-04-25T20:58:45.265" v="79"/>
          <ac:picMkLst>
            <pc:docMk/>
            <pc:sldMk cId="4201075725" sldId="282"/>
            <ac:picMk id="5" creationId="{E47829A5-748D-ED55-FF64-9F2E9EDDE3AA}"/>
          </ac:picMkLst>
        </pc:picChg>
      </pc:sldChg>
      <pc:sldChg chg="addSp delSp modSp new mod setBg modClrScheme delDesignElem chgLayout modNotes">
        <pc:chgData name="Ana-Maria Nicu (2322209)" userId="S::2322209@student.uwtsd.ac.uk::d1576533-12cb-4255-8709-9f83af9713f6" providerId="AD" clId="Web-{42F4328D-52A7-23EA-5335-3D365D9E9CF8}" dt="2025-04-25T21:11:37.421" v="293"/>
        <pc:sldMkLst>
          <pc:docMk/>
          <pc:sldMk cId="45951281" sldId="283"/>
        </pc:sldMkLst>
        <pc:spChg chg="mod ord">
          <ac:chgData name="Ana-Maria Nicu (2322209)" userId="S::2322209@student.uwtsd.ac.uk::d1576533-12cb-4255-8709-9f83af9713f6" providerId="AD" clId="Web-{42F4328D-52A7-23EA-5335-3D365D9E9CF8}" dt="2025-04-25T21:11:37.421" v="293"/>
          <ac:spMkLst>
            <pc:docMk/>
            <pc:sldMk cId="45951281" sldId="283"/>
            <ac:spMk id="2" creationId="{B8DC7F0D-7263-163D-8B05-9570F1FDF6CD}"/>
          </ac:spMkLst>
        </pc:spChg>
        <pc:spChg chg="mod ord">
          <ac:chgData name="Ana-Maria Nicu (2322209)" userId="S::2322209@student.uwtsd.ac.uk::d1576533-12cb-4255-8709-9f83af9713f6" providerId="AD" clId="Web-{42F4328D-52A7-23EA-5335-3D365D9E9CF8}" dt="2025-04-25T21:11:37.421" v="293"/>
          <ac:spMkLst>
            <pc:docMk/>
            <pc:sldMk cId="45951281" sldId="283"/>
            <ac:spMk id="3" creationId="{FF5CBD86-7F61-056C-9972-59100302480C}"/>
          </ac:spMkLst>
        </pc:spChg>
        <pc:spChg chg="add del">
          <ac:chgData name="Ana-Maria Nicu (2322209)" userId="S::2322209@student.uwtsd.ac.uk::d1576533-12cb-4255-8709-9f83af9713f6" providerId="AD" clId="Web-{42F4328D-52A7-23EA-5335-3D365D9E9CF8}" dt="2025-04-25T21:00:06.126" v="82"/>
          <ac:spMkLst>
            <pc:docMk/>
            <pc:sldMk cId="45951281" sldId="283"/>
            <ac:spMk id="9" creationId="{879398A9-0D0D-4901-BDDF-B3D93CECA7B9}"/>
          </ac:spMkLst>
        </pc:spChg>
        <pc:spChg chg="add del">
          <ac:chgData name="Ana-Maria Nicu (2322209)" userId="S::2322209@student.uwtsd.ac.uk::d1576533-12cb-4255-8709-9f83af9713f6" providerId="AD" clId="Web-{42F4328D-52A7-23EA-5335-3D365D9E9CF8}" dt="2025-04-25T20:59:03.047" v="81"/>
          <ac:spMkLst>
            <pc:docMk/>
            <pc:sldMk cId="45951281" sldId="283"/>
            <ac:spMk id="11" creationId="{011FEC3B-E514-4E21-B2CB-7903A73569E2}"/>
          </ac:spMkLst>
        </pc:spChg>
        <pc:spChg chg="add del">
          <ac:chgData name="Ana-Maria Nicu (2322209)" userId="S::2322209@student.uwtsd.ac.uk::d1576533-12cb-4255-8709-9f83af9713f6" providerId="AD" clId="Web-{42F4328D-52A7-23EA-5335-3D365D9E9CF8}" dt="2025-04-25T21:11:37.421" v="293"/>
          <ac:spMkLst>
            <pc:docMk/>
            <pc:sldMk cId="45951281" sldId="283"/>
            <ac:spMk id="14" creationId="{2AEFFFF2-9EB4-4B6C-B9F8-2BA3EF89A21C}"/>
          </ac:spMkLst>
        </pc:spChg>
        <pc:spChg chg="add del">
          <ac:chgData name="Ana-Maria Nicu (2322209)" userId="S::2322209@student.uwtsd.ac.uk::d1576533-12cb-4255-8709-9f83af9713f6" providerId="AD" clId="Web-{42F4328D-52A7-23EA-5335-3D365D9E9CF8}" dt="2025-04-25T21:11:37.421" v="293"/>
          <ac:spMkLst>
            <pc:docMk/>
            <pc:sldMk cId="45951281" sldId="283"/>
            <ac:spMk id="16" creationId="{0D65299F-028F-4AFC-B46A-8DB33E20FE4A}"/>
          </ac:spMkLst>
        </pc:spChg>
        <pc:spChg chg="add del">
          <ac:chgData name="Ana-Maria Nicu (2322209)" userId="S::2322209@student.uwtsd.ac.uk::d1576533-12cb-4255-8709-9f83af9713f6" providerId="AD" clId="Web-{42F4328D-52A7-23EA-5335-3D365D9E9CF8}" dt="2025-04-25T21:11:37.421" v="293"/>
          <ac:spMkLst>
            <pc:docMk/>
            <pc:sldMk cId="45951281" sldId="283"/>
            <ac:spMk id="18" creationId="{BAC87F6E-526A-49B5-995D-42DB656594C9}"/>
          </ac:spMkLst>
        </pc:spChg>
        <pc:picChg chg="add del mod">
          <ac:chgData name="Ana-Maria Nicu (2322209)" userId="S::2322209@student.uwtsd.ac.uk::d1576533-12cb-4255-8709-9f83af9713f6" providerId="AD" clId="Web-{42F4328D-52A7-23EA-5335-3D365D9E9CF8}" dt="2025-04-25T20:58:58.891" v="80"/>
          <ac:picMkLst>
            <pc:docMk/>
            <pc:sldMk cId="45951281" sldId="283"/>
            <ac:picMk id="4" creationId="{F17738F6-4B51-B8A5-6797-9B84955E830F}"/>
          </ac:picMkLst>
        </pc:picChg>
      </pc:sldChg>
      <pc:sldChg chg="del">
        <pc:chgData name="Ana-Maria Nicu (2322209)" userId="S::2322209@student.uwtsd.ac.uk::d1576533-12cb-4255-8709-9f83af9713f6" providerId="AD" clId="Web-{42F4328D-52A7-23EA-5335-3D365D9E9CF8}" dt="2025-04-25T20:32:11.821" v="11"/>
        <pc:sldMkLst>
          <pc:docMk/>
          <pc:sldMk cId="4150519808" sldId="283"/>
        </pc:sldMkLst>
      </pc:sldChg>
      <pc:sldChg chg="new del">
        <pc:chgData name="Ana-Maria Nicu (2322209)" userId="S::2322209@student.uwtsd.ac.uk::d1576533-12cb-4255-8709-9f83af9713f6" providerId="AD" clId="Web-{42F4328D-52A7-23EA-5335-3D365D9E9CF8}" dt="2025-04-25T20:32:06.493" v="10"/>
        <pc:sldMkLst>
          <pc:docMk/>
          <pc:sldMk cId="587184573" sldId="284"/>
        </pc:sldMkLst>
      </pc:sldChg>
      <pc:sldChg chg="addSp modSp new mod setBg modClrScheme chgLayout modNotes">
        <pc:chgData name="Ana-Maria Nicu (2322209)" userId="S::2322209@student.uwtsd.ac.uk::d1576533-12cb-4255-8709-9f83af9713f6" providerId="AD" clId="Web-{42F4328D-52A7-23EA-5335-3D365D9E9CF8}" dt="2025-04-25T21:11:37.421" v="293"/>
        <pc:sldMkLst>
          <pc:docMk/>
          <pc:sldMk cId="830897334" sldId="284"/>
        </pc:sldMkLst>
        <pc:spChg chg="mod ord">
          <ac:chgData name="Ana-Maria Nicu (2322209)" userId="S::2322209@student.uwtsd.ac.uk::d1576533-12cb-4255-8709-9f83af9713f6" providerId="AD" clId="Web-{42F4328D-52A7-23EA-5335-3D365D9E9CF8}" dt="2025-04-25T21:11:37.421" v="293"/>
          <ac:spMkLst>
            <pc:docMk/>
            <pc:sldMk cId="830897334" sldId="284"/>
            <ac:spMk id="2" creationId="{9D0371EA-2574-C485-387A-289B30149712}"/>
          </ac:spMkLst>
        </pc:spChg>
        <pc:spChg chg="mod ord">
          <ac:chgData name="Ana-Maria Nicu (2322209)" userId="S::2322209@student.uwtsd.ac.uk::d1576533-12cb-4255-8709-9f83af9713f6" providerId="AD" clId="Web-{42F4328D-52A7-23EA-5335-3D365D9E9CF8}" dt="2025-04-25T21:11:37.421" v="293"/>
          <ac:spMkLst>
            <pc:docMk/>
            <pc:sldMk cId="830897334" sldId="284"/>
            <ac:spMk id="3" creationId="{43098FFC-DB85-168B-34D3-89BDED6A63B4}"/>
          </ac:spMkLst>
        </pc:spChg>
        <pc:picChg chg="add">
          <ac:chgData name="Ana-Maria Nicu (2322209)" userId="S::2322209@student.uwtsd.ac.uk::d1576533-12cb-4255-8709-9f83af9713f6" providerId="AD" clId="Web-{42F4328D-52A7-23EA-5335-3D365D9E9CF8}" dt="2025-04-25T21:01:35.738" v="90"/>
          <ac:picMkLst>
            <pc:docMk/>
            <pc:sldMk cId="830897334" sldId="284"/>
            <ac:picMk id="5" creationId="{52DC0B96-13B6-46B7-6A5D-8510FAD5A850}"/>
          </ac:picMkLst>
        </pc:picChg>
      </pc:sldChg>
      <pc:sldChg chg="modSp new del">
        <pc:chgData name="Ana-Maria Nicu (2322209)" userId="S::2322209@student.uwtsd.ac.uk::d1576533-12cb-4255-8709-9f83af9713f6" providerId="AD" clId="Web-{42F4328D-52A7-23EA-5335-3D365D9E9CF8}" dt="2025-04-25T20:30:38.475" v="8"/>
        <pc:sldMkLst>
          <pc:docMk/>
          <pc:sldMk cId="3681238281" sldId="284"/>
        </pc:sldMkLst>
        <pc:spChg chg="mod">
          <ac:chgData name="Ana-Maria Nicu (2322209)" userId="S::2322209@student.uwtsd.ac.uk::d1576533-12cb-4255-8709-9f83af9713f6" providerId="AD" clId="Web-{42F4328D-52A7-23EA-5335-3D365D9E9CF8}" dt="2025-04-25T20:30:33.132" v="7" actId="20577"/>
          <ac:spMkLst>
            <pc:docMk/>
            <pc:sldMk cId="3681238281" sldId="284"/>
            <ac:spMk id="2" creationId="{D05D6007-620C-4979-A2B4-3EB59FF8D87F}"/>
          </ac:spMkLst>
        </pc:spChg>
      </pc:sldChg>
      <pc:sldChg chg="addSp modSp new mod setBg modClrScheme chgLayout modNotes">
        <pc:chgData name="Ana-Maria Nicu (2322209)" userId="S::2322209@student.uwtsd.ac.uk::d1576533-12cb-4255-8709-9f83af9713f6" providerId="AD" clId="Web-{42F4328D-52A7-23EA-5335-3D365D9E9CF8}" dt="2025-04-25T21:14:15.034" v="356"/>
        <pc:sldMkLst>
          <pc:docMk/>
          <pc:sldMk cId="1099057556" sldId="285"/>
        </pc:sldMkLst>
        <pc:spChg chg="mod ord">
          <ac:chgData name="Ana-Maria Nicu (2322209)" userId="S::2322209@student.uwtsd.ac.uk::d1576533-12cb-4255-8709-9f83af9713f6" providerId="AD" clId="Web-{42F4328D-52A7-23EA-5335-3D365D9E9CF8}" dt="2025-04-25T21:11:52.250" v="294"/>
          <ac:spMkLst>
            <pc:docMk/>
            <pc:sldMk cId="1099057556" sldId="285"/>
            <ac:spMk id="2" creationId="{6C679ADE-4227-A3AD-83D0-42A51E959670}"/>
          </ac:spMkLst>
        </pc:spChg>
        <pc:spChg chg="mod ord">
          <ac:chgData name="Ana-Maria Nicu (2322209)" userId="S::2322209@student.uwtsd.ac.uk::d1576533-12cb-4255-8709-9f83af9713f6" providerId="AD" clId="Web-{42F4328D-52A7-23EA-5335-3D365D9E9CF8}" dt="2025-04-25T21:12:59.751" v="300" actId="20577"/>
          <ac:spMkLst>
            <pc:docMk/>
            <pc:sldMk cId="1099057556" sldId="285"/>
            <ac:spMk id="3" creationId="{36589BEE-554C-1FB9-1EF4-DF38CA6BC40E}"/>
          </ac:spMkLst>
        </pc:spChg>
        <pc:spChg chg="add">
          <ac:chgData name="Ana-Maria Nicu (2322209)" userId="S::2322209@student.uwtsd.ac.uk::d1576533-12cb-4255-8709-9f83af9713f6" providerId="AD" clId="Web-{42F4328D-52A7-23EA-5335-3D365D9E9CF8}" dt="2025-04-25T21:11:52.250" v="294"/>
          <ac:spMkLst>
            <pc:docMk/>
            <pc:sldMk cId="1099057556" sldId="285"/>
            <ac:spMk id="10" creationId="{879398A9-0D0D-4901-BDDF-B3D93CECA7B9}"/>
          </ac:spMkLst>
        </pc:spChg>
        <pc:spChg chg="add">
          <ac:chgData name="Ana-Maria Nicu (2322209)" userId="S::2322209@student.uwtsd.ac.uk::d1576533-12cb-4255-8709-9f83af9713f6" providerId="AD" clId="Web-{42F4328D-52A7-23EA-5335-3D365D9E9CF8}" dt="2025-04-25T21:11:52.250" v="294"/>
          <ac:spMkLst>
            <pc:docMk/>
            <pc:sldMk cId="1099057556" sldId="285"/>
            <ac:spMk id="12" creationId="{011FEC3B-E514-4E21-B2CB-7903A73569E2}"/>
          </ac:spMkLst>
        </pc:spChg>
        <pc:picChg chg="add">
          <ac:chgData name="Ana-Maria Nicu (2322209)" userId="S::2322209@student.uwtsd.ac.uk::d1576533-12cb-4255-8709-9f83af9713f6" providerId="AD" clId="Web-{42F4328D-52A7-23EA-5335-3D365D9E9CF8}" dt="2025-04-25T21:11:52.250" v="294"/>
          <ac:picMkLst>
            <pc:docMk/>
            <pc:sldMk cId="1099057556" sldId="285"/>
            <ac:picMk id="7" creationId="{00F609C8-0718-A006-F7C8-A816ED62CBA3}"/>
          </ac:picMkLst>
        </pc:picChg>
      </pc:sldChg>
      <pc:sldChg chg="addSp delSp modSp new del">
        <pc:chgData name="Ana-Maria Nicu (2322209)" userId="S::2322209@student.uwtsd.ac.uk::d1576533-12cb-4255-8709-9f83af9713f6" providerId="AD" clId="Web-{42F4328D-52A7-23EA-5335-3D365D9E9CF8}" dt="2025-04-25T21:15:08.925" v="363"/>
        <pc:sldMkLst>
          <pc:docMk/>
          <pc:sldMk cId="4091527658" sldId="286"/>
        </pc:sldMkLst>
        <pc:spChg chg="add del mod">
          <ac:chgData name="Ana-Maria Nicu (2322209)" userId="S::2322209@student.uwtsd.ac.uk::d1576533-12cb-4255-8709-9f83af9713f6" providerId="AD" clId="Web-{42F4328D-52A7-23EA-5335-3D365D9E9CF8}" dt="2025-04-25T21:15:04.207" v="362"/>
          <ac:spMkLst>
            <pc:docMk/>
            <pc:sldMk cId="4091527658" sldId="286"/>
            <ac:spMk id="2" creationId="{4D64C964-0B78-3C08-44A5-7CEEFABD9CDD}"/>
          </ac:spMkLst>
        </pc:spChg>
      </pc:sldChg>
      <pc:sldChg chg="new del">
        <pc:chgData name="Ana-Maria Nicu (2322209)" userId="S::2322209@student.uwtsd.ac.uk::d1576533-12cb-4255-8709-9f83af9713f6" providerId="AD" clId="Web-{42F4328D-52A7-23EA-5335-3D365D9E9CF8}" dt="2025-04-25T21:15:24.082" v="365"/>
        <pc:sldMkLst>
          <pc:docMk/>
          <pc:sldMk cId="2379888013" sldId="287"/>
        </pc:sldMkLst>
      </pc:sldChg>
      <pc:sldChg chg="addSp modSp new mod setBg">
        <pc:chgData name="Ana-Maria Nicu (2322209)" userId="S::2322209@student.uwtsd.ac.uk::d1576533-12cb-4255-8709-9f83af9713f6" providerId="AD" clId="Web-{42F4328D-52A7-23EA-5335-3D365D9E9CF8}" dt="2025-04-25T21:16:35.115" v="369"/>
        <pc:sldMkLst>
          <pc:docMk/>
          <pc:sldMk cId="939355452" sldId="288"/>
        </pc:sldMkLst>
        <pc:spChg chg="mod">
          <ac:chgData name="Ana-Maria Nicu (2322209)" userId="S::2322209@student.uwtsd.ac.uk::d1576533-12cb-4255-8709-9f83af9713f6" providerId="AD" clId="Web-{42F4328D-52A7-23EA-5335-3D365D9E9CF8}" dt="2025-04-25T21:16:35.115" v="369"/>
          <ac:spMkLst>
            <pc:docMk/>
            <pc:sldMk cId="939355452" sldId="288"/>
            <ac:spMk id="2" creationId="{7DBDAACE-FA15-BCD2-170F-AF6CA7443042}"/>
          </ac:spMkLst>
        </pc:spChg>
        <pc:spChg chg="mod">
          <ac:chgData name="Ana-Maria Nicu (2322209)" userId="S::2322209@student.uwtsd.ac.uk::d1576533-12cb-4255-8709-9f83af9713f6" providerId="AD" clId="Web-{42F4328D-52A7-23EA-5335-3D365D9E9CF8}" dt="2025-04-25T21:16:35.115" v="369"/>
          <ac:spMkLst>
            <pc:docMk/>
            <pc:sldMk cId="939355452" sldId="288"/>
            <ac:spMk id="3" creationId="{A38F6799-42F5-B814-EEED-EA951040A9A5}"/>
          </ac:spMkLst>
        </pc:spChg>
        <pc:spChg chg="add">
          <ac:chgData name="Ana-Maria Nicu (2322209)" userId="S::2322209@student.uwtsd.ac.uk::d1576533-12cb-4255-8709-9f83af9713f6" providerId="AD" clId="Web-{42F4328D-52A7-23EA-5335-3D365D9E9CF8}" dt="2025-04-25T21:16:35.115" v="369"/>
          <ac:spMkLst>
            <pc:docMk/>
            <pc:sldMk cId="939355452" sldId="288"/>
            <ac:spMk id="8" creationId="{C33976D1-3430-450C-A978-87A9A6E8E71F}"/>
          </ac:spMkLst>
        </pc:spChg>
        <pc:spChg chg="add">
          <ac:chgData name="Ana-Maria Nicu (2322209)" userId="S::2322209@student.uwtsd.ac.uk::d1576533-12cb-4255-8709-9f83af9713f6" providerId="AD" clId="Web-{42F4328D-52A7-23EA-5335-3D365D9E9CF8}" dt="2025-04-25T21:16:35.115" v="369"/>
          <ac:spMkLst>
            <pc:docMk/>
            <pc:sldMk cId="939355452" sldId="288"/>
            <ac:spMk id="10" creationId="{7D6AAC78-7D86-415A-ADC1-2B474807960C}"/>
          </ac:spMkLst>
        </pc:spChg>
        <pc:spChg chg="add">
          <ac:chgData name="Ana-Maria Nicu (2322209)" userId="S::2322209@student.uwtsd.ac.uk::d1576533-12cb-4255-8709-9f83af9713f6" providerId="AD" clId="Web-{42F4328D-52A7-23EA-5335-3D365D9E9CF8}" dt="2025-04-25T21:16:35.115" v="369"/>
          <ac:spMkLst>
            <pc:docMk/>
            <pc:sldMk cId="939355452" sldId="288"/>
            <ac:spMk id="12" creationId="{F2A658D9-F185-44F1-BA33-D50320D1D078}"/>
          </ac:spMkLst>
        </pc:spChg>
      </pc:sldChg>
      <pc:sldMasterChg chg="add del addSldLayout delSldLayout">
        <pc:chgData name="Ana-Maria Nicu (2322209)" userId="S::2322209@student.uwtsd.ac.uk::d1576533-12cb-4255-8709-9f83af9713f6" providerId="AD" clId="Web-{42F4328D-52A7-23EA-5335-3D365D9E9CF8}" dt="2025-04-25T21:11:37.421" v="293"/>
        <pc:sldMasterMkLst>
          <pc:docMk/>
          <pc:sldMasterMk cId="1590935210" sldId="2147483872"/>
        </pc:sldMasterMkLst>
        <pc:sldLayoutChg chg="add del">
          <pc:chgData name="Ana-Maria Nicu (2322209)" userId="S::2322209@student.uwtsd.ac.uk::d1576533-12cb-4255-8709-9f83af9713f6" providerId="AD" clId="Web-{42F4328D-52A7-23EA-5335-3D365D9E9CF8}" dt="2025-04-25T21:11:37.421" v="293"/>
          <pc:sldLayoutMkLst>
            <pc:docMk/>
            <pc:sldMasterMk cId="1590935210" sldId="2147483872"/>
            <pc:sldLayoutMk cId="4216623800" sldId="2147483873"/>
          </pc:sldLayoutMkLst>
        </pc:sldLayoutChg>
        <pc:sldLayoutChg chg="add del">
          <pc:chgData name="Ana-Maria Nicu (2322209)" userId="S::2322209@student.uwtsd.ac.uk::d1576533-12cb-4255-8709-9f83af9713f6" providerId="AD" clId="Web-{42F4328D-52A7-23EA-5335-3D365D9E9CF8}" dt="2025-04-25T21:11:37.421" v="293"/>
          <pc:sldLayoutMkLst>
            <pc:docMk/>
            <pc:sldMasterMk cId="1590935210" sldId="2147483872"/>
            <pc:sldLayoutMk cId="1884532900" sldId="2147483874"/>
          </pc:sldLayoutMkLst>
        </pc:sldLayoutChg>
        <pc:sldLayoutChg chg="add del">
          <pc:chgData name="Ana-Maria Nicu (2322209)" userId="S::2322209@student.uwtsd.ac.uk::d1576533-12cb-4255-8709-9f83af9713f6" providerId="AD" clId="Web-{42F4328D-52A7-23EA-5335-3D365D9E9CF8}" dt="2025-04-25T21:11:37.421" v="293"/>
          <pc:sldLayoutMkLst>
            <pc:docMk/>
            <pc:sldMasterMk cId="1590935210" sldId="2147483872"/>
            <pc:sldLayoutMk cId="806678023" sldId="2147483875"/>
          </pc:sldLayoutMkLst>
        </pc:sldLayoutChg>
        <pc:sldLayoutChg chg="add del">
          <pc:chgData name="Ana-Maria Nicu (2322209)" userId="S::2322209@student.uwtsd.ac.uk::d1576533-12cb-4255-8709-9f83af9713f6" providerId="AD" clId="Web-{42F4328D-52A7-23EA-5335-3D365D9E9CF8}" dt="2025-04-25T21:11:37.421" v="293"/>
          <pc:sldLayoutMkLst>
            <pc:docMk/>
            <pc:sldMasterMk cId="1590935210" sldId="2147483872"/>
            <pc:sldLayoutMk cId="2218399396" sldId="2147483876"/>
          </pc:sldLayoutMkLst>
        </pc:sldLayoutChg>
        <pc:sldLayoutChg chg="add del">
          <pc:chgData name="Ana-Maria Nicu (2322209)" userId="S::2322209@student.uwtsd.ac.uk::d1576533-12cb-4255-8709-9f83af9713f6" providerId="AD" clId="Web-{42F4328D-52A7-23EA-5335-3D365D9E9CF8}" dt="2025-04-25T21:11:37.421" v="293"/>
          <pc:sldLayoutMkLst>
            <pc:docMk/>
            <pc:sldMasterMk cId="1590935210" sldId="2147483872"/>
            <pc:sldLayoutMk cId="1355886720" sldId="2147483877"/>
          </pc:sldLayoutMkLst>
        </pc:sldLayoutChg>
        <pc:sldLayoutChg chg="add del">
          <pc:chgData name="Ana-Maria Nicu (2322209)" userId="S::2322209@student.uwtsd.ac.uk::d1576533-12cb-4255-8709-9f83af9713f6" providerId="AD" clId="Web-{42F4328D-52A7-23EA-5335-3D365D9E9CF8}" dt="2025-04-25T21:11:37.421" v="293"/>
          <pc:sldLayoutMkLst>
            <pc:docMk/>
            <pc:sldMasterMk cId="1590935210" sldId="2147483872"/>
            <pc:sldLayoutMk cId="2798834652" sldId="2147483878"/>
          </pc:sldLayoutMkLst>
        </pc:sldLayoutChg>
        <pc:sldLayoutChg chg="add del">
          <pc:chgData name="Ana-Maria Nicu (2322209)" userId="S::2322209@student.uwtsd.ac.uk::d1576533-12cb-4255-8709-9f83af9713f6" providerId="AD" clId="Web-{42F4328D-52A7-23EA-5335-3D365D9E9CF8}" dt="2025-04-25T21:11:37.421" v="293"/>
          <pc:sldLayoutMkLst>
            <pc:docMk/>
            <pc:sldMasterMk cId="1590935210" sldId="2147483872"/>
            <pc:sldLayoutMk cId="203490453" sldId="2147483879"/>
          </pc:sldLayoutMkLst>
        </pc:sldLayoutChg>
        <pc:sldLayoutChg chg="add del">
          <pc:chgData name="Ana-Maria Nicu (2322209)" userId="S::2322209@student.uwtsd.ac.uk::d1576533-12cb-4255-8709-9f83af9713f6" providerId="AD" clId="Web-{42F4328D-52A7-23EA-5335-3D365D9E9CF8}" dt="2025-04-25T21:11:37.421" v="293"/>
          <pc:sldLayoutMkLst>
            <pc:docMk/>
            <pc:sldMasterMk cId="1590935210" sldId="2147483872"/>
            <pc:sldLayoutMk cId="3733332265" sldId="2147483880"/>
          </pc:sldLayoutMkLst>
        </pc:sldLayoutChg>
        <pc:sldLayoutChg chg="add del">
          <pc:chgData name="Ana-Maria Nicu (2322209)" userId="S::2322209@student.uwtsd.ac.uk::d1576533-12cb-4255-8709-9f83af9713f6" providerId="AD" clId="Web-{42F4328D-52A7-23EA-5335-3D365D9E9CF8}" dt="2025-04-25T21:11:37.421" v="293"/>
          <pc:sldLayoutMkLst>
            <pc:docMk/>
            <pc:sldMasterMk cId="1590935210" sldId="2147483872"/>
            <pc:sldLayoutMk cId="3955126102" sldId="2147483881"/>
          </pc:sldLayoutMkLst>
        </pc:sldLayoutChg>
        <pc:sldLayoutChg chg="add del">
          <pc:chgData name="Ana-Maria Nicu (2322209)" userId="S::2322209@student.uwtsd.ac.uk::d1576533-12cb-4255-8709-9f83af9713f6" providerId="AD" clId="Web-{42F4328D-52A7-23EA-5335-3D365D9E9CF8}" dt="2025-04-25T21:11:37.421" v="293"/>
          <pc:sldLayoutMkLst>
            <pc:docMk/>
            <pc:sldMasterMk cId="1590935210" sldId="2147483872"/>
            <pc:sldLayoutMk cId="329200914" sldId="2147483882"/>
          </pc:sldLayoutMkLst>
        </pc:sldLayoutChg>
        <pc:sldLayoutChg chg="add del">
          <pc:chgData name="Ana-Maria Nicu (2322209)" userId="S::2322209@student.uwtsd.ac.uk::d1576533-12cb-4255-8709-9f83af9713f6" providerId="AD" clId="Web-{42F4328D-52A7-23EA-5335-3D365D9E9CF8}" dt="2025-04-25T21:11:37.421" v="293"/>
          <pc:sldLayoutMkLst>
            <pc:docMk/>
            <pc:sldMasterMk cId="1590935210" sldId="2147483872"/>
            <pc:sldLayoutMk cId="2240892198" sldId="2147483883"/>
          </pc:sldLayoutMkLst>
        </pc:sldLayoutChg>
      </pc:sldMasterChg>
      <pc:sldMasterChg chg="add del addSldLayout delSldLayout modSldLayout">
        <pc:chgData name="Ana-Maria Nicu (2322209)" userId="S::2322209@student.uwtsd.ac.uk::d1576533-12cb-4255-8709-9f83af9713f6" providerId="AD" clId="Web-{42F4328D-52A7-23EA-5335-3D365D9E9CF8}" dt="2025-04-25T21:11:37.421" v="293"/>
        <pc:sldMasterMkLst>
          <pc:docMk/>
          <pc:sldMasterMk cId="1045767860" sldId="2147483884"/>
        </pc:sldMasterMkLst>
        <pc:sldLayoutChg chg="add del mod replId">
          <pc:chgData name="Ana-Maria Nicu (2322209)" userId="S::2322209@student.uwtsd.ac.uk::d1576533-12cb-4255-8709-9f83af9713f6" providerId="AD" clId="Web-{42F4328D-52A7-23EA-5335-3D365D9E9CF8}" dt="2025-04-25T21:11:37.421" v="293"/>
          <pc:sldLayoutMkLst>
            <pc:docMk/>
            <pc:sldMasterMk cId="1045767860" sldId="2147483884"/>
            <pc:sldLayoutMk cId="2855709248" sldId="2147483885"/>
          </pc:sldLayoutMkLst>
        </pc:sldLayoutChg>
        <pc:sldLayoutChg chg="add del mod replId">
          <pc:chgData name="Ana-Maria Nicu (2322209)" userId="S::2322209@student.uwtsd.ac.uk::d1576533-12cb-4255-8709-9f83af9713f6" providerId="AD" clId="Web-{42F4328D-52A7-23EA-5335-3D365D9E9CF8}" dt="2025-04-25T21:11:37.421" v="293"/>
          <pc:sldLayoutMkLst>
            <pc:docMk/>
            <pc:sldMasterMk cId="1045767860" sldId="2147483884"/>
            <pc:sldLayoutMk cId="4068041207" sldId="2147483886"/>
          </pc:sldLayoutMkLst>
        </pc:sldLayoutChg>
        <pc:sldLayoutChg chg="add del mod replId">
          <pc:chgData name="Ana-Maria Nicu (2322209)" userId="S::2322209@student.uwtsd.ac.uk::d1576533-12cb-4255-8709-9f83af9713f6" providerId="AD" clId="Web-{42F4328D-52A7-23EA-5335-3D365D9E9CF8}" dt="2025-04-25T21:11:37.421" v="293"/>
          <pc:sldLayoutMkLst>
            <pc:docMk/>
            <pc:sldMasterMk cId="1045767860" sldId="2147483884"/>
            <pc:sldLayoutMk cId="1857925925" sldId="2147483887"/>
          </pc:sldLayoutMkLst>
        </pc:sldLayoutChg>
        <pc:sldLayoutChg chg="add del mod replId">
          <pc:chgData name="Ana-Maria Nicu (2322209)" userId="S::2322209@student.uwtsd.ac.uk::d1576533-12cb-4255-8709-9f83af9713f6" providerId="AD" clId="Web-{42F4328D-52A7-23EA-5335-3D365D9E9CF8}" dt="2025-04-25T21:11:37.421" v="293"/>
          <pc:sldLayoutMkLst>
            <pc:docMk/>
            <pc:sldMasterMk cId="1045767860" sldId="2147483884"/>
            <pc:sldLayoutMk cId="2077621423" sldId="2147483888"/>
          </pc:sldLayoutMkLst>
        </pc:sldLayoutChg>
        <pc:sldLayoutChg chg="add del mod replId">
          <pc:chgData name="Ana-Maria Nicu (2322209)" userId="S::2322209@student.uwtsd.ac.uk::d1576533-12cb-4255-8709-9f83af9713f6" providerId="AD" clId="Web-{42F4328D-52A7-23EA-5335-3D365D9E9CF8}" dt="2025-04-25T21:11:37.421" v="293"/>
          <pc:sldLayoutMkLst>
            <pc:docMk/>
            <pc:sldMasterMk cId="1045767860" sldId="2147483884"/>
            <pc:sldLayoutMk cId="1972967417" sldId="2147483889"/>
          </pc:sldLayoutMkLst>
        </pc:sldLayoutChg>
        <pc:sldLayoutChg chg="add del mod replId">
          <pc:chgData name="Ana-Maria Nicu (2322209)" userId="S::2322209@student.uwtsd.ac.uk::d1576533-12cb-4255-8709-9f83af9713f6" providerId="AD" clId="Web-{42F4328D-52A7-23EA-5335-3D365D9E9CF8}" dt="2025-04-25T21:11:37.421" v="293"/>
          <pc:sldLayoutMkLst>
            <pc:docMk/>
            <pc:sldMasterMk cId="1045767860" sldId="2147483884"/>
            <pc:sldLayoutMk cId="3474888986" sldId="2147483890"/>
          </pc:sldLayoutMkLst>
        </pc:sldLayoutChg>
        <pc:sldLayoutChg chg="add del mod replId">
          <pc:chgData name="Ana-Maria Nicu (2322209)" userId="S::2322209@student.uwtsd.ac.uk::d1576533-12cb-4255-8709-9f83af9713f6" providerId="AD" clId="Web-{42F4328D-52A7-23EA-5335-3D365D9E9CF8}" dt="2025-04-25T21:11:37.421" v="293"/>
          <pc:sldLayoutMkLst>
            <pc:docMk/>
            <pc:sldMasterMk cId="1045767860" sldId="2147483884"/>
            <pc:sldLayoutMk cId="972454210" sldId="2147483891"/>
          </pc:sldLayoutMkLst>
        </pc:sldLayoutChg>
        <pc:sldLayoutChg chg="add del mod replId">
          <pc:chgData name="Ana-Maria Nicu (2322209)" userId="S::2322209@student.uwtsd.ac.uk::d1576533-12cb-4255-8709-9f83af9713f6" providerId="AD" clId="Web-{42F4328D-52A7-23EA-5335-3D365D9E9CF8}" dt="2025-04-25T21:11:37.421" v="293"/>
          <pc:sldLayoutMkLst>
            <pc:docMk/>
            <pc:sldMasterMk cId="1045767860" sldId="2147483884"/>
            <pc:sldLayoutMk cId="126208205" sldId="2147483892"/>
          </pc:sldLayoutMkLst>
        </pc:sldLayoutChg>
        <pc:sldLayoutChg chg="add del mod replId">
          <pc:chgData name="Ana-Maria Nicu (2322209)" userId="S::2322209@student.uwtsd.ac.uk::d1576533-12cb-4255-8709-9f83af9713f6" providerId="AD" clId="Web-{42F4328D-52A7-23EA-5335-3D365D9E9CF8}" dt="2025-04-25T21:11:37.421" v="293"/>
          <pc:sldLayoutMkLst>
            <pc:docMk/>
            <pc:sldMasterMk cId="1045767860" sldId="2147483884"/>
            <pc:sldLayoutMk cId="4282762230" sldId="2147483893"/>
          </pc:sldLayoutMkLst>
        </pc:sldLayoutChg>
        <pc:sldLayoutChg chg="add del mod replId">
          <pc:chgData name="Ana-Maria Nicu (2322209)" userId="S::2322209@student.uwtsd.ac.uk::d1576533-12cb-4255-8709-9f83af9713f6" providerId="AD" clId="Web-{42F4328D-52A7-23EA-5335-3D365D9E9CF8}" dt="2025-04-25T21:11:37.421" v="293"/>
          <pc:sldLayoutMkLst>
            <pc:docMk/>
            <pc:sldMasterMk cId="1045767860" sldId="2147483884"/>
            <pc:sldLayoutMk cId="928309041" sldId="2147483894"/>
          </pc:sldLayoutMkLst>
        </pc:sldLayoutChg>
        <pc:sldLayoutChg chg="add del mod replId">
          <pc:chgData name="Ana-Maria Nicu (2322209)" userId="S::2322209@student.uwtsd.ac.uk::d1576533-12cb-4255-8709-9f83af9713f6" providerId="AD" clId="Web-{42F4328D-52A7-23EA-5335-3D365D9E9CF8}" dt="2025-04-25T21:11:37.421" v="293"/>
          <pc:sldLayoutMkLst>
            <pc:docMk/>
            <pc:sldMasterMk cId="1045767860" sldId="2147483884"/>
            <pc:sldLayoutMk cId="1025546752" sldId="2147483895"/>
          </pc:sldLayoutMkLst>
        </pc:sldLayoutChg>
      </pc:sldMasterChg>
    </pc:docChg>
  </pc:docChgLst>
  <pc:docChgLst>
    <pc:chgData name="Katie Grandon (2403612)" userId="S::2403612@student.uwtsd.ac.uk::0c6befdc-ff8c-4f8a-bde5-cef53bdf4b30" providerId="AD" clId="Web-{95A66BE0-4031-B633-4CB7-0AFE494D68BD}"/>
    <pc:docChg chg="addSld modSld sldOrd">
      <pc:chgData name="Katie Grandon (2403612)" userId="S::2403612@student.uwtsd.ac.uk::0c6befdc-ff8c-4f8a-bde5-cef53bdf4b30" providerId="AD" clId="Web-{95A66BE0-4031-B633-4CB7-0AFE494D68BD}" dt="2025-04-24T17:47:14.582" v="772" actId="20577"/>
      <pc:docMkLst>
        <pc:docMk/>
      </pc:docMkLst>
      <pc:sldChg chg="modSp">
        <pc:chgData name="Katie Grandon (2403612)" userId="S::2403612@student.uwtsd.ac.uk::0c6befdc-ff8c-4f8a-bde5-cef53bdf4b30" providerId="AD" clId="Web-{95A66BE0-4031-B633-4CB7-0AFE494D68BD}" dt="2025-04-24T16:45:02.144" v="267" actId="20577"/>
        <pc:sldMkLst>
          <pc:docMk/>
          <pc:sldMk cId="2554863189" sldId="258"/>
        </pc:sldMkLst>
        <pc:spChg chg="mod">
          <ac:chgData name="Katie Grandon (2403612)" userId="S::2403612@student.uwtsd.ac.uk::0c6befdc-ff8c-4f8a-bde5-cef53bdf4b30" providerId="AD" clId="Web-{95A66BE0-4031-B633-4CB7-0AFE494D68BD}" dt="2025-04-24T16:45:02.144" v="267" actId="20577"/>
          <ac:spMkLst>
            <pc:docMk/>
            <pc:sldMk cId="2554863189" sldId="258"/>
            <ac:spMk id="3" creationId="{5EC9DA97-34E4-A381-E54B-0C301EBE7BAC}"/>
          </ac:spMkLst>
        </pc:spChg>
      </pc:sldChg>
      <pc:sldChg chg="modSp ord addAnim modNotes">
        <pc:chgData name="Katie Grandon (2403612)" userId="S::2403612@student.uwtsd.ac.uk::0c6befdc-ff8c-4f8a-bde5-cef53bdf4b30" providerId="AD" clId="Web-{95A66BE0-4031-B633-4CB7-0AFE494D68BD}" dt="2025-04-24T16:55:59.014" v="473"/>
        <pc:sldMkLst>
          <pc:docMk/>
          <pc:sldMk cId="2940080363" sldId="259"/>
        </pc:sldMkLst>
        <pc:spChg chg="mod">
          <ac:chgData name="Katie Grandon (2403612)" userId="S::2403612@student.uwtsd.ac.uk::0c6befdc-ff8c-4f8a-bde5-cef53bdf4b30" providerId="AD" clId="Web-{95A66BE0-4031-B633-4CB7-0AFE494D68BD}" dt="2025-04-24T16:34:19.666" v="255" actId="20577"/>
          <ac:spMkLst>
            <pc:docMk/>
            <pc:sldMk cId="2940080363" sldId="259"/>
            <ac:spMk id="3" creationId="{81A06AFD-246D-27D1-982F-143BC18BCC2E}"/>
          </ac:spMkLst>
        </pc:spChg>
      </pc:sldChg>
      <pc:sldChg chg="addSp delSp modSp addAnim modNotes">
        <pc:chgData name="Katie Grandon (2403612)" userId="S::2403612@student.uwtsd.ac.uk::0c6befdc-ff8c-4f8a-bde5-cef53bdf4b30" providerId="AD" clId="Web-{95A66BE0-4031-B633-4CB7-0AFE494D68BD}" dt="2025-04-24T16:56:15.999" v="484"/>
        <pc:sldMkLst>
          <pc:docMk/>
          <pc:sldMk cId="1404381072" sldId="261"/>
        </pc:sldMkLst>
        <pc:spChg chg="del">
          <ac:chgData name="Katie Grandon (2403612)" userId="S::2403612@student.uwtsd.ac.uk::0c6befdc-ff8c-4f8a-bde5-cef53bdf4b30" providerId="AD" clId="Web-{95A66BE0-4031-B633-4CB7-0AFE494D68BD}" dt="2025-04-24T15:51:39.710" v="0"/>
          <ac:spMkLst>
            <pc:docMk/>
            <pc:sldMk cId="1404381072" sldId="261"/>
            <ac:spMk id="3" creationId="{C0B80E68-71FF-6F40-7927-9F881A7BE491}"/>
          </ac:spMkLst>
        </pc:spChg>
        <pc:spChg chg="add mod">
          <ac:chgData name="Katie Grandon (2403612)" userId="S::2403612@student.uwtsd.ac.uk::0c6befdc-ff8c-4f8a-bde5-cef53bdf4b30" providerId="AD" clId="Web-{95A66BE0-4031-B633-4CB7-0AFE494D68BD}" dt="2025-04-24T15:59:18.416" v="82" actId="1076"/>
          <ac:spMkLst>
            <pc:docMk/>
            <pc:sldMk cId="1404381072" sldId="261"/>
            <ac:spMk id="10" creationId="{1BF7C231-0882-17F8-922B-B6759DADE96D}"/>
          </ac:spMkLst>
        </pc:spChg>
        <pc:graphicFrameChg chg="add mod ord modGraphic">
          <ac:chgData name="Katie Grandon (2403612)" userId="S::2403612@student.uwtsd.ac.uk::0c6befdc-ff8c-4f8a-bde5-cef53bdf4b30" providerId="AD" clId="Web-{95A66BE0-4031-B633-4CB7-0AFE494D68BD}" dt="2025-04-24T16:30:42.059" v="229" actId="1076"/>
          <ac:graphicFrameMkLst>
            <pc:docMk/>
            <pc:sldMk cId="1404381072" sldId="261"/>
            <ac:graphicFrameMk id="5" creationId="{C3CD17AD-8310-0C1E-6B73-CD40D04DC757}"/>
          </ac:graphicFrameMkLst>
        </pc:graphicFrameChg>
        <pc:graphicFrameChg chg="add mod modGraphic">
          <ac:chgData name="Katie Grandon (2403612)" userId="S::2403612@student.uwtsd.ac.uk::0c6befdc-ff8c-4f8a-bde5-cef53bdf4b30" providerId="AD" clId="Web-{95A66BE0-4031-B633-4CB7-0AFE494D68BD}" dt="2025-04-24T16:30:48.059" v="230" actId="1076"/>
          <ac:graphicFrameMkLst>
            <pc:docMk/>
            <pc:sldMk cId="1404381072" sldId="261"/>
            <ac:graphicFrameMk id="7" creationId="{3686CDB6-3E36-F675-5DA1-036FF23ABBF8}"/>
          </ac:graphicFrameMkLst>
        </pc:graphicFrameChg>
        <pc:graphicFrameChg chg="add del mod modGraphic">
          <ac:chgData name="Katie Grandon (2403612)" userId="S::2403612@student.uwtsd.ac.uk::0c6befdc-ff8c-4f8a-bde5-cef53bdf4b30" providerId="AD" clId="Web-{95A66BE0-4031-B633-4CB7-0AFE494D68BD}" dt="2025-04-24T15:57:28.192" v="68"/>
          <ac:graphicFrameMkLst>
            <pc:docMk/>
            <pc:sldMk cId="1404381072" sldId="261"/>
            <ac:graphicFrameMk id="9" creationId="{75C46396-A04F-4E56-7CAD-E729A151B468}"/>
          </ac:graphicFrameMkLst>
        </pc:graphicFrameChg>
      </pc:sldChg>
      <pc:sldChg chg="modSp addAnim modNotes">
        <pc:chgData name="Katie Grandon (2403612)" userId="S::2403612@student.uwtsd.ac.uk::0c6befdc-ff8c-4f8a-bde5-cef53bdf4b30" providerId="AD" clId="Web-{95A66BE0-4031-B633-4CB7-0AFE494D68BD}" dt="2025-04-24T17:47:14.582" v="772" actId="20577"/>
        <pc:sldMkLst>
          <pc:docMk/>
          <pc:sldMk cId="24939529" sldId="264"/>
        </pc:sldMkLst>
        <pc:spChg chg="mod">
          <ac:chgData name="Katie Grandon (2403612)" userId="S::2403612@student.uwtsd.ac.uk::0c6befdc-ff8c-4f8a-bde5-cef53bdf4b30" providerId="AD" clId="Web-{95A66BE0-4031-B633-4CB7-0AFE494D68BD}" dt="2025-04-24T17:47:14.582" v="772" actId="20577"/>
          <ac:spMkLst>
            <pc:docMk/>
            <pc:sldMk cId="24939529" sldId="264"/>
            <ac:spMk id="3" creationId="{EB602CAF-3CD8-9D05-6F8F-C1FA92592867}"/>
          </ac:spMkLst>
        </pc:spChg>
      </pc:sldChg>
      <pc:sldChg chg="modSp">
        <pc:chgData name="Katie Grandon (2403612)" userId="S::2403612@student.uwtsd.ac.uk::0c6befdc-ff8c-4f8a-bde5-cef53bdf4b30" providerId="AD" clId="Web-{95A66BE0-4031-B633-4CB7-0AFE494D68BD}" dt="2025-04-24T16:47:56.921" v="292" actId="20577"/>
        <pc:sldMkLst>
          <pc:docMk/>
          <pc:sldMk cId="2585462579" sldId="270"/>
        </pc:sldMkLst>
        <pc:spChg chg="mod">
          <ac:chgData name="Katie Grandon (2403612)" userId="S::2403612@student.uwtsd.ac.uk::0c6befdc-ff8c-4f8a-bde5-cef53bdf4b30" providerId="AD" clId="Web-{95A66BE0-4031-B633-4CB7-0AFE494D68BD}" dt="2025-04-24T16:47:56.921" v="292" actId="20577"/>
          <ac:spMkLst>
            <pc:docMk/>
            <pc:sldMk cId="2585462579" sldId="270"/>
            <ac:spMk id="3" creationId="{06D55AC9-95A0-6A5E-459C-668973CB7C31}"/>
          </ac:spMkLst>
        </pc:spChg>
      </pc:sldChg>
      <pc:sldChg chg="modSp">
        <pc:chgData name="Katie Grandon (2403612)" userId="S::2403612@student.uwtsd.ac.uk::0c6befdc-ff8c-4f8a-bde5-cef53bdf4b30" providerId="AD" clId="Web-{95A66BE0-4031-B633-4CB7-0AFE494D68BD}" dt="2025-04-24T16:46:46.619" v="282" actId="20577"/>
        <pc:sldMkLst>
          <pc:docMk/>
          <pc:sldMk cId="1821652621" sldId="273"/>
        </pc:sldMkLst>
        <pc:spChg chg="mod">
          <ac:chgData name="Katie Grandon (2403612)" userId="S::2403612@student.uwtsd.ac.uk::0c6befdc-ff8c-4f8a-bde5-cef53bdf4b30" providerId="AD" clId="Web-{95A66BE0-4031-B633-4CB7-0AFE494D68BD}" dt="2025-04-24T16:46:46.619" v="282" actId="20577"/>
          <ac:spMkLst>
            <pc:docMk/>
            <pc:sldMk cId="1821652621" sldId="273"/>
            <ac:spMk id="3" creationId="{30D4E67D-94EC-3ABB-C338-D03C3EBE1190}"/>
          </ac:spMkLst>
        </pc:spChg>
      </pc:sldChg>
      <pc:sldChg chg="addSp delSp modSp new addAnim modNotes">
        <pc:chgData name="Katie Grandon (2403612)" userId="S::2403612@student.uwtsd.ac.uk::0c6befdc-ff8c-4f8a-bde5-cef53bdf4b30" providerId="AD" clId="Web-{95A66BE0-4031-B633-4CB7-0AFE494D68BD}" dt="2025-04-24T17:28:51.482" v="724"/>
        <pc:sldMkLst>
          <pc:docMk/>
          <pc:sldMk cId="3002466555" sldId="281"/>
        </pc:sldMkLst>
        <pc:spChg chg="mod">
          <ac:chgData name="Katie Grandon (2403612)" userId="S::2403612@student.uwtsd.ac.uk::0c6befdc-ff8c-4f8a-bde5-cef53bdf4b30" providerId="AD" clId="Web-{95A66BE0-4031-B633-4CB7-0AFE494D68BD}" dt="2025-04-24T16:27:12.733" v="202" actId="20577"/>
          <ac:spMkLst>
            <pc:docMk/>
            <pc:sldMk cId="3002466555" sldId="281"/>
            <ac:spMk id="2" creationId="{EB53ACC3-F3B1-3935-72E8-7F34EEDD94A1}"/>
          </ac:spMkLst>
        </pc:spChg>
        <pc:spChg chg="del">
          <ac:chgData name="Katie Grandon (2403612)" userId="S::2403612@student.uwtsd.ac.uk::0c6befdc-ff8c-4f8a-bde5-cef53bdf4b30" providerId="AD" clId="Web-{95A66BE0-4031-B633-4CB7-0AFE494D68BD}" dt="2025-04-24T16:23:08.483" v="161"/>
          <ac:spMkLst>
            <pc:docMk/>
            <pc:sldMk cId="3002466555" sldId="281"/>
            <ac:spMk id="3" creationId="{4752E5FE-AD24-4B92-ED68-14BA2F87FB37}"/>
          </ac:spMkLst>
        </pc:spChg>
        <pc:spChg chg="add mod">
          <ac:chgData name="Katie Grandon (2403612)" userId="S::2403612@student.uwtsd.ac.uk::0c6befdc-ff8c-4f8a-bde5-cef53bdf4b30" providerId="AD" clId="Web-{95A66BE0-4031-B633-4CB7-0AFE494D68BD}" dt="2025-04-24T16:34:30.839" v="256" actId="1076"/>
          <ac:spMkLst>
            <pc:docMk/>
            <pc:sldMk cId="3002466555" sldId="281"/>
            <ac:spMk id="6" creationId="{3D41CC2B-6EC0-1A2C-FF33-52CD3BC65531}"/>
          </ac:spMkLst>
        </pc:spChg>
        <pc:graphicFrameChg chg="add mod modGraphic">
          <ac:chgData name="Katie Grandon (2403612)" userId="S::2403612@student.uwtsd.ac.uk::0c6befdc-ff8c-4f8a-bde5-cef53bdf4b30" providerId="AD" clId="Web-{95A66BE0-4031-B633-4CB7-0AFE494D68BD}" dt="2025-04-24T16:31:53.052" v="238"/>
          <ac:graphicFrameMkLst>
            <pc:docMk/>
            <pc:sldMk cId="3002466555" sldId="281"/>
            <ac:graphicFrameMk id="5" creationId="{C29D754D-A519-D6C9-C1BB-5FE12DB55C5D}"/>
          </ac:graphicFrameMkLst>
        </pc:graphicFrameChg>
      </pc:sldChg>
    </pc:docChg>
  </pc:docChgLst>
  <pc:docChgLst>
    <pc:chgData name="Claudio Perugini (2404394)" userId="S::2404394@student.uwtsd.ac.uk::a08a67e3-f793-4aa6-a8dc-ce156b0a9b6e" providerId="AD" clId="Web-{5DB9BF1E-F154-5EAA-3647-2A4CAEB2EECC}"/>
    <pc:docChg chg="mod addSld delSld modSld sldOrd">
      <pc:chgData name="Claudio Perugini (2404394)" userId="S::2404394@student.uwtsd.ac.uk::a08a67e3-f793-4aa6-a8dc-ce156b0a9b6e" providerId="AD" clId="Web-{5DB9BF1E-F154-5EAA-3647-2A4CAEB2EECC}" dt="2025-04-08T13:42:56.637" v="704"/>
      <pc:docMkLst>
        <pc:docMk/>
      </pc:docMkLst>
      <pc:sldChg chg="modSp">
        <pc:chgData name="Claudio Perugini (2404394)" userId="S::2404394@student.uwtsd.ac.uk::a08a67e3-f793-4aa6-a8dc-ce156b0a9b6e" providerId="AD" clId="Web-{5DB9BF1E-F154-5EAA-3647-2A4CAEB2EECC}" dt="2025-04-08T13:26:00.828" v="582" actId="20577"/>
        <pc:sldMkLst>
          <pc:docMk/>
          <pc:sldMk cId="2554863189" sldId="258"/>
        </pc:sldMkLst>
        <pc:spChg chg="mod">
          <ac:chgData name="Claudio Perugini (2404394)" userId="S::2404394@student.uwtsd.ac.uk::a08a67e3-f793-4aa6-a8dc-ce156b0a9b6e" providerId="AD" clId="Web-{5DB9BF1E-F154-5EAA-3647-2A4CAEB2EECC}" dt="2025-04-08T13:26:00.828" v="582" actId="20577"/>
          <ac:spMkLst>
            <pc:docMk/>
            <pc:sldMk cId="2554863189" sldId="258"/>
            <ac:spMk id="3" creationId="{5EC9DA97-34E4-A381-E54B-0C301EBE7BAC}"/>
          </ac:spMkLst>
        </pc:spChg>
      </pc:sldChg>
      <pc:sldChg chg="del">
        <pc:chgData name="Claudio Perugini (2404394)" userId="S::2404394@student.uwtsd.ac.uk::a08a67e3-f793-4aa6-a8dc-ce156b0a9b6e" providerId="AD" clId="Web-{5DB9BF1E-F154-5EAA-3647-2A4CAEB2EECC}" dt="2025-04-08T10:18:12.600" v="0"/>
        <pc:sldMkLst>
          <pc:docMk/>
          <pc:sldMk cId="429615739" sldId="260"/>
        </pc:sldMkLst>
      </pc:sldChg>
      <pc:sldChg chg="modSp">
        <pc:chgData name="Claudio Perugini (2404394)" userId="S::2404394@student.uwtsd.ac.uk::a08a67e3-f793-4aa6-a8dc-ce156b0a9b6e" providerId="AD" clId="Web-{5DB9BF1E-F154-5EAA-3647-2A4CAEB2EECC}" dt="2025-04-08T10:23:17.707" v="115" actId="20577"/>
        <pc:sldMkLst>
          <pc:docMk/>
          <pc:sldMk cId="2389869661" sldId="269"/>
        </pc:sldMkLst>
      </pc:sldChg>
      <pc:sldChg chg="addSp modSp">
        <pc:chgData name="Claudio Perugini (2404394)" userId="S::2404394@student.uwtsd.ac.uk::a08a67e3-f793-4aa6-a8dc-ce156b0a9b6e" providerId="AD" clId="Web-{5DB9BF1E-F154-5EAA-3647-2A4CAEB2EECC}" dt="2025-04-08T12:44:02.172" v="204" actId="20577"/>
        <pc:sldMkLst>
          <pc:docMk/>
          <pc:sldMk cId="2585462579" sldId="270"/>
        </pc:sldMkLst>
        <pc:spChg chg="mod">
          <ac:chgData name="Claudio Perugini (2404394)" userId="S::2404394@student.uwtsd.ac.uk::a08a67e3-f793-4aa6-a8dc-ce156b0a9b6e" providerId="AD" clId="Web-{5DB9BF1E-F154-5EAA-3647-2A4CAEB2EECC}" dt="2025-04-08T12:44:02.172" v="204" actId="20577"/>
          <ac:spMkLst>
            <pc:docMk/>
            <pc:sldMk cId="2585462579" sldId="270"/>
            <ac:spMk id="3" creationId="{06D55AC9-95A0-6A5E-459C-668973CB7C31}"/>
          </ac:spMkLst>
        </pc:spChg>
        <pc:picChg chg="add mod">
          <ac:chgData name="Claudio Perugini (2404394)" userId="S::2404394@student.uwtsd.ac.uk::a08a67e3-f793-4aa6-a8dc-ce156b0a9b6e" providerId="AD" clId="Web-{5DB9BF1E-F154-5EAA-3647-2A4CAEB2EECC}" dt="2025-04-08T10:26:51.560" v="194" actId="1076"/>
          <ac:picMkLst>
            <pc:docMk/>
            <pc:sldMk cId="2585462579" sldId="270"/>
            <ac:picMk id="4" creationId="{EFAB8237-A6D2-57AD-BC80-D2A8DCC9D483}"/>
          </ac:picMkLst>
        </pc:picChg>
      </pc:sldChg>
      <pc:sldChg chg="addSp delSp modSp new ord modNotes">
        <pc:chgData name="Claudio Perugini (2404394)" userId="S::2404394@student.uwtsd.ac.uk::a08a67e3-f793-4aa6-a8dc-ce156b0a9b6e" providerId="AD" clId="Web-{5DB9BF1E-F154-5EAA-3647-2A4CAEB2EECC}" dt="2025-04-08T13:42:56.637" v="704"/>
        <pc:sldMkLst>
          <pc:docMk/>
          <pc:sldMk cId="180233798" sldId="271"/>
        </pc:sldMkLst>
        <pc:spChg chg="mod">
          <ac:chgData name="Claudio Perugini (2404394)" userId="S::2404394@student.uwtsd.ac.uk::a08a67e3-f793-4aa6-a8dc-ce156b0a9b6e" providerId="AD" clId="Web-{5DB9BF1E-F154-5EAA-3647-2A4CAEB2EECC}" dt="2025-04-08T13:13:18.729" v="259" actId="20577"/>
          <ac:spMkLst>
            <pc:docMk/>
            <pc:sldMk cId="180233798" sldId="271"/>
            <ac:spMk id="2" creationId="{F2D015D5-447E-7582-C253-26F5755362C5}"/>
          </ac:spMkLst>
        </pc:spChg>
        <pc:spChg chg="add mod">
          <ac:chgData name="Claudio Perugini (2404394)" userId="S::2404394@student.uwtsd.ac.uk::a08a67e3-f793-4aa6-a8dc-ce156b0a9b6e" providerId="AD" clId="Web-{5DB9BF1E-F154-5EAA-3647-2A4CAEB2EECC}" dt="2025-04-08T13:34:15.420" v="672" actId="20577"/>
          <ac:spMkLst>
            <pc:docMk/>
            <pc:sldMk cId="180233798" sldId="271"/>
            <ac:spMk id="4" creationId="{CAE3BD59-4D3D-7082-4BDA-66583DC6A325}"/>
          </ac:spMkLst>
        </pc:spChg>
      </pc:sldChg>
    </pc:docChg>
  </pc:docChgLst>
  <pc:docChgLst>
    <pc:chgData name="Sienna Davies (2404042)" userId="S::2404042@student.uwtsd.ac.uk::20c42818-6f90-4553-897d-338ec92164a9" providerId="AD" clId="Web-{E063015D-6A9A-63CE-5898-78A9B993EEB6}"/>
    <pc:docChg chg="addSld modSld">
      <pc:chgData name="Sienna Davies (2404042)" userId="S::2404042@student.uwtsd.ac.uk::20c42818-6f90-4553-897d-338ec92164a9" providerId="AD" clId="Web-{E063015D-6A9A-63CE-5898-78A9B993EEB6}" dt="2025-03-31T17:03:58.167" v="572" actId="20577"/>
      <pc:docMkLst>
        <pc:docMk/>
      </pc:docMkLst>
      <pc:sldChg chg="modSp">
        <pc:chgData name="Sienna Davies (2404042)" userId="S::2404042@student.uwtsd.ac.uk::20c42818-6f90-4553-897d-338ec92164a9" providerId="AD" clId="Web-{E063015D-6A9A-63CE-5898-78A9B993EEB6}" dt="2025-03-31T16:27:46.821" v="44" actId="20577"/>
        <pc:sldMkLst>
          <pc:docMk/>
          <pc:sldMk cId="429615739" sldId="260"/>
        </pc:sldMkLst>
      </pc:sldChg>
      <pc:sldChg chg="addSp delSp modSp modNotes">
        <pc:chgData name="Sienna Davies (2404042)" userId="S::2404042@student.uwtsd.ac.uk::20c42818-6f90-4553-897d-338ec92164a9" providerId="AD" clId="Web-{E063015D-6A9A-63CE-5898-78A9B993EEB6}" dt="2025-03-31T16:56:09.094" v="443" actId="14100"/>
        <pc:sldMkLst>
          <pc:docMk/>
          <pc:sldMk cId="541856412" sldId="262"/>
        </pc:sldMkLst>
        <pc:spChg chg="mod">
          <ac:chgData name="Sienna Davies (2404042)" userId="S::2404042@student.uwtsd.ac.uk::20c42818-6f90-4553-897d-338ec92164a9" providerId="AD" clId="Web-{E063015D-6A9A-63CE-5898-78A9B993EEB6}" dt="2025-03-31T16:24:54.020" v="5" actId="20577"/>
          <ac:spMkLst>
            <pc:docMk/>
            <pc:sldMk cId="541856412" sldId="262"/>
            <ac:spMk id="2" creationId="{84C1AC17-AFF1-8532-80DF-BFF3AD3EB62F}"/>
          </ac:spMkLst>
        </pc:spChg>
        <pc:spChg chg="mod">
          <ac:chgData name="Sienna Davies (2404042)" userId="S::2404042@student.uwtsd.ac.uk::20c42818-6f90-4553-897d-338ec92164a9" providerId="AD" clId="Web-{E063015D-6A9A-63CE-5898-78A9B993EEB6}" dt="2025-03-31T16:56:09.094" v="443" actId="14100"/>
          <ac:spMkLst>
            <pc:docMk/>
            <pc:sldMk cId="541856412" sldId="262"/>
            <ac:spMk id="3" creationId="{F47C1F8A-1457-EBBA-A9D0-4B943384359A}"/>
          </ac:spMkLst>
        </pc:spChg>
      </pc:sldChg>
      <pc:sldChg chg="modSp add replId">
        <pc:chgData name="Sienna Davies (2404042)" userId="S::2404042@student.uwtsd.ac.uk::20c42818-6f90-4553-897d-338ec92164a9" providerId="AD" clId="Web-{E063015D-6A9A-63CE-5898-78A9B993EEB6}" dt="2025-03-31T16:25:34.958" v="30" actId="20577"/>
        <pc:sldMkLst>
          <pc:docMk/>
          <pc:sldMk cId="3610882689" sldId="265"/>
        </pc:sldMkLst>
        <pc:spChg chg="mod">
          <ac:chgData name="Sienna Davies (2404042)" userId="S::2404042@student.uwtsd.ac.uk::20c42818-6f90-4553-897d-338ec92164a9" providerId="AD" clId="Web-{E063015D-6A9A-63CE-5898-78A9B993EEB6}" dt="2025-03-31T16:25:34.958" v="30" actId="20577"/>
          <ac:spMkLst>
            <pc:docMk/>
            <pc:sldMk cId="3610882689" sldId="265"/>
            <ac:spMk id="2" creationId="{18E24F6A-919C-3986-AFDB-EC8030EC040E}"/>
          </ac:spMkLst>
        </pc:spChg>
      </pc:sldChg>
      <pc:sldChg chg="modSp add replId modNotes">
        <pc:chgData name="Sienna Davies (2404042)" userId="S::2404042@student.uwtsd.ac.uk::20c42818-6f90-4553-897d-338ec92164a9" providerId="AD" clId="Web-{E063015D-6A9A-63CE-5898-78A9B993EEB6}" dt="2025-03-31T17:03:58.167" v="572" actId="20577"/>
        <pc:sldMkLst>
          <pc:docMk/>
          <pc:sldMk cId="3254909462" sldId="266"/>
        </pc:sldMkLst>
        <pc:spChg chg="mod">
          <ac:chgData name="Sienna Davies (2404042)" userId="S::2404042@student.uwtsd.ac.uk::20c42818-6f90-4553-897d-338ec92164a9" providerId="AD" clId="Web-{E063015D-6A9A-63CE-5898-78A9B993EEB6}" dt="2025-03-31T16:26:08.053" v="34" actId="20577"/>
          <ac:spMkLst>
            <pc:docMk/>
            <pc:sldMk cId="3254909462" sldId="266"/>
            <ac:spMk id="2" creationId="{9C64F5ED-90E4-BB33-6667-C2EB1A5AC7B8}"/>
          </ac:spMkLst>
        </pc:spChg>
        <pc:spChg chg="mod">
          <ac:chgData name="Sienna Davies (2404042)" userId="S::2404042@student.uwtsd.ac.uk::20c42818-6f90-4553-897d-338ec92164a9" providerId="AD" clId="Web-{E063015D-6A9A-63CE-5898-78A9B993EEB6}" dt="2025-03-31T17:03:58.167" v="572" actId="20577"/>
          <ac:spMkLst>
            <pc:docMk/>
            <pc:sldMk cId="3254909462" sldId="266"/>
            <ac:spMk id="3" creationId="{BEE5C236-E74D-B59A-D168-73E37601EE83}"/>
          </ac:spMkLst>
        </pc:spChg>
      </pc:sldChg>
      <pc:sldChg chg="modSp add replId">
        <pc:chgData name="Sienna Davies (2404042)" userId="S::2404042@student.uwtsd.ac.uk::20c42818-6f90-4553-897d-338ec92164a9" providerId="AD" clId="Web-{E063015D-6A9A-63CE-5898-78A9B993EEB6}" dt="2025-03-31T16:27:32.492" v="43" actId="20577"/>
        <pc:sldMkLst>
          <pc:docMk/>
          <pc:sldMk cId="1912329221" sldId="267"/>
        </pc:sldMkLst>
        <pc:spChg chg="mod">
          <ac:chgData name="Sienna Davies (2404042)" userId="S::2404042@student.uwtsd.ac.uk::20c42818-6f90-4553-897d-338ec92164a9" providerId="AD" clId="Web-{E063015D-6A9A-63CE-5898-78A9B993EEB6}" dt="2025-03-31T16:27:32.492" v="43" actId="20577"/>
          <ac:spMkLst>
            <pc:docMk/>
            <pc:sldMk cId="1912329221" sldId="267"/>
            <ac:spMk id="2" creationId="{A3DF9BCA-6AD7-720A-ACF0-D9BC8290C113}"/>
          </ac:spMkLst>
        </pc:spChg>
      </pc:sldChg>
      <pc:sldChg chg="modSp add replId modNotes">
        <pc:chgData name="Sienna Davies (2404042)" userId="S::2404042@student.uwtsd.ac.uk::20c42818-6f90-4553-897d-338ec92164a9" providerId="AD" clId="Web-{E063015D-6A9A-63CE-5898-78A9B993EEB6}" dt="2025-03-31T16:58:10.815" v="446" actId="20577"/>
        <pc:sldMkLst>
          <pc:docMk/>
          <pc:sldMk cId="1179370276" sldId="268"/>
        </pc:sldMkLst>
        <pc:spChg chg="mod">
          <ac:chgData name="Sienna Davies (2404042)" userId="S::2404042@student.uwtsd.ac.uk::20c42818-6f90-4553-897d-338ec92164a9" providerId="AD" clId="Web-{E063015D-6A9A-63CE-5898-78A9B993EEB6}" dt="2025-03-31T16:58:10.815" v="446" actId="20577"/>
          <ac:spMkLst>
            <pc:docMk/>
            <pc:sldMk cId="1179370276" sldId="268"/>
            <ac:spMk id="3" creationId="{772D787D-A053-0CA2-9CD3-9FA0F613F8EC}"/>
          </ac:spMkLst>
        </pc:spChg>
      </pc:sldChg>
    </pc:docChg>
  </pc:docChgLst>
  <pc:docChgLst>
    <pc:chgData clId="Web-{8C6989AB-920E-3653-9AB6-53857579E812}"/>
    <pc:docChg chg="modSld">
      <pc:chgData name="" userId="" providerId="" clId="Web-{8C6989AB-920E-3653-9AB6-53857579E812}" dt="2025-03-18T10:27:48.313" v="1" actId="20577"/>
      <pc:docMkLst>
        <pc:docMk/>
      </pc:docMkLst>
      <pc:sldChg chg="modSp">
        <pc:chgData name="" userId="" providerId="" clId="Web-{8C6989AB-920E-3653-9AB6-53857579E812}" dt="2025-03-18T10:27:48.313" v="1" actId="20577"/>
        <pc:sldMkLst>
          <pc:docMk/>
          <pc:sldMk cId="109857222" sldId="256"/>
        </pc:sldMkLst>
      </pc:sldChg>
    </pc:docChg>
  </pc:docChgLst>
  <pc:docChgLst>
    <pc:chgData name="Katie Grandon (2403612)" userId="S::2403612@student.uwtsd.ac.uk::0c6befdc-ff8c-4f8a-bde5-cef53bdf4b30" providerId="AD" clId="Web-{72CC356E-4C22-F1D9-4551-7D79D6FA41FB}"/>
    <pc:docChg chg="addSld modSld sldOrd">
      <pc:chgData name="Katie Grandon (2403612)" userId="S::2403612@student.uwtsd.ac.uk::0c6befdc-ff8c-4f8a-bde5-cef53bdf4b30" providerId="AD" clId="Web-{72CC356E-4C22-F1D9-4551-7D79D6FA41FB}" dt="2025-03-25T10:40:48.335" v="108"/>
      <pc:docMkLst>
        <pc:docMk/>
      </pc:docMkLst>
      <pc:sldChg chg="addSp delSp modSp">
        <pc:chgData name="Katie Grandon (2403612)" userId="S::2403612@student.uwtsd.ac.uk::0c6befdc-ff8c-4f8a-bde5-cef53bdf4b30" providerId="AD" clId="Web-{72CC356E-4C22-F1D9-4551-7D79D6FA41FB}" dt="2025-03-25T10:34:31.233" v="59" actId="1076"/>
        <pc:sldMkLst>
          <pc:docMk/>
          <pc:sldMk cId="109857222" sldId="256"/>
        </pc:sldMkLst>
        <pc:spChg chg="add mod">
          <ac:chgData name="Katie Grandon (2403612)" userId="S::2403612@student.uwtsd.ac.uk::0c6befdc-ff8c-4f8a-bde5-cef53bdf4b30" providerId="AD" clId="Web-{72CC356E-4C22-F1D9-4551-7D79D6FA41FB}" dt="2025-03-25T10:34:31.233" v="59" actId="1076"/>
          <ac:spMkLst>
            <pc:docMk/>
            <pc:sldMk cId="109857222" sldId="256"/>
            <ac:spMk id="6" creationId="{9DC414F8-735E-7152-6443-9B7745A7141B}"/>
          </ac:spMkLst>
        </pc:spChg>
        <pc:picChg chg="mod">
          <ac:chgData name="Katie Grandon (2403612)" userId="S::2403612@student.uwtsd.ac.uk::0c6befdc-ff8c-4f8a-bde5-cef53bdf4b30" providerId="AD" clId="Web-{72CC356E-4C22-F1D9-4551-7D79D6FA41FB}" dt="2025-03-25T10:34:03.482" v="58" actId="1076"/>
          <ac:picMkLst>
            <pc:docMk/>
            <pc:sldMk cId="109857222" sldId="256"/>
            <ac:picMk id="4" creationId="{C2823E02-61D4-3D9D-EA82-D43B5D3F21FE}"/>
          </ac:picMkLst>
        </pc:picChg>
      </pc:sldChg>
      <pc:sldChg chg="modSp">
        <pc:chgData name="Katie Grandon (2403612)" userId="S::2403612@student.uwtsd.ac.uk::0c6befdc-ff8c-4f8a-bde5-cef53bdf4b30" providerId="AD" clId="Web-{72CC356E-4C22-F1D9-4551-7D79D6FA41FB}" dt="2025-03-25T10:29:31.273" v="0" actId="20577"/>
        <pc:sldMkLst>
          <pc:docMk/>
          <pc:sldMk cId="2940080363" sldId="259"/>
        </pc:sldMkLst>
        <pc:spChg chg="mod">
          <ac:chgData name="Katie Grandon (2403612)" userId="S::2403612@student.uwtsd.ac.uk::0c6befdc-ff8c-4f8a-bde5-cef53bdf4b30" providerId="AD" clId="Web-{72CC356E-4C22-F1D9-4551-7D79D6FA41FB}" dt="2025-03-25T10:29:31.273" v="0" actId="20577"/>
          <ac:spMkLst>
            <pc:docMk/>
            <pc:sldMk cId="2940080363" sldId="259"/>
            <ac:spMk id="3" creationId="{81A06AFD-246D-27D1-982F-143BC18BCC2E}"/>
          </ac:spMkLst>
        </pc:spChg>
      </pc:sldChg>
      <pc:sldChg chg="modSp new">
        <pc:chgData name="Katie Grandon (2403612)" userId="S::2403612@student.uwtsd.ac.uk::0c6befdc-ff8c-4f8a-bde5-cef53bdf4b30" providerId="AD" clId="Web-{72CC356E-4C22-F1D9-4551-7D79D6FA41FB}" dt="2025-03-25T10:40:06.241" v="107" actId="20577"/>
        <pc:sldMkLst>
          <pc:docMk/>
          <pc:sldMk cId="3655135165" sldId="263"/>
        </pc:sldMkLst>
        <pc:spChg chg="mod">
          <ac:chgData name="Katie Grandon (2403612)" userId="S::2403612@student.uwtsd.ac.uk::0c6befdc-ff8c-4f8a-bde5-cef53bdf4b30" providerId="AD" clId="Web-{72CC356E-4C22-F1D9-4551-7D79D6FA41FB}" dt="2025-03-25T10:40:06.241" v="107" actId="20577"/>
          <ac:spMkLst>
            <pc:docMk/>
            <pc:sldMk cId="3655135165" sldId="263"/>
            <ac:spMk id="2" creationId="{A0799F6F-8281-0788-2095-8953BEEBAD10}"/>
          </ac:spMkLst>
        </pc:spChg>
      </pc:sldChg>
      <pc:sldChg chg="modSp new ord">
        <pc:chgData name="Katie Grandon (2403612)" userId="S::2403612@student.uwtsd.ac.uk::0c6befdc-ff8c-4f8a-bde5-cef53bdf4b30" providerId="AD" clId="Web-{72CC356E-4C22-F1D9-4551-7D79D6FA41FB}" dt="2025-03-25T10:40:48.335" v="108"/>
        <pc:sldMkLst>
          <pc:docMk/>
          <pc:sldMk cId="24939529" sldId="264"/>
        </pc:sldMkLst>
        <pc:spChg chg="mod">
          <ac:chgData name="Katie Grandon (2403612)" userId="S::2403612@student.uwtsd.ac.uk::0c6befdc-ff8c-4f8a-bde5-cef53bdf4b30" providerId="AD" clId="Web-{72CC356E-4C22-F1D9-4551-7D79D6FA41FB}" dt="2025-03-25T10:39:44.787" v="88" actId="20577"/>
          <ac:spMkLst>
            <pc:docMk/>
            <pc:sldMk cId="24939529" sldId="264"/>
            <ac:spMk id="2" creationId="{C7AE36A8-3A52-D208-7943-48E9D902520A}"/>
          </ac:spMkLst>
        </pc:spChg>
      </pc:sldChg>
    </pc:docChg>
  </pc:docChgLst>
  <pc:docChgLst>
    <pc:chgData name="Katie Grandon (2403612)" userId="S::2403612@student.uwtsd.ac.uk::0c6befdc-ff8c-4f8a-bde5-cef53bdf4b30" providerId="AD" clId="Web-{F47A5259-7B39-4FD4-88E0-B094D39F86B6}"/>
    <pc:docChg chg="addSld delSld modSld sldOrd">
      <pc:chgData name="Katie Grandon (2403612)" userId="S::2403612@student.uwtsd.ac.uk::0c6befdc-ff8c-4f8a-bde5-cef53bdf4b30" providerId="AD" clId="Web-{F47A5259-7B39-4FD4-88E0-B094D39F86B6}" dt="2025-03-25T10:26:20.503" v="8" actId="20577"/>
      <pc:docMkLst>
        <pc:docMk/>
      </pc:docMkLst>
      <pc:sldChg chg="del">
        <pc:chgData name="Katie Grandon (2403612)" userId="S::2403612@student.uwtsd.ac.uk::0c6befdc-ff8c-4f8a-bde5-cef53bdf4b30" providerId="AD" clId="Web-{F47A5259-7B39-4FD4-88E0-B094D39F86B6}" dt="2025-03-25T10:24:21.279" v="0"/>
        <pc:sldMkLst>
          <pc:docMk/>
          <pc:sldMk cId="346621564" sldId="257"/>
        </pc:sldMkLst>
      </pc:sldChg>
      <pc:sldChg chg="modSp">
        <pc:chgData name="Katie Grandon (2403612)" userId="S::2403612@student.uwtsd.ac.uk::0c6befdc-ff8c-4f8a-bde5-cef53bdf4b30" providerId="AD" clId="Web-{F47A5259-7B39-4FD4-88E0-B094D39F86B6}" dt="2025-03-25T10:26:20.503" v="8" actId="20577"/>
        <pc:sldMkLst>
          <pc:docMk/>
          <pc:sldMk cId="2554863189" sldId="258"/>
        </pc:sldMkLst>
        <pc:spChg chg="mod">
          <ac:chgData name="Katie Grandon (2403612)" userId="S::2403612@student.uwtsd.ac.uk::0c6befdc-ff8c-4f8a-bde5-cef53bdf4b30" providerId="AD" clId="Web-{F47A5259-7B39-4FD4-88E0-B094D39F86B6}" dt="2025-03-25T10:26:20.503" v="8" actId="20577"/>
          <ac:spMkLst>
            <pc:docMk/>
            <pc:sldMk cId="2554863189" sldId="258"/>
            <ac:spMk id="3" creationId="{5EC9DA97-34E4-A381-E54B-0C301EBE7BAC}"/>
          </ac:spMkLst>
        </pc:spChg>
      </pc:sldChg>
      <pc:sldChg chg="ord">
        <pc:chgData name="Katie Grandon (2403612)" userId="S::2403612@student.uwtsd.ac.uk::0c6befdc-ff8c-4f8a-bde5-cef53bdf4b30" providerId="AD" clId="Web-{F47A5259-7B39-4FD4-88E0-B094D39F86B6}" dt="2025-03-25T10:24:40.436" v="2"/>
        <pc:sldMkLst>
          <pc:docMk/>
          <pc:sldMk cId="2940080363" sldId="259"/>
        </pc:sldMkLst>
      </pc:sldChg>
      <pc:sldChg chg="modSp new">
        <pc:chgData name="Katie Grandon (2403612)" userId="S::2403612@student.uwtsd.ac.uk::0c6befdc-ff8c-4f8a-bde5-cef53bdf4b30" providerId="AD" clId="Web-{F47A5259-7B39-4FD4-88E0-B094D39F86B6}" dt="2025-03-25T10:25:31.720" v="4" actId="20577"/>
        <pc:sldMkLst>
          <pc:docMk/>
          <pc:sldMk cId="1404381072" sldId="261"/>
        </pc:sldMkLst>
        <pc:spChg chg="mod">
          <ac:chgData name="Katie Grandon (2403612)" userId="S::2403612@student.uwtsd.ac.uk::0c6befdc-ff8c-4f8a-bde5-cef53bdf4b30" providerId="AD" clId="Web-{F47A5259-7B39-4FD4-88E0-B094D39F86B6}" dt="2025-03-25T10:25:31.720" v="4" actId="20577"/>
          <ac:spMkLst>
            <pc:docMk/>
            <pc:sldMk cId="1404381072" sldId="261"/>
            <ac:spMk id="2" creationId="{EF64B722-B7E0-C3FB-45E9-EF6D94AD0B66}"/>
          </ac:spMkLst>
        </pc:spChg>
      </pc:sldChg>
    </pc:docChg>
  </pc:docChgLst>
  <pc:docChgLst>
    <pc:chgData name="Claudio Perugini (2404394)" userId="S::2404394@student.uwtsd.ac.uk::a08a67e3-f793-4aa6-a8dc-ce156b0a9b6e" providerId="AD" clId="Web-{85DF0BB2-B981-5997-86D5-D433BA23EF5D}"/>
    <pc:docChg chg="addSld delSld modSld sldOrd modSection">
      <pc:chgData name="Claudio Perugini (2404394)" userId="S::2404394@student.uwtsd.ac.uk::a08a67e3-f793-4aa6-a8dc-ce156b0a9b6e" providerId="AD" clId="Web-{85DF0BB2-B981-5997-86D5-D433BA23EF5D}" dt="2025-04-28T16:15:29.404" v="1602" actId="20577"/>
      <pc:docMkLst>
        <pc:docMk/>
      </pc:docMkLst>
      <pc:sldChg chg="modSp">
        <pc:chgData name="Claudio Perugini (2404394)" userId="S::2404394@student.uwtsd.ac.uk::a08a67e3-f793-4aa6-a8dc-ce156b0a9b6e" providerId="AD" clId="Web-{85DF0BB2-B981-5997-86D5-D433BA23EF5D}" dt="2025-04-28T09:39:41.163" v="197" actId="20577"/>
        <pc:sldMkLst>
          <pc:docMk/>
          <pc:sldMk cId="2554863189" sldId="258"/>
        </pc:sldMkLst>
        <pc:spChg chg="mod">
          <ac:chgData name="Claudio Perugini (2404394)" userId="S::2404394@student.uwtsd.ac.uk::a08a67e3-f793-4aa6-a8dc-ce156b0a9b6e" providerId="AD" clId="Web-{85DF0BB2-B981-5997-86D5-D433BA23EF5D}" dt="2025-04-28T09:39:41.163" v="197" actId="20577"/>
          <ac:spMkLst>
            <pc:docMk/>
            <pc:sldMk cId="2554863189" sldId="258"/>
            <ac:spMk id="3" creationId="{5EC9DA97-34E4-A381-E54B-0C301EBE7BAC}"/>
          </ac:spMkLst>
        </pc:spChg>
      </pc:sldChg>
      <pc:sldChg chg="ord">
        <pc:chgData name="Claudio Perugini (2404394)" userId="S::2404394@student.uwtsd.ac.uk::a08a67e3-f793-4aa6-a8dc-ce156b0a9b6e" providerId="AD" clId="Web-{85DF0BB2-B981-5997-86D5-D433BA23EF5D}" dt="2025-04-28T11:10:41.050" v="677"/>
        <pc:sldMkLst>
          <pc:docMk/>
          <pc:sldMk cId="3254909462" sldId="266"/>
        </pc:sldMkLst>
      </pc:sldChg>
      <pc:sldChg chg="addSp delSp modSp del ord">
        <pc:chgData name="Claudio Perugini (2404394)" userId="S::2404394@student.uwtsd.ac.uk::a08a67e3-f793-4aa6-a8dc-ce156b0a9b6e" providerId="AD" clId="Web-{85DF0BB2-B981-5997-86D5-D433BA23EF5D}" dt="2025-04-28T11:46:12.291" v="1283"/>
        <pc:sldMkLst>
          <pc:docMk/>
          <pc:sldMk cId="2585462579" sldId="270"/>
        </pc:sldMkLst>
        <pc:spChg chg="del mod">
          <ac:chgData name="Claudio Perugini (2404394)" userId="S::2404394@student.uwtsd.ac.uk::a08a67e3-f793-4aa6-a8dc-ce156b0a9b6e" providerId="AD" clId="Web-{85DF0BB2-B981-5997-86D5-D433BA23EF5D}" dt="2025-04-28T11:41:57.187" v="1269"/>
          <ac:spMkLst>
            <pc:docMk/>
            <pc:sldMk cId="2585462579" sldId="270"/>
            <ac:spMk id="2" creationId="{3EF5A6DB-3A05-A100-4AEB-387A2BCD386E}"/>
          </ac:spMkLst>
        </pc:spChg>
        <pc:spChg chg="del mod">
          <ac:chgData name="Claudio Perugini (2404394)" userId="S::2404394@student.uwtsd.ac.uk::a08a67e3-f793-4aa6-a8dc-ce156b0a9b6e" providerId="AD" clId="Web-{85DF0BB2-B981-5997-86D5-D433BA23EF5D}" dt="2025-04-28T09:21:23.181" v="5"/>
          <ac:spMkLst>
            <pc:docMk/>
            <pc:sldMk cId="2585462579" sldId="270"/>
            <ac:spMk id="3" creationId="{06D55AC9-95A0-6A5E-459C-668973CB7C31}"/>
          </ac:spMkLst>
        </pc:spChg>
        <pc:spChg chg="add del mod">
          <ac:chgData name="Claudio Perugini (2404394)" userId="S::2404394@student.uwtsd.ac.uk::a08a67e3-f793-4aa6-a8dc-ce156b0a9b6e" providerId="AD" clId="Web-{85DF0BB2-B981-5997-86D5-D433BA23EF5D}" dt="2025-04-28T11:42:13.797" v="1270"/>
          <ac:spMkLst>
            <pc:docMk/>
            <pc:sldMk cId="2585462579" sldId="270"/>
            <ac:spMk id="4" creationId="{A1ADCC4B-FE2D-0AA2-0C7E-8B09604ECDE1}"/>
          </ac:spMkLst>
        </pc:spChg>
        <pc:spChg chg="add mod">
          <ac:chgData name="Claudio Perugini (2404394)" userId="S::2404394@student.uwtsd.ac.uk::a08a67e3-f793-4aa6-a8dc-ce156b0a9b6e" providerId="AD" clId="Web-{85DF0BB2-B981-5997-86D5-D433BA23EF5D}" dt="2025-04-28T11:42:39.095" v="1281" actId="20577"/>
          <ac:spMkLst>
            <pc:docMk/>
            <pc:sldMk cId="2585462579" sldId="270"/>
            <ac:spMk id="6" creationId="{C915EDF1-9951-4169-273B-6D45B2B8036B}"/>
          </ac:spMkLst>
        </pc:spChg>
        <pc:picChg chg="del">
          <ac:chgData name="Claudio Perugini (2404394)" userId="S::2404394@student.uwtsd.ac.uk::a08a67e3-f793-4aa6-a8dc-ce156b0a9b6e" providerId="AD" clId="Web-{85DF0BB2-B981-5997-86D5-D433BA23EF5D}" dt="2025-04-28T09:21:26.353" v="6"/>
          <ac:picMkLst>
            <pc:docMk/>
            <pc:sldMk cId="2585462579" sldId="270"/>
            <ac:picMk id="4" creationId="{EFAB8237-A6D2-57AD-BC80-D2A8DCC9D483}"/>
          </ac:picMkLst>
        </pc:picChg>
      </pc:sldChg>
      <pc:sldChg chg="addSp delSp modSp">
        <pc:chgData name="Claudio Perugini (2404394)" userId="S::2404394@student.uwtsd.ac.uk::a08a67e3-f793-4aa6-a8dc-ce156b0a9b6e" providerId="AD" clId="Web-{85DF0BB2-B981-5997-86D5-D433BA23EF5D}" dt="2025-04-28T16:15:29.404" v="1602" actId="20577"/>
        <pc:sldMkLst>
          <pc:docMk/>
          <pc:sldMk cId="180233798" sldId="271"/>
        </pc:sldMkLst>
        <pc:spChg chg="mod">
          <ac:chgData name="Claudio Perugini (2404394)" userId="S::2404394@student.uwtsd.ac.uk::a08a67e3-f793-4aa6-a8dc-ce156b0a9b6e" providerId="AD" clId="Web-{85DF0BB2-B981-5997-86D5-D433BA23EF5D}" dt="2025-04-28T09:24:17.608" v="51" actId="20577"/>
          <ac:spMkLst>
            <pc:docMk/>
            <pc:sldMk cId="180233798" sldId="271"/>
            <ac:spMk id="2" creationId="{F2D015D5-447E-7582-C253-26F5755362C5}"/>
          </ac:spMkLst>
        </pc:spChg>
        <pc:spChg chg="add del mod">
          <ac:chgData name="Claudio Perugini (2404394)" userId="S::2404394@student.uwtsd.ac.uk::a08a67e3-f793-4aa6-a8dc-ce156b0a9b6e" providerId="AD" clId="Web-{85DF0BB2-B981-5997-86D5-D433BA23EF5D}" dt="2025-04-28T10:47:43.715" v="456"/>
          <ac:spMkLst>
            <pc:docMk/>
            <pc:sldMk cId="180233798" sldId="271"/>
            <ac:spMk id="3" creationId="{352EDAD4-822E-94AD-2C8A-6E781AE70A9D}"/>
          </ac:spMkLst>
        </pc:spChg>
        <pc:spChg chg="mod">
          <ac:chgData name="Claudio Perugini (2404394)" userId="S::2404394@student.uwtsd.ac.uk::a08a67e3-f793-4aa6-a8dc-ce156b0a9b6e" providerId="AD" clId="Web-{85DF0BB2-B981-5997-86D5-D433BA23EF5D}" dt="2025-04-28T16:15:29.404" v="1602" actId="20577"/>
          <ac:spMkLst>
            <pc:docMk/>
            <pc:sldMk cId="180233798" sldId="271"/>
            <ac:spMk id="4" creationId="{CAE3BD59-4D3D-7082-4BDA-66583DC6A325}"/>
          </ac:spMkLst>
        </pc:spChg>
      </pc:sldChg>
      <pc:sldChg chg="modSp">
        <pc:chgData name="Claudio Perugini (2404394)" userId="S::2404394@student.uwtsd.ac.uk::a08a67e3-f793-4aa6-a8dc-ce156b0a9b6e" providerId="AD" clId="Web-{85DF0BB2-B981-5997-86D5-D433BA23EF5D}" dt="2025-04-28T09:38:56.131" v="188" actId="20577"/>
        <pc:sldMkLst>
          <pc:docMk/>
          <pc:sldMk cId="1821652621" sldId="273"/>
        </pc:sldMkLst>
        <pc:spChg chg="mod">
          <ac:chgData name="Claudio Perugini (2404394)" userId="S::2404394@student.uwtsd.ac.uk::a08a67e3-f793-4aa6-a8dc-ce156b0a9b6e" providerId="AD" clId="Web-{85DF0BB2-B981-5997-86D5-D433BA23EF5D}" dt="2025-04-28T09:38:56.131" v="188" actId="20577"/>
          <ac:spMkLst>
            <pc:docMk/>
            <pc:sldMk cId="1821652621" sldId="273"/>
            <ac:spMk id="3" creationId="{30D4E67D-94EC-3ABB-C338-D03C3EBE1190}"/>
          </ac:spMkLst>
        </pc:spChg>
      </pc:sldChg>
      <pc:sldChg chg="modSp">
        <pc:chgData name="Claudio Perugini (2404394)" userId="S::2404394@student.uwtsd.ac.uk::a08a67e3-f793-4aa6-a8dc-ce156b0a9b6e" providerId="AD" clId="Web-{85DF0BB2-B981-5997-86D5-D433BA23EF5D}" dt="2025-04-28T09:39:52.992" v="200" actId="20577"/>
        <pc:sldMkLst>
          <pc:docMk/>
          <pc:sldMk cId="1784054531" sldId="274"/>
        </pc:sldMkLst>
        <pc:spChg chg="mod">
          <ac:chgData name="Claudio Perugini (2404394)" userId="S::2404394@student.uwtsd.ac.uk::a08a67e3-f793-4aa6-a8dc-ce156b0a9b6e" providerId="AD" clId="Web-{85DF0BB2-B981-5997-86D5-D433BA23EF5D}" dt="2025-04-28T09:39:52.992" v="200" actId="20577"/>
          <ac:spMkLst>
            <pc:docMk/>
            <pc:sldMk cId="1784054531" sldId="274"/>
            <ac:spMk id="3" creationId="{E8A63E9C-A701-C40D-ACF5-E1BEA0A5D439}"/>
          </ac:spMkLst>
        </pc:spChg>
      </pc:sldChg>
      <pc:sldChg chg="addSp modSp">
        <pc:chgData name="Claudio Perugini (2404394)" userId="S::2404394@student.uwtsd.ac.uk::a08a67e3-f793-4aa6-a8dc-ce156b0a9b6e" providerId="AD" clId="Web-{85DF0BB2-B981-5997-86D5-D433BA23EF5D}" dt="2025-04-28T13:21:45.235" v="1340" actId="20577"/>
        <pc:sldMkLst>
          <pc:docMk/>
          <pc:sldMk cId="2521254869" sldId="275"/>
        </pc:sldMkLst>
        <pc:spChg chg="mod">
          <ac:chgData name="Claudio Perugini (2404394)" userId="S::2404394@student.uwtsd.ac.uk::a08a67e3-f793-4aa6-a8dc-ce156b0a9b6e" providerId="AD" clId="Web-{85DF0BB2-B981-5997-86D5-D433BA23EF5D}" dt="2025-04-28T09:24:03.451" v="22" actId="20577"/>
          <ac:spMkLst>
            <pc:docMk/>
            <pc:sldMk cId="2521254869" sldId="275"/>
            <ac:spMk id="2" creationId="{4C2F72B5-EF14-62A8-5689-4E2DF1D72DD7}"/>
          </ac:spMkLst>
        </pc:spChg>
        <pc:spChg chg="mod">
          <ac:chgData name="Claudio Perugini (2404394)" userId="S::2404394@student.uwtsd.ac.uk::a08a67e3-f793-4aa6-a8dc-ce156b0a9b6e" providerId="AD" clId="Web-{85DF0BB2-B981-5997-86D5-D433BA23EF5D}" dt="2025-04-28T13:21:45.235" v="1340" actId="20577"/>
          <ac:spMkLst>
            <pc:docMk/>
            <pc:sldMk cId="2521254869" sldId="275"/>
            <ac:spMk id="3" creationId="{F3CF2F48-37B1-428D-2697-5490E9A5A745}"/>
          </ac:spMkLst>
        </pc:spChg>
        <pc:spChg chg="add mod">
          <ac:chgData name="Claudio Perugini (2404394)" userId="S::2404394@student.uwtsd.ac.uk::a08a67e3-f793-4aa6-a8dc-ce156b0a9b6e" providerId="AD" clId="Web-{85DF0BB2-B981-5997-86D5-D433BA23EF5D}" dt="2025-04-28T09:26:06.220" v="64" actId="14100"/>
          <ac:spMkLst>
            <pc:docMk/>
            <pc:sldMk cId="2521254869" sldId="275"/>
            <ac:spMk id="4" creationId="{23C4B125-E94C-AA0D-AB74-CF9AB5CF27E7}"/>
          </ac:spMkLst>
        </pc:spChg>
      </pc:sldChg>
      <pc:sldChg chg="del">
        <pc:chgData name="Claudio Perugini (2404394)" userId="S::2404394@student.uwtsd.ac.uk::a08a67e3-f793-4aa6-a8dc-ce156b0a9b6e" providerId="AD" clId="Web-{85DF0BB2-B981-5997-86D5-D433BA23EF5D}" dt="2025-04-28T09:21:14.056" v="1"/>
        <pc:sldMkLst>
          <pc:docMk/>
          <pc:sldMk cId="1438775003" sldId="276"/>
        </pc:sldMkLst>
      </pc:sldChg>
      <pc:sldChg chg="addSp modSp">
        <pc:chgData name="Claudio Perugini (2404394)" userId="S::2404394@student.uwtsd.ac.uk::a08a67e3-f793-4aa6-a8dc-ce156b0a9b6e" providerId="AD" clId="Web-{85DF0BB2-B981-5997-86D5-D433BA23EF5D}" dt="2025-04-28T13:25:02.028" v="1460" actId="20577"/>
        <pc:sldMkLst>
          <pc:docMk/>
          <pc:sldMk cId="2004933634" sldId="278"/>
        </pc:sldMkLst>
        <pc:spChg chg="mod">
          <ac:chgData name="Claudio Perugini (2404394)" userId="S::2404394@student.uwtsd.ac.uk::a08a67e3-f793-4aa6-a8dc-ce156b0a9b6e" providerId="AD" clId="Web-{85DF0BB2-B981-5997-86D5-D433BA23EF5D}" dt="2025-04-28T13:25:02.028" v="1460" actId="20577"/>
          <ac:spMkLst>
            <pc:docMk/>
            <pc:sldMk cId="2004933634" sldId="278"/>
            <ac:spMk id="2" creationId="{0AB9A1DA-F3E6-FE87-C86B-A2919AFB763C}"/>
          </ac:spMkLst>
        </pc:spChg>
        <pc:spChg chg="mod">
          <ac:chgData name="Claudio Perugini (2404394)" userId="S::2404394@student.uwtsd.ac.uk::a08a67e3-f793-4aa6-a8dc-ce156b0a9b6e" providerId="AD" clId="Web-{85DF0BB2-B981-5997-86D5-D433BA23EF5D}" dt="2025-04-28T13:23:44.726" v="1388" actId="20577"/>
          <ac:spMkLst>
            <pc:docMk/>
            <pc:sldMk cId="2004933634" sldId="278"/>
            <ac:spMk id="3" creationId="{0C3B4104-4666-9C81-73D3-6EBC0DD25699}"/>
          </ac:spMkLst>
        </pc:spChg>
        <pc:spChg chg="add mod">
          <ac:chgData name="Claudio Perugini (2404394)" userId="S::2404394@student.uwtsd.ac.uk::a08a67e3-f793-4aa6-a8dc-ce156b0a9b6e" providerId="AD" clId="Web-{85DF0BB2-B981-5997-86D5-D433BA23EF5D}" dt="2025-04-28T10:16:42.442" v="370" actId="20577"/>
          <ac:spMkLst>
            <pc:docMk/>
            <pc:sldMk cId="2004933634" sldId="278"/>
            <ac:spMk id="4" creationId="{448CAF06-8B50-06A1-A112-E7CA80B0BB0B}"/>
          </ac:spMkLst>
        </pc:spChg>
      </pc:sldChg>
      <pc:sldChg chg="del">
        <pc:chgData name="Claudio Perugini (2404394)" userId="S::2404394@student.uwtsd.ac.uk::a08a67e3-f793-4aa6-a8dc-ce156b0a9b6e" providerId="AD" clId="Web-{85DF0BB2-B981-5997-86D5-D433BA23EF5D}" dt="2025-04-28T09:23:53.623" v="19"/>
        <pc:sldMkLst>
          <pc:docMk/>
          <pc:sldMk cId="3177153454" sldId="280"/>
        </pc:sldMkLst>
      </pc:sldChg>
      <pc:sldChg chg="modSp">
        <pc:chgData name="Claudio Perugini (2404394)" userId="S::2404394@student.uwtsd.ac.uk::a08a67e3-f793-4aa6-a8dc-ce156b0a9b6e" providerId="AD" clId="Web-{85DF0BB2-B981-5997-86D5-D433BA23EF5D}" dt="2025-04-28T09:37:54.020" v="179" actId="20577"/>
        <pc:sldMkLst>
          <pc:docMk/>
          <pc:sldMk cId="939355452" sldId="288"/>
        </pc:sldMkLst>
        <pc:spChg chg="mod">
          <ac:chgData name="Claudio Perugini (2404394)" userId="S::2404394@student.uwtsd.ac.uk::a08a67e3-f793-4aa6-a8dc-ce156b0a9b6e" providerId="AD" clId="Web-{85DF0BB2-B981-5997-86D5-D433BA23EF5D}" dt="2025-04-28T09:37:54.020" v="179" actId="20577"/>
          <ac:spMkLst>
            <pc:docMk/>
            <pc:sldMk cId="939355452" sldId="288"/>
            <ac:spMk id="3" creationId="{A38F6799-42F5-B814-EEED-EA951040A9A5}"/>
          </ac:spMkLst>
        </pc:spChg>
      </pc:sldChg>
      <pc:sldChg chg="addSp delSp modSp add ord replId">
        <pc:chgData name="Claudio Perugini (2404394)" userId="S::2404394@student.uwtsd.ac.uk::a08a67e3-f793-4aa6-a8dc-ce156b0a9b6e" providerId="AD" clId="Web-{85DF0BB2-B981-5997-86D5-D433BA23EF5D}" dt="2025-04-28T11:46:29.713" v="1285"/>
        <pc:sldMkLst>
          <pc:docMk/>
          <pc:sldMk cId="2921988434" sldId="290"/>
        </pc:sldMkLst>
        <pc:spChg chg="del">
          <ac:chgData name="Claudio Perugini (2404394)" userId="S::2404394@student.uwtsd.ac.uk::a08a67e3-f793-4aa6-a8dc-ce156b0a9b6e" providerId="AD" clId="Web-{85DF0BB2-B981-5997-86D5-D433BA23EF5D}" dt="2025-04-28T11:16:47.627" v="914"/>
          <ac:spMkLst>
            <pc:docMk/>
            <pc:sldMk cId="2921988434" sldId="290"/>
            <ac:spMk id="2" creationId="{B01272D5-6DC4-0842-D47C-1EABD4D854A4}"/>
          </ac:spMkLst>
        </pc:spChg>
        <pc:spChg chg="del mod">
          <ac:chgData name="Claudio Perugini (2404394)" userId="S::2404394@student.uwtsd.ac.uk::a08a67e3-f793-4aa6-a8dc-ce156b0a9b6e" providerId="AD" clId="Web-{85DF0BB2-B981-5997-86D5-D433BA23EF5D}" dt="2025-04-28T10:44:01.971" v="375"/>
          <ac:spMkLst>
            <pc:docMk/>
            <pc:sldMk cId="2921988434" sldId="290"/>
            <ac:spMk id="3" creationId="{839BA5A3-B9C3-551A-E412-5CD6C6056249}"/>
          </ac:spMkLst>
        </pc:spChg>
        <pc:spChg chg="add del mod">
          <ac:chgData name="Claudio Perugini (2404394)" userId="S::2404394@student.uwtsd.ac.uk::a08a67e3-f793-4aa6-a8dc-ce156b0a9b6e" providerId="AD" clId="Web-{85DF0BB2-B981-5997-86D5-D433BA23EF5D}" dt="2025-04-28T10:46:00.539" v="428"/>
          <ac:spMkLst>
            <pc:docMk/>
            <pc:sldMk cId="2921988434" sldId="290"/>
            <ac:spMk id="5" creationId="{5A086DB0-7714-C79A-AF00-2B6C82C5E6AE}"/>
          </ac:spMkLst>
        </pc:spChg>
        <pc:spChg chg="add del mod">
          <ac:chgData name="Claudio Perugini (2404394)" userId="S::2404394@student.uwtsd.ac.uk::a08a67e3-f793-4aa6-a8dc-ce156b0a9b6e" providerId="AD" clId="Web-{85DF0BB2-B981-5997-86D5-D433BA23EF5D}" dt="2025-04-28T10:45:57.320" v="426"/>
          <ac:spMkLst>
            <pc:docMk/>
            <pc:sldMk cId="2921988434" sldId="290"/>
            <ac:spMk id="6" creationId="{ADD872BE-585B-3AB0-F6E8-6167DA5F7340}"/>
          </ac:spMkLst>
        </pc:spChg>
        <pc:spChg chg="add del mod">
          <ac:chgData name="Claudio Perugini (2404394)" userId="S::2404394@student.uwtsd.ac.uk::a08a67e3-f793-4aa6-a8dc-ce156b0a9b6e" providerId="AD" clId="Web-{85DF0BB2-B981-5997-86D5-D433BA23EF5D}" dt="2025-04-28T10:45:59.085" v="427"/>
          <ac:spMkLst>
            <pc:docMk/>
            <pc:sldMk cId="2921988434" sldId="290"/>
            <ac:spMk id="7" creationId="{2B0B1961-4DD1-BEA6-1865-9B9C7D9DFAFB}"/>
          </ac:spMkLst>
        </pc:spChg>
        <pc:spChg chg="add del mod">
          <ac:chgData name="Claudio Perugini (2404394)" userId="S::2404394@student.uwtsd.ac.uk::a08a67e3-f793-4aa6-a8dc-ce156b0a9b6e" providerId="AD" clId="Web-{85DF0BB2-B981-5997-86D5-D433BA23EF5D}" dt="2025-04-28T10:45:41.460" v="417"/>
          <ac:spMkLst>
            <pc:docMk/>
            <pc:sldMk cId="2921988434" sldId="290"/>
            <ac:spMk id="8" creationId="{5C96A6FA-E96E-B2D4-513F-8F5905975D5C}"/>
          </ac:spMkLst>
        </pc:spChg>
        <pc:spChg chg="add del mod">
          <ac:chgData name="Claudio Perugini (2404394)" userId="S::2404394@student.uwtsd.ac.uk::a08a67e3-f793-4aa6-a8dc-ce156b0a9b6e" providerId="AD" clId="Web-{85DF0BB2-B981-5997-86D5-D433BA23EF5D}" dt="2025-04-28T10:45:40.319" v="415"/>
          <ac:spMkLst>
            <pc:docMk/>
            <pc:sldMk cId="2921988434" sldId="290"/>
            <ac:spMk id="9" creationId="{09D2074C-7C09-4779-9720-C3E6A8216A92}"/>
          </ac:spMkLst>
        </pc:spChg>
        <pc:spChg chg="add del mod">
          <ac:chgData name="Claudio Perugini (2404394)" userId="S::2404394@student.uwtsd.ac.uk::a08a67e3-f793-4aa6-a8dc-ce156b0a9b6e" providerId="AD" clId="Web-{85DF0BB2-B981-5997-86D5-D433BA23EF5D}" dt="2025-04-28T10:45:39.210" v="413"/>
          <ac:spMkLst>
            <pc:docMk/>
            <pc:sldMk cId="2921988434" sldId="290"/>
            <ac:spMk id="10" creationId="{479C9E77-A8B9-0A21-3A85-758A1B03A053}"/>
          </ac:spMkLst>
        </pc:spChg>
        <pc:spChg chg="add del mod">
          <ac:chgData name="Claudio Perugini (2404394)" userId="S::2404394@student.uwtsd.ac.uk::a08a67e3-f793-4aa6-a8dc-ce156b0a9b6e" providerId="AD" clId="Web-{85DF0BB2-B981-5997-86D5-D433BA23EF5D}" dt="2025-04-28T10:45:37.897" v="411"/>
          <ac:spMkLst>
            <pc:docMk/>
            <pc:sldMk cId="2921988434" sldId="290"/>
            <ac:spMk id="11" creationId="{BD5AF0C6-B07C-DE65-DB96-6AA5E70CEF14}"/>
          </ac:spMkLst>
        </pc:spChg>
        <pc:spChg chg="add del mod">
          <ac:chgData name="Claudio Perugini (2404394)" userId="S::2404394@student.uwtsd.ac.uk::a08a67e3-f793-4aa6-a8dc-ce156b0a9b6e" providerId="AD" clId="Web-{85DF0BB2-B981-5997-86D5-D433BA23EF5D}" dt="2025-04-28T11:07:34.371" v="637"/>
          <ac:spMkLst>
            <pc:docMk/>
            <pc:sldMk cId="2921988434" sldId="290"/>
            <ac:spMk id="1471" creationId="{3529221F-08FB-1138-2C60-9FD5AD6DBCA4}"/>
          </ac:spMkLst>
        </pc:spChg>
        <pc:spChg chg="add del mod">
          <ac:chgData name="Claudio Perugini (2404394)" userId="S::2404394@student.uwtsd.ac.uk::a08a67e3-f793-4aa6-a8dc-ce156b0a9b6e" providerId="AD" clId="Web-{85DF0BB2-B981-5997-86D5-D433BA23EF5D}" dt="2025-04-28T11:07:48.669" v="641"/>
          <ac:spMkLst>
            <pc:docMk/>
            <pc:sldMk cId="2921988434" sldId="290"/>
            <ac:spMk id="1472" creationId="{6E02B0A6-6E1E-F1B7-6518-667DCC89A943}"/>
          </ac:spMkLst>
        </pc:spChg>
        <pc:spChg chg="add del mod">
          <ac:chgData name="Claudio Perugini (2404394)" userId="S::2404394@student.uwtsd.ac.uk::a08a67e3-f793-4aa6-a8dc-ce156b0a9b6e" providerId="AD" clId="Web-{85DF0BB2-B981-5997-86D5-D433BA23EF5D}" dt="2025-04-28T11:16:52.581" v="916"/>
          <ac:spMkLst>
            <pc:docMk/>
            <pc:sldMk cId="2921988434" sldId="290"/>
            <ac:spMk id="4559" creationId="{B1F81EBB-1A34-4B0D-2B31-A5A9D1E7539B}"/>
          </ac:spMkLst>
        </pc:spChg>
        <pc:spChg chg="add del mod">
          <ac:chgData name="Claudio Perugini (2404394)" userId="S::2404394@student.uwtsd.ac.uk::a08a67e3-f793-4aa6-a8dc-ce156b0a9b6e" providerId="AD" clId="Web-{85DF0BB2-B981-5997-86D5-D433BA23EF5D}" dt="2025-04-28T11:41:50.734" v="1268"/>
          <ac:spMkLst>
            <pc:docMk/>
            <pc:sldMk cId="2921988434" sldId="290"/>
            <ac:spMk id="9184" creationId="{6D8C1981-F06A-A1DB-9FEC-7B5DCB3B57F5}"/>
          </ac:spMkLst>
        </pc:spChg>
        <pc:spChg chg="add del mod">
          <ac:chgData name="Claudio Perugini (2404394)" userId="S::2404394@student.uwtsd.ac.uk::a08a67e3-f793-4aa6-a8dc-ce156b0a9b6e" providerId="AD" clId="Web-{85DF0BB2-B981-5997-86D5-D433BA23EF5D}" dt="2025-04-28T11:42:57.674" v="1282"/>
          <ac:spMkLst>
            <pc:docMk/>
            <pc:sldMk cId="2921988434" sldId="290"/>
            <ac:spMk id="9186" creationId="{D41A2496-B906-2576-612F-82F97A85590B}"/>
          </ac:spMkLst>
        </pc:spChg>
        <pc:graphicFrameChg chg="add mod modGraphic">
          <ac:chgData name="Claudio Perugini (2404394)" userId="S::2404394@student.uwtsd.ac.uk::a08a67e3-f793-4aa6-a8dc-ce156b0a9b6e" providerId="AD" clId="Web-{85DF0BB2-B981-5997-86D5-D433BA23EF5D}" dt="2025-04-28T11:37:32.380" v="1239"/>
          <ac:graphicFrameMkLst>
            <pc:docMk/>
            <pc:sldMk cId="2921988434" sldId="290"/>
            <ac:graphicFrameMk id="12" creationId="{F6A33B70-15E3-FF41-D5BA-130B99185069}"/>
          </ac:graphicFrameMkLst>
        </pc:graphicFrameChg>
        <pc:graphicFrameChg chg="add mod modGraphic">
          <ac:chgData name="Claudio Perugini (2404394)" userId="S::2404394@student.uwtsd.ac.uk::a08a67e3-f793-4aa6-a8dc-ce156b0a9b6e" providerId="AD" clId="Web-{85DF0BB2-B981-5997-86D5-D433BA23EF5D}" dt="2025-04-28T11:34:45.561" v="1233" actId="1076"/>
          <ac:graphicFrameMkLst>
            <pc:docMk/>
            <pc:sldMk cId="2921988434" sldId="290"/>
            <ac:graphicFrameMk id="1497" creationId="{AB6D97DF-B426-D51A-882A-FD0E6037E9B8}"/>
          </ac:graphicFrameMkLst>
        </pc:graphicFrameChg>
        <pc:graphicFrameChg chg="add del mod">
          <ac:chgData name="Claudio Perugini (2404394)" userId="S::2404394@student.uwtsd.ac.uk::a08a67e3-f793-4aa6-a8dc-ce156b0a9b6e" providerId="AD" clId="Web-{85DF0BB2-B981-5997-86D5-D433BA23EF5D}" dt="2025-04-28T11:07:59.669" v="645"/>
          <ac:graphicFrameMkLst>
            <pc:docMk/>
            <pc:sldMk cId="2921988434" sldId="290"/>
            <ac:graphicFrameMk id="1510" creationId="{3A805D05-30E8-A507-9044-ACF1BBA89C2C}"/>
          </ac:graphicFrameMkLst>
        </pc:graphicFrameChg>
        <pc:graphicFrameChg chg="add mod modGraphic">
          <ac:chgData name="Claudio Perugini (2404394)" userId="S::2404394@student.uwtsd.ac.uk::a08a67e3-f793-4aa6-a8dc-ce156b0a9b6e" providerId="AD" clId="Web-{85DF0BB2-B981-5997-86D5-D433BA23EF5D}" dt="2025-04-28T11:37:41.771" v="1240"/>
          <ac:graphicFrameMkLst>
            <pc:docMk/>
            <pc:sldMk cId="2921988434" sldId="290"/>
            <ac:graphicFrameMk id="4656" creationId="{A427859B-1A4B-D232-DDA3-D4232A92829C}"/>
          </ac:graphicFrameMkLst>
        </pc:graphicFrameChg>
        <pc:graphicFrameChg chg="add del">
          <ac:chgData name="Claudio Perugini (2404394)" userId="S::2404394@student.uwtsd.ac.uk::a08a67e3-f793-4aa6-a8dc-ce156b0a9b6e" providerId="AD" clId="Web-{85DF0BB2-B981-5997-86D5-D433BA23EF5D}" dt="2025-04-28T11:40:32.652" v="1258"/>
          <ac:graphicFrameMkLst>
            <pc:docMk/>
            <pc:sldMk cId="2921988434" sldId="290"/>
            <ac:graphicFrameMk id="9130" creationId="{E224890F-544E-5638-388C-6245F4CC9B53}"/>
          </ac:graphicFrameMkLst>
        </pc:graphicFrameChg>
        <pc:picChg chg="add del">
          <ac:chgData name="Claudio Perugini (2404394)" userId="S::2404394@student.uwtsd.ac.uk::a08a67e3-f793-4aa6-a8dc-ce156b0a9b6e" providerId="AD" clId="Web-{85DF0BB2-B981-5997-86D5-D433BA23EF5D}" dt="2025-04-28T11:06:39.041" v="633"/>
          <ac:picMkLst>
            <pc:docMk/>
            <pc:sldMk cId="2921988434" sldId="290"/>
            <ac:picMk id="4" creationId="{AD5DB97C-0F4F-581A-41E3-C7AC1FBADC2D}"/>
          </ac:picMkLst>
        </pc:picChg>
      </pc:sldChg>
      <pc:sldChg chg="modSp add replId">
        <pc:chgData name="Claudio Perugini (2404394)" userId="S::2404394@student.uwtsd.ac.uk::a08a67e3-f793-4aa6-a8dc-ce156b0a9b6e" providerId="AD" clId="Web-{85DF0BB2-B981-5997-86D5-D433BA23EF5D}" dt="2025-04-28T13:33:15.120" v="1534" actId="20577"/>
        <pc:sldMkLst>
          <pc:docMk/>
          <pc:sldMk cId="413692364" sldId="291"/>
        </pc:sldMkLst>
        <pc:spChg chg="mod">
          <ac:chgData name="Claudio Perugini (2404394)" userId="S::2404394@student.uwtsd.ac.uk::a08a67e3-f793-4aa6-a8dc-ce156b0a9b6e" providerId="AD" clId="Web-{85DF0BB2-B981-5997-86D5-D433BA23EF5D}" dt="2025-04-28T09:27:01.346" v="73" actId="20577"/>
          <ac:spMkLst>
            <pc:docMk/>
            <pc:sldMk cId="413692364" sldId="291"/>
            <ac:spMk id="2" creationId="{D43BB625-6DA2-F962-AF71-08C832446C05}"/>
          </ac:spMkLst>
        </pc:spChg>
        <pc:spChg chg="mod">
          <ac:chgData name="Claudio Perugini (2404394)" userId="S::2404394@student.uwtsd.ac.uk::a08a67e3-f793-4aa6-a8dc-ce156b0a9b6e" providerId="AD" clId="Web-{85DF0BB2-B981-5997-86D5-D433BA23EF5D}" dt="2025-04-28T13:33:15.120" v="1534" actId="20577"/>
          <ac:spMkLst>
            <pc:docMk/>
            <pc:sldMk cId="413692364" sldId="291"/>
            <ac:spMk id="3" creationId="{5FFBF34E-B281-D612-6F78-DC1A47BD0353}"/>
          </ac:spMkLst>
        </pc:spChg>
      </pc:sldChg>
      <pc:sldChg chg="modSp add replId">
        <pc:chgData name="Claudio Perugini (2404394)" userId="S::2404394@student.uwtsd.ac.uk::a08a67e3-f793-4aa6-a8dc-ce156b0a9b6e" providerId="AD" clId="Web-{85DF0BB2-B981-5997-86D5-D433BA23EF5D}" dt="2025-04-28T13:26:10.844" v="1514" actId="20577"/>
        <pc:sldMkLst>
          <pc:docMk/>
          <pc:sldMk cId="3011836467" sldId="292"/>
        </pc:sldMkLst>
        <pc:spChg chg="mod">
          <ac:chgData name="Claudio Perugini (2404394)" userId="S::2404394@student.uwtsd.ac.uk::a08a67e3-f793-4aa6-a8dc-ce156b0a9b6e" providerId="AD" clId="Web-{85DF0BB2-B981-5997-86D5-D433BA23EF5D}" dt="2025-04-28T09:28:46.584" v="99" actId="20577"/>
          <ac:spMkLst>
            <pc:docMk/>
            <pc:sldMk cId="3011836467" sldId="292"/>
            <ac:spMk id="2" creationId="{9C9C62DE-0E62-E36A-4306-CD28FDDCBAD3}"/>
          </ac:spMkLst>
        </pc:spChg>
        <pc:spChg chg="mod">
          <ac:chgData name="Claudio Perugini (2404394)" userId="S::2404394@student.uwtsd.ac.uk::a08a67e3-f793-4aa6-a8dc-ce156b0a9b6e" providerId="AD" clId="Web-{85DF0BB2-B981-5997-86D5-D433BA23EF5D}" dt="2025-04-28T13:26:10.844" v="1514" actId="20577"/>
          <ac:spMkLst>
            <pc:docMk/>
            <pc:sldMk cId="3011836467" sldId="292"/>
            <ac:spMk id="3" creationId="{5BB49FAB-7632-9B27-1A4D-C3C86E84415F}"/>
          </ac:spMkLst>
        </pc:spChg>
        <pc:spChg chg="mod">
          <ac:chgData name="Claudio Perugini (2404394)" userId="S::2404394@student.uwtsd.ac.uk::a08a67e3-f793-4aa6-a8dc-ce156b0a9b6e" providerId="AD" clId="Web-{85DF0BB2-B981-5997-86D5-D433BA23EF5D}" dt="2025-04-28T09:28:55.178" v="106" actId="20577"/>
          <ac:spMkLst>
            <pc:docMk/>
            <pc:sldMk cId="3011836467" sldId="292"/>
            <ac:spMk id="4" creationId="{0DBD249E-AE5D-BFF9-97A3-381C452C0B46}"/>
          </ac:spMkLst>
        </pc:spChg>
      </pc:sldChg>
      <pc:sldChg chg="modSp add replId">
        <pc:chgData name="Claudio Perugini (2404394)" userId="S::2404394@student.uwtsd.ac.uk::a08a67e3-f793-4aa6-a8dc-ce156b0a9b6e" providerId="AD" clId="Web-{85DF0BB2-B981-5997-86D5-D433BA23EF5D}" dt="2025-04-28T09:30:16.758" v="123" actId="14100"/>
        <pc:sldMkLst>
          <pc:docMk/>
          <pc:sldMk cId="1554908577" sldId="293"/>
        </pc:sldMkLst>
        <pc:spChg chg="mod">
          <ac:chgData name="Claudio Perugini (2404394)" userId="S::2404394@student.uwtsd.ac.uk::a08a67e3-f793-4aa6-a8dc-ce156b0a9b6e" providerId="AD" clId="Web-{85DF0BB2-B981-5997-86D5-D433BA23EF5D}" dt="2025-04-28T09:29:23.335" v="111" actId="20577"/>
          <ac:spMkLst>
            <pc:docMk/>
            <pc:sldMk cId="1554908577" sldId="293"/>
            <ac:spMk id="2" creationId="{51592C13-D2E6-C26D-AD57-CD5B97A817CC}"/>
          </ac:spMkLst>
        </pc:spChg>
        <pc:spChg chg="mod">
          <ac:chgData name="Claudio Perugini (2404394)" userId="S::2404394@student.uwtsd.ac.uk::a08a67e3-f793-4aa6-a8dc-ce156b0a9b6e" providerId="AD" clId="Web-{85DF0BB2-B981-5997-86D5-D433BA23EF5D}" dt="2025-04-28T09:29:42.710" v="116" actId="20577"/>
          <ac:spMkLst>
            <pc:docMk/>
            <pc:sldMk cId="1554908577" sldId="293"/>
            <ac:spMk id="3" creationId="{3947D490-CDAF-FBE9-6AA5-BE13817FE59B}"/>
          </ac:spMkLst>
        </pc:spChg>
        <pc:spChg chg="mod">
          <ac:chgData name="Claudio Perugini (2404394)" userId="S::2404394@student.uwtsd.ac.uk::a08a67e3-f793-4aa6-a8dc-ce156b0a9b6e" providerId="AD" clId="Web-{85DF0BB2-B981-5997-86D5-D433BA23EF5D}" dt="2025-04-28T09:30:16.758" v="123" actId="14100"/>
          <ac:spMkLst>
            <pc:docMk/>
            <pc:sldMk cId="1554908577" sldId="293"/>
            <ac:spMk id="4" creationId="{D4E4DCAD-17D8-710D-2699-4E120A645687}"/>
          </ac:spMkLst>
        </pc:spChg>
      </pc:sldChg>
      <pc:sldChg chg="modSp">
        <pc:chgData name="Claudio Perugini (2404394)" userId="S::2404394@student.uwtsd.ac.uk::a08a67e3-f793-4aa6-a8dc-ce156b0a9b6e" providerId="AD" clId="Web-{85DF0BB2-B981-5997-86D5-D433BA23EF5D}" dt="2025-04-28T10:57:51.254" v="486" actId="20577"/>
        <pc:sldMkLst>
          <pc:docMk/>
          <pc:sldMk cId="899132554" sldId="294"/>
        </pc:sldMkLst>
        <pc:spChg chg="mod">
          <ac:chgData name="Claudio Perugini (2404394)" userId="S::2404394@student.uwtsd.ac.uk::a08a67e3-f793-4aa6-a8dc-ce156b0a9b6e" providerId="AD" clId="Web-{85DF0BB2-B981-5997-86D5-D433BA23EF5D}" dt="2025-04-28T10:57:51.254" v="486" actId="20577"/>
          <ac:spMkLst>
            <pc:docMk/>
            <pc:sldMk cId="899132554" sldId="294"/>
            <ac:spMk id="4" creationId="{C3F6DB15-8490-07FC-6105-13729F662F76}"/>
          </ac:spMkLst>
        </pc:spChg>
      </pc:sldChg>
      <pc:sldChg chg="modSp">
        <pc:chgData name="Claudio Perugini (2404394)" userId="S::2404394@student.uwtsd.ac.uk::a08a67e3-f793-4aa6-a8dc-ce156b0a9b6e" providerId="AD" clId="Web-{85DF0BB2-B981-5997-86D5-D433BA23EF5D}" dt="2025-04-28T15:54:59.467" v="1544" actId="20577"/>
        <pc:sldMkLst>
          <pc:docMk/>
          <pc:sldMk cId="3225693085" sldId="295"/>
        </pc:sldMkLst>
        <pc:spChg chg="mod">
          <ac:chgData name="Claudio Perugini (2404394)" userId="S::2404394@student.uwtsd.ac.uk::a08a67e3-f793-4aa6-a8dc-ce156b0a9b6e" providerId="AD" clId="Web-{85DF0BB2-B981-5997-86D5-D433BA23EF5D}" dt="2025-04-28T15:54:59.467" v="1544" actId="20577"/>
          <ac:spMkLst>
            <pc:docMk/>
            <pc:sldMk cId="3225693085" sldId="295"/>
            <ac:spMk id="3" creationId="{E1E9C288-549F-76CC-E705-B6E7E9A50AF5}"/>
          </ac:spMkLst>
        </pc:spChg>
      </pc:sldChg>
      <pc:sldChg chg="modSp">
        <pc:chgData name="Claudio Perugini (2404394)" userId="S::2404394@student.uwtsd.ac.uk::a08a67e3-f793-4aa6-a8dc-ce156b0a9b6e" providerId="AD" clId="Web-{85DF0BB2-B981-5997-86D5-D433BA23EF5D}" dt="2025-04-28T16:04:11.294" v="1588" actId="20577"/>
        <pc:sldMkLst>
          <pc:docMk/>
          <pc:sldMk cId="3267570745" sldId="296"/>
        </pc:sldMkLst>
        <pc:spChg chg="mod">
          <ac:chgData name="Claudio Perugini (2404394)" userId="S::2404394@student.uwtsd.ac.uk::a08a67e3-f793-4aa6-a8dc-ce156b0a9b6e" providerId="AD" clId="Web-{85DF0BB2-B981-5997-86D5-D433BA23EF5D}" dt="2025-04-28T16:04:11.294" v="1588" actId="20577"/>
          <ac:spMkLst>
            <pc:docMk/>
            <pc:sldMk cId="3267570745" sldId="296"/>
            <ac:spMk id="3" creationId="{03A6110D-CDF5-EAFA-EFE4-F142DD31CA6F}"/>
          </ac:spMkLst>
        </pc:spChg>
      </pc:sldChg>
      <pc:sldChg chg="modSp add ord replId">
        <pc:chgData name="Claudio Perugini (2404394)" userId="S::2404394@student.uwtsd.ac.uk::a08a67e3-f793-4aa6-a8dc-ce156b0a9b6e" providerId="AD" clId="Web-{85DF0BB2-B981-5997-86D5-D433BA23EF5D}" dt="2025-04-28T13:20:05.182" v="1296" actId="20577"/>
        <pc:sldMkLst>
          <pc:docMk/>
          <pc:sldMk cId="3365885397" sldId="298"/>
        </pc:sldMkLst>
        <pc:spChg chg="mod">
          <ac:chgData name="Claudio Perugini (2404394)" userId="S::2404394@student.uwtsd.ac.uk::a08a67e3-f793-4aa6-a8dc-ce156b0a9b6e" providerId="AD" clId="Web-{85DF0BB2-B981-5997-86D5-D433BA23EF5D}" dt="2025-04-28T13:20:05.182" v="1296" actId="20577"/>
          <ac:spMkLst>
            <pc:docMk/>
            <pc:sldMk cId="3365885397" sldId="298"/>
            <ac:spMk id="2" creationId="{474C3F9A-E95D-DF3E-8045-413F0BF8F4CE}"/>
          </ac:spMkLst>
        </pc:spChg>
      </pc:sldChg>
    </pc:docChg>
  </pc:docChgLst>
  <pc:docChgLst>
    <pc:chgData name="Ana-Maria Nicu (2322209)" userId="S::2322209@student.uwtsd.ac.uk::d1576533-12cb-4255-8709-9f83af9713f6" providerId="AD" clId="Web-{29909808-6B7D-CF4B-FC28-7A9766DD6DBC}"/>
    <pc:docChg chg="addSld delSld modSld">
      <pc:chgData name="Ana-Maria Nicu (2322209)" userId="S::2322209@student.uwtsd.ac.uk::d1576533-12cb-4255-8709-9f83af9713f6" providerId="AD" clId="Web-{29909808-6B7D-CF4B-FC28-7A9766DD6DBC}" dt="2025-04-25T20:23:30.197" v="4"/>
      <pc:docMkLst>
        <pc:docMk/>
      </pc:docMkLst>
      <pc:sldChg chg="modSp new del">
        <pc:chgData name="Ana-Maria Nicu (2322209)" userId="S::2322209@student.uwtsd.ac.uk::d1576533-12cb-4255-8709-9f83af9713f6" providerId="AD" clId="Web-{29909808-6B7D-CF4B-FC28-7A9766DD6DBC}" dt="2025-04-25T20:23:30.197" v="4"/>
        <pc:sldMkLst>
          <pc:docMk/>
          <pc:sldMk cId="3716855556" sldId="282"/>
        </pc:sldMkLst>
        <pc:spChg chg="mod">
          <ac:chgData name="Ana-Maria Nicu (2322209)" userId="S::2322209@student.uwtsd.ac.uk::d1576533-12cb-4255-8709-9f83af9713f6" providerId="AD" clId="Web-{29909808-6B7D-CF4B-FC28-7A9766DD6DBC}" dt="2025-04-25T20:22:38.524" v="2" actId="20577"/>
          <ac:spMkLst>
            <pc:docMk/>
            <pc:sldMk cId="3716855556" sldId="282"/>
            <ac:spMk id="2" creationId="{6915737C-BF20-45FE-35B5-60C86E46B498}"/>
          </ac:spMkLst>
        </pc:spChg>
      </pc:sldChg>
      <pc:sldChg chg="new">
        <pc:chgData name="Ana-Maria Nicu (2322209)" userId="S::2322209@student.uwtsd.ac.uk::d1576533-12cb-4255-8709-9f83af9713f6" providerId="AD" clId="Web-{29909808-6B7D-CF4B-FC28-7A9766DD6DBC}" dt="2025-04-25T20:23:18.353" v="3"/>
        <pc:sldMkLst>
          <pc:docMk/>
          <pc:sldMk cId="4150519808" sldId="283"/>
        </pc:sldMkLst>
      </pc:sldChg>
    </pc:docChg>
  </pc:docChgLst>
  <pc:docChgLst>
    <pc:chgData name="Ana-Maria Nicu (2322209)" userId="S::2322209@student.uwtsd.ac.uk::d1576533-12cb-4255-8709-9f83af9713f6" providerId="AD" clId="Web-{9EEC9437-E2E3-E957-3A4C-ECDEE3F6EF60}"/>
    <pc:docChg chg="modSld">
      <pc:chgData name="Ana-Maria Nicu (2322209)" userId="S::2322209@student.uwtsd.ac.uk::d1576533-12cb-4255-8709-9f83af9713f6" providerId="AD" clId="Web-{9EEC9437-E2E3-E957-3A4C-ECDEE3F6EF60}" dt="2025-04-28T19:28:27.687" v="266" actId="20577"/>
      <pc:docMkLst>
        <pc:docMk/>
      </pc:docMkLst>
      <pc:sldChg chg="modSp">
        <pc:chgData name="Ana-Maria Nicu (2322209)" userId="S::2322209@student.uwtsd.ac.uk::d1576533-12cb-4255-8709-9f83af9713f6" providerId="AD" clId="Web-{9EEC9437-E2E3-E957-3A4C-ECDEE3F6EF60}" dt="2025-04-28T19:28:27.687" v="266" actId="20577"/>
        <pc:sldMkLst>
          <pc:docMk/>
          <pc:sldMk cId="45951281" sldId="283"/>
        </pc:sldMkLst>
        <pc:spChg chg="mod">
          <ac:chgData name="Ana-Maria Nicu (2322209)" userId="S::2322209@student.uwtsd.ac.uk::d1576533-12cb-4255-8709-9f83af9713f6" providerId="AD" clId="Web-{9EEC9437-E2E3-E957-3A4C-ECDEE3F6EF60}" dt="2025-04-28T19:28:27.687" v="266" actId="20577"/>
          <ac:spMkLst>
            <pc:docMk/>
            <pc:sldMk cId="45951281" sldId="283"/>
            <ac:spMk id="3" creationId="{FF5CBD86-7F61-056C-9972-59100302480C}"/>
          </ac:spMkLst>
        </pc:spChg>
      </pc:sldChg>
      <pc:sldChg chg="modSp modNotes">
        <pc:chgData name="Ana-Maria Nicu (2322209)" userId="S::2322209@student.uwtsd.ac.uk::d1576533-12cb-4255-8709-9f83af9713f6" providerId="AD" clId="Web-{9EEC9437-E2E3-E957-3A4C-ECDEE3F6EF60}" dt="2025-04-28T19:27:31.433" v="263" actId="20577"/>
        <pc:sldMkLst>
          <pc:docMk/>
          <pc:sldMk cId="830897334" sldId="284"/>
        </pc:sldMkLst>
        <pc:spChg chg="mod">
          <ac:chgData name="Ana-Maria Nicu (2322209)" userId="S::2322209@student.uwtsd.ac.uk::d1576533-12cb-4255-8709-9f83af9713f6" providerId="AD" clId="Web-{9EEC9437-E2E3-E957-3A4C-ECDEE3F6EF60}" dt="2025-04-28T19:27:31.433" v="263" actId="20577"/>
          <ac:spMkLst>
            <pc:docMk/>
            <pc:sldMk cId="830897334" sldId="284"/>
            <ac:spMk id="3" creationId="{43098FFC-DB85-168B-34D3-89BDED6A63B4}"/>
          </ac:spMkLst>
        </pc:spChg>
      </pc:sldChg>
    </pc:docChg>
  </pc:docChgLst>
  <pc:docChgLst>
    <pc:chgData name="Sienna Davies (2404042)" userId="S::2404042@student.uwtsd.ac.uk::20c42818-6f90-4553-897d-338ec92164a9" providerId="AD" clId="Web-{E922353C-5192-4435-D246-6296F1AB6303}"/>
    <pc:docChg chg="modSld">
      <pc:chgData name="Sienna Davies (2404042)" userId="S::2404042@student.uwtsd.ac.uk::20c42818-6f90-4553-897d-338ec92164a9" providerId="AD" clId="Web-{E922353C-5192-4435-D246-6296F1AB6303}" dt="2025-04-16T18:19:31.645" v="39" actId="14100"/>
      <pc:docMkLst>
        <pc:docMk/>
      </pc:docMkLst>
      <pc:sldChg chg="modSp">
        <pc:chgData name="Sienna Davies (2404042)" userId="S::2404042@student.uwtsd.ac.uk::20c42818-6f90-4553-897d-338ec92164a9" providerId="AD" clId="Web-{E922353C-5192-4435-D246-6296F1AB6303}" dt="2025-04-16T18:18:02.985" v="25" actId="20577"/>
        <pc:sldMkLst>
          <pc:docMk/>
          <pc:sldMk cId="541856412" sldId="262"/>
        </pc:sldMkLst>
        <pc:spChg chg="mod">
          <ac:chgData name="Sienna Davies (2404042)" userId="S::2404042@student.uwtsd.ac.uk::20c42818-6f90-4553-897d-338ec92164a9" providerId="AD" clId="Web-{E922353C-5192-4435-D246-6296F1AB6303}" dt="2025-04-16T18:18:02.985" v="25" actId="20577"/>
          <ac:spMkLst>
            <pc:docMk/>
            <pc:sldMk cId="541856412" sldId="262"/>
            <ac:spMk id="3" creationId="{F47C1F8A-1457-EBBA-A9D0-4B943384359A}"/>
          </ac:spMkLst>
        </pc:spChg>
      </pc:sldChg>
      <pc:sldChg chg="modSp">
        <pc:chgData name="Sienna Davies (2404042)" userId="S::2404042@student.uwtsd.ac.uk::20c42818-6f90-4553-897d-338ec92164a9" providerId="AD" clId="Web-{E922353C-5192-4435-D246-6296F1AB6303}" dt="2025-04-16T18:19:31.645" v="39" actId="14100"/>
        <pc:sldMkLst>
          <pc:docMk/>
          <pc:sldMk cId="3610882689" sldId="265"/>
        </pc:sldMkLst>
        <pc:spChg chg="mod">
          <ac:chgData name="Sienna Davies (2404042)" userId="S::2404042@student.uwtsd.ac.uk::20c42818-6f90-4553-897d-338ec92164a9" providerId="AD" clId="Web-{E922353C-5192-4435-D246-6296F1AB6303}" dt="2025-04-16T18:19:31.645" v="39" actId="14100"/>
          <ac:spMkLst>
            <pc:docMk/>
            <pc:sldMk cId="3610882689" sldId="265"/>
            <ac:spMk id="3" creationId="{9D29B42F-7EA9-E327-08DB-6366FDF34ECB}"/>
          </ac:spMkLst>
        </pc:spChg>
      </pc:sldChg>
      <pc:sldChg chg="modSp">
        <pc:chgData name="Sienna Davies (2404042)" userId="S::2404042@student.uwtsd.ac.uk::20c42818-6f90-4553-897d-338ec92164a9" providerId="AD" clId="Web-{E922353C-5192-4435-D246-6296F1AB6303}" dt="2025-04-16T18:18:39.986" v="32" actId="20577"/>
        <pc:sldMkLst>
          <pc:docMk/>
          <pc:sldMk cId="3254909462" sldId="266"/>
        </pc:sldMkLst>
        <pc:spChg chg="mod">
          <ac:chgData name="Sienna Davies (2404042)" userId="S::2404042@student.uwtsd.ac.uk::20c42818-6f90-4553-897d-338ec92164a9" providerId="AD" clId="Web-{E922353C-5192-4435-D246-6296F1AB6303}" dt="2025-04-16T18:18:39.986" v="32" actId="20577"/>
          <ac:spMkLst>
            <pc:docMk/>
            <pc:sldMk cId="3254909462" sldId="266"/>
            <ac:spMk id="3" creationId="{BEE5C236-E74D-B59A-D168-73E37601EE83}"/>
          </ac:spMkLst>
        </pc:spChg>
      </pc:sldChg>
      <pc:sldChg chg="modSp">
        <pc:chgData name="Sienna Davies (2404042)" userId="S::2404042@student.uwtsd.ac.uk::20c42818-6f90-4553-897d-338ec92164a9" providerId="AD" clId="Web-{E922353C-5192-4435-D246-6296F1AB6303}" dt="2025-04-16T18:19:12.676" v="37" actId="20577"/>
        <pc:sldMkLst>
          <pc:docMk/>
          <pc:sldMk cId="1912329221" sldId="267"/>
        </pc:sldMkLst>
        <pc:spChg chg="mod">
          <ac:chgData name="Sienna Davies (2404042)" userId="S::2404042@student.uwtsd.ac.uk::20c42818-6f90-4553-897d-338ec92164a9" providerId="AD" clId="Web-{E922353C-5192-4435-D246-6296F1AB6303}" dt="2025-04-16T18:19:12.676" v="37" actId="20577"/>
          <ac:spMkLst>
            <pc:docMk/>
            <pc:sldMk cId="1912329221" sldId="267"/>
            <ac:spMk id="3" creationId="{B2E566F8-CCBE-14A9-A27E-5C93BED2A343}"/>
          </ac:spMkLst>
        </pc:spChg>
      </pc:sldChg>
      <pc:sldChg chg="modSp">
        <pc:chgData name="Sienna Davies (2404042)" userId="S::2404042@student.uwtsd.ac.uk::20c42818-6f90-4553-897d-338ec92164a9" providerId="AD" clId="Web-{E922353C-5192-4435-D246-6296F1AB6303}" dt="2025-04-16T18:16:46.466" v="13" actId="1076"/>
        <pc:sldMkLst>
          <pc:docMk/>
          <pc:sldMk cId="1179370276" sldId="268"/>
        </pc:sldMkLst>
        <pc:spChg chg="mod">
          <ac:chgData name="Sienna Davies (2404042)" userId="S::2404042@student.uwtsd.ac.uk::20c42818-6f90-4553-897d-338ec92164a9" providerId="AD" clId="Web-{E922353C-5192-4435-D246-6296F1AB6303}" dt="2025-04-16T18:16:46.466" v="13" actId="1076"/>
          <ac:spMkLst>
            <pc:docMk/>
            <pc:sldMk cId="1179370276" sldId="268"/>
            <ac:spMk id="3" creationId="{772D787D-A053-0CA2-9CD3-9FA0F613F8EC}"/>
          </ac:spMkLst>
        </pc:spChg>
      </pc:sldChg>
    </pc:docChg>
  </pc:docChgLst>
  <pc:docChgLst>
    <pc:chgData name="Sienna Davies (2404042)" userId="S::2404042@student.uwtsd.ac.uk::20c42818-6f90-4553-897d-338ec92164a9" providerId="AD" clId="Web-{870D37BC-B160-B1BC-495E-D9729B1E8706}"/>
    <pc:docChg chg="addSld modSld sldOrd">
      <pc:chgData name="Sienna Davies (2404042)" userId="S::2404042@student.uwtsd.ac.uk::20c42818-6f90-4553-897d-338ec92164a9" providerId="AD" clId="Web-{870D37BC-B160-B1BC-495E-D9729B1E8706}" dt="2025-03-25T10:33:37.923" v="44" actId="20577"/>
      <pc:docMkLst>
        <pc:docMk/>
      </pc:docMkLst>
      <pc:sldChg chg="addSp delSp modSp">
        <pc:chgData name="Sienna Davies (2404042)" userId="S::2404042@student.uwtsd.ac.uk::20c42818-6f90-4553-897d-338ec92164a9" providerId="AD" clId="Web-{870D37BC-B160-B1BC-495E-D9729B1E8706}" dt="2025-03-25T10:30:10.153" v="0"/>
        <pc:sldMkLst>
          <pc:docMk/>
          <pc:sldMk cId="109857222" sldId="256"/>
        </pc:sldMkLst>
      </pc:sldChg>
      <pc:sldChg chg="modSp new ord">
        <pc:chgData name="Sienna Davies (2404042)" userId="S::2404042@student.uwtsd.ac.uk::20c42818-6f90-4553-897d-338ec92164a9" providerId="AD" clId="Web-{870D37BC-B160-B1BC-495E-D9729B1E8706}" dt="2025-03-25T10:33:37.923" v="44" actId="20577"/>
        <pc:sldMkLst>
          <pc:docMk/>
          <pc:sldMk cId="541856412" sldId="262"/>
        </pc:sldMkLst>
        <pc:spChg chg="mod">
          <ac:chgData name="Sienna Davies (2404042)" userId="S::2404042@student.uwtsd.ac.uk::20c42818-6f90-4553-897d-338ec92164a9" providerId="AD" clId="Web-{870D37BC-B160-B1BC-495E-D9729B1E8706}" dt="2025-03-25T10:33:37.923" v="44" actId="20577"/>
          <ac:spMkLst>
            <pc:docMk/>
            <pc:sldMk cId="541856412" sldId="262"/>
            <ac:spMk id="2" creationId="{84C1AC17-AFF1-8532-80DF-BFF3AD3EB62F}"/>
          </ac:spMkLst>
        </pc:spChg>
      </pc:sldChg>
    </pc:docChg>
  </pc:docChgLst>
  <pc:docChgLst>
    <pc:chgData name="Katie Grandon (2403612)" userId="S::2403612@student.uwtsd.ac.uk::0c6befdc-ff8c-4f8a-bde5-cef53bdf4b30" providerId="AD" clId="Web-{611356D4-4DD9-01D3-5D2E-1EF4357EA1A6}"/>
    <pc:docChg chg="addSld modSld">
      <pc:chgData name="Katie Grandon (2403612)" userId="S::2403612@student.uwtsd.ac.uk::0c6befdc-ff8c-4f8a-bde5-cef53bdf4b30" providerId="AD" clId="Web-{611356D4-4DD9-01D3-5D2E-1EF4357EA1A6}" dt="2025-03-24T16:17:06.615" v="349" actId="20577"/>
      <pc:docMkLst>
        <pc:docMk/>
      </pc:docMkLst>
      <pc:sldChg chg="addSp modSp mod setBg setClrOvrMap">
        <pc:chgData name="Katie Grandon (2403612)" userId="S::2403612@student.uwtsd.ac.uk::0c6befdc-ff8c-4f8a-bde5-cef53bdf4b30" providerId="AD" clId="Web-{611356D4-4DD9-01D3-5D2E-1EF4357EA1A6}" dt="2025-03-24T15:43:51.791" v="180" actId="1076"/>
        <pc:sldMkLst>
          <pc:docMk/>
          <pc:sldMk cId="109857222" sldId="256"/>
        </pc:sldMkLst>
        <pc:spChg chg="mod">
          <ac:chgData name="Katie Grandon (2403612)" userId="S::2403612@student.uwtsd.ac.uk::0c6befdc-ff8c-4f8a-bde5-cef53bdf4b30" providerId="AD" clId="Web-{611356D4-4DD9-01D3-5D2E-1EF4357EA1A6}" dt="2025-03-24T15:23:51.669" v="94" actId="20577"/>
          <ac:spMkLst>
            <pc:docMk/>
            <pc:sldMk cId="109857222" sldId="256"/>
            <ac:spMk id="3" creationId="{00000000-0000-0000-0000-000000000000}"/>
          </ac:spMkLst>
        </pc:spChg>
        <pc:spChg chg="add mod">
          <ac:chgData name="Katie Grandon (2403612)" userId="S::2403612@student.uwtsd.ac.uk::0c6befdc-ff8c-4f8a-bde5-cef53bdf4b30" providerId="AD" clId="Web-{611356D4-4DD9-01D3-5D2E-1EF4357EA1A6}" dt="2025-03-24T15:43:51.791" v="180" actId="1076"/>
          <ac:spMkLst>
            <pc:docMk/>
            <pc:sldMk cId="109857222" sldId="256"/>
            <ac:spMk id="5" creationId="{1F6926FB-284C-7AB7-6905-72C45D043290}"/>
          </ac:spMkLst>
        </pc:spChg>
        <pc:picChg chg="add mod ord">
          <ac:chgData name="Katie Grandon (2403612)" userId="S::2403612@student.uwtsd.ac.uk::0c6befdc-ff8c-4f8a-bde5-cef53bdf4b30" providerId="AD" clId="Web-{611356D4-4DD9-01D3-5D2E-1EF4357EA1A6}" dt="2025-03-24T15:23:01.526" v="92"/>
          <ac:picMkLst>
            <pc:docMk/>
            <pc:sldMk cId="109857222" sldId="256"/>
            <ac:picMk id="4" creationId="{C2823E02-61D4-3D9D-EA82-D43B5D3F21FE}"/>
          </ac:picMkLst>
        </pc:picChg>
      </pc:sldChg>
      <pc:sldChg chg="addSp delSp modSp new mod setBg">
        <pc:chgData name="Katie Grandon (2403612)" userId="S::2403612@student.uwtsd.ac.uk::0c6befdc-ff8c-4f8a-bde5-cef53bdf4b30" providerId="AD" clId="Web-{611356D4-4DD9-01D3-5D2E-1EF4357EA1A6}" dt="2025-03-24T15:54:44.597" v="232" actId="1076"/>
        <pc:sldMkLst>
          <pc:docMk/>
          <pc:sldMk cId="346621564" sldId="257"/>
        </pc:sldMkLst>
      </pc:sldChg>
      <pc:sldChg chg="modSp new">
        <pc:chgData name="Katie Grandon (2403612)" userId="S::2403612@student.uwtsd.ac.uk::0c6befdc-ff8c-4f8a-bde5-cef53bdf4b30" providerId="AD" clId="Web-{611356D4-4DD9-01D3-5D2E-1EF4357EA1A6}" dt="2025-03-24T16:17:06.615" v="349" actId="20577"/>
        <pc:sldMkLst>
          <pc:docMk/>
          <pc:sldMk cId="2554863189" sldId="258"/>
        </pc:sldMkLst>
        <pc:spChg chg="mod">
          <ac:chgData name="Katie Grandon (2403612)" userId="S::2403612@student.uwtsd.ac.uk::0c6befdc-ff8c-4f8a-bde5-cef53bdf4b30" providerId="AD" clId="Web-{611356D4-4DD9-01D3-5D2E-1EF4357EA1A6}" dt="2025-03-24T15:44:17.683" v="194" actId="20577"/>
          <ac:spMkLst>
            <pc:docMk/>
            <pc:sldMk cId="2554863189" sldId="258"/>
            <ac:spMk id="2" creationId="{AF2C13DF-2CFD-33CA-6A5E-767EC70FD3E1}"/>
          </ac:spMkLst>
        </pc:spChg>
        <pc:spChg chg="mod">
          <ac:chgData name="Katie Grandon (2403612)" userId="S::2403612@student.uwtsd.ac.uk::0c6befdc-ff8c-4f8a-bde5-cef53bdf4b30" providerId="AD" clId="Web-{611356D4-4DD9-01D3-5D2E-1EF4357EA1A6}" dt="2025-03-24T16:17:06.615" v="349" actId="20577"/>
          <ac:spMkLst>
            <pc:docMk/>
            <pc:sldMk cId="2554863189" sldId="258"/>
            <ac:spMk id="3" creationId="{5EC9DA97-34E4-A381-E54B-0C301EBE7BAC}"/>
          </ac:spMkLst>
        </pc:spChg>
      </pc:sldChg>
      <pc:sldChg chg="modSp new">
        <pc:chgData name="Katie Grandon (2403612)" userId="S::2403612@student.uwtsd.ac.uk::0c6befdc-ff8c-4f8a-bde5-cef53bdf4b30" providerId="AD" clId="Web-{611356D4-4DD9-01D3-5D2E-1EF4357EA1A6}" dt="2025-03-24T16:12:55.543" v="314" actId="20577"/>
        <pc:sldMkLst>
          <pc:docMk/>
          <pc:sldMk cId="2940080363" sldId="259"/>
        </pc:sldMkLst>
        <pc:spChg chg="mod">
          <ac:chgData name="Katie Grandon (2403612)" userId="S::2403612@student.uwtsd.ac.uk::0c6befdc-ff8c-4f8a-bde5-cef53bdf4b30" providerId="AD" clId="Web-{611356D4-4DD9-01D3-5D2E-1EF4357EA1A6}" dt="2025-03-24T15:59:38.389" v="276" actId="20577"/>
          <ac:spMkLst>
            <pc:docMk/>
            <pc:sldMk cId="2940080363" sldId="259"/>
            <ac:spMk id="2" creationId="{9BF9C0C5-B154-732E-9778-310A42391274}"/>
          </ac:spMkLst>
        </pc:spChg>
        <pc:spChg chg="mod">
          <ac:chgData name="Katie Grandon (2403612)" userId="S::2403612@student.uwtsd.ac.uk::0c6befdc-ff8c-4f8a-bde5-cef53bdf4b30" providerId="AD" clId="Web-{611356D4-4DD9-01D3-5D2E-1EF4357EA1A6}" dt="2025-03-24T16:12:55.543" v="314" actId="20577"/>
          <ac:spMkLst>
            <pc:docMk/>
            <pc:sldMk cId="2940080363" sldId="259"/>
            <ac:spMk id="3" creationId="{81A06AFD-246D-27D1-982F-143BC18BCC2E}"/>
          </ac:spMkLst>
        </pc:spChg>
      </pc:sldChg>
    </pc:docChg>
  </pc:docChgLst>
  <pc:docChgLst>
    <pc:chgData name="Ana-Maria Nicu (2322209)" userId="S::2322209@student.uwtsd.ac.uk::d1576533-12cb-4255-8709-9f83af9713f6" providerId="AD" clId="Web-{5C1C04FA-029E-BAF3-252A-A8690B42E9D2}"/>
    <pc:docChg chg="modSld">
      <pc:chgData name="Ana-Maria Nicu (2322209)" userId="S::2322209@student.uwtsd.ac.uk::d1576533-12cb-4255-8709-9f83af9713f6" providerId="AD" clId="Web-{5C1C04FA-029E-BAF3-252A-A8690B42E9D2}" dt="2025-04-26T17:34:19.814" v="5"/>
      <pc:docMkLst>
        <pc:docMk/>
      </pc:docMkLst>
      <pc:sldChg chg="modNotes">
        <pc:chgData name="Ana-Maria Nicu (2322209)" userId="S::2322209@student.uwtsd.ac.uk::d1576533-12cb-4255-8709-9f83af9713f6" providerId="AD" clId="Web-{5C1C04FA-029E-BAF3-252A-A8690B42E9D2}" dt="2025-04-26T17:34:19.814" v="5"/>
        <pc:sldMkLst>
          <pc:docMk/>
          <pc:sldMk cId="830897334" sldId="284"/>
        </pc:sldMkLst>
      </pc:sldChg>
    </pc:docChg>
  </pc:docChgLst>
  <pc:docChgLst>
    <pc:chgData name="Katie Grandon (2403612)" userId="S::2403612@student.uwtsd.ac.uk::0c6befdc-ff8c-4f8a-bde5-cef53bdf4b30" providerId="AD" clId="Web-{75FCF5C8-BEF1-C2AA-32DC-20B87798B836}"/>
    <pc:docChg chg="addSld modSld sldOrd modSection">
      <pc:chgData name="Katie Grandon (2403612)" userId="S::2403612@student.uwtsd.ac.uk::0c6befdc-ff8c-4f8a-bde5-cef53bdf4b30" providerId="AD" clId="Web-{75FCF5C8-BEF1-C2AA-32DC-20B87798B836}" dt="2025-04-28T13:28:38.562" v="1392"/>
      <pc:docMkLst>
        <pc:docMk/>
      </pc:docMkLst>
      <pc:sldChg chg="addAnim">
        <pc:chgData name="Katie Grandon (2403612)" userId="S::2403612@student.uwtsd.ac.uk::0c6befdc-ff8c-4f8a-bde5-cef53bdf4b30" providerId="AD" clId="Web-{75FCF5C8-BEF1-C2AA-32DC-20B87798B836}" dt="2025-04-28T12:52:27.675" v="1216"/>
        <pc:sldMkLst>
          <pc:docMk/>
          <pc:sldMk cId="109857222" sldId="256"/>
        </pc:sldMkLst>
      </pc:sldChg>
      <pc:sldChg chg="modSp">
        <pc:chgData name="Katie Grandon (2403612)" userId="S::2403612@student.uwtsd.ac.uk::0c6befdc-ff8c-4f8a-bde5-cef53bdf4b30" providerId="AD" clId="Web-{75FCF5C8-BEF1-C2AA-32DC-20B87798B836}" dt="2025-04-26T16:05:48.700" v="1208" actId="20577"/>
        <pc:sldMkLst>
          <pc:docMk/>
          <pc:sldMk cId="2554863189" sldId="258"/>
        </pc:sldMkLst>
        <pc:spChg chg="mod">
          <ac:chgData name="Katie Grandon (2403612)" userId="S::2403612@student.uwtsd.ac.uk::0c6befdc-ff8c-4f8a-bde5-cef53bdf4b30" providerId="AD" clId="Web-{75FCF5C8-BEF1-C2AA-32DC-20B87798B836}" dt="2025-04-26T16:05:48.700" v="1208" actId="20577"/>
          <ac:spMkLst>
            <pc:docMk/>
            <pc:sldMk cId="2554863189" sldId="258"/>
            <ac:spMk id="3" creationId="{5EC9DA97-34E4-A381-E54B-0C301EBE7BAC}"/>
          </ac:spMkLst>
        </pc:spChg>
      </pc:sldChg>
      <pc:sldChg chg="addSp delSp modSp modNotes">
        <pc:chgData name="Katie Grandon (2403612)" userId="S::2403612@student.uwtsd.ac.uk::0c6befdc-ff8c-4f8a-bde5-cef53bdf4b30" providerId="AD" clId="Web-{75FCF5C8-BEF1-C2AA-32DC-20B87798B836}" dt="2025-04-26T15:39:12.414" v="1093"/>
        <pc:sldMkLst>
          <pc:docMk/>
          <pc:sldMk cId="2940080363" sldId="259"/>
        </pc:sldMkLst>
        <pc:spChg chg="mod">
          <ac:chgData name="Katie Grandon (2403612)" userId="S::2403612@student.uwtsd.ac.uk::0c6befdc-ff8c-4f8a-bde5-cef53bdf4b30" providerId="AD" clId="Web-{75FCF5C8-BEF1-C2AA-32DC-20B87798B836}" dt="2025-04-26T15:39:09.835" v="1092" actId="20577"/>
          <ac:spMkLst>
            <pc:docMk/>
            <pc:sldMk cId="2940080363" sldId="259"/>
            <ac:spMk id="3" creationId="{81A06AFD-246D-27D1-982F-143BC18BCC2E}"/>
          </ac:spMkLst>
        </pc:spChg>
        <pc:spChg chg="add del mod">
          <ac:chgData name="Katie Grandon (2403612)" userId="S::2403612@student.uwtsd.ac.uk::0c6befdc-ff8c-4f8a-bde5-cef53bdf4b30" providerId="AD" clId="Web-{75FCF5C8-BEF1-C2AA-32DC-20B87798B836}" dt="2025-04-26T15:39:12.414" v="1093"/>
          <ac:spMkLst>
            <pc:docMk/>
            <pc:sldMk cId="2940080363" sldId="259"/>
            <ac:spMk id="4" creationId="{B4DCCA5C-376F-0D56-DC04-FE722AB0FD4F}"/>
          </ac:spMkLst>
        </pc:spChg>
        <pc:spChg chg="add del">
          <ac:chgData name="Katie Grandon (2403612)" userId="S::2403612@student.uwtsd.ac.uk::0c6befdc-ff8c-4f8a-bde5-cef53bdf4b30" providerId="AD" clId="Web-{75FCF5C8-BEF1-C2AA-32DC-20B87798B836}" dt="2025-04-26T14:41:18.245" v="259"/>
          <ac:spMkLst>
            <pc:docMk/>
            <pc:sldMk cId="2940080363" sldId="259"/>
            <ac:spMk id="5" creationId="{F432F0E3-A475-9773-8E98-22C44BFDED53}"/>
          </ac:spMkLst>
        </pc:spChg>
        <pc:spChg chg="add del mod">
          <ac:chgData name="Katie Grandon (2403612)" userId="S::2403612@student.uwtsd.ac.uk::0c6befdc-ff8c-4f8a-bde5-cef53bdf4b30" providerId="AD" clId="Web-{75FCF5C8-BEF1-C2AA-32DC-20B87798B836}" dt="2025-04-26T15:37:52.426" v="1084"/>
          <ac:spMkLst>
            <pc:docMk/>
            <pc:sldMk cId="2940080363" sldId="259"/>
            <ac:spMk id="6" creationId="{DBDBDFE8-44C6-6696-9388-1D9DCA568E78}"/>
          </ac:spMkLst>
        </pc:spChg>
      </pc:sldChg>
      <pc:sldChg chg="modSp">
        <pc:chgData name="Katie Grandon (2403612)" userId="S::2403612@student.uwtsd.ac.uk::0c6befdc-ff8c-4f8a-bde5-cef53bdf4b30" providerId="AD" clId="Web-{75FCF5C8-BEF1-C2AA-32DC-20B87798B836}" dt="2025-04-26T15:41:24.794" v="1106"/>
        <pc:sldMkLst>
          <pc:docMk/>
          <pc:sldMk cId="1404381072" sldId="261"/>
        </pc:sldMkLst>
        <pc:spChg chg="mod">
          <ac:chgData name="Katie Grandon (2403612)" userId="S::2403612@student.uwtsd.ac.uk::0c6befdc-ff8c-4f8a-bde5-cef53bdf4b30" providerId="AD" clId="Web-{75FCF5C8-BEF1-C2AA-32DC-20B87798B836}" dt="2025-04-26T15:40:35.917" v="1100" actId="1076"/>
          <ac:spMkLst>
            <pc:docMk/>
            <pc:sldMk cId="1404381072" sldId="261"/>
            <ac:spMk id="10" creationId="{1BF7C231-0882-17F8-922B-B6759DADE96D}"/>
          </ac:spMkLst>
        </pc:spChg>
        <pc:graphicFrameChg chg="modGraphic">
          <ac:chgData name="Katie Grandon (2403612)" userId="S::2403612@student.uwtsd.ac.uk::0c6befdc-ff8c-4f8a-bde5-cef53bdf4b30" providerId="AD" clId="Web-{75FCF5C8-BEF1-C2AA-32DC-20B87798B836}" dt="2025-04-26T15:40:42.386" v="1101"/>
          <ac:graphicFrameMkLst>
            <pc:docMk/>
            <pc:sldMk cId="1404381072" sldId="261"/>
            <ac:graphicFrameMk id="5" creationId="{C3CD17AD-8310-0C1E-6B73-CD40D04DC757}"/>
          </ac:graphicFrameMkLst>
        </pc:graphicFrameChg>
        <pc:graphicFrameChg chg="mod modGraphic">
          <ac:chgData name="Katie Grandon (2403612)" userId="S::2403612@student.uwtsd.ac.uk::0c6befdc-ff8c-4f8a-bde5-cef53bdf4b30" providerId="AD" clId="Web-{75FCF5C8-BEF1-C2AA-32DC-20B87798B836}" dt="2025-04-26T15:41:24.794" v="1106"/>
          <ac:graphicFrameMkLst>
            <pc:docMk/>
            <pc:sldMk cId="1404381072" sldId="261"/>
            <ac:graphicFrameMk id="7" creationId="{3686CDB6-3E36-F675-5DA1-036FF23ABBF8}"/>
          </ac:graphicFrameMkLst>
        </pc:graphicFrameChg>
      </pc:sldChg>
      <pc:sldChg chg="addSp delSp modSp addAnim modNotes">
        <pc:chgData name="Katie Grandon (2403612)" userId="S::2403612@student.uwtsd.ac.uk::0c6befdc-ff8c-4f8a-bde5-cef53bdf4b30" providerId="AD" clId="Web-{75FCF5C8-BEF1-C2AA-32DC-20B87798B836}" dt="2025-04-28T13:28:38.562" v="1392"/>
        <pc:sldMkLst>
          <pc:docMk/>
          <pc:sldMk cId="3655135165" sldId="263"/>
        </pc:sldMkLst>
        <pc:spChg chg="mod">
          <ac:chgData name="Katie Grandon (2403612)" userId="S::2403612@student.uwtsd.ac.uk::0c6befdc-ff8c-4f8a-bde5-cef53bdf4b30" providerId="AD" clId="Web-{75FCF5C8-BEF1-C2AA-32DC-20B87798B836}" dt="2025-04-26T15:46:52.137" v="1162" actId="20577"/>
          <ac:spMkLst>
            <pc:docMk/>
            <pc:sldMk cId="3655135165" sldId="263"/>
            <ac:spMk id="3" creationId="{BA6087B4-3C06-E399-16B9-C01A14B94A46}"/>
          </ac:spMkLst>
        </pc:spChg>
        <pc:spChg chg="add mod">
          <ac:chgData name="Katie Grandon (2403612)" userId="S::2403612@student.uwtsd.ac.uk::0c6befdc-ff8c-4f8a-bde5-cef53bdf4b30" providerId="AD" clId="Web-{75FCF5C8-BEF1-C2AA-32DC-20B87798B836}" dt="2025-04-26T15:46:32.809" v="1154" actId="1076"/>
          <ac:spMkLst>
            <pc:docMk/>
            <pc:sldMk cId="3655135165" sldId="263"/>
            <ac:spMk id="4" creationId="{9222CA80-DA4B-5470-5B50-48C8CA026F31}"/>
          </ac:spMkLst>
        </pc:spChg>
        <pc:spChg chg="add del mod">
          <ac:chgData name="Katie Grandon (2403612)" userId="S::2403612@student.uwtsd.ac.uk::0c6befdc-ff8c-4f8a-bde5-cef53bdf4b30" providerId="AD" clId="Web-{75FCF5C8-BEF1-C2AA-32DC-20B87798B836}" dt="2025-04-26T15:46:17.652" v="1142"/>
          <ac:spMkLst>
            <pc:docMk/>
            <pc:sldMk cId="3655135165" sldId="263"/>
            <ac:spMk id="5" creationId="{F73CCA8F-B651-E915-BEE2-BEC4531DAEF5}"/>
          </ac:spMkLst>
        </pc:spChg>
      </pc:sldChg>
      <pc:sldChg chg="addSp delSp modSp addAnim delAnim modNotes">
        <pc:chgData name="Katie Grandon (2403612)" userId="S::2403612@student.uwtsd.ac.uk::0c6befdc-ff8c-4f8a-bde5-cef53bdf4b30" providerId="AD" clId="Web-{75FCF5C8-BEF1-C2AA-32DC-20B87798B836}" dt="2025-04-28T13:23:40.206" v="1389"/>
        <pc:sldMkLst>
          <pc:docMk/>
          <pc:sldMk cId="24939529" sldId="264"/>
        </pc:sldMkLst>
        <pc:spChg chg="mod">
          <ac:chgData name="Katie Grandon (2403612)" userId="S::2403612@student.uwtsd.ac.uk::0c6befdc-ff8c-4f8a-bde5-cef53bdf4b30" providerId="AD" clId="Web-{75FCF5C8-BEF1-C2AA-32DC-20B87798B836}" dt="2025-04-28T13:19:49.103" v="1346" actId="20577"/>
          <ac:spMkLst>
            <pc:docMk/>
            <pc:sldMk cId="24939529" sldId="264"/>
            <ac:spMk id="3" creationId="{EB602CAF-3CD8-9D05-6F8F-C1FA92592867}"/>
          </ac:spMkLst>
        </pc:spChg>
        <pc:spChg chg="add mod">
          <ac:chgData name="Katie Grandon (2403612)" userId="S::2403612@student.uwtsd.ac.uk::0c6befdc-ff8c-4f8a-bde5-cef53bdf4b30" providerId="AD" clId="Web-{75FCF5C8-BEF1-C2AA-32DC-20B87798B836}" dt="2025-04-28T13:22:23.922" v="1381" actId="1076"/>
          <ac:spMkLst>
            <pc:docMk/>
            <pc:sldMk cId="24939529" sldId="264"/>
            <ac:spMk id="4" creationId="{922A6721-A4D5-23F0-A6E3-A6261419262C}"/>
          </ac:spMkLst>
        </pc:spChg>
        <pc:spChg chg="add del mod">
          <ac:chgData name="Katie Grandon (2403612)" userId="S::2403612@student.uwtsd.ac.uk::0c6befdc-ff8c-4f8a-bde5-cef53bdf4b30" providerId="AD" clId="Web-{75FCF5C8-BEF1-C2AA-32DC-20B87798B836}" dt="2025-04-28T13:21:55.577" v="1353"/>
          <ac:spMkLst>
            <pc:docMk/>
            <pc:sldMk cId="24939529" sldId="264"/>
            <ac:spMk id="5" creationId="{7F7A5360-DA38-8FC7-1658-CD542DC28C81}"/>
          </ac:spMkLst>
        </pc:spChg>
        <pc:spChg chg="add del mod">
          <ac:chgData name="Katie Grandon (2403612)" userId="S::2403612@student.uwtsd.ac.uk::0c6befdc-ff8c-4f8a-bde5-cef53bdf4b30" providerId="AD" clId="Web-{75FCF5C8-BEF1-C2AA-32DC-20B87798B836}" dt="2025-04-26T15:42:19.936" v="1111"/>
          <ac:spMkLst>
            <pc:docMk/>
            <pc:sldMk cId="24939529" sldId="264"/>
            <ac:spMk id="5" creationId="{BB14D06E-302A-9327-8C4A-CEE1C89F5923}"/>
          </ac:spMkLst>
        </pc:spChg>
      </pc:sldChg>
      <pc:sldChg chg="modSp">
        <pc:chgData name="Katie Grandon (2403612)" userId="S::2403612@student.uwtsd.ac.uk::0c6befdc-ff8c-4f8a-bde5-cef53bdf4b30" providerId="AD" clId="Web-{75FCF5C8-BEF1-C2AA-32DC-20B87798B836}" dt="2025-04-26T15:59:57.059" v="1194" actId="20577"/>
        <pc:sldMkLst>
          <pc:docMk/>
          <pc:sldMk cId="1821652621" sldId="273"/>
        </pc:sldMkLst>
        <pc:spChg chg="mod">
          <ac:chgData name="Katie Grandon (2403612)" userId="S::2403612@student.uwtsd.ac.uk::0c6befdc-ff8c-4f8a-bde5-cef53bdf4b30" providerId="AD" clId="Web-{75FCF5C8-BEF1-C2AA-32DC-20B87798B836}" dt="2025-04-26T15:59:57.059" v="1194" actId="20577"/>
          <ac:spMkLst>
            <pc:docMk/>
            <pc:sldMk cId="1821652621" sldId="273"/>
            <ac:spMk id="3" creationId="{30D4E67D-94EC-3ABB-C338-D03C3EBE1190}"/>
          </ac:spMkLst>
        </pc:spChg>
      </pc:sldChg>
      <pc:sldChg chg="modSp modNotes">
        <pc:chgData name="Katie Grandon (2403612)" userId="S::2403612@student.uwtsd.ac.uk::0c6befdc-ff8c-4f8a-bde5-cef53bdf4b30" providerId="AD" clId="Web-{75FCF5C8-BEF1-C2AA-32DC-20B87798B836}" dt="2025-04-28T12:57:03.202" v="1270"/>
        <pc:sldMkLst>
          <pc:docMk/>
          <pc:sldMk cId="3002466555" sldId="281"/>
        </pc:sldMkLst>
        <pc:spChg chg="mod">
          <ac:chgData name="Katie Grandon (2403612)" userId="S::2403612@student.uwtsd.ac.uk::0c6befdc-ff8c-4f8a-bde5-cef53bdf4b30" providerId="AD" clId="Web-{75FCF5C8-BEF1-C2AA-32DC-20B87798B836}" dt="2025-04-26T15:41:52.029" v="1109" actId="1076"/>
          <ac:spMkLst>
            <pc:docMk/>
            <pc:sldMk cId="3002466555" sldId="281"/>
            <ac:spMk id="6" creationId="{3D41CC2B-6EC0-1A2C-FF33-52CD3BC65531}"/>
          </ac:spMkLst>
        </pc:spChg>
        <pc:graphicFrameChg chg="modGraphic">
          <ac:chgData name="Katie Grandon (2403612)" userId="S::2403612@student.uwtsd.ac.uk::0c6befdc-ff8c-4f8a-bde5-cef53bdf4b30" providerId="AD" clId="Web-{75FCF5C8-BEF1-C2AA-32DC-20B87798B836}" dt="2025-04-26T15:41:56.639" v="1110"/>
          <ac:graphicFrameMkLst>
            <pc:docMk/>
            <pc:sldMk cId="3002466555" sldId="281"/>
            <ac:graphicFrameMk id="5" creationId="{C29D754D-A519-D6C9-C1BB-5FE12DB55C5D}"/>
          </ac:graphicFrameMkLst>
        </pc:graphicFrameChg>
      </pc:sldChg>
      <pc:sldChg chg="modSp">
        <pc:chgData name="Katie Grandon (2403612)" userId="S::2403612@student.uwtsd.ac.uk::0c6befdc-ff8c-4f8a-bde5-cef53bdf4b30" providerId="AD" clId="Web-{75FCF5C8-BEF1-C2AA-32DC-20B87798B836}" dt="2025-04-26T15:58:42.728" v="1184" actId="20577"/>
        <pc:sldMkLst>
          <pc:docMk/>
          <pc:sldMk cId="939355452" sldId="288"/>
        </pc:sldMkLst>
        <pc:spChg chg="mod">
          <ac:chgData name="Katie Grandon (2403612)" userId="S::2403612@student.uwtsd.ac.uk::0c6befdc-ff8c-4f8a-bde5-cef53bdf4b30" providerId="AD" clId="Web-{75FCF5C8-BEF1-C2AA-32DC-20B87798B836}" dt="2025-04-26T15:58:42.728" v="1184" actId="20577"/>
          <ac:spMkLst>
            <pc:docMk/>
            <pc:sldMk cId="939355452" sldId="288"/>
            <ac:spMk id="3" creationId="{A38F6799-42F5-B814-EEED-EA951040A9A5}"/>
          </ac:spMkLst>
        </pc:spChg>
      </pc:sldChg>
      <pc:sldChg chg="addSp modSp new mod ord setBg addAnim delAnim modNotes">
        <pc:chgData name="Katie Grandon (2403612)" userId="S::2403612@student.uwtsd.ac.uk::0c6befdc-ff8c-4f8a-bde5-cef53bdf4b30" providerId="AD" clId="Web-{75FCF5C8-BEF1-C2AA-32DC-20B87798B836}" dt="2025-04-28T13:00:41.852" v="1306"/>
        <pc:sldMkLst>
          <pc:docMk/>
          <pc:sldMk cId="2816021646" sldId="289"/>
        </pc:sldMkLst>
        <pc:spChg chg="mod">
          <ac:chgData name="Katie Grandon (2403612)" userId="S::2403612@student.uwtsd.ac.uk::0c6befdc-ff8c-4f8a-bde5-cef53bdf4b30" providerId="AD" clId="Web-{75FCF5C8-BEF1-C2AA-32DC-20B87798B836}" dt="2025-04-26T15:43:14.860" v="1125"/>
          <ac:spMkLst>
            <pc:docMk/>
            <pc:sldMk cId="2816021646" sldId="289"/>
            <ac:spMk id="2" creationId="{6B495764-E686-308C-C44B-83E85FFA5F22}"/>
          </ac:spMkLst>
        </pc:spChg>
        <pc:spChg chg="mod">
          <ac:chgData name="Katie Grandon (2403612)" userId="S::2403612@student.uwtsd.ac.uk::0c6befdc-ff8c-4f8a-bde5-cef53bdf4b30" providerId="AD" clId="Web-{75FCF5C8-BEF1-C2AA-32DC-20B87798B836}" dt="2025-04-26T15:43:49.096" v="1133" actId="20577"/>
          <ac:spMkLst>
            <pc:docMk/>
            <pc:sldMk cId="2816021646" sldId="289"/>
            <ac:spMk id="3" creationId="{D1D78394-9F0E-F4A3-8F7E-F62D56BCC380}"/>
          </ac:spMkLst>
        </pc:spChg>
        <pc:spChg chg="add">
          <ac:chgData name="Katie Grandon (2403612)" userId="S::2403612@student.uwtsd.ac.uk::0c6befdc-ff8c-4f8a-bde5-cef53bdf4b30" providerId="AD" clId="Web-{75FCF5C8-BEF1-C2AA-32DC-20B87798B836}" dt="2025-04-26T15:43:14.860" v="1125"/>
          <ac:spMkLst>
            <pc:docMk/>
            <pc:sldMk cId="2816021646" sldId="289"/>
            <ac:spMk id="8" creationId="{BAC87F6E-526A-49B5-995D-42DB656594C9}"/>
          </ac:spMkLst>
        </pc:spChg>
        <pc:spChg chg="add">
          <ac:chgData name="Katie Grandon (2403612)" userId="S::2403612@student.uwtsd.ac.uk::0c6befdc-ff8c-4f8a-bde5-cef53bdf4b30" providerId="AD" clId="Web-{75FCF5C8-BEF1-C2AA-32DC-20B87798B836}" dt="2025-04-26T15:43:14.860" v="1125"/>
          <ac:spMkLst>
            <pc:docMk/>
            <pc:sldMk cId="2816021646" sldId="289"/>
            <ac:spMk id="10" creationId="{5E5436DB-4E8B-43A5-AE55-1C527B62E203}"/>
          </ac:spMkLst>
        </pc:spChg>
        <pc:spChg chg="add">
          <ac:chgData name="Katie Grandon (2403612)" userId="S::2403612@student.uwtsd.ac.uk::0c6befdc-ff8c-4f8a-bde5-cef53bdf4b30" providerId="AD" clId="Web-{75FCF5C8-BEF1-C2AA-32DC-20B87798B836}" dt="2025-04-26T15:43:14.860" v="1125"/>
          <ac:spMkLst>
            <pc:docMk/>
            <pc:sldMk cId="2816021646" sldId="289"/>
            <ac:spMk id="12" creationId="{0D65299F-028F-4AFC-B46A-8DB33E20FE4A}"/>
          </ac:spMkLst>
        </pc:spChg>
      </pc:sldChg>
      <pc:sldChg chg="modSp">
        <pc:chgData name="Katie Grandon (2403612)" userId="S::2403612@student.uwtsd.ac.uk::0c6befdc-ff8c-4f8a-bde5-cef53bdf4b30" providerId="AD" clId="Web-{75FCF5C8-BEF1-C2AA-32DC-20B87798B836}" dt="2025-04-28T13:19:23.570" v="1345" actId="20577"/>
        <pc:sldMkLst>
          <pc:docMk/>
          <pc:sldMk cId="3225693085" sldId="295"/>
        </pc:sldMkLst>
        <pc:spChg chg="mod">
          <ac:chgData name="Katie Grandon (2403612)" userId="S::2403612@student.uwtsd.ac.uk::0c6befdc-ff8c-4f8a-bde5-cef53bdf4b30" providerId="AD" clId="Web-{75FCF5C8-BEF1-C2AA-32DC-20B87798B836}" dt="2025-04-28T13:19:23.570" v="1345" actId="20577"/>
          <ac:spMkLst>
            <pc:docMk/>
            <pc:sldMk cId="3225693085" sldId="295"/>
            <ac:spMk id="3" creationId="{E1E9C288-549F-76CC-E705-B6E7E9A50AF5}"/>
          </ac:spMkLst>
        </pc:spChg>
      </pc:sldChg>
    </pc:docChg>
  </pc:docChgLst>
  <pc:docChgLst>
    <pc:chgData name="Claudio Perugini (2404394)" userId="S::2404394@student.uwtsd.ac.uk::a08a67e3-f793-4aa6-a8dc-ce156b0a9b6e" providerId="AD" clId="Web-{AFDD92C6-0420-0EF6-FD39-76D560B340CA}"/>
    <pc:docChg chg="modSld">
      <pc:chgData name="Claudio Perugini (2404394)" userId="S::2404394@student.uwtsd.ac.uk::a08a67e3-f793-4aa6-a8dc-ce156b0a9b6e" providerId="AD" clId="Web-{AFDD92C6-0420-0EF6-FD39-76D560B340CA}" dt="2025-04-16T15:40:17.966" v="5" actId="20577"/>
      <pc:docMkLst>
        <pc:docMk/>
      </pc:docMkLst>
      <pc:sldChg chg="modSp">
        <pc:chgData name="Claudio Perugini (2404394)" userId="S::2404394@student.uwtsd.ac.uk::a08a67e3-f793-4aa6-a8dc-ce156b0a9b6e" providerId="AD" clId="Web-{AFDD92C6-0420-0EF6-FD39-76D560B340CA}" dt="2025-04-16T15:40:17.966" v="5" actId="20577"/>
        <pc:sldMkLst>
          <pc:docMk/>
          <pc:sldMk cId="180233798" sldId="271"/>
        </pc:sldMkLst>
        <pc:spChg chg="mod">
          <ac:chgData name="Claudio Perugini (2404394)" userId="S::2404394@student.uwtsd.ac.uk::a08a67e3-f793-4aa6-a8dc-ce156b0a9b6e" providerId="AD" clId="Web-{AFDD92C6-0420-0EF6-FD39-76D560B340CA}" dt="2025-04-16T15:40:17.966" v="5" actId="20577"/>
          <ac:spMkLst>
            <pc:docMk/>
            <pc:sldMk cId="180233798" sldId="271"/>
            <ac:spMk id="4" creationId="{CAE3BD59-4D3D-7082-4BDA-66583DC6A325}"/>
          </ac:spMkLst>
        </pc:spChg>
      </pc:sldChg>
    </pc:docChg>
  </pc:docChgLst>
  <pc:docChgLst>
    <pc:chgData name="Sienna Davies (2404042)" userId="S::2404042@student.uwtsd.ac.uk::20c42818-6f90-4553-897d-338ec92164a9" providerId="AD" clId="Web-{2A361AF8-DE70-406E-EB5E-1D3B6FBDD9FD}"/>
    <pc:docChg chg="modSld">
      <pc:chgData name="Sienna Davies (2404042)" userId="S::2404042@student.uwtsd.ac.uk::20c42818-6f90-4553-897d-338ec92164a9" providerId="AD" clId="Web-{2A361AF8-DE70-406E-EB5E-1D3B6FBDD9FD}" dt="2025-03-18T10:24:27.481" v="1" actId="20577"/>
      <pc:docMkLst>
        <pc:docMk/>
      </pc:docMkLst>
      <pc:sldChg chg="modSp">
        <pc:chgData name="Sienna Davies (2404042)" userId="S::2404042@student.uwtsd.ac.uk::20c42818-6f90-4553-897d-338ec92164a9" providerId="AD" clId="Web-{2A361AF8-DE70-406E-EB5E-1D3B6FBDD9FD}" dt="2025-03-18T10:24:27.481" v="1" actId="20577"/>
        <pc:sldMkLst>
          <pc:docMk/>
          <pc:sldMk cId="109857222" sldId="256"/>
        </pc:sldMkLst>
      </pc:sldChg>
    </pc:docChg>
  </pc:docChgLst>
</pc:chgInfo>
</file>

<file path=ppt/comments/modernComment_10F_ABE2646.xml><?xml version="1.0" encoding="utf-8"?>
<p188:cmLst xmlns:a="http://schemas.openxmlformats.org/drawingml/2006/main" xmlns:r="http://schemas.openxmlformats.org/officeDocument/2006/relationships" xmlns:p188="http://schemas.microsoft.com/office/powerpoint/2018/8/main">
  <p188:cm id="{66646A4D-199F-4EF8-A30E-D822C75B8652}" authorId="{CAFB33FC-29AA-C644-F08A-C4217534DA46}" created="2025-04-08T13:34:25.920">
    <ac:deMkLst xmlns:ac="http://schemas.microsoft.com/office/drawing/2013/main/command">
      <pc:docMk xmlns:pc="http://schemas.microsoft.com/office/powerpoint/2013/main/command"/>
      <pc:sldMk xmlns:pc="http://schemas.microsoft.com/office/powerpoint/2013/main/command" cId="180233798" sldId="271"/>
      <ac:spMk id="4" creationId="{CAE3BD59-4D3D-7082-4BDA-66583DC6A325}"/>
    </ac:deMkLst>
    <p188:txBody>
      <a:bodyPr/>
      <a:lstStyle/>
      <a:p>
        <a:r>
          <a:rPr lang="en-GB"/>
          <a:t>The solicitor shall advise/defend on potential legal proceedings, interpreting and writing legal documents and conveyancing property law.  The solicitor/lawyer also draws up documentation to assist a client through the correct avenues of law to win his/her case or resolve any dispute inhouse or in the court of law.​</a:t>
        </a:r>
      </a:p>
    </p188:txBody>
  </p188:cm>
</p188:cmLst>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EFF5A1B-4EAA-41D9-BF8B-46D4DF1C3DF3}" type="doc">
      <dgm:prSet loTypeId="urn:microsoft.com/office/officeart/2005/8/layout/orgChart1" loCatId="hierarchy" qsTypeId="urn:microsoft.com/office/officeart/2005/8/quickstyle/simple1" qsCatId="simple" csTypeId="urn:microsoft.com/office/officeart/2005/8/colors/accent2_2" csCatId="accent2" phldr="1"/>
      <dgm:spPr/>
      <dgm:t>
        <a:bodyPr/>
        <a:lstStyle/>
        <a:p>
          <a:endParaRPr lang="en-GB"/>
        </a:p>
      </dgm:t>
    </dgm:pt>
    <dgm:pt modelId="{9BA430EB-6C87-4FA3-A5F9-63DB35054D67}">
      <dgm:prSet phldrT="[Text]" phldr="0"/>
      <dgm:spPr/>
      <dgm:t>
        <a:bodyPr/>
        <a:lstStyle/>
        <a:p>
          <a:pPr rtl="0"/>
          <a:r>
            <a:rPr lang="en-GB">
              <a:latin typeface="Gill Sans MT" panose="020B0502020104020203"/>
            </a:rPr>
            <a:t> Introduction</a:t>
          </a:r>
          <a:endParaRPr lang="en-GB"/>
        </a:p>
      </dgm:t>
    </dgm:pt>
    <dgm:pt modelId="{6D6E04B9-7338-4DE4-88FF-923DD3E8E9E0}" type="parTrans" cxnId="{04EA7029-39CD-4F48-98FF-00F848683CB7}">
      <dgm:prSet/>
      <dgm:spPr/>
      <dgm:t>
        <a:bodyPr/>
        <a:lstStyle/>
        <a:p>
          <a:endParaRPr lang="en-GB"/>
        </a:p>
      </dgm:t>
    </dgm:pt>
    <dgm:pt modelId="{6EF223D0-8193-4AB8-A14B-DC1C5E3B1954}" type="sibTrans" cxnId="{04EA7029-39CD-4F48-98FF-00F848683CB7}">
      <dgm:prSet/>
      <dgm:spPr/>
      <dgm:t>
        <a:bodyPr/>
        <a:lstStyle/>
        <a:p>
          <a:endParaRPr lang="en-GB"/>
        </a:p>
      </dgm:t>
    </dgm:pt>
    <dgm:pt modelId="{5B44C38B-6C0A-475B-A3E4-5CD164D53ED3}">
      <dgm:prSet phldrT="[Text]" phldr="0"/>
      <dgm:spPr/>
      <dgm:t>
        <a:bodyPr/>
        <a:lstStyle/>
        <a:p>
          <a:pPr rtl="0"/>
          <a:r>
            <a:rPr lang="en-GB">
              <a:latin typeface="Gill Sans MT" panose="020B0502020104020203"/>
            </a:rPr>
            <a:t>What is a solicitor?</a:t>
          </a:r>
          <a:endParaRPr lang="en-GB"/>
        </a:p>
      </dgm:t>
    </dgm:pt>
    <dgm:pt modelId="{BFB0B6C0-924C-4C1A-805F-E54C59ECDE0D}" type="parTrans" cxnId="{1C8FDB9E-E159-4C21-A3A7-A9D9CFDE4A10}">
      <dgm:prSet/>
      <dgm:spPr/>
      <dgm:t>
        <a:bodyPr/>
        <a:lstStyle/>
        <a:p>
          <a:endParaRPr lang="en-GB"/>
        </a:p>
      </dgm:t>
    </dgm:pt>
    <dgm:pt modelId="{66DBE84B-EA59-4287-BD70-B2EB00DE7920}" type="sibTrans" cxnId="{1C8FDB9E-E159-4C21-A3A7-A9D9CFDE4A10}">
      <dgm:prSet/>
      <dgm:spPr/>
      <dgm:t>
        <a:bodyPr/>
        <a:lstStyle/>
        <a:p>
          <a:endParaRPr lang="en-GB"/>
        </a:p>
      </dgm:t>
    </dgm:pt>
    <dgm:pt modelId="{B726BF21-1B6B-490F-B90B-3ED63F245ABB}">
      <dgm:prSet phldrT="[Text]" phldr="0"/>
      <dgm:spPr/>
      <dgm:t>
        <a:bodyPr/>
        <a:lstStyle/>
        <a:p>
          <a:pPr rtl="0"/>
          <a:r>
            <a:rPr lang="en-GB">
              <a:latin typeface="Gill Sans MT" panose="020B0502020104020203"/>
            </a:rPr>
            <a:t>How to become a solicitor?</a:t>
          </a:r>
          <a:endParaRPr lang="en-GB"/>
        </a:p>
      </dgm:t>
    </dgm:pt>
    <dgm:pt modelId="{2E0509B1-71F7-4CD5-8CC5-C36793064EFD}" type="parTrans" cxnId="{0E5338D0-CE4F-4342-94BF-91031973F9D4}">
      <dgm:prSet/>
      <dgm:spPr/>
      <dgm:t>
        <a:bodyPr/>
        <a:lstStyle/>
        <a:p>
          <a:endParaRPr lang="en-GB"/>
        </a:p>
      </dgm:t>
    </dgm:pt>
    <dgm:pt modelId="{C17E1750-0688-466E-94A2-9ADBA9B61AF6}" type="sibTrans" cxnId="{0E5338D0-CE4F-4342-94BF-91031973F9D4}">
      <dgm:prSet/>
      <dgm:spPr/>
      <dgm:t>
        <a:bodyPr/>
        <a:lstStyle/>
        <a:p>
          <a:endParaRPr lang="en-GB"/>
        </a:p>
      </dgm:t>
    </dgm:pt>
    <dgm:pt modelId="{00243C2D-06EB-4497-8C3A-20F691C04387}">
      <dgm:prSet phldrT="[Text]" phldr="0"/>
      <dgm:spPr/>
      <dgm:t>
        <a:bodyPr/>
        <a:lstStyle/>
        <a:p>
          <a:pPr rtl="0"/>
          <a:r>
            <a:rPr lang="en-GB">
              <a:latin typeface="Gill Sans MT" panose="020B0502020104020203"/>
            </a:rPr>
            <a:t>What is the role of a solicitor?</a:t>
          </a:r>
          <a:endParaRPr lang="en-GB"/>
        </a:p>
      </dgm:t>
    </dgm:pt>
    <dgm:pt modelId="{55987FD3-1B35-4A8B-B8BC-AF953A5E00A1}" type="parTrans" cxnId="{85A487B7-C678-49D8-A447-2AE9213D8643}">
      <dgm:prSet/>
      <dgm:spPr/>
      <dgm:t>
        <a:bodyPr/>
        <a:lstStyle/>
        <a:p>
          <a:endParaRPr lang="en-GB"/>
        </a:p>
      </dgm:t>
    </dgm:pt>
    <dgm:pt modelId="{F47E6A10-41C8-499B-ACE0-CB803FD88DB4}" type="sibTrans" cxnId="{85A487B7-C678-49D8-A447-2AE9213D8643}">
      <dgm:prSet/>
      <dgm:spPr/>
      <dgm:t>
        <a:bodyPr/>
        <a:lstStyle/>
        <a:p>
          <a:endParaRPr lang="en-GB"/>
        </a:p>
      </dgm:t>
    </dgm:pt>
    <dgm:pt modelId="{F88A8947-6A32-4034-AE2B-61E58E10EA78}">
      <dgm:prSet phldr="0"/>
      <dgm:spPr/>
      <dgm:t>
        <a:bodyPr/>
        <a:lstStyle/>
        <a:p>
          <a:pPr rtl="0"/>
          <a:r>
            <a:rPr lang="en-GB">
              <a:latin typeface="Gill Sans MT" panose="020B0502020104020203"/>
            </a:rPr>
            <a:t>Statistics of ethnic diversities.</a:t>
          </a:r>
        </a:p>
      </dgm:t>
    </dgm:pt>
    <dgm:pt modelId="{9AD65258-A56F-45C4-AE02-4DDF4E33C47B}" type="parTrans" cxnId="{FD89D170-CC03-4E85-A2DC-79BEB34437C7}">
      <dgm:prSet/>
      <dgm:spPr/>
    </dgm:pt>
    <dgm:pt modelId="{BA956AC6-7D84-46C1-983C-E3884F14A182}" type="sibTrans" cxnId="{FD89D170-CC03-4E85-A2DC-79BEB34437C7}">
      <dgm:prSet/>
      <dgm:spPr/>
    </dgm:pt>
    <dgm:pt modelId="{61838320-3B85-4938-AAAD-E57F8FC8EB80}">
      <dgm:prSet phldr="0"/>
      <dgm:spPr/>
      <dgm:t>
        <a:bodyPr/>
        <a:lstStyle/>
        <a:p>
          <a:pPr rtl="0"/>
          <a:r>
            <a:rPr lang="en-GB">
              <a:latin typeface="Gill Sans MT" panose="020B0502020104020203"/>
            </a:rPr>
            <a:t>Comparisons of ethnic diversity statistics.</a:t>
          </a:r>
        </a:p>
      </dgm:t>
    </dgm:pt>
    <dgm:pt modelId="{D8BF0A43-8944-46DC-B0CD-83AB22FD8191}" type="parTrans" cxnId="{676739BD-84CD-4090-86F9-6A9C6D95900F}">
      <dgm:prSet/>
      <dgm:spPr/>
    </dgm:pt>
    <dgm:pt modelId="{CE86AC85-5DC5-43E9-A627-AC8D65F26241}" type="sibTrans" cxnId="{676739BD-84CD-4090-86F9-6A9C6D95900F}">
      <dgm:prSet/>
      <dgm:spPr/>
    </dgm:pt>
    <dgm:pt modelId="{011C6B1D-B161-4CD2-9DDC-EB0B832E78E8}">
      <dgm:prSet phldr="0"/>
      <dgm:spPr/>
      <dgm:t>
        <a:bodyPr/>
        <a:lstStyle/>
        <a:p>
          <a:pPr rtl="0"/>
          <a:r>
            <a:rPr lang="en-GB">
              <a:latin typeface="Gill Sans MT" panose="020B0502020104020203"/>
            </a:rPr>
            <a:t>What is the role of the solicitor in the courtroom</a:t>
          </a:r>
        </a:p>
      </dgm:t>
    </dgm:pt>
    <dgm:pt modelId="{33A2E038-E05F-4C5F-B8AA-D1A5FE0CB9E6}" type="parTrans" cxnId="{BD14D53F-005C-4C32-9279-41FA5A9B6B23}">
      <dgm:prSet/>
      <dgm:spPr/>
    </dgm:pt>
    <dgm:pt modelId="{1B79C4AE-98EB-4D7D-8F89-7BB828BE170C}" type="sibTrans" cxnId="{BD14D53F-005C-4C32-9279-41FA5A9B6B23}">
      <dgm:prSet/>
      <dgm:spPr/>
    </dgm:pt>
    <dgm:pt modelId="{3F6DC0B1-A4BC-44BC-B705-923DC498657B}" type="pres">
      <dgm:prSet presAssocID="{9EFF5A1B-4EAA-41D9-BF8B-46D4DF1C3DF3}" presName="hierChild1" presStyleCnt="0">
        <dgm:presLayoutVars>
          <dgm:orgChart val="1"/>
          <dgm:chPref val="1"/>
          <dgm:dir/>
          <dgm:animOne val="branch"/>
          <dgm:animLvl val="lvl"/>
          <dgm:resizeHandles/>
        </dgm:presLayoutVars>
      </dgm:prSet>
      <dgm:spPr/>
    </dgm:pt>
    <dgm:pt modelId="{49AECEDF-56A5-47A8-BAA0-A3724FED9CEE}" type="pres">
      <dgm:prSet presAssocID="{9BA430EB-6C87-4FA3-A5F9-63DB35054D67}" presName="hierRoot1" presStyleCnt="0">
        <dgm:presLayoutVars>
          <dgm:hierBranch val="init"/>
        </dgm:presLayoutVars>
      </dgm:prSet>
      <dgm:spPr/>
    </dgm:pt>
    <dgm:pt modelId="{C345478D-F92B-46FC-BD98-C5FA0AFC6096}" type="pres">
      <dgm:prSet presAssocID="{9BA430EB-6C87-4FA3-A5F9-63DB35054D67}" presName="rootComposite1" presStyleCnt="0"/>
      <dgm:spPr/>
    </dgm:pt>
    <dgm:pt modelId="{CCCFD413-D20E-47FE-91D3-1751F828F1DD}" type="pres">
      <dgm:prSet presAssocID="{9BA430EB-6C87-4FA3-A5F9-63DB35054D67}" presName="rootText1" presStyleLbl="node0" presStyleIdx="0" presStyleCnt="1">
        <dgm:presLayoutVars>
          <dgm:chPref val="3"/>
        </dgm:presLayoutVars>
      </dgm:prSet>
      <dgm:spPr/>
    </dgm:pt>
    <dgm:pt modelId="{B96E9688-A123-40A5-9134-D6107B978122}" type="pres">
      <dgm:prSet presAssocID="{9BA430EB-6C87-4FA3-A5F9-63DB35054D67}" presName="rootConnector1" presStyleLbl="node1" presStyleIdx="0" presStyleCnt="0"/>
      <dgm:spPr/>
    </dgm:pt>
    <dgm:pt modelId="{DA84C552-F43A-451A-914B-238E6CB81831}" type="pres">
      <dgm:prSet presAssocID="{9BA430EB-6C87-4FA3-A5F9-63DB35054D67}" presName="hierChild2" presStyleCnt="0"/>
      <dgm:spPr/>
    </dgm:pt>
    <dgm:pt modelId="{2BEBEBE6-BFD5-4956-90EB-1B0AA9BA8FCE}" type="pres">
      <dgm:prSet presAssocID="{BFB0B6C0-924C-4C1A-805F-E54C59ECDE0D}" presName="Name37" presStyleLbl="parChTrans1D2" presStyleIdx="0" presStyleCnt="6"/>
      <dgm:spPr/>
    </dgm:pt>
    <dgm:pt modelId="{BC02F712-5D35-4AAE-B94E-8AC6113F72E0}" type="pres">
      <dgm:prSet presAssocID="{5B44C38B-6C0A-475B-A3E4-5CD164D53ED3}" presName="hierRoot2" presStyleCnt="0">
        <dgm:presLayoutVars>
          <dgm:hierBranch val="init"/>
        </dgm:presLayoutVars>
      </dgm:prSet>
      <dgm:spPr/>
    </dgm:pt>
    <dgm:pt modelId="{0DA814B6-E4E3-4A43-8D6E-F55CC705E75F}" type="pres">
      <dgm:prSet presAssocID="{5B44C38B-6C0A-475B-A3E4-5CD164D53ED3}" presName="rootComposite" presStyleCnt="0"/>
      <dgm:spPr/>
    </dgm:pt>
    <dgm:pt modelId="{11AFF650-C2E6-4927-9337-8671115F6ECF}" type="pres">
      <dgm:prSet presAssocID="{5B44C38B-6C0A-475B-A3E4-5CD164D53ED3}" presName="rootText" presStyleLbl="node2" presStyleIdx="0" presStyleCnt="6">
        <dgm:presLayoutVars>
          <dgm:chPref val="3"/>
        </dgm:presLayoutVars>
      </dgm:prSet>
      <dgm:spPr/>
    </dgm:pt>
    <dgm:pt modelId="{24C1C258-D309-459D-BC83-A4BB3A421399}" type="pres">
      <dgm:prSet presAssocID="{5B44C38B-6C0A-475B-A3E4-5CD164D53ED3}" presName="rootConnector" presStyleLbl="node2" presStyleIdx="0" presStyleCnt="6"/>
      <dgm:spPr/>
    </dgm:pt>
    <dgm:pt modelId="{23D24F92-4CC1-4481-A7B3-7F82E6BED3B8}" type="pres">
      <dgm:prSet presAssocID="{5B44C38B-6C0A-475B-A3E4-5CD164D53ED3}" presName="hierChild4" presStyleCnt="0"/>
      <dgm:spPr/>
    </dgm:pt>
    <dgm:pt modelId="{0AE86110-E3C2-4D1A-8B5C-0DBF57CE0F97}" type="pres">
      <dgm:prSet presAssocID="{5B44C38B-6C0A-475B-A3E4-5CD164D53ED3}" presName="hierChild5" presStyleCnt="0"/>
      <dgm:spPr/>
    </dgm:pt>
    <dgm:pt modelId="{1B8FAE9D-548B-45BA-A0D2-58D30157A0CA}" type="pres">
      <dgm:prSet presAssocID="{2E0509B1-71F7-4CD5-8CC5-C36793064EFD}" presName="Name37" presStyleLbl="parChTrans1D2" presStyleIdx="1" presStyleCnt="6"/>
      <dgm:spPr/>
    </dgm:pt>
    <dgm:pt modelId="{5EC27190-55C8-4426-BF78-6225A07D93DA}" type="pres">
      <dgm:prSet presAssocID="{B726BF21-1B6B-490F-B90B-3ED63F245ABB}" presName="hierRoot2" presStyleCnt="0">
        <dgm:presLayoutVars>
          <dgm:hierBranch val="init"/>
        </dgm:presLayoutVars>
      </dgm:prSet>
      <dgm:spPr/>
    </dgm:pt>
    <dgm:pt modelId="{63928AA9-EA92-45F9-9578-035DBF252123}" type="pres">
      <dgm:prSet presAssocID="{B726BF21-1B6B-490F-B90B-3ED63F245ABB}" presName="rootComposite" presStyleCnt="0"/>
      <dgm:spPr/>
    </dgm:pt>
    <dgm:pt modelId="{AD3277A4-3810-4C11-9A3E-7D5E43A1DD3C}" type="pres">
      <dgm:prSet presAssocID="{B726BF21-1B6B-490F-B90B-3ED63F245ABB}" presName="rootText" presStyleLbl="node2" presStyleIdx="1" presStyleCnt="6">
        <dgm:presLayoutVars>
          <dgm:chPref val="3"/>
        </dgm:presLayoutVars>
      </dgm:prSet>
      <dgm:spPr/>
    </dgm:pt>
    <dgm:pt modelId="{E23EEC0F-C428-4D38-8946-F7222C079D72}" type="pres">
      <dgm:prSet presAssocID="{B726BF21-1B6B-490F-B90B-3ED63F245ABB}" presName="rootConnector" presStyleLbl="node2" presStyleIdx="1" presStyleCnt="6"/>
      <dgm:spPr/>
    </dgm:pt>
    <dgm:pt modelId="{BA1EE207-AD7F-4A90-8CDB-A492AE0ADFA3}" type="pres">
      <dgm:prSet presAssocID="{B726BF21-1B6B-490F-B90B-3ED63F245ABB}" presName="hierChild4" presStyleCnt="0"/>
      <dgm:spPr/>
    </dgm:pt>
    <dgm:pt modelId="{C485A01C-FE1D-4C9B-8330-2F9702801E1F}" type="pres">
      <dgm:prSet presAssocID="{B726BF21-1B6B-490F-B90B-3ED63F245ABB}" presName="hierChild5" presStyleCnt="0"/>
      <dgm:spPr/>
    </dgm:pt>
    <dgm:pt modelId="{A7332A0A-5929-422C-87BB-0B43CD1122E4}" type="pres">
      <dgm:prSet presAssocID="{55987FD3-1B35-4A8B-B8BC-AF953A5E00A1}" presName="Name37" presStyleLbl="parChTrans1D2" presStyleIdx="2" presStyleCnt="6"/>
      <dgm:spPr/>
    </dgm:pt>
    <dgm:pt modelId="{9CD6D5EB-2942-464F-BA2A-A36B27D73DBD}" type="pres">
      <dgm:prSet presAssocID="{00243C2D-06EB-4497-8C3A-20F691C04387}" presName="hierRoot2" presStyleCnt="0">
        <dgm:presLayoutVars>
          <dgm:hierBranch val="init"/>
        </dgm:presLayoutVars>
      </dgm:prSet>
      <dgm:spPr/>
    </dgm:pt>
    <dgm:pt modelId="{F2298DD0-F97F-4263-A7F0-43A55CFE60EC}" type="pres">
      <dgm:prSet presAssocID="{00243C2D-06EB-4497-8C3A-20F691C04387}" presName="rootComposite" presStyleCnt="0"/>
      <dgm:spPr/>
    </dgm:pt>
    <dgm:pt modelId="{8973D347-ECF1-4F18-BFD8-33FB4759A273}" type="pres">
      <dgm:prSet presAssocID="{00243C2D-06EB-4497-8C3A-20F691C04387}" presName="rootText" presStyleLbl="node2" presStyleIdx="2" presStyleCnt="6">
        <dgm:presLayoutVars>
          <dgm:chPref val="3"/>
        </dgm:presLayoutVars>
      </dgm:prSet>
      <dgm:spPr/>
    </dgm:pt>
    <dgm:pt modelId="{FB630FEC-D380-4417-9BAD-AE3DE712A4F4}" type="pres">
      <dgm:prSet presAssocID="{00243C2D-06EB-4497-8C3A-20F691C04387}" presName="rootConnector" presStyleLbl="node2" presStyleIdx="2" presStyleCnt="6"/>
      <dgm:spPr/>
    </dgm:pt>
    <dgm:pt modelId="{5799BCE0-2E0B-4916-91CE-C72A8C6F11AA}" type="pres">
      <dgm:prSet presAssocID="{00243C2D-06EB-4497-8C3A-20F691C04387}" presName="hierChild4" presStyleCnt="0"/>
      <dgm:spPr/>
    </dgm:pt>
    <dgm:pt modelId="{A17CB510-7DDF-406A-BE65-1325DA61FA7A}" type="pres">
      <dgm:prSet presAssocID="{00243C2D-06EB-4497-8C3A-20F691C04387}" presName="hierChild5" presStyleCnt="0"/>
      <dgm:spPr/>
    </dgm:pt>
    <dgm:pt modelId="{1399A9EE-7253-44A9-B699-5E7D2FBD9C94}" type="pres">
      <dgm:prSet presAssocID="{33A2E038-E05F-4C5F-B8AA-D1A5FE0CB9E6}" presName="Name37" presStyleLbl="parChTrans1D2" presStyleIdx="3" presStyleCnt="6"/>
      <dgm:spPr/>
    </dgm:pt>
    <dgm:pt modelId="{F49BFF31-0C1B-412F-855A-AE2F41039B8D}" type="pres">
      <dgm:prSet presAssocID="{011C6B1D-B161-4CD2-9DDC-EB0B832E78E8}" presName="hierRoot2" presStyleCnt="0">
        <dgm:presLayoutVars>
          <dgm:hierBranch val="init"/>
        </dgm:presLayoutVars>
      </dgm:prSet>
      <dgm:spPr/>
    </dgm:pt>
    <dgm:pt modelId="{CB28C3C7-4C03-4386-BC61-2B9B247CD7B9}" type="pres">
      <dgm:prSet presAssocID="{011C6B1D-B161-4CD2-9DDC-EB0B832E78E8}" presName="rootComposite" presStyleCnt="0"/>
      <dgm:spPr/>
    </dgm:pt>
    <dgm:pt modelId="{2123C44C-F89A-4297-A467-182A618A8D42}" type="pres">
      <dgm:prSet presAssocID="{011C6B1D-B161-4CD2-9DDC-EB0B832E78E8}" presName="rootText" presStyleLbl="node2" presStyleIdx="3" presStyleCnt="6">
        <dgm:presLayoutVars>
          <dgm:chPref val="3"/>
        </dgm:presLayoutVars>
      </dgm:prSet>
      <dgm:spPr/>
    </dgm:pt>
    <dgm:pt modelId="{F8B15BAE-241C-4FAE-8569-9FD72D8A8432}" type="pres">
      <dgm:prSet presAssocID="{011C6B1D-B161-4CD2-9DDC-EB0B832E78E8}" presName="rootConnector" presStyleLbl="node2" presStyleIdx="3" presStyleCnt="6"/>
      <dgm:spPr/>
    </dgm:pt>
    <dgm:pt modelId="{B5D8C22B-3347-4551-AF48-35D3F4282CF0}" type="pres">
      <dgm:prSet presAssocID="{011C6B1D-B161-4CD2-9DDC-EB0B832E78E8}" presName="hierChild4" presStyleCnt="0"/>
      <dgm:spPr/>
    </dgm:pt>
    <dgm:pt modelId="{5350CC31-3FCE-4C08-A552-A5823D932B0C}" type="pres">
      <dgm:prSet presAssocID="{011C6B1D-B161-4CD2-9DDC-EB0B832E78E8}" presName="hierChild5" presStyleCnt="0"/>
      <dgm:spPr/>
    </dgm:pt>
    <dgm:pt modelId="{974C542B-39A8-40C3-9B0D-B0D951F0F998}" type="pres">
      <dgm:prSet presAssocID="{9AD65258-A56F-45C4-AE02-4DDF4E33C47B}" presName="Name37" presStyleLbl="parChTrans1D2" presStyleIdx="4" presStyleCnt="6"/>
      <dgm:spPr/>
    </dgm:pt>
    <dgm:pt modelId="{E8272206-357B-4069-B2A9-BBB0F0D09C53}" type="pres">
      <dgm:prSet presAssocID="{F88A8947-6A32-4034-AE2B-61E58E10EA78}" presName="hierRoot2" presStyleCnt="0">
        <dgm:presLayoutVars>
          <dgm:hierBranch val="init"/>
        </dgm:presLayoutVars>
      </dgm:prSet>
      <dgm:spPr/>
    </dgm:pt>
    <dgm:pt modelId="{2A1F0465-28B8-45EC-B2C7-CF382E1C2D18}" type="pres">
      <dgm:prSet presAssocID="{F88A8947-6A32-4034-AE2B-61E58E10EA78}" presName="rootComposite" presStyleCnt="0"/>
      <dgm:spPr/>
    </dgm:pt>
    <dgm:pt modelId="{80F507CB-E14F-4687-85AD-53A00C95E59D}" type="pres">
      <dgm:prSet presAssocID="{F88A8947-6A32-4034-AE2B-61E58E10EA78}" presName="rootText" presStyleLbl="node2" presStyleIdx="4" presStyleCnt="6">
        <dgm:presLayoutVars>
          <dgm:chPref val="3"/>
        </dgm:presLayoutVars>
      </dgm:prSet>
      <dgm:spPr/>
    </dgm:pt>
    <dgm:pt modelId="{2566A57B-7C1D-4CCD-920E-6696FD0D6AB5}" type="pres">
      <dgm:prSet presAssocID="{F88A8947-6A32-4034-AE2B-61E58E10EA78}" presName="rootConnector" presStyleLbl="node2" presStyleIdx="4" presStyleCnt="6"/>
      <dgm:spPr/>
    </dgm:pt>
    <dgm:pt modelId="{C3313723-B028-4188-94B3-CADB511C1CA7}" type="pres">
      <dgm:prSet presAssocID="{F88A8947-6A32-4034-AE2B-61E58E10EA78}" presName="hierChild4" presStyleCnt="0"/>
      <dgm:spPr/>
    </dgm:pt>
    <dgm:pt modelId="{D794DB72-16EB-4A74-8D18-D51F4D634446}" type="pres">
      <dgm:prSet presAssocID="{F88A8947-6A32-4034-AE2B-61E58E10EA78}" presName="hierChild5" presStyleCnt="0"/>
      <dgm:spPr/>
    </dgm:pt>
    <dgm:pt modelId="{439726E3-1985-47A2-A151-4E197EB86CCB}" type="pres">
      <dgm:prSet presAssocID="{D8BF0A43-8944-46DC-B0CD-83AB22FD8191}" presName="Name37" presStyleLbl="parChTrans1D2" presStyleIdx="5" presStyleCnt="6"/>
      <dgm:spPr/>
    </dgm:pt>
    <dgm:pt modelId="{1CECFB20-2695-4780-9B5D-3508AB7A7078}" type="pres">
      <dgm:prSet presAssocID="{61838320-3B85-4938-AAAD-E57F8FC8EB80}" presName="hierRoot2" presStyleCnt="0">
        <dgm:presLayoutVars>
          <dgm:hierBranch val="init"/>
        </dgm:presLayoutVars>
      </dgm:prSet>
      <dgm:spPr/>
    </dgm:pt>
    <dgm:pt modelId="{6FAEA11D-C53C-4949-8C4D-22C2F8284D95}" type="pres">
      <dgm:prSet presAssocID="{61838320-3B85-4938-AAAD-E57F8FC8EB80}" presName="rootComposite" presStyleCnt="0"/>
      <dgm:spPr/>
    </dgm:pt>
    <dgm:pt modelId="{7C7EA0EE-304F-4DAF-A8DC-5A8DD0AF6C42}" type="pres">
      <dgm:prSet presAssocID="{61838320-3B85-4938-AAAD-E57F8FC8EB80}" presName="rootText" presStyleLbl="node2" presStyleIdx="5" presStyleCnt="6">
        <dgm:presLayoutVars>
          <dgm:chPref val="3"/>
        </dgm:presLayoutVars>
      </dgm:prSet>
      <dgm:spPr/>
    </dgm:pt>
    <dgm:pt modelId="{6BA496A2-47E5-4340-BC28-5E0ED76F640F}" type="pres">
      <dgm:prSet presAssocID="{61838320-3B85-4938-AAAD-E57F8FC8EB80}" presName="rootConnector" presStyleLbl="node2" presStyleIdx="5" presStyleCnt="6"/>
      <dgm:spPr/>
    </dgm:pt>
    <dgm:pt modelId="{11F8D5F6-38B6-4E2A-95F5-2A5B44C027E4}" type="pres">
      <dgm:prSet presAssocID="{61838320-3B85-4938-AAAD-E57F8FC8EB80}" presName="hierChild4" presStyleCnt="0"/>
      <dgm:spPr/>
    </dgm:pt>
    <dgm:pt modelId="{F03CBB85-A814-41C6-B045-C7AD74784A8A}" type="pres">
      <dgm:prSet presAssocID="{61838320-3B85-4938-AAAD-E57F8FC8EB80}" presName="hierChild5" presStyleCnt="0"/>
      <dgm:spPr/>
    </dgm:pt>
    <dgm:pt modelId="{6F74A8F0-61DC-4780-A908-C1737930EDD4}" type="pres">
      <dgm:prSet presAssocID="{9BA430EB-6C87-4FA3-A5F9-63DB35054D67}" presName="hierChild3" presStyleCnt="0"/>
      <dgm:spPr/>
    </dgm:pt>
  </dgm:ptLst>
  <dgm:cxnLst>
    <dgm:cxn modelId="{A9224102-8BE8-400B-B903-BFB90D63EDD0}" type="presOf" srcId="{61838320-3B85-4938-AAAD-E57F8FC8EB80}" destId="{7C7EA0EE-304F-4DAF-A8DC-5A8DD0AF6C42}" srcOrd="0" destOrd="0" presId="urn:microsoft.com/office/officeart/2005/8/layout/orgChart1"/>
    <dgm:cxn modelId="{97050B0C-E7C0-4416-97B3-DA1D1747E4FD}" type="presOf" srcId="{BFB0B6C0-924C-4C1A-805F-E54C59ECDE0D}" destId="{2BEBEBE6-BFD5-4956-90EB-1B0AA9BA8FCE}" srcOrd="0" destOrd="0" presId="urn:microsoft.com/office/officeart/2005/8/layout/orgChart1"/>
    <dgm:cxn modelId="{C2A5F70F-FC98-4CD8-AEDA-4BDD2A6570C0}" type="presOf" srcId="{9BA430EB-6C87-4FA3-A5F9-63DB35054D67}" destId="{CCCFD413-D20E-47FE-91D3-1751F828F1DD}" srcOrd="0" destOrd="0" presId="urn:microsoft.com/office/officeart/2005/8/layout/orgChart1"/>
    <dgm:cxn modelId="{4A80C119-3AE2-4991-AE53-EFE1672E755D}" type="presOf" srcId="{00243C2D-06EB-4497-8C3A-20F691C04387}" destId="{8973D347-ECF1-4F18-BFD8-33FB4759A273}" srcOrd="0" destOrd="0" presId="urn:microsoft.com/office/officeart/2005/8/layout/orgChart1"/>
    <dgm:cxn modelId="{EC2B4A1C-1CCB-4DBA-8D09-03D8D1243530}" type="presOf" srcId="{9BA430EB-6C87-4FA3-A5F9-63DB35054D67}" destId="{B96E9688-A123-40A5-9134-D6107B978122}" srcOrd="1" destOrd="0" presId="urn:microsoft.com/office/officeart/2005/8/layout/orgChart1"/>
    <dgm:cxn modelId="{5850FA1D-C432-452F-8128-737C7DF186E1}" type="presOf" srcId="{9EFF5A1B-4EAA-41D9-BF8B-46D4DF1C3DF3}" destId="{3F6DC0B1-A4BC-44BC-B705-923DC498657B}" srcOrd="0" destOrd="0" presId="urn:microsoft.com/office/officeart/2005/8/layout/orgChart1"/>
    <dgm:cxn modelId="{F3C9531E-EF0C-4152-B025-C1FEF1C5F097}" type="presOf" srcId="{61838320-3B85-4938-AAAD-E57F8FC8EB80}" destId="{6BA496A2-47E5-4340-BC28-5E0ED76F640F}" srcOrd="1" destOrd="0" presId="urn:microsoft.com/office/officeart/2005/8/layout/orgChart1"/>
    <dgm:cxn modelId="{04EA7029-39CD-4F48-98FF-00F848683CB7}" srcId="{9EFF5A1B-4EAA-41D9-BF8B-46D4DF1C3DF3}" destId="{9BA430EB-6C87-4FA3-A5F9-63DB35054D67}" srcOrd="0" destOrd="0" parTransId="{6D6E04B9-7338-4DE4-88FF-923DD3E8E9E0}" sibTransId="{6EF223D0-8193-4AB8-A14B-DC1C5E3B1954}"/>
    <dgm:cxn modelId="{90A8782B-AE53-4B12-BD82-3638E1436B80}" type="presOf" srcId="{33A2E038-E05F-4C5F-B8AA-D1A5FE0CB9E6}" destId="{1399A9EE-7253-44A9-B699-5E7D2FBD9C94}" srcOrd="0" destOrd="0" presId="urn:microsoft.com/office/officeart/2005/8/layout/orgChart1"/>
    <dgm:cxn modelId="{BD14D53F-005C-4C32-9279-41FA5A9B6B23}" srcId="{9BA430EB-6C87-4FA3-A5F9-63DB35054D67}" destId="{011C6B1D-B161-4CD2-9DDC-EB0B832E78E8}" srcOrd="3" destOrd="0" parTransId="{33A2E038-E05F-4C5F-B8AA-D1A5FE0CB9E6}" sibTransId="{1B79C4AE-98EB-4D7D-8F89-7BB828BE170C}"/>
    <dgm:cxn modelId="{34338743-4899-49E5-9562-0F06B0EC715F}" type="presOf" srcId="{B726BF21-1B6B-490F-B90B-3ED63F245ABB}" destId="{E23EEC0F-C428-4D38-8946-F7222C079D72}" srcOrd="1" destOrd="0" presId="urn:microsoft.com/office/officeart/2005/8/layout/orgChart1"/>
    <dgm:cxn modelId="{FD89D170-CC03-4E85-A2DC-79BEB34437C7}" srcId="{9BA430EB-6C87-4FA3-A5F9-63DB35054D67}" destId="{F88A8947-6A32-4034-AE2B-61E58E10EA78}" srcOrd="4" destOrd="0" parTransId="{9AD65258-A56F-45C4-AE02-4DDF4E33C47B}" sibTransId="{BA956AC6-7D84-46C1-983C-E3884F14A182}"/>
    <dgm:cxn modelId="{15B55074-5ADF-4769-820C-F5AE480AB73F}" type="presOf" srcId="{55987FD3-1B35-4A8B-B8BC-AF953A5E00A1}" destId="{A7332A0A-5929-422C-87BB-0B43CD1122E4}" srcOrd="0" destOrd="0" presId="urn:microsoft.com/office/officeart/2005/8/layout/orgChart1"/>
    <dgm:cxn modelId="{F9FDDB76-887E-42A2-93B7-02AFDB9FE51E}" type="presOf" srcId="{5B44C38B-6C0A-475B-A3E4-5CD164D53ED3}" destId="{24C1C258-D309-459D-BC83-A4BB3A421399}" srcOrd="1" destOrd="0" presId="urn:microsoft.com/office/officeart/2005/8/layout/orgChart1"/>
    <dgm:cxn modelId="{8B800357-3C15-418E-AD59-88CBE7ECA36D}" type="presOf" srcId="{00243C2D-06EB-4497-8C3A-20F691C04387}" destId="{FB630FEC-D380-4417-9BAD-AE3DE712A4F4}" srcOrd="1" destOrd="0" presId="urn:microsoft.com/office/officeart/2005/8/layout/orgChart1"/>
    <dgm:cxn modelId="{92949B84-B0D7-49AD-A4EB-0443563762FC}" type="presOf" srcId="{011C6B1D-B161-4CD2-9DDC-EB0B832E78E8}" destId="{F8B15BAE-241C-4FAE-8569-9FD72D8A8432}" srcOrd="1" destOrd="0" presId="urn:microsoft.com/office/officeart/2005/8/layout/orgChart1"/>
    <dgm:cxn modelId="{44582F98-0D52-4B40-9F8D-708EB5DAA28C}" type="presOf" srcId="{011C6B1D-B161-4CD2-9DDC-EB0B832E78E8}" destId="{2123C44C-F89A-4297-A467-182A618A8D42}" srcOrd="0" destOrd="0" presId="urn:microsoft.com/office/officeart/2005/8/layout/orgChart1"/>
    <dgm:cxn modelId="{1C8FDB9E-E159-4C21-A3A7-A9D9CFDE4A10}" srcId="{9BA430EB-6C87-4FA3-A5F9-63DB35054D67}" destId="{5B44C38B-6C0A-475B-A3E4-5CD164D53ED3}" srcOrd="0" destOrd="0" parTransId="{BFB0B6C0-924C-4C1A-805F-E54C59ECDE0D}" sibTransId="{66DBE84B-EA59-4287-BD70-B2EB00DE7920}"/>
    <dgm:cxn modelId="{03D81AA2-B1C8-4B19-A4C0-1030BE49EB53}" type="presOf" srcId="{B726BF21-1B6B-490F-B90B-3ED63F245ABB}" destId="{AD3277A4-3810-4C11-9A3E-7D5E43A1DD3C}" srcOrd="0" destOrd="0" presId="urn:microsoft.com/office/officeart/2005/8/layout/orgChart1"/>
    <dgm:cxn modelId="{EC0C33B1-9B1E-4559-A756-34B5CAE71CB3}" type="presOf" srcId="{F88A8947-6A32-4034-AE2B-61E58E10EA78}" destId="{2566A57B-7C1D-4CCD-920E-6696FD0D6AB5}" srcOrd="1" destOrd="0" presId="urn:microsoft.com/office/officeart/2005/8/layout/orgChart1"/>
    <dgm:cxn modelId="{85A487B7-C678-49D8-A447-2AE9213D8643}" srcId="{9BA430EB-6C87-4FA3-A5F9-63DB35054D67}" destId="{00243C2D-06EB-4497-8C3A-20F691C04387}" srcOrd="2" destOrd="0" parTransId="{55987FD3-1B35-4A8B-B8BC-AF953A5E00A1}" sibTransId="{F47E6A10-41C8-499B-ACE0-CB803FD88DB4}"/>
    <dgm:cxn modelId="{676739BD-84CD-4090-86F9-6A9C6D95900F}" srcId="{9BA430EB-6C87-4FA3-A5F9-63DB35054D67}" destId="{61838320-3B85-4938-AAAD-E57F8FC8EB80}" srcOrd="5" destOrd="0" parTransId="{D8BF0A43-8944-46DC-B0CD-83AB22FD8191}" sibTransId="{CE86AC85-5DC5-43E9-A627-AC8D65F26241}"/>
    <dgm:cxn modelId="{82D5C7C0-D871-45B4-A233-8B822C2A15D3}" type="presOf" srcId="{D8BF0A43-8944-46DC-B0CD-83AB22FD8191}" destId="{439726E3-1985-47A2-A151-4E197EB86CCB}" srcOrd="0" destOrd="0" presId="urn:microsoft.com/office/officeart/2005/8/layout/orgChart1"/>
    <dgm:cxn modelId="{4A4314C6-8D8D-4DB1-B3A2-2F4B126526C0}" type="presOf" srcId="{F88A8947-6A32-4034-AE2B-61E58E10EA78}" destId="{80F507CB-E14F-4687-85AD-53A00C95E59D}" srcOrd="0" destOrd="0" presId="urn:microsoft.com/office/officeart/2005/8/layout/orgChart1"/>
    <dgm:cxn modelId="{9AEFA6CA-C2EC-437E-9349-87DB4382558D}" type="presOf" srcId="{5B44C38B-6C0A-475B-A3E4-5CD164D53ED3}" destId="{11AFF650-C2E6-4927-9337-8671115F6ECF}" srcOrd="0" destOrd="0" presId="urn:microsoft.com/office/officeart/2005/8/layout/orgChart1"/>
    <dgm:cxn modelId="{0E5338D0-CE4F-4342-94BF-91031973F9D4}" srcId="{9BA430EB-6C87-4FA3-A5F9-63DB35054D67}" destId="{B726BF21-1B6B-490F-B90B-3ED63F245ABB}" srcOrd="1" destOrd="0" parTransId="{2E0509B1-71F7-4CD5-8CC5-C36793064EFD}" sibTransId="{C17E1750-0688-466E-94A2-9ADBA9B61AF6}"/>
    <dgm:cxn modelId="{B4910CE1-901D-4FFD-B0A5-BD536D516844}" type="presOf" srcId="{2E0509B1-71F7-4CD5-8CC5-C36793064EFD}" destId="{1B8FAE9D-548B-45BA-A0D2-58D30157A0CA}" srcOrd="0" destOrd="0" presId="urn:microsoft.com/office/officeart/2005/8/layout/orgChart1"/>
    <dgm:cxn modelId="{F4B789E6-A738-4ADA-A485-30BC7BA8C4C2}" type="presOf" srcId="{9AD65258-A56F-45C4-AE02-4DDF4E33C47B}" destId="{974C542B-39A8-40C3-9B0D-B0D951F0F998}" srcOrd="0" destOrd="0" presId="urn:microsoft.com/office/officeart/2005/8/layout/orgChart1"/>
    <dgm:cxn modelId="{565B7E12-04D5-4E65-B6FC-3C63B725D186}" type="presParOf" srcId="{3F6DC0B1-A4BC-44BC-B705-923DC498657B}" destId="{49AECEDF-56A5-47A8-BAA0-A3724FED9CEE}" srcOrd="0" destOrd="0" presId="urn:microsoft.com/office/officeart/2005/8/layout/orgChart1"/>
    <dgm:cxn modelId="{EEF723F1-C583-4E40-AE3D-D105F90098B2}" type="presParOf" srcId="{49AECEDF-56A5-47A8-BAA0-A3724FED9CEE}" destId="{C345478D-F92B-46FC-BD98-C5FA0AFC6096}" srcOrd="0" destOrd="0" presId="urn:microsoft.com/office/officeart/2005/8/layout/orgChart1"/>
    <dgm:cxn modelId="{5AF185DD-9CA0-4661-B767-2CB8280A2E55}" type="presParOf" srcId="{C345478D-F92B-46FC-BD98-C5FA0AFC6096}" destId="{CCCFD413-D20E-47FE-91D3-1751F828F1DD}" srcOrd="0" destOrd="0" presId="urn:microsoft.com/office/officeart/2005/8/layout/orgChart1"/>
    <dgm:cxn modelId="{8EBD38FD-9BE5-4278-83DD-C6FFDC1670C4}" type="presParOf" srcId="{C345478D-F92B-46FC-BD98-C5FA0AFC6096}" destId="{B96E9688-A123-40A5-9134-D6107B978122}" srcOrd="1" destOrd="0" presId="urn:microsoft.com/office/officeart/2005/8/layout/orgChart1"/>
    <dgm:cxn modelId="{D0FE44C8-36A0-4AD0-8577-CD16EED67040}" type="presParOf" srcId="{49AECEDF-56A5-47A8-BAA0-A3724FED9CEE}" destId="{DA84C552-F43A-451A-914B-238E6CB81831}" srcOrd="1" destOrd="0" presId="urn:microsoft.com/office/officeart/2005/8/layout/orgChart1"/>
    <dgm:cxn modelId="{15A86886-B28E-4536-8F6B-F6BEC9F30C21}" type="presParOf" srcId="{DA84C552-F43A-451A-914B-238E6CB81831}" destId="{2BEBEBE6-BFD5-4956-90EB-1B0AA9BA8FCE}" srcOrd="0" destOrd="0" presId="urn:microsoft.com/office/officeart/2005/8/layout/orgChart1"/>
    <dgm:cxn modelId="{BA62E4E7-6B43-4EB5-90B5-4E592574243D}" type="presParOf" srcId="{DA84C552-F43A-451A-914B-238E6CB81831}" destId="{BC02F712-5D35-4AAE-B94E-8AC6113F72E0}" srcOrd="1" destOrd="0" presId="urn:microsoft.com/office/officeart/2005/8/layout/orgChart1"/>
    <dgm:cxn modelId="{5780F841-DFA3-40A9-8654-D99811BE3057}" type="presParOf" srcId="{BC02F712-5D35-4AAE-B94E-8AC6113F72E0}" destId="{0DA814B6-E4E3-4A43-8D6E-F55CC705E75F}" srcOrd="0" destOrd="0" presId="urn:microsoft.com/office/officeart/2005/8/layout/orgChart1"/>
    <dgm:cxn modelId="{9EB08793-3AAB-421E-8C0F-14FA469EEB4D}" type="presParOf" srcId="{0DA814B6-E4E3-4A43-8D6E-F55CC705E75F}" destId="{11AFF650-C2E6-4927-9337-8671115F6ECF}" srcOrd="0" destOrd="0" presId="urn:microsoft.com/office/officeart/2005/8/layout/orgChart1"/>
    <dgm:cxn modelId="{76D1C570-6976-4339-9DEF-C2BD0B831677}" type="presParOf" srcId="{0DA814B6-E4E3-4A43-8D6E-F55CC705E75F}" destId="{24C1C258-D309-459D-BC83-A4BB3A421399}" srcOrd="1" destOrd="0" presId="urn:microsoft.com/office/officeart/2005/8/layout/orgChart1"/>
    <dgm:cxn modelId="{0DE2FA6B-EA9E-46E3-BEE7-6BEF2F679036}" type="presParOf" srcId="{BC02F712-5D35-4AAE-B94E-8AC6113F72E0}" destId="{23D24F92-4CC1-4481-A7B3-7F82E6BED3B8}" srcOrd="1" destOrd="0" presId="urn:microsoft.com/office/officeart/2005/8/layout/orgChart1"/>
    <dgm:cxn modelId="{46C6E5A1-33A1-4829-B62F-5B0A203E945C}" type="presParOf" srcId="{BC02F712-5D35-4AAE-B94E-8AC6113F72E0}" destId="{0AE86110-E3C2-4D1A-8B5C-0DBF57CE0F97}" srcOrd="2" destOrd="0" presId="urn:microsoft.com/office/officeart/2005/8/layout/orgChart1"/>
    <dgm:cxn modelId="{26F4CB0B-CF95-4D1D-A787-AD0FEA5C7E5C}" type="presParOf" srcId="{DA84C552-F43A-451A-914B-238E6CB81831}" destId="{1B8FAE9D-548B-45BA-A0D2-58D30157A0CA}" srcOrd="2" destOrd="0" presId="urn:microsoft.com/office/officeart/2005/8/layout/orgChart1"/>
    <dgm:cxn modelId="{D8C3492B-F0CB-473D-9173-DBEFAD2FA351}" type="presParOf" srcId="{DA84C552-F43A-451A-914B-238E6CB81831}" destId="{5EC27190-55C8-4426-BF78-6225A07D93DA}" srcOrd="3" destOrd="0" presId="urn:microsoft.com/office/officeart/2005/8/layout/orgChart1"/>
    <dgm:cxn modelId="{6592E64F-D57E-46D1-BC88-8B96510DF5AF}" type="presParOf" srcId="{5EC27190-55C8-4426-BF78-6225A07D93DA}" destId="{63928AA9-EA92-45F9-9578-035DBF252123}" srcOrd="0" destOrd="0" presId="urn:microsoft.com/office/officeart/2005/8/layout/orgChart1"/>
    <dgm:cxn modelId="{114ADBB0-A323-4161-BA3F-A8FB65D1B198}" type="presParOf" srcId="{63928AA9-EA92-45F9-9578-035DBF252123}" destId="{AD3277A4-3810-4C11-9A3E-7D5E43A1DD3C}" srcOrd="0" destOrd="0" presId="urn:microsoft.com/office/officeart/2005/8/layout/orgChart1"/>
    <dgm:cxn modelId="{49CA213E-746E-42D2-A338-E16E47749473}" type="presParOf" srcId="{63928AA9-EA92-45F9-9578-035DBF252123}" destId="{E23EEC0F-C428-4D38-8946-F7222C079D72}" srcOrd="1" destOrd="0" presId="urn:microsoft.com/office/officeart/2005/8/layout/orgChart1"/>
    <dgm:cxn modelId="{FAFC00E8-DD4D-4509-A8E7-6C71220D277A}" type="presParOf" srcId="{5EC27190-55C8-4426-BF78-6225A07D93DA}" destId="{BA1EE207-AD7F-4A90-8CDB-A492AE0ADFA3}" srcOrd="1" destOrd="0" presId="urn:microsoft.com/office/officeart/2005/8/layout/orgChart1"/>
    <dgm:cxn modelId="{2780D75A-CC71-469C-AF5D-D0C0D328307D}" type="presParOf" srcId="{5EC27190-55C8-4426-BF78-6225A07D93DA}" destId="{C485A01C-FE1D-4C9B-8330-2F9702801E1F}" srcOrd="2" destOrd="0" presId="urn:microsoft.com/office/officeart/2005/8/layout/orgChart1"/>
    <dgm:cxn modelId="{E4EE121A-E688-4097-8BD5-98DD868380FB}" type="presParOf" srcId="{DA84C552-F43A-451A-914B-238E6CB81831}" destId="{A7332A0A-5929-422C-87BB-0B43CD1122E4}" srcOrd="4" destOrd="0" presId="urn:microsoft.com/office/officeart/2005/8/layout/orgChart1"/>
    <dgm:cxn modelId="{B9E95A46-255D-4B45-ADBA-D31E9CF6C074}" type="presParOf" srcId="{DA84C552-F43A-451A-914B-238E6CB81831}" destId="{9CD6D5EB-2942-464F-BA2A-A36B27D73DBD}" srcOrd="5" destOrd="0" presId="urn:microsoft.com/office/officeart/2005/8/layout/orgChart1"/>
    <dgm:cxn modelId="{514C54DC-EBDD-4E85-BFD8-A6D8C9A7BA2B}" type="presParOf" srcId="{9CD6D5EB-2942-464F-BA2A-A36B27D73DBD}" destId="{F2298DD0-F97F-4263-A7F0-43A55CFE60EC}" srcOrd="0" destOrd="0" presId="urn:microsoft.com/office/officeart/2005/8/layout/orgChart1"/>
    <dgm:cxn modelId="{60AFF5F8-E02D-4FC8-94BE-5C1C7C5F98E6}" type="presParOf" srcId="{F2298DD0-F97F-4263-A7F0-43A55CFE60EC}" destId="{8973D347-ECF1-4F18-BFD8-33FB4759A273}" srcOrd="0" destOrd="0" presId="urn:microsoft.com/office/officeart/2005/8/layout/orgChart1"/>
    <dgm:cxn modelId="{33D831AD-7E71-434A-ACBC-1CFF6391C3F4}" type="presParOf" srcId="{F2298DD0-F97F-4263-A7F0-43A55CFE60EC}" destId="{FB630FEC-D380-4417-9BAD-AE3DE712A4F4}" srcOrd="1" destOrd="0" presId="urn:microsoft.com/office/officeart/2005/8/layout/orgChart1"/>
    <dgm:cxn modelId="{3F12C1E0-70DF-4D06-BC3C-B1F5266979D0}" type="presParOf" srcId="{9CD6D5EB-2942-464F-BA2A-A36B27D73DBD}" destId="{5799BCE0-2E0B-4916-91CE-C72A8C6F11AA}" srcOrd="1" destOrd="0" presId="urn:microsoft.com/office/officeart/2005/8/layout/orgChart1"/>
    <dgm:cxn modelId="{E601169F-D073-4B27-938A-FC3372C3A943}" type="presParOf" srcId="{9CD6D5EB-2942-464F-BA2A-A36B27D73DBD}" destId="{A17CB510-7DDF-406A-BE65-1325DA61FA7A}" srcOrd="2" destOrd="0" presId="urn:microsoft.com/office/officeart/2005/8/layout/orgChart1"/>
    <dgm:cxn modelId="{6540C789-4B21-4586-A9C0-8BAD362CFF15}" type="presParOf" srcId="{DA84C552-F43A-451A-914B-238E6CB81831}" destId="{1399A9EE-7253-44A9-B699-5E7D2FBD9C94}" srcOrd="6" destOrd="0" presId="urn:microsoft.com/office/officeart/2005/8/layout/orgChart1"/>
    <dgm:cxn modelId="{CA9243CF-631F-450F-BA0E-E826D8663654}" type="presParOf" srcId="{DA84C552-F43A-451A-914B-238E6CB81831}" destId="{F49BFF31-0C1B-412F-855A-AE2F41039B8D}" srcOrd="7" destOrd="0" presId="urn:microsoft.com/office/officeart/2005/8/layout/orgChart1"/>
    <dgm:cxn modelId="{FD078374-9717-423C-851A-E760480B7FE2}" type="presParOf" srcId="{F49BFF31-0C1B-412F-855A-AE2F41039B8D}" destId="{CB28C3C7-4C03-4386-BC61-2B9B247CD7B9}" srcOrd="0" destOrd="0" presId="urn:microsoft.com/office/officeart/2005/8/layout/orgChart1"/>
    <dgm:cxn modelId="{E3B6C171-303D-4C90-906E-3432BAB076B1}" type="presParOf" srcId="{CB28C3C7-4C03-4386-BC61-2B9B247CD7B9}" destId="{2123C44C-F89A-4297-A467-182A618A8D42}" srcOrd="0" destOrd="0" presId="urn:microsoft.com/office/officeart/2005/8/layout/orgChart1"/>
    <dgm:cxn modelId="{B0C24E71-767A-4586-9065-FBC152966E6B}" type="presParOf" srcId="{CB28C3C7-4C03-4386-BC61-2B9B247CD7B9}" destId="{F8B15BAE-241C-4FAE-8569-9FD72D8A8432}" srcOrd="1" destOrd="0" presId="urn:microsoft.com/office/officeart/2005/8/layout/orgChart1"/>
    <dgm:cxn modelId="{7F5E303F-D692-46DC-AF81-245D3D63FBDB}" type="presParOf" srcId="{F49BFF31-0C1B-412F-855A-AE2F41039B8D}" destId="{B5D8C22B-3347-4551-AF48-35D3F4282CF0}" srcOrd="1" destOrd="0" presId="urn:microsoft.com/office/officeart/2005/8/layout/orgChart1"/>
    <dgm:cxn modelId="{22939119-4F78-4A2F-AB71-E238527DD6D2}" type="presParOf" srcId="{F49BFF31-0C1B-412F-855A-AE2F41039B8D}" destId="{5350CC31-3FCE-4C08-A552-A5823D932B0C}" srcOrd="2" destOrd="0" presId="urn:microsoft.com/office/officeart/2005/8/layout/orgChart1"/>
    <dgm:cxn modelId="{1A4EBEBD-9C2F-4186-8DD0-5A749EA54BBD}" type="presParOf" srcId="{DA84C552-F43A-451A-914B-238E6CB81831}" destId="{974C542B-39A8-40C3-9B0D-B0D951F0F998}" srcOrd="8" destOrd="0" presId="urn:microsoft.com/office/officeart/2005/8/layout/orgChart1"/>
    <dgm:cxn modelId="{04A77AAD-261B-43F3-B9EB-4E5630942F4C}" type="presParOf" srcId="{DA84C552-F43A-451A-914B-238E6CB81831}" destId="{E8272206-357B-4069-B2A9-BBB0F0D09C53}" srcOrd="9" destOrd="0" presId="urn:microsoft.com/office/officeart/2005/8/layout/orgChart1"/>
    <dgm:cxn modelId="{6657C639-A31C-4B1A-B30E-B6E5E22C82C6}" type="presParOf" srcId="{E8272206-357B-4069-B2A9-BBB0F0D09C53}" destId="{2A1F0465-28B8-45EC-B2C7-CF382E1C2D18}" srcOrd="0" destOrd="0" presId="urn:microsoft.com/office/officeart/2005/8/layout/orgChart1"/>
    <dgm:cxn modelId="{6DB7237A-E39D-49A4-A63B-30AB94298B66}" type="presParOf" srcId="{2A1F0465-28B8-45EC-B2C7-CF382E1C2D18}" destId="{80F507CB-E14F-4687-85AD-53A00C95E59D}" srcOrd="0" destOrd="0" presId="urn:microsoft.com/office/officeart/2005/8/layout/orgChart1"/>
    <dgm:cxn modelId="{470F20E3-61AE-4DD0-96F9-E85E1DAFFDEE}" type="presParOf" srcId="{2A1F0465-28B8-45EC-B2C7-CF382E1C2D18}" destId="{2566A57B-7C1D-4CCD-920E-6696FD0D6AB5}" srcOrd="1" destOrd="0" presId="urn:microsoft.com/office/officeart/2005/8/layout/orgChart1"/>
    <dgm:cxn modelId="{812E0C3C-95D1-4D4A-9C2B-75A5C016F1C2}" type="presParOf" srcId="{E8272206-357B-4069-B2A9-BBB0F0D09C53}" destId="{C3313723-B028-4188-94B3-CADB511C1CA7}" srcOrd="1" destOrd="0" presId="urn:microsoft.com/office/officeart/2005/8/layout/orgChart1"/>
    <dgm:cxn modelId="{D5847D34-A9BA-4DBE-83F9-6617F0E0302A}" type="presParOf" srcId="{E8272206-357B-4069-B2A9-BBB0F0D09C53}" destId="{D794DB72-16EB-4A74-8D18-D51F4D634446}" srcOrd="2" destOrd="0" presId="urn:microsoft.com/office/officeart/2005/8/layout/orgChart1"/>
    <dgm:cxn modelId="{D7DEEF86-BB55-4694-AEF7-8D5180C464BC}" type="presParOf" srcId="{DA84C552-F43A-451A-914B-238E6CB81831}" destId="{439726E3-1985-47A2-A151-4E197EB86CCB}" srcOrd="10" destOrd="0" presId="urn:microsoft.com/office/officeart/2005/8/layout/orgChart1"/>
    <dgm:cxn modelId="{8BEEE20D-4C69-4DD2-BFC8-35C830AD581B}" type="presParOf" srcId="{DA84C552-F43A-451A-914B-238E6CB81831}" destId="{1CECFB20-2695-4780-9B5D-3508AB7A7078}" srcOrd="11" destOrd="0" presId="urn:microsoft.com/office/officeart/2005/8/layout/orgChart1"/>
    <dgm:cxn modelId="{C457262E-0C15-4E54-8879-00A2FFE671D0}" type="presParOf" srcId="{1CECFB20-2695-4780-9B5D-3508AB7A7078}" destId="{6FAEA11D-C53C-4949-8C4D-22C2F8284D95}" srcOrd="0" destOrd="0" presId="urn:microsoft.com/office/officeart/2005/8/layout/orgChart1"/>
    <dgm:cxn modelId="{37356B54-4678-4B35-9479-8C99D7F520EE}" type="presParOf" srcId="{6FAEA11D-C53C-4949-8C4D-22C2F8284D95}" destId="{7C7EA0EE-304F-4DAF-A8DC-5A8DD0AF6C42}" srcOrd="0" destOrd="0" presId="urn:microsoft.com/office/officeart/2005/8/layout/orgChart1"/>
    <dgm:cxn modelId="{DD73A8E8-8C76-4E63-886F-121D651EDE61}" type="presParOf" srcId="{6FAEA11D-C53C-4949-8C4D-22C2F8284D95}" destId="{6BA496A2-47E5-4340-BC28-5E0ED76F640F}" srcOrd="1" destOrd="0" presId="urn:microsoft.com/office/officeart/2005/8/layout/orgChart1"/>
    <dgm:cxn modelId="{163937C7-01F3-474E-A97E-8FEA20581C21}" type="presParOf" srcId="{1CECFB20-2695-4780-9B5D-3508AB7A7078}" destId="{11F8D5F6-38B6-4E2A-95F5-2A5B44C027E4}" srcOrd="1" destOrd="0" presId="urn:microsoft.com/office/officeart/2005/8/layout/orgChart1"/>
    <dgm:cxn modelId="{BAAEEC34-F8F5-433B-82C1-6A739242441D}" type="presParOf" srcId="{1CECFB20-2695-4780-9B5D-3508AB7A7078}" destId="{F03CBB85-A814-41C6-B045-C7AD74784A8A}" srcOrd="2" destOrd="0" presId="urn:microsoft.com/office/officeart/2005/8/layout/orgChart1"/>
    <dgm:cxn modelId="{6449D18B-E548-4CE4-865F-6F1FA5242686}" type="presParOf" srcId="{49AECEDF-56A5-47A8-BAA0-A3724FED9CEE}" destId="{6F74A8F0-61DC-4780-A908-C1737930EDD4}"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EFF5A1B-4EAA-41D9-BF8B-46D4DF1C3DF3}" type="doc">
      <dgm:prSet loTypeId="urn:microsoft.com/office/officeart/2005/8/layout/orgChart1" loCatId="hierarchy" qsTypeId="urn:microsoft.com/office/officeart/2005/8/quickstyle/simple1" qsCatId="simple" csTypeId="urn:microsoft.com/office/officeart/2005/8/colors/accent5_2" csCatId="accent5" phldr="1"/>
      <dgm:spPr/>
      <dgm:t>
        <a:bodyPr/>
        <a:lstStyle/>
        <a:p>
          <a:endParaRPr lang="en-GB"/>
        </a:p>
      </dgm:t>
    </dgm:pt>
    <dgm:pt modelId="{9BA430EB-6C87-4FA3-A5F9-63DB35054D67}">
      <dgm:prSet phldrT="[Text]" phldr="0"/>
      <dgm:spPr/>
      <dgm:t>
        <a:bodyPr/>
        <a:lstStyle/>
        <a:p>
          <a:pPr rtl="0"/>
          <a:r>
            <a:rPr lang="en-GB">
              <a:latin typeface="Gill Sans MT" panose="020B0502020104020203"/>
            </a:rPr>
            <a:t> Ethnic diversity analysis</a:t>
          </a:r>
          <a:endParaRPr lang="en-GB"/>
        </a:p>
      </dgm:t>
    </dgm:pt>
    <dgm:pt modelId="{6D6E04B9-7338-4DE4-88FF-923DD3E8E9E0}" type="parTrans" cxnId="{04EA7029-39CD-4F48-98FF-00F848683CB7}">
      <dgm:prSet/>
      <dgm:spPr/>
      <dgm:t>
        <a:bodyPr/>
        <a:lstStyle/>
        <a:p>
          <a:endParaRPr lang="en-GB"/>
        </a:p>
      </dgm:t>
    </dgm:pt>
    <dgm:pt modelId="{6EF223D0-8193-4AB8-A14B-DC1C5E3B1954}" type="sibTrans" cxnId="{04EA7029-39CD-4F48-98FF-00F848683CB7}">
      <dgm:prSet/>
      <dgm:spPr/>
      <dgm:t>
        <a:bodyPr/>
        <a:lstStyle/>
        <a:p>
          <a:endParaRPr lang="en-GB"/>
        </a:p>
      </dgm:t>
    </dgm:pt>
    <dgm:pt modelId="{E805C98C-C3C1-4E8C-8713-08BB2F913F53}">
      <dgm:prSet phldr="0"/>
      <dgm:spPr/>
      <dgm:t>
        <a:bodyPr/>
        <a:lstStyle/>
        <a:p>
          <a:pPr rtl="0"/>
          <a:r>
            <a:rPr lang="en-GB">
              <a:latin typeface="Gill Sans MT" panose="020B0502020104020203"/>
            </a:rPr>
            <a:t>Ethnic diversity reform suggestions.</a:t>
          </a:r>
        </a:p>
      </dgm:t>
    </dgm:pt>
    <dgm:pt modelId="{0F1A5941-E27D-4364-80BC-A1CCC2EF0078}" type="parTrans" cxnId="{8EFC3257-C78B-46AD-9D46-A08E0581CCC8}">
      <dgm:prSet/>
      <dgm:spPr/>
    </dgm:pt>
    <dgm:pt modelId="{7B89CE46-14A3-4773-AB28-8B1F98CD6DEF}" type="sibTrans" cxnId="{8EFC3257-C78B-46AD-9D46-A08E0581CCC8}">
      <dgm:prSet/>
      <dgm:spPr/>
    </dgm:pt>
    <dgm:pt modelId="{6D3AABF6-FB89-4D51-A856-328E93E9BBBD}">
      <dgm:prSet phldr="0"/>
      <dgm:spPr/>
      <dgm:t>
        <a:bodyPr/>
        <a:lstStyle/>
        <a:p>
          <a:pPr rtl="0"/>
          <a:r>
            <a:rPr lang="en-GB">
              <a:latin typeface="Gill Sans MT" panose="020B0502020104020203"/>
            </a:rPr>
            <a:t>Gender diversity</a:t>
          </a:r>
        </a:p>
      </dgm:t>
    </dgm:pt>
    <dgm:pt modelId="{8390F62D-2760-4CA3-B4B2-D058E7793642}" type="parTrans" cxnId="{FA201EC0-D883-4B07-8637-F9CC4E936A28}">
      <dgm:prSet/>
      <dgm:spPr/>
    </dgm:pt>
    <dgm:pt modelId="{3B41A6D9-28CA-40BC-8DEF-22CDCFEFA932}" type="sibTrans" cxnId="{FA201EC0-D883-4B07-8637-F9CC4E936A28}">
      <dgm:prSet/>
      <dgm:spPr/>
    </dgm:pt>
    <dgm:pt modelId="{2277AB1D-00A3-4AEB-A595-ADB379CF97B0}">
      <dgm:prSet phldr="0"/>
      <dgm:spPr/>
      <dgm:t>
        <a:bodyPr/>
        <a:lstStyle/>
        <a:p>
          <a:pPr rtl="0"/>
          <a:r>
            <a:rPr lang="en-GB">
              <a:latin typeface="Gill Sans MT" panose="020B0502020104020203"/>
            </a:rPr>
            <a:t>Comparisons of statistics</a:t>
          </a:r>
          <a:endParaRPr lang="en-GB"/>
        </a:p>
      </dgm:t>
    </dgm:pt>
    <dgm:pt modelId="{EA92BA18-32D4-4BD6-9193-74F8495547C2}" type="parTrans" cxnId="{457C05F9-B7D8-48CA-B71B-AA29C4C28ECD}">
      <dgm:prSet/>
      <dgm:spPr/>
    </dgm:pt>
    <dgm:pt modelId="{F1D5DFB7-A50D-4924-9CB2-99373DB98E1F}" type="sibTrans" cxnId="{457C05F9-B7D8-48CA-B71B-AA29C4C28ECD}">
      <dgm:prSet/>
      <dgm:spPr/>
    </dgm:pt>
    <dgm:pt modelId="{DE2ACDA0-C7DE-4AC7-B752-AF865946E503}">
      <dgm:prSet phldr="0"/>
      <dgm:spPr/>
      <dgm:t>
        <a:bodyPr/>
        <a:lstStyle/>
        <a:p>
          <a:pPr rtl="0"/>
          <a:r>
            <a:rPr lang="en-GB">
              <a:latin typeface="Gill Sans MT" panose="020B0502020104020203"/>
            </a:rPr>
            <a:t>Statistics of the makeup of the solicitors profession.</a:t>
          </a:r>
        </a:p>
      </dgm:t>
    </dgm:pt>
    <dgm:pt modelId="{9E554F42-C8CE-4A1E-B571-6C8796F067CB}" type="parTrans" cxnId="{35CBBEB7-311E-4B0A-902E-63104AF1181D}">
      <dgm:prSet/>
      <dgm:spPr/>
    </dgm:pt>
    <dgm:pt modelId="{BC3CC88A-94AE-466C-B114-F3E39EC6C993}" type="sibTrans" cxnId="{35CBBEB7-311E-4B0A-902E-63104AF1181D}">
      <dgm:prSet/>
      <dgm:spPr/>
    </dgm:pt>
    <dgm:pt modelId="{EEC5E25A-E698-4B55-863D-4CA157BA43DB}">
      <dgm:prSet phldr="0"/>
      <dgm:spPr/>
      <dgm:t>
        <a:bodyPr/>
        <a:lstStyle/>
        <a:p>
          <a:pPr rtl="0"/>
          <a:r>
            <a:rPr lang="en-GB">
              <a:latin typeface="Gill Sans MT" panose="020B0502020104020203"/>
            </a:rPr>
            <a:t>Gender diversity: Transgender.</a:t>
          </a:r>
        </a:p>
      </dgm:t>
    </dgm:pt>
    <dgm:pt modelId="{C1291DB0-EA84-40B7-9E55-62C78985651D}" type="parTrans" cxnId="{2217EDBA-CB8C-4BE6-8DA6-54B152B4D713}">
      <dgm:prSet/>
      <dgm:spPr/>
    </dgm:pt>
    <dgm:pt modelId="{FD3E4776-D5D0-43BF-ADF6-0D03EDDD4BF7}" type="sibTrans" cxnId="{2217EDBA-CB8C-4BE6-8DA6-54B152B4D713}">
      <dgm:prSet/>
      <dgm:spPr/>
    </dgm:pt>
    <dgm:pt modelId="{3F6DC0B1-A4BC-44BC-B705-923DC498657B}" type="pres">
      <dgm:prSet presAssocID="{9EFF5A1B-4EAA-41D9-BF8B-46D4DF1C3DF3}" presName="hierChild1" presStyleCnt="0">
        <dgm:presLayoutVars>
          <dgm:orgChart val="1"/>
          <dgm:chPref val="1"/>
          <dgm:dir/>
          <dgm:animOne val="branch"/>
          <dgm:animLvl val="lvl"/>
          <dgm:resizeHandles/>
        </dgm:presLayoutVars>
      </dgm:prSet>
      <dgm:spPr/>
    </dgm:pt>
    <dgm:pt modelId="{49AECEDF-56A5-47A8-BAA0-A3724FED9CEE}" type="pres">
      <dgm:prSet presAssocID="{9BA430EB-6C87-4FA3-A5F9-63DB35054D67}" presName="hierRoot1" presStyleCnt="0">
        <dgm:presLayoutVars>
          <dgm:hierBranch val="init"/>
        </dgm:presLayoutVars>
      </dgm:prSet>
      <dgm:spPr/>
    </dgm:pt>
    <dgm:pt modelId="{C345478D-F92B-46FC-BD98-C5FA0AFC6096}" type="pres">
      <dgm:prSet presAssocID="{9BA430EB-6C87-4FA3-A5F9-63DB35054D67}" presName="rootComposite1" presStyleCnt="0"/>
      <dgm:spPr/>
    </dgm:pt>
    <dgm:pt modelId="{CCCFD413-D20E-47FE-91D3-1751F828F1DD}" type="pres">
      <dgm:prSet presAssocID="{9BA430EB-6C87-4FA3-A5F9-63DB35054D67}" presName="rootText1" presStyleLbl="node0" presStyleIdx="0" presStyleCnt="1">
        <dgm:presLayoutVars>
          <dgm:chPref val="3"/>
        </dgm:presLayoutVars>
      </dgm:prSet>
      <dgm:spPr/>
    </dgm:pt>
    <dgm:pt modelId="{B96E9688-A123-40A5-9134-D6107B978122}" type="pres">
      <dgm:prSet presAssocID="{9BA430EB-6C87-4FA3-A5F9-63DB35054D67}" presName="rootConnector1" presStyleLbl="node1" presStyleIdx="0" presStyleCnt="0"/>
      <dgm:spPr/>
    </dgm:pt>
    <dgm:pt modelId="{DA84C552-F43A-451A-914B-238E6CB81831}" type="pres">
      <dgm:prSet presAssocID="{9BA430EB-6C87-4FA3-A5F9-63DB35054D67}" presName="hierChild2" presStyleCnt="0"/>
      <dgm:spPr/>
    </dgm:pt>
    <dgm:pt modelId="{6169D148-2ABF-4C84-924A-9E726BD2A44C}" type="pres">
      <dgm:prSet presAssocID="{0F1A5941-E27D-4364-80BC-A1CCC2EF0078}" presName="Name37" presStyleLbl="parChTrans1D2" presStyleIdx="0" presStyleCnt="5"/>
      <dgm:spPr/>
    </dgm:pt>
    <dgm:pt modelId="{F729C03A-60B4-4E71-85CE-28ADF6646D19}" type="pres">
      <dgm:prSet presAssocID="{E805C98C-C3C1-4E8C-8713-08BB2F913F53}" presName="hierRoot2" presStyleCnt="0">
        <dgm:presLayoutVars>
          <dgm:hierBranch val="init"/>
        </dgm:presLayoutVars>
      </dgm:prSet>
      <dgm:spPr/>
    </dgm:pt>
    <dgm:pt modelId="{90619220-3311-4E47-9421-569CE714B481}" type="pres">
      <dgm:prSet presAssocID="{E805C98C-C3C1-4E8C-8713-08BB2F913F53}" presName="rootComposite" presStyleCnt="0"/>
      <dgm:spPr/>
    </dgm:pt>
    <dgm:pt modelId="{B52801E5-B52F-4E3B-990E-A6F63FE2BF40}" type="pres">
      <dgm:prSet presAssocID="{E805C98C-C3C1-4E8C-8713-08BB2F913F53}" presName="rootText" presStyleLbl="node2" presStyleIdx="0" presStyleCnt="5">
        <dgm:presLayoutVars>
          <dgm:chPref val="3"/>
        </dgm:presLayoutVars>
      </dgm:prSet>
      <dgm:spPr/>
    </dgm:pt>
    <dgm:pt modelId="{F3FAAFA8-078E-41A7-9BED-55628F8792D1}" type="pres">
      <dgm:prSet presAssocID="{E805C98C-C3C1-4E8C-8713-08BB2F913F53}" presName="rootConnector" presStyleLbl="node2" presStyleIdx="0" presStyleCnt="5"/>
      <dgm:spPr/>
    </dgm:pt>
    <dgm:pt modelId="{E19AADA2-E3F5-4246-AF2B-3B6E3BD2E98D}" type="pres">
      <dgm:prSet presAssocID="{E805C98C-C3C1-4E8C-8713-08BB2F913F53}" presName="hierChild4" presStyleCnt="0"/>
      <dgm:spPr/>
    </dgm:pt>
    <dgm:pt modelId="{1F0AE492-DB5A-404B-A32C-3B732849A29B}" type="pres">
      <dgm:prSet presAssocID="{E805C98C-C3C1-4E8C-8713-08BB2F913F53}" presName="hierChild5" presStyleCnt="0"/>
      <dgm:spPr/>
    </dgm:pt>
    <dgm:pt modelId="{5068A9AD-A10B-411C-B533-79BE04365C35}" type="pres">
      <dgm:prSet presAssocID="{8390F62D-2760-4CA3-B4B2-D058E7793642}" presName="Name37" presStyleLbl="parChTrans1D2" presStyleIdx="1" presStyleCnt="5"/>
      <dgm:spPr/>
    </dgm:pt>
    <dgm:pt modelId="{9B7068E7-DBE0-44F9-B3D4-E0FE6D0D8B7D}" type="pres">
      <dgm:prSet presAssocID="{6D3AABF6-FB89-4D51-A856-328E93E9BBBD}" presName="hierRoot2" presStyleCnt="0">
        <dgm:presLayoutVars>
          <dgm:hierBranch val="init"/>
        </dgm:presLayoutVars>
      </dgm:prSet>
      <dgm:spPr/>
    </dgm:pt>
    <dgm:pt modelId="{18A3F3A4-6CC8-4904-B5F7-3A4AB315F862}" type="pres">
      <dgm:prSet presAssocID="{6D3AABF6-FB89-4D51-A856-328E93E9BBBD}" presName="rootComposite" presStyleCnt="0"/>
      <dgm:spPr/>
    </dgm:pt>
    <dgm:pt modelId="{6AB6BC94-0613-419E-B47B-EDAE5797D1A7}" type="pres">
      <dgm:prSet presAssocID="{6D3AABF6-FB89-4D51-A856-328E93E9BBBD}" presName="rootText" presStyleLbl="node2" presStyleIdx="1" presStyleCnt="5">
        <dgm:presLayoutVars>
          <dgm:chPref val="3"/>
        </dgm:presLayoutVars>
      </dgm:prSet>
      <dgm:spPr/>
    </dgm:pt>
    <dgm:pt modelId="{AD6920FF-2D2F-4190-B089-81AD7C416AF8}" type="pres">
      <dgm:prSet presAssocID="{6D3AABF6-FB89-4D51-A856-328E93E9BBBD}" presName="rootConnector" presStyleLbl="node2" presStyleIdx="1" presStyleCnt="5"/>
      <dgm:spPr/>
    </dgm:pt>
    <dgm:pt modelId="{82312973-F18B-4A51-AA25-B1958F255618}" type="pres">
      <dgm:prSet presAssocID="{6D3AABF6-FB89-4D51-A856-328E93E9BBBD}" presName="hierChild4" presStyleCnt="0"/>
      <dgm:spPr/>
    </dgm:pt>
    <dgm:pt modelId="{41D48790-3CC4-42FB-AEB7-DAA4770E21E9}" type="pres">
      <dgm:prSet presAssocID="{6D3AABF6-FB89-4D51-A856-328E93E9BBBD}" presName="hierChild5" presStyleCnt="0"/>
      <dgm:spPr/>
    </dgm:pt>
    <dgm:pt modelId="{BE393B2F-B65B-4E43-99C8-4F46D1EE5E5B}" type="pres">
      <dgm:prSet presAssocID="{9E554F42-C8CE-4A1E-B571-6C8796F067CB}" presName="Name37" presStyleLbl="parChTrans1D2" presStyleIdx="2" presStyleCnt="5"/>
      <dgm:spPr/>
    </dgm:pt>
    <dgm:pt modelId="{A23E6E0C-5547-4C3C-BE03-61AEAE85FB58}" type="pres">
      <dgm:prSet presAssocID="{DE2ACDA0-C7DE-4AC7-B752-AF865946E503}" presName="hierRoot2" presStyleCnt="0">
        <dgm:presLayoutVars>
          <dgm:hierBranch val="init"/>
        </dgm:presLayoutVars>
      </dgm:prSet>
      <dgm:spPr/>
    </dgm:pt>
    <dgm:pt modelId="{630B3699-41A8-4801-8324-DA249B55A102}" type="pres">
      <dgm:prSet presAssocID="{DE2ACDA0-C7DE-4AC7-B752-AF865946E503}" presName="rootComposite" presStyleCnt="0"/>
      <dgm:spPr/>
    </dgm:pt>
    <dgm:pt modelId="{58DF234D-CFAF-40AF-92F0-CCF8ABEAD1BD}" type="pres">
      <dgm:prSet presAssocID="{DE2ACDA0-C7DE-4AC7-B752-AF865946E503}" presName="rootText" presStyleLbl="node2" presStyleIdx="2" presStyleCnt="5">
        <dgm:presLayoutVars>
          <dgm:chPref val="3"/>
        </dgm:presLayoutVars>
      </dgm:prSet>
      <dgm:spPr/>
    </dgm:pt>
    <dgm:pt modelId="{8A5017B0-7916-499E-9EB9-261084B979F4}" type="pres">
      <dgm:prSet presAssocID="{DE2ACDA0-C7DE-4AC7-B752-AF865946E503}" presName="rootConnector" presStyleLbl="node2" presStyleIdx="2" presStyleCnt="5"/>
      <dgm:spPr/>
    </dgm:pt>
    <dgm:pt modelId="{C08949C0-EDA7-44A7-B751-EE9FAFFC2FE8}" type="pres">
      <dgm:prSet presAssocID="{DE2ACDA0-C7DE-4AC7-B752-AF865946E503}" presName="hierChild4" presStyleCnt="0"/>
      <dgm:spPr/>
    </dgm:pt>
    <dgm:pt modelId="{1DBD38AB-7101-45CF-9B46-A97B1336011E}" type="pres">
      <dgm:prSet presAssocID="{DE2ACDA0-C7DE-4AC7-B752-AF865946E503}" presName="hierChild5" presStyleCnt="0"/>
      <dgm:spPr/>
    </dgm:pt>
    <dgm:pt modelId="{A766FEE4-AB54-422D-A929-8AE6B75514A7}" type="pres">
      <dgm:prSet presAssocID="{C1291DB0-EA84-40B7-9E55-62C78985651D}" presName="Name37" presStyleLbl="parChTrans1D2" presStyleIdx="3" presStyleCnt="5"/>
      <dgm:spPr/>
    </dgm:pt>
    <dgm:pt modelId="{BA72125A-8EE4-4B1C-AA84-3D0EF3B3033B}" type="pres">
      <dgm:prSet presAssocID="{EEC5E25A-E698-4B55-863D-4CA157BA43DB}" presName="hierRoot2" presStyleCnt="0">
        <dgm:presLayoutVars>
          <dgm:hierBranch val="init"/>
        </dgm:presLayoutVars>
      </dgm:prSet>
      <dgm:spPr/>
    </dgm:pt>
    <dgm:pt modelId="{ADCB3D6B-06AA-45D8-91B0-DD4793F6889D}" type="pres">
      <dgm:prSet presAssocID="{EEC5E25A-E698-4B55-863D-4CA157BA43DB}" presName="rootComposite" presStyleCnt="0"/>
      <dgm:spPr/>
    </dgm:pt>
    <dgm:pt modelId="{40779E64-BE3F-48EB-8969-CAE9E130D937}" type="pres">
      <dgm:prSet presAssocID="{EEC5E25A-E698-4B55-863D-4CA157BA43DB}" presName="rootText" presStyleLbl="node2" presStyleIdx="3" presStyleCnt="5">
        <dgm:presLayoutVars>
          <dgm:chPref val="3"/>
        </dgm:presLayoutVars>
      </dgm:prSet>
      <dgm:spPr/>
    </dgm:pt>
    <dgm:pt modelId="{BBFB6FC7-DD77-4FD1-9669-14D6F8C9B0DB}" type="pres">
      <dgm:prSet presAssocID="{EEC5E25A-E698-4B55-863D-4CA157BA43DB}" presName="rootConnector" presStyleLbl="node2" presStyleIdx="3" presStyleCnt="5"/>
      <dgm:spPr/>
    </dgm:pt>
    <dgm:pt modelId="{035475DB-1178-4F35-A9A0-CA4BE5F9E633}" type="pres">
      <dgm:prSet presAssocID="{EEC5E25A-E698-4B55-863D-4CA157BA43DB}" presName="hierChild4" presStyleCnt="0"/>
      <dgm:spPr/>
    </dgm:pt>
    <dgm:pt modelId="{363CF1B0-22D5-404C-86B3-3162E36E61DA}" type="pres">
      <dgm:prSet presAssocID="{EEC5E25A-E698-4B55-863D-4CA157BA43DB}" presName="hierChild5" presStyleCnt="0"/>
      <dgm:spPr/>
    </dgm:pt>
    <dgm:pt modelId="{DF7846C2-BF1F-4A0A-8F84-0539E252F099}" type="pres">
      <dgm:prSet presAssocID="{EA92BA18-32D4-4BD6-9193-74F8495547C2}" presName="Name37" presStyleLbl="parChTrans1D2" presStyleIdx="4" presStyleCnt="5"/>
      <dgm:spPr/>
    </dgm:pt>
    <dgm:pt modelId="{40180E57-C37D-4A4C-8C5B-4976B1728576}" type="pres">
      <dgm:prSet presAssocID="{2277AB1D-00A3-4AEB-A595-ADB379CF97B0}" presName="hierRoot2" presStyleCnt="0">
        <dgm:presLayoutVars>
          <dgm:hierBranch val="init"/>
        </dgm:presLayoutVars>
      </dgm:prSet>
      <dgm:spPr/>
    </dgm:pt>
    <dgm:pt modelId="{4EF91F9E-CB97-44DF-AF8B-8B675724E1FB}" type="pres">
      <dgm:prSet presAssocID="{2277AB1D-00A3-4AEB-A595-ADB379CF97B0}" presName="rootComposite" presStyleCnt="0"/>
      <dgm:spPr/>
    </dgm:pt>
    <dgm:pt modelId="{49B50627-E583-4404-B00E-D0C667AD3ECD}" type="pres">
      <dgm:prSet presAssocID="{2277AB1D-00A3-4AEB-A595-ADB379CF97B0}" presName="rootText" presStyleLbl="node2" presStyleIdx="4" presStyleCnt="5">
        <dgm:presLayoutVars>
          <dgm:chPref val="3"/>
        </dgm:presLayoutVars>
      </dgm:prSet>
      <dgm:spPr/>
    </dgm:pt>
    <dgm:pt modelId="{790F6D2D-9DF4-45DA-90CD-CCFFEF9E308C}" type="pres">
      <dgm:prSet presAssocID="{2277AB1D-00A3-4AEB-A595-ADB379CF97B0}" presName="rootConnector" presStyleLbl="node2" presStyleIdx="4" presStyleCnt="5"/>
      <dgm:spPr/>
    </dgm:pt>
    <dgm:pt modelId="{1E0D2EE1-AF84-4F79-AA46-C1511AFF599D}" type="pres">
      <dgm:prSet presAssocID="{2277AB1D-00A3-4AEB-A595-ADB379CF97B0}" presName="hierChild4" presStyleCnt="0"/>
      <dgm:spPr/>
    </dgm:pt>
    <dgm:pt modelId="{910485E9-C594-4B0A-A9C8-F68485099C38}" type="pres">
      <dgm:prSet presAssocID="{2277AB1D-00A3-4AEB-A595-ADB379CF97B0}" presName="hierChild5" presStyleCnt="0"/>
      <dgm:spPr/>
    </dgm:pt>
    <dgm:pt modelId="{6F74A8F0-61DC-4780-A908-C1737930EDD4}" type="pres">
      <dgm:prSet presAssocID="{9BA430EB-6C87-4FA3-A5F9-63DB35054D67}" presName="hierChild3" presStyleCnt="0"/>
      <dgm:spPr/>
    </dgm:pt>
  </dgm:ptLst>
  <dgm:cxnLst>
    <dgm:cxn modelId="{18253F01-8788-4B04-9629-40AA3A2878F6}" type="presOf" srcId="{6D3AABF6-FB89-4D51-A856-328E93E9BBBD}" destId="{6AB6BC94-0613-419E-B47B-EDAE5797D1A7}" srcOrd="0" destOrd="0" presId="urn:microsoft.com/office/officeart/2005/8/layout/orgChart1"/>
    <dgm:cxn modelId="{D5431A0A-DC56-4960-AA4D-165E7CE974CF}" type="presOf" srcId="{EA92BA18-32D4-4BD6-9193-74F8495547C2}" destId="{DF7846C2-BF1F-4A0A-8F84-0539E252F099}" srcOrd="0" destOrd="0" presId="urn:microsoft.com/office/officeart/2005/8/layout/orgChart1"/>
    <dgm:cxn modelId="{E069650A-0DCC-436C-B28C-0C6674ECBC37}" type="presOf" srcId="{6D3AABF6-FB89-4D51-A856-328E93E9BBBD}" destId="{AD6920FF-2D2F-4190-B089-81AD7C416AF8}" srcOrd="1" destOrd="0" presId="urn:microsoft.com/office/officeart/2005/8/layout/orgChart1"/>
    <dgm:cxn modelId="{5A51ED18-CD19-4EBD-BB2D-BCCEF56E47EC}" type="presOf" srcId="{EEC5E25A-E698-4B55-863D-4CA157BA43DB}" destId="{40779E64-BE3F-48EB-8969-CAE9E130D937}" srcOrd="0" destOrd="0" presId="urn:microsoft.com/office/officeart/2005/8/layout/orgChart1"/>
    <dgm:cxn modelId="{5850FA1D-C432-452F-8128-737C7DF186E1}" type="presOf" srcId="{9EFF5A1B-4EAA-41D9-BF8B-46D4DF1C3DF3}" destId="{3F6DC0B1-A4BC-44BC-B705-923DC498657B}" srcOrd="0" destOrd="0" presId="urn:microsoft.com/office/officeart/2005/8/layout/orgChart1"/>
    <dgm:cxn modelId="{56FE8123-53D2-49CD-AC5D-C2B923872386}" type="presOf" srcId="{E805C98C-C3C1-4E8C-8713-08BB2F913F53}" destId="{F3FAAFA8-078E-41A7-9BED-55628F8792D1}" srcOrd="1" destOrd="0" presId="urn:microsoft.com/office/officeart/2005/8/layout/orgChart1"/>
    <dgm:cxn modelId="{04EA7029-39CD-4F48-98FF-00F848683CB7}" srcId="{9EFF5A1B-4EAA-41D9-BF8B-46D4DF1C3DF3}" destId="{9BA430EB-6C87-4FA3-A5F9-63DB35054D67}" srcOrd="0" destOrd="0" parTransId="{6D6E04B9-7338-4DE4-88FF-923DD3E8E9E0}" sibTransId="{6EF223D0-8193-4AB8-A14B-DC1C5E3B1954}"/>
    <dgm:cxn modelId="{8782D735-890C-4373-BAF9-BEB18C8969B9}" type="presOf" srcId="{9BA430EB-6C87-4FA3-A5F9-63DB35054D67}" destId="{B96E9688-A123-40A5-9134-D6107B978122}" srcOrd="1" destOrd="0" presId="urn:microsoft.com/office/officeart/2005/8/layout/orgChart1"/>
    <dgm:cxn modelId="{09174139-0D7F-4C6C-955B-CE938145BCA2}" type="presOf" srcId="{C1291DB0-EA84-40B7-9E55-62C78985651D}" destId="{A766FEE4-AB54-422D-A929-8AE6B75514A7}" srcOrd="0" destOrd="0" presId="urn:microsoft.com/office/officeart/2005/8/layout/orgChart1"/>
    <dgm:cxn modelId="{C0DFE73C-A77D-48E5-89D4-F2BDB598DE7C}" type="presOf" srcId="{2277AB1D-00A3-4AEB-A595-ADB379CF97B0}" destId="{49B50627-E583-4404-B00E-D0C667AD3ECD}" srcOrd="0" destOrd="0" presId="urn:microsoft.com/office/officeart/2005/8/layout/orgChart1"/>
    <dgm:cxn modelId="{5AF78B70-02E6-41F1-B36D-E0116664DAC0}" type="presOf" srcId="{DE2ACDA0-C7DE-4AC7-B752-AF865946E503}" destId="{58DF234D-CFAF-40AF-92F0-CCF8ABEAD1BD}" srcOrd="0" destOrd="0" presId="urn:microsoft.com/office/officeart/2005/8/layout/orgChart1"/>
    <dgm:cxn modelId="{8B070D74-90F2-4FA9-8553-ADF1D0BD4A1C}" type="presOf" srcId="{0F1A5941-E27D-4364-80BC-A1CCC2EF0078}" destId="{6169D148-2ABF-4C84-924A-9E726BD2A44C}" srcOrd="0" destOrd="0" presId="urn:microsoft.com/office/officeart/2005/8/layout/orgChart1"/>
    <dgm:cxn modelId="{8EFC3257-C78B-46AD-9D46-A08E0581CCC8}" srcId="{9BA430EB-6C87-4FA3-A5F9-63DB35054D67}" destId="{E805C98C-C3C1-4E8C-8713-08BB2F913F53}" srcOrd="0" destOrd="0" parTransId="{0F1A5941-E27D-4364-80BC-A1CCC2EF0078}" sibTransId="{7B89CE46-14A3-4773-AB28-8B1F98CD6DEF}"/>
    <dgm:cxn modelId="{3EB5858D-F501-46B3-9BFA-231B1BB3AEEB}" type="presOf" srcId="{9BA430EB-6C87-4FA3-A5F9-63DB35054D67}" destId="{CCCFD413-D20E-47FE-91D3-1751F828F1DD}" srcOrd="0" destOrd="0" presId="urn:microsoft.com/office/officeart/2005/8/layout/orgChart1"/>
    <dgm:cxn modelId="{9DEE33A3-FAE8-43DF-8C3D-4C7221DC7DD6}" type="presOf" srcId="{2277AB1D-00A3-4AEB-A595-ADB379CF97B0}" destId="{790F6D2D-9DF4-45DA-90CD-CCFFEF9E308C}" srcOrd="1" destOrd="0" presId="urn:microsoft.com/office/officeart/2005/8/layout/orgChart1"/>
    <dgm:cxn modelId="{939D1BB2-3BB5-468C-ADCA-F10ECC07AF73}" type="presOf" srcId="{9E554F42-C8CE-4A1E-B571-6C8796F067CB}" destId="{BE393B2F-B65B-4E43-99C8-4F46D1EE5E5B}" srcOrd="0" destOrd="0" presId="urn:microsoft.com/office/officeart/2005/8/layout/orgChart1"/>
    <dgm:cxn modelId="{35CBBEB7-311E-4B0A-902E-63104AF1181D}" srcId="{9BA430EB-6C87-4FA3-A5F9-63DB35054D67}" destId="{DE2ACDA0-C7DE-4AC7-B752-AF865946E503}" srcOrd="2" destOrd="0" parTransId="{9E554F42-C8CE-4A1E-B571-6C8796F067CB}" sibTransId="{BC3CC88A-94AE-466C-B114-F3E39EC6C993}"/>
    <dgm:cxn modelId="{CF4883B8-3491-46C4-8399-E1E5B36631B0}" type="presOf" srcId="{E805C98C-C3C1-4E8C-8713-08BB2F913F53}" destId="{B52801E5-B52F-4E3B-990E-A6F63FE2BF40}" srcOrd="0" destOrd="0" presId="urn:microsoft.com/office/officeart/2005/8/layout/orgChart1"/>
    <dgm:cxn modelId="{2217EDBA-CB8C-4BE6-8DA6-54B152B4D713}" srcId="{9BA430EB-6C87-4FA3-A5F9-63DB35054D67}" destId="{EEC5E25A-E698-4B55-863D-4CA157BA43DB}" srcOrd="3" destOrd="0" parTransId="{C1291DB0-EA84-40B7-9E55-62C78985651D}" sibTransId="{FD3E4776-D5D0-43BF-ADF6-0D03EDDD4BF7}"/>
    <dgm:cxn modelId="{FA201EC0-D883-4B07-8637-F9CC4E936A28}" srcId="{9BA430EB-6C87-4FA3-A5F9-63DB35054D67}" destId="{6D3AABF6-FB89-4D51-A856-328E93E9BBBD}" srcOrd="1" destOrd="0" parTransId="{8390F62D-2760-4CA3-B4B2-D058E7793642}" sibTransId="{3B41A6D9-28CA-40BC-8DEF-22CDCFEFA932}"/>
    <dgm:cxn modelId="{89D8E3CE-AF4B-4797-B540-5E3D137C8483}" type="presOf" srcId="{DE2ACDA0-C7DE-4AC7-B752-AF865946E503}" destId="{8A5017B0-7916-499E-9EB9-261084B979F4}" srcOrd="1" destOrd="0" presId="urn:microsoft.com/office/officeart/2005/8/layout/orgChart1"/>
    <dgm:cxn modelId="{484D7FD8-00C4-4198-9586-4967A9888439}" type="presOf" srcId="{EEC5E25A-E698-4B55-863D-4CA157BA43DB}" destId="{BBFB6FC7-DD77-4FD1-9669-14D6F8C9B0DB}" srcOrd="1" destOrd="0" presId="urn:microsoft.com/office/officeart/2005/8/layout/orgChart1"/>
    <dgm:cxn modelId="{8C6588D8-3A21-4D8C-BEFA-43C8D99E3041}" type="presOf" srcId="{8390F62D-2760-4CA3-B4B2-D058E7793642}" destId="{5068A9AD-A10B-411C-B533-79BE04365C35}" srcOrd="0" destOrd="0" presId="urn:microsoft.com/office/officeart/2005/8/layout/orgChart1"/>
    <dgm:cxn modelId="{457C05F9-B7D8-48CA-B71B-AA29C4C28ECD}" srcId="{9BA430EB-6C87-4FA3-A5F9-63DB35054D67}" destId="{2277AB1D-00A3-4AEB-A595-ADB379CF97B0}" srcOrd="4" destOrd="0" parTransId="{EA92BA18-32D4-4BD6-9193-74F8495547C2}" sibTransId="{F1D5DFB7-A50D-4924-9CB2-99373DB98E1F}"/>
    <dgm:cxn modelId="{D3951FA9-5561-49F2-BCA6-DA1CC6BB3715}" type="presParOf" srcId="{3F6DC0B1-A4BC-44BC-B705-923DC498657B}" destId="{49AECEDF-56A5-47A8-BAA0-A3724FED9CEE}" srcOrd="0" destOrd="0" presId="urn:microsoft.com/office/officeart/2005/8/layout/orgChart1"/>
    <dgm:cxn modelId="{DF668146-39E7-4D1B-905A-3E90BF434F60}" type="presParOf" srcId="{49AECEDF-56A5-47A8-BAA0-A3724FED9CEE}" destId="{C345478D-F92B-46FC-BD98-C5FA0AFC6096}" srcOrd="0" destOrd="0" presId="urn:microsoft.com/office/officeart/2005/8/layout/orgChart1"/>
    <dgm:cxn modelId="{D7A71B07-1F48-4C8B-9C79-5374D434ED3D}" type="presParOf" srcId="{C345478D-F92B-46FC-BD98-C5FA0AFC6096}" destId="{CCCFD413-D20E-47FE-91D3-1751F828F1DD}" srcOrd="0" destOrd="0" presId="urn:microsoft.com/office/officeart/2005/8/layout/orgChart1"/>
    <dgm:cxn modelId="{A8A2CC6D-2967-466F-8A74-1027C3D42111}" type="presParOf" srcId="{C345478D-F92B-46FC-BD98-C5FA0AFC6096}" destId="{B96E9688-A123-40A5-9134-D6107B978122}" srcOrd="1" destOrd="0" presId="urn:microsoft.com/office/officeart/2005/8/layout/orgChart1"/>
    <dgm:cxn modelId="{B1094E51-E53B-44DE-81E7-7E131405863F}" type="presParOf" srcId="{49AECEDF-56A5-47A8-BAA0-A3724FED9CEE}" destId="{DA84C552-F43A-451A-914B-238E6CB81831}" srcOrd="1" destOrd="0" presId="urn:microsoft.com/office/officeart/2005/8/layout/orgChart1"/>
    <dgm:cxn modelId="{71A96AD5-7B6B-4487-8E25-2B2C81DC8E52}" type="presParOf" srcId="{DA84C552-F43A-451A-914B-238E6CB81831}" destId="{6169D148-2ABF-4C84-924A-9E726BD2A44C}" srcOrd="0" destOrd="0" presId="urn:microsoft.com/office/officeart/2005/8/layout/orgChart1"/>
    <dgm:cxn modelId="{E3315115-0C67-421F-B75E-254F3088446A}" type="presParOf" srcId="{DA84C552-F43A-451A-914B-238E6CB81831}" destId="{F729C03A-60B4-4E71-85CE-28ADF6646D19}" srcOrd="1" destOrd="0" presId="urn:microsoft.com/office/officeart/2005/8/layout/orgChart1"/>
    <dgm:cxn modelId="{5F85C99F-FAEA-4B51-A4CF-C0CE0CB5AC44}" type="presParOf" srcId="{F729C03A-60B4-4E71-85CE-28ADF6646D19}" destId="{90619220-3311-4E47-9421-569CE714B481}" srcOrd="0" destOrd="0" presId="urn:microsoft.com/office/officeart/2005/8/layout/orgChart1"/>
    <dgm:cxn modelId="{810FEFBD-58C3-4CC9-9CEC-AD127B58C28C}" type="presParOf" srcId="{90619220-3311-4E47-9421-569CE714B481}" destId="{B52801E5-B52F-4E3B-990E-A6F63FE2BF40}" srcOrd="0" destOrd="0" presId="urn:microsoft.com/office/officeart/2005/8/layout/orgChart1"/>
    <dgm:cxn modelId="{13852339-D76F-4A9B-9299-8A0DB5A11D7F}" type="presParOf" srcId="{90619220-3311-4E47-9421-569CE714B481}" destId="{F3FAAFA8-078E-41A7-9BED-55628F8792D1}" srcOrd="1" destOrd="0" presId="urn:microsoft.com/office/officeart/2005/8/layout/orgChart1"/>
    <dgm:cxn modelId="{2AD88886-07F3-450F-9746-B40213AD4DF2}" type="presParOf" srcId="{F729C03A-60B4-4E71-85CE-28ADF6646D19}" destId="{E19AADA2-E3F5-4246-AF2B-3B6E3BD2E98D}" srcOrd="1" destOrd="0" presId="urn:microsoft.com/office/officeart/2005/8/layout/orgChart1"/>
    <dgm:cxn modelId="{169D4586-6437-4FD5-B1CD-3A1B087A3E6D}" type="presParOf" srcId="{F729C03A-60B4-4E71-85CE-28ADF6646D19}" destId="{1F0AE492-DB5A-404B-A32C-3B732849A29B}" srcOrd="2" destOrd="0" presId="urn:microsoft.com/office/officeart/2005/8/layout/orgChart1"/>
    <dgm:cxn modelId="{4744DBFC-2E81-466E-9825-F261C5A9116F}" type="presParOf" srcId="{DA84C552-F43A-451A-914B-238E6CB81831}" destId="{5068A9AD-A10B-411C-B533-79BE04365C35}" srcOrd="2" destOrd="0" presId="urn:microsoft.com/office/officeart/2005/8/layout/orgChart1"/>
    <dgm:cxn modelId="{1FF11D4C-411E-4098-9B3E-F07470221841}" type="presParOf" srcId="{DA84C552-F43A-451A-914B-238E6CB81831}" destId="{9B7068E7-DBE0-44F9-B3D4-E0FE6D0D8B7D}" srcOrd="3" destOrd="0" presId="urn:microsoft.com/office/officeart/2005/8/layout/orgChart1"/>
    <dgm:cxn modelId="{E55BA899-8CCE-4B77-9B9E-0C43CFD70605}" type="presParOf" srcId="{9B7068E7-DBE0-44F9-B3D4-E0FE6D0D8B7D}" destId="{18A3F3A4-6CC8-4904-B5F7-3A4AB315F862}" srcOrd="0" destOrd="0" presId="urn:microsoft.com/office/officeart/2005/8/layout/orgChart1"/>
    <dgm:cxn modelId="{0850BF3F-45FB-4086-BAE9-0164086B4EDA}" type="presParOf" srcId="{18A3F3A4-6CC8-4904-B5F7-3A4AB315F862}" destId="{6AB6BC94-0613-419E-B47B-EDAE5797D1A7}" srcOrd="0" destOrd="0" presId="urn:microsoft.com/office/officeart/2005/8/layout/orgChart1"/>
    <dgm:cxn modelId="{91765804-8C24-4057-AC6F-BE920F043274}" type="presParOf" srcId="{18A3F3A4-6CC8-4904-B5F7-3A4AB315F862}" destId="{AD6920FF-2D2F-4190-B089-81AD7C416AF8}" srcOrd="1" destOrd="0" presId="urn:microsoft.com/office/officeart/2005/8/layout/orgChart1"/>
    <dgm:cxn modelId="{36357FF7-A816-49E0-B568-353EDDC2FC93}" type="presParOf" srcId="{9B7068E7-DBE0-44F9-B3D4-E0FE6D0D8B7D}" destId="{82312973-F18B-4A51-AA25-B1958F255618}" srcOrd="1" destOrd="0" presId="urn:microsoft.com/office/officeart/2005/8/layout/orgChart1"/>
    <dgm:cxn modelId="{72E0493C-20B8-494A-8FDF-EA23C3A38CED}" type="presParOf" srcId="{9B7068E7-DBE0-44F9-B3D4-E0FE6D0D8B7D}" destId="{41D48790-3CC4-42FB-AEB7-DAA4770E21E9}" srcOrd="2" destOrd="0" presId="urn:microsoft.com/office/officeart/2005/8/layout/orgChart1"/>
    <dgm:cxn modelId="{DCFF75F6-FF79-4FB6-B486-20E5664EC2C4}" type="presParOf" srcId="{DA84C552-F43A-451A-914B-238E6CB81831}" destId="{BE393B2F-B65B-4E43-99C8-4F46D1EE5E5B}" srcOrd="4" destOrd="0" presId="urn:microsoft.com/office/officeart/2005/8/layout/orgChart1"/>
    <dgm:cxn modelId="{3B421F38-F700-4F6B-83AD-FF97F36AD0B9}" type="presParOf" srcId="{DA84C552-F43A-451A-914B-238E6CB81831}" destId="{A23E6E0C-5547-4C3C-BE03-61AEAE85FB58}" srcOrd="5" destOrd="0" presId="urn:microsoft.com/office/officeart/2005/8/layout/orgChart1"/>
    <dgm:cxn modelId="{B1F5296B-A8BA-4362-AC31-9141241507B2}" type="presParOf" srcId="{A23E6E0C-5547-4C3C-BE03-61AEAE85FB58}" destId="{630B3699-41A8-4801-8324-DA249B55A102}" srcOrd="0" destOrd="0" presId="urn:microsoft.com/office/officeart/2005/8/layout/orgChart1"/>
    <dgm:cxn modelId="{9EEB4470-991B-49FC-82CF-5B1BDF886F9C}" type="presParOf" srcId="{630B3699-41A8-4801-8324-DA249B55A102}" destId="{58DF234D-CFAF-40AF-92F0-CCF8ABEAD1BD}" srcOrd="0" destOrd="0" presId="urn:microsoft.com/office/officeart/2005/8/layout/orgChart1"/>
    <dgm:cxn modelId="{9C32D321-48F9-431D-A7D2-6652CFE0BD9D}" type="presParOf" srcId="{630B3699-41A8-4801-8324-DA249B55A102}" destId="{8A5017B0-7916-499E-9EB9-261084B979F4}" srcOrd="1" destOrd="0" presId="urn:microsoft.com/office/officeart/2005/8/layout/orgChart1"/>
    <dgm:cxn modelId="{A770247A-52B0-4C95-A4E1-AAF658AB7748}" type="presParOf" srcId="{A23E6E0C-5547-4C3C-BE03-61AEAE85FB58}" destId="{C08949C0-EDA7-44A7-B751-EE9FAFFC2FE8}" srcOrd="1" destOrd="0" presId="urn:microsoft.com/office/officeart/2005/8/layout/orgChart1"/>
    <dgm:cxn modelId="{79FC5F5C-FF4E-4FFD-84D0-34246888A421}" type="presParOf" srcId="{A23E6E0C-5547-4C3C-BE03-61AEAE85FB58}" destId="{1DBD38AB-7101-45CF-9B46-A97B1336011E}" srcOrd="2" destOrd="0" presId="urn:microsoft.com/office/officeart/2005/8/layout/orgChart1"/>
    <dgm:cxn modelId="{BD7035BC-988C-4864-BBD9-A976F835ACDA}" type="presParOf" srcId="{DA84C552-F43A-451A-914B-238E6CB81831}" destId="{A766FEE4-AB54-422D-A929-8AE6B75514A7}" srcOrd="6" destOrd="0" presId="urn:microsoft.com/office/officeart/2005/8/layout/orgChart1"/>
    <dgm:cxn modelId="{AEEAB5D9-9BCA-4B30-9B73-A2E27513DE69}" type="presParOf" srcId="{DA84C552-F43A-451A-914B-238E6CB81831}" destId="{BA72125A-8EE4-4B1C-AA84-3D0EF3B3033B}" srcOrd="7" destOrd="0" presId="urn:microsoft.com/office/officeart/2005/8/layout/orgChart1"/>
    <dgm:cxn modelId="{78A8E8B1-C6FE-4C2E-A51D-66D903567B0D}" type="presParOf" srcId="{BA72125A-8EE4-4B1C-AA84-3D0EF3B3033B}" destId="{ADCB3D6B-06AA-45D8-91B0-DD4793F6889D}" srcOrd="0" destOrd="0" presId="urn:microsoft.com/office/officeart/2005/8/layout/orgChart1"/>
    <dgm:cxn modelId="{E62F2470-C0EF-4448-B365-2D9CABD16817}" type="presParOf" srcId="{ADCB3D6B-06AA-45D8-91B0-DD4793F6889D}" destId="{40779E64-BE3F-48EB-8969-CAE9E130D937}" srcOrd="0" destOrd="0" presId="urn:microsoft.com/office/officeart/2005/8/layout/orgChart1"/>
    <dgm:cxn modelId="{1A364095-BD86-429E-9A8E-F0084222905B}" type="presParOf" srcId="{ADCB3D6B-06AA-45D8-91B0-DD4793F6889D}" destId="{BBFB6FC7-DD77-4FD1-9669-14D6F8C9B0DB}" srcOrd="1" destOrd="0" presId="urn:microsoft.com/office/officeart/2005/8/layout/orgChart1"/>
    <dgm:cxn modelId="{E40CBA2C-CB96-49F1-B884-B8E895A3071D}" type="presParOf" srcId="{BA72125A-8EE4-4B1C-AA84-3D0EF3B3033B}" destId="{035475DB-1178-4F35-A9A0-CA4BE5F9E633}" srcOrd="1" destOrd="0" presId="urn:microsoft.com/office/officeart/2005/8/layout/orgChart1"/>
    <dgm:cxn modelId="{25674A5A-1B47-42B5-B630-28FB1DC4E275}" type="presParOf" srcId="{BA72125A-8EE4-4B1C-AA84-3D0EF3B3033B}" destId="{363CF1B0-22D5-404C-86B3-3162E36E61DA}" srcOrd="2" destOrd="0" presId="urn:microsoft.com/office/officeart/2005/8/layout/orgChart1"/>
    <dgm:cxn modelId="{1BACA2EE-93D0-44C2-A320-9A4C7640F19B}" type="presParOf" srcId="{DA84C552-F43A-451A-914B-238E6CB81831}" destId="{DF7846C2-BF1F-4A0A-8F84-0539E252F099}" srcOrd="8" destOrd="0" presId="urn:microsoft.com/office/officeart/2005/8/layout/orgChart1"/>
    <dgm:cxn modelId="{84921D02-E7EE-41FA-9F06-816E046FD525}" type="presParOf" srcId="{DA84C552-F43A-451A-914B-238E6CB81831}" destId="{40180E57-C37D-4A4C-8C5B-4976B1728576}" srcOrd="9" destOrd="0" presId="urn:microsoft.com/office/officeart/2005/8/layout/orgChart1"/>
    <dgm:cxn modelId="{475ACA9C-20C2-4E60-9D75-182881C4BC72}" type="presParOf" srcId="{40180E57-C37D-4A4C-8C5B-4976B1728576}" destId="{4EF91F9E-CB97-44DF-AF8B-8B675724E1FB}" srcOrd="0" destOrd="0" presId="urn:microsoft.com/office/officeart/2005/8/layout/orgChart1"/>
    <dgm:cxn modelId="{460FDE33-7044-44A1-A8E9-4B451F3A8B78}" type="presParOf" srcId="{4EF91F9E-CB97-44DF-AF8B-8B675724E1FB}" destId="{49B50627-E583-4404-B00E-D0C667AD3ECD}" srcOrd="0" destOrd="0" presId="urn:microsoft.com/office/officeart/2005/8/layout/orgChart1"/>
    <dgm:cxn modelId="{4E6CD151-39D9-4F65-80A1-F402DB711D23}" type="presParOf" srcId="{4EF91F9E-CB97-44DF-AF8B-8B675724E1FB}" destId="{790F6D2D-9DF4-45DA-90CD-CCFFEF9E308C}" srcOrd="1" destOrd="0" presId="urn:microsoft.com/office/officeart/2005/8/layout/orgChart1"/>
    <dgm:cxn modelId="{EE2D6A9F-FDC8-4B37-8B87-41A8CD4092DA}" type="presParOf" srcId="{40180E57-C37D-4A4C-8C5B-4976B1728576}" destId="{1E0D2EE1-AF84-4F79-AA46-C1511AFF599D}" srcOrd="1" destOrd="0" presId="urn:microsoft.com/office/officeart/2005/8/layout/orgChart1"/>
    <dgm:cxn modelId="{D956A8C0-A8A1-4B8E-88FC-BB5E59567425}" type="presParOf" srcId="{40180E57-C37D-4A4C-8C5B-4976B1728576}" destId="{910485E9-C594-4B0A-A9C8-F68485099C38}" srcOrd="2" destOrd="0" presId="urn:microsoft.com/office/officeart/2005/8/layout/orgChart1"/>
    <dgm:cxn modelId="{B8CA9EB9-BC12-473C-8360-48D3A175F7E8}" type="presParOf" srcId="{49AECEDF-56A5-47A8-BAA0-A3724FED9CEE}" destId="{6F74A8F0-61DC-4780-A908-C1737930EDD4}" srcOrd="2" destOrd="0" presId="urn:microsoft.com/office/officeart/2005/8/layout/orgChart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EFF5A1B-4EAA-41D9-BF8B-46D4DF1C3DF3}" type="doc">
      <dgm:prSet loTypeId="urn:microsoft.com/office/officeart/2005/8/layout/orgChart1" loCatId="hierarchy" qsTypeId="urn:microsoft.com/office/officeart/2005/8/quickstyle/simple1" qsCatId="simple" csTypeId="urn:microsoft.com/office/officeart/2005/8/colors/accent2_2" csCatId="accent2" phldr="1"/>
      <dgm:spPr/>
      <dgm:t>
        <a:bodyPr/>
        <a:lstStyle/>
        <a:p>
          <a:endParaRPr lang="en-GB"/>
        </a:p>
      </dgm:t>
    </dgm:pt>
    <dgm:pt modelId="{9BA430EB-6C87-4FA3-A5F9-63DB35054D67}">
      <dgm:prSet phldrT="[Text]" phldr="0"/>
      <dgm:spPr/>
      <dgm:t>
        <a:bodyPr/>
        <a:lstStyle/>
        <a:p>
          <a:pPr rtl="0"/>
          <a:r>
            <a:rPr lang="en-GB">
              <a:latin typeface="Gill Sans MT" panose="020B0502020104020203"/>
            </a:rPr>
            <a:t>Reason for gender diversity with statistics.</a:t>
          </a:r>
          <a:endParaRPr lang="en-GB"/>
        </a:p>
      </dgm:t>
    </dgm:pt>
    <dgm:pt modelId="{6D6E04B9-7338-4DE4-88FF-923DD3E8E9E0}" type="parTrans" cxnId="{04EA7029-39CD-4F48-98FF-00F848683CB7}">
      <dgm:prSet/>
      <dgm:spPr/>
      <dgm:t>
        <a:bodyPr/>
        <a:lstStyle/>
        <a:p>
          <a:endParaRPr lang="en-GB"/>
        </a:p>
      </dgm:t>
    </dgm:pt>
    <dgm:pt modelId="{6EF223D0-8193-4AB8-A14B-DC1C5E3B1954}" type="sibTrans" cxnId="{04EA7029-39CD-4F48-98FF-00F848683CB7}">
      <dgm:prSet/>
      <dgm:spPr/>
      <dgm:t>
        <a:bodyPr/>
        <a:lstStyle/>
        <a:p>
          <a:endParaRPr lang="en-GB"/>
        </a:p>
      </dgm:t>
    </dgm:pt>
    <dgm:pt modelId="{E805C98C-C3C1-4E8C-8713-08BB2F913F53}">
      <dgm:prSet phldr="0"/>
      <dgm:spPr/>
      <dgm:t>
        <a:bodyPr/>
        <a:lstStyle/>
        <a:p>
          <a:pPr rtl="0"/>
          <a:r>
            <a:rPr lang="en-GB">
              <a:latin typeface="Gill Sans MT" panose="020B0502020104020203"/>
            </a:rPr>
            <a:t>Reform suggestions</a:t>
          </a:r>
        </a:p>
      </dgm:t>
    </dgm:pt>
    <dgm:pt modelId="{0F1A5941-E27D-4364-80BC-A1CCC2EF0078}" type="parTrans" cxnId="{8EFC3257-C78B-46AD-9D46-A08E0581CCC8}">
      <dgm:prSet/>
      <dgm:spPr/>
    </dgm:pt>
    <dgm:pt modelId="{7B89CE46-14A3-4773-AB28-8B1F98CD6DEF}" type="sibTrans" cxnId="{8EFC3257-C78B-46AD-9D46-A08E0581CCC8}">
      <dgm:prSet/>
      <dgm:spPr/>
    </dgm:pt>
    <dgm:pt modelId="{6D3AABF6-FB89-4D51-A856-328E93E9BBBD}">
      <dgm:prSet phldr="0"/>
      <dgm:spPr/>
      <dgm:t>
        <a:bodyPr/>
        <a:lstStyle/>
        <a:p>
          <a:pPr rtl="0"/>
          <a:r>
            <a:rPr lang="en-GB">
              <a:latin typeface="Gill Sans MT" panose="020B0502020104020203"/>
            </a:rPr>
            <a:t>A comparison with statistics.</a:t>
          </a:r>
        </a:p>
      </dgm:t>
    </dgm:pt>
    <dgm:pt modelId="{8390F62D-2760-4CA3-B4B2-D058E7793642}" type="parTrans" cxnId="{FA201EC0-D883-4B07-8637-F9CC4E936A28}">
      <dgm:prSet/>
      <dgm:spPr/>
    </dgm:pt>
    <dgm:pt modelId="{3B41A6D9-28CA-40BC-8DEF-22CDCFEFA932}" type="sibTrans" cxnId="{FA201EC0-D883-4B07-8637-F9CC4E936A28}">
      <dgm:prSet/>
      <dgm:spPr/>
    </dgm:pt>
    <dgm:pt modelId="{2277AB1D-00A3-4AEB-A595-ADB379CF97B0}">
      <dgm:prSet phldr="0"/>
      <dgm:spPr/>
      <dgm:t>
        <a:bodyPr/>
        <a:lstStyle/>
        <a:p>
          <a:pPr rtl="0"/>
          <a:r>
            <a:rPr lang="en-GB">
              <a:latin typeface="Gill Sans MT" panose="020B0502020104020203"/>
            </a:rPr>
            <a:t>Conclusion.</a:t>
          </a:r>
        </a:p>
      </dgm:t>
    </dgm:pt>
    <dgm:pt modelId="{EA92BA18-32D4-4BD6-9193-74F8495547C2}" type="parTrans" cxnId="{457C05F9-B7D8-48CA-B71B-AA29C4C28ECD}">
      <dgm:prSet/>
      <dgm:spPr/>
    </dgm:pt>
    <dgm:pt modelId="{F1D5DFB7-A50D-4924-9CB2-99373DB98E1F}" type="sibTrans" cxnId="{457C05F9-B7D8-48CA-B71B-AA29C4C28ECD}">
      <dgm:prSet/>
      <dgm:spPr/>
    </dgm:pt>
    <dgm:pt modelId="{DE2ACDA0-C7DE-4AC7-B752-AF865946E503}">
      <dgm:prSet phldr="0"/>
      <dgm:spPr/>
      <dgm:t>
        <a:bodyPr/>
        <a:lstStyle/>
        <a:p>
          <a:pPr rtl="0"/>
          <a:r>
            <a:rPr lang="en-GB">
              <a:latin typeface="Gill Sans MT" panose="020B0502020104020203"/>
            </a:rPr>
            <a:t>Analysis.</a:t>
          </a:r>
        </a:p>
      </dgm:t>
    </dgm:pt>
    <dgm:pt modelId="{9E554F42-C8CE-4A1E-B571-6C8796F067CB}" type="parTrans" cxnId="{35CBBEB7-311E-4B0A-902E-63104AF1181D}">
      <dgm:prSet/>
      <dgm:spPr/>
    </dgm:pt>
    <dgm:pt modelId="{BC3CC88A-94AE-466C-B114-F3E39EC6C993}" type="sibTrans" cxnId="{35CBBEB7-311E-4B0A-902E-63104AF1181D}">
      <dgm:prSet/>
      <dgm:spPr/>
    </dgm:pt>
    <dgm:pt modelId="{EEC5E25A-E698-4B55-863D-4CA157BA43DB}">
      <dgm:prSet phldr="0"/>
      <dgm:spPr/>
      <dgm:t>
        <a:bodyPr/>
        <a:lstStyle/>
        <a:p>
          <a:pPr rtl="0"/>
          <a:r>
            <a:rPr lang="en-GB">
              <a:latin typeface="Gill Sans MT" panose="020B0502020104020203"/>
            </a:rPr>
            <a:t>Reform Suggestions.</a:t>
          </a:r>
        </a:p>
      </dgm:t>
    </dgm:pt>
    <dgm:pt modelId="{C1291DB0-EA84-40B7-9E55-62C78985651D}" type="parTrans" cxnId="{2217EDBA-CB8C-4BE6-8DA6-54B152B4D713}">
      <dgm:prSet/>
      <dgm:spPr/>
    </dgm:pt>
    <dgm:pt modelId="{FD3E4776-D5D0-43BF-ADF6-0D03EDDD4BF7}" type="sibTrans" cxnId="{2217EDBA-CB8C-4BE6-8DA6-54B152B4D713}">
      <dgm:prSet/>
      <dgm:spPr/>
    </dgm:pt>
    <dgm:pt modelId="{54517ABD-41C8-45F9-B241-272AEB48B506}">
      <dgm:prSet phldr="0"/>
      <dgm:spPr/>
      <dgm:t>
        <a:bodyPr/>
        <a:lstStyle/>
        <a:p>
          <a:pPr rtl="0"/>
          <a:r>
            <a:rPr lang="en-GB">
              <a:latin typeface="Gill Sans MT" panose="020B0502020104020203"/>
            </a:rPr>
            <a:t>Research timeline.</a:t>
          </a:r>
        </a:p>
      </dgm:t>
    </dgm:pt>
    <dgm:pt modelId="{81BA9D64-DB1D-4B3C-9082-99A8E19C1047}" type="parTrans" cxnId="{28D98F4C-F24A-4739-8B67-0A2460C99FC1}">
      <dgm:prSet/>
      <dgm:spPr/>
    </dgm:pt>
    <dgm:pt modelId="{DE791C67-2FE4-43C6-B41E-7DF042006DF9}" type="sibTrans" cxnId="{28D98F4C-F24A-4739-8B67-0A2460C99FC1}">
      <dgm:prSet/>
      <dgm:spPr/>
    </dgm:pt>
    <dgm:pt modelId="{3F6DC0B1-A4BC-44BC-B705-923DC498657B}" type="pres">
      <dgm:prSet presAssocID="{9EFF5A1B-4EAA-41D9-BF8B-46D4DF1C3DF3}" presName="hierChild1" presStyleCnt="0">
        <dgm:presLayoutVars>
          <dgm:orgChart val="1"/>
          <dgm:chPref val="1"/>
          <dgm:dir/>
          <dgm:animOne val="branch"/>
          <dgm:animLvl val="lvl"/>
          <dgm:resizeHandles/>
        </dgm:presLayoutVars>
      </dgm:prSet>
      <dgm:spPr/>
    </dgm:pt>
    <dgm:pt modelId="{49AECEDF-56A5-47A8-BAA0-A3724FED9CEE}" type="pres">
      <dgm:prSet presAssocID="{9BA430EB-6C87-4FA3-A5F9-63DB35054D67}" presName="hierRoot1" presStyleCnt="0">
        <dgm:presLayoutVars>
          <dgm:hierBranch val="init"/>
        </dgm:presLayoutVars>
      </dgm:prSet>
      <dgm:spPr/>
    </dgm:pt>
    <dgm:pt modelId="{C345478D-F92B-46FC-BD98-C5FA0AFC6096}" type="pres">
      <dgm:prSet presAssocID="{9BA430EB-6C87-4FA3-A5F9-63DB35054D67}" presName="rootComposite1" presStyleCnt="0"/>
      <dgm:spPr/>
    </dgm:pt>
    <dgm:pt modelId="{CCCFD413-D20E-47FE-91D3-1751F828F1DD}" type="pres">
      <dgm:prSet presAssocID="{9BA430EB-6C87-4FA3-A5F9-63DB35054D67}" presName="rootText1" presStyleLbl="node0" presStyleIdx="0" presStyleCnt="1">
        <dgm:presLayoutVars>
          <dgm:chPref val="3"/>
        </dgm:presLayoutVars>
      </dgm:prSet>
      <dgm:spPr/>
    </dgm:pt>
    <dgm:pt modelId="{B96E9688-A123-40A5-9134-D6107B978122}" type="pres">
      <dgm:prSet presAssocID="{9BA430EB-6C87-4FA3-A5F9-63DB35054D67}" presName="rootConnector1" presStyleLbl="node1" presStyleIdx="0" presStyleCnt="0"/>
      <dgm:spPr/>
    </dgm:pt>
    <dgm:pt modelId="{DA84C552-F43A-451A-914B-238E6CB81831}" type="pres">
      <dgm:prSet presAssocID="{9BA430EB-6C87-4FA3-A5F9-63DB35054D67}" presName="hierChild2" presStyleCnt="0"/>
      <dgm:spPr/>
    </dgm:pt>
    <dgm:pt modelId="{6169D148-2ABF-4C84-924A-9E726BD2A44C}" type="pres">
      <dgm:prSet presAssocID="{0F1A5941-E27D-4364-80BC-A1CCC2EF0078}" presName="Name37" presStyleLbl="parChTrans1D2" presStyleIdx="0" presStyleCnt="6"/>
      <dgm:spPr/>
    </dgm:pt>
    <dgm:pt modelId="{F729C03A-60B4-4E71-85CE-28ADF6646D19}" type="pres">
      <dgm:prSet presAssocID="{E805C98C-C3C1-4E8C-8713-08BB2F913F53}" presName="hierRoot2" presStyleCnt="0">
        <dgm:presLayoutVars>
          <dgm:hierBranch val="init"/>
        </dgm:presLayoutVars>
      </dgm:prSet>
      <dgm:spPr/>
    </dgm:pt>
    <dgm:pt modelId="{90619220-3311-4E47-9421-569CE714B481}" type="pres">
      <dgm:prSet presAssocID="{E805C98C-C3C1-4E8C-8713-08BB2F913F53}" presName="rootComposite" presStyleCnt="0"/>
      <dgm:spPr/>
    </dgm:pt>
    <dgm:pt modelId="{B52801E5-B52F-4E3B-990E-A6F63FE2BF40}" type="pres">
      <dgm:prSet presAssocID="{E805C98C-C3C1-4E8C-8713-08BB2F913F53}" presName="rootText" presStyleLbl="node2" presStyleIdx="0" presStyleCnt="6">
        <dgm:presLayoutVars>
          <dgm:chPref val="3"/>
        </dgm:presLayoutVars>
      </dgm:prSet>
      <dgm:spPr/>
    </dgm:pt>
    <dgm:pt modelId="{F3FAAFA8-078E-41A7-9BED-55628F8792D1}" type="pres">
      <dgm:prSet presAssocID="{E805C98C-C3C1-4E8C-8713-08BB2F913F53}" presName="rootConnector" presStyleLbl="node2" presStyleIdx="0" presStyleCnt="6"/>
      <dgm:spPr/>
    </dgm:pt>
    <dgm:pt modelId="{E19AADA2-E3F5-4246-AF2B-3B6E3BD2E98D}" type="pres">
      <dgm:prSet presAssocID="{E805C98C-C3C1-4E8C-8713-08BB2F913F53}" presName="hierChild4" presStyleCnt="0"/>
      <dgm:spPr/>
    </dgm:pt>
    <dgm:pt modelId="{1F0AE492-DB5A-404B-A32C-3B732849A29B}" type="pres">
      <dgm:prSet presAssocID="{E805C98C-C3C1-4E8C-8713-08BB2F913F53}" presName="hierChild5" presStyleCnt="0"/>
      <dgm:spPr/>
    </dgm:pt>
    <dgm:pt modelId="{5068A9AD-A10B-411C-B533-79BE04365C35}" type="pres">
      <dgm:prSet presAssocID="{8390F62D-2760-4CA3-B4B2-D058E7793642}" presName="Name37" presStyleLbl="parChTrans1D2" presStyleIdx="1" presStyleCnt="6"/>
      <dgm:spPr/>
    </dgm:pt>
    <dgm:pt modelId="{9B7068E7-DBE0-44F9-B3D4-E0FE6D0D8B7D}" type="pres">
      <dgm:prSet presAssocID="{6D3AABF6-FB89-4D51-A856-328E93E9BBBD}" presName="hierRoot2" presStyleCnt="0">
        <dgm:presLayoutVars>
          <dgm:hierBranch val="init"/>
        </dgm:presLayoutVars>
      </dgm:prSet>
      <dgm:spPr/>
    </dgm:pt>
    <dgm:pt modelId="{18A3F3A4-6CC8-4904-B5F7-3A4AB315F862}" type="pres">
      <dgm:prSet presAssocID="{6D3AABF6-FB89-4D51-A856-328E93E9BBBD}" presName="rootComposite" presStyleCnt="0"/>
      <dgm:spPr/>
    </dgm:pt>
    <dgm:pt modelId="{6AB6BC94-0613-419E-B47B-EDAE5797D1A7}" type="pres">
      <dgm:prSet presAssocID="{6D3AABF6-FB89-4D51-A856-328E93E9BBBD}" presName="rootText" presStyleLbl="node2" presStyleIdx="1" presStyleCnt="6">
        <dgm:presLayoutVars>
          <dgm:chPref val="3"/>
        </dgm:presLayoutVars>
      </dgm:prSet>
      <dgm:spPr/>
    </dgm:pt>
    <dgm:pt modelId="{AD6920FF-2D2F-4190-B089-81AD7C416AF8}" type="pres">
      <dgm:prSet presAssocID="{6D3AABF6-FB89-4D51-A856-328E93E9BBBD}" presName="rootConnector" presStyleLbl="node2" presStyleIdx="1" presStyleCnt="6"/>
      <dgm:spPr/>
    </dgm:pt>
    <dgm:pt modelId="{82312973-F18B-4A51-AA25-B1958F255618}" type="pres">
      <dgm:prSet presAssocID="{6D3AABF6-FB89-4D51-A856-328E93E9BBBD}" presName="hierChild4" presStyleCnt="0"/>
      <dgm:spPr/>
    </dgm:pt>
    <dgm:pt modelId="{41D48790-3CC4-42FB-AEB7-DAA4770E21E9}" type="pres">
      <dgm:prSet presAssocID="{6D3AABF6-FB89-4D51-A856-328E93E9BBBD}" presName="hierChild5" presStyleCnt="0"/>
      <dgm:spPr/>
    </dgm:pt>
    <dgm:pt modelId="{BE393B2F-B65B-4E43-99C8-4F46D1EE5E5B}" type="pres">
      <dgm:prSet presAssocID="{9E554F42-C8CE-4A1E-B571-6C8796F067CB}" presName="Name37" presStyleLbl="parChTrans1D2" presStyleIdx="2" presStyleCnt="6"/>
      <dgm:spPr/>
    </dgm:pt>
    <dgm:pt modelId="{A23E6E0C-5547-4C3C-BE03-61AEAE85FB58}" type="pres">
      <dgm:prSet presAssocID="{DE2ACDA0-C7DE-4AC7-B752-AF865946E503}" presName="hierRoot2" presStyleCnt="0">
        <dgm:presLayoutVars>
          <dgm:hierBranch val="init"/>
        </dgm:presLayoutVars>
      </dgm:prSet>
      <dgm:spPr/>
    </dgm:pt>
    <dgm:pt modelId="{630B3699-41A8-4801-8324-DA249B55A102}" type="pres">
      <dgm:prSet presAssocID="{DE2ACDA0-C7DE-4AC7-B752-AF865946E503}" presName="rootComposite" presStyleCnt="0"/>
      <dgm:spPr/>
    </dgm:pt>
    <dgm:pt modelId="{58DF234D-CFAF-40AF-92F0-CCF8ABEAD1BD}" type="pres">
      <dgm:prSet presAssocID="{DE2ACDA0-C7DE-4AC7-B752-AF865946E503}" presName="rootText" presStyleLbl="node2" presStyleIdx="2" presStyleCnt="6">
        <dgm:presLayoutVars>
          <dgm:chPref val="3"/>
        </dgm:presLayoutVars>
      </dgm:prSet>
      <dgm:spPr/>
    </dgm:pt>
    <dgm:pt modelId="{8A5017B0-7916-499E-9EB9-261084B979F4}" type="pres">
      <dgm:prSet presAssocID="{DE2ACDA0-C7DE-4AC7-B752-AF865946E503}" presName="rootConnector" presStyleLbl="node2" presStyleIdx="2" presStyleCnt="6"/>
      <dgm:spPr/>
    </dgm:pt>
    <dgm:pt modelId="{C08949C0-EDA7-44A7-B751-EE9FAFFC2FE8}" type="pres">
      <dgm:prSet presAssocID="{DE2ACDA0-C7DE-4AC7-B752-AF865946E503}" presName="hierChild4" presStyleCnt="0"/>
      <dgm:spPr/>
    </dgm:pt>
    <dgm:pt modelId="{1DBD38AB-7101-45CF-9B46-A97B1336011E}" type="pres">
      <dgm:prSet presAssocID="{DE2ACDA0-C7DE-4AC7-B752-AF865946E503}" presName="hierChild5" presStyleCnt="0"/>
      <dgm:spPr/>
    </dgm:pt>
    <dgm:pt modelId="{A766FEE4-AB54-422D-A929-8AE6B75514A7}" type="pres">
      <dgm:prSet presAssocID="{C1291DB0-EA84-40B7-9E55-62C78985651D}" presName="Name37" presStyleLbl="parChTrans1D2" presStyleIdx="3" presStyleCnt="6"/>
      <dgm:spPr/>
    </dgm:pt>
    <dgm:pt modelId="{BA72125A-8EE4-4B1C-AA84-3D0EF3B3033B}" type="pres">
      <dgm:prSet presAssocID="{EEC5E25A-E698-4B55-863D-4CA157BA43DB}" presName="hierRoot2" presStyleCnt="0">
        <dgm:presLayoutVars>
          <dgm:hierBranch val="init"/>
        </dgm:presLayoutVars>
      </dgm:prSet>
      <dgm:spPr/>
    </dgm:pt>
    <dgm:pt modelId="{ADCB3D6B-06AA-45D8-91B0-DD4793F6889D}" type="pres">
      <dgm:prSet presAssocID="{EEC5E25A-E698-4B55-863D-4CA157BA43DB}" presName="rootComposite" presStyleCnt="0"/>
      <dgm:spPr/>
    </dgm:pt>
    <dgm:pt modelId="{40779E64-BE3F-48EB-8969-CAE9E130D937}" type="pres">
      <dgm:prSet presAssocID="{EEC5E25A-E698-4B55-863D-4CA157BA43DB}" presName="rootText" presStyleLbl="node2" presStyleIdx="3" presStyleCnt="6">
        <dgm:presLayoutVars>
          <dgm:chPref val="3"/>
        </dgm:presLayoutVars>
      </dgm:prSet>
      <dgm:spPr/>
    </dgm:pt>
    <dgm:pt modelId="{BBFB6FC7-DD77-4FD1-9669-14D6F8C9B0DB}" type="pres">
      <dgm:prSet presAssocID="{EEC5E25A-E698-4B55-863D-4CA157BA43DB}" presName="rootConnector" presStyleLbl="node2" presStyleIdx="3" presStyleCnt="6"/>
      <dgm:spPr/>
    </dgm:pt>
    <dgm:pt modelId="{035475DB-1178-4F35-A9A0-CA4BE5F9E633}" type="pres">
      <dgm:prSet presAssocID="{EEC5E25A-E698-4B55-863D-4CA157BA43DB}" presName="hierChild4" presStyleCnt="0"/>
      <dgm:spPr/>
    </dgm:pt>
    <dgm:pt modelId="{363CF1B0-22D5-404C-86B3-3162E36E61DA}" type="pres">
      <dgm:prSet presAssocID="{EEC5E25A-E698-4B55-863D-4CA157BA43DB}" presName="hierChild5" presStyleCnt="0"/>
      <dgm:spPr/>
    </dgm:pt>
    <dgm:pt modelId="{DF7846C2-BF1F-4A0A-8F84-0539E252F099}" type="pres">
      <dgm:prSet presAssocID="{EA92BA18-32D4-4BD6-9193-74F8495547C2}" presName="Name37" presStyleLbl="parChTrans1D2" presStyleIdx="4" presStyleCnt="6"/>
      <dgm:spPr/>
    </dgm:pt>
    <dgm:pt modelId="{40180E57-C37D-4A4C-8C5B-4976B1728576}" type="pres">
      <dgm:prSet presAssocID="{2277AB1D-00A3-4AEB-A595-ADB379CF97B0}" presName="hierRoot2" presStyleCnt="0">
        <dgm:presLayoutVars>
          <dgm:hierBranch val="init"/>
        </dgm:presLayoutVars>
      </dgm:prSet>
      <dgm:spPr/>
    </dgm:pt>
    <dgm:pt modelId="{4EF91F9E-CB97-44DF-AF8B-8B675724E1FB}" type="pres">
      <dgm:prSet presAssocID="{2277AB1D-00A3-4AEB-A595-ADB379CF97B0}" presName="rootComposite" presStyleCnt="0"/>
      <dgm:spPr/>
    </dgm:pt>
    <dgm:pt modelId="{49B50627-E583-4404-B00E-D0C667AD3ECD}" type="pres">
      <dgm:prSet presAssocID="{2277AB1D-00A3-4AEB-A595-ADB379CF97B0}" presName="rootText" presStyleLbl="node2" presStyleIdx="4" presStyleCnt="6">
        <dgm:presLayoutVars>
          <dgm:chPref val="3"/>
        </dgm:presLayoutVars>
      </dgm:prSet>
      <dgm:spPr/>
    </dgm:pt>
    <dgm:pt modelId="{790F6D2D-9DF4-45DA-90CD-CCFFEF9E308C}" type="pres">
      <dgm:prSet presAssocID="{2277AB1D-00A3-4AEB-A595-ADB379CF97B0}" presName="rootConnector" presStyleLbl="node2" presStyleIdx="4" presStyleCnt="6"/>
      <dgm:spPr/>
    </dgm:pt>
    <dgm:pt modelId="{1E0D2EE1-AF84-4F79-AA46-C1511AFF599D}" type="pres">
      <dgm:prSet presAssocID="{2277AB1D-00A3-4AEB-A595-ADB379CF97B0}" presName="hierChild4" presStyleCnt="0"/>
      <dgm:spPr/>
    </dgm:pt>
    <dgm:pt modelId="{910485E9-C594-4B0A-A9C8-F68485099C38}" type="pres">
      <dgm:prSet presAssocID="{2277AB1D-00A3-4AEB-A595-ADB379CF97B0}" presName="hierChild5" presStyleCnt="0"/>
      <dgm:spPr/>
    </dgm:pt>
    <dgm:pt modelId="{CBD3B7E2-9629-440E-A6D5-8551D4152A12}" type="pres">
      <dgm:prSet presAssocID="{81BA9D64-DB1D-4B3C-9082-99A8E19C1047}" presName="Name37" presStyleLbl="parChTrans1D2" presStyleIdx="5" presStyleCnt="6"/>
      <dgm:spPr/>
    </dgm:pt>
    <dgm:pt modelId="{BAEAEE23-CF8F-463F-B1A6-2E5A7D11E3E2}" type="pres">
      <dgm:prSet presAssocID="{54517ABD-41C8-45F9-B241-272AEB48B506}" presName="hierRoot2" presStyleCnt="0">
        <dgm:presLayoutVars>
          <dgm:hierBranch val="init"/>
        </dgm:presLayoutVars>
      </dgm:prSet>
      <dgm:spPr/>
    </dgm:pt>
    <dgm:pt modelId="{3C4F6181-5459-4AB6-81FF-B1FF36BFDF15}" type="pres">
      <dgm:prSet presAssocID="{54517ABD-41C8-45F9-B241-272AEB48B506}" presName="rootComposite" presStyleCnt="0"/>
      <dgm:spPr/>
    </dgm:pt>
    <dgm:pt modelId="{D1441CF0-8B62-4718-AA26-327AA57671BD}" type="pres">
      <dgm:prSet presAssocID="{54517ABD-41C8-45F9-B241-272AEB48B506}" presName="rootText" presStyleLbl="node2" presStyleIdx="5" presStyleCnt="6">
        <dgm:presLayoutVars>
          <dgm:chPref val="3"/>
        </dgm:presLayoutVars>
      </dgm:prSet>
      <dgm:spPr/>
    </dgm:pt>
    <dgm:pt modelId="{58D690B2-65A6-4C74-B24B-9822970FE13C}" type="pres">
      <dgm:prSet presAssocID="{54517ABD-41C8-45F9-B241-272AEB48B506}" presName="rootConnector" presStyleLbl="node2" presStyleIdx="5" presStyleCnt="6"/>
      <dgm:spPr/>
    </dgm:pt>
    <dgm:pt modelId="{CB67601A-F4A4-45B3-A3EB-CF3EB0A7437B}" type="pres">
      <dgm:prSet presAssocID="{54517ABD-41C8-45F9-B241-272AEB48B506}" presName="hierChild4" presStyleCnt="0"/>
      <dgm:spPr/>
    </dgm:pt>
    <dgm:pt modelId="{5B1D698F-8019-4700-840F-09AB1E201BFF}" type="pres">
      <dgm:prSet presAssocID="{54517ABD-41C8-45F9-B241-272AEB48B506}" presName="hierChild5" presStyleCnt="0"/>
      <dgm:spPr/>
    </dgm:pt>
    <dgm:pt modelId="{6F74A8F0-61DC-4780-A908-C1737930EDD4}" type="pres">
      <dgm:prSet presAssocID="{9BA430EB-6C87-4FA3-A5F9-63DB35054D67}" presName="hierChild3" presStyleCnt="0"/>
      <dgm:spPr/>
    </dgm:pt>
  </dgm:ptLst>
  <dgm:cxnLst>
    <dgm:cxn modelId="{03C7DD05-B32C-495E-B204-454F1100A1E9}" type="presOf" srcId="{DE2ACDA0-C7DE-4AC7-B752-AF865946E503}" destId="{58DF234D-CFAF-40AF-92F0-CCF8ABEAD1BD}" srcOrd="0" destOrd="0" presId="urn:microsoft.com/office/officeart/2005/8/layout/orgChart1"/>
    <dgm:cxn modelId="{5850FA1D-C432-452F-8128-737C7DF186E1}" type="presOf" srcId="{9EFF5A1B-4EAA-41D9-BF8B-46D4DF1C3DF3}" destId="{3F6DC0B1-A4BC-44BC-B705-923DC498657B}" srcOrd="0" destOrd="0" presId="urn:microsoft.com/office/officeart/2005/8/layout/orgChart1"/>
    <dgm:cxn modelId="{27911F22-3A1D-45B2-AB6E-FACF09BB2ADA}" type="presOf" srcId="{2277AB1D-00A3-4AEB-A595-ADB379CF97B0}" destId="{790F6D2D-9DF4-45DA-90CD-CCFFEF9E308C}" srcOrd="1" destOrd="0" presId="urn:microsoft.com/office/officeart/2005/8/layout/orgChart1"/>
    <dgm:cxn modelId="{04EA7029-39CD-4F48-98FF-00F848683CB7}" srcId="{9EFF5A1B-4EAA-41D9-BF8B-46D4DF1C3DF3}" destId="{9BA430EB-6C87-4FA3-A5F9-63DB35054D67}" srcOrd="0" destOrd="0" parTransId="{6D6E04B9-7338-4DE4-88FF-923DD3E8E9E0}" sibTransId="{6EF223D0-8193-4AB8-A14B-DC1C5E3B1954}"/>
    <dgm:cxn modelId="{983D403E-37CF-479B-8AAF-F1D7FBCAF32E}" type="presOf" srcId="{0F1A5941-E27D-4364-80BC-A1CCC2EF0078}" destId="{6169D148-2ABF-4C84-924A-9E726BD2A44C}" srcOrd="0" destOrd="0" presId="urn:microsoft.com/office/officeart/2005/8/layout/orgChart1"/>
    <dgm:cxn modelId="{28D98F4C-F24A-4739-8B67-0A2460C99FC1}" srcId="{9BA430EB-6C87-4FA3-A5F9-63DB35054D67}" destId="{54517ABD-41C8-45F9-B241-272AEB48B506}" srcOrd="5" destOrd="0" parTransId="{81BA9D64-DB1D-4B3C-9082-99A8E19C1047}" sibTransId="{DE791C67-2FE4-43C6-B41E-7DF042006DF9}"/>
    <dgm:cxn modelId="{56D8FD51-C05F-4C64-8FDE-F1A16A872CC4}" type="presOf" srcId="{E805C98C-C3C1-4E8C-8713-08BB2F913F53}" destId="{F3FAAFA8-078E-41A7-9BED-55628F8792D1}" srcOrd="1" destOrd="0" presId="urn:microsoft.com/office/officeart/2005/8/layout/orgChart1"/>
    <dgm:cxn modelId="{8EFC3257-C78B-46AD-9D46-A08E0581CCC8}" srcId="{9BA430EB-6C87-4FA3-A5F9-63DB35054D67}" destId="{E805C98C-C3C1-4E8C-8713-08BB2F913F53}" srcOrd="0" destOrd="0" parTransId="{0F1A5941-E27D-4364-80BC-A1CCC2EF0078}" sibTransId="{7B89CE46-14A3-4773-AB28-8B1F98CD6DEF}"/>
    <dgm:cxn modelId="{9254EF78-CF0B-45D6-830E-4B7BA0E80F58}" type="presOf" srcId="{EEC5E25A-E698-4B55-863D-4CA157BA43DB}" destId="{BBFB6FC7-DD77-4FD1-9669-14D6F8C9B0DB}" srcOrd="1" destOrd="0" presId="urn:microsoft.com/office/officeart/2005/8/layout/orgChart1"/>
    <dgm:cxn modelId="{40399283-D52C-463B-974A-ED70D98CF35A}" type="presOf" srcId="{C1291DB0-EA84-40B7-9E55-62C78985651D}" destId="{A766FEE4-AB54-422D-A929-8AE6B75514A7}" srcOrd="0" destOrd="0" presId="urn:microsoft.com/office/officeart/2005/8/layout/orgChart1"/>
    <dgm:cxn modelId="{B7DE1088-A696-45F9-B9E6-E0F9769A6996}" type="presOf" srcId="{54517ABD-41C8-45F9-B241-272AEB48B506}" destId="{D1441CF0-8B62-4718-AA26-327AA57671BD}" srcOrd="0" destOrd="0" presId="urn:microsoft.com/office/officeart/2005/8/layout/orgChart1"/>
    <dgm:cxn modelId="{6BEDE892-670B-4460-828C-DBDCF3EB6115}" type="presOf" srcId="{6D3AABF6-FB89-4D51-A856-328E93E9BBBD}" destId="{AD6920FF-2D2F-4190-B089-81AD7C416AF8}" srcOrd="1" destOrd="0" presId="urn:microsoft.com/office/officeart/2005/8/layout/orgChart1"/>
    <dgm:cxn modelId="{40869693-521E-439D-8C81-C4A9DBA052C6}" type="presOf" srcId="{DE2ACDA0-C7DE-4AC7-B752-AF865946E503}" destId="{8A5017B0-7916-499E-9EB9-261084B979F4}" srcOrd="1" destOrd="0" presId="urn:microsoft.com/office/officeart/2005/8/layout/orgChart1"/>
    <dgm:cxn modelId="{A82A989C-C58F-4149-A0D8-7D234199CECB}" type="presOf" srcId="{2277AB1D-00A3-4AEB-A595-ADB379CF97B0}" destId="{49B50627-E583-4404-B00E-D0C667AD3ECD}" srcOrd="0" destOrd="0" presId="urn:microsoft.com/office/officeart/2005/8/layout/orgChart1"/>
    <dgm:cxn modelId="{9485669F-F5DB-46C6-8582-1E05716918AE}" type="presOf" srcId="{8390F62D-2760-4CA3-B4B2-D058E7793642}" destId="{5068A9AD-A10B-411C-B533-79BE04365C35}" srcOrd="0" destOrd="0" presId="urn:microsoft.com/office/officeart/2005/8/layout/orgChart1"/>
    <dgm:cxn modelId="{553AF8A9-D8BA-4695-B8AA-D8D82C657634}" type="presOf" srcId="{9BA430EB-6C87-4FA3-A5F9-63DB35054D67}" destId="{B96E9688-A123-40A5-9134-D6107B978122}" srcOrd="1" destOrd="0" presId="urn:microsoft.com/office/officeart/2005/8/layout/orgChart1"/>
    <dgm:cxn modelId="{F26E14B4-92A0-4B58-98F4-85F30FF2AA7F}" type="presOf" srcId="{EA92BA18-32D4-4BD6-9193-74F8495547C2}" destId="{DF7846C2-BF1F-4A0A-8F84-0539E252F099}" srcOrd="0" destOrd="0" presId="urn:microsoft.com/office/officeart/2005/8/layout/orgChart1"/>
    <dgm:cxn modelId="{35CBBEB7-311E-4B0A-902E-63104AF1181D}" srcId="{9BA430EB-6C87-4FA3-A5F9-63DB35054D67}" destId="{DE2ACDA0-C7DE-4AC7-B752-AF865946E503}" srcOrd="2" destOrd="0" parTransId="{9E554F42-C8CE-4A1E-B571-6C8796F067CB}" sibTransId="{BC3CC88A-94AE-466C-B114-F3E39EC6C993}"/>
    <dgm:cxn modelId="{2217EDBA-CB8C-4BE6-8DA6-54B152B4D713}" srcId="{9BA430EB-6C87-4FA3-A5F9-63DB35054D67}" destId="{EEC5E25A-E698-4B55-863D-4CA157BA43DB}" srcOrd="3" destOrd="0" parTransId="{C1291DB0-EA84-40B7-9E55-62C78985651D}" sibTransId="{FD3E4776-D5D0-43BF-ADF6-0D03EDDD4BF7}"/>
    <dgm:cxn modelId="{FA201EC0-D883-4B07-8637-F9CC4E936A28}" srcId="{9BA430EB-6C87-4FA3-A5F9-63DB35054D67}" destId="{6D3AABF6-FB89-4D51-A856-328E93E9BBBD}" srcOrd="1" destOrd="0" parTransId="{8390F62D-2760-4CA3-B4B2-D058E7793642}" sibTransId="{3B41A6D9-28CA-40BC-8DEF-22CDCFEFA932}"/>
    <dgm:cxn modelId="{963B19C5-7227-448B-A079-83D999EFD7C8}" type="presOf" srcId="{EEC5E25A-E698-4B55-863D-4CA157BA43DB}" destId="{40779E64-BE3F-48EB-8969-CAE9E130D937}" srcOrd="0" destOrd="0" presId="urn:microsoft.com/office/officeart/2005/8/layout/orgChart1"/>
    <dgm:cxn modelId="{C7BFB6CF-4F7B-4AAD-B9D7-0D214C589F62}" type="presOf" srcId="{9E554F42-C8CE-4A1E-B571-6C8796F067CB}" destId="{BE393B2F-B65B-4E43-99C8-4F46D1EE5E5B}" srcOrd="0" destOrd="0" presId="urn:microsoft.com/office/officeart/2005/8/layout/orgChart1"/>
    <dgm:cxn modelId="{88E200E1-2D43-4940-A855-D8EC2E60E3B7}" type="presOf" srcId="{54517ABD-41C8-45F9-B241-272AEB48B506}" destId="{58D690B2-65A6-4C74-B24B-9822970FE13C}" srcOrd="1" destOrd="0" presId="urn:microsoft.com/office/officeart/2005/8/layout/orgChart1"/>
    <dgm:cxn modelId="{D5744CE1-71F0-4DBE-A54E-F7A3593969F2}" type="presOf" srcId="{9BA430EB-6C87-4FA3-A5F9-63DB35054D67}" destId="{CCCFD413-D20E-47FE-91D3-1751F828F1DD}" srcOrd="0" destOrd="0" presId="urn:microsoft.com/office/officeart/2005/8/layout/orgChart1"/>
    <dgm:cxn modelId="{3C6879EB-BF50-419A-84B3-34E893F0EB2B}" type="presOf" srcId="{81BA9D64-DB1D-4B3C-9082-99A8E19C1047}" destId="{CBD3B7E2-9629-440E-A6D5-8551D4152A12}" srcOrd="0" destOrd="0" presId="urn:microsoft.com/office/officeart/2005/8/layout/orgChart1"/>
    <dgm:cxn modelId="{DEAC67ED-64DF-4CAC-9437-5DF1C4976649}" type="presOf" srcId="{6D3AABF6-FB89-4D51-A856-328E93E9BBBD}" destId="{6AB6BC94-0613-419E-B47B-EDAE5797D1A7}" srcOrd="0" destOrd="0" presId="urn:microsoft.com/office/officeart/2005/8/layout/orgChart1"/>
    <dgm:cxn modelId="{457C05F9-B7D8-48CA-B71B-AA29C4C28ECD}" srcId="{9BA430EB-6C87-4FA3-A5F9-63DB35054D67}" destId="{2277AB1D-00A3-4AEB-A595-ADB379CF97B0}" srcOrd="4" destOrd="0" parTransId="{EA92BA18-32D4-4BD6-9193-74F8495547C2}" sibTransId="{F1D5DFB7-A50D-4924-9CB2-99373DB98E1F}"/>
    <dgm:cxn modelId="{D179C1FC-7D2C-4E95-BA4F-45882251C323}" type="presOf" srcId="{E805C98C-C3C1-4E8C-8713-08BB2F913F53}" destId="{B52801E5-B52F-4E3B-990E-A6F63FE2BF40}" srcOrd="0" destOrd="0" presId="urn:microsoft.com/office/officeart/2005/8/layout/orgChart1"/>
    <dgm:cxn modelId="{949ECCE5-6921-424E-A217-648D5BC7FD20}" type="presParOf" srcId="{3F6DC0B1-A4BC-44BC-B705-923DC498657B}" destId="{49AECEDF-56A5-47A8-BAA0-A3724FED9CEE}" srcOrd="0" destOrd="0" presId="urn:microsoft.com/office/officeart/2005/8/layout/orgChart1"/>
    <dgm:cxn modelId="{9584BFC3-7D59-4EED-9174-8584CCA7FADA}" type="presParOf" srcId="{49AECEDF-56A5-47A8-BAA0-A3724FED9CEE}" destId="{C345478D-F92B-46FC-BD98-C5FA0AFC6096}" srcOrd="0" destOrd="0" presId="urn:microsoft.com/office/officeart/2005/8/layout/orgChart1"/>
    <dgm:cxn modelId="{DDA98B75-6F0A-4856-88FC-847AC9A94DE4}" type="presParOf" srcId="{C345478D-F92B-46FC-BD98-C5FA0AFC6096}" destId="{CCCFD413-D20E-47FE-91D3-1751F828F1DD}" srcOrd="0" destOrd="0" presId="urn:microsoft.com/office/officeart/2005/8/layout/orgChart1"/>
    <dgm:cxn modelId="{81EDFFFA-30F3-4EDB-A455-553EB1AE9DC2}" type="presParOf" srcId="{C345478D-F92B-46FC-BD98-C5FA0AFC6096}" destId="{B96E9688-A123-40A5-9134-D6107B978122}" srcOrd="1" destOrd="0" presId="urn:microsoft.com/office/officeart/2005/8/layout/orgChart1"/>
    <dgm:cxn modelId="{1AB30025-2F39-4422-AF3A-B6007BAC39C6}" type="presParOf" srcId="{49AECEDF-56A5-47A8-BAA0-A3724FED9CEE}" destId="{DA84C552-F43A-451A-914B-238E6CB81831}" srcOrd="1" destOrd="0" presId="urn:microsoft.com/office/officeart/2005/8/layout/orgChart1"/>
    <dgm:cxn modelId="{99CAC5FC-6E3A-458A-8175-A8ED6C573303}" type="presParOf" srcId="{DA84C552-F43A-451A-914B-238E6CB81831}" destId="{6169D148-2ABF-4C84-924A-9E726BD2A44C}" srcOrd="0" destOrd="0" presId="urn:microsoft.com/office/officeart/2005/8/layout/orgChart1"/>
    <dgm:cxn modelId="{8E4D2AD4-67B4-424F-85BB-F3EED4805DBD}" type="presParOf" srcId="{DA84C552-F43A-451A-914B-238E6CB81831}" destId="{F729C03A-60B4-4E71-85CE-28ADF6646D19}" srcOrd="1" destOrd="0" presId="urn:microsoft.com/office/officeart/2005/8/layout/orgChart1"/>
    <dgm:cxn modelId="{468289AB-D40F-4F6A-8760-2280228397BB}" type="presParOf" srcId="{F729C03A-60B4-4E71-85CE-28ADF6646D19}" destId="{90619220-3311-4E47-9421-569CE714B481}" srcOrd="0" destOrd="0" presId="urn:microsoft.com/office/officeart/2005/8/layout/orgChart1"/>
    <dgm:cxn modelId="{B55A503D-CA6B-41ED-AAA9-A65E7FF194F3}" type="presParOf" srcId="{90619220-3311-4E47-9421-569CE714B481}" destId="{B52801E5-B52F-4E3B-990E-A6F63FE2BF40}" srcOrd="0" destOrd="0" presId="urn:microsoft.com/office/officeart/2005/8/layout/orgChart1"/>
    <dgm:cxn modelId="{98B15D4B-0F8C-490D-B85E-28EA8E8B9008}" type="presParOf" srcId="{90619220-3311-4E47-9421-569CE714B481}" destId="{F3FAAFA8-078E-41A7-9BED-55628F8792D1}" srcOrd="1" destOrd="0" presId="urn:microsoft.com/office/officeart/2005/8/layout/orgChart1"/>
    <dgm:cxn modelId="{600056AD-A0A7-45DE-BD39-CD0C3B09D0C7}" type="presParOf" srcId="{F729C03A-60B4-4E71-85CE-28ADF6646D19}" destId="{E19AADA2-E3F5-4246-AF2B-3B6E3BD2E98D}" srcOrd="1" destOrd="0" presId="urn:microsoft.com/office/officeart/2005/8/layout/orgChart1"/>
    <dgm:cxn modelId="{F118EE5F-F841-4A8E-8F4F-5ED9272F70ED}" type="presParOf" srcId="{F729C03A-60B4-4E71-85CE-28ADF6646D19}" destId="{1F0AE492-DB5A-404B-A32C-3B732849A29B}" srcOrd="2" destOrd="0" presId="urn:microsoft.com/office/officeart/2005/8/layout/orgChart1"/>
    <dgm:cxn modelId="{913B67F5-6225-4690-8C4D-93FC3C5D7969}" type="presParOf" srcId="{DA84C552-F43A-451A-914B-238E6CB81831}" destId="{5068A9AD-A10B-411C-B533-79BE04365C35}" srcOrd="2" destOrd="0" presId="urn:microsoft.com/office/officeart/2005/8/layout/orgChart1"/>
    <dgm:cxn modelId="{C7A86B83-6F7C-4FCF-9093-5DAD20E5F418}" type="presParOf" srcId="{DA84C552-F43A-451A-914B-238E6CB81831}" destId="{9B7068E7-DBE0-44F9-B3D4-E0FE6D0D8B7D}" srcOrd="3" destOrd="0" presId="urn:microsoft.com/office/officeart/2005/8/layout/orgChart1"/>
    <dgm:cxn modelId="{13C6337F-6540-4286-AE90-ED0458CCEA3E}" type="presParOf" srcId="{9B7068E7-DBE0-44F9-B3D4-E0FE6D0D8B7D}" destId="{18A3F3A4-6CC8-4904-B5F7-3A4AB315F862}" srcOrd="0" destOrd="0" presId="urn:microsoft.com/office/officeart/2005/8/layout/orgChart1"/>
    <dgm:cxn modelId="{1BC71ABF-D086-487D-B630-F40071D32301}" type="presParOf" srcId="{18A3F3A4-6CC8-4904-B5F7-3A4AB315F862}" destId="{6AB6BC94-0613-419E-B47B-EDAE5797D1A7}" srcOrd="0" destOrd="0" presId="urn:microsoft.com/office/officeart/2005/8/layout/orgChart1"/>
    <dgm:cxn modelId="{BE2BE617-8E7F-4E88-830A-B3A858BF59D1}" type="presParOf" srcId="{18A3F3A4-6CC8-4904-B5F7-3A4AB315F862}" destId="{AD6920FF-2D2F-4190-B089-81AD7C416AF8}" srcOrd="1" destOrd="0" presId="urn:microsoft.com/office/officeart/2005/8/layout/orgChart1"/>
    <dgm:cxn modelId="{6B66ECB1-BF7D-4B4D-BB54-4329E8F3660F}" type="presParOf" srcId="{9B7068E7-DBE0-44F9-B3D4-E0FE6D0D8B7D}" destId="{82312973-F18B-4A51-AA25-B1958F255618}" srcOrd="1" destOrd="0" presId="urn:microsoft.com/office/officeart/2005/8/layout/orgChart1"/>
    <dgm:cxn modelId="{9D0FF648-0A39-465E-9916-FF350750FAE9}" type="presParOf" srcId="{9B7068E7-DBE0-44F9-B3D4-E0FE6D0D8B7D}" destId="{41D48790-3CC4-42FB-AEB7-DAA4770E21E9}" srcOrd="2" destOrd="0" presId="urn:microsoft.com/office/officeart/2005/8/layout/orgChart1"/>
    <dgm:cxn modelId="{A44B9872-F955-4168-8AFE-CBEE5F54E02C}" type="presParOf" srcId="{DA84C552-F43A-451A-914B-238E6CB81831}" destId="{BE393B2F-B65B-4E43-99C8-4F46D1EE5E5B}" srcOrd="4" destOrd="0" presId="urn:microsoft.com/office/officeart/2005/8/layout/orgChart1"/>
    <dgm:cxn modelId="{337C8BAA-1E94-46E0-8BC1-FAEA92BD7740}" type="presParOf" srcId="{DA84C552-F43A-451A-914B-238E6CB81831}" destId="{A23E6E0C-5547-4C3C-BE03-61AEAE85FB58}" srcOrd="5" destOrd="0" presId="urn:microsoft.com/office/officeart/2005/8/layout/orgChart1"/>
    <dgm:cxn modelId="{121FFE16-24BC-4075-849B-21B0551672C7}" type="presParOf" srcId="{A23E6E0C-5547-4C3C-BE03-61AEAE85FB58}" destId="{630B3699-41A8-4801-8324-DA249B55A102}" srcOrd="0" destOrd="0" presId="urn:microsoft.com/office/officeart/2005/8/layout/orgChart1"/>
    <dgm:cxn modelId="{9A49BD20-D92E-4614-8A44-CBA3EBDA6FAF}" type="presParOf" srcId="{630B3699-41A8-4801-8324-DA249B55A102}" destId="{58DF234D-CFAF-40AF-92F0-CCF8ABEAD1BD}" srcOrd="0" destOrd="0" presId="urn:microsoft.com/office/officeart/2005/8/layout/orgChart1"/>
    <dgm:cxn modelId="{6C98C8A9-3568-4B53-8B0F-E53668069F45}" type="presParOf" srcId="{630B3699-41A8-4801-8324-DA249B55A102}" destId="{8A5017B0-7916-499E-9EB9-261084B979F4}" srcOrd="1" destOrd="0" presId="urn:microsoft.com/office/officeart/2005/8/layout/orgChart1"/>
    <dgm:cxn modelId="{15256A1A-19F7-421B-84C4-A82794264C0E}" type="presParOf" srcId="{A23E6E0C-5547-4C3C-BE03-61AEAE85FB58}" destId="{C08949C0-EDA7-44A7-B751-EE9FAFFC2FE8}" srcOrd="1" destOrd="0" presId="urn:microsoft.com/office/officeart/2005/8/layout/orgChart1"/>
    <dgm:cxn modelId="{2CA9B0C6-F5B3-4057-8489-0356CAC904E1}" type="presParOf" srcId="{A23E6E0C-5547-4C3C-BE03-61AEAE85FB58}" destId="{1DBD38AB-7101-45CF-9B46-A97B1336011E}" srcOrd="2" destOrd="0" presId="urn:microsoft.com/office/officeart/2005/8/layout/orgChart1"/>
    <dgm:cxn modelId="{3E7D48D5-8096-4DB1-B625-7004BB09AD31}" type="presParOf" srcId="{DA84C552-F43A-451A-914B-238E6CB81831}" destId="{A766FEE4-AB54-422D-A929-8AE6B75514A7}" srcOrd="6" destOrd="0" presId="urn:microsoft.com/office/officeart/2005/8/layout/orgChart1"/>
    <dgm:cxn modelId="{96F3EF85-9092-45F7-A1B5-3B48284DE00A}" type="presParOf" srcId="{DA84C552-F43A-451A-914B-238E6CB81831}" destId="{BA72125A-8EE4-4B1C-AA84-3D0EF3B3033B}" srcOrd="7" destOrd="0" presId="urn:microsoft.com/office/officeart/2005/8/layout/orgChart1"/>
    <dgm:cxn modelId="{5B8D2F3A-D66A-4BB9-AAAF-B22B080AD358}" type="presParOf" srcId="{BA72125A-8EE4-4B1C-AA84-3D0EF3B3033B}" destId="{ADCB3D6B-06AA-45D8-91B0-DD4793F6889D}" srcOrd="0" destOrd="0" presId="urn:microsoft.com/office/officeart/2005/8/layout/orgChart1"/>
    <dgm:cxn modelId="{958E447D-BB0E-4FDB-AACC-6F8A989742AD}" type="presParOf" srcId="{ADCB3D6B-06AA-45D8-91B0-DD4793F6889D}" destId="{40779E64-BE3F-48EB-8969-CAE9E130D937}" srcOrd="0" destOrd="0" presId="urn:microsoft.com/office/officeart/2005/8/layout/orgChart1"/>
    <dgm:cxn modelId="{168DB4FD-2273-4AD0-8EC0-1B433A90C828}" type="presParOf" srcId="{ADCB3D6B-06AA-45D8-91B0-DD4793F6889D}" destId="{BBFB6FC7-DD77-4FD1-9669-14D6F8C9B0DB}" srcOrd="1" destOrd="0" presId="urn:microsoft.com/office/officeart/2005/8/layout/orgChart1"/>
    <dgm:cxn modelId="{76B5D45D-92AF-474E-A5CF-9C86A21C760A}" type="presParOf" srcId="{BA72125A-8EE4-4B1C-AA84-3D0EF3B3033B}" destId="{035475DB-1178-4F35-A9A0-CA4BE5F9E633}" srcOrd="1" destOrd="0" presId="urn:microsoft.com/office/officeart/2005/8/layout/orgChart1"/>
    <dgm:cxn modelId="{E1737E59-3BDD-4AA3-9FC9-85DCC910BB11}" type="presParOf" srcId="{BA72125A-8EE4-4B1C-AA84-3D0EF3B3033B}" destId="{363CF1B0-22D5-404C-86B3-3162E36E61DA}" srcOrd="2" destOrd="0" presId="urn:microsoft.com/office/officeart/2005/8/layout/orgChart1"/>
    <dgm:cxn modelId="{E975D8F0-0F8F-400D-89F7-ECC9B8F21649}" type="presParOf" srcId="{DA84C552-F43A-451A-914B-238E6CB81831}" destId="{DF7846C2-BF1F-4A0A-8F84-0539E252F099}" srcOrd="8" destOrd="0" presId="urn:microsoft.com/office/officeart/2005/8/layout/orgChart1"/>
    <dgm:cxn modelId="{715F7314-6ED6-4223-8683-5B91F9D5187E}" type="presParOf" srcId="{DA84C552-F43A-451A-914B-238E6CB81831}" destId="{40180E57-C37D-4A4C-8C5B-4976B1728576}" srcOrd="9" destOrd="0" presId="urn:microsoft.com/office/officeart/2005/8/layout/orgChart1"/>
    <dgm:cxn modelId="{3CFE2F70-E9A9-42BC-BCA8-E110ADF96FEE}" type="presParOf" srcId="{40180E57-C37D-4A4C-8C5B-4976B1728576}" destId="{4EF91F9E-CB97-44DF-AF8B-8B675724E1FB}" srcOrd="0" destOrd="0" presId="urn:microsoft.com/office/officeart/2005/8/layout/orgChart1"/>
    <dgm:cxn modelId="{0C40711F-8EF2-4663-B39C-8E35D4D67EBF}" type="presParOf" srcId="{4EF91F9E-CB97-44DF-AF8B-8B675724E1FB}" destId="{49B50627-E583-4404-B00E-D0C667AD3ECD}" srcOrd="0" destOrd="0" presId="urn:microsoft.com/office/officeart/2005/8/layout/orgChart1"/>
    <dgm:cxn modelId="{493EFE16-7102-4CF4-889A-760E0E87A5EA}" type="presParOf" srcId="{4EF91F9E-CB97-44DF-AF8B-8B675724E1FB}" destId="{790F6D2D-9DF4-45DA-90CD-CCFFEF9E308C}" srcOrd="1" destOrd="0" presId="urn:microsoft.com/office/officeart/2005/8/layout/orgChart1"/>
    <dgm:cxn modelId="{DEFB9698-9CC7-4833-A085-FA6119222231}" type="presParOf" srcId="{40180E57-C37D-4A4C-8C5B-4976B1728576}" destId="{1E0D2EE1-AF84-4F79-AA46-C1511AFF599D}" srcOrd="1" destOrd="0" presId="urn:microsoft.com/office/officeart/2005/8/layout/orgChart1"/>
    <dgm:cxn modelId="{2B5700E2-DF92-49DA-8F4C-BC7824EEDB2A}" type="presParOf" srcId="{40180E57-C37D-4A4C-8C5B-4976B1728576}" destId="{910485E9-C594-4B0A-A9C8-F68485099C38}" srcOrd="2" destOrd="0" presId="urn:microsoft.com/office/officeart/2005/8/layout/orgChart1"/>
    <dgm:cxn modelId="{D57085DC-9B7B-49CF-9FC1-D1CD4CED585F}" type="presParOf" srcId="{DA84C552-F43A-451A-914B-238E6CB81831}" destId="{CBD3B7E2-9629-440E-A6D5-8551D4152A12}" srcOrd="10" destOrd="0" presId="urn:microsoft.com/office/officeart/2005/8/layout/orgChart1"/>
    <dgm:cxn modelId="{95C78195-30BB-4480-89B0-B7E958BDE4C9}" type="presParOf" srcId="{DA84C552-F43A-451A-914B-238E6CB81831}" destId="{BAEAEE23-CF8F-463F-B1A6-2E5A7D11E3E2}" srcOrd="11" destOrd="0" presId="urn:microsoft.com/office/officeart/2005/8/layout/orgChart1"/>
    <dgm:cxn modelId="{90D0D499-21B0-403E-905A-4B07A5971716}" type="presParOf" srcId="{BAEAEE23-CF8F-463F-B1A6-2E5A7D11E3E2}" destId="{3C4F6181-5459-4AB6-81FF-B1FF36BFDF15}" srcOrd="0" destOrd="0" presId="urn:microsoft.com/office/officeart/2005/8/layout/orgChart1"/>
    <dgm:cxn modelId="{30C67C50-14EF-4D5E-993F-44A5B1883E91}" type="presParOf" srcId="{3C4F6181-5459-4AB6-81FF-B1FF36BFDF15}" destId="{D1441CF0-8B62-4718-AA26-327AA57671BD}" srcOrd="0" destOrd="0" presId="urn:microsoft.com/office/officeart/2005/8/layout/orgChart1"/>
    <dgm:cxn modelId="{A3D17474-F8B0-4BEB-938B-C396DAF6C348}" type="presParOf" srcId="{3C4F6181-5459-4AB6-81FF-B1FF36BFDF15}" destId="{58D690B2-65A6-4C74-B24B-9822970FE13C}" srcOrd="1" destOrd="0" presId="urn:microsoft.com/office/officeart/2005/8/layout/orgChart1"/>
    <dgm:cxn modelId="{A3A15A05-CAA6-4E57-8FB5-D412F0BE0847}" type="presParOf" srcId="{BAEAEE23-CF8F-463F-B1A6-2E5A7D11E3E2}" destId="{CB67601A-F4A4-45B3-A3EB-CF3EB0A7437B}" srcOrd="1" destOrd="0" presId="urn:microsoft.com/office/officeart/2005/8/layout/orgChart1"/>
    <dgm:cxn modelId="{362EABC0-D053-473A-AF05-CBBC630FB1D3}" type="presParOf" srcId="{BAEAEE23-CF8F-463F-B1A6-2E5A7D11E3E2}" destId="{5B1D698F-8019-4700-840F-09AB1E201BFF}" srcOrd="2" destOrd="0" presId="urn:microsoft.com/office/officeart/2005/8/layout/orgChart1"/>
    <dgm:cxn modelId="{AB5A4D8F-B465-41C0-ADFC-5D9E5D08584B}" type="presParOf" srcId="{49AECEDF-56A5-47A8-BAA0-A3724FED9CEE}" destId="{6F74A8F0-61DC-4780-A908-C1737930EDD4}" srcOrd="2" destOrd="0" presId="urn:microsoft.com/office/officeart/2005/8/layout/orgChart1"/>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9726E3-1985-47A2-A151-4E197EB86CCB}">
      <dsp:nvSpPr>
        <dsp:cNvPr id="0" name=""/>
        <dsp:cNvSpPr/>
      </dsp:nvSpPr>
      <dsp:spPr>
        <a:xfrm>
          <a:off x="5663109" y="3077824"/>
          <a:ext cx="4856754" cy="337163"/>
        </a:xfrm>
        <a:custGeom>
          <a:avLst/>
          <a:gdLst/>
          <a:ahLst/>
          <a:cxnLst/>
          <a:rect l="0" t="0" r="0" b="0"/>
          <a:pathLst>
            <a:path>
              <a:moveTo>
                <a:pt x="0" y="0"/>
              </a:moveTo>
              <a:lnTo>
                <a:pt x="0" y="168581"/>
              </a:lnTo>
              <a:lnTo>
                <a:pt x="4856754" y="168581"/>
              </a:lnTo>
              <a:lnTo>
                <a:pt x="4856754" y="337163"/>
              </a:lnTo>
            </a:path>
          </a:pathLst>
        </a:custGeom>
        <a:noFill/>
        <a:ln w="12700" cap="flat" cmpd="sng" algn="ctr">
          <a:solidFill>
            <a:schemeClr val="accent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74C542B-39A8-40C3-9B0D-B0D951F0F998}">
      <dsp:nvSpPr>
        <dsp:cNvPr id="0" name=""/>
        <dsp:cNvSpPr/>
      </dsp:nvSpPr>
      <dsp:spPr>
        <a:xfrm>
          <a:off x="5663109" y="3077824"/>
          <a:ext cx="2914052" cy="337163"/>
        </a:xfrm>
        <a:custGeom>
          <a:avLst/>
          <a:gdLst/>
          <a:ahLst/>
          <a:cxnLst/>
          <a:rect l="0" t="0" r="0" b="0"/>
          <a:pathLst>
            <a:path>
              <a:moveTo>
                <a:pt x="0" y="0"/>
              </a:moveTo>
              <a:lnTo>
                <a:pt x="0" y="168581"/>
              </a:lnTo>
              <a:lnTo>
                <a:pt x="2914052" y="168581"/>
              </a:lnTo>
              <a:lnTo>
                <a:pt x="2914052" y="337163"/>
              </a:lnTo>
            </a:path>
          </a:pathLst>
        </a:custGeom>
        <a:noFill/>
        <a:ln w="12700" cap="flat" cmpd="sng" algn="ctr">
          <a:solidFill>
            <a:schemeClr val="accent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399A9EE-7253-44A9-B699-5E7D2FBD9C94}">
      <dsp:nvSpPr>
        <dsp:cNvPr id="0" name=""/>
        <dsp:cNvSpPr/>
      </dsp:nvSpPr>
      <dsp:spPr>
        <a:xfrm>
          <a:off x="5663109" y="3077824"/>
          <a:ext cx="971350" cy="337163"/>
        </a:xfrm>
        <a:custGeom>
          <a:avLst/>
          <a:gdLst/>
          <a:ahLst/>
          <a:cxnLst/>
          <a:rect l="0" t="0" r="0" b="0"/>
          <a:pathLst>
            <a:path>
              <a:moveTo>
                <a:pt x="0" y="0"/>
              </a:moveTo>
              <a:lnTo>
                <a:pt x="0" y="168581"/>
              </a:lnTo>
              <a:lnTo>
                <a:pt x="971350" y="168581"/>
              </a:lnTo>
              <a:lnTo>
                <a:pt x="971350" y="337163"/>
              </a:lnTo>
            </a:path>
          </a:pathLst>
        </a:custGeom>
        <a:noFill/>
        <a:ln w="12700" cap="flat" cmpd="sng" algn="ctr">
          <a:solidFill>
            <a:schemeClr val="accent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7332A0A-5929-422C-87BB-0B43CD1122E4}">
      <dsp:nvSpPr>
        <dsp:cNvPr id="0" name=""/>
        <dsp:cNvSpPr/>
      </dsp:nvSpPr>
      <dsp:spPr>
        <a:xfrm>
          <a:off x="4691758" y="3077824"/>
          <a:ext cx="971350" cy="337163"/>
        </a:xfrm>
        <a:custGeom>
          <a:avLst/>
          <a:gdLst/>
          <a:ahLst/>
          <a:cxnLst/>
          <a:rect l="0" t="0" r="0" b="0"/>
          <a:pathLst>
            <a:path>
              <a:moveTo>
                <a:pt x="971350" y="0"/>
              </a:moveTo>
              <a:lnTo>
                <a:pt x="971350" y="168581"/>
              </a:lnTo>
              <a:lnTo>
                <a:pt x="0" y="168581"/>
              </a:lnTo>
              <a:lnTo>
                <a:pt x="0" y="337163"/>
              </a:lnTo>
            </a:path>
          </a:pathLst>
        </a:custGeom>
        <a:noFill/>
        <a:ln w="12700" cap="flat" cmpd="sng" algn="ctr">
          <a:solidFill>
            <a:schemeClr val="accent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B8FAE9D-548B-45BA-A0D2-58D30157A0CA}">
      <dsp:nvSpPr>
        <dsp:cNvPr id="0" name=""/>
        <dsp:cNvSpPr/>
      </dsp:nvSpPr>
      <dsp:spPr>
        <a:xfrm>
          <a:off x="2749057" y="3077824"/>
          <a:ext cx="2914052" cy="337163"/>
        </a:xfrm>
        <a:custGeom>
          <a:avLst/>
          <a:gdLst/>
          <a:ahLst/>
          <a:cxnLst/>
          <a:rect l="0" t="0" r="0" b="0"/>
          <a:pathLst>
            <a:path>
              <a:moveTo>
                <a:pt x="2914052" y="0"/>
              </a:moveTo>
              <a:lnTo>
                <a:pt x="2914052" y="168581"/>
              </a:lnTo>
              <a:lnTo>
                <a:pt x="0" y="168581"/>
              </a:lnTo>
              <a:lnTo>
                <a:pt x="0" y="337163"/>
              </a:lnTo>
            </a:path>
          </a:pathLst>
        </a:custGeom>
        <a:noFill/>
        <a:ln w="12700" cap="flat" cmpd="sng" algn="ctr">
          <a:solidFill>
            <a:schemeClr val="accent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BEBEBE6-BFD5-4956-90EB-1B0AA9BA8FCE}">
      <dsp:nvSpPr>
        <dsp:cNvPr id="0" name=""/>
        <dsp:cNvSpPr/>
      </dsp:nvSpPr>
      <dsp:spPr>
        <a:xfrm>
          <a:off x="806355" y="3077824"/>
          <a:ext cx="4856754" cy="337163"/>
        </a:xfrm>
        <a:custGeom>
          <a:avLst/>
          <a:gdLst/>
          <a:ahLst/>
          <a:cxnLst/>
          <a:rect l="0" t="0" r="0" b="0"/>
          <a:pathLst>
            <a:path>
              <a:moveTo>
                <a:pt x="4856754" y="0"/>
              </a:moveTo>
              <a:lnTo>
                <a:pt x="4856754" y="168581"/>
              </a:lnTo>
              <a:lnTo>
                <a:pt x="0" y="168581"/>
              </a:lnTo>
              <a:lnTo>
                <a:pt x="0" y="337163"/>
              </a:lnTo>
            </a:path>
          </a:pathLst>
        </a:custGeom>
        <a:noFill/>
        <a:ln w="12700" cap="flat" cmpd="sng" algn="ctr">
          <a:solidFill>
            <a:schemeClr val="accent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CCFD413-D20E-47FE-91D3-1751F828F1DD}">
      <dsp:nvSpPr>
        <dsp:cNvPr id="0" name=""/>
        <dsp:cNvSpPr/>
      </dsp:nvSpPr>
      <dsp:spPr>
        <a:xfrm>
          <a:off x="4860340" y="2275055"/>
          <a:ext cx="1605538" cy="80276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rtl="0">
            <a:lnSpc>
              <a:spcPct val="90000"/>
            </a:lnSpc>
            <a:spcBef>
              <a:spcPct val="0"/>
            </a:spcBef>
            <a:spcAft>
              <a:spcPct val="35000"/>
            </a:spcAft>
            <a:buNone/>
          </a:pPr>
          <a:r>
            <a:rPr lang="en-GB" sz="1700" kern="1200">
              <a:latin typeface="Gill Sans MT" panose="020B0502020104020203"/>
            </a:rPr>
            <a:t> Introduction</a:t>
          </a:r>
          <a:endParaRPr lang="en-GB" sz="1700" kern="1200"/>
        </a:p>
      </dsp:txBody>
      <dsp:txXfrm>
        <a:off x="4860340" y="2275055"/>
        <a:ext cx="1605538" cy="802769"/>
      </dsp:txXfrm>
    </dsp:sp>
    <dsp:sp modelId="{11AFF650-C2E6-4927-9337-8671115F6ECF}">
      <dsp:nvSpPr>
        <dsp:cNvPr id="0" name=""/>
        <dsp:cNvSpPr/>
      </dsp:nvSpPr>
      <dsp:spPr>
        <a:xfrm>
          <a:off x="3586" y="3414987"/>
          <a:ext cx="1605538" cy="80276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rtl="0">
            <a:lnSpc>
              <a:spcPct val="90000"/>
            </a:lnSpc>
            <a:spcBef>
              <a:spcPct val="0"/>
            </a:spcBef>
            <a:spcAft>
              <a:spcPct val="35000"/>
            </a:spcAft>
            <a:buNone/>
          </a:pPr>
          <a:r>
            <a:rPr lang="en-GB" sz="1700" kern="1200">
              <a:latin typeface="Gill Sans MT" panose="020B0502020104020203"/>
            </a:rPr>
            <a:t>What is a solicitor?</a:t>
          </a:r>
          <a:endParaRPr lang="en-GB" sz="1700" kern="1200"/>
        </a:p>
      </dsp:txBody>
      <dsp:txXfrm>
        <a:off x="3586" y="3414987"/>
        <a:ext cx="1605538" cy="802769"/>
      </dsp:txXfrm>
    </dsp:sp>
    <dsp:sp modelId="{AD3277A4-3810-4C11-9A3E-7D5E43A1DD3C}">
      <dsp:nvSpPr>
        <dsp:cNvPr id="0" name=""/>
        <dsp:cNvSpPr/>
      </dsp:nvSpPr>
      <dsp:spPr>
        <a:xfrm>
          <a:off x="1946287" y="3414987"/>
          <a:ext cx="1605538" cy="80276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rtl="0">
            <a:lnSpc>
              <a:spcPct val="90000"/>
            </a:lnSpc>
            <a:spcBef>
              <a:spcPct val="0"/>
            </a:spcBef>
            <a:spcAft>
              <a:spcPct val="35000"/>
            </a:spcAft>
            <a:buNone/>
          </a:pPr>
          <a:r>
            <a:rPr lang="en-GB" sz="1700" kern="1200">
              <a:latin typeface="Gill Sans MT" panose="020B0502020104020203"/>
            </a:rPr>
            <a:t>How to become a solicitor?</a:t>
          </a:r>
          <a:endParaRPr lang="en-GB" sz="1700" kern="1200"/>
        </a:p>
      </dsp:txBody>
      <dsp:txXfrm>
        <a:off x="1946287" y="3414987"/>
        <a:ext cx="1605538" cy="802769"/>
      </dsp:txXfrm>
    </dsp:sp>
    <dsp:sp modelId="{8973D347-ECF1-4F18-BFD8-33FB4759A273}">
      <dsp:nvSpPr>
        <dsp:cNvPr id="0" name=""/>
        <dsp:cNvSpPr/>
      </dsp:nvSpPr>
      <dsp:spPr>
        <a:xfrm>
          <a:off x="3888989" y="3414987"/>
          <a:ext cx="1605538" cy="80276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rtl="0">
            <a:lnSpc>
              <a:spcPct val="90000"/>
            </a:lnSpc>
            <a:spcBef>
              <a:spcPct val="0"/>
            </a:spcBef>
            <a:spcAft>
              <a:spcPct val="35000"/>
            </a:spcAft>
            <a:buNone/>
          </a:pPr>
          <a:r>
            <a:rPr lang="en-GB" sz="1700" kern="1200">
              <a:latin typeface="Gill Sans MT" panose="020B0502020104020203"/>
            </a:rPr>
            <a:t>What is the role of a solicitor?</a:t>
          </a:r>
          <a:endParaRPr lang="en-GB" sz="1700" kern="1200"/>
        </a:p>
      </dsp:txBody>
      <dsp:txXfrm>
        <a:off x="3888989" y="3414987"/>
        <a:ext cx="1605538" cy="802769"/>
      </dsp:txXfrm>
    </dsp:sp>
    <dsp:sp modelId="{2123C44C-F89A-4297-A467-182A618A8D42}">
      <dsp:nvSpPr>
        <dsp:cNvPr id="0" name=""/>
        <dsp:cNvSpPr/>
      </dsp:nvSpPr>
      <dsp:spPr>
        <a:xfrm>
          <a:off x="5831691" y="3414987"/>
          <a:ext cx="1605538" cy="80276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rtl="0">
            <a:lnSpc>
              <a:spcPct val="90000"/>
            </a:lnSpc>
            <a:spcBef>
              <a:spcPct val="0"/>
            </a:spcBef>
            <a:spcAft>
              <a:spcPct val="35000"/>
            </a:spcAft>
            <a:buNone/>
          </a:pPr>
          <a:r>
            <a:rPr lang="en-GB" sz="1700" kern="1200">
              <a:latin typeface="Gill Sans MT" panose="020B0502020104020203"/>
            </a:rPr>
            <a:t>What is the role of the solicitor in the courtroom</a:t>
          </a:r>
        </a:p>
      </dsp:txBody>
      <dsp:txXfrm>
        <a:off x="5831691" y="3414987"/>
        <a:ext cx="1605538" cy="802769"/>
      </dsp:txXfrm>
    </dsp:sp>
    <dsp:sp modelId="{80F507CB-E14F-4687-85AD-53A00C95E59D}">
      <dsp:nvSpPr>
        <dsp:cNvPr id="0" name=""/>
        <dsp:cNvSpPr/>
      </dsp:nvSpPr>
      <dsp:spPr>
        <a:xfrm>
          <a:off x="7774392" y="3414987"/>
          <a:ext cx="1605538" cy="80276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rtl="0">
            <a:lnSpc>
              <a:spcPct val="90000"/>
            </a:lnSpc>
            <a:spcBef>
              <a:spcPct val="0"/>
            </a:spcBef>
            <a:spcAft>
              <a:spcPct val="35000"/>
            </a:spcAft>
            <a:buNone/>
          </a:pPr>
          <a:r>
            <a:rPr lang="en-GB" sz="1700" kern="1200">
              <a:latin typeface="Gill Sans MT" panose="020B0502020104020203"/>
            </a:rPr>
            <a:t>Statistics of ethnic diversities.</a:t>
          </a:r>
        </a:p>
      </dsp:txBody>
      <dsp:txXfrm>
        <a:off x="7774392" y="3414987"/>
        <a:ext cx="1605538" cy="802769"/>
      </dsp:txXfrm>
    </dsp:sp>
    <dsp:sp modelId="{7C7EA0EE-304F-4DAF-A8DC-5A8DD0AF6C42}">
      <dsp:nvSpPr>
        <dsp:cNvPr id="0" name=""/>
        <dsp:cNvSpPr/>
      </dsp:nvSpPr>
      <dsp:spPr>
        <a:xfrm>
          <a:off x="9717094" y="3414987"/>
          <a:ext cx="1605538" cy="80276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rtl="0">
            <a:lnSpc>
              <a:spcPct val="90000"/>
            </a:lnSpc>
            <a:spcBef>
              <a:spcPct val="0"/>
            </a:spcBef>
            <a:spcAft>
              <a:spcPct val="35000"/>
            </a:spcAft>
            <a:buNone/>
          </a:pPr>
          <a:r>
            <a:rPr lang="en-GB" sz="1700" kern="1200">
              <a:latin typeface="Gill Sans MT" panose="020B0502020104020203"/>
            </a:rPr>
            <a:t>Comparisons of ethnic diversity statistics.</a:t>
          </a:r>
        </a:p>
      </dsp:txBody>
      <dsp:txXfrm>
        <a:off x="9717094" y="3414987"/>
        <a:ext cx="1605538" cy="8027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7846C2-BF1F-4A0A-8F84-0539E252F099}">
      <dsp:nvSpPr>
        <dsp:cNvPr id="0" name=""/>
        <dsp:cNvSpPr/>
      </dsp:nvSpPr>
      <dsp:spPr>
        <a:xfrm>
          <a:off x="4606374" y="1923418"/>
          <a:ext cx="3816958" cy="331223"/>
        </a:xfrm>
        <a:custGeom>
          <a:avLst/>
          <a:gdLst/>
          <a:ahLst/>
          <a:cxnLst/>
          <a:rect l="0" t="0" r="0" b="0"/>
          <a:pathLst>
            <a:path>
              <a:moveTo>
                <a:pt x="0" y="0"/>
              </a:moveTo>
              <a:lnTo>
                <a:pt x="0" y="165611"/>
              </a:lnTo>
              <a:lnTo>
                <a:pt x="3816958" y="165611"/>
              </a:lnTo>
              <a:lnTo>
                <a:pt x="3816958" y="331223"/>
              </a:lnTo>
            </a:path>
          </a:pathLst>
        </a:custGeom>
        <a:noFill/>
        <a:ln w="12700" cap="flat"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766FEE4-AB54-422D-A929-8AE6B75514A7}">
      <dsp:nvSpPr>
        <dsp:cNvPr id="0" name=""/>
        <dsp:cNvSpPr/>
      </dsp:nvSpPr>
      <dsp:spPr>
        <a:xfrm>
          <a:off x="4606374" y="1923418"/>
          <a:ext cx="1908479" cy="331223"/>
        </a:xfrm>
        <a:custGeom>
          <a:avLst/>
          <a:gdLst/>
          <a:ahLst/>
          <a:cxnLst/>
          <a:rect l="0" t="0" r="0" b="0"/>
          <a:pathLst>
            <a:path>
              <a:moveTo>
                <a:pt x="0" y="0"/>
              </a:moveTo>
              <a:lnTo>
                <a:pt x="0" y="165611"/>
              </a:lnTo>
              <a:lnTo>
                <a:pt x="1908479" y="165611"/>
              </a:lnTo>
              <a:lnTo>
                <a:pt x="1908479" y="331223"/>
              </a:lnTo>
            </a:path>
          </a:pathLst>
        </a:custGeom>
        <a:noFill/>
        <a:ln w="12700" cap="flat"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E393B2F-B65B-4E43-99C8-4F46D1EE5E5B}">
      <dsp:nvSpPr>
        <dsp:cNvPr id="0" name=""/>
        <dsp:cNvSpPr/>
      </dsp:nvSpPr>
      <dsp:spPr>
        <a:xfrm>
          <a:off x="4560654" y="1923418"/>
          <a:ext cx="91440" cy="331223"/>
        </a:xfrm>
        <a:custGeom>
          <a:avLst/>
          <a:gdLst/>
          <a:ahLst/>
          <a:cxnLst/>
          <a:rect l="0" t="0" r="0" b="0"/>
          <a:pathLst>
            <a:path>
              <a:moveTo>
                <a:pt x="45720" y="0"/>
              </a:moveTo>
              <a:lnTo>
                <a:pt x="45720" y="331223"/>
              </a:lnTo>
            </a:path>
          </a:pathLst>
        </a:custGeom>
        <a:noFill/>
        <a:ln w="12700" cap="flat"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068A9AD-A10B-411C-B533-79BE04365C35}">
      <dsp:nvSpPr>
        <dsp:cNvPr id="0" name=""/>
        <dsp:cNvSpPr/>
      </dsp:nvSpPr>
      <dsp:spPr>
        <a:xfrm>
          <a:off x="2697894" y="1923418"/>
          <a:ext cx="1908479" cy="331223"/>
        </a:xfrm>
        <a:custGeom>
          <a:avLst/>
          <a:gdLst/>
          <a:ahLst/>
          <a:cxnLst/>
          <a:rect l="0" t="0" r="0" b="0"/>
          <a:pathLst>
            <a:path>
              <a:moveTo>
                <a:pt x="1908479" y="0"/>
              </a:moveTo>
              <a:lnTo>
                <a:pt x="1908479" y="165611"/>
              </a:lnTo>
              <a:lnTo>
                <a:pt x="0" y="165611"/>
              </a:lnTo>
              <a:lnTo>
                <a:pt x="0" y="331223"/>
              </a:lnTo>
            </a:path>
          </a:pathLst>
        </a:custGeom>
        <a:noFill/>
        <a:ln w="12700" cap="flat"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169D148-2ABF-4C84-924A-9E726BD2A44C}">
      <dsp:nvSpPr>
        <dsp:cNvPr id="0" name=""/>
        <dsp:cNvSpPr/>
      </dsp:nvSpPr>
      <dsp:spPr>
        <a:xfrm>
          <a:off x="789415" y="1923418"/>
          <a:ext cx="3816958" cy="331223"/>
        </a:xfrm>
        <a:custGeom>
          <a:avLst/>
          <a:gdLst/>
          <a:ahLst/>
          <a:cxnLst/>
          <a:rect l="0" t="0" r="0" b="0"/>
          <a:pathLst>
            <a:path>
              <a:moveTo>
                <a:pt x="3816958" y="0"/>
              </a:moveTo>
              <a:lnTo>
                <a:pt x="3816958" y="165611"/>
              </a:lnTo>
              <a:lnTo>
                <a:pt x="0" y="165611"/>
              </a:lnTo>
              <a:lnTo>
                <a:pt x="0" y="331223"/>
              </a:lnTo>
            </a:path>
          </a:pathLst>
        </a:custGeom>
        <a:noFill/>
        <a:ln w="12700" cap="flat"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CCFD413-D20E-47FE-91D3-1751F828F1DD}">
      <dsp:nvSpPr>
        <dsp:cNvPr id="0" name=""/>
        <dsp:cNvSpPr/>
      </dsp:nvSpPr>
      <dsp:spPr>
        <a:xfrm>
          <a:off x="3817746" y="1134790"/>
          <a:ext cx="1577255" cy="78862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kern="1200">
              <a:latin typeface="Gill Sans MT" panose="020B0502020104020203"/>
            </a:rPr>
            <a:t> Ethnic diversity analysis</a:t>
          </a:r>
          <a:endParaRPr lang="en-GB" sz="1400" kern="1200"/>
        </a:p>
      </dsp:txBody>
      <dsp:txXfrm>
        <a:off x="3817746" y="1134790"/>
        <a:ext cx="1577255" cy="788627"/>
      </dsp:txXfrm>
    </dsp:sp>
    <dsp:sp modelId="{B52801E5-B52F-4E3B-990E-A6F63FE2BF40}">
      <dsp:nvSpPr>
        <dsp:cNvPr id="0" name=""/>
        <dsp:cNvSpPr/>
      </dsp:nvSpPr>
      <dsp:spPr>
        <a:xfrm>
          <a:off x="787" y="2254641"/>
          <a:ext cx="1577255" cy="78862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kern="1200">
              <a:latin typeface="Gill Sans MT" panose="020B0502020104020203"/>
            </a:rPr>
            <a:t>Ethnic diversity reform suggestions.</a:t>
          </a:r>
        </a:p>
      </dsp:txBody>
      <dsp:txXfrm>
        <a:off x="787" y="2254641"/>
        <a:ext cx="1577255" cy="788627"/>
      </dsp:txXfrm>
    </dsp:sp>
    <dsp:sp modelId="{6AB6BC94-0613-419E-B47B-EDAE5797D1A7}">
      <dsp:nvSpPr>
        <dsp:cNvPr id="0" name=""/>
        <dsp:cNvSpPr/>
      </dsp:nvSpPr>
      <dsp:spPr>
        <a:xfrm>
          <a:off x="1909266" y="2254641"/>
          <a:ext cx="1577255" cy="78862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kern="1200">
              <a:latin typeface="Gill Sans MT" panose="020B0502020104020203"/>
            </a:rPr>
            <a:t>Gender diversity</a:t>
          </a:r>
        </a:p>
      </dsp:txBody>
      <dsp:txXfrm>
        <a:off x="1909266" y="2254641"/>
        <a:ext cx="1577255" cy="788627"/>
      </dsp:txXfrm>
    </dsp:sp>
    <dsp:sp modelId="{58DF234D-CFAF-40AF-92F0-CCF8ABEAD1BD}">
      <dsp:nvSpPr>
        <dsp:cNvPr id="0" name=""/>
        <dsp:cNvSpPr/>
      </dsp:nvSpPr>
      <dsp:spPr>
        <a:xfrm>
          <a:off x="3817746" y="2254641"/>
          <a:ext cx="1577255" cy="78862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kern="1200">
              <a:latin typeface="Gill Sans MT" panose="020B0502020104020203"/>
            </a:rPr>
            <a:t>Statistics of the makeup of the solicitors profession.</a:t>
          </a:r>
        </a:p>
      </dsp:txBody>
      <dsp:txXfrm>
        <a:off x="3817746" y="2254641"/>
        <a:ext cx="1577255" cy="788627"/>
      </dsp:txXfrm>
    </dsp:sp>
    <dsp:sp modelId="{40779E64-BE3F-48EB-8969-CAE9E130D937}">
      <dsp:nvSpPr>
        <dsp:cNvPr id="0" name=""/>
        <dsp:cNvSpPr/>
      </dsp:nvSpPr>
      <dsp:spPr>
        <a:xfrm>
          <a:off x="5726225" y="2254641"/>
          <a:ext cx="1577255" cy="78862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kern="1200">
              <a:latin typeface="Gill Sans MT" panose="020B0502020104020203"/>
            </a:rPr>
            <a:t>Gender diversity: Transgender.</a:t>
          </a:r>
        </a:p>
      </dsp:txBody>
      <dsp:txXfrm>
        <a:off x="5726225" y="2254641"/>
        <a:ext cx="1577255" cy="788627"/>
      </dsp:txXfrm>
    </dsp:sp>
    <dsp:sp modelId="{49B50627-E583-4404-B00E-D0C667AD3ECD}">
      <dsp:nvSpPr>
        <dsp:cNvPr id="0" name=""/>
        <dsp:cNvSpPr/>
      </dsp:nvSpPr>
      <dsp:spPr>
        <a:xfrm>
          <a:off x="7634705" y="2254641"/>
          <a:ext cx="1577255" cy="78862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kern="1200">
              <a:latin typeface="Gill Sans MT" panose="020B0502020104020203"/>
            </a:rPr>
            <a:t>Comparisons of statistics</a:t>
          </a:r>
          <a:endParaRPr lang="en-GB" sz="1400" kern="1200"/>
        </a:p>
      </dsp:txBody>
      <dsp:txXfrm>
        <a:off x="7634705" y="2254641"/>
        <a:ext cx="1577255" cy="78862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D3B7E2-9629-440E-A6D5-8551D4152A12}">
      <dsp:nvSpPr>
        <dsp:cNvPr id="0" name=""/>
        <dsp:cNvSpPr/>
      </dsp:nvSpPr>
      <dsp:spPr>
        <a:xfrm>
          <a:off x="5522865" y="2646235"/>
          <a:ext cx="4736479" cy="328813"/>
        </a:xfrm>
        <a:custGeom>
          <a:avLst/>
          <a:gdLst/>
          <a:ahLst/>
          <a:cxnLst/>
          <a:rect l="0" t="0" r="0" b="0"/>
          <a:pathLst>
            <a:path>
              <a:moveTo>
                <a:pt x="0" y="0"/>
              </a:moveTo>
              <a:lnTo>
                <a:pt x="0" y="164406"/>
              </a:lnTo>
              <a:lnTo>
                <a:pt x="4736479" y="164406"/>
              </a:lnTo>
              <a:lnTo>
                <a:pt x="4736479" y="328813"/>
              </a:lnTo>
            </a:path>
          </a:pathLst>
        </a:custGeom>
        <a:noFill/>
        <a:ln w="12700" cap="flat" cmpd="sng" algn="ctr">
          <a:solidFill>
            <a:schemeClr val="accent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F7846C2-BF1F-4A0A-8F84-0539E252F099}">
      <dsp:nvSpPr>
        <dsp:cNvPr id="0" name=""/>
        <dsp:cNvSpPr/>
      </dsp:nvSpPr>
      <dsp:spPr>
        <a:xfrm>
          <a:off x="5522865" y="2646235"/>
          <a:ext cx="2841887" cy="328813"/>
        </a:xfrm>
        <a:custGeom>
          <a:avLst/>
          <a:gdLst/>
          <a:ahLst/>
          <a:cxnLst/>
          <a:rect l="0" t="0" r="0" b="0"/>
          <a:pathLst>
            <a:path>
              <a:moveTo>
                <a:pt x="0" y="0"/>
              </a:moveTo>
              <a:lnTo>
                <a:pt x="0" y="164406"/>
              </a:lnTo>
              <a:lnTo>
                <a:pt x="2841887" y="164406"/>
              </a:lnTo>
              <a:lnTo>
                <a:pt x="2841887" y="328813"/>
              </a:lnTo>
            </a:path>
          </a:pathLst>
        </a:custGeom>
        <a:noFill/>
        <a:ln w="12700" cap="flat" cmpd="sng" algn="ctr">
          <a:solidFill>
            <a:schemeClr val="accent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766FEE4-AB54-422D-A929-8AE6B75514A7}">
      <dsp:nvSpPr>
        <dsp:cNvPr id="0" name=""/>
        <dsp:cNvSpPr/>
      </dsp:nvSpPr>
      <dsp:spPr>
        <a:xfrm>
          <a:off x="5522865" y="2646235"/>
          <a:ext cx="947295" cy="328813"/>
        </a:xfrm>
        <a:custGeom>
          <a:avLst/>
          <a:gdLst/>
          <a:ahLst/>
          <a:cxnLst/>
          <a:rect l="0" t="0" r="0" b="0"/>
          <a:pathLst>
            <a:path>
              <a:moveTo>
                <a:pt x="0" y="0"/>
              </a:moveTo>
              <a:lnTo>
                <a:pt x="0" y="164406"/>
              </a:lnTo>
              <a:lnTo>
                <a:pt x="947295" y="164406"/>
              </a:lnTo>
              <a:lnTo>
                <a:pt x="947295" y="328813"/>
              </a:lnTo>
            </a:path>
          </a:pathLst>
        </a:custGeom>
        <a:noFill/>
        <a:ln w="12700" cap="flat" cmpd="sng" algn="ctr">
          <a:solidFill>
            <a:schemeClr val="accent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E393B2F-B65B-4E43-99C8-4F46D1EE5E5B}">
      <dsp:nvSpPr>
        <dsp:cNvPr id="0" name=""/>
        <dsp:cNvSpPr/>
      </dsp:nvSpPr>
      <dsp:spPr>
        <a:xfrm>
          <a:off x="4575569" y="2646235"/>
          <a:ext cx="947295" cy="328813"/>
        </a:xfrm>
        <a:custGeom>
          <a:avLst/>
          <a:gdLst/>
          <a:ahLst/>
          <a:cxnLst/>
          <a:rect l="0" t="0" r="0" b="0"/>
          <a:pathLst>
            <a:path>
              <a:moveTo>
                <a:pt x="947295" y="0"/>
              </a:moveTo>
              <a:lnTo>
                <a:pt x="947295" y="164406"/>
              </a:lnTo>
              <a:lnTo>
                <a:pt x="0" y="164406"/>
              </a:lnTo>
              <a:lnTo>
                <a:pt x="0" y="328813"/>
              </a:lnTo>
            </a:path>
          </a:pathLst>
        </a:custGeom>
        <a:noFill/>
        <a:ln w="12700" cap="flat" cmpd="sng" algn="ctr">
          <a:solidFill>
            <a:schemeClr val="accent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068A9AD-A10B-411C-B533-79BE04365C35}">
      <dsp:nvSpPr>
        <dsp:cNvPr id="0" name=""/>
        <dsp:cNvSpPr/>
      </dsp:nvSpPr>
      <dsp:spPr>
        <a:xfrm>
          <a:off x="2680978" y="2646235"/>
          <a:ext cx="2841887" cy="328813"/>
        </a:xfrm>
        <a:custGeom>
          <a:avLst/>
          <a:gdLst/>
          <a:ahLst/>
          <a:cxnLst/>
          <a:rect l="0" t="0" r="0" b="0"/>
          <a:pathLst>
            <a:path>
              <a:moveTo>
                <a:pt x="2841887" y="0"/>
              </a:moveTo>
              <a:lnTo>
                <a:pt x="2841887" y="164406"/>
              </a:lnTo>
              <a:lnTo>
                <a:pt x="0" y="164406"/>
              </a:lnTo>
              <a:lnTo>
                <a:pt x="0" y="328813"/>
              </a:lnTo>
            </a:path>
          </a:pathLst>
        </a:custGeom>
        <a:noFill/>
        <a:ln w="12700" cap="flat" cmpd="sng" algn="ctr">
          <a:solidFill>
            <a:schemeClr val="accent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169D148-2ABF-4C84-924A-9E726BD2A44C}">
      <dsp:nvSpPr>
        <dsp:cNvPr id="0" name=""/>
        <dsp:cNvSpPr/>
      </dsp:nvSpPr>
      <dsp:spPr>
        <a:xfrm>
          <a:off x="786386" y="2646235"/>
          <a:ext cx="4736479" cy="328813"/>
        </a:xfrm>
        <a:custGeom>
          <a:avLst/>
          <a:gdLst/>
          <a:ahLst/>
          <a:cxnLst/>
          <a:rect l="0" t="0" r="0" b="0"/>
          <a:pathLst>
            <a:path>
              <a:moveTo>
                <a:pt x="4736479" y="0"/>
              </a:moveTo>
              <a:lnTo>
                <a:pt x="4736479" y="164406"/>
              </a:lnTo>
              <a:lnTo>
                <a:pt x="0" y="164406"/>
              </a:lnTo>
              <a:lnTo>
                <a:pt x="0" y="328813"/>
              </a:lnTo>
            </a:path>
          </a:pathLst>
        </a:custGeom>
        <a:noFill/>
        <a:ln w="12700" cap="flat" cmpd="sng" algn="ctr">
          <a:solidFill>
            <a:schemeClr val="accent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CCFD413-D20E-47FE-91D3-1751F828F1DD}">
      <dsp:nvSpPr>
        <dsp:cNvPr id="0" name=""/>
        <dsp:cNvSpPr/>
      </dsp:nvSpPr>
      <dsp:spPr>
        <a:xfrm>
          <a:off x="4739976" y="1863346"/>
          <a:ext cx="1565778" cy="78288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Gill Sans MT" panose="020B0502020104020203"/>
            </a:rPr>
            <a:t>Reason for gender diversity with statistics.</a:t>
          </a:r>
          <a:endParaRPr lang="en-GB" sz="1800" kern="1200"/>
        </a:p>
      </dsp:txBody>
      <dsp:txXfrm>
        <a:off x="4739976" y="1863346"/>
        <a:ext cx="1565778" cy="782889"/>
      </dsp:txXfrm>
    </dsp:sp>
    <dsp:sp modelId="{B52801E5-B52F-4E3B-990E-A6F63FE2BF40}">
      <dsp:nvSpPr>
        <dsp:cNvPr id="0" name=""/>
        <dsp:cNvSpPr/>
      </dsp:nvSpPr>
      <dsp:spPr>
        <a:xfrm>
          <a:off x="3497" y="2975048"/>
          <a:ext cx="1565778" cy="78288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Gill Sans MT" panose="020B0502020104020203"/>
            </a:rPr>
            <a:t>Reform suggestions</a:t>
          </a:r>
        </a:p>
      </dsp:txBody>
      <dsp:txXfrm>
        <a:off x="3497" y="2975048"/>
        <a:ext cx="1565778" cy="782889"/>
      </dsp:txXfrm>
    </dsp:sp>
    <dsp:sp modelId="{6AB6BC94-0613-419E-B47B-EDAE5797D1A7}">
      <dsp:nvSpPr>
        <dsp:cNvPr id="0" name=""/>
        <dsp:cNvSpPr/>
      </dsp:nvSpPr>
      <dsp:spPr>
        <a:xfrm>
          <a:off x="1898088" y="2975048"/>
          <a:ext cx="1565778" cy="78288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Gill Sans MT" panose="020B0502020104020203"/>
            </a:rPr>
            <a:t>A comparison with statistics.</a:t>
          </a:r>
        </a:p>
      </dsp:txBody>
      <dsp:txXfrm>
        <a:off x="1898088" y="2975048"/>
        <a:ext cx="1565778" cy="782889"/>
      </dsp:txXfrm>
    </dsp:sp>
    <dsp:sp modelId="{58DF234D-CFAF-40AF-92F0-CCF8ABEAD1BD}">
      <dsp:nvSpPr>
        <dsp:cNvPr id="0" name=""/>
        <dsp:cNvSpPr/>
      </dsp:nvSpPr>
      <dsp:spPr>
        <a:xfrm>
          <a:off x="3792680" y="2975048"/>
          <a:ext cx="1565778" cy="78288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Gill Sans MT" panose="020B0502020104020203"/>
            </a:rPr>
            <a:t>Analysis.</a:t>
          </a:r>
        </a:p>
      </dsp:txBody>
      <dsp:txXfrm>
        <a:off x="3792680" y="2975048"/>
        <a:ext cx="1565778" cy="782889"/>
      </dsp:txXfrm>
    </dsp:sp>
    <dsp:sp modelId="{40779E64-BE3F-48EB-8969-CAE9E130D937}">
      <dsp:nvSpPr>
        <dsp:cNvPr id="0" name=""/>
        <dsp:cNvSpPr/>
      </dsp:nvSpPr>
      <dsp:spPr>
        <a:xfrm>
          <a:off x="5687272" y="2975048"/>
          <a:ext cx="1565778" cy="78288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Gill Sans MT" panose="020B0502020104020203"/>
            </a:rPr>
            <a:t>Reform Suggestions.</a:t>
          </a:r>
        </a:p>
      </dsp:txBody>
      <dsp:txXfrm>
        <a:off x="5687272" y="2975048"/>
        <a:ext cx="1565778" cy="782889"/>
      </dsp:txXfrm>
    </dsp:sp>
    <dsp:sp modelId="{49B50627-E583-4404-B00E-D0C667AD3ECD}">
      <dsp:nvSpPr>
        <dsp:cNvPr id="0" name=""/>
        <dsp:cNvSpPr/>
      </dsp:nvSpPr>
      <dsp:spPr>
        <a:xfrm>
          <a:off x="7581863" y="2975048"/>
          <a:ext cx="1565778" cy="78288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Gill Sans MT" panose="020B0502020104020203"/>
            </a:rPr>
            <a:t>Conclusion.</a:t>
          </a:r>
        </a:p>
      </dsp:txBody>
      <dsp:txXfrm>
        <a:off x="7581863" y="2975048"/>
        <a:ext cx="1565778" cy="782889"/>
      </dsp:txXfrm>
    </dsp:sp>
    <dsp:sp modelId="{D1441CF0-8B62-4718-AA26-327AA57671BD}">
      <dsp:nvSpPr>
        <dsp:cNvPr id="0" name=""/>
        <dsp:cNvSpPr/>
      </dsp:nvSpPr>
      <dsp:spPr>
        <a:xfrm>
          <a:off x="9476455" y="2975048"/>
          <a:ext cx="1565778" cy="78288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Gill Sans MT" panose="020B0502020104020203"/>
            </a:rPr>
            <a:t>Research timeline.</a:t>
          </a:r>
        </a:p>
      </dsp:txBody>
      <dsp:txXfrm>
        <a:off x="9476455" y="2975048"/>
        <a:ext cx="1565778" cy="782889"/>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BA72C4-8E53-422A-A465-30EEC6202CDA}" type="datetimeFigureOut">
              <a:t>4/28/2025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1B12B5-11A6-42BE-9621-FF1B945BA342}" type="slidenum">
              <a:t>‹#›</a:t>
            </a:fld>
            <a:endParaRPr lang="en-US"/>
          </a:p>
        </p:txBody>
      </p:sp>
    </p:spTree>
    <p:extLst>
      <p:ext uri="{BB962C8B-B14F-4D97-AF65-F5344CB8AC3E}">
        <p14:creationId xmlns:p14="http://schemas.microsoft.com/office/powerpoint/2010/main" val="5403258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role of the solicitor is of great importance. The solicitor shall advise/defend on potential legal proceedings, specialize interpreting and writing legal documents and conveyancing property law. The solicitor/lawyer also draws up documentation to assist a client through the correct avenues of law to win his/her case In the Public sector or resolve any dispute inhouse or in the court of law.  Some examples of the different types of law are commercial law, Private law plus a range of private disputes including marital settlement and also wills.</a:t>
            </a:r>
          </a:p>
        </p:txBody>
      </p:sp>
      <p:sp>
        <p:nvSpPr>
          <p:cNvPr id="4" name="Slide Number Placeholder 3"/>
          <p:cNvSpPr>
            <a:spLocks noGrp="1"/>
          </p:cNvSpPr>
          <p:nvPr>
            <p:ph type="sldNum" sz="quarter" idx="5"/>
          </p:nvPr>
        </p:nvSpPr>
        <p:spPr/>
        <p:txBody>
          <a:bodyPr/>
          <a:lstStyle/>
          <a:p>
            <a:fld id="{071B12B5-11A6-42BE-9621-FF1B945BA342}" type="slidenum">
              <a:rPr lang="en-GB"/>
              <a:t>4</a:t>
            </a:fld>
            <a:endParaRPr lang="en-GB"/>
          </a:p>
        </p:txBody>
      </p:sp>
    </p:spTree>
    <p:extLst>
      <p:ext uri="{BB962C8B-B14F-4D97-AF65-F5344CB8AC3E}">
        <p14:creationId xmlns:p14="http://schemas.microsoft.com/office/powerpoint/2010/main" val="11987755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According to the Solicitors Regulation Authority (2023), regarding solicitors in Wales, 3% are Asian, 1% are black, 2% are mixed ethnic, 91% are white and 3% preferred not to say. On the other hand, regarding solicitors in England, 13% are Asian, 3% are black, 2% are ‘other ethnic group’, 76% are white and 3% preferred not to say. </a:t>
            </a:r>
          </a:p>
        </p:txBody>
      </p:sp>
      <p:sp>
        <p:nvSpPr>
          <p:cNvPr id="4" name="Slide Number Placeholder 3"/>
          <p:cNvSpPr>
            <a:spLocks noGrp="1"/>
          </p:cNvSpPr>
          <p:nvPr>
            <p:ph type="sldNum" sz="quarter" idx="5"/>
          </p:nvPr>
        </p:nvSpPr>
        <p:spPr/>
        <p:txBody>
          <a:bodyPr/>
          <a:lstStyle/>
          <a:p>
            <a:fld id="{071B12B5-11A6-42BE-9621-FF1B945BA342}" type="slidenum">
              <a:t>10</a:t>
            </a:fld>
            <a:endParaRPr lang="en-US"/>
          </a:p>
        </p:txBody>
      </p:sp>
    </p:spTree>
    <p:extLst>
      <p:ext uri="{BB962C8B-B14F-4D97-AF65-F5344CB8AC3E}">
        <p14:creationId xmlns:p14="http://schemas.microsoft.com/office/powerpoint/2010/main" val="39195028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6E9D5B-2310-B829-A813-76B76AADC10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89141F8-EF53-7E21-0013-3B40D307F0D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93B860E-2B12-3F6E-7AD3-376DB6FCBE1E}"/>
              </a:ext>
            </a:extLst>
          </p:cNvPr>
          <p:cNvSpPr>
            <a:spLocks noGrp="1"/>
          </p:cNvSpPr>
          <p:nvPr>
            <p:ph type="body" idx="1"/>
          </p:nvPr>
        </p:nvSpPr>
        <p:spPr/>
        <p:txBody>
          <a:bodyPr/>
          <a:lstStyle/>
          <a:p>
            <a:r>
              <a:rPr lang="en-US"/>
              <a:t>Concerning legal professions, it is known that BAME individuals are less prevalent in senior positions and don’t make up those with increasing experience. Out of individuals with over 15 years of experience, only 3% of Chartered Legal Executives, 12% of solicitors and 14% of barristers were BAME. In April 2020, research shows the percentage of BAME individuals who were in senior positions; 9% out of 16% were senior barristers, 15% out of 19% were senior solicitors and 4% out of 10% were senior Chartered Legal Executives. </a:t>
            </a:r>
          </a:p>
        </p:txBody>
      </p:sp>
      <p:sp>
        <p:nvSpPr>
          <p:cNvPr id="4" name="Slide Number Placeholder 3">
            <a:extLst>
              <a:ext uri="{FF2B5EF4-FFF2-40B4-BE49-F238E27FC236}">
                <a16:creationId xmlns:a16="http://schemas.microsoft.com/office/drawing/2014/main" id="{4897B419-2F5D-81E5-2038-84979C48E305}"/>
              </a:ext>
            </a:extLst>
          </p:cNvPr>
          <p:cNvSpPr>
            <a:spLocks noGrp="1"/>
          </p:cNvSpPr>
          <p:nvPr>
            <p:ph type="sldNum" sz="quarter" idx="5"/>
          </p:nvPr>
        </p:nvSpPr>
        <p:spPr/>
        <p:txBody>
          <a:bodyPr/>
          <a:lstStyle/>
          <a:p>
            <a:fld id="{071B12B5-11A6-42BE-9621-FF1B945BA342}" type="slidenum">
              <a:t>11</a:t>
            </a:fld>
            <a:endParaRPr lang="en-US"/>
          </a:p>
        </p:txBody>
      </p:sp>
    </p:spTree>
    <p:extLst>
      <p:ext uri="{BB962C8B-B14F-4D97-AF65-F5344CB8AC3E}">
        <p14:creationId xmlns:p14="http://schemas.microsoft.com/office/powerpoint/2010/main" val="5322649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As stated by Smith (2020), a comparison can be made between 1990 and 2019 concerning BAME solicitors. The comparison is that in 1990 there were 709 solicitors that fell in the BAME category while by 2019 this number reached 20,675 BAME solicitors.</a:t>
            </a:r>
          </a:p>
          <a:p>
            <a:r>
              <a:rPr lang="en-US"/>
              <a:t>There has been an increase of BAME lawyers from 2015 to 2023, with the statistic going from 14% to 19%. </a:t>
            </a:r>
            <a:endParaRPr lang="en-US">
              <a:ea typeface="Calibri"/>
              <a:cs typeface="Calibri"/>
            </a:endParaRPr>
          </a:p>
        </p:txBody>
      </p:sp>
      <p:sp>
        <p:nvSpPr>
          <p:cNvPr id="4" name="Slide Number Placeholder 3"/>
          <p:cNvSpPr>
            <a:spLocks noGrp="1"/>
          </p:cNvSpPr>
          <p:nvPr>
            <p:ph type="sldNum" sz="quarter" idx="5"/>
          </p:nvPr>
        </p:nvSpPr>
        <p:spPr/>
        <p:txBody>
          <a:bodyPr/>
          <a:lstStyle/>
          <a:p>
            <a:fld id="{071B12B5-11A6-42BE-9621-FF1B945BA342}" type="slidenum">
              <a:rPr lang="en-US"/>
              <a:t>12</a:t>
            </a:fld>
            <a:endParaRPr lang="en-US"/>
          </a:p>
        </p:txBody>
      </p:sp>
    </p:spTree>
    <p:extLst>
      <p:ext uri="{BB962C8B-B14F-4D97-AF65-F5344CB8AC3E}">
        <p14:creationId xmlns:p14="http://schemas.microsoft.com/office/powerpoint/2010/main" val="4087977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It has been highlighted that black/black British aren’t as likely to be appointed in comparison to the appointment of white candidates. Black candidates made up 2% of those in the eligibility and recommendation pool for judicial selection in 2023-24. </a:t>
            </a:r>
          </a:p>
          <a:p>
            <a:r>
              <a:rPr lang="en-US"/>
              <a:t>It can be pointed out that a major help in the increasing statistics of diversity in the legal profession could be as a result of the introduction of the Equality Act 2010. This act made diversity and protection of characteristics a legal issue and obligation as opposed to a suggestion. </a:t>
            </a:r>
            <a:endParaRPr lang="en-US">
              <a:ea typeface="Calibri"/>
              <a:cs typeface="Calibri"/>
            </a:endParaRPr>
          </a:p>
        </p:txBody>
      </p:sp>
      <p:sp>
        <p:nvSpPr>
          <p:cNvPr id="4" name="Slide Number Placeholder 3"/>
          <p:cNvSpPr>
            <a:spLocks noGrp="1"/>
          </p:cNvSpPr>
          <p:nvPr>
            <p:ph type="sldNum" sz="quarter" idx="5"/>
          </p:nvPr>
        </p:nvSpPr>
        <p:spPr/>
        <p:txBody>
          <a:bodyPr/>
          <a:lstStyle/>
          <a:p>
            <a:fld id="{071B12B5-11A6-42BE-9621-FF1B945BA342}" type="slidenum">
              <a:t>13</a:t>
            </a:fld>
            <a:endParaRPr lang="en-US"/>
          </a:p>
        </p:txBody>
      </p:sp>
    </p:spTree>
    <p:extLst>
      <p:ext uri="{BB962C8B-B14F-4D97-AF65-F5344CB8AC3E}">
        <p14:creationId xmlns:p14="http://schemas.microsoft.com/office/powerpoint/2010/main" val="32222116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One way to improve diversity moving forward is for the employer to assess the current ethnic diversity within their workplace, and within the field, and then ask themselves questions when recruiting to ensure they are being fair.</a:t>
            </a:r>
          </a:p>
          <a:p>
            <a:r>
              <a:rPr lang="en-US"/>
              <a:t>According to Thomas (2025), the legal profession has to mirror the society in which it serves in order to gain public confidence in it as a profession and the legal system. Therefore, there needs to be reform in the current promotion and requirement of anti-racism. The Bar Standards Board sets out what must be done in the legal profession </a:t>
            </a:r>
            <a:r>
              <a:rPr lang="en-GB"/>
              <a:t>to</a:t>
            </a:r>
            <a:r>
              <a:rPr lang="en-US"/>
              <a:t> ensure and </a:t>
            </a:r>
            <a:r>
              <a:rPr lang="en-US" err="1"/>
              <a:t>prioritise</a:t>
            </a:r>
            <a:r>
              <a:rPr lang="en-US"/>
              <a:t> anti-racism. Some of these requirements include clear commitment to respect among the workforce, provision of anti-discrimination training, encouraging inclusion and defining harassment and the level at which it turns into serious misconduct. </a:t>
            </a:r>
            <a:endParaRPr lang="en-US">
              <a:ea typeface="Calibri"/>
              <a:cs typeface="Calibri"/>
            </a:endParaRPr>
          </a:p>
        </p:txBody>
      </p:sp>
      <p:sp>
        <p:nvSpPr>
          <p:cNvPr id="4" name="Slide Number Placeholder 3"/>
          <p:cNvSpPr>
            <a:spLocks noGrp="1"/>
          </p:cNvSpPr>
          <p:nvPr>
            <p:ph type="sldNum" sz="quarter" idx="5"/>
          </p:nvPr>
        </p:nvSpPr>
        <p:spPr/>
        <p:txBody>
          <a:bodyPr/>
          <a:lstStyle/>
          <a:p>
            <a:fld id="{071B12B5-11A6-42BE-9621-FF1B945BA342}" type="slidenum">
              <a:rPr lang="en-US"/>
              <a:t>14</a:t>
            </a:fld>
            <a:endParaRPr lang="en-US"/>
          </a:p>
        </p:txBody>
      </p:sp>
    </p:spTree>
    <p:extLst>
      <p:ext uri="{BB962C8B-B14F-4D97-AF65-F5344CB8AC3E}">
        <p14:creationId xmlns:p14="http://schemas.microsoft.com/office/powerpoint/2010/main" val="11107826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Gender diversity in the workplace is the inclusion of different genders and it is important that all genders are represented (Needham, 2023). Within the role of solicitors, it is evident that it is a female dominated field as within England and Wales, 62% of solicitors are women (Smith, 2022). Here is some data collected from the solicitors regulation authority in 2023 that reveals a higher percentage of women within the field.</a:t>
            </a:r>
          </a:p>
        </p:txBody>
      </p:sp>
      <p:sp>
        <p:nvSpPr>
          <p:cNvPr id="4" name="Slide Number Placeholder 3"/>
          <p:cNvSpPr>
            <a:spLocks noGrp="1"/>
          </p:cNvSpPr>
          <p:nvPr>
            <p:ph type="sldNum" sz="quarter" idx="5"/>
          </p:nvPr>
        </p:nvSpPr>
        <p:spPr/>
        <p:txBody>
          <a:bodyPr/>
          <a:lstStyle/>
          <a:p>
            <a:fld id="{071B12B5-11A6-42BE-9621-FF1B945BA342}" type="slidenum">
              <a:rPr lang="en-GB"/>
              <a:t>15</a:t>
            </a:fld>
            <a:endParaRPr lang="en-GB"/>
          </a:p>
        </p:txBody>
      </p:sp>
    </p:spTree>
    <p:extLst>
      <p:ext uri="{BB962C8B-B14F-4D97-AF65-F5344CB8AC3E}">
        <p14:creationId xmlns:p14="http://schemas.microsoft.com/office/powerpoint/2010/main" val="31157394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From these tables, it would be a justified statement to conclude that the role of solicitors within England and Wales is a profession that is female dominated due to the evidence of statistics. For example, as the tables show, the data collected in 2023 reveals that 68% of solicitors in Wales were female in comparison to only 29% male solicitors. Similarly, the trend shows a higher percentage of female solicitors in England at 62% whereas only 37% of the solicitors were men (Solicitors Regulation Authority, 2023). </a:t>
            </a:r>
            <a:endParaRPr lang="en-US"/>
          </a:p>
        </p:txBody>
      </p:sp>
      <p:sp>
        <p:nvSpPr>
          <p:cNvPr id="4" name="Slide Number Placeholder 3"/>
          <p:cNvSpPr>
            <a:spLocks noGrp="1"/>
          </p:cNvSpPr>
          <p:nvPr>
            <p:ph type="sldNum" sz="quarter" idx="5"/>
          </p:nvPr>
        </p:nvSpPr>
        <p:spPr/>
        <p:txBody>
          <a:bodyPr/>
          <a:lstStyle/>
          <a:p>
            <a:fld id="{071B12B5-11A6-42BE-9621-FF1B945BA342}" type="slidenum">
              <a:rPr lang="en-GB"/>
              <a:t>16</a:t>
            </a:fld>
            <a:endParaRPr lang="en-GB"/>
          </a:p>
        </p:txBody>
      </p:sp>
    </p:spTree>
    <p:extLst>
      <p:ext uri="{BB962C8B-B14F-4D97-AF65-F5344CB8AC3E}">
        <p14:creationId xmlns:p14="http://schemas.microsoft.com/office/powerpoint/2010/main" val="33448636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Furthermore, </a:t>
            </a:r>
            <a:r>
              <a:rPr lang="en-US"/>
              <a:t>in 2023 across England and Wales, 1% of respondents from each region disclosed that their gender identity had changed from the sex they were assigned at birth (Solicitors Regulation Authority, 2023). However the actual percentage of transgender solicitors in England and Wales could potentially be higher as many participants chose to not disclose this information. This means that there could be higher transgender diversity within the role of solicitors within England and Wales than recorded and that the date I unrepresentative of this demographic.</a:t>
            </a:r>
            <a:endParaRPr lang="en-US">
              <a:ea typeface="Calibri"/>
              <a:cs typeface="Calibri"/>
            </a:endParaRPr>
          </a:p>
        </p:txBody>
      </p:sp>
      <p:sp>
        <p:nvSpPr>
          <p:cNvPr id="4" name="Slide Number Placeholder 3"/>
          <p:cNvSpPr>
            <a:spLocks noGrp="1"/>
          </p:cNvSpPr>
          <p:nvPr>
            <p:ph type="sldNum" sz="quarter" idx="5"/>
          </p:nvPr>
        </p:nvSpPr>
        <p:spPr/>
        <p:txBody>
          <a:bodyPr/>
          <a:lstStyle/>
          <a:p>
            <a:fld id="{071B12B5-11A6-42BE-9621-FF1B945BA342}" type="slidenum">
              <a:rPr lang="en-GB"/>
              <a:t>17</a:t>
            </a:fld>
            <a:endParaRPr lang="en-GB"/>
          </a:p>
        </p:txBody>
      </p:sp>
    </p:spTree>
    <p:extLst>
      <p:ext uri="{BB962C8B-B14F-4D97-AF65-F5344CB8AC3E}">
        <p14:creationId xmlns:p14="http://schemas.microsoft.com/office/powerpoint/2010/main" val="34776960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The trends in gender diversity within the role of solicitors within the UK indicate a significant rise in female solicitors. For example, </a:t>
            </a:r>
            <a:r>
              <a:rPr lang="en-US"/>
              <a:t>between 2015 and 2023, the percentage of women working in legal firms increased by 5%, from 48% to 53% (Solicitors Regulation Authority, 2020b). This shows how the profession has diverted from being a male majority of solicitors. Furthermore, in 2022, from the 216,173 of solicitors in the UK it was recorded that 106,251 are women and 95,850 are men which shows an improvement in gender inclusion over the past few years (The Law Society, 2025). However, whilst women are represented within solicitors they are underrepresented in other aspects of legal fields such as criminal work, corporate law and lawyers; there should be improvements made to increase inclusivity within these areas (Smith, 2022). </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071B12B5-11A6-42BE-9621-FF1B945BA342}" type="slidenum">
              <a:rPr lang="en-GB"/>
              <a:t>18</a:t>
            </a:fld>
            <a:endParaRPr lang="en-GB"/>
          </a:p>
        </p:txBody>
      </p:sp>
    </p:spTree>
    <p:extLst>
      <p:ext uri="{BB962C8B-B14F-4D97-AF65-F5344CB8AC3E}">
        <p14:creationId xmlns:p14="http://schemas.microsoft.com/office/powerpoint/2010/main" val="9697571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As discussed, it is clear that more women are becoming solicitors. This could be for many reasons. One reason may be that more women are taking an interest in legal professions. </a:t>
            </a:r>
          </a:p>
          <a:p>
            <a:r>
              <a:rPr lang="en-US">
                <a:ea typeface="Calibri"/>
                <a:cs typeface="Calibri"/>
              </a:rPr>
              <a:t>In 2021 99,315 women applied to study for undergraduate law courses across the UK however this figure increased to 103, 575 in 2022 </a:t>
            </a:r>
            <a:r>
              <a:rPr lang="en-US"/>
              <a:t>(</a:t>
            </a:r>
            <a:r>
              <a:rPr lang="en-US" err="1"/>
              <a:t>Monidipa</a:t>
            </a:r>
            <a:r>
              <a:rPr lang="en-US"/>
              <a:t> </a:t>
            </a:r>
            <a:r>
              <a:rPr lang="en-US" err="1"/>
              <a:t>Fouzder</a:t>
            </a:r>
            <a:r>
              <a:rPr lang="en-US"/>
              <a:t>, 2025). Another reason for the increase could be that The Equality Act (2010) protects individuals based on gender by </a:t>
            </a:r>
            <a:r>
              <a:rPr lang="en-US" err="1"/>
              <a:t>emphasising</a:t>
            </a:r>
            <a:r>
              <a:rPr lang="en-US"/>
              <a:t> how everyone should be treated equally in the workplace and therefore could've led to more equality in the recruitment process.</a:t>
            </a:r>
            <a:endParaRPr lang="en-US">
              <a:ea typeface="Calibri"/>
              <a:cs typeface="Calibri"/>
            </a:endParaRPr>
          </a:p>
        </p:txBody>
      </p:sp>
      <p:sp>
        <p:nvSpPr>
          <p:cNvPr id="4" name="Slide Number Placeholder 3"/>
          <p:cNvSpPr>
            <a:spLocks noGrp="1"/>
          </p:cNvSpPr>
          <p:nvPr>
            <p:ph type="sldNum" sz="quarter" idx="5"/>
          </p:nvPr>
        </p:nvSpPr>
        <p:spPr/>
        <p:txBody>
          <a:bodyPr/>
          <a:lstStyle/>
          <a:p>
            <a:fld id="{071B12B5-11A6-42BE-9621-FF1B945BA342}" type="slidenum">
              <a:rPr lang="en-GB"/>
              <a:t>19</a:t>
            </a:fld>
            <a:endParaRPr lang="en-GB"/>
          </a:p>
        </p:txBody>
      </p:sp>
    </p:spTree>
    <p:extLst>
      <p:ext uri="{BB962C8B-B14F-4D97-AF65-F5344CB8AC3E}">
        <p14:creationId xmlns:p14="http://schemas.microsoft.com/office/powerpoint/2010/main" val="21343738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terms of reform, it is evident that in many aspects of jobs surrounding law, change is needed for equal gender representation, especially in corporate law and criminal work.</a:t>
            </a:r>
            <a:r>
              <a:rPr lang="en-US">
                <a:ea typeface="Calibri"/>
                <a:cs typeface="Calibri"/>
              </a:rPr>
              <a:t> Some law firms are already making progress to ensure gender diversity within the workplace. For example, Osborne Clarke have developed a 'gender action plan' to decrease its gender pay gap whilst increasing female representation </a:t>
            </a:r>
            <a:r>
              <a:rPr lang="en-US"/>
              <a:t>(The Law Society, 2022). Therefore a reform suggestion could be that other law firms could take inspiration from the gender action plan to increase gender diversity. </a:t>
            </a:r>
          </a:p>
          <a:p>
            <a:r>
              <a:rPr lang="en-US"/>
              <a:t>In 2019, Macfarlane's  provided all of its female solicitors with a </a:t>
            </a:r>
            <a:r>
              <a:rPr lang="en-US" err="1"/>
              <a:t>customised</a:t>
            </a:r>
            <a:r>
              <a:rPr lang="en-US"/>
              <a:t> gender-focused curriculum called the "Female Lawyers Forum" , which included podcasts, smaller focus groups, and  workshops for them to help build their careers. More opportunities for female solicitors is crucial for developing gender diversity within solicitors (</a:t>
            </a:r>
            <a:r>
              <a:rPr lang="en-US" err="1"/>
              <a:t>LawCareers.Net</a:t>
            </a:r>
            <a:r>
              <a:rPr lang="en-US"/>
              <a:t>, 2021).</a:t>
            </a:r>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071B12B5-11A6-42BE-9621-FF1B945BA342}" type="slidenum">
              <a:rPr lang="en-GB"/>
              <a:t>20</a:t>
            </a:fld>
            <a:endParaRPr lang="en-GB"/>
          </a:p>
        </p:txBody>
      </p:sp>
    </p:spTree>
    <p:extLst>
      <p:ext uri="{BB962C8B-B14F-4D97-AF65-F5344CB8AC3E}">
        <p14:creationId xmlns:p14="http://schemas.microsoft.com/office/powerpoint/2010/main" val="41962216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The age of solicitors in all regions of the UK has demonstrated a notable decrease in solicitors, especially those 65 and above. It is noted that since 2021, there has been a fluctuation in the age profile, with more than half, at 59%, aged between 25-44. However, since 2021, there have not been changes in the percentage in terms of age ranging from 35 to 65+ age in the UK. Furthermore, the statistics demonstrate a trend for reduced practices among older solicitors within the law industry.</a:t>
            </a:r>
          </a:p>
        </p:txBody>
      </p:sp>
      <p:sp>
        <p:nvSpPr>
          <p:cNvPr id="4" name="Slide Number Placeholder 3"/>
          <p:cNvSpPr>
            <a:spLocks noGrp="1"/>
          </p:cNvSpPr>
          <p:nvPr>
            <p:ph type="sldNum" sz="quarter" idx="5"/>
          </p:nvPr>
        </p:nvSpPr>
        <p:spPr/>
        <p:txBody>
          <a:bodyPr/>
          <a:lstStyle/>
          <a:p>
            <a:fld id="{071B12B5-11A6-42BE-9621-FF1B945BA342}" type="slidenum">
              <a:rPr lang="en-GB"/>
              <a:t>21</a:t>
            </a:fld>
            <a:endParaRPr lang="en-GB"/>
          </a:p>
        </p:txBody>
      </p:sp>
    </p:spTree>
    <p:extLst>
      <p:ext uri="{BB962C8B-B14F-4D97-AF65-F5344CB8AC3E}">
        <p14:creationId xmlns:p14="http://schemas.microsoft.com/office/powerpoint/2010/main" val="14742917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Solicitors aged more than 40 continue to face barriers in career progression, leading to retention gaps. There have also been recruitment gaps between the younger demographics and the people ageing post 40. It can be argued that despite the progress, there have been significant gaps, pointing towards unfairness, favoritism and systemic issues in recruitment. The lower rate of older solicitors, especially in larger firms, can be a factor due to age discrimination, which still persists in the UK. This is making it challenging for older solicitors to work in a competitive  large law firm. For instance, a real case study, which includes Raymon Levy, was an older solicitor. He was discriminated against because of his age and denied a job at McHale Legal. Despite being the only person to be invited for the role, he was rejected, stating that he would be expensive . As corporate clients are growing, firms are increasingly enabling technologies to elevate their value proposition and offer high-quality and modern services . Larger firms would avoid older solicitors, those who are trained and have experience in traditional practices. Various factors that contribute to a larger number of younger solicitors may be because of early career internships, recruitment programs or diversity initiatives making it more accessible for new generations. Furthermore, younger solicitors are more likely to be agile and technologically advanced, leading to the hiring of younger demographics compared to older demographics.</a:t>
            </a:r>
          </a:p>
        </p:txBody>
      </p:sp>
      <p:sp>
        <p:nvSpPr>
          <p:cNvPr id="4" name="Slide Number Placeholder 3"/>
          <p:cNvSpPr>
            <a:spLocks noGrp="1"/>
          </p:cNvSpPr>
          <p:nvPr>
            <p:ph type="sldNum" sz="quarter" idx="5"/>
          </p:nvPr>
        </p:nvSpPr>
        <p:spPr/>
        <p:txBody>
          <a:bodyPr/>
          <a:lstStyle/>
          <a:p>
            <a:fld id="{071B12B5-11A6-42BE-9621-FF1B945BA342}" type="slidenum">
              <a:rPr lang="en-GB"/>
              <a:t>22</a:t>
            </a:fld>
            <a:endParaRPr lang="en-GB"/>
          </a:p>
        </p:txBody>
      </p:sp>
    </p:spTree>
    <p:extLst>
      <p:ext uri="{BB962C8B-B14F-4D97-AF65-F5344CB8AC3E}">
        <p14:creationId xmlns:p14="http://schemas.microsoft.com/office/powerpoint/2010/main" val="25354168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A company like Hill Dickinson, an international law firm, ensures its employees that they can maintain a flexible and healthy work environment. They are also supported with resources such a portable laptop. Law firms should also focus on hiring late career entrants in order to promote equitable chances for all and narrow down the gaps. The reform should focus on enhancing EDI(equality, diversity and inclusion) in the industry through a fair and transparent recruitment system. This would also reduce potential favoritism during the hiring process. It can be argued that most employers have covered a wide range of human resources  policies to make sure age discrimination is reduce however, they need to be justified objectively. For example, despite de default retirement age having been ab abolished, old solicitors have the right to continue to work in all types of firms. However, it will be up to the employer to approve or deny such a request. Then the employer should demonstrate how it has been justified. Additionally, flexible working practices along with late-career entrants are also anticipated to help older groups manage their responsibilities as well as professional work.     </a:t>
            </a:r>
          </a:p>
        </p:txBody>
      </p:sp>
      <p:sp>
        <p:nvSpPr>
          <p:cNvPr id="4" name="Slide Number Placeholder 3"/>
          <p:cNvSpPr>
            <a:spLocks noGrp="1"/>
          </p:cNvSpPr>
          <p:nvPr>
            <p:ph type="sldNum" sz="quarter" idx="5"/>
          </p:nvPr>
        </p:nvSpPr>
        <p:spPr/>
        <p:txBody>
          <a:bodyPr/>
          <a:lstStyle/>
          <a:p>
            <a:fld id="{071B12B5-11A6-42BE-9621-FF1B945BA342}" type="slidenum">
              <a:rPr lang="en-GB"/>
              <a:t>23</a:t>
            </a:fld>
            <a:endParaRPr lang="en-GB"/>
          </a:p>
        </p:txBody>
      </p:sp>
    </p:spTree>
    <p:extLst>
      <p:ext uri="{BB962C8B-B14F-4D97-AF65-F5344CB8AC3E}">
        <p14:creationId xmlns:p14="http://schemas.microsoft.com/office/powerpoint/2010/main" val="40074907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Efforts like flexible working arrangements, late career entrants, as well as a fair recruitment process, are considered to ensure diversity and inclusivity. It is important for a firm to commit to EDI to address the existing gaps.</a:t>
            </a:r>
          </a:p>
        </p:txBody>
      </p:sp>
      <p:sp>
        <p:nvSpPr>
          <p:cNvPr id="4" name="Slide Number Placeholder 3"/>
          <p:cNvSpPr>
            <a:spLocks noGrp="1"/>
          </p:cNvSpPr>
          <p:nvPr>
            <p:ph type="sldNum" sz="quarter" idx="5"/>
          </p:nvPr>
        </p:nvSpPr>
        <p:spPr/>
        <p:txBody>
          <a:bodyPr/>
          <a:lstStyle/>
          <a:p>
            <a:fld id="{071B12B5-11A6-42BE-9621-FF1B945BA342}" type="slidenum">
              <a:rPr lang="en-GB"/>
              <a:t>24</a:t>
            </a:fld>
            <a:endParaRPr lang="en-GB"/>
          </a:p>
        </p:txBody>
      </p:sp>
    </p:spTree>
    <p:extLst>
      <p:ext uri="{BB962C8B-B14F-4D97-AF65-F5344CB8AC3E}">
        <p14:creationId xmlns:p14="http://schemas.microsoft.com/office/powerpoint/2010/main" val="38678290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7" name="Date Placeholder 6"/>
          <p:cNvSpPr>
            <a:spLocks noGrp="1"/>
          </p:cNvSpPr>
          <p:nvPr>
            <p:ph type="dt" sz="half" idx="10"/>
          </p:nvPr>
        </p:nvSpPr>
        <p:spPr/>
        <p:txBody>
          <a:bodyPr/>
          <a:lstStyle/>
          <a:p>
            <a:fld id="{846CE7D5-CF57-46EF-B807-FDD0502418D4}" type="datetimeFigureOut">
              <a:rPr lang="en-GB" smtClean="0"/>
              <a:t>28/04/2025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216623800"/>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846CE7D5-CF57-46EF-B807-FDD0502418D4}" type="datetimeFigureOut">
              <a:rPr lang="en-GB" smtClean="0"/>
              <a:t>28/04/2025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8845329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846CE7D5-CF57-46EF-B807-FDD0502418D4}" type="datetimeFigureOut">
              <a:rPr lang="en-GB" smtClean="0"/>
              <a:t>28/04/2025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80667802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Date Placeholder 7"/>
          <p:cNvSpPr>
            <a:spLocks noGrp="1"/>
          </p:cNvSpPr>
          <p:nvPr>
            <p:ph type="dt" sz="half" idx="10"/>
          </p:nvPr>
        </p:nvSpPr>
        <p:spPr/>
        <p:txBody>
          <a:bodyPr/>
          <a:lstStyle/>
          <a:p>
            <a:fld id="{846CE7D5-CF57-46EF-B807-FDD0502418D4}" type="datetimeFigureOut">
              <a:rPr lang="en-GB" smtClean="0"/>
              <a:t>28/04/2025</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183993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846CE7D5-CF57-46EF-B807-FDD0502418D4}" type="datetimeFigureOut">
              <a:rPr lang="en-GB" smtClean="0"/>
              <a:t>28/04/2025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
        <p:nvSpPr>
          <p:cNvPr id="10" name="Title 9"/>
          <p:cNvSpPr>
            <a:spLocks noGrp="1"/>
          </p:cNvSpPr>
          <p:nvPr>
            <p:ph type="title"/>
          </p:nvPr>
        </p:nvSpPr>
        <p:spPr/>
        <p:txBody>
          <a:bodyPr/>
          <a:lstStyle/>
          <a:p>
            <a:r>
              <a:rPr lang="en-GB"/>
              <a:t>Click to edit Master title style</a:t>
            </a:r>
            <a:endParaRPr lang="en-US"/>
          </a:p>
        </p:txBody>
      </p:sp>
    </p:spTree>
    <p:extLst>
      <p:ext uri="{BB962C8B-B14F-4D97-AF65-F5344CB8AC3E}">
        <p14:creationId xmlns:p14="http://schemas.microsoft.com/office/powerpoint/2010/main" val="13558867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846CE7D5-CF57-46EF-B807-FDD0502418D4}" type="datetimeFigureOut">
              <a:rPr lang="en-GB" smtClean="0"/>
              <a:t>28/04/2025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7988346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28/04/2025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034904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846CE7D5-CF57-46EF-B807-FDD0502418D4}" type="datetimeFigureOut">
              <a:rPr lang="en-GB" smtClean="0"/>
              <a:t>28/04/2025</a:t>
            </a:fld>
            <a:endParaRPr lang="en-GB"/>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1" name="Slide Number Placeholder 10"/>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3322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846CE7D5-CF57-46EF-B807-FDD0502418D4}" type="datetimeFigureOut">
              <a:rPr lang="en-GB" smtClean="0"/>
              <a:t>28/04/2025</a:t>
            </a:fld>
            <a:endParaRPr lang="en-GB"/>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0" name="Slide Number Placeholder 9"/>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9551261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46CE7D5-CF57-46EF-B807-FDD0502418D4}" type="datetimeFigureOut">
              <a:rPr lang="en-GB" smtClean="0"/>
              <a:t>28/04/2025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92009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46CE7D5-CF57-46EF-B807-FDD0502418D4}" type="datetimeFigureOut">
              <a:rPr lang="en-GB" smtClean="0"/>
              <a:t>28/04/2025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408921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846CE7D5-CF57-46EF-B807-FDD0502418D4}" type="datetimeFigureOut">
              <a:rPr lang="en-GB" smtClean="0"/>
              <a:t>28/04/2025</a:t>
            </a:fld>
            <a:endParaRPr lang="en-GB"/>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1590935210"/>
      </p:ext>
    </p:extLst>
  </p:cSld>
  <p:clrMap bg1="lt1" tx1="dk1" bg2="lt2" tx2="dk2" accent1="accent1" accent2="accent2" accent3="accent3" accent4="accent4" accent5="accent5" accent6="accent6" hlink="hlink" folHlink="folHlink"/>
  <p:sldLayoutIdLst>
    <p:sldLayoutId id="2147483873" r:id="rId1"/>
    <p:sldLayoutId id="2147483874" r:id="rId2"/>
    <p:sldLayoutId id="2147483875" r:id="rId3"/>
    <p:sldLayoutId id="2147483876" r:id="rId4"/>
    <p:sldLayoutId id="2147483877" r:id="rId5"/>
    <p:sldLayoutId id="2147483878" r:id="rId6"/>
    <p:sldLayoutId id="2147483879" r:id="rId7"/>
    <p:sldLayoutId id="2147483880" r:id="rId8"/>
    <p:sldLayoutId id="2147483881" r:id="rId9"/>
    <p:sldLayoutId id="2147483882" r:id="rId10"/>
    <p:sldLayoutId id="2147483883"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Layout" Target="../diagrams/layout2.xml"/><Relationship Id="rId13" Type="http://schemas.openxmlformats.org/officeDocument/2006/relationships/diagramLayout" Target="../diagrams/layout3.xml"/><Relationship Id="rId3" Type="http://schemas.openxmlformats.org/officeDocument/2006/relationships/diagramLayout" Target="../diagrams/layout1.xml"/><Relationship Id="rId7" Type="http://schemas.openxmlformats.org/officeDocument/2006/relationships/diagramData" Target="../diagrams/data2.xml"/><Relationship Id="rId12" Type="http://schemas.openxmlformats.org/officeDocument/2006/relationships/diagramData" Target="../diagrams/data3.xml"/><Relationship Id="rId2" Type="http://schemas.openxmlformats.org/officeDocument/2006/relationships/diagramData" Target="../diagrams/data1.xml"/><Relationship Id="rId16" Type="http://schemas.microsoft.com/office/2007/relationships/diagramDrawing" Target="../diagrams/drawing3.xml"/><Relationship Id="rId1" Type="http://schemas.openxmlformats.org/officeDocument/2006/relationships/slideLayout" Target="../slideLayouts/slideLayout6.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5" Type="http://schemas.openxmlformats.org/officeDocument/2006/relationships/diagramColors" Target="../diagrams/colors3.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 Id="rId14" Type="http://schemas.openxmlformats.org/officeDocument/2006/relationships/diagramQuickStyle" Target="../diagrams/quickStyle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microsoft.com/office/2018/10/relationships/comments" Target="../comments/modernComment_10F_ABE2646.xml"/><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8" Type="http://schemas.openxmlformats.org/officeDocument/2006/relationships/hyperlink" Target="https://assets.publishing.service.gov.uk/media/5f62b4d98fa8f5106d15640f/diversity-of-the-judiciary-2020-statistics-web.pdf#:~:text=For%20those%20with%20over%2015%20years%20of%20legal,Queen%E2%80%99s%20Counsel%20barristers%20and%2015%25%20of%20partner%20solicitors" TargetMode="External"/><Relationship Id="rId3" Type="http://schemas.openxmlformats.org/officeDocument/2006/relationships/hyperlink" Target="https://publications.coventry.ac.uk/index.php/EJLE/article/view/1283/1191" TargetMode="External"/><Relationship Id="rId7" Type="http://schemas.openxmlformats.org/officeDocument/2006/relationships/hyperlink" Target="https://www.lawcareers.net/Explore/Features/21092021-Law-firms-take-action-to-increase-diversity-in-the-legal-profession" TargetMode="External"/><Relationship Id="rId2" Type="http://schemas.openxmlformats.org/officeDocument/2006/relationships/hyperlink" Target="https://www.chartlands.org/role-solicitor-criminal-case/" TargetMode="External"/><Relationship Id="rId1" Type="http://schemas.openxmlformats.org/officeDocument/2006/relationships/slideLayout" Target="../slideLayouts/slideLayout2.xml"/><Relationship Id="rId6" Type="http://schemas.openxmlformats.org/officeDocument/2006/relationships/hyperlink" Target="https://www.hilldickinson.com/insights/articles/what-does-flexible-working-look-hill-dickinson#:~:text=Ensuring%20that%20our%20employees%20maintain,an%20in%2Doffice%20docking%20station" TargetMode="External"/><Relationship Id="rId5" Type="http://schemas.openxmlformats.org/officeDocument/2006/relationships/hyperlink" Target="https://www.ft.com/content/637d91d1-3dd8-4ad8-ad06-60245bf1ecee" TargetMode="External"/><Relationship Id="rId10" Type="http://schemas.openxmlformats.org/officeDocument/2006/relationships/hyperlink" Target="https://www.lawgazette.co.uk/women-outnumber-men-two-to-one-in-law-studies/5115053.article" TargetMode="External"/><Relationship Id="rId4" Type="http://schemas.openxmlformats.org/officeDocument/2006/relationships/hyperlink" Target="https://www.ejlegal.co.uk/blog/2021/01/a-decade-of-diversity-data-what-has-changed-in-the-legal-profession?source=bing.com" TargetMode="External"/><Relationship Id="rId9" Type="http://schemas.openxmlformats.org/officeDocument/2006/relationships/hyperlink" Target="https://www.gov.uk/government/statistics/diversity-of-the-judiciary-2024-statistics/diversity-of-the-judiciary-legal-professions-new-appointments-and-current-post-holders-2024-statistics#ethnicity-1" TargetMode="External"/></Relationships>
</file>

<file path=ppt/slides/_rels/slide27.xml.rels><?xml version="1.0" encoding="UTF-8" standalone="yes"?>
<Relationships xmlns="http://schemas.openxmlformats.org/package/2006/relationships"><Relationship Id="rId8" Type="http://schemas.openxmlformats.org/officeDocument/2006/relationships/hyperlink" Target="https://www.legislation.gov.uk/ukpga/1974/47/section/2" TargetMode="External"/><Relationship Id="rId3" Type="http://schemas.openxmlformats.org/officeDocument/2006/relationships/hyperlink" Target="https://www.onthemarket.com/content/buying-or-selling-a-property-how-do-you-choose-the-right-solicitor/" TargetMode="External"/><Relationship Id="rId7" Type="http://schemas.openxmlformats.org/officeDocument/2006/relationships/hyperlink" Target="https://jobs.lawgazette.co.uk/article/the-changing-racial-diversity-landscape-within-the-legal-profession/" TargetMode="External"/><Relationship Id="rId2" Type="http://schemas.openxmlformats.org/officeDocument/2006/relationships/hyperlink" Target="https://www.salford.ac.uk/spd/why-equality-diversity-and-inclusion-matters-in-workplace" TargetMode="External"/><Relationship Id="rId1" Type="http://schemas.openxmlformats.org/officeDocument/2006/relationships/slideLayout" Target="../slideLayouts/slideLayout2.xml"/><Relationship Id="rId6" Type="http://schemas.openxmlformats.org/officeDocument/2006/relationships/hyperlink" Target="https://www.prospects.ac.uk/jobs-and-work-experience/job-sectors/law-sector/diversity-in-the-legal-profession" TargetMode="External"/><Relationship Id="rId11" Type="http://schemas.openxmlformats.org/officeDocument/2006/relationships/hyperlink" Target="https://guidance.sra.org.uk/solicitors/resources/equality-diversity/promote-diversity/" TargetMode="External"/><Relationship Id="rId5" Type="http://schemas.openxmlformats.org/officeDocument/2006/relationships/hyperlink" Target="https://www.thomsonreuters.com/en-us/posts/wp-content/uploads/sites/20/2025/04/State-of-UK-Legal-Market-2025.pdf" TargetMode="External"/><Relationship Id="rId10" Type="http://schemas.openxmlformats.org/officeDocument/2006/relationships/hyperlink" Target="https://www.sra.org.uk/solicitors/resources/equality-diversity/law-firm-diversity-tool/" TargetMode="External"/><Relationship Id="rId4" Type="http://schemas.openxmlformats.org/officeDocument/2006/relationships/hyperlink" Target="https://www.peoplemanagement.co.uk/article/1744690/lawyer-denied-job-expensive-wins-age-discrimination-case(Accessed:" TargetMode="External"/><Relationship Id="rId9" Type="http://schemas.openxmlformats.org/officeDocument/2006/relationships/hyperlink" Target="https://www.sra.org.uk/sra/equality-diversity/diversity-profession/diverse-legal-profession/" TargetMode="External"/></Relationships>
</file>

<file path=ppt/slides/_rels/slide28.xml.rels><?xml version="1.0" encoding="UTF-8" standalone="yes"?>
<Relationships xmlns="http://schemas.openxmlformats.org/package/2006/relationships"><Relationship Id="rId8" Type="http://schemas.openxmlformats.org/officeDocument/2006/relationships/hyperlink" Target="https://www.lawsociety.org.uk/public/for-public-visitors/resources/who-does-what" TargetMode="External"/><Relationship Id="rId3" Type="http://schemas.openxmlformats.org/officeDocument/2006/relationships/hyperlink" Target="https://www.sra.org.uk/sra/equality-diversity/diversity-profession/diverse-legal-profession/" TargetMode="External"/><Relationship Id="rId7" Type="http://schemas.openxmlformats.org/officeDocument/2006/relationships/hyperlink" Target="https://www.lawsociety.org.uk/career-advice/becoming-a-solicitor/entry-trends" TargetMode="External"/><Relationship Id="rId12" Type="http://schemas.openxmlformats.org/officeDocument/2006/relationships/hyperlink" Target="https://nationalcareers.service.gov.uk/job-profiles/solicitor" TargetMode="External"/><Relationship Id="rId2" Type="http://schemas.openxmlformats.org/officeDocument/2006/relationships/hyperlink" Target="https://rules.sra.org.uk/sra/equality-diversity/diversity-profession/diverse-legal-profession/?utm_source=chatgpt.com" TargetMode="External"/><Relationship Id="rId1" Type="http://schemas.openxmlformats.org/officeDocument/2006/relationships/slideLayout" Target="../slideLayouts/slideLayout2.xml"/><Relationship Id="rId6" Type="http://schemas.openxmlformats.org/officeDocument/2006/relationships/hyperlink" Target="https://www.lawsociety.org.uk/about-us/our-governance/edi-report" TargetMode="External"/><Relationship Id="rId11" Type="http://schemas.openxmlformats.org/officeDocument/2006/relationships/hyperlink" Target="https://www.gov.uk/find-legal-advice/going-to-court" TargetMode="External"/><Relationship Id="rId5" Type="http://schemas.openxmlformats.org/officeDocument/2006/relationships/hyperlink" Target="https://www.lawsociety.org.uk/topics/research/annual-statistics-report-2022" TargetMode="External"/><Relationship Id="rId10" Type="http://schemas.openxmlformats.org/officeDocument/2006/relationships/hyperlink" Target="https://www.barstandardsboard.org.uk/about-us/equality-and-diversity/race-equality-taskforce/racial-equality-diversity-in-the-legal-profession.html" TargetMode="External"/><Relationship Id="rId4" Type="http://schemas.openxmlformats.org/officeDocument/2006/relationships/hyperlink" Target="https://www.thelawyerportal.com/blog/diversity-in-the-uk-solicitor-profession/#:~:text=The%20representation%20of%20BAME%20lawyers%20has%20increased%20steadily,background%2C%20and%201%25%20falling%20into%20the%20%E2%80%98Other%E2%80%99%20category" TargetMode="External"/><Relationship Id="rId9" Type="http://schemas.openxmlformats.org/officeDocument/2006/relationships/hyperlink" Target="https://www.law.ac.uk/employability/career-finder/solicito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4" name="Picture 3" descr="Choose the right solicitor to buy or sell your property | OnTheMarket.com">
            <a:extLst>
              <a:ext uri="{FF2B5EF4-FFF2-40B4-BE49-F238E27FC236}">
                <a16:creationId xmlns:a16="http://schemas.microsoft.com/office/drawing/2014/main" id="{C2823E02-61D4-3D9D-EA82-D43B5D3F21FE}"/>
              </a:ext>
            </a:extLst>
          </p:cNvPr>
          <p:cNvPicPr>
            <a:picLocks noChangeAspect="1"/>
          </p:cNvPicPr>
          <p:nvPr/>
        </p:nvPicPr>
        <p:blipFill>
          <a:blip r:embed="rId2">
            <a:alphaModFix amt="50000"/>
          </a:blip>
          <a:srcRect b="15625"/>
          <a:stretch/>
        </p:blipFill>
        <p:spPr>
          <a:xfrm>
            <a:off x="20" y="1"/>
            <a:ext cx="12191980" cy="6857999"/>
          </a:xfrm>
          <a:prstGeom prst="rect">
            <a:avLst/>
          </a:prstGeom>
        </p:spPr>
      </p:pic>
      <p:sp>
        <p:nvSpPr>
          <p:cNvPr id="3" name="Subtitle 2"/>
          <p:cNvSpPr>
            <a:spLocks noGrp="1"/>
          </p:cNvSpPr>
          <p:nvPr>
            <p:ph type="subTitle" idx="1"/>
          </p:nvPr>
        </p:nvSpPr>
        <p:spPr>
          <a:xfrm>
            <a:off x="1202532" y="4159404"/>
            <a:ext cx="9775030" cy="1098395"/>
          </a:xfrm>
        </p:spPr>
        <p:txBody>
          <a:bodyPr vert="horz" lIns="91440" tIns="45720" rIns="91440" bIns="45720" rtlCol="0" anchor="t">
            <a:normAutofit lnSpcReduction="10000"/>
          </a:bodyPr>
          <a:lstStyle/>
          <a:p>
            <a:r>
              <a:rPr lang="en-GB">
                <a:solidFill>
                  <a:srgbClr val="FFFFFF"/>
                </a:solidFill>
                <a:latin typeface="Perpetua"/>
              </a:rPr>
              <a:t>By Claudio Perugini (2404394), Sienna Davies (2404042), Katie Grandon (2403612) and Ana-Maria Nicu (2322209)</a:t>
            </a:r>
          </a:p>
          <a:p>
            <a:r>
              <a:rPr lang="en-GB">
                <a:solidFill>
                  <a:srgbClr val="FFFFFF"/>
                </a:solidFill>
                <a:latin typeface="Perpetua"/>
              </a:rPr>
              <a:t>BMLW4012</a:t>
            </a:r>
          </a:p>
        </p:txBody>
      </p:sp>
      <p:sp>
        <p:nvSpPr>
          <p:cNvPr id="5" name="TextBox 4">
            <a:extLst>
              <a:ext uri="{FF2B5EF4-FFF2-40B4-BE49-F238E27FC236}">
                <a16:creationId xmlns:a16="http://schemas.microsoft.com/office/drawing/2014/main" id="{1F6926FB-284C-7AB7-6905-72C45D043290}"/>
              </a:ext>
            </a:extLst>
          </p:cNvPr>
          <p:cNvSpPr txBox="1"/>
          <p:nvPr/>
        </p:nvSpPr>
        <p:spPr>
          <a:xfrm>
            <a:off x="9999194" y="6490704"/>
            <a:ext cx="253269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t>
            </a:r>
            <a:r>
              <a:rPr lang="en-GB" err="1"/>
              <a:t>OnTheMarket</a:t>
            </a:r>
            <a:r>
              <a:rPr lang="en-GB"/>
              <a:t>, 2020)</a:t>
            </a:r>
          </a:p>
        </p:txBody>
      </p:sp>
      <p:sp>
        <p:nvSpPr>
          <p:cNvPr id="6" name="TextBox 5">
            <a:extLst>
              <a:ext uri="{FF2B5EF4-FFF2-40B4-BE49-F238E27FC236}">
                <a16:creationId xmlns:a16="http://schemas.microsoft.com/office/drawing/2014/main" id="{9DC414F8-735E-7152-6443-9B7745A7141B}"/>
              </a:ext>
            </a:extLst>
          </p:cNvPr>
          <p:cNvSpPr txBox="1"/>
          <p:nvPr/>
        </p:nvSpPr>
        <p:spPr>
          <a:xfrm>
            <a:off x="643756" y="1485571"/>
            <a:ext cx="10904580"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6000" b="1">
                <a:latin typeface="Perpetua"/>
              </a:rPr>
              <a:t>Diversity in the solicitor profession</a:t>
            </a:r>
            <a:endParaRPr lang="en-US"/>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5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6"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1222C7-4FF4-6BA3-45F3-5BBC68E630AC}"/>
            </a:ext>
          </a:extLst>
        </p:cNvPr>
        <p:cNvGrpSpPr/>
        <p:nvPr/>
      </p:nvGrpSpPr>
      <p:grpSpPr>
        <a:xfrm>
          <a:off x="0" y="0"/>
          <a:ext cx="0" cy="0"/>
          <a:chOff x="0" y="0"/>
          <a:chExt cx="0" cy="0"/>
        </a:xfrm>
      </p:grpSpPr>
      <p:graphicFrame>
        <p:nvGraphicFramePr>
          <p:cNvPr id="12" name="Diagram 11">
            <a:extLst>
              <a:ext uri="{FF2B5EF4-FFF2-40B4-BE49-F238E27FC236}">
                <a16:creationId xmlns:a16="http://schemas.microsoft.com/office/drawing/2014/main" id="{F6A33B70-15E3-FF41-D5BA-130B99185069}"/>
              </a:ext>
            </a:extLst>
          </p:cNvPr>
          <p:cNvGraphicFramePr/>
          <p:nvPr>
            <p:extLst>
              <p:ext uri="{D42A27DB-BD31-4B8C-83A1-F6EECF244321}">
                <p14:modId xmlns:p14="http://schemas.microsoft.com/office/powerpoint/2010/main" val="1501385276"/>
              </p:ext>
            </p:extLst>
          </p:nvPr>
        </p:nvGraphicFramePr>
        <p:xfrm>
          <a:off x="437595" y="-2129286"/>
          <a:ext cx="11326219" cy="64928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497" name="Diagram 1496">
            <a:extLst>
              <a:ext uri="{FF2B5EF4-FFF2-40B4-BE49-F238E27FC236}">
                <a16:creationId xmlns:a16="http://schemas.microsoft.com/office/drawing/2014/main" id="{AB6D97DF-B426-D51A-882A-FD0E6037E9B8}"/>
              </a:ext>
            </a:extLst>
          </p:cNvPr>
          <p:cNvGraphicFramePr/>
          <p:nvPr>
            <p:extLst>
              <p:ext uri="{D42A27DB-BD31-4B8C-83A1-F6EECF244321}">
                <p14:modId xmlns:p14="http://schemas.microsoft.com/office/powerpoint/2010/main" val="801878183"/>
              </p:ext>
            </p:extLst>
          </p:nvPr>
        </p:nvGraphicFramePr>
        <p:xfrm>
          <a:off x="1485692" y="1108762"/>
          <a:ext cx="9212748" cy="417806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4656" name="Diagram 4655">
            <a:extLst>
              <a:ext uri="{FF2B5EF4-FFF2-40B4-BE49-F238E27FC236}">
                <a16:creationId xmlns:a16="http://schemas.microsoft.com/office/drawing/2014/main" id="{A427859B-1A4B-D232-DDA3-D4232A92829C}"/>
              </a:ext>
            </a:extLst>
          </p:cNvPr>
          <p:cNvGraphicFramePr/>
          <p:nvPr>
            <p:extLst>
              <p:ext uri="{D42A27DB-BD31-4B8C-83A1-F6EECF244321}">
                <p14:modId xmlns:p14="http://schemas.microsoft.com/office/powerpoint/2010/main" val="2109747142"/>
              </p:ext>
            </p:extLst>
          </p:nvPr>
        </p:nvGraphicFramePr>
        <p:xfrm>
          <a:off x="585027" y="2484275"/>
          <a:ext cx="11045731" cy="5621284"/>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Tree>
    <p:extLst>
      <p:ext uri="{BB962C8B-B14F-4D97-AF65-F5344CB8AC3E}">
        <p14:creationId xmlns:p14="http://schemas.microsoft.com/office/powerpoint/2010/main" val="29219884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464594-4E88-14D7-1601-D35137D0D83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74C3F9A-E95D-DF3E-8045-413F0BF8F4CE}"/>
              </a:ext>
            </a:extLst>
          </p:cNvPr>
          <p:cNvSpPr>
            <a:spLocks noGrp="1"/>
          </p:cNvSpPr>
          <p:nvPr>
            <p:ph type="title"/>
          </p:nvPr>
        </p:nvSpPr>
        <p:spPr>
          <a:xfrm>
            <a:off x="1727929" y="1165975"/>
            <a:ext cx="8741109" cy="4513810"/>
          </a:xfrm>
        </p:spPr>
        <p:txBody>
          <a:bodyPr>
            <a:normAutofit/>
          </a:bodyPr>
          <a:lstStyle/>
          <a:p>
            <a:r>
              <a:rPr lang="en-GB" b="1" u="sng">
                <a:latin typeface="Perpetua"/>
              </a:rPr>
              <a:t>Introduction.</a:t>
            </a:r>
            <a:br>
              <a:rPr lang="en-GB" b="1" u="sng">
                <a:latin typeface="Perpetua"/>
              </a:rPr>
            </a:br>
            <a:br>
              <a:rPr lang="en-GB" b="1" u="sng">
                <a:latin typeface="Perpetua"/>
              </a:rPr>
            </a:br>
            <a:r>
              <a:rPr lang="en-GB" sz="2400">
                <a:latin typeface="Perpetua"/>
              </a:rPr>
              <a:t>This presentation shall provide valuable information, statistics &amp; reform suggestions with analysis regarding the lack of diversity in the solicitor profession. </a:t>
            </a:r>
            <a:br>
              <a:rPr lang="en-GB" sz="2400">
                <a:latin typeface="Perpetua"/>
              </a:rPr>
            </a:br>
            <a:br>
              <a:rPr lang="en-GB" sz="2400">
                <a:latin typeface="Perpetua"/>
              </a:rPr>
            </a:br>
            <a:r>
              <a:rPr lang="en-GB" sz="2400">
                <a:latin typeface="Perpetua"/>
              </a:rPr>
              <a:t>This presentation shall provide an insight as to how correct the above statement is.</a:t>
            </a:r>
            <a:endParaRPr lang="en-US" sz="2400"/>
          </a:p>
        </p:txBody>
      </p:sp>
    </p:spTree>
    <p:extLst>
      <p:ext uri="{BB962C8B-B14F-4D97-AF65-F5344CB8AC3E}">
        <p14:creationId xmlns:p14="http://schemas.microsoft.com/office/powerpoint/2010/main" val="33658853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015D5-447E-7582-C253-26F5755362C5}"/>
              </a:ext>
            </a:extLst>
          </p:cNvPr>
          <p:cNvSpPr>
            <a:spLocks noGrp="1"/>
          </p:cNvSpPr>
          <p:nvPr>
            <p:ph type="title"/>
          </p:nvPr>
        </p:nvSpPr>
        <p:spPr/>
        <p:txBody>
          <a:bodyPr/>
          <a:lstStyle/>
          <a:p>
            <a:r>
              <a:rPr lang="en-GB">
                <a:solidFill>
                  <a:srgbClr val="000000"/>
                </a:solidFill>
                <a:latin typeface="Perpetua"/>
              </a:rPr>
              <a:t>What is a solicitor.</a:t>
            </a:r>
          </a:p>
        </p:txBody>
      </p:sp>
      <p:sp>
        <p:nvSpPr>
          <p:cNvPr id="4" name="TextBox 3">
            <a:extLst>
              <a:ext uri="{FF2B5EF4-FFF2-40B4-BE49-F238E27FC236}">
                <a16:creationId xmlns:a16="http://schemas.microsoft.com/office/drawing/2014/main" id="{CAE3BD59-4D3D-7082-4BDA-66583DC6A325}"/>
              </a:ext>
            </a:extLst>
          </p:cNvPr>
          <p:cNvSpPr txBox="1"/>
          <p:nvPr/>
        </p:nvSpPr>
        <p:spPr>
          <a:xfrm>
            <a:off x="692728" y="2493818"/>
            <a:ext cx="11499272" cy="68018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u="sng"/>
              <a:t>A solicitor is a legal professional  that interprets and specialises in UK law to protect and serve under their representation &amp; provides legal advice to;</a:t>
            </a:r>
            <a:endParaRPr lang="en-US" sz="2400"/>
          </a:p>
          <a:p>
            <a:endParaRPr lang="en-GB" sz="2400" u="sng"/>
          </a:p>
          <a:p>
            <a:pPr marL="457200" indent="-457200">
              <a:buFont typeface="Arial"/>
              <a:buChar char="•"/>
            </a:pPr>
            <a:r>
              <a:rPr lang="en-GB" sz="2400"/>
              <a:t>Clients  </a:t>
            </a:r>
            <a:endParaRPr lang="en-US" sz="2400"/>
          </a:p>
          <a:p>
            <a:pPr marL="457200" indent="-457200">
              <a:buFont typeface="Arial"/>
              <a:buChar char="•"/>
            </a:pPr>
            <a:r>
              <a:rPr lang="en-GB" sz="2400"/>
              <a:t>Organisations</a:t>
            </a:r>
            <a:endParaRPr lang="en-US" sz="2400"/>
          </a:p>
          <a:p>
            <a:pPr marL="457200" indent="-457200">
              <a:buFont typeface="Arial"/>
              <a:buChar char="•"/>
            </a:pPr>
            <a:r>
              <a:rPr lang="en-GB" sz="2400"/>
              <a:t>Public sectors &amp; Private sectors.</a:t>
            </a:r>
            <a:endParaRPr lang="en-US" sz="2400"/>
          </a:p>
          <a:p>
            <a:pPr algn="r"/>
            <a:endParaRPr lang="en-GB" sz="2800"/>
          </a:p>
          <a:p>
            <a:pPr algn="r"/>
            <a:r>
              <a:rPr lang="en-GB" sz="2000"/>
              <a:t>(The University of Law, 2025).</a:t>
            </a:r>
            <a:endParaRPr lang="en-GB" sz="2800"/>
          </a:p>
          <a:p>
            <a:endParaRPr lang="en-GB" sz="2800"/>
          </a:p>
          <a:p>
            <a:endParaRPr lang="en-GB" sz="2800"/>
          </a:p>
          <a:p>
            <a:endParaRPr lang="en-GB" sz="2000"/>
          </a:p>
          <a:p>
            <a:endParaRPr lang="en-GB" sz="2800"/>
          </a:p>
          <a:p>
            <a:endParaRPr lang="en-GB" sz="2800"/>
          </a:p>
          <a:p>
            <a:pPr marL="457200" indent="-457200">
              <a:buFont typeface="Arial"/>
              <a:buChar char="•"/>
            </a:pPr>
            <a:endParaRPr lang="en-GB" sz="2800"/>
          </a:p>
          <a:p>
            <a:pPr marL="457200" indent="-457200">
              <a:buFont typeface="Arial"/>
              <a:buChar char="•"/>
            </a:pPr>
            <a:endParaRPr lang="en-GB" sz="2800"/>
          </a:p>
          <a:p>
            <a:pPr marL="457200" indent="-457200">
              <a:buFont typeface="Arial"/>
              <a:buChar char="•"/>
            </a:pPr>
            <a:endParaRPr lang="en-GB" sz="2800"/>
          </a:p>
          <a:p>
            <a:endParaRPr lang="en-GB" sz="2800"/>
          </a:p>
        </p:txBody>
      </p:sp>
    </p:spTree>
    <p:extLst>
      <p:ext uri="{BB962C8B-B14F-4D97-AF65-F5344CB8AC3E}">
        <p14:creationId xmlns:p14="http://schemas.microsoft.com/office/powerpoint/2010/main" val="180233798"/>
      </p:ext>
    </p:extLst>
  </p:cSld>
  <p:clrMapOvr>
    <a:masterClrMapping/>
  </p:clrMapOvr>
  <p:extLst>
    <p:ext uri="{6950BFC3-D8DA-4A85-94F7-54DA5524770B}">
      <p188:commentRel xmlns:p188="http://schemas.microsoft.com/office/powerpoint/2018/8/main" r:id="rId3"/>
    </p:ext>
  </p:extLs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F72B5-EF14-62A8-5689-4E2DF1D72DD7}"/>
              </a:ext>
            </a:extLst>
          </p:cNvPr>
          <p:cNvSpPr>
            <a:spLocks noGrp="1"/>
          </p:cNvSpPr>
          <p:nvPr>
            <p:ph type="title"/>
          </p:nvPr>
        </p:nvSpPr>
        <p:spPr/>
        <p:txBody>
          <a:bodyPr/>
          <a:lstStyle/>
          <a:p>
            <a:r>
              <a:rPr lang="en-GB">
                <a:solidFill>
                  <a:srgbClr val="000000"/>
                </a:solidFill>
                <a:latin typeface="Perpetua"/>
              </a:rPr>
              <a:t>How to become a solicitor.</a:t>
            </a:r>
            <a:br>
              <a:rPr lang="en-GB">
                <a:solidFill>
                  <a:srgbClr val="000000"/>
                </a:solidFill>
                <a:latin typeface="Perpetua"/>
              </a:rPr>
            </a:br>
            <a:r>
              <a:rPr lang="en-GB">
                <a:solidFill>
                  <a:srgbClr val="000000"/>
                </a:solidFill>
                <a:latin typeface="Perpetua"/>
              </a:rPr>
              <a:t> (Legislation).</a:t>
            </a:r>
            <a:endParaRPr lang="en-US"/>
          </a:p>
        </p:txBody>
      </p:sp>
      <p:sp>
        <p:nvSpPr>
          <p:cNvPr id="3" name="TextBox 2">
            <a:extLst>
              <a:ext uri="{FF2B5EF4-FFF2-40B4-BE49-F238E27FC236}">
                <a16:creationId xmlns:a16="http://schemas.microsoft.com/office/drawing/2014/main" id="{F3CF2F48-37B1-428D-2697-5490E9A5A745}"/>
              </a:ext>
            </a:extLst>
          </p:cNvPr>
          <p:cNvSpPr txBox="1"/>
          <p:nvPr/>
        </p:nvSpPr>
        <p:spPr>
          <a:xfrm>
            <a:off x="884904" y="2684206"/>
            <a:ext cx="11076038" cy="2677656"/>
          </a:xfrm>
          <a:prstGeom prst="rect">
            <a:avLst/>
          </a:prstGeom>
          <a:noFill/>
        </p:spPr>
        <p:txBody>
          <a:bodyPr wrap="square" lIns="91440" tIns="45720" rIns="91440" bIns="45720" rtlCol="0" anchor="t">
            <a:spAutoFit/>
          </a:bodyPr>
          <a:lstStyle/>
          <a:p>
            <a:r>
              <a:rPr lang="en-GB" sz="2400" u="sng"/>
              <a:t>The law enacts that anyone looking to become a solicitor must competently;</a:t>
            </a:r>
            <a:endParaRPr lang="en-US" u="sng"/>
          </a:p>
          <a:p>
            <a:endParaRPr lang="en-GB" sz="2400">
              <a:latin typeface="Gill Sans MT"/>
              <a:cs typeface="Arial"/>
            </a:endParaRPr>
          </a:p>
          <a:p>
            <a:r>
              <a:rPr lang="en-GB" sz="2400">
                <a:latin typeface="Arial"/>
                <a:cs typeface="Arial"/>
              </a:rPr>
              <a:t>•</a:t>
            </a:r>
            <a:r>
              <a:rPr lang="en-GB" sz="2400"/>
              <a:t>Train as a Solicitor.</a:t>
            </a:r>
            <a:endParaRPr lang="en-GB"/>
          </a:p>
          <a:p>
            <a:r>
              <a:rPr lang="en-GB" sz="2400">
                <a:latin typeface="Arial"/>
                <a:cs typeface="Arial"/>
              </a:rPr>
              <a:t>•</a:t>
            </a:r>
            <a:r>
              <a:rPr lang="en-GB" sz="2400"/>
              <a:t>Complete an educational &amp; training pathway.</a:t>
            </a:r>
            <a:endParaRPr lang="en-GB"/>
          </a:p>
          <a:p>
            <a:r>
              <a:rPr lang="en-GB" sz="2400">
                <a:latin typeface="Arial"/>
                <a:cs typeface="Arial"/>
              </a:rPr>
              <a:t>•</a:t>
            </a:r>
            <a:r>
              <a:rPr lang="en-GB" sz="2400"/>
              <a:t>Pass examinations or tests. </a:t>
            </a:r>
            <a:endParaRPr lang="en-GB"/>
          </a:p>
          <a:p>
            <a:endParaRPr lang="en-GB" sz="2400"/>
          </a:p>
          <a:p>
            <a:endParaRPr lang="en-GB" sz="2400"/>
          </a:p>
        </p:txBody>
      </p:sp>
      <p:sp>
        <p:nvSpPr>
          <p:cNvPr id="4" name="TextBox 3">
            <a:extLst>
              <a:ext uri="{FF2B5EF4-FFF2-40B4-BE49-F238E27FC236}">
                <a16:creationId xmlns:a16="http://schemas.microsoft.com/office/drawing/2014/main" id="{23C4B125-E94C-AA0D-AB74-CF9AB5CF27E7}"/>
              </a:ext>
            </a:extLst>
          </p:cNvPr>
          <p:cNvSpPr txBox="1"/>
          <p:nvPr/>
        </p:nvSpPr>
        <p:spPr>
          <a:xfrm>
            <a:off x="7456359" y="5612659"/>
            <a:ext cx="3904368"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According to s. 1 of the (</a:t>
            </a:r>
            <a:r>
              <a:rPr lang="en-GB" i="1"/>
              <a:t>Solicitors Act 1974) </a:t>
            </a:r>
            <a:r>
              <a:rPr lang="en-GB"/>
              <a:t>training  &amp; education is an admissible factor to gain the solicitor title..</a:t>
            </a:r>
            <a:endParaRPr lang="en-US"/>
          </a:p>
          <a:p>
            <a:pPr algn="l"/>
            <a:endParaRPr lang="en-GB"/>
          </a:p>
        </p:txBody>
      </p:sp>
    </p:spTree>
    <p:extLst>
      <p:ext uri="{BB962C8B-B14F-4D97-AF65-F5344CB8AC3E}">
        <p14:creationId xmlns:p14="http://schemas.microsoft.com/office/powerpoint/2010/main" val="25212548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5795D3-07B0-388B-D91A-087EE4043DA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43BB625-6DA2-F962-AF71-08C832446C05}"/>
              </a:ext>
            </a:extLst>
          </p:cNvPr>
          <p:cNvSpPr>
            <a:spLocks noGrp="1"/>
          </p:cNvSpPr>
          <p:nvPr>
            <p:ph type="title"/>
          </p:nvPr>
        </p:nvSpPr>
        <p:spPr/>
        <p:txBody>
          <a:bodyPr/>
          <a:lstStyle/>
          <a:p>
            <a:r>
              <a:rPr lang="en-GB">
                <a:latin typeface="Perpetua"/>
              </a:rPr>
              <a:t>How to become a solicitor?</a:t>
            </a:r>
            <a:endParaRPr lang="en-US"/>
          </a:p>
        </p:txBody>
      </p:sp>
      <p:sp>
        <p:nvSpPr>
          <p:cNvPr id="3" name="TextBox 2">
            <a:extLst>
              <a:ext uri="{FF2B5EF4-FFF2-40B4-BE49-F238E27FC236}">
                <a16:creationId xmlns:a16="http://schemas.microsoft.com/office/drawing/2014/main" id="{5FFBF34E-B281-D612-6F78-DC1A47BD0353}"/>
              </a:ext>
            </a:extLst>
          </p:cNvPr>
          <p:cNvSpPr txBox="1"/>
          <p:nvPr/>
        </p:nvSpPr>
        <p:spPr>
          <a:xfrm>
            <a:off x="884904" y="2684206"/>
            <a:ext cx="11076038" cy="3354765"/>
          </a:xfrm>
          <a:prstGeom prst="rect">
            <a:avLst/>
          </a:prstGeom>
          <a:noFill/>
        </p:spPr>
        <p:txBody>
          <a:bodyPr wrap="square" lIns="91440" tIns="45720" rIns="91440" bIns="45720" rtlCol="0" anchor="t">
            <a:spAutoFit/>
          </a:bodyPr>
          <a:lstStyle/>
          <a:p>
            <a:r>
              <a:rPr lang="en-GB" sz="2400" u="sng"/>
              <a:t>According to the UK Government (n.d), there are 4 routes to gain the solicitor title.</a:t>
            </a:r>
            <a:br>
              <a:rPr lang="en-GB" sz="2400" u="sng"/>
            </a:br>
            <a:r>
              <a:rPr lang="en-GB" sz="2400"/>
              <a:t> </a:t>
            </a:r>
            <a:endParaRPr lang="en-GB"/>
          </a:p>
          <a:p>
            <a:r>
              <a:rPr lang="en-GB" sz="2400">
                <a:latin typeface="Arial"/>
                <a:cs typeface="Arial"/>
              </a:rPr>
              <a:t>•</a:t>
            </a:r>
            <a:r>
              <a:rPr lang="en-GB" sz="2400"/>
              <a:t>University.</a:t>
            </a:r>
            <a:endParaRPr lang="en-GB"/>
          </a:p>
          <a:p>
            <a:r>
              <a:rPr lang="en-GB" sz="2400">
                <a:latin typeface="Arial"/>
                <a:cs typeface="Arial"/>
              </a:rPr>
              <a:t>•</a:t>
            </a:r>
            <a:r>
              <a:rPr lang="en-GB" sz="2400"/>
              <a:t>Work.</a:t>
            </a:r>
            <a:endParaRPr lang="en-GB"/>
          </a:p>
          <a:p>
            <a:r>
              <a:rPr lang="en-GB" sz="2400">
                <a:latin typeface="Arial"/>
                <a:cs typeface="Arial"/>
              </a:rPr>
              <a:t>•</a:t>
            </a:r>
            <a:r>
              <a:rPr lang="en-GB" sz="2400"/>
              <a:t>Apprenticeships.</a:t>
            </a:r>
            <a:endParaRPr lang="en-GB"/>
          </a:p>
          <a:p>
            <a:r>
              <a:rPr lang="en-GB" sz="2400">
                <a:latin typeface="Arial"/>
                <a:cs typeface="Arial"/>
              </a:rPr>
              <a:t>•</a:t>
            </a:r>
            <a:r>
              <a:rPr lang="en-GB" sz="2400"/>
              <a:t>Other route.</a:t>
            </a:r>
            <a:endParaRPr lang="en-GB"/>
          </a:p>
          <a:p>
            <a:endParaRPr lang="en-GB" sz="2000"/>
          </a:p>
          <a:p>
            <a:pPr marL="342900" indent="-342900">
              <a:buFont typeface="Arial" panose="020B0604020202020204" pitchFamily="34" charset="0"/>
              <a:buChar char="•"/>
            </a:pPr>
            <a:endParaRPr lang="en-GB" sz="2400"/>
          </a:p>
          <a:p>
            <a:endParaRPr lang="en-GB" sz="2400"/>
          </a:p>
        </p:txBody>
      </p:sp>
    </p:spTree>
    <p:extLst>
      <p:ext uri="{BB962C8B-B14F-4D97-AF65-F5344CB8AC3E}">
        <p14:creationId xmlns:p14="http://schemas.microsoft.com/office/powerpoint/2010/main" val="4136923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349D05-52C1-6236-7CC1-E4226AF793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AB9A1DA-F3E6-FE87-C86B-A2919AFB763C}"/>
              </a:ext>
            </a:extLst>
          </p:cNvPr>
          <p:cNvSpPr>
            <a:spLocks noGrp="1"/>
          </p:cNvSpPr>
          <p:nvPr>
            <p:ph type="title"/>
          </p:nvPr>
        </p:nvSpPr>
        <p:spPr/>
        <p:txBody>
          <a:bodyPr>
            <a:normAutofit fontScale="90000"/>
          </a:bodyPr>
          <a:lstStyle/>
          <a:p>
            <a:r>
              <a:rPr lang="en-GB">
                <a:latin typeface="Perpetua"/>
              </a:rPr>
              <a:t>How to become a solicitor.</a:t>
            </a:r>
            <a:br>
              <a:rPr lang="en-GB">
                <a:latin typeface="Perpetua"/>
              </a:rPr>
            </a:br>
            <a:r>
              <a:rPr lang="en-GB" sz="2000">
                <a:latin typeface="Perpetua"/>
              </a:rPr>
              <a:t>(here is a mixed variety of what a candidate would have to achieve).</a:t>
            </a:r>
          </a:p>
        </p:txBody>
      </p:sp>
      <p:sp>
        <p:nvSpPr>
          <p:cNvPr id="3" name="TextBox 2">
            <a:extLst>
              <a:ext uri="{FF2B5EF4-FFF2-40B4-BE49-F238E27FC236}">
                <a16:creationId xmlns:a16="http://schemas.microsoft.com/office/drawing/2014/main" id="{0C3B4104-4666-9C81-73D3-6EBC0DD25699}"/>
              </a:ext>
            </a:extLst>
          </p:cNvPr>
          <p:cNvSpPr txBox="1"/>
          <p:nvPr/>
        </p:nvSpPr>
        <p:spPr>
          <a:xfrm>
            <a:off x="884904" y="2684206"/>
            <a:ext cx="11076038" cy="3785652"/>
          </a:xfrm>
          <a:prstGeom prst="rect">
            <a:avLst/>
          </a:prstGeom>
          <a:noFill/>
        </p:spPr>
        <p:txBody>
          <a:bodyPr wrap="square" lIns="91440" tIns="45720" rIns="91440" bIns="45720" rtlCol="0" anchor="t">
            <a:spAutoFit/>
          </a:bodyPr>
          <a:lstStyle/>
          <a:p>
            <a:pPr marL="342900" indent="-342900">
              <a:buFont typeface="Arial"/>
              <a:buChar char="•"/>
            </a:pPr>
            <a:r>
              <a:rPr lang="en-GB" sz="2400"/>
              <a:t>Degree. (Degree can be in any subject).</a:t>
            </a:r>
            <a:endParaRPr lang="en-GB">
              <a:latin typeface="Gill Sans MT"/>
              <a:cs typeface="Arial"/>
            </a:endParaRPr>
          </a:p>
          <a:p>
            <a:pPr marL="342900" indent="-342900">
              <a:buFont typeface="Arial"/>
              <a:buChar char="•"/>
            </a:pPr>
            <a:r>
              <a:rPr lang="en-GB" sz="2400">
                <a:latin typeface="Gill Sans MT"/>
                <a:cs typeface="Arial"/>
              </a:rPr>
              <a:t>Background checks.</a:t>
            </a:r>
            <a:endParaRPr lang="en-GB"/>
          </a:p>
          <a:p>
            <a:pPr marL="342900" indent="-342900">
              <a:buFont typeface="Arial"/>
              <a:buChar char="•"/>
            </a:pPr>
            <a:r>
              <a:rPr lang="en-GB" sz="2400">
                <a:cs typeface="Arial"/>
              </a:rPr>
              <a:t>Character and suitability checks set by the Solicitors regulation authority.</a:t>
            </a:r>
          </a:p>
          <a:p>
            <a:pPr marL="342900" indent="-342900">
              <a:buFont typeface="Arial"/>
              <a:buChar char="•"/>
            </a:pPr>
            <a:r>
              <a:rPr lang="en-GB" sz="2400">
                <a:cs typeface="Arial"/>
              </a:rPr>
              <a:t>On the job training with Chartered Institute of Legal Executives (CILEX).</a:t>
            </a:r>
          </a:p>
          <a:p>
            <a:pPr marL="342900" indent="-342900">
              <a:buFont typeface="Arial"/>
              <a:buChar char="•"/>
            </a:pPr>
            <a:r>
              <a:rPr lang="en-GB" sz="2400"/>
              <a:t>Government funded apprenticeship. (5-6 years).</a:t>
            </a:r>
            <a:endParaRPr lang="en-GB"/>
          </a:p>
          <a:p>
            <a:pPr marL="342900" indent="-342900">
              <a:buFont typeface="Arial"/>
              <a:buChar char="•"/>
            </a:pPr>
            <a:r>
              <a:rPr lang="en-GB" sz="2400"/>
              <a:t>Vocational course set by the Solicitors Regulation Authority. (SRA).</a:t>
            </a:r>
            <a:endParaRPr lang="en-GB"/>
          </a:p>
          <a:p>
            <a:pPr marL="342900" indent="-342900">
              <a:buFont typeface="Arial"/>
              <a:buChar char="•"/>
            </a:pPr>
            <a:r>
              <a:rPr lang="en-GB" sz="2400"/>
              <a:t>Complete the Solicitor Qualifying Examination 1&amp;2 (SQE). </a:t>
            </a:r>
            <a:endParaRPr lang="en-GB"/>
          </a:p>
          <a:p>
            <a:pPr marL="342900" indent="-342900">
              <a:buFont typeface="Arial"/>
              <a:buChar char="•"/>
            </a:pPr>
            <a:r>
              <a:rPr lang="en-GB" sz="2400"/>
              <a:t>Qualifying Work Experience. 2 years. (QWE).</a:t>
            </a:r>
            <a:endParaRPr lang="en-GB"/>
          </a:p>
          <a:p>
            <a:pPr marL="342900" indent="-342900">
              <a:buFont typeface="Arial"/>
              <a:buChar char="•"/>
            </a:pPr>
            <a:r>
              <a:rPr lang="en-GB" sz="2400"/>
              <a:t>Paid employer route to qualification.</a:t>
            </a:r>
            <a:endParaRPr lang="en-GB"/>
          </a:p>
          <a:p>
            <a:endParaRPr lang="en-GB" sz="2400" b="1" u="sng"/>
          </a:p>
        </p:txBody>
      </p:sp>
      <p:sp>
        <p:nvSpPr>
          <p:cNvPr id="4" name="TextBox 3">
            <a:extLst>
              <a:ext uri="{FF2B5EF4-FFF2-40B4-BE49-F238E27FC236}">
                <a16:creationId xmlns:a16="http://schemas.microsoft.com/office/drawing/2014/main" id="{448CAF06-8B50-06A1-A112-E7CA80B0BB0B}"/>
              </a:ext>
            </a:extLst>
          </p:cNvPr>
          <p:cNvSpPr txBox="1"/>
          <p:nvPr/>
        </p:nvSpPr>
        <p:spPr>
          <a:xfrm>
            <a:off x="8091054" y="5666509"/>
            <a:ext cx="3796145"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The requirements to become a solicitor as described by (Ching, 2025).</a:t>
            </a:r>
            <a:endParaRPr lang="en-US"/>
          </a:p>
          <a:p>
            <a:endParaRPr lang="en-GB"/>
          </a:p>
          <a:p>
            <a:r>
              <a:rPr lang="en-GB"/>
              <a:t>UK Government (</a:t>
            </a:r>
            <a:r>
              <a:rPr lang="en-GB" err="1"/>
              <a:t>n.d</a:t>
            </a:r>
            <a:r>
              <a:rPr lang="en-GB"/>
              <a:t>).</a:t>
            </a:r>
          </a:p>
          <a:p>
            <a:pPr algn="l"/>
            <a:endParaRPr lang="en-GB"/>
          </a:p>
        </p:txBody>
      </p:sp>
    </p:spTree>
    <p:extLst>
      <p:ext uri="{BB962C8B-B14F-4D97-AF65-F5344CB8AC3E}">
        <p14:creationId xmlns:p14="http://schemas.microsoft.com/office/powerpoint/2010/main" val="20049336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93E255-B742-8B47-2453-57CF00E6D90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C9C62DE-0E62-E36A-4306-CD28FDDCBAD3}"/>
              </a:ext>
            </a:extLst>
          </p:cNvPr>
          <p:cNvSpPr>
            <a:spLocks noGrp="1"/>
          </p:cNvSpPr>
          <p:nvPr>
            <p:ph type="title"/>
          </p:nvPr>
        </p:nvSpPr>
        <p:spPr/>
        <p:txBody>
          <a:bodyPr/>
          <a:lstStyle/>
          <a:p>
            <a:r>
              <a:rPr lang="en-GB">
                <a:latin typeface="Perpetua"/>
              </a:rPr>
              <a:t>What is the role of a solicitor</a:t>
            </a:r>
            <a:endParaRPr lang="en-US"/>
          </a:p>
        </p:txBody>
      </p:sp>
      <p:sp>
        <p:nvSpPr>
          <p:cNvPr id="3" name="TextBox 2">
            <a:extLst>
              <a:ext uri="{FF2B5EF4-FFF2-40B4-BE49-F238E27FC236}">
                <a16:creationId xmlns:a16="http://schemas.microsoft.com/office/drawing/2014/main" id="{5BB49FAB-7632-9B27-1A4D-C3C86E84415F}"/>
              </a:ext>
            </a:extLst>
          </p:cNvPr>
          <p:cNvSpPr txBox="1"/>
          <p:nvPr/>
        </p:nvSpPr>
        <p:spPr>
          <a:xfrm>
            <a:off x="884904" y="2684206"/>
            <a:ext cx="11076038" cy="3416320"/>
          </a:xfrm>
          <a:prstGeom prst="rect">
            <a:avLst/>
          </a:prstGeom>
          <a:noFill/>
        </p:spPr>
        <p:txBody>
          <a:bodyPr wrap="square" lIns="91440" tIns="45720" rIns="91440" bIns="45720" rtlCol="0" anchor="t">
            <a:spAutoFit/>
          </a:bodyPr>
          <a:lstStyle/>
          <a:p>
            <a:r>
              <a:rPr lang="en-GB" sz="2400">
                <a:latin typeface="Gill Sans MT"/>
                <a:cs typeface="Arial"/>
              </a:rPr>
              <a:t>A solicitor's role is to provide;</a:t>
            </a:r>
            <a:endParaRPr lang="en-US"/>
          </a:p>
          <a:p>
            <a:endParaRPr lang="en-GB" sz="2400">
              <a:latin typeface="Gill Sans MT"/>
              <a:cs typeface="Arial"/>
            </a:endParaRPr>
          </a:p>
          <a:p>
            <a:r>
              <a:rPr lang="en-GB" sz="2400">
                <a:latin typeface="Arial"/>
                <a:cs typeface="Arial"/>
              </a:rPr>
              <a:t>•</a:t>
            </a:r>
            <a:r>
              <a:rPr lang="en-GB" sz="2400">
                <a:latin typeface="Gill Sans MT"/>
                <a:cs typeface="Arial"/>
              </a:rPr>
              <a:t>Legal advice to clients. (Buying &amp; selling of houses, wills, private disputes).</a:t>
            </a:r>
            <a:endParaRPr lang="en-GB"/>
          </a:p>
          <a:p>
            <a:r>
              <a:rPr lang="en-GB" sz="2400">
                <a:latin typeface="Arial"/>
                <a:cs typeface="Arial"/>
              </a:rPr>
              <a:t>•Paperwork and complete administrative duties for client.</a:t>
            </a:r>
            <a:endParaRPr lang="en-GB" sz="2400">
              <a:cs typeface="Arial"/>
            </a:endParaRPr>
          </a:p>
          <a:p>
            <a:r>
              <a:rPr lang="en-GB" sz="2400">
                <a:latin typeface="Arial"/>
                <a:cs typeface="Arial"/>
              </a:rPr>
              <a:t>•</a:t>
            </a:r>
            <a:r>
              <a:rPr lang="en-GB" sz="2400">
                <a:latin typeface="Gill Sans MT"/>
                <a:cs typeface="Arial"/>
              </a:rPr>
              <a:t>Protecting the rights of individuals.</a:t>
            </a:r>
            <a:endParaRPr lang="en-GB"/>
          </a:p>
          <a:p>
            <a:r>
              <a:rPr lang="en-GB" sz="2400">
                <a:latin typeface="Arial"/>
                <a:cs typeface="Arial"/>
              </a:rPr>
              <a:t>•</a:t>
            </a:r>
            <a:r>
              <a:rPr lang="en-GB" sz="2400">
                <a:latin typeface="Gill Sans MT"/>
                <a:cs typeface="Arial"/>
              </a:rPr>
              <a:t>Community support.</a:t>
            </a:r>
            <a:endParaRPr lang="en-GB"/>
          </a:p>
          <a:p>
            <a:r>
              <a:rPr lang="en-GB" sz="2400">
                <a:latin typeface="Arial"/>
                <a:cs typeface="Arial"/>
              </a:rPr>
              <a:t>•</a:t>
            </a:r>
            <a:r>
              <a:rPr lang="en-GB" sz="2400">
                <a:latin typeface="Gill Sans MT"/>
                <a:cs typeface="Arial"/>
              </a:rPr>
              <a:t>Representation.</a:t>
            </a:r>
            <a:endParaRPr lang="en-GB"/>
          </a:p>
          <a:p>
            <a:endParaRPr lang="en-GB" sz="2400">
              <a:latin typeface="Gill Sans MT"/>
              <a:cs typeface="Arial"/>
            </a:endParaRPr>
          </a:p>
          <a:p>
            <a:endParaRPr lang="en-GB" sz="2400">
              <a:latin typeface="Arial"/>
              <a:cs typeface="Arial"/>
            </a:endParaRPr>
          </a:p>
        </p:txBody>
      </p:sp>
      <p:sp>
        <p:nvSpPr>
          <p:cNvPr id="4" name="TextBox 3">
            <a:extLst>
              <a:ext uri="{FF2B5EF4-FFF2-40B4-BE49-F238E27FC236}">
                <a16:creationId xmlns:a16="http://schemas.microsoft.com/office/drawing/2014/main" id="{0DBD249E-AE5D-BFF9-97A3-381C452C0B46}"/>
              </a:ext>
            </a:extLst>
          </p:cNvPr>
          <p:cNvSpPr txBox="1"/>
          <p:nvPr/>
        </p:nvSpPr>
        <p:spPr>
          <a:xfrm>
            <a:off x="8091054" y="5666509"/>
            <a:ext cx="379614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(The University of Law, 2025).</a:t>
            </a:r>
            <a:endParaRPr lang="en-US"/>
          </a:p>
          <a:p>
            <a:endParaRPr lang="en-GB"/>
          </a:p>
          <a:p>
            <a:pPr algn="l"/>
            <a:endParaRPr lang="en-GB"/>
          </a:p>
        </p:txBody>
      </p:sp>
    </p:spTree>
    <p:extLst>
      <p:ext uri="{BB962C8B-B14F-4D97-AF65-F5344CB8AC3E}">
        <p14:creationId xmlns:p14="http://schemas.microsoft.com/office/powerpoint/2010/main" val="30118364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667C43-53A6-3D4F-628F-7BA624DF8E2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592C13-D2E6-C26D-AD57-CD5B97A817CC}"/>
              </a:ext>
            </a:extLst>
          </p:cNvPr>
          <p:cNvSpPr>
            <a:spLocks noGrp="1"/>
          </p:cNvSpPr>
          <p:nvPr>
            <p:ph type="title"/>
          </p:nvPr>
        </p:nvSpPr>
        <p:spPr/>
        <p:txBody>
          <a:bodyPr>
            <a:normAutofit fontScale="90000"/>
          </a:bodyPr>
          <a:lstStyle/>
          <a:p>
            <a:r>
              <a:rPr lang="en-GB" sz="2500">
                <a:latin typeface="Perpetua"/>
              </a:rPr>
              <a:t>What is the role of a solicitor in the court room? </a:t>
            </a:r>
            <a:br>
              <a:rPr lang="en-GB" sz="2500">
                <a:latin typeface="Perpetua"/>
              </a:rPr>
            </a:br>
            <a:r>
              <a:rPr lang="en-GB" sz="2500">
                <a:latin typeface="Perpetua"/>
              </a:rPr>
              <a:t>(Criminal case).</a:t>
            </a:r>
            <a:endParaRPr lang="en-US"/>
          </a:p>
        </p:txBody>
      </p:sp>
      <p:sp>
        <p:nvSpPr>
          <p:cNvPr id="3" name="TextBox 2">
            <a:extLst>
              <a:ext uri="{FF2B5EF4-FFF2-40B4-BE49-F238E27FC236}">
                <a16:creationId xmlns:a16="http://schemas.microsoft.com/office/drawing/2014/main" id="{3947D490-CDAF-FBE9-6AA5-BE13817FE59B}"/>
              </a:ext>
            </a:extLst>
          </p:cNvPr>
          <p:cNvSpPr txBox="1"/>
          <p:nvPr/>
        </p:nvSpPr>
        <p:spPr>
          <a:xfrm>
            <a:off x="884904" y="2684206"/>
            <a:ext cx="11076038" cy="3416320"/>
          </a:xfrm>
          <a:prstGeom prst="rect">
            <a:avLst/>
          </a:prstGeom>
          <a:noFill/>
        </p:spPr>
        <p:txBody>
          <a:bodyPr wrap="square" lIns="91440" tIns="45720" rIns="91440" bIns="45720" rtlCol="0" anchor="t">
            <a:spAutoFit/>
          </a:bodyPr>
          <a:lstStyle/>
          <a:p>
            <a:r>
              <a:rPr lang="en-GB" sz="2400">
                <a:latin typeface="Arial"/>
                <a:cs typeface="Arial"/>
              </a:rPr>
              <a:t>•</a:t>
            </a:r>
            <a:r>
              <a:rPr lang="en-GB" sz="2400">
                <a:latin typeface="Gill Sans MT"/>
                <a:cs typeface="Arial"/>
              </a:rPr>
              <a:t>A solicitor shall provide impeccable legal representation.</a:t>
            </a:r>
            <a:endParaRPr lang="en-US"/>
          </a:p>
          <a:p>
            <a:r>
              <a:rPr lang="en-GB" sz="2400">
                <a:latin typeface="Arial"/>
                <a:cs typeface="Arial"/>
              </a:rPr>
              <a:t>•</a:t>
            </a:r>
            <a:r>
              <a:rPr lang="en-GB" sz="2400">
                <a:latin typeface="Gill Sans MT"/>
                <a:cs typeface="Arial"/>
              </a:rPr>
              <a:t>Assigning attorneys to the case.</a:t>
            </a:r>
            <a:endParaRPr lang="en-GB"/>
          </a:p>
          <a:p>
            <a:r>
              <a:rPr lang="en-GB" sz="2400">
                <a:latin typeface="Arial"/>
                <a:cs typeface="Arial"/>
              </a:rPr>
              <a:t>•</a:t>
            </a:r>
            <a:r>
              <a:rPr lang="en-GB" sz="2400">
                <a:latin typeface="Gill Sans MT"/>
                <a:cs typeface="Arial"/>
              </a:rPr>
              <a:t>Ensure legal rights and correct information is provided.</a:t>
            </a:r>
            <a:endParaRPr lang="en-GB"/>
          </a:p>
          <a:p>
            <a:r>
              <a:rPr lang="en-GB" sz="2400">
                <a:latin typeface="Arial"/>
                <a:cs typeface="Arial"/>
              </a:rPr>
              <a:t>•</a:t>
            </a:r>
            <a:r>
              <a:rPr lang="en-GB" sz="2400">
                <a:latin typeface="Gill Sans MT"/>
                <a:cs typeface="Arial"/>
              </a:rPr>
              <a:t>Mitigate or aggravate evidence.</a:t>
            </a:r>
            <a:endParaRPr lang="en-GB"/>
          </a:p>
          <a:p>
            <a:r>
              <a:rPr lang="en-GB" sz="2400">
                <a:latin typeface="Arial"/>
                <a:cs typeface="Arial"/>
              </a:rPr>
              <a:t>•</a:t>
            </a:r>
            <a:r>
              <a:rPr lang="en-GB" sz="2400">
                <a:latin typeface="Gill Sans MT"/>
                <a:cs typeface="Arial"/>
              </a:rPr>
              <a:t>Completion of paperwork for bail and appeal. </a:t>
            </a:r>
            <a:endParaRPr lang="en-GB"/>
          </a:p>
          <a:p>
            <a:r>
              <a:rPr lang="en-GB" sz="2400">
                <a:latin typeface="Arial"/>
                <a:cs typeface="Arial"/>
              </a:rPr>
              <a:t>•</a:t>
            </a:r>
            <a:r>
              <a:rPr lang="en-GB" sz="2400">
                <a:latin typeface="Gill Sans MT"/>
                <a:cs typeface="Arial"/>
              </a:rPr>
              <a:t>Build a solid case to put forward for judgement.</a:t>
            </a:r>
            <a:endParaRPr lang="en-GB"/>
          </a:p>
          <a:p>
            <a:r>
              <a:rPr lang="en-GB" sz="2400">
                <a:latin typeface="Arial"/>
                <a:cs typeface="Arial"/>
              </a:rPr>
              <a:t>•</a:t>
            </a:r>
            <a:r>
              <a:rPr lang="en-GB" sz="2400">
                <a:latin typeface="Gill Sans MT"/>
                <a:cs typeface="Arial"/>
              </a:rPr>
              <a:t>Liaising with court officials.</a:t>
            </a:r>
            <a:endParaRPr lang="en-GB"/>
          </a:p>
          <a:p>
            <a:r>
              <a:rPr lang="en-GB" sz="2400">
                <a:latin typeface="Arial"/>
                <a:cs typeface="Arial"/>
              </a:rPr>
              <a:t>•</a:t>
            </a:r>
            <a:r>
              <a:rPr lang="en-GB" sz="2400">
                <a:latin typeface="Gill Sans MT"/>
                <a:cs typeface="Arial"/>
              </a:rPr>
              <a:t>A solicitor can provide you with the advice you require in court.</a:t>
            </a:r>
            <a:endParaRPr lang="en-GB"/>
          </a:p>
          <a:p>
            <a:endParaRPr lang="en-GB" sz="2400">
              <a:latin typeface="Arial"/>
              <a:cs typeface="Arial"/>
            </a:endParaRPr>
          </a:p>
        </p:txBody>
      </p:sp>
      <p:sp>
        <p:nvSpPr>
          <p:cNvPr id="4" name="TextBox 3">
            <a:extLst>
              <a:ext uri="{FF2B5EF4-FFF2-40B4-BE49-F238E27FC236}">
                <a16:creationId xmlns:a16="http://schemas.microsoft.com/office/drawing/2014/main" id="{D4E4DCAD-17D8-710D-2699-4E120A645687}"/>
              </a:ext>
            </a:extLst>
          </p:cNvPr>
          <p:cNvSpPr txBox="1"/>
          <p:nvPr/>
        </p:nvSpPr>
        <p:spPr>
          <a:xfrm>
            <a:off x="8672944" y="5943599"/>
            <a:ext cx="3283527"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err="1"/>
              <a:t>Chartlands</a:t>
            </a:r>
            <a:r>
              <a:rPr lang="en-GB"/>
              <a:t> Chamber Northampton (</a:t>
            </a:r>
            <a:r>
              <a:rPr lang="en-GB" err="1"/>
              <a:t>n.d</a:t>
            </a:r>
            <a:r>
              <a:rPr lang="en-GB"/>
              <a:t>).</a:t>
            </a:r>
            <a:endParaRPr lang="en-US"/>
          </a:p>
          <a:p>
            <a:r>
              <a:rPr lang="en-GB"/>
              <a:t>UK Government (no date).</a:t>
            </a:r>
          </a:p>
          <a:p>
            <a:endParaRPr lang="en-GB"/>
          </a:p>
          <a:p>
            <a:endParaRPr lang="en-GB"/>
          </a:p>
          <a:p>
            <a:pPr algn="l"/>
            <a:endParaRPr lang="en-GB"/>
          </a:p>
        </p:txBody>
      </p:sp>
    </p:spTree>
    <p:extLst>
      <p:ext uri="{BB962C8B-B14F-4D97-AF65-F5344CB8AC3E}">
        <p14:creationId xmlns:p14="http://schemas.microsoft.com/office/powerpoint/2010/main" val="15549085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1AC17-AFF1-8532-80DF-BFF3AD3EB62F}"/>
              </a:ext>
            </a:extLst>
          </p:cNvPr>
          <p:cNvSpPr>
            <a:spLocks noGrp="1"/>
          </p:cNvSpPr>
          <p:nvPr>
            <p:ph type="title"/>
          </p:nvPr>
        </p:nvSpPr>
        <p:spPr/>
        <p:txBody>
          <a:bodyPr/>
          <a:lstStyle/>
          <a:p>
            <a:r>
              <a:rPr lang="en-US">
                <a:latin typeface="Perpetua"/>
              </a:rPr>
              <a:t>Statistics of Ethnic diversity </a:t>
            </a:r>
          </a:p>
        </p:txBody>
      </p:sp>
      <p:sp>
        <p:nvSpPr>
          <p:cNvPr id="3" name="Content Placeholder 2">
            <a:extLst>
              <a:ext uri="{FF2B5EF4-FFF2-40B4-BE49-F238E27FC236}">
                <a16:creationId xmlns:a16="http://schemas.microsoft.com/office/drawing/2014/main" id="{F47C1F8A-1457-EBBA-A9D0-4B943384359A}"/>
              </a:ext>
            </a:extLst>
          </p:cNvPr>
          <p:cNvSpPr>
            <a:spLocks noGrp="1"/>
          </p:cNvSpPr>
          <p:nvPr>
            <p:ph idx="1"/>
          </p:nvPr>
        </p:nvSpPr>
        <p:spPr>
          <a:xfrm>
            <a:off x="1016056" y="2586558"/>
            <a:ext cx="10159888" cy="3907114"/>
          </a:xfrm>
        </p:spPr>
        <p:txBody>
          <a:bodyPr vert="horz" lIns="91440" tIns="45720" rIns="91440" bIns="45720" rtlCol="0" anchor="t">
            <a:normAutofit/>
          </a:bodyPr>
          <a:lstStyle/>
          <a:p>
            <a:pPr marL="0" indent="0">
              <a:buNone/>
            </a:pPr>
            <a:r>
              <a:rPr lang="en-US" sz="2400"/>
              <a:t>Wales:</a:t>
            </a:r>
          </a:p>
          <a:p>
            <a:pPr marL="0" indent="0">
              <a:buNone/>
            </a:pPr>
            <a:r>
              <a:rPr lang="en-US" sz="2400"/>
              <a:t>Asian: 1%  Black: 2%  Mixed ethnic: 2%  White: 91%  Prefer not to say: 3%</a:t>
            </a:r>
          </a:p>
          <a:p>
            <a:pPr marL="0" indent="0">
              <a:buNone/>
            </a:pPr>
            <a:endParaRPr lang="en-US" sz="2400"/>
          </a:p>
          <a:p>
            <a:pPr marL="0" indent="0">
              <a:buNone/>
            </a:pPr>
            <a:r>
              <a:rPr lang="en-US" sz="2400"/>
              <a:t>England: </a:t>
            </a:r>
          </a:p>
          <a:p>
            <a:pPr marL="0" indent="0">
              <a:buNone/>
            </a:pPr>
            <a:r>
              <a:rPr lang="en-US" sz="2400"/>
              <a:t>Asian: 13%  Black: 3%  'other ethnic group': 2%  White: 76%  Prefer not to say: 3%</a:t>
            </a:r>
          </a:p>
          <a:p>
            <a:pPr marL="0" indent="0">
              <a:buNone/>
            </a:pPr>
            <a:endParaRPr lang="en-US"/>
          </a:p>
          <a:p>
            <a:pPr marL="0" indent="0">
              <a:buNone/>
            </a:pPr>
            <a:endParaRPr lang="en-US"/>
          </a:p>
          <a:p>
            <a:pPr marL="0" indent="0" algn="r">
              <a:buNone/>
            </a:pPr>
            <a:r>
              <a:rPr lang="en-US" sz="2000"/>
              <a:t>(Solicitors Regulation Authority, 2023) </a:t>
            </a:r>
          </a:p>
          <a:p>
            <a:pPr marL="0" indent="0">
              <a:buNone/>
            </a:pPr>
            <a:endParaRPr lang="en-US"/>
          </a:p>
          <a:p>
            <a:pPr marL="0" indent="0">
              <a:buNone/>
            </a:pPr>
            <a:endParaRPr lang="en-US"/>
          </a:p>
          <a:p>
            <a:pPr>
              <a:buFont typeface="Calibri" panose="020B0604020202020204" pitchFamily="34" charset="0"/>
              <a:buChar char="-"/>
            </a:pPr>
            <a:endParaRPr lang="en-US"/>
          </a:p>
        </p:txBody>
      </p:sp>
    </p:spTree>
    <p:extLst>
      <p:ext uri="{BB962C8B-B14F-4D97-AF65-F5344CB8AC3E}">
        <p14:creationId xmlns:p14="http://schemas.microsoft.com/office/powerpoint/2010/main" val="5418564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CEAD33-C2DB-E044-734F-9FDE884999B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846DC54-A59C-4254-BB02-C1C67D38F222}"/>
              </a:ext>
            </a:extLst>
          </p:cNvPr>
          <p:cNvSpPr>
            <a:spLocks noGrp="1"/>
          </p:cNvSpPr>
          <p:nvPr>
            <p:ph type="title"/>
          </p:nvPr>
        </p:nvSpPr>
        <p:spPr/>
        <p:txBody>
          <a:bodyPr/>
          <a:lstStyle/>
          <a:p>
            <a:r>
              <a:rPr lang="en-US">
                <a:latin typeface="Perpetua"/>
              </a:rPr>
              <a:t>Statistics of Ethnic diversity </a:t>
            </a:r>
          </a:p>
        </p:txBody>
      </p:sp>
      <p:sp>
        <p:nvSpPr>
          <p:cNvPr id="3" name="Content Placeholder 2">
            <a:extLst>
              <a:ext uri="{FF2B5EF4-FFF2-40B4-BE49-F238E27FC236}">
                <a16:creationId xmlns:a16="http://schemas.microsoft.com/office/drawing/2014/main" id="{772D787D-A053-0CA2-9CD3-9FA0F613F8EC}"/>
              </a:ext>
            </a:extLst>
          </p:cNvPr>
          <p:cNvSpPr>
            <a:spLocks noGrp="1"/>
          </p:cNvSpPr>
          <p:nvPr>
            <p:ph idx="1"/>
          </p:nvPr>
        </p:nvSpPr>
        <p:spPr>
          <a:xfrm>
            <a:off x="676245" y="2565963"/>
            <a:ext cx="10849808" cy="4381372"/>
          </a:xfrm>
        </p:spPr>
        <p:txBody>
          <a:bodyPr vert="horz" lIns="91440" tIns="45720" rIns="91440" bIns="45720" rtlCol="0" anchor="t">
            <a:noAutofit/>
          </a:bodyPr>
          <a:lstStyle/>
          <a:p>
            <a:pPr marL="0" indent="0">
              <a:buNone/>
            </a:pPr>
            <a:r>
              <a:rPr lang="en-US" sz="2400"/>
              <a:t>BAME individuals are less prevalent in senior positions and those with increasing experience </a:t>
            </a:r>
          </a:p>
          <a:p>
            <a:pPr marL="0" indent="0">
              <a:buNone/>
            </a:pPr>
            <a:endParaRPr lang="en-US" sz="2400"/>
          </a:p>
          <a:p>
            <a:pPr marL="0" indent="0">
              <a:buNone/>
            </a:pPr>
            <a:r>
              <a:rPr lang="en-US" sz="2400"/>
              <a:t>15+ years' experience: </a:t>
            </a:r>
          </a:p>
          <a:p>
            <a:pPr marL="0" indent="0">
              <a:buNone/>
            </a:pPr>
            <a:r>
              <a:rPr lang="en-US" sz="2400"/>
              <a:t>Chartered Legal Executives (CLE): 3%  Solicitors: 12%  Barristers; 14%</a:t>
            </a:r>
          </a:p>
          <a:p>
            <a:pPr marL="0" indent="0">
              <a:buNone/>
            </a:pPr>
            <a:endParaRPr lang="en-US" sz="2400"/>
          </a:p>
          <a:p>
            <a:pPr marL="0" indent="0">
              <a:buNone/>
            </a:pPr>
            <a:r>
              <a:rPr lang="en-US" sz="2400"/>
              <a:t>Senior position:</a:t>
            </a:r>
          </a:p>
          <a:p>
            <a:pPr marL="0" indent="0">
              <a:buNone/>
            </a:pPr>
            <a:r>
              <a:rPr lang="en-US" sz="2400"/>
              <a:t>Barristers: 9% out of 16%  Solicitors: 15% out of 19%  CLE: 4% out of 10%  </a:t>
            </a:r>
          </a:p>
          <a:p>
            <a:pPr marL="0" indent="0" algn="r">
              <a:buNone/>
            </a:pPr>
            <a:r>
              <a:rPr lang="en-US" sz="2000"/>
              <a:t>(Ministry of Justice, 2020)</a:t>
            </a:r>
          </a:p>
          <a:p>
            <a:pPr>
              <a:buFont typeface="Calibri" panose="020B0604020202020204" pitchFamily="34" charset="0"/>
              <a:buChar char="-"/>
            </a:pPr>
            <a:endParaRPr lang="en-US"/>
          </a:p>
        </p:txBody>
      </p:sp>
    </p:spTree>
    <p:extLst>
      <p:ext uri="{BB962C8B-B14F-4D97-AF65-F5344CB8AC3E}">
        <p14:creationId xmlns:p14="http://schemas.microsoft.com/office/powerpoint/2010/main" val="11793702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744230-1C44-EC43-BF57-1C14699CA1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8E24F6A-919C-3986-AFDB-EC8030EC040E}"/>
              </a:ext>
            </a:extLst>
          </p:cNvPr>
          <p:cNvSpPr>
            <a:spLocks noGrp="1"/>
          </p:cNvSpPr>
          <p:nvPr>
            <p:ph type="title"/>
          </p:nvPr>
        </p:nvSpPr>
        <p:spPr/>
        <p:txBody>
          <a:bodyPr/>
          <a:lstStyle/>
          <a:p>
            <a:r>
              <a:rPr lang="en-US">
                <a:latin typeface="Perpetua"/>
              </a:rPr>
              <a:t>Comparison of Ethnic diversity statistics </a:t>
            </a:r>
          </a:p>
        </p:txBody>
      </p:sp>
      <p:sp>
        <p:nvSpPr>
          <p:cNvPr id="3" name="Content Placeholder 2">
            <a:extLst>
              <a:ext uri="{FF2B5EF4-FFF2-40B4-BE49-F238E27FC236}">
                <a16:creationId xmlns:a16="http://schemas.microsoft.com/office/drawing/2014/main" id="{9D29B42F-7EA9-E327-08DB-6366FDF34ECB}"/>
              </a:ext>
            </a:extLst>
          </p:cNvPr>
          <p:cNvSpPr>
            <a:spLocks noGrp="1"/>
          </p:cNvSpPr>
          <p:nvPr>
            <p:ph idx="1"/>
          </p:nvPr>
        </p:nvSpPr>
        <p:spPr>
          <a:xfrm>
            <a:off x="1211704" y="2638044"/>
            <a:ext cx="9758295" cy="3101983"/>
          </a:xfrm>
        </p:spPr>
        <p:txBody>
          <a:bodyPr vert="horz" lIns="91440" tIns="45720" rIns="91440" bIns="45720" rtlCol="0" anchor="t">
            <a:noAutofit/>
          </a:bodyPr>
          <a:lstStyle/>
          <a:p>
            <a:pPr marL="0" indent="0">
              <a:buNone/>
            </a:pPr>
            <a:r>
              <a:rPr lang="en-US" sz="2400"/>
              <a:t>709 solicitors came under the BAME category in 1990, by 2019 there were 20,675.</a:t>
            </a:r>
          </a:p>
          <a:p>
            <a:pPr marL="0" indent="0">
              <a:buNone/>
            </a:pPr>
            <a:endParaRPr lang="en-US" sz="2400"/>
          </a:p>
          <a:p>
            <a:pPr marL="0" indent="0">
              <a:buNone/>
            </a:pPr>
            <a:r>
              <a:rPr lang="en-US" sz="2400"/>
              <a:t>14% of lawyers came under the BAME category in 2015, 19% in 2023.</a:t>
            </a:r>
          </a:p>
          <a:p>
            <a:pPr marL="0" indent="0">
              <a:buNone/>
            </a:pPr>
            <a:endParaRPr lang="en-US" sz="2400"/>
          </a:p>
          <a:p>
            <a:pPr marL="0" indent="0">
              <a:buNone/>
            </a:pPr>
            <a:endParaRPr lang="en-US" sz="2400"/>
          </a:p>
          <a:p>
            <a:pPr marL="0" indent="0" algn="r">
              <a:buNone/>
            </a:pPr>
            <a:r>
              <a:rPr lang="en-US" sz="2000"/>
              <a:t>(Smith, 2020) </a:t>
            </a:r>
          </a:p>
          <a:p>
            <a:pPr marL="0" indent="0" algn="r">
              <a:buNone/>
            </a:pPr>
            <a:r>
              <a:rPr lang="en-US" sz="2000"/>
              <a:t>(The Lawyer Portal, 2024)</a:t>
            </a:r>
            <a:r>
              <a:rPr lang="en-US" sz="2400"/>
              <a:t> </a:t>
            </a:r>
          </a:p>
          <a:p>
            <a:pPr marL="0" indent="0" algn="r">
              <a:buNone/>
            </a:pPr>
            <a:endParaRPr lang="en-US"/>
          </a:p>
          <a:p>
            <a:pPr marL="0" indent="0">
              <a:buNone/>
            </a:pPr>
            <a:endParaRPr lang="en-US"/>
          </a:p>
          <a:p>
            <a:pPr marL="0" indent="0">
              <a:buNone/>
            </a:pPr>
            <a:endParaRPr lang="en-US"/>
          </a:p>
          <a:p>
            <a:pPr marL="0" indent="0">
              <a:buNone/>
            </a:pPr>
            <a:endParaRPr lang="en-US"/>
          </a:p>
        </p:txBody>
      </p:sp>
    </p:spTree>
    <p:extLst>
      <p:ext uri="{BB962C8B-B14F-4D97-AF65-F5344CB8AC3E}">
        <p14:creationId xmlns:p14="http://schemas.microsoft.com/office/powerpoint/2010/main" val="36108826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E77152-42F5-92DE-7ACB-577A19EE77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C64F5ED-90E4-BB33-6667-C2EB1A5AC7B8}"/>
              </a:ext>
            </a:extLst>
          </p:cNvPr>
          <p:cNvSpPr>
            <a:spLocks noGrp="1"/>
          </p:cNvSpPr>
          <p:nvPr>
            <p:ph type="title"/>
          </p:nvPr>
        </p:nvSpPr>
        <p:spPr/>
        <p:txBody>
          <a:bodyPr>
            <a:normAutofit/>
          </a:bodyPr>
          <a:lstStyle/>
          <a:p>
            <a:r>
              <a:rPr lang="en-US">
                <a:latin typeface="Perpetua"/>
              </a:rPr>
              <a:t>ETHNIC DIVERSITY ANALYSIS</a:t>
            </a:r>
            <a:br>
              <a:rPr lang="en-US">
                <a:latin typeface="Perpetua"/>
              </a:rPr>
            </a:br>
            <a:r>
              <a:rPr lang="en-US" sz="1600">
                <a:latin typeface="Perpetua"/>
              </a:rPr>
              <a:t>Explanation of statistics, reasons for change.</a:t>
            </a:r>
          </a:p>
        </p:txBody>
      </p:sp>
      <p:sp>
        <p:nvSpPr>
          <p:cNvPr id="3" name="Content Placeholder 2">
            <a:extLst>
              <a:ext uri="{FF2B5EF4-FFF2-40B4-BE49-F238E27FC236}">
                <a16:creationId xmlns:a16="http://schemas.microsoft.com/office/drawing/2014/main" id="{BEE5C236-E74D-B59A-D168-73E37601EE83}"/>
              </a:ext>
            </a:extLst>
          </p:cNvPr>
          <p:cNvSpPr>
            <a:spLocks noGrp="1"/>
          </p:cNvSpPr>
          <p:nvPr>
            <p:ph idx="1"/>
          </p:nvPr>
        </p:nvSpPr>
        <p:spPr>
          <a:xfrm>
            <a:off x="1335272" y="2638044"/>
            <a:ext cx="9531754" cy="3997847"/>
          </a:xfrm>
        </p:spPr>
        <p:txBody>
          <a:bodyPr vert="horz" lIns="91440" tIns="45720" rIns="91440" bIns="45720" rtlCol="0" anchor="t">
            <a:normAutofit/>
          </a:bodyPr>
          <a:lstStyle/>
          <a:p>
            <a:pPr marL="0" indent="0">
              <a:buNone/>
            </a:pPr>
            <a:r>
              <a:rPr lang="en-US" sz="2400"/>
              <a:t>Black candidates are less likely to be appointed compared to white.</a:t>
            </a:r>
          </a:p>
          <a:p>
            <a:pPr marL="0" indent="0">
              <a:buNone/>
            </a:pPr>
            <a:r>
              <a:rPr lang="en-US" sz="2400"/>
              <a:t>e.g. Judicial Selection 2023-24: 2% of the eligibility pool were black. </a:t>
            </a:r>
          </a:p>
          <a:p>
            <a:pPr marL="0" indent="0">
              <a:buNone/>
            </a:pPr>
            <a:endParaRPr lang="en-US" sz="2400"/>
          </a:p>
          <a:p>
            <a:pPr marL="0" indent="0">
              <a:buNone/>
            </a:pPr>
            <a:r>
              <a:rPr lang="en-US" sz="2400"/>
              <a:t>Introduction of the Equality Act 2010.</a:t>
            </a:r>
          </a:p>
          <a:p>
            <a:pPr marL="0" indent="0">
              <a:buNone/>
            </a:pPr>
            <a:endParaRPr lang="en-US"/>
          </a:p>
          <a:p>
            <a:pPr marL="0" indent="0">
              <a:buNone/>
            </a:pPr>
            <a:endParaRPr lang="en-US"/>
          </a:p>
          <a:p>
            <a:pPr marL="0" indent="0" algn="r">
              <a:buNone/>
            </a:pPr>
            <a:r>
              <a:rPr lang="en-US" sz="2000"/>
              <a:t>(Ministry of Justice, 2024) </a:t>
            </a:r>
          </a:p>
          <a:p>
            <a:pPr marL="0" indent="0" algn="r">
              <a:buNone/>
            </a:pPr>
            <a:r>
              <a:rPr lang="en-US" sz="2000"/>
              <a:t>(EJ Legal, 2021) </a:t>
            </a:r>
          </a:p>
        </p:txBody>
      </p:sp>
    </p:spTree>
    <p:extLst>
      <p:ext uri="{BB962C8B-B14F-4D97-AF65-F5344CB8AC3E}">
        <p14:creationId xmlns:p14="http://schemas.microsoft.com/office/powerpoint/2010/main" val="32549094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E4257D-5556-DE4E-EF96-DC18FAC82AC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3DF9BCA-6AD7-720A-ACF0-D9BC8290C113}"/>
              </a:ext>
            </a:extLst>
          </p:cNvPr>
          <p:cNvSpPr>
            <a:spLocks noGrp="1"/>
          </p:cNvSpPr>
          <p:nvPr>
            <p:ph type="title"/>
          </p:nvPr>
        </p:nvSpPr>
        <p:spPr/>
        <p:txBody>
          <a:bodyPr/>
          <a:lstStyle/>
          <a:p>
            <a:r>
              <a:rPr lang="en-US">
                <a:latin typeface="Perpetua"/>
              </a:rPr>
              <a:t>ETHNIC DIVERSITY REFORM SUGGESTIONS</a:t>
            </a:r>
          </a:p>
        </p:txBody>
      </p:sp>
      <p:sp>
        <p:nvSpPr>
          <p:cNvPr id="3" name="Content Placeholder 2">
            <a:extLst>
              <a:ext uri="{FF2B5EF4-FFF2-40B4-BE49-F238E27FC236}">
                <a16:creationId xmlns:a16="http://schemas.microsoft.com/office/drawing/2014/main" id="{B2E566F8-CCBE-14A9-A27E-5C93BED2A343}"/>
              </a:ext>
            </a:extLst>
          </p:cNvPr>
          <p:cNvSpPr>
            <a:spLocks noGrp="1"/>
          </p:cNvSpPr>
          <p:nvPr>
            <p:ph idx="1"/>
          </p:nvPr>
        </p:nvSpPr>
        <p:spPr>
          <a:xfrm>
            <a:off x="933677" y="2638044"/>
            <a:ext cx="10334943" cy="4028739"/>
          </a:xfrm>
        </p:spPr>
        <p:txBody>
          <a:bodyPr vert="horz" lIns="91440" tIns="45720" rIns="91440" bIns="45720" rtlCol="0" anchor="t">
            <a:normAutofit/>
          </a:bodyPr>
          <a:lstStyle/>
          <a:p>
            <a:pPr marL="0" indent="0">
              <a:buNone/>
            </a:pPr>
            <a:r>
              <a:rPr lang="en-US" sz="2400"/>
              <a:t>Employment assurance of diversity.</a:t>
            </a:r>
          </a:p>
          <a:p>
            <a:pPr marL="0" indent="0">
              <a:buNone/>
            </a:pPr>
            <a:endParaRPr lang="en-US" sz="2400"/>
          </a:p>
          <a:p>
            <a:pPr marL="0" indent="0">
              <a:buNone/>
            </a:pPr>
            <a:r>
              <a:rPr lang="en-US" sz="2400"/>
              <a:t>Promoting and requiring anti-racism </a:t>
            </a:r>
          </a:p>
          <a:p>
            <a:pPr marL="0" indent="0">
              <a:buNone/>
            </a:pPr>
            <a:r>
              <a:rPr lang="en-US" sz="2400"/>
              <a:t>e.g. clear commitment to respect among the workforce, provision of anti-discrimination, encouraging inclusion and defining harassment and severity levels.</a:t>
            </a:r>
          </a:p>
          <a:p>
            <a:pPr marL="0" indent="0">
              <a:buNone/>
            </a:pPr>
            <a:endParaRPr lang="en-US"/>
          </a:p>
          <a:p>
            <a:pPr marL="0" indent="0" algn="r">
              <a:buNone/>
            </a:pPr>
            <a:r>
              <a:rPr lang="en-US" sz="2000"/>
              <a:t>(Solicitors Regulation Authority, 2024)</a:t>
            </a:r>
          </a:p>
          <a:p>
            <a:pPr marL="0" indent="0" algn="r">
              <a:buNone/>
            </a:pPr>
            <a:r>
              <a:rPr lang="en-US" sz="2000"/>
              <a:t>(Thomas, 2025)</a:t>
            </a:r>
          </a:p>
        </p:txBody>
      </p:sp>
    </p:spTree>
    <p:extLst>
      <p:ext uri="{BB962C8B-B14F-4D97-AF65-F5344CB8AC3E}">
        <p14:creationId xmlns:p14="http://schemas.microsoft.com/office/powerpoint/2010/main" val="19123292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F9C0C5-B154-732E-9778-310A42391274}"/>
              </a:ext>
            </a:extLst>
          </p:cNvPr>
          <p:cNvSpPr>
            <a:spLocks noGrp="1"/>
          </p:cNvSpPr>
          <p:nvPr>
            <p:ph type="title"/>
          </p:nvPr>
        </p:nvSpPr>
        <p:spPr/>
        <p:txBody>
          <a:bodyPr/>
          <a:lstStyle/>
          <a:p>
            <a:r>
              <a:rPr lang="en-GB" u="sng">
                <a:latin typeface="Perpetua"/>
              </a:rPr>
              <a:t>Gender Diversity</a:t>
            </a:r>
          </a:p>
        </p:txBody>
      </p:sp>
      <p:sp>
        <p:nvSpPr>
          <p:cNvPr id="3" name="Content Placeholder 2">
            <a:extLst>
              <a:ext uri="{FF2B5EF4-FFF2-40B4-BE49-F238E27FC236}">
                <a16:creationId xmlns:a16="http://schemas.microsoft.com/office/drawing/2014/main" id="{81A06AFD-246D-27D1-982F-143BC18BCC2E}"/>
              </a:ext>
            </a:extLst>
          </p:cNvPr>
          <p:cNvSpPr>
            <a:spLocks noGrp="1"/>
          </p:cNvSpPr>
          <p:nvPr>
            <p:ph idx="1"/>
          </p:nvPr>
        </p:nvSpPr>
        <p:spPr/>
        <p:txBody>
          <a:bodyPr vert="horz" lIns="91440" tIns="45720" rIns="91440" bIns="45720" rtlCol="0" anchor="t">
            <a:normAutofit/>
          </a:bodyPr>
          <a:lstStyle/>
          <a:p>
            <a:r>
              <a:rPr lang="en-GB" sz="2400">
                <a:solidFill>
                  <a:schemeClr val="tx1"/>
                </a:solidFill>
                <a:latin typeface="Gill Sans MT"/>
              </a:rPr>
              <a:t>Gender diversity in the workplace is the inclusion of different genders</a:t>
            </a:r>
            <a:r>
              <a:rPr lang="en-GB" sz="2400">
                <a:latin typeface="Gill Sans MT"/>
              </a:rPr>
              <a:t> </a:t>
            </a:r>
            <a:r>
              <a:rPr lang="en-GB" sz="2400">
                <a:solidFill>
                  <a:schemeClr val="tx1"/>
                </a:solidFill>
                <a:latin typeface="Gill Sans MT"/>
              </a:rPr>
              <a:t>(Needham, 2023)</a:t>
            </a:r>
          </a:p>
          <a:p>
            <a:endParaRPr lang="en-GB" sz="2400">
              <a:solidFill>
                <a:schemeClr val="tx1"/>
              </a:solidFill>
              <a:latin typeface="Gill Sans MT"/>
            </a:endParaRPr>
          </a:p>
          <a:p>
            <a:r>
              <a:rPr lang="en-GB" sz="2400">
                <a:solidFill>
                  <a:schemeClr val="tx1"/>
                </a:solidFill>
                <a:latin typeface="Gill Sans MT"/>
              </a:rPr>
              <a:t>62% of solicitors are women </a:t>
            </a:r>
            <a:r>
              <a:rPr lang="en-GB" sz="2400">
                <a:solidFill>
                  <a:schemeClr val="tx1"/>
                </a:solidFill>
                <a:latin typeface="Gill Sans MT"/>
                <a:cs typeface="Times New Roman"/>
              </a:rPr>
              <a:t>(Smith, 2022)</a:t>
            </a:r>
          </a:p>
          <a:p>
            <a:endParaRPr lang="en-GB" sz="2400">
              <a:solidFill>
                <a:schemeClr val="tx1"/>
              </a:solidFill>
              <a:latin typeface="Gill Sans MT"/>
              <a:cs typeface="Times New Roman"/>
            </a:endParaRPr>
          </a:p>
          <a:p>
            <a:r>
              <a:rPr lang="en-GB" sz="2400">
                <a:solidFill>
                  <a:schemeClr val="tx1"/>
                </a:solidFill>
                <a:latin typeface="Gill Sans MT"/>
                <a:cs typeface="Times New Roman"/>
              </a:rPr>
              <a:t>Data displays that the profession is female dominated</a:t>
            </a:r>
          </a:p>
          <a:p>
            <a:endParaRPr lang="en-GB" sz="1200">
              <a:latin typeface="Times New Roman"/>
              <a:cs typeface="Times New Roman"/>
            </a:endParaRPr>
          </a:p>
          <a:p>
            <a:endParaRPr lang="en-GB" sz="1400">
              <a:latin typeface="Perpetua"/>
              <a:cs typeface="Times New Roman"/>
            </a:endParaRPr>
          </a:p>
          <a:p>
            <a:endParaRPr lang="en-GB"/>
          </a:p>
        </p:txBody>
      </p:sp>
    </p:spTree>
    <p:extLst>
      <p:ext uri="{BB962C8B-B14F-4D97-AF65-F5344CB8AC3E}">
        <p14:creationId xmlns:p14="http://schemas.microsoft.com/office/powerpoint/2010/main" val="2940080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500"/>
                                        <p:tgtEl>
                                          <p:spTgt spid="3">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64B722-B7E0-C3FB-45E9-EF6D94AD0B66}"/>
              </a:ext>
            </a:extLst>
          </p:cNvPr>
          <p:cNvSpPr>
            <a:spLocks noGrp="1"/>
          </p:cNvSpPr>
          <p:nvPr>
            <p:ph type="title"/>
          </p:nvPr>
        </p:nvSpPr>
        <p:spPr>
          <a:xfrm>
            <a:off x="2231136" y="874751"/>
            <a:ext cx="7729728" cy="1188720"/>
          </a:xfrm>
        </p:spPr>
        <p:txBody>
          <a:bodyPr>
            <a:noAutofit/>
          </a:bodyPr>
          <a:lstStyle/>
          <a:p>
            <a:r>
              <a:rPr lang="en-US">
                <a:latin typeface="Perpetua"/>
              </a:rPr>
              <a:t>Statistics of the makeup of the solicitors' profession:</a:t>
            </a:r>
            <a:br>
              <a:rPr lang="en-US">
                <a:latin typeface="Perpetua"/>
              </a:rPr>
            </a:br>
            <a:r>
              <a:rPr lang="en-US">
                <a:latin typeface="Perpetua"/>
              </a:rPr>
              <a:t>Gender</a:t>
            </a:r>
            <a:endParaRPr lang="en-US"/>
          </a:p>
        </p:txBody>
      </p:sp>
      <p:graphicFrame>
        <p:nvGraphicFramePr>
          <p:cNvPr id="5" name="Content Placeholder 4">
            <a:extLst>
              <a:ext uri="{FF2B5EF4-FFF2-40B4-BE49-F238E27FC236}">
                <a16:creationId xmlns:a16="http://schemas.microsoft.com/office/drawing/2014/main" id="{C3CD17AD-8310-0C1E-6B73-CD40D04DC757}"/>
              </a:ext>
            </a:extLst>
          </p:cNvPr>
          <p:cNvGraphicFramePr>
            <a:graphicFrameLocks noGrp="1"/>
          </p:cNvGraphicFramePr>
          <p:nvPr>
            <p:ph idx="1"/>
            <p:extLst>
              <p:ext uri="{D42A27DB-BD31-4B8C-83A1-F6EECF244321}">
                <p14:modId xmlns:p14="http://schemas.microsoft.com/office/powerpoint/2010/main" val="663212416"/>
              </p:ext>
            </p:extLst>
          </p:nvPr>
        </p:nvGraphicFramePr>
        <p:xfrm>
          <a:off x="1232190" y="2798163"/>
          <a:ext cx="4432473" cy="3232696"/>
        </p:xfrm>
        <a:graphic>
          <a:graphicData uri="http://schemas.openxmlformats.org/drawingml/2006/table">
            <a:tbl>
              <a:tblPr bandRow="1">
                <a:tableStyleId>{5C22544A-7EE6-4342-B048-85BDC9FD1C3A}</a:tableStyleId>
              </a:tblPr>
              <a:tblGrid>
                <a:gridCol w="1477491">
                  <a:extLst>
                    <a:ext uri="{9D8B030D-6E8A-4147-A177-3AD203B41FA5}">
                      <a16:colId xmlns:a16="http://schemas.microsoft.com/office/drawing/2014/main" val="2494172375"/>
                    </a:ext>
                  </a:extLst>
                </a:gridCol>
                <a:gridCol w="1477491">
                  <a:extLst>
                    <a:ext uri="{9D8B030D-6E8A-4147-A177-3AD203B41FA5}">
                      <a16:colId xmlns:a16="http://schemas.microsoft.com/office/drawing/2014/main" val="2590712233"/>
                    </a:ext>
                  </a:extLst>
                </a:gridCol>
                <a:gridCol w="1477491">
                  <a:extLst>
                    <a:ext uri="{9D8B030D-6E8A-4147-A177-3AD203B41FA5}">
                      <a16:colId xmlns:a16="http://schemas.microsoft.com/office/drawing/2014/main" val="2627975898"/>
                    </a:ext>
                  </a:extLst>
                </a:gridCol>
              </a:tblGrid>
              <a:tr h="499166">
                <a:tc>
                  <a:txBody>
                    <a:bodyPr/>
                    <a:lstStyle/>
                    <a:p>
                      <a:r>
                        <a:rPr lang="en-GB" b="1" u="sng">
                          <a:solidFill>
                            <a:schemeClr val="tx1"/>
                          </a:solidFill>
                          <a:effectLst/>
                        </a:rPr>
                        <a:t>Responses</a:t>
                      </a:r>
                    </a:p>
                  </a:txBody>
                  <a:tcPr marT="19050" marB="19050" anchor="ctr">
                    <a:lnL w="12700" cap="flat" cmpd="sng" algn="ctr">
                      <a:solidFill>
                        <a:srgbClr val="EEEEEE"/>
                      </a:solidFill>
                      <a:prstDash val="solid"/>
                      <a:round/>
                      <a:headEnd type="none" w="med" len="med"/>
                      <a:tailEnd type="none" w="med" len="med"/>
                    </a:lnL>
                    <a:lnR w="12700" cap="flat" cmpd="sng" algn="ctr">
                      <a:solidFill>
                        <a:srgbClr val="EEEEEE"/>
                      </a:solidFill>
                      <a:prstDash val="solid"/>
                      <a:round/>
                      <a:headEnd type="none" w="med" len="med"/>
                      <a:tailEnd type="none" w="med" len="med"/>
                    </a:lnR>
                    <a:lnT w="12700" cap="flat" cmpd="sng" algn="ctr">
                      <a:solidFill>
                        <a:srgbClr val="EEEEEE"/>
                      </a:solidFill>
                      <a:prstDash val="solid"/>
                      <a:round/>
                      <a:headEnd type="none" w="med" len="med"/>
                      <a:tailEnd type="none" w="med" len="med"/>
                    </a:lnT>
                    <a:lnB w="12700" cap="flat" cmpd="sng" algn="ctr">
                      <a:solidFill>
                        <a:srgbClr val="EEEEEE"/>
                      </a:solidFill>
                      <a:prstDash val="solid"/>
                      <a:round/>
                      <a:headEnd type="none" w="med" len="med"/>
                      <a:tailEnd type="none" w="med" len="med"/>
                    </a:lnB>
                    <a:solidFill>
                      <a:srgbClr val="FFFFFF"/>
                    </a:solidFill>
                  </a:tcPr>
                </a:tc>
                <a:tc>
                  <a:txBody>
                    <a:bodyPr/>
                    <a:lstStyle/>
                    <a:p>
                      <a:r>
                        <a:rPr lang="en-GB" b="1" u="sng">
                          <a:solidFill>
                            <a:schemeClr val="tx1"/>
                          </a:solidFill>
                          <a:effectLst/>
                        </a:rPr>
                        <a:t>All</a:t>
                      </a:r>
                    </a:p>
                  </a:txBody>
                  <a:tcPr marT="19050" marB="19050" anchor="ctr">
                    <a:lnL w="12700" cap="flat" cmpd="sng" algn="ctr">
                      <a:solidFill>
                        <a:srgbClr val="EEEEEE"/>
                      </a:solidFill>
                      <a:prstDash val="solid"/>
                      <a:round/>
                      <a:headEnd type="none" w="med" len="med"/>
                      <a:tailEnd type="none" w="med" len="med"/>
                    </a:lnL>
                    <a:lnR w="12700" cap="flat" cmpd="sng" algn="ctr">
                      <a:solidFill>
                        <a:srgbClr val="EEEEEE"/>
                      </a:solidFill>
                      <a:prstDash val="solid"/>
                      <a:round/>
                      <a:headEnd type="none" w="med" len="med"/>
                      <a:tailEnd type="none" w="med" len="med"/>
                    </a:lnR>
                    <a:lnT w="12700" cap="flat" cmpd="sng" algn="ctr">
                      <a:solidFill>
                        <a:srgbClr val="EEEEEE"/>
                      </a:solidFill>
                      <a:prstDash val="solid"/>
                      <a:round/>
                      <a:headEnd type="none" w="med" len="med"/>
                      <a:tailEnd type="none" w="med" len="med"/>
                    </a:lnT>
                    <a:lnB w="12700" cap="flat" cmpd="sng" algn="ctr">
                      <a:solidFill>
                        <a:srgbClr val="EEEEEE"/>
                      </a:solidFill>
                      <a:prstDash val="solid"/>
                      <a:round/>
                      <a:headEnd type="none" w="med" len="med"/>
                      <a:tailEnd type="none" w="med" len="med"/>
                    </a:lnB>
                    <a:solidFill>
                      <a:srgbClr val="FFFFFF"/>
                    </a:solidFill>
                  </a:tcPr>
                </a:tc>
                <a:tc>
                  <a:txBody>
                    <a:bodyPr/>
                    <a:lstStyle/>
                    <a:p>
                      <a:r>
                        <a:rPr lang="en-GB" b="1" u="sng">
                          <a:solidFill>
                            <a:schemeClr val="tx1"/>
                          </a:solidFill>
                          <a:effectLst/>
                        </a:rPr>
                        <a:t>Wales</a:t>
                      </a:r>
                    </a:p>
                  </a:txBody>
                  <a:tcPr marT="19050" marB="19050" anchor="ctr">
                    <a:lnL w="12700" cap="flat" cmpd="sng" algn="ctr">
                      <a:solidFill>
                        <a:srgbClr val="EEEEEE"/>
                      </a:solidFill>
                      <a:prstDash val="solid"/>
                      <a:round/>
                      <a:headEnd type="none" w="med" len="med"/>
                      <a:tailEnd type="none" w="med" len="med"/>
                    </a:lnL>
                    <a:lnR w="9525" cap="flat" cmpd="sng" algn="ctr">
                      <a:solidFill>
                        <a:srgbClr val="EEEEEE"/>
                      </a:solidFill>
                      <a:prstDash val="solid"/>
                      <a:round/>
                      <a:headEnd type="none" w="med" len="med"/>
                      <a:tailEnd type="none" w="med" len="med"/>
                    </a:lnR>
                    <a:lnT w="12700" cap="flat" cmpd="sng" algn="ctr">
                      <a:solidFill>
                        <a:srgbClr val="EEEEEE"/>
                      </a:solidFill>
                      <a:prstDash val="solid"/>
                      <a:round/>
                      <a:headEnd type="none" w="med" len="med"/>
                      <a:tailEnd type="none" w="med" len="med"/>
                    </a:lnT>
                    <a:lnB w="12700" cap="flat" cmpd="sng" algn="ctr">
                      <a:solidFill>
                        <a:srgbClr val="EEEEEE"/>
                      </a:solidFill>
                      <a:prstDash val="solid"/>
                      <a:round/>
                      <a:headEnd type="none" w="med" len="med"/>
                      <a:tailEnd type="none" w="med" len="med"/>
                    </a:lnB>
                    <a:solidFill>
                      <a:srgbClr val="FFFFFF"/>
                    </a:solidFill>
                  </a:tcPr>
                </a:tc>
                <a:extLst>
                  <a:ext uri="{0D108BD9-81ED-4DB2-BD59-A6C34878D82A}">
                    <a16:rowId xmlns:a16="http://schemas.microsoft.com/office/drawing/2014/main" val="1158822691"/>
                  </a:ext>
                </a:extLst>
              </a:tr>
              <a:tr h="499166">
                <a:tc>
                  <a:txBody>
                    <a:bodyPr/>
                    <a:lstStyle/>
                    <a:p>
                      <a:r>
                        <a:rPr lang="en-GB">
                          <a:effectLst/>
                        </a:rPr>
                        <a:t>Female</a:t>
                      </a:r>
                    </a:p>
                  </a:txBody>
                  <a:tcPr marT="19050" marB="19050" anchor="ctr">
                    <a:lnL w="12700" cap="flat" cmpd="sng" algn="ctr">
                      <a:solidFill>
                        <a:srgbClr val="EEEEEE"/>
                      </a:solidFill>
                      <a:prstDash val="solid"/>
                      <a:round/>
                      <a:headEnd type="none" w="med" len="med"/>
                      <a:tailEnd type="none" w="med" len="med"/>
                    </a:lnL>
                    <a:lnR w="12700" cap="flat" cmpd="sng" algn="ctr">
                      <a:solidFill>
                        <a:srgbClr val="EEEEEE"/>
                      </a:solidFill>
                      <a:prstDash val="solid"/>
                      <a:round/>
                      <a:headEnd type="none" w="med" len="med"/>
                      <a:tailEnd type="none" w="med" len="med"/>
                    </a:lnR>
                    <a:lnT w="12700" cap="flat" cmpd="sng" algn="ctr">
                      <a:solidFill>
                        <a:srgbClr val="EEEEEE"/>
                      </a:solidFill>
                      <a:prstDash val="solid"/>
                      <a:round/>
                      <a:headEnd type="none" w="med" len="med"/>
                      <a:tailEnd type="none" w="med" len="med"/>
                    </a:lnT>
                    <a:lnB w="12700" cap="flat" cmpd="sng" algn="ctr">
                      <a:solidFill>
                        <a:srgbClr val="EEEEEE"/>
                      </a:solidFill>
                      <a:prstDash val="solid"/>
                      <a:round/>
                      <a:headEnd type="none" w="med" len="med"/>
                      <a:tailEnd type="none" w="med" len="med"/>
                    </a:lnB>
                    <a:solidFill>
                      <a:srgbClr val="FFFFFF"/>
                    </a:solidFill>
                  </a:tcPr>
                </a:tc>
                <a:tc>
                  <a:txBody>
                    <a:bodyPr/>
                    <a:lstStyle/>
                    <a:p>
                      <a:pPr algn="r"/>
                      <a:r>
                        <a:rPr lang="en-GB">
                          <a:effectLst/>
                        </a:rPr>
                        <a:t>62%</a:t>
                      </a:r>
                    </a:p>
                  </a:txBody>
                  <a:tcPr marT="19050" marB="19050" anchor="ctr">
                    <a:lnL w="12700" cap="flat" cmpd="sng" algn="ctr">
                      <a:solidFill>
                        <a:srgbClr val="EEEEEE"/>
                      </a:solidFill>
                      <a:prstDash val="solid"/>
                      <a:round/>
                      <a:headEnd type="none" w="med" len="med"/>
                      <a:tailEnd type="none" w="med" len="med"/>
                    </a:lnL>
                    <a:lnR w="12700" cap="flat" cmpd="sng" algn="ctr">
                      <a:solidFill>
                        <a:srgbClr val="EEEEEE"/>
                      </a:solidFill>
                      <a:prstDash val="solid"/>
                      <a:round/>
                      <a:headEnd type="none" w="med" len="med"/>
                      <a:tailEnd type="none" w="med" len="med"/>
                    </a:lnR>
                    <a:lnT w="12700" cap="flat" cmpd="sng" algn="ctr">
                      <a:solidFill>
                        <a:srgbClr val="EEEEEE"/>
                      </a:solidFill>
                      <a:prstDash val="solid"/>
                      <a:round/>
                      <a:headEnd type="none" w="med" len="med"/>
                      <a:tailEnd type="none" w="med" len="med"/>
                    </a:lnT>
                    <a:lnB w="12700" cap="flat" cmpd="sng" algn="ctr">
                      <a:solidFill>
                        <a:srgbClr val="EEEEEE"/>
                      </a:solidFill>
                      <a:prstDash val="solid"/>
                      <a:round/>
                      <a:headEnd type="none" w="med" len="med"/>
                      <a:tailEnd type="none" w="med" len="med"/>
                    </a:lnB>
                    <a:solidFill>
                      <a:srgbClr val="FFFFFF"/>
                    </a:solidFill>
                  </a:tcPr>
                </a:tc>
                <a:tc>
                  <a:txBody>
                    <a:bodyPr/>
                    <a:lstStyle/>
                    <a:p>
                      <a:pPr algn="r"/>
                      <a:r>
                        <a:rPr lang="en-GB">
                          <a:effectLst/>
                        </a:rPr>
                        <a:t>68%</a:t>
                      </a:r>
                    </a:p>
                  </a:txBody>
                  <a:tcPr marT="19050" marB="19050" anchor="ctr">
                    <a:lnL w="12700" cap="flat" cmpd="sng" algn="ctr">
                      <a:solidFill>
                        <a:srgbClr val="EEEEEE"/>
                      </a:solidFill>
                      <a:prstDash val="solid"/>
                      <a:round/>
                      <a:headEnd type="none" w="med" len="med"/>
                      <a:tailEnd type="none" w="med" len="med"/>
                    </a:lnL>
                    <a:lnR w="9525" cap="flat" cmpd="sng" algn="ctr">
                      <a:solidFill>
                        <a:srgbClr val="EEEEEE"/>
                      </a:solidFill>
                      <a:prstDash val="solid"/>
                      <a:round/>
                      <a:headEnd type="none" w="med" len="med"/>
                      <a:tailEnd type="none" w="med" len="med"/>
                    </a:lnR>
                    <a:lnT w="12700" cap="flat" cmpd="sng" algn="ctr">
                      <a:solidFill>
                        <a:srgbClr val="EEEEEE"/>
                      </a:solidFill>
                      <a:prstDash val="solid"/>
                      <a:round/>
                      <a:headEnd type="none" w="med" len="med"/>
                      <a:tailEnd type="none" w="med" len="med"/>
                    </a:lnT>
                    <a:lnB w="12700" cap="flat" cmpd="sng" algn="ctr">
                      <a:solidFill>
                        <a:srgbClr val="EEEEEE"/>
                      </a:solidFill>
                      <a:prstDash val="solid"/>
                      <a:round/>
                      <a:headEnd type="none" w="med" len="med"/>
                      <a:tailEnd type="none" w="med" len="med"/>
                    </a:lnB>
                    <a:solidFill>
                      <a:schemeClr val="accent2">
                        <a:lumMod val="40000"/>
                        <a:lumOff val="60000"/>
                      </a:schemeClr>
                    </a:solidFill>
                  </a:tcPr>
                </a:tc>
                <a:extLst>
                  <a:ext uri="{0D108BD9-81ED-4DB2-BD59-A6C34878D82A}">
                    <a16:rowId xmlns:a16="http://schemas.microsoft.com/office/drawing/2014/main" val="3084217987"/>
                  </a:ext>
                </a:extLst>
              </a:tr>
              <a:tr h="808174">
                <a:tc>
                  <a:txBody>
                    <a:bodyPr/>
                    <a:lstStyle/>
                    <a:p>
                      <a:r>
                        <a:rPr lang="en-GB">
                          <a:effectLst/>
                        </a:rPr>
                        <a:t>Male</a:t>
                      </a:r>
                    </a:p>
                  </a:txBody>
                  <a:tcPr marT="19050" marB="19050" anchor="ctr">
                    <a:lnL w="12700" cap="flat" cmpd="sng" algn="ctr">
                      <a:solidFill>
                        <a:srgbClr val="EEEEEE"/>
                      </a:solidFill>
                      <a:prstDash val="solid"/>
                      <a:round/>
                      <a:headEnd type="none" w="med" len="med"/>
                      <a:tailEnd type="none" w="med" len="med"/>
                    </a:lnL>
                    <a:lnR w="12700" cap="flat" cmpd="sng" algn="ctr">
                      <a:solidFill>
                        <a:srgbClr val="EEEEEE"/>
                      </a:solidFill>
                      <a:prstDash val="solid"/>
                      <a:round/>
                      <a:headEnd type="none" w="med" len="med"/>
                      <a:tailEnd type="none" w="med" len="med"/>
                    </a:lnR>
                    <a:lnT w="12700" cap="flat" cmpd="sng" algn="ctr">
                      <a:solidFill>
                        <a:srgbClr val="EEEEEE"/>
                      </a:solidFill>
                      <a:prstDash val="solid"/>
                      <a:round/>
                      <a:headEnd type="none" w="med" len="med"/>
                      <a:tailEnd type="none" w="med" len="med"/>
                    </a:lnT>
                    <a:lnB w="12700" cap="flat" cmpd="sng" algn="ctr">
                      <a:solidFill>
                        <a:srgbClr val="EEEEEE"/>
                      </a:solidFill>
                      <a:prstDash val="solid"/>
                      <a:round/>
                      <a:headEnd type="none" w="med" len="med"/>
                      <a:tailEnd type="none" w="med" len="med"/>
                    </a:lnB>
                    <a:solidFill>
                      <a:srgbClr val="FFFFFF"/>
                    </a:solidFill>
                  </a:tcPr>
                </a:tc>
                <a:tc>
                  <a:txBody>
                    <a:bodyPr/>
                    <a:lstStyle/>
                    <a:p>
                      <a:pPr algn="r"/>
                      <a:r>
                        <a:rPr lang="en-GB">
                          <a:effectLst/>
                        </a:rPr>
                        <a:t>36%</a:t>
                      </a:r>
                    </a:p>
                  </a:txBody>
                  <a:tcPr marT="19050" marB="19050" anchor="ctr">
                    <a:lnL w="12700" cap="flat" cmpd="sng" algn="ctr">
                      <a:solidFill>
                        <a:srgbClr val="EEEEEE"/>
                      </a:solidFill>
                      <a:prstDash val="solid"/>
                      <a:round/>
                      <a:headEnd type="none" w="med" len="med"/>
                      <a:tailEnd type="none" w="med" len="med"/>
                    </a:lnL>
                    <a:lnR w="12700" cap="flat" cmpd="sng" algn="ctr">
                      <a:solidFill>
                        <a:srgbClr val="EEEEEE"/>
                      </a:solidFill>
                      <a:prstDash val="solid"/>
                      <a:round/>
                      <a:headEnd type="none" w="med" len="med"/>
                      <a:tailEnd type="none" w="med" len="med"/>
                    </a:lnR>
                    <a:lnT w="12700" cap="flat" cmpd="sng" algn="ctr">
                      <a:solidFill>
                        <a:srgbClr val="EEEEEE"/>
                      </a:solidFill>
                      <a:prstDash val="solid"/>
                      <a:round/>
                      <a:headEnd type="none" w="med" len="med"/>
                      <a:tailEnd type="none" w="med" len="med"/>
                    </a:lnT>
                    <a:lnB w="12700" cap="flat" cmpd="sng" algn="ctr">
                      <a:solidFill>
                        <a:srgbClr val="EEEEEE"/>
                      </a:solidFill>
                      <a:prstDash val="solid"/>
                      <a:round/>
                      <a:headEnd type="none" w="med" len="med"/>
                      <a:tailEnd type="none" w="med" len="med"/>
                    </a:lnB>
                    <a:solidFill>
                      <a:srgbClr val="FFFFFF"/>
                    </a:solidFill>
                  </a:tcPr>
                </a:tc>
                <a:tc>
                  <a:txBody>
                    <a:bodyPr/>
                    <a:lstStyle/>
                    <a:p>
                      <a:pPr algn="r"/>
                      <a:r>
                        <a:rPr lang="en-GB">
                          <a:effectLst/>
                        </a:rPr>
                        <a:t>29%</a:t>
                      </a:r>
                    </a:p>
                  </a:txBody>
                  <a:tcPr marT="19050" marB="19050" anchor="ctr">
                    <a:lnL w="12700" cap="flat" cmpd="sng" algn="ctr">
                      <a:solidFill>
                        <a:srgbClr val="EEEEEE"/>
                      </a:solidFill>
                      <a:prstDash val="solid"/>
                      <a:round/>
                      <a:headEnd type="none" w="med" len="med"/>
                      <a:tailEnd type="none" w="med" len="med"/>
                    </a:lnL>
                    <a:lnR w="9525" cap="flat" cmpd="sng" algn="ctr">
                      <a:solidFill>
                        <a:srgbClr val="EEEEEE"/>
                      </a:solidFill>
                      <a:prstDash val="solid"/>
                      <a:round/>
                      <a:headEnd type="none" w="med" len="med"/>
                      <a:tailEnd type="none" w="med" len="med"/>
                    </a:lnR>
                    <a:lnT w="12700" cap="flat" cmpd="sng" algn="ctr">
                      <a:solidFill>
                        <a:srgbClr val="EEEEEE"/>
                      </a:solidFill>
                      <a:prstDash val="solid"/>
                      <a:round/>
                      <a:headEnd type="none" w="med" len="med"/>
                      <a:tailEnd type="none" w="med" len="med"/>
                    </a:lnT>
                    <a:lnB w="12700" cap="flat" cmpd="sng" algn="ctr">
                      <a:solidFill>
                        <a:srgbClr val="EEEEEE"/>
                      </a:solidFill>
                      <a:prstDash val="solid"/>
                      <a:round/>
                      <a:headEnd type="none" w="med" len="med"/>
                      <a:tailEnd type="none" w="med" len="med"/>
                    </a:lnB>
                    <a:solidFill>
                      <a:schemeClr val="accent2">
                        <a:lumMod val="75000"/>
                      </a:schemeClr>
                    </a:solidFill>
                  </a:tcPr>
                </a:tc>
                <a:extLst>
                  <a:ext uri="{0D108BD9-81ED-4DB2-BD59-A6C34878D82A}">
                    <a16:rowId xmlns:a16="http://schemas.microsoft.com/office/drawing/2014/main" val="4085705414"/>
                  </a:ext>
                </a:extLst>
              </a:tr>
              <a:tr h="499166">
                <a:tc>
                  <a:txBody>
                    <a:bodyPr/>
                    <a:lstStyle/>
                    <a:p>
                      <a:r>
                        <a:rPr lang="en-GB">
                          <a:effectLst/>
                        </a:rPr>
                        <a:t>Other</a:t>
                      </a:r>
                    </a:p>
                  </a:txBody>
                  <a:tcPr marT="19050" marB="19050" anchor="ctr">
                    <a:lnL w="12700" cap="flat" cmpd="sng" algn="ctr">
                      <a:solidFill>
                        <a:srgbClr val="EEEEEE"/>
                      </a:solidFill>
                      <a:prstDash val="solid"/>
                      <a:round/>
                      <a:headEnd type="none" w="med" len="med"/>
                      <a:tailEnd type="none" w="med" len="med"/>
                    </a:lnL>
                    <a:lnR w="12700" cap="flat" cmpd="sng" algn="ctr">
                      <a:solidFill>
                        <a:srgbClr val="EEEEEE"/>
                      </a:solidFill>
                      <a:prstDash val="solid"/>
                      <a:round/>
                      <a:headEnd type="none" w="med" len="med"/>
                      <a:tailEnd type="none" w="med" len="med"/>
                    </a:lnR>
                    <a:lnT w="12700" cap="flat" cmpd="sng" algn="ctr">
                      <a:solidFill>
                        <a:srgbClr val="EEEEEE"/>
                      </a:solidFill>
                      <a:prstDash val="solid"/>
                      <a:round/>
                      <a:headEnd type="none" w="med" len="med"/>
                      <a:tailEnd type="none" w="med" len="med"/>
                    </a:lnT>
                    <a:lnB w="12700" cap="flat" cmpd="sng" algn="ctr">
                      <a:solidFill>
                        <a:srgbClr val="EEEEEE"/>
                      </a:solidFill>
                      <a:prstDash val="solid"/>
                      <a:round/>
                      <a:headEnd type="none" w="med" len="med"/>
                      <a:tailEnd type="none" w="med" len="med"/>
                    </a:lnB>
                    <a:solidFill>
                      <a:srgbClr val="FFFFFF"/>
                    </a:solidFill>
                  </a:tcPr>
                </a:tc>
                <a:tc>
                  <a:txBody>
                    <a:bodyPr/>
                    <a:lstStyle/>
                    <a:p>
                      <a:pPr algn="r"/>
                      <a:r>
                        <a:rPr lang="en-GB">
                          <a:effectLst/>
                        </a:rPr>
                        <a:t>0%</a:t>
                      </a:r>
                    </a:p>
                  </a:txBody>
                  <a:tcPr marT="19050" marB="19050" anchor="ctr">
                    <a:lnL w="12700" cap="flat" cmpd="sng" algn="ctr">
                      <a:solidFill>
                        <a:srgbClr val="EEEEEE"/>
                      </a:solidFill>
                      <a:prstDash val="solid"/>
                      <a:round/>
                      <a:headEnd type="none" w="med" len="med"/>
                      <a:tailEnd type="none" w="med" len="med"/>
                    </a:lnL>
                    <a:lnR w="12700" cap="flat" cmpd="sng" algn="ctr">
                      <a:solidFill>
                        <a:srgbClr val="EEEEEE"/>
                      </a:solidFill>
                      <a:prstDash val="solid"/>
                      <a:round/>
                      <a:headEnd type="none" w="med" len="med"/>
                      <a:tailEnd type="none" w="med" len="med"/>
                    </a:lnR>
                    <a:lnT w="12700" cap="flat" cmpd="sng" algn="ctr">
                      <a:solidFill>
                        <a:srgbClr val="EEEEEE"/>
                      </a:solidFill>
                      <a:prstDash val="solid"/>
                      <a:round/>
                      <a:headEnd type="none" w="med" len="med"/>
                      <a:tailEnd type="none" w="med" len="med"/>
                    </a:lnT>
                    <a:lnB w="12700" cap="flat" cmpd="sng" algn="ctr">
                      <a:solidFill>
                        <a:srgbClr val="EEEEEE"/>
                      </a:solidFill>
                      <a:prstDash val="solid"/>
                      <a:round/>
                      <a:headEnd type="none" w="med" len="med"/>
                      <a:tailEnd type="none" w="med" len="med"/>
                    </a:lnB>
                    <a:solidFill>
                      <a:srgbClr val="FFFFFF"/>
                    </a:solidFill>
                  </a:tcPr>
                </a:tc>
                <a:tc>
                  <a:txBody>
                    <a:bodyPr/>
                    <a:lstStyle/>
                    <a:p>
                      <a:pPr algn="r"/>
                      <a:r>
                        <a:rPr lang="en-GB">
                          <a:effectLst/>
                        </a:rPr>
                        <a:t>0%</a:t>
                      </a:r>
                    </a:p>
                  </a:txBody>
                  <a:tcPr marT="19050" marB="19050" anchor="ctr">
                    <a:lnL w="12700" cap="flat" cmpd="sng" algn="ctr">
                      <a:solidFill>
                        <a:srgbClr val="EEEEEE"/>
                      </a:solidFill>
                      <a:prstDash val="solid"/>
                      <a:round/>
                      <a:headEnd type="none" w="med" len="med"/>
                      <a:tailEnd type="none" w="med" len="med"/>
                    </a:lnL>
                    <a:lnR w="9525" cap="flat" cmpd="sng" algn="ctr">
                      <a:solidFill>
                        <a:srgbClr val="EEEEEE"/>
                      </a:solidFill>
                      <a:prstDash val="solid"/>
                      <a:round/>
                      <a:headEnd type="none" w="med" len="med"/>
                      <a:tailEnd type="none" w="med" len="med"/>
                    </a:lnR>
                    <a:lnT w="12700" cap="flat" cmpd="sng" algn="ctr">
                      <a:solidFill>
                        <a:srgbClr val="EEEEEE"/>
                      </a:solidFill>
                      <a:prstDash val="solid"/>
                      <a:round/>
                      <a:headEnd type="none" w="med" len="med"/>
                      <a:tailEnd type="none" w="med" len="med"/>
                    </a:lnT>
                    <a:lnB w="12700" cap="flat" cmpd="sng" algn="ctr">
                      <a:solidFill>
                        <a:srgbClr val="EEEEEE"/>
                      </a:solidFill>
                      <a:prstDash val="solid"/>
                      <a:round/>
                      <a:headEnd type="none" w="med" len="med"/>
                      <a:tailEnd type="none" w="med" len="med"/>
                    </a:lnB>
                    <a:solidFill>
                      <a:schemeClr val="bg1"/>
                    </a:solidFill>
                  </a:tcPr>
                </a:tc>
                <a:extLst>
                  <a:ext uri="{0D108BD9-81ED-4DB2-BD59-A6C34878D82A}">
                    <a16:rowId xmlns:a16="http://schemas.microsoft.com/office/drawing/2014/main" val="1208202293"/>
                  </a:ext>
                </a:extLst>
              </a:tr>
              <a:tr h="927024">
                <a:tc>
                  <a:txBody>
                    <a:bodyPr/>
                    <a:lstStyle/>
                    <a:p>
                      <a:r>
                        <a:rPr lang="en-GB">
                          <a:effectLst/>
                        </a:rPr>
                        <a:t>Prefer not to say</a:t>
                      </a:r>
                    </a:p>
                  </a:txBody>
                  <a:tcPr marT="19050" marB="19050" anchor="ctr">
                    <a:lnL w="12700" cap="flat" cmpd="sng" algn="ctr">
                      <a:solidFill>
                        <a:srgbClr val="EEEEEE"/>
                      </a:solidFill>
                      <a:prstDash val="solid"/>
                      <a:round/>
                      <a:headEnd type="none" w="med" len="med"/>
                      <a:tailEnd type="none" w="med" len="med"/>
                    </a:lnL>
                    <a:lnR w="12700" cap="flat" cmpd="sng" algn="ctr">
                      <a:solidFill>
                        <a:srgbClr val="EEEEEE"/>
                      </a:solidFill>
                      <a:prstDash val="solid"/>
                      <a:round/>
                      <a:headEnd type="none" w="med" len="med"/>
                      <a:tailEnd type="none" w="med" len="med"/>
                    </a:lnR>
                    <a:lnT w="12700" cap="flat" cmpd="sng" algn="ctr">
                      <a:solidFill>
                        <a:srgbClr val="EEEEEE"/>
                      </a:solidFill>
                      <a:prstDash val="solid"/>
                      <a:round/>
                      <a:headEnd type="none" w="med" len="med"/>
                      <a:tailEnd type="none" w="med" len="med"/>
                    </a:lnT>
                    <a:lnB w="9525" cap="flat" cmpd="sng" algn="ctr">
                      <a:solidFill>
                        <a:srgbClr val="EEEEEE"/>
                      </a:solidFill>
                      <a:prstDash val="solid"/>
                      <a:round/>
                      <a:headEnd type="none" w="med" len="med"/>
                      <a:tailEnd type="none" w="med" len="med"/>
                    </a:lnB>
                    <a:solidFill>
                      <a:srgbClr val="FFFFFF"/>
                    </a:solidFill>
                  </a:tcPr>
                </a:tc>
                <a:tc>
                  <a:txBody>
                    <a:bodyPr/>
                    <a:lstStyle/>
                    <a:p>
                      <a:pPr algn="r"/>
                      <a:r>
                        <a:rPr lang="en-GB">
                          <a:effectLst/>
                        </a:rPr>
                        <a:t>2%</a:t>
                      </a:r>
                    </a:p>
                  </a:txBody>
                  <a:tcPr marT="19050" marB="19050" anchor="ctr">
                    <a:lnL w="12700" cap="flat" cmpd="sng" algn="ctr">
                      <a:solidFill>
                        <a:srgbClr val="EEEEEE"/>
                      </a:solidFill>
                      <a:prstDash val="solid"/>
                      <a:round/>
                      <a:headEnd type="none" w="med" len="med"/>
                      <a:tailEnd type="none" w="med" len="med"/>
                    </a:lnL>
                    <a:lnR w="12700" cap="flat" cmpd="sng" algn="ctr">
                      <a:solidFill>
                        <a:srgbClr val="EEEEEE"/>
                      </a:solidFill>
                      <a:prstDash val="solid"/>
                      <a:round/>
                      <a:headEnd type="none" w="med" len="med"/>
                      <a:tailEnd type="none" w="med" len="med"/>
                    </a:lnR>
                    <a:lnT w="12700" cap="flat" cmpd="sng" algn="ctr">
                      <a:solidFill>
                        <a:srgbClr val="EEEEEE"/>
                      </a:solidFill>
                      <a:prstDash val="solid"/>
                      <a:round/>
                      <a:headEnd type="none" w="med" len="med"/>
                      <a:tailEnd type="none" w="med" len="med"/>
                    </a:lnT>
                    <a:lnB w="9525" cap="flat" cmpd="sng" algn="ctr">
                      <a:solidFill>
                        <a:srgbClr val="EEEEEE"/>
                      </a:solidFill>
                      <a:prstDash val="solid"/>
                      <a:round/>
                      <a:headEnd type="none" w="med" len="med"/>
                      <a:tailEnd type="none" w="med" len="med"/>
                    </a:lnB>
                    <a:solidFill>
                      <a:srgbClr val="FFFFFF"/>
                    </a:solidFill>
                  </a:tcPr>
                </a:tc>
                <a:tc>
                  <a:txBody>
                    <a:bodyPr/>
                    <a:lstStyle/>
                    <a:p>
                      <a:pPr algn="r"/>
                      <a:r>
                        <a:rPr lang="en-GB">
                          <a:effectLst/>
                        </a:rPr>
                        <a:t>2%</a:t>
                      </a:r>
                    </a:p>
                  </a:txBody>
                  <a:tcPr marT="19050" marB="19050" anchor="ctr">
                    <a:lnL w="12700" cap="flat" cmpd="sng" algn="ctr">
                      <a:solidFill>
                        <a:srgbClr val="EEEEEE"/>
                      </a:solidFill>
                      <a:prstDash val="solid"/>
                      <a:round/>
                      <a:headEnd type="none" w="med" len="med"/>
                      <a:tailEnd type="none" w="med" len="med"/>
                    </a:lnL>
                    <a:lnR w="9525" cap="flat" cmpd="sng" algn="ctr">
                      <a:solidFill>
                        <a:srgbClr val="EEEEEE"/>
                      </a:solidFill>
                      <a:prstDash val="solid"/>
                      <a:round/>
                      <a:headEnd type="none" w="med" len="med"/>
                      <a:tailEnd type="none" w="med" len="med"/>
                    </a:lnR>
                    <a:lnT w="12700" cap="flat" cmpd="sng" algn="ctr">
                      <a:solidFill>
                        <a:srgbClr val="EEEEEE"/>
                      </a:solidFill>
                      <a:prstDash val="solid"/>
                      <a:round/>
                      <a:headEnd type="none" w="med" len="med"/>
                      <a:tailEnd type="none" w="med" len="med"/>
                    </a:lnT>
                    <a:lnB w="9525" cap="flat" cmpd="sng" algn="ctr">
                      <a:solidFill>
                        <a:srgbClr val="EEEEEE"/>
                      </a:solidFill>
                      <a:prstDash val="solid"/>
                      <a:round/>
                      <a:headEnd type="none" w="med" len="med"/>
                      <a:tailEnd type="none" w="med" len="med"/>
                    </a:lnB>
                    <a:solidFill>
                      <a:srgbClr val="FFFFFF"/>
                    </a:solidFill>
                  </a:tcPr>
                </a:tc>
                <a:extLst>
                  <a:ext uri="{0D108BD9-81ED-4DB2-BD59-A6C34878D82A}">
                    <a16:rowId xmlns:a16="http://schemas.microsoft.com/office/drawing/2014/main" val="763941402"/>
                  </a:ext>
                </a:extLst>
              </a:tr>
            </a:tbl>
          </a:graphicData>
        </a:graphic>
      </p:graphicFrame>
      <p:graphicFrame>
        <p:nvGraphicFramePr>
          <p:cNvPr id="7" name="Table 6">
            <a:extLst>
              <a:ext uri="{FF2B5EF4-FFF2-40B4-BE49-F238E27FC236}">
                <a16:creationId xmlns:a16="http://schemas.microsoft.com/office/drawing/2014/main" id="{3686CDB6-3E36-F675-5DA1-036FF23ABBF8}"/>
              </a:ext>
            </a:extLst>
          </p:cNvPr>
          <p:cNvGraphicFramePr>
            <a:graphicFrameLocks noGrp="1"/>
          </p:cNvGraphicFramePr>
          <p:nvPr>
            <p:extLst>
              <p:ext uri="{D42A27DB-BD31-4B8C-83A1-F6EECF244321}">
                <p14:modId xmlns:p14="http://schemas.microsoft.com/office/powerpoint/2010/main" val="4106441535"/>
              </p:ext>
            </p:extLst>
          </p:nvPr>
        </p:nvGraphicFramePr>
        <p:xfrm>
          <a:off x="6682740" y="2766060"/>
          <a:ext cx="4339498" cy="3261374"/>
        </p:xfrm>
        <a:graphic>
          <a:graphicData uri="http://schemas.openxmlformats.org/drawingml/2006/table">
            <a:tbl>
              <a:tblPr bandRow="1">
                <a:tableStyleId>{5C22544A-7EE6-4342-B048-85BDC9FD1C3A}</a:tableStyleId>
              </a:tblPr>
              <a:tblGrid>
                <a:gridCol w="1295399">
                  <a:extLst>
                    <a:ext uri="{9D8B030D-6E8A-4147-A177-3AD203B41FA5}">
                      <a16:colId xmlns:a16="http://schemas.microsoft.com/office/drawing/2014/main" val="4100754773"/>
                    </a:ext>
                  </a:extLst>
                </a:gridCol>
                <a:gridCol w="1599924">
                  <a:extLst>
                    <a:ext uri="{9D8B030D-6E8A-4147-A177-3AD203B41FA5}">
                      <a16:colId xmlns:a16="http://schemas.microsoft.com/office/drawing/2014/main" val="2379666155"/>
                    </a:ext>
                  </a:extLst>
                </a:gridCol>
                <a:gridCol w="1444175">
                  <a:extLst>
                    <a:ext uri="{9D8B030D-6E8A-4147-A177-3AD203B41FA5}">
                      <a16:colId xmlns:a16="http://schemas.microsoft.com/office/drawing/2014/main" val="1121810584"/>
                    </a:ext>
                  </a:extLst>
                </a:gridCol>
              </a:tblGrid>
              <a:tr h="850121">
                <a:tc>
                  <a:txBody>
                    <a:bodyPr/>
                    <a:lstStyle/>
                    <a:p>
                      <a:r>
                        <a:rPr lang="en-GB" b="1" u="sng">
                          <a:solidFill>
                            <a:schemeClr val="tx1"/>
                          </a:solidFill>
                          <a:effectLst/>
                        </a:rPr>
                        <a:t>Responses</a:t>
                      </a:r>
                    </a:p>
                  </a:txBody>
                  <a:tcPr marT="19050" marB="19050" anchor="ctr">
                    <a:lnL w="12700" cap="flat" cmpd="sng" algn="ctr">
                      <a:solidFill>
                        <a:srgbClr val="EEEEEE"/>
                      </a:solidFill>
                      <a:prstDash val="solid"/>
                      <a:round/>
                      <a:headEnd type="none" w="med" len="med"/>
                      <a:tailEnd type="none" w="med" len="med"/>
                    </a:lnL>
                    <a:lnR w="12700" cap="flat" cmpd="sng" algn="ctr">
                      <a:solidFill>
                        <a:srgbClr val="EEEEEE"/>
                      </a:solidFill>
                      <a:prstDash val="solid"/>
                      <a:round/>
                      <a:headEnd type="none" w="med" len="med"/>
                      <a:tailEnd type="none" w="med" len="med"/>
                    </a:lnR>
                    <a:lnT w="12700" cap="flat" cmpd="sng" algn="ctr">
                      <a:solidFill>
                        <a:srgbClr val="EEEEEE"/>
                      </a:solidFill>
                      <a:prstDash val="solid"/>
                      <a:round/>
                      <a:headEnd type="none" w="med" len="med"/>
                      <a:tailEnd type="none" w="med" len="med"/>
                    </a:lnT>
                    <a:lnB w="12700" cap="flat" cmpd="sng" algn="ctr">
                      <a:solidFill>
                        <a:srgbClr val="EEEEEE"/>
                      </a:solidFill>
                      <a:prstDash val="solid"/>
                      <a:round/>
                      <a:headEnd type="none" w="med" len="med"/>
                      <a:tailEnd type="none" w="med" len="med"/>
                    </a:lnB>
                    <a:solidFill>
                      <a:srgbClr val="FFFFFF"/>
                    </a:solidFill>
                  </a:tcPr>
                </a:tc>
                <a:tc>
                  <a:txBody>
                    <a:bodyPr/>
                    <a:lstStyle/>
                    <a:p>
                      <a:r>
                        <a:rPr lang="en-GB" b="1">
                          <a:solidFill>
                            <a:schemeClr val="tx1"/>
                          </a:solidFill>
                          <a:effectLst/>
                        </a:rPr>
                        <a:t>All</a:t>
                      </a:r>
                    </a:p>
                  </a:txBody>
                  <a:tcPr marT="19050" marB="19050" anchor="ctr">
                    <a:lnL w="12700" cap="flat" cmpd="sng" algn="ctr">
                      <a:solidFill>
                        <a:srgbClr val="EEEEEE"/>
                      </a:solidFill>
                      <a:prstDash val="solid"/>
                      <a:round/>
                      <a:headEnd type="none" w="med" len="med"/>
                      <a:tailEnd type="none" w="med" len="med"/>
                    </a:lnL>
                    <a:lnR w="12700" cap="flat" cmpd="sng" algn="ctr">
                      <a:solidFill>
                        <a:srgbClr val="EEEEEE"/>
                      </a:solidFill>
                      <a:prstDash val="solid"/>
                      <a:round/>
                      <a:headEnd type="none" w="med" len="med"/>
                      <a:tailEnd type="none" w="med" len="med"/>
                    </a:lnR>
                    <a:lnT w="12700" cap="flat" cmpd="sng" algn="ctr">
                      <a:solidFill>
                        <a:srgbClr val="EEEEEE"/>
                      </a:solidFill>
                      <a:prstDash val="solid"/>
                      <a:round/>
                      <a:headEnd type="none" w="med" len="med"/>
                      <a:tailEnd type="none" w="med" len="med"/>
                    </a:lnT>
                    <a:lnB w="12700" cap="flat" cmpd="sng" algn="ctr">
                      <a:solidFill>
                        <a:srgbClr val="EEEEEE"/>
                      </a:solidFill>
                      <a:prstDash val="solid"/>
                      <a:round/>
                      <a:headEnd type="none" w="med" len="med"/>
                      <a:tailEnd type="none" w="med" len="med"/>
                    </a:lnB>
                    <a:solidFill>
                      <a:srgbClr val="FFFFFF"/>
                    </a:solidFill>
                  </a:tcPr>
                </a:tc>
                <a:tc>
                  <a:txBody>
                    <a:bodyPr/>
                    <a:lstStyle/>
                    <a:p>
                      <a:r>
                        <a:rPr lang="en-GB" b="1">
                          <a:solidFill>
                            <a:schemeClr val="tx1"/>
                          </a:solidFill>
                          <a:effectLst/>
                        </a:rPr>
                        <a:t>England</a:t>
                      </a:r>
                    </a:p>
                  </a:txBody>
                  <a:tcPr marT="19050" marB="19050" anchor="ctr">
                    <a:lnL w="12700" cap="flat" cmpd="sng" algn="ctr">
                      <a:solidFill>
                        <a:srgbClr val="EEEEEE"/>
                      </a:solidFill>
                      <a:prstDash val="solid"/>
                      <a:round/>
                      <a:headEnd type="none" w="med" len="med"/>
                      <a:tailEnd type="none" w="med" len="med"/>
                    </a:lnL>
                    <a:lnR w="9525" cap="flat" cmpd="sng" algn="ctr">
                      <a:solidFill>
                        <a:srgbClr val="EEEEEE"/>
                      </a:solidFill>
                      <a:prstDash val="solid"/>
                      <a:round/>
                      <a:headEnd type="none" w="med" len="med"/>
                      <a:tailEnd type="none" w="med" len="med"/>
                    </a:lnR>
                    <a:lnT w="12700" cap="flat" cmpd="sng" algn="ctr">
                      <a:solidFill>
                        <a:srgbClr val="EEEEEE"/>
                      </a:solidFill>
                      <a:prstDash val="solid"/>
                      <a:round/>
                      <a:headEnd type="none" w="med" len="med"/>
                      <a:tailEnd type="none" w="med" len="med"/>
                    </a:lnT>
                    <a:lnB w="12700" cap="flat" cmpd="sng" algn="ctr">
                      <a:solidFill>
                        <a:srgbClr val="EEEEEE"/>
                      </a:solidFill>
                      <a:prstDash val="solid"/>
                      <a:round/>
                      <a:headEnd type="none" w="med" len="med"/>
                      <a:tailEnd type="none" w="med" len="med"/>
                    </a:lnB>
                    <a:solidFill>
                      <a:srgbClr val="FFFFFF"/>
                    </a:solidFill>
                  </a:tcPr>
                </a:tc>
                <a:extLst>
                  <a:ext uri="{0D108BD9-81ED-4DB2-BD59-A6C34878D82A}">
                    <a16:rowId xmlns:a16="http://schemas.microsoft.com/office/drawing/2014/main" val="700953735"/>
                  </a:ext>
                </a:extLst>
              </a:tr>
              <a:tr h="494616">
                <a:tc>
                  <a:txBody>
                    <a:bodyPr/>
                    <a:lstStyle/>
                    <a:p>
                      <a:r>
                        <a:rPr lang="en-GB">
                          <a:effectLst/>
                        </a:rPr>
                        <a:t>Female</a:t>
                      </a:r>
                    </a:p>
                  </a:txBody>
                  <a:tcPr marT="19050" marB="19050" anchor="ctr">
                    <a:lnL w="12700" cap="flat" cmpd="sng" algn="ctr">
                      <a:solidFill>
                        <a:srgbClr val="EEEEEE"/>
                      </a:solidFill>
                      <a:prstDash val="solid"/>
                      <a:round/>
                      <a:headEnd type="none" w="med" len="med"/>
                      <a:tailEnd type="none" w="med" len="med"/>
                    </a:lnL>
                    <a:lnR w="12700" cap="flat" cmpd="sng" algn="ctr">
                      <a:solidFill>
                        <a:srgbClr val="EEEEEE"/>
                      </a:solidFill>
                      <a:prstDash val="solid"/>
                      <a:round/>
                      <a:headEnd type="none" w="med" len="med"/>
                      <a:tailEnd type="none" w="med" len="med"/>
                    </a:lnR>
                    <a:lnT w="12700" cap="flat" cmpd="sng" algn="ctr">
                      <a:solidFill>
                        <a:srgbClr val="EEEEEE"/>
                      </a:solidFill>
                      <a:prstDash val="solid"/>
                      <a:round/>
                      <a:headEnd type="none" w="med" len="med"/>
                      <a:tailEnd type="none" w="med" len="med"/>
                    </a:lnT>
                    <a:lnB w="12700" cap="flat" cmpd="sng" algn="ctr">
                      <a:solidFill>
                        <a:srgbClr val="EEEEEE"/>
                      </a:solidFill>
                      <a:prstDash val="solid"/>
                      <a:round/>
                      <a:headEnd type="none" w="med" len="med"/>
                      <a:tailEnd type="none" w="med" len="med"/>
                    </a:lnB>
                    <a:solidFill>
                      <a:srgbClr val="FFFFFF"/>
                    </a:solidFill>
                  </a:tcPr>
                </a:tc>
                <a:tc>
                  <a:txBody>
                    <a:bodyPr/>
                    <a:lstStyle/>
                    <a:p>
                      <a:pPr algn="r"/>
                      <a:r>
                        <a:rPr lang="en-GB">
                          <a:effectLst/>
                        </a:rPr>
                        <a:t>62%</a:t>
                      </a:r>
                    </a:p>
                  </a:txBody>
                  <a:tcPr marT="19050" marB="19050" anchor="ctr">
                    <a:lnL w="12700" cap="flat" cmpd="sng" algn="ctr">
                      <a:solidFill>
                        <a:srgbClr val="EEEEEE"/>
                      </a:solidFill>
                      <a:prstDash val="solid"/>
                      <a:round/>
                      <a:headEnd type="none" w="med" len="med"/>
                      <a:tailEnd type="none" w="med" len="med"/>
                    </a:lnL>
                    <a:lnR w="12700" cap="flat" cmpd="sng" algn="ctr">
                      <a:solidFill>
                        <a:srgbClr val="EEEEEE"/>
                      </a:solidFill>
                      <a:prstDash val="solid"/>
                      <a:round/>
                      <a:headEnd type="none" w="med" len="med"/>
                      <a:tailEnd type="none" w="med" len="med"/>
                    </a:lnR>
                    <a:lnT w="12700" cap="flat" cmpd="sng" algn="ctr">
                      <a:solidFill>
                        <a:srgbClr val="EEEEEE"/>
                      </a:solidFill>
                      <a:prstDash val="solid"/>
                      <a:round/>
                      <a:headEnd type="none" w="med" len="med"/>
                      <a:tailEnd type="none" w="med" len="med"/>
                    </a:lnT>
                    <a:lnB w="12700" cap="flat" cmpd="sng" algn="ctr">
                      <a:solidFill>
                        <a:srgbClr val="EEEEEE"/>
                      </a:solidFill>
                      <a:prstDash val="solid"/>
                      <a:round/>
                      <a:headEnd type="none" w="med" len="med"/>
                      <a:tailEnd type="none" w="med" len="med"/>
                    </a:lnB>
                    <a:solidFill>
                      <a:srgbClr val="FFFFFF"/>
                    </a:solidFill>
                  </a:tcPr>
                </a:tc>
                <a:tc>
                  <a:txBody>
                    <a:bodyPr/>
                    <a:lstStyle/>
                    <a:p>
                      <a:pPr algn="r"/>
                      <a:r>
                        <a:rPr lang="en-GB">
                          <a:effectLst/>
                        </a:rPr>
                        <a:t>62%</a:t>
                      </a:r>
                    </a:p>
                  </a:txBody>
                  <a:tcPr marT="19050" marB="19050" anchor="ctr">
                    <a:lnL w="12700" cap="flat" cmpd="sng" algn="ctr">
                      <a:solidFill>
                        <a:srgbClr val="EEEEEE"/>
                      </a:solidFill>
                      <a:prstDash val="solid"/>
                      <a:round/>
                      <a:headEnd type="none" w="med" len="med"/>
                      <a:tailEnd type="none" w="med" len="med"/>
                    </a:lnL>
                    <a:lnR w="9525" cap="flat" cmpd="sng" algn="ctr">
                      <a:solidFill>
                        <a:srgbClr val="EEEEEE"/>
                      </a:solidFill>
                      <a:prstDash val="solid"/>
                      <a:round/>
                      <a:headEnd type="none" w="med" len="med"/>
                      <a:tailEnd type="none" w="med" len="med"/>
                    </a:lnR>
                    <a:lnT w="12700" cap="flat" cmpd="sng" algn="ctr">
                      <a:solidFill>
                        <a:srgbClr val="EEEEEE"/>
                      </a:solidFill>
                      <a:prstDash val="solid"/>
                      <a:round/>
                      <a:headEnd type="none" w="med" len="med"/>
                      <a:tailEnd type="none" w="med" len="med"/>
                    </a:lnT>
                    <a:lnB w="12700" cap="flat" cmpd="sng" algn="ctr">
                      <a:solidFill>
                        <a:srgbClr val="EEEEEE"/>
                      </a:solidFill>
                      <a:prstDash val="solid"/>
                      <a:round/>
                      <a:headEnd type="none" w="med" len="med"/>
                      <a:tailEnd type="none" w="med" len="med"/>
                    </a:lnB>
                    <a:solidFill>
                      <a:schemeClr val="accent2">
                        <a:lumMod val="60000"/>
                        <a:lumOff val="40000"/>
                      </a:schemeClr>
                    </a:solidFill>
                  </a:tcPr>
                </a:tc>
                <a:extLst>
                  <a:ext uri="{0D108BD9-81ED-4DB2-BD59-A6C34878D82A}">
                    <a16:rowId xmlns:a16="http://schemas.microsoft.com/office/drawing/2014/main" val="286842746"/>
                  </a:ext>
                </a:extLst>
              </a:tr>
              <a:tr h="494616">
                <a:tc>
                  <a:txBody>
                    <a:bodyPr/>
                    <a:lstStyle/>
                    <a:p>
                      <a:r>
                        <a:rPr lang="en-GB">
                          <a:effectLst/>
                        </a:rPr>
                        <a:t>Male</a:t>
                      </a:r>
                    </a:p>
                  </a:txBody>
                  <a:tcPr marT="19050" marB="19050" anchor="ctr">
                    <a:lnL w="12700" cap="flat" cmpd="sng" algn="ctr">
                      <a:solidFill>
                        <a:srgbClr val="EEEEEE"/>
                      </a:solidFill>
                      <a:prstDash val="solid"/>
                      <a:round/>
                      <a:headEnd type="none" w="med" len="med"/>
                      <a:tailEnd type="none" w="med" len="med"/>
                    </a:lnL>
                    <a:lnR w="12700" cap="flat" cmpd="sng" algn="ctr">
                      <a:solidFill>
                        <a:srgbClr val="EEEEEE"/>
                      </a:solidFill>
                      <a:prstDash val="solid"/>
                      <a:round/>
                      <a:headEnd type="none" w="med" len="med"/>
                      <a:tailEnd type="none" w="med" len="med"/>
                    </a:lnR>
                    <a:lnT w="12700" cap="flat" cmpd="sng" algn="ctr">
                      <a:solidFill>
                        <a:srgbClr val="EEEEEE"/>
                      </a:solidFill>
                      <a:prstDash val="solid"/>
                      <a:round/>
                      <a:headEnd type="none" w="med" len="med"/>
                      <a:tailEnd type="none" w="med" len="med"/>
                    </a:lnT>
                    <a:lnB w="12700" cap="flat" cmpd="sng" algn="ctr">
                      <a:solidFill>
                        <a:srgbClr val="EEEEEE"/>
                      </a:solidFill>
                      <a:prstDash val="solid"/>
                      <a:round/>
                      <a:headEnd type="none" w="med" len="med"/>
                      <a:tailEnd type="none" w="med" len="med"/>
                    </a:lnB>
                    <a:solidFill>
                      <a:srgbClr val="FFFFFF"/>
                    </a:solidFill>
                  </a:tcPr>
                </a:tc>
                <a:tc>
                  <a:txBody>
                    <a:bodyPr/>
                    <a:lstStyle/>
                    <a:p>
                      <a:pPr algn="r"/>
                      <a:r>
                        <a:rPr lang="en-GB">
                          <a:effectLst/>
                        </a:rPr>
                        <a:t>36%</a:t>
                      </a:r>
                    </a:p>
                  </a:txBody>
                  <a:tcPr marT="19050" marB="19050" anchor="ctr">
                    <a:lnL w="12700" cap="flat" cmpd="sng" algn="ctr">
                      <a:solidFill>
                        <a:srgbClr val="EEEEEE"/>
                      </a:solidFill>
                      <a:prstDash val="solid"/>
                      <a:round/>
                      <a:headEnd type="none" w="med" len="med"/>
                      <a:tailEnd type="none" w="med" len="med"/>
                    </a:lnL>
                    <a:lnR w="12700" cap="flat" cmpd="sng" algn="ctr">
                      <a:solidFill>
                        <a:srgbClr val="EEEEEE"/>
                      </a:solidFill>
                      <a:prstDash val="solid"/>
                      <a:round/>
                      <a:headEnd type="none" w="med" len="med"/>
                      <a:tailEnd type="none" w="med" len="med"/>
                    </a:lnR>
                    <a:lnT w="12700" cap="flat" cmpd="sng" algn="ctr">
                      <a:solidFill>
                        <a:srgbClr val="EEEEEE"/>
                      </a:solidFill>
                      <a:prstDash val="solid"/>
                      <a:round/>
                      <a:headEnd type="none" w="med" len="med"/>
                      <a:tailEnd type="none" w="med" len="med"/>
                    </a:lnT>
                    <a:lnB w="12700" cap="flat" cmpd="sng" algn="ctr">
                      <a:solidFill>
                        <a:srgbClr val="EEEEEE"/>
                      </a:solidFill>
                      <a:prstDash val="solid"/>
                      <a:round/>
                      <a:headEnd type="none" w="med" len="med"/>
                      <a:tailEnd type="none" w="med" len="med"/>
                    </a:lnB>
                    <a:solidFill>
                      <a:srgbClr val="FFFFFF"/>
                    </a:solidFill>
                  </a:tcPr>
                </a:tc>
                <a:tc>
                  <a:txBody>
                    <a:bodyPr/>
                    <a:lstStyle/>
                    <a:p>
                      <a:pPr algn="r"/>
                      <a:r>
                        <a:rPr lang="en-GB">
                          <a:effectLst/>
                        </a:rPr>
                        <a:t>37%</a:t>
                      </a:r>
                    </a:p>
                  </a:txBody>
                  <a:tcPr marT="19050" marB="19050" anchor="ctr">
                    <a:lnL w="12700" cap="flat" cmpd="sng" algn="ctr">
                      <a:solidFill>
                        <a:srgbClr val="EEEEEE"/>
                      </a:solidFill>
                      <a:prstDash val="solid"/>
                      <a:round/>
                      <a:headEnd type="none" w="med" len="med"/>
                      <a:tailEnd type="none" w="med" len="med"/>
                    </a:lnL>
                    <a:lnR w="9525" cap="flat" cmpd="sng" algn="ctr">
                      <a:solidFill>
                        <a:srgbClr val="EEEEEE"/>
                      </a:solidFill>
                      <a:prstDash val="solid"/>
                      <a:round/>
                      <a:headEnd type="none" w="med" len="med"/>
                      <a:tailEnd type="none" w="med" len="med"/>
                    </a:lnR>
                    <a:lnT w="12700" cap="flat" cmpd="sng" algn="ctr">
                      <a:solidFill>
                        <a:srgbClr val="EEEEEE"/>
                      </a:solidFill>
                      <a:prstDash val="solid"/>
                      <a:round/>
                      <a:headEnd type="none" w="med" len="med"/>
                      <a:tailEnd type="none" w="med" len="med"/>
                    </a:lnT>
                    <a:lnB w="12700" cap="flat" cmpd="sng" algn="ctr">
                      <a:solidFill>
                        <a:srgbClr val="EEEEEE"/>
                      </a:solidFill>
                      <a:prstDash val="solid"/>
                      <a:round/>
                      <a:headEnd type="none" w="med" len="med"/>
                      <a:tailEnd type="none" w="med" len="med"/>
                    </a:lnB>
                    <a:solidFill>
                      <a:schemeClr val="accent2">
                        <a:lumMod val="75000"/>
                      </a:schemeClr>
                    </a:solidFill>
                  </a:tcPr>
                </a:tc>
                <a:extLst>
                  <a:ext uri="{0D108BD9-81ED-4DB2-BD59-A6C34878D82A}">
                    <a16:rowId xmlns:a16="http://schemas.microsoft.com/office/drawing/2014/main" val="3402001283"/>
                  </a:ext>
                </a:extLst>
              </a:tr>
              <a:tr h="494616">
                <a:tc>
                  <a:txBody>
                    <a:bodyPr/>
                    <a:lstStyle/>
                    <a:p>
                      <a:r>
                        <a:rPr lang="en-GB">
                          <a:effectLst/>
                        </a:rPr>
                        <a:t>Other</a:t>
                      </a:r>
                    </a:p>
                  </a:txBody>
                  <a:tcPr marT="19050" marB="19050" anchor="ctr">
                    <a:lnL w="12700" cap="flat" cmpd="sng" algn="ctr">
                      <a:solidFill>
                        <a:srgbClr val="EEEEEE"/>
                      </a:solidFill>
                      <a:prstDash val="solid"/>
                      <a:round/>
                      <a:headEnd type="none" w="med" len="med"/>
                      <a:tailEnd type="none" w="med" len="med"/>
                    </a:lnL>
                    <a:lnR w="12700" cap="flat" cmpd="sng" algn="ctr">
                      <a:solidFill>
                        <a:srgbClr val="EEEEEE"/>
                      </a:solidFill>
                      <a:prstDash val="solid"/>
                      <a:round/>
                      <a:headEnd type="none" w="med" len="med"/>
                      <a:tailEnd type="none" w="med" len="med"/>
                    </a:lnR>
                    <a:lnT w="12700" cap="flat" cmpd="sng" algn="ctr">
                      <a:solidFill>
                        <a:srgbClr val="EEEEEE"/>
                      </a:solidFill>
                      <a:prstDash val="solid"/>
                      <a:round/>
                      <a:headEnd type="none" w="med" len="med"/>
                      <a:tailEnd type="none" w="med" len="med"/>
                    </a:lnT>
                    <a:lnB w="12700" cap="flat" cmpd="sng" algn="ctr">
                      <a:solidFill>
                        <a:srgbClr val="EEEEEE"/>
                      </a:solidFill>
                      <a:prstDash val="solid"/>
                      <a:round/>
                      <a:headEnd type="none" w="med" len="med"/>
                      <a:tailEnd type="none" w="med" len="med"/>
                    </a:lnB>
                    <a:solidFill>
                      <a:srgbClr val="FFFFFF"/>
                    </a:solidFill>
                  </a:tcPr>
                </a:tc>
                <a:tc>
                  <a:txBody>
                    <a:bodyPr/>
                    <a:lstStyle/>
                    <a:p>
                      <a:pPr algn="r"/>
                      <a:r>
                        <a:rPr lang="en-GB">
                          <a:effectLst/>
                        </a:rPr>
                        <a:t>0%</a:t>
                      </a:r>
                    </a:p>
                  </a:txBody>
                  <a:tcPr marT="19050" marB="19050" anchor="ctr">
                    <a:lnL w="12700" cap="flat" cmpd="sng" algn="ctr">
                      <a:solidFill>
                        <a:srgbClr val="EEEEEE"/>
                      </a:solidFill>
                      <a:prstDash val="solid"/>
                      <a:round/>
                      <a:headEnd type="none" w="med" len="med"/>
                      <a:tailEnd type="none" w="med" len="med"/>
                    </a:lnL>
                    <a:lnR w="12700" cap="flat" cmpd="sng" algn="ctr">
                      <a:solidFill>
                        <a:srgbClr val="EEEEEE"/>
                      </a:solidFill>
                      <a:prstDash val="solid"/>
                      <a:round/>
                      <a:headEnd type="none" w="med" len="med"/>
                      <a:tailEnd type="none" w="med" len="med"/>
                    </a:lnR>
                    <a:lnT w="12700" cap="flat" cmpd="sng" algn="ctr">
                      <a:solidFill>
                        <a:srgbClr val="EEEEEE"/>
                      </a:solidFill>
                      <a:prstDash val="solid"/>
                      <a:round/>
                      <a:headEnd type="none" w="med" len="med"/>
                      <a:tailEnd type="none" w="med" len="med"/>
                    </a:lnT>
                    <a:lnB w="12700" cap="flat" cmpd="sng" algn="ctr">
                      <a:solidFill>
                        <a:srgbClr val="EEEEEE"/>
                      </a:solidFill>
                      <a:prstDash val="solid"/>
                      <a:round/>
                      <a:headEnd type="none" w="med" len="med"/>
                      <a:tailEnd type="none" w="med" len="med"/>
                    </a:lnB>
                    <a:solidFill>
                      <a:srgbClr val="FFFFFF"/>
                    </a:solidFill>
                  </a:tcPr>
                </a:tc>
                <a:tc>
                  <a:txBody>
                    <a:bodyPr/>
                    <a:lstStyle/>
                    <a:p>
                      <a:pPr algn="r"/>
                      <a:r>
                        <a:rPr lang="en-GB">
                          <a:effectLst/>
                        </a:rPr>
                        <a:t>0%</a:t>
                      </a:r>
                    </a:p>
                  </a:txBody>
                  <a:tcPr marT="19050" marB="19050" anchor="ctr">
                    <a:lnL w="12700" cap="flat" cmpd="sng" algn="ctr">
                      <a:solidFill>
                        <a:srgbClr val="EEEEEE"/>
                      </a:solidFill>
                      <a:prstDash val="solid"/>
                      <a:round/>
                      <a:headEnd type="none" w="med" len="med"/>
                      <a:tailEnd type="none" w="med" len="med"/>
                    </a:lnL>
                    <a:lnR w="9525" cap="flat" cmpd="sng" algn="ctr">
                      <a:solidFill>
                        <a:srgbClr val="EEEEEE"/>
                      </a:solidFill>
                      <a:prstDash val="solid"/>
                      <a:round/>
                      <a:headEnd type="none" w="med" len="med"/>
                      <a:tailEnd type="none" w="med" len="med"/>
                    </a:lnR>
                    <a:lnT w="12700" cap="flat" cmpd="sng" algn="ctr">
                      <a:solidFill>
                        <a:srgbClr val="EEEEEE"/>
                      </a:solidFill>
                      <a:prstDash val="solid"/>
                      <a:round/>
                      <a:headEnd type="none" w="med" len="med"/>
                      <a:tailEnd type="none" w="med" len="med"/>
                    </a:lnT>
                    <a:lnB w="12700" cap="flat" cmpd="sng" algn="ctr">
                      <a:solidFill>
                        <a:srgbClr val="EEEEEE"/>
                      </a:solidFill>
                      <a:prstDash val="solid"/>
                      <a:round/>
                      <a:headEnd type="none" w="med" len="med"/>
                      <a:tailEnd type="none" w="med" len="med"/>
                    </a:lnB>
                    <a:solidFill>
                      <a:srgbClr val="FFFFFF"/>
                    </a:solidFill>
                  </a:tcPr>
                </a:tc>
                <a:extLst>
                  <a:ext uri="{0D108BD9-81ED-4DB2-BD59-A6C34878D82A}">
                    <a16:rowId xmlns:a16="http://schemas.microsoft.com/office/drawing/2014/main" val="1141851575"/>
                  </a:ext>
                </a:extLst>
              </a:tr>
              <a:tr h="927405">
                <a:tc>
                  <a:txBody>
                    <a:bodyPr/>
                    <a:lstStyle/>
                    <a:p>
                      <a:r>
                        <a:rPr lang="en-GB">
                          <a:effectLst/>
                        </a:rPr>
                        <a:t>Prefer not to say</a:t>
                      </a:r>
                    </a:p>
                  </a:txBody>
                  <a:tcPr marT="19050" marB="19050" anchor="ctr">
                    <a:lnL w="12700" cap="flat" cmpd="sng" algn="ctr">
                      <a:solidFill>
                        <a:srgbClr val="EEEEEE"/>
                      </a:solidFill>
                      <a:prstDash val="solid"/>
                      <a:round/>
                      <a:headEnd type="none" w="med" len="med"/>
                      <a:tailEnd type="none" w="med" len="med"/>
                    </a:lnL>
                    <a:lnR w="12700" cap="flat" cmpd="sng" algn="ctr">
                      <a:solidFill>
                        <a:srgbClr val="EEEEEE"/>
                      </a:solidFill>
                      <a:prstDash val="solid"/>
                      <a:round/>
                      <a:headEnd type="none" w="med" len="med"/>
                      <a:tailEnd type="none" w="med" len="med"/>
                    </a:lnR>
                    <a:lnT w="12700" cap="flat" cmpd="sng" algn="ctr">
                      <a:solidFill>
                        <a:srgbClr val="EEEEEE"/>
                      </a:solidFill>
                      <a:prstDash val="solid"/>
                      <a:round/>
                      <a:headEnd type="none" w="med" len="med"/>
                      <a:tailEnd type="none" w="med" len="med"/>
                    </a:lnT>
                    <a:lnB w="9525" cap="flat" cmpd="sng" algn="ctr">
                      <a:solidFill>
                        <a:srgbClr val="EEEEEE"/>
                      </a:solidFill>
                      <a:prstDash val="solid"/>
                      <a:round/>
                      <a:headEnd type="none" w="med" len="med"/>
                      <a:tailEnd type="none" w="med" len="med"/>
                    </a:lnB>
                    <a:solidFill>
                      <a:srgbClr val="FFFFFF"/>
                    </a:solidFill>
                  </a:tcPr>
                </a:tc>
                <a:tc>
                  <a:txBody>
                    <a:bodyPr/>
                    <a:lstStyle/>
                    <a:p>
                      <a:pPr algn="r"/>
                      <a:r>
                        <a:rPr lang="en-GB">
                          <a:effectLst/>
                        </a:rPr>
                        <a:t>2%</a:t>
                      </a:r>
                    </a:p>
                  </a:txBody>
                  <a:tcPr marT="19050" marB="19050" anchor="ctr">
                    <a:lnL w="12700" cap="flat" cmpd="sng" algn="ctr">
                      <a:solidFill>
                        <a:srgbClr val="EEEEEE"/>
                      </a:solidFill>
                      <a:prstDash val="solid"/>
                      <a:round/>
                      <a:headEnd type="none" w="med" len="med"/>
                      <a:tailEnd type="none" w="med" len="med"/>
                    </a:lnL>
                    <a:lnR w="12700" cap="flat" cmpd="sng" algn="ctr">
                      <a:solidFill>
                        <a:srgbClr val="EEEEEE"/>
                      </a:solidFill>
                      <a:prstDash val="solid"/>
                      <a:round/>
                      <a:headEnd type="none" w="med" len="med"/>
                      <a:tailEnd type="none" w="med" len="med"/>
                    </a:lnR>
                    <a:lnT w="12700" cap="flat" cmpd="sng" algn="ctr">
                      <a:solidFill>
                        <a:srgbClr val="EEEEEE"/>
                      </a:solidFill>
                      <a:prstDash val="solid"/>
                      <a:round/>
                      <a:headEnd type="none" w="med" len="med"/>
                      <a:tailEnd type="none" w="med" len="med"/>
                    </a:lnT>
                    <a:lnB w="9525" cap="flat" cmpd="sng" algn="ctr">
                      <a:solidFill>
                        <a:srgbClr val="EEEEEE"/>
                      </a:solidFill>
                      <a:prstDash val="solid"/>
                      <a:round/>
                      <a:headEnd type="none" w="med" len="med"/>
                      <a:tailEnd type="none" w="med" len="med"/>
                    </a:lnB>
                    <a:solidFill>
                      <a:srgbClr val="FFFFFF"/>
                    </a:solidFill>
                  </a:tcPr>
                </a:tc>
                <a:tc>
                  <a:txBody>
                    <a:bodyPr/>
                    <a:lstStyle/>
                    <a:p>
                      <a:pPr algn="r"/>
                      <a:r>
                        <a:rPr lang="en-GB">
                          <a:effectLst/>
                        </a:rPr>
                        <a:t>2%</a:t>
                      </a:r>
                    </a:p>
                  </a:txBody>
                  <a:tcPr marT="19050" marB="19050" anchor="ctr">
                    <a:lnL w="12700" cap="flat" cmpd="sng" algn="ctr">
                      <a:solidFill>
                        <a:srgbClr val="EEEEEE"/>
                      </a:solidFill>
                      <a:prstDash val="solid"/>
                      <a:round/>
                      <a:headEnd type="none" w="med" len="med"/>
                      <a:tailEnd type="none" w="med" len="med"/>
                    </a:lnL>
                    <a:lnR w="9525" cap="flat" cmpd="sng" algn="ctr">
                      <a:solidFill>
                        <a:srgbClr val="EEEEEE"/>
                      </a:solidFill>
                      <a:prstDash val="solid"/>
                      <a:round/>
                      <a:headEnd type="none" w="med" len="med"/>
                      <a:tailEnd type="none" w="med" len="med"/>
                    </a:lnR>
                    <a:lnT w="12700" cap="flat" cmpd="sng" algn="ctr">
                      <a:solidFill>
                        <a:srgbClr val="EEEEEE"/>
                      </a:solidFill>
                      <a:prstDash val="solid"/>
                      <a:round/>
                      <a:headEnd type="none" w="med" len="med"/>
                      <a:tailEnd type="none" w="med" len="med"/>
                    </a:lnT>
                    <a:lnB w="9525" cap="flat" cmpd="sng" algn="ctr">
                      <a:solidFill>
                        <a:srgbClr val="EEEEEE"/>
                      </a:solidFill>
                      <a:prstDash val="solid"/>
                      <a:round/>
                      <a:headEnd type="none" w="med" len="med"/>
                      <a:tailEnd type="none" w="med" len="med"/>
                    </a:lnB>
                    <a:solidFill>
                      <a:srgbClr val="FFFFFF"/>
                    </a:solidFill>
                  </a:tcPr>
                </a:tc>
                <a:extLst>
                  <a:ext uri="{0D108BD9-81ED-4DB2-BD59-A6C34878D82A}">
                    <a16:rowId xmlns:a16="http://schemas.microsoft.com/office/drawing/2014/main" val="3358688604"/>
                  </a:ext>
                </a:extLst>
              </a:tr>
            </a:tbl>
          </a:graphicData>
        </a:graphic>
      </p:graphicFrame>
      <p:sp>
        <p:nvSpPr>
          <p:cNvPr id="10" name="TextBox 9">
            <a:extLst>
              <a:ext uri="{FF2B5EF4-FFF2-40B4-BE49-F238E27FC236}">
                <a16:creationId xmlns:a16="http://schemas.microsoft.com/office/drawing/2014/main" id="{1BF7C231-0882-17F8-922B-B6759DADE96D}"/>
              </a:ext>
            </a:extLst>
          </p:cNvPr>
          <p:cNvSpPr txBox="1"/>
          <p:nvPr/>
        </p:nvSpPr>
        <p:spPr>
          <a:xfrm>
            <a:off x="8105432" y="6456389"/>
            <a:ext cx="5081165"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Gill Sans MT"/>
              </a:rPr>
              <a:t>(Solicitors Regulation Authority, 2023) </a:t>
            </a:r>
          </a:p>
        </p:txBody>
      </p:sp>
    </p:spTree>
    <p:extLst>
      <p:ext uri="{BB962C8B-B14F-4D97-AF65-F5344CB8AC3E}">
        <p14:creationId xmlns:p14="http://schemas.microsoft.com/office/powerpoint/2010/main" val="1404381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7" presetClass="entr" presetSubtype="0"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900" decel="100000" fill="hold"/>
                                        <p:tgtEl>
                                          <p:spTgt spid="5"/>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5"/>
                                        </p:tgtEl>
                                        <p:attrNameLst>
                                          <p:attrName>ppt_y</p:attrName>
                                        </p:attrNameLst>
                                      </p:cBhvr>
                                      <p:tavLst>
                                        <p:tav tm="0">
                                          <p:val>
                                            <p:strVal val="#ppt_y-.03"/>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37" presetClass="entr" presetSubtype="0" fill="hold" nodeType="click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fade">
                                      <p:cBhvr>
                                        <p:cTn id="21" dur="1000"/>
                                        <p:tgtEl>
                                          <p:spTgt spid="7"/>
                                        </p:tgtEl>
                                      </p:cBhvr>
                                    </p:animEffect>
                                    <p:anim calcmode="lin" valueType="num">
                                      <p:cBhvr>
                                        <p:cTn id="22" dur="1000" fill="hold"/>
                                        <p:tgtEl>
                                          <p:spTgt spid="7"/>
                                        </p:tgtEl>
                                        <p:attrNameLst>
                                          <p:attrName>ppt_x</p:attrName>
                                        </p:attrNameLst>
                                      </p:cBhvr>
                                      <p:tavLst>
                                        <p:tav tm="0">
                                          <p:val>
                                            <p:strVal val="#ppt_x"/>
                                          </p:val>
                                        </p:tav>
                                        <p:tav tm="100000">
                                          <p:val>
                                            <p:strVal val="#ppt_x"/>
                                          </p:val>
                                        </p:tav>
                                      </p:tavLst>
                                    </p:anim>
                                    <p:anim calcmode="lin" valueType="num">
                                      <p:cBhvr>
                                        <p:cTn id="23" dur="900" decel="100000" fill="hold"/>
                                        <p:tgtEl>
                                          <p:spTgt spid="7"/>
                                        </p:tgtEl>
                                        <p:attrNameLst>
                                          <p:attrName>ppt_y</p:attrName>
                                        </p:attrNameLst>
                                      </p:cBhvr>
                                      <p:tavLst>
                                        <p:tav tm="0">
                                          <p:val>
                                            <p:strVal val="#ppt_y+1"/>
                                          </p:val>
                                        </p:tav>
                                        <p:tav tm="100000">
                                          <p:val>
                                            <p:strVal val="#ppt_y-.03"/>
                                          </p:val>
                                        </p:tav>
                                      </p:tavLst>
                                    </p:anim>
                                    <p:anim calcmode="lin" valueType="num">
                                      <p:cBhvr>
                                        <p:cTn id="24" dur="100" accel="100000" fill="hold">
                                          <p:stCondLst>
                                            <p:cond delay="900"/>
                                          </p:stCondLst>
                                        </p:cTn>
                                        <p:tgtEl>
                                          <p:spTgt spid="7"/>
                                        </p:tgtEl>
                                        <p:attrNameLst>
                                          <p:attrName>ppt_y</p:attrName>
                                        </p:attrNameLst>
                                      </p:cBhvr>
                                      <p:tavLst>
                                        <p:tav tm="0">
                                          <p:val>
                                            <p:strVal val="#ppt_y-.03"/>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10"/>
                                        </p:tgtEl>
                                        <p:attrNameLst>
                                          <p:attrName>style.visibility</p:attrName>
                                        </p:attrNameLst>
                                      </p:cBhvr>
                                      <p:to>
                                        <p:strVal val="visible"/>
                                      </p:to>
                                    </p:set>
                                    <p:animEffect transition="in" filter="fade">
                                      <p:cBhvr>
                                        <p:cTn id="29"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10"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3ACC3-F3B1-3935-72E8-7F34EEDD94A1}"/>
              </a:ext>
            </a:extLst>
          </p:cNvPr>
          <p:cNvSpPr>
            <a:spLocks noGrp="1"/>
          </p:cNvSpPr>
          <p:nvPr>
            <p:ph type="title"/>
          </p:nvPr>
        </p:nvSpPr>
        <p:spPr/>
        <p:txBody>
          <a:bodyPr/>
          <a:lstStyle/>
          <a:p>
            <a:r>
              <a:rPr lang="en-GB"/>
              <a:t>Gender diversity: transgender</a:t>
            </a:r>
          </a:p>
        </p:txBody>
      </p:sp>
      <p:graphicFrame>
        <p:nvGraphicFramePr>
          <p:cNvPr id="5" name="Table 4">
            <a:extLst>
              <a:ext uri="{FF2B5EF4-FFF2-40B4-BE49-F238E27FC236}">
                <a16:creationId xmlns:a16="http://schemas.microsoft.com/office/drawing/2014/main" id="{C29D754D-A519-D6C9-C1BB-5FE12DB55C5D}"/>
              </a:ext>
            </a:extLst>
          </p:cNvPr>
          <p:cNvGraphicFramePr>
            <a:graphicFrameLocks noGrp="1"/>
          </p:cNvGraphicFramePr>
          <p:nvPr>
            <p:extLst>
              <p:ext uri="{D42A27DB-BD31-4B8C-83A1-F6EECF244321}">
                <p14:modId xmlns:p14="http://schemas.microsoft.com/office/powerpoint/2010/main" val="816826839"/>
              </p:ext>
            </p:extLst>
          </p:nvPr>
        </p:nvGraphicFramePr>
        <p:xfrm>
          <a:off x="289560" y="2529840"/>
          <a:ext cx="11521425" cy="3570429"/>
        </p:xfrm>
        <a:graphic>
          <a:graphicData uri="http://schemas.openxmlformats.org/drawingml/2006/table">
            <a:tbl>
              <a:tblPr bandRow="1">
                <a:tableStyleId>{5C22544A-7EE6-4342-B048-85BDC9FD1C3A}</a:tableStyleId>
              </a:tblPr>
              <a:tblGrid>
                <a:gridCol w="2670138">
                  <a:extLst>
                    <a:ext uri="{9D8B030D-6E8A-4147-A177-3AD203B41FA5}">
                      <a16:colId xmlns:a16="http://schemas.microsoft.com/office/drawing/2014/main" val="1483545307"/>
                    </a:ext>
                  </a:extLst>
                </a:gridCol>
                <a:gridCol w="2950429">
                  <a:extLst>
                    <a:ext uri="{9D8B030D-6E8A-4147-A177-3AD203B41FA5}">
                      <a16:colId xmlns:a16="http://schemas.microsoft.com/office/drawing/2014/main" val="1885332908"/>
                    </a:ext>
                  </a:extLst>
                </a:gridCol>
                <a:gridCol w="2950429">
                  <a:extLst>
                    <a:ext uri="{9D8B030D-6E8A-4147-A177-3AD203B41FA5}">
                      <a16:colId xmlns:a16="http://schemas.microsoft.com/office/drawing/2014/main" val="4919985"/>
                    </a:ext>
                  </a:extLst>
                </a:gridCol>
                <a:gridCol w="2950429">
                  <a:extLst>
                    <a:ext uri="{9D8B030D-6E8A-4147-A177-3AD203B41FA5}">
                      <a16:colId xmlns:a16="http://schemas.microsoft.com/office/drawing/2014/main" val="3185551942"/>
                    </a:ext>
                  </a:extLst>
                </a:gridCol>
              </a:tblGrid>
              <a:tr h="590386">
                <a:tc>
                  <a:txBody>
                    <a:bodyPr/>
                    <a:lstStyle/>
                    <a:p>
                      <a:r>
                        <a:rPr lang="en-GB" b="1">
                          <a:solidFill>
                            <a:schemeClr val="tx1"/>
                          </a:solidFill>
                          <a:effectLst/>
                        </a:rPr>
                        <a:t>Responses</a:t>
                      </a:r>
                    </a:p>
                  </a:txBody>
                  <a:tcPr marT="19050" marB="19050" anchor="ctr">
                    <a:lnL w="12700" cap="flat" cmpd="sng" algn="ctr">
                      <a:solidFill>
                        <a:srgbClr val="EEEEEE"/>
                      </a:solidFill>
                      <a:prstDash val="solid"/>
                      <a:round/>
                      <a:headEnd type="none" w="med" len="med"/>
                      <a:tailEnd type="none" w="med" len="med"/>
                    </a:lnL>
                    <a:lnR w="12700" cap="flat" cmpd="sng" algn="ctr">
                      <a:solidFill>
                        <a:srgbClr val="EEEEEE"/>
                      </a:solidFill>
                      <a:prstDash val="solid"/>
                      <a:round/>
                      <a:headEnd type="none" w="med" len="med"/>
                      <a:tailEnd type="none" w="med" len="med"/>
                    </a:lnR>
                    <a:lnT w="12700" cap="flat" cmpd="sng" algn="ctr">
                      <a:solidFill>
                        <a:srgbClr val="EEEEEE"/>
                      </a:solidFill>
                      <a:prstDash val="solid"/>
                      <a:round/>
                      <a:headEnd type="none" w="med" len="med"/>
                      <a:tailEnd type="none" w="med" len="med"/>
                    </a:lnT>
                    <a:lnB w="12700" cap="flat" cmpd="sng" algn="ctr">
                      <a:solidFill>
                        <a:srgbClr val="EEEEEE"/>
                      </a:solidFill>
                      <a:prstDash val="solid"/>
                      <a:round/>
                      <a:headEnd type="none" w="med" len="med"/>
                      <a:tailEnd type="none" w="med" len="med"/>
                    </a:lnB>
                    <a:solidFill>
                      <a:srgbClr val="FFFFFF"/>
                    </a:solidFill>
                  </a:tcPr>
                </a:tc>
                <a:tc>
                  <a:txBody>
                    <a:bodyPr/>
                    <a:lstStyle/>
                    <a:p>
                      <a:r>
                        <a:rPr lang="en-GB" b="1">
                          <a:solidFill>
                            <a:schemeClr val="tx1"/>
                          </a:solidFill>
                          <a:effectLst/>
                        </a:rPr>
                        <a:t>All</a:t>
                      </a:r>
                    </a:p>
                  </a:txBody>
                  <a:tcPr marT="19050" marB="19050" anchor="ctr">
                    <a:lnL w="12700" cap="flat" cmpd="sng" algn="ctr">
                      <a:solidFill>
                        <a:srgbClr val="EEEEEE"/>
                      </a:solidFill>
                      <a:prstDash val="solid"/>
                      <a:round/>
                      <a:headEnd type="none" w="med" len="med"/>
                      <a:tailEnd type="none" w="med" len="med"/>
                    </a:lnL>
                    <a:lnR w="12700" cap="flat" cmpd="sng" algn="ctr">
                      <a:solidFill>
                        <a:srgbClr val="EEEEEE"/>
                      </a:solidFill>
                      <a:prstDash val="solid"/>
                      <a:round/>
                      <a:headEnd type="none" w="med" len="med"/>
                      <a:tailEnd type="none" w="med" len="med"/>
                    </a:lnR>
                    <a:lnT w="12700" cap="flat" cmpd="sng" algn="ctr">
                      <a:solidFill>
                        <a:srgbClr val="EEEEEE"/>
                      </a:solidFill>
                      <a:prstDash val="solid"/>
                      <a:round/>
                      <a:headEnd type="none" w="med" len="med"/>
                      <a:tailEnd type="none" w="med" len="med"/>
                    </a:lnT>
                    <a:lnB w="12700" cap="flat" cmpd="sng" algn="ctr">
                      <a:solidFill>
                        <a:srgbClr val="EEEEEE"/>
                      </a:solidFill>
                      <a:prstDash val="solid"/>
                      <a:round/>
                      <a:headEnd type="none" w="med" len="med"/>
                      <a:tailEnd type="none" w="med" len="med"/>
                    </a:lnB>
                    <a:solidFill>
                      <a:srgbClr val="FFFFFF"/>
                    </a:solidFill>
                  </a:tcPr>
                </a:tc>
                <a:tc>
                  <a:txBody>
                    <a:bodyPr/>
                    <a:lstStyle/>
                    <a:p>
                      <a:r>
                        <a:rPr lang="en-GB" b="1">
                          <a:solidFill>
                            <a:schemeClr val="tx1"/>
                          </a:solidFill>
                          <a:effectLst/>
                        </a:rPr>
                        <a:t>England</a:t>
                      </a:r>
                    </a:p>
                  </a:txBody>
                  <a:tcPr marT="19050" marB="19050" anchor="ctr">
                    <a:lnL w="12700" cap="flat" cmpd="sng" algn="ctr">
                      <a:solidFill>
                        <a:srgbClr val="EEEEEE"/>
                      </a:solidFill>
                      <a:prstDash val="solid"/>
                      <a:round/>
                      <a:headEnd type="none" w="med" len="med"/>
                      <a:tailEnd type="none" w="med" len="med"/>
                    </a:lnL>
                    <a:lnR w="12700" cap="flat" cmpd="sng" algn="ctr">
                      <a:solidFill>
                        <a:srgbClr val="EEEEEE"/>
                      </a:solidFill>
                      <a:prstDash val="solid"/>
                      <a:round/>
                      <a:headEnd type="none" w="med" len="med"/>
                      <a:tailEnd type="none" w="med" len="med"/>
                    </a:lnR>
                    <a:lnT w="12700" cap="flat" cmpd="sng" algn="ctr">
                      <a:solidFill>
                        <a:srgbClr val="EEEEEE"/>
                      </a:solidFill>
                      <a:prstDash val="solid"/>
                      <a:round/>
                      <a:headEnd type="none" w="med" len="med"/>
                      <a:tailEnd type="none" w="med" len="med"/>
                    </a:lnT>
                    <a:lnB w="12700" cap="flat" cmpd="sng" algn="ctr">
                      <a:solidFill>
                        <a:srgbClr val="EEEEEE"/>
                      </a:solidFill>
                      <a:prstDash val="solid"/>
                      <a:round/>
                      <a:headEnd type="none" w="med" len="med"/>
                      <a:tailEnd type="none" w="med" len="med"/>
                    </a:lnB>
                    <a:solidFill>
                      <a:srgbClr val="FFFFFF"/>
                    </a:solidFill>
                  </a:tcPr>
                </a:tc>
                <a:tc>
                  <a:txBody>
                    <a:bodyPr/>
                    <a:lstStyle/>
                    <a:p>
                      <a:r>
                        <a:rPr lang="en-GB" b="1">
                          <a:solidFill>
                            <a:schemeClr val="tx1"/>
                          </a:solidFill>
                          <a:effectLst/>
                        </a:rPr>
                        <a:t>Wales</a:t>
                      </a:r>
                    </a:p>
                  </a:txBody>
                  <a:tcPr marT="19050" marB="19050" anchor="ctr">
                    <a:lnL w="12700" cap="flat" cmpd="sng" algn="ctr">
                      <a:solidFill>
                        <a:srgbClr val="EEEEEE"/>
                      </a:solidFill>
                      <a:prstDash val="solid"/>
                      <a:round/>
                      <a:headEnd type="none" w="med" len="med"/>
                      <a:tailEnd type="none" w="med" len="med"/>
                    </a:lnL>
                    <a:lnR w="9525" cap="flat" cmpd="sng" algn="ctr">
                      <a:solidFill>
                        <a:srgbClr val="EEEEEE"/>
                      </a:solidFill>
                      <a:prstDash val="solid"/>
                      <a:round/>
                      <a:headEnd type="none" w="med" len="med"/>
                      <a:tailEnd type="none" w="med" len="med"/>
                    </a:lnR>
                    <a:lnT w="12700" cap="flat" cmpd="sng" algn="ctr">
                      <a:solidFill>
                        <a:srgbClr val="EEEEEE"/>
                      </a:solidFill>
                      <a:prstDash val="solid"/>
                      <a:round/>
                      <a:headEnd type="none" w="med" len="med"/>
                      <a:tailEnd type="none" w="med" len="med"/>
                    </a:lnT>
                    <a:lnB w="12700" cap="flat" cmpd="sng" algn="ctr">
                      <a:solidFill>
                        <a:srgbClr val="EEEEEE"/>
                      </a:solidFill>
                      <a:prstDash val="solid"/>
                      <a:round/>
                      <a:headEnd type="none" w="med" len="med"/>
                      <a:tailEnd type="none" w="med" len="med"/>
                    </a:lnB>
                    <a:solidFill>
                      <a:srgbClr val="FFFFFF"/>
                    </a:solidFill>
                  </a:tcPr>
                </a:tc>
                <a:extLst>
                  <a:ext uri="{0D108BD9-81ED-4DB2-BD59-A6C34878D82A}">
                    <a16:rowId xmlns:a16="http://schemas.microsoft.com/office/drawing/2014/main" val="1463168987"/>
                  </a:ext>
                </a:extLst>
              </a:tr>
              <a:tr h="1096431">
                <a:tc>
                  <a:txBody>
                    <a:bodyPr/>
                    <a:lstStyle/>
                    <a:p>
                      <a:r>
                        <a:rPr lang="en-GB">
                          <a:effectLst/>
                        </a:rPr>
                        <a:t>Yes, gender identity the SAME as sex at birth</a:t>
                      </a:r>
                    </a:p>
                  </a:txBody>
                  <a:tcPr marT="19050" marB="19050" anchor="ctr">
                    <a:lnL w="12700" cap="flat" cmpd="sng" algn="ctr">
                      <a:solidFill>
                        <a:srgbClr val="EEEEEE"/>
                      </a:solidFill>
                      <a:prstDash val="solid"/>
                      <a:round/>
                      <a:headEnd type="none" w="med" len="med"/>
                      <a:tailEnd type="none" w="med" len="med"/>
                    </a:lnL>
                    <a:lnR w="12700" cap="flat" cmpd="sng" algn="ctr">
                      <a:solidFill>
                        <a:srgbClr val="EEEEEE"/>
                      </a:solidFill>
                      <a:prstDash val="solid"/>
                      <a:round/>
                      <a:headEnd type="none" w="med" len="med"/>
                      <a:tailEnd type="none" w="med" len="med"/>
                    </a:lnR>
                    <a:lnT w="12700" cap="flat" cmpd="sng" algn="ctr">
                      <a:solidFill>
                        <a:srgbClr val="EEEEEE"/>
                      </a:solidFill>
                      <a:prstDash val="solid"/>
                      <a:round/>
                      <a:headEnd type="none" w="med" len="med"/>
                      <a:tailEnd type="none" w="med" len="med"/>
                    </a:lnT>
                    <a:lnB w="12700" cap="flat" cmpd="sng" algn="ctr">
                      <a:solidFill>
                        <a:srgbClr val="EEEEEE"/>
                      </a:solidFill>
                      <a:prstDash val="solid"/>
                      <a:round/>
                      <a:headEnd type="none" w="med" len="med"/>
                      <a:tailEnd type="none" w="med" len="med"/>
                    </a:lnB>
                    <a:solidFill>
                      <a:srgbClr val="FFFFFF"/>
                    </a:solidFill>
                  </a:tcPr>
                </a:tc>
                <a:tc>
                  <a:txBody>
                    <a:bodyPr/>
                    <a:lstStyle/>
                    <a:p>
                      <a:pPr algn="r"/>
                      <a:r>
                        <a:rPr lang="en-GB">
                          <a:effectLst/>
                        </a:rPr>
                        <a:t>97%</a:t>
                      </a:r>
                    </a:p>
                  </a:txBody>
                  <a:tcPr marT="19050" marB="19050" anchor="ctr">
                    <a:lnL w="12700" cap="flat" cmpd="sng" algn="ctr">
                      <a:solidFill>
                        <a:srgbClr val="EEEEEE"/>
                      </a:solidFill>
                      <a:prstDash val="solid"/>
                      <a:round/>
                      <a:headEnd type="none" w="med" len="med"/>
                      <a:tailEnd type="none" w="med" len="med"/>
                    </a:lnL>
                    <a:lnR w="12700" cap="flat" cmpd="sng" algn="ctr">
                      <a:solidFill>
                        <a:srgbClr val="EEEEEE"/>
                      </a:solidFill>
                      <a:prstDash val="solid"/>
                      <a:round/>
                      <a:headEnd type="none" w="med" len="med"/>
                      <a:tailEnd type="none" w="med" len="med"/>
                    </a:lnR>
                    <a:lnT w="12700" cap="flat" cmpd="sng" algn="ctr">
                      <a:solidFill>
                        <a:srgbClr val="EEEEEE"/>
                      </a:solidFill>
                      <a:prstDash val="solid"/>
                      <a:round/>
                      <a:headEnd type="none" w="med" len="med"/>
                      <a:tailEnd type="none" w="med" len="med"/>
                    </a:lnT>
                    <a:lnB w="12700" cap="flat" cmpd="sng" algn="ctr">
                      <a:solidFill>
                        <a:srgbClr val="EEEEEE"/>
                      </a:solidFill>
                      <a:prstDash val="solid"/>
                      <a:round/>
                      <a:headEnd type="none" w="med" len="med"/>
                      <a:tailEnd type="none" w="med" len="med"/>
                    </a:lnB>
                    <a:solidFill>
                      <a:srgbClr val="FFFFFF"/>
                    </a:solidFill>
                  </a:tcPr>
                </a:tc>
                <a:tc>
                  <a:txBody>
                    <a:bodyPr/>
                    <a:lstStyle/>
                    <a:p>
                      <a:pPr algn="r"/>
                      <a:r>
                        <a:rPr lang="en-GB">
                          <a:effectLst/>
                        </a:rPr>
                        <a:t>97%</a:t>
                      </a:r>
                    </a:p>
                  </a:txBody>
                  <a:tcPr marT="19050" marB="19050" anchor="ctr">
                    <a:lnL w="12700" cap="flat" cmpd="sng" algn="ctr">
                      <a:solidFill>
                        <a:srgbClr val="EEEEEE"/>
                      </a:solidFill>
                      <a:prstDash val="solid"/>
                      <a:round/>
                      <a:headEnd type="none" w="med" len="med"/>
                      <a:tailEnd type="none" w="med" len="med"/>
                    </a:lnL>
                    <a:lnR w="12700" cap="flat" cmpd="sng" algn="ctr">
                      <a:solidFill>
                        <a:srgbClr val="EEEEEE"/>
                      </a:solidFill>
                      <a:prstDash val="solid"/>
                      <a:round/>
                      <a:headEnd type="none" w="med" len="med"/>
                      <a:tailEnd type="none" w="med" len="med"/>
                    </a:lnR>
                    <a:lnT w="12700" cap="flat" cmpd="sng" algn="ctr">
                      <a:solidFill>
                        <a:srgbClr val="EEEEEE"/>
                      </a:solidFill>
                      <a:prstDash val="solid"/>
                      <a:round/>
                      <a:headEnd type="none" w="med" len="med"/>
                      <a:tailEnd type="none" w="med" len="med"/>
                    </a:lnT>
                    <a:lnB w="12700" cap="flat" cmpd="sng" algn="ctr">
                      <a:solidFill>
                        <a:srgbClr val="EEEEEE"/>
                      </a:solidFill>
                      <a:prstDash val="solid"/>
                      <a:round/>
                      <a:headEnd type="none" w="med" len="med"/>
                      <a:tailEnd type="none" w="med" len="med"/>
                    </a:lnB>
                    <a:solidFill>
                      <a:schemeClr val="accent2">
                        <a:lumMod val="60000"/>
                        <a:lumOff val="40000"/>
                      </a:schemeClr>
                    </a:solidFill>
                  </a:tcPr>
                </a:tc>
                <a:tc>
                  <a:txBody>
                    <a:bodyPr/>
                    <a:lstStyle/>
                    <a:p>
                      <a:pPr algn="r"/>
                      <a:r>
                        <a:rPr lang="en-GB">
                          <a:effectLst/>
                        </a:rPr>
                        <a:t>97%</a:t>
                      </a:r>
                    </a:p>
                  </a:txBody>
                  <a:tcPr marT="19050" marB="19050" anchor="ctr">
                    <a:lnL w="12700" cap="flat" cmpd="sng" algn="ctr">
                      <a:solidFill>
                        <a:srgbClr val="EEEEEE"/>
                      </a:solidFill>
                      <a:prstDash val="solid"/>
                      <a:round/>
                      <a:headEnd type="none" w="med" len="med"/>
                      <a:tailEnd type="none" w="med" len="med"/>
                    </a:lnL>
                    <a:lnR w="9525" cap="flat" cmpd="sng" algn="ctr">
                      <a:solidFill>
                        <a:srgbClr val="EEEEEE"/>
                      </a:solidFill>
                      <a:prstDash val="solid"/>
                      <a:round/>
                      <a:headEnd type="none" w="med" len="med"/>
                      <a:tailEnd type="none" w="med" len="med"/>
                    </a:lnR>
                    <a:lnT w="12700" cap="flat" cmpd="sng" algn="ctr">
                      <a:solidFill>
                        <a:srgbClr val="EEEEEE"/>
                      </a:solidFill>
                      <a:prstDash val="solid"/>
                      <a:round/>
                      <a:headEnd type="none" w="med" len="med"/>
                      <a:tailEnd type="none" w="med" len="med"/>
                    </a:lnT>
                    <a:lnB w="12700" cap="flat" cmpd="sng" algn="ctr">
                      <a:solidFill>
                        <a:srgbClr val="EEEEEE"/>
                      </a:solidFill>
                      <a:prstDash val="solid"/>
                      <a:round/>
                      <a:headEnd type="none" w="med" len="med"/>
                      <a:tailEnd type="none" w="med" len="med"/>
                    </a:lnB>
                    <a:solidFill>
                      <a:schemeClr val="accent2">
                        <a:lumMod val="60000"/>
                        <a:lumOff val="40000"/>
                      </a:schemeClr>
                    </a:solidFill>
                  </a:tcPr>
                </a:tc>
                <a:extLst>
                  <a:ext uri="{0D108BD9-81ED-4DB2-BD59-A6C34878D82A}">
                    <a16:rowId xmlns:a16="http://schemas.microsoft.com/office/drawing/2014/main" val="704919163"/>
                  </a:ext>
                </a:extLst>
              </a:tr>
              <a:tr h="1096431">
                <a:tc>
                  <a:txBody>
                    <a:bodyPr/>
                    <a:lstStyle/>
                    <a:p>
                      <a:r>
                        <a:rPr lang="en-GB">
                          <a:effectLst/>
                        </a:rPr>
                        <a:t>No, gender identity NOT THE SAME as sex at birth</a:t>
                      </a:r>
                    </a:p>
                  </a:txBody>
                  <a:tcPr marT="19050" marB="19050" anchor="ctr">
                    <a:lnL w="12700" cap="flat" cmpd="sng" algn="ctr">
                      <a:solidFill>
                        <a:srgbClr val="EEEEEE"/>
                      </a:solidFill>
                      <a:prstDash val="solid"/>
                      <a:round/>
                      <a:headEnd type="none" w="med" len="med"/>
                      <a:tailEnd type="none" w="med" len="med"/>
                    </a:lnL>
                    <a:lnR w="12700" cap="flat" cmpd="sng" algn="ctr">
                      <a:solidFill>
                        <a:srgbClr val="EEEEEE"/>
                      </a:solidFill>
                      <a:prstDash val="solid"/>
                      <a:round/>
                      <a:headEnd type="none" w="med" len="med"/>
                      <a:tailEnd type="none" w="med" len="med"/>
                    </a:lnR>
                    <a:lnT w="12700" cap="flat" cmpd="sng" algn="ctr">
                      <a:solidFill>
                        <a:srgbClr val="EEEEEE"/>
                      </a:solidFill>
                      <a:prstDash val="solid"/>
                      <a:round/>
                      <a:headEnd type="none" w="med" len="med"/>
                      <a:tailEnd type="none" w="med" len="med"/>
                    </a:lnT>
                    <a:lnB w="12700" cap="flat" cmpd="sng" algn="ctr">
                      <a:solidFill>
                        <a:srgbClr val="EEEEEE"/>
                      </a:solidFill>
                      <a:prstDash val="solid"/>
                      <a:round/>
                      <a:headEnd type="none" w="med" len="med"/>
                      <a:tailEnd type="none" w="med" len="med"/>
                    </a:lnB>
                    <a:solidFill>
                      <a:srgbClr val="FFFFFF"/>
                    </a:solidFill>
                  </a:tcPr>
                </a:tc>
                <a:tc>
                  <a:txBody>
                    <a:bodyPr/>
                    <a:lstStyle/>
                    <a:p>
                      <a:pPr algn="r"/>
                      <a:r>
                        <a:rPr lang="en-GB">
                          <a:effectLst/>
                        </a:rPr>
                        <a:t>1%</a:t>
                      </a:r>
                    </a:p>
                  </a:txBody>
                  <a:tcPr marT="19050" marB="19050" anchor="ctr">
                    <a:lnL w="12700" cap="flat" cmpd="sng" algn="ctr">
                      <a:solidFill>
                        <a:srgbClr val="EEEEEE"/>
                      </a:solidFill>
                      <a:prstDash val="solid"/>
                      <a:round/>
                      <a:headEnd type="none" w="med" len="med"/>
                      <a:tailEnd type="none" w="med" len="med"/>
                    </a:lnL>
                    <a:lnR w="12700" cap="flat" cmpd="sng" algn="ctr">
                      <a:solidFill>
                        <a:srgbClr val="EEEEEE"/>
                      </a:solidFill>
                      <a:prstDash val="solid"/>
                      <a:round/>
                      <a:headEnd type="none" w="med" len="med"/>
                      <a:tailEnd type="none" w="med" len="med"/>
                    </a:lnR>
                    <a:lnT w="12700" cap="flat" cmpd="sng" algn="ctr">
                      <a:solidFill>
                        <a:srgbClr val="EEEEEE"/>
                      </a:solidFill>
                      <a:prstDash val="solid"/>
                      <a:round/>
                      <a:headEnd type="none" w="med" len="med"/>
                      <a:tailEnd type="none" w="med" len="med"/>
                    </a:lnT>
                    <a:lnB w="12700" cap="flat" cmpd="sng" algn="ctr">
                      <a:solidFill>
                        <a:srgbClr val="EEEEEE"/>
                      </a:solidFill>
                      <a:prstDash val="solid"/>
                      <a:round/>
                      <a:headEnd type="none" w="med" len="med"/>
                      <a:tailEnd type="none" w="med" len="med"/>
                    </a:lnB>
                    <a:solidFill>
                      <a:srgbClr val="FFFFFF"/>
                    </a:solidFill>
                  </a:tcPr>
                </a:tc>
                <a:tc>
                  <a:txBody>
                    <a:bodyPr/>
                    <a:lstStyle/>
                    <a:p>
                      <a:pPr algn="r"/>
                      <a:r>
                        <a:rPr lang="en-GB">
                          <a:effectLst/>
                        </a:rPr>
                        <a:t>1%</a:t>
                      </a:r>
                    </a:p>
                  </a:txBody>
                  <a:tcPr marT="19050" marB="19050" anchor="ctr">
                    <a:lnL w="12700" cap="flat" cmpd="sng" algn="ctr">
                      <a:solidFill>
                        <a:srgbClr val="EEEEEE"/>
                      </a:solidFill>
                      <a:prstDash val="solid"/>
                      <a:round/>
                      <a:headEnd type="none" w="med" len="med"/>
                      <a:tailEnd type="none" w="med" len="med"/>
                    </a:lnL>
                    <a:lnR w="12700" cap="flat" cmpd="sng" algn="ctr">
                      <a:solidFill>
                        <a:srgbClr val="EEEEEE"/>
                      </a:solidFill>
                      <a:prstDash val="solid"/>
                      <a:round/>
                      <a:headEnd type="none" w="med" len="med"/>
                      <a:tailEnd type="none" w="med" len="med"/>
                    </a:lnR>
                    <a:lnT w="12700" cap="flat" cmpd="sng" algn="ctr">
                      <a:solidFill>
                        <a:srgbClr val="EEEEEE"/>
                      </a:solidFill>
                      <a:prstDash val="solid"/>
                      <a:round/>
                      <a:headEnd type="none" w="med" len="med"/>
                      <a:tailEnd type="none" w="med" len="med"/>
                    </a:lnT>
                    <a:lnB w="12700" cap="flat" cmpd="sng" algn="ctr">
                      <a:solidFill>
                        <a:srgbClr val="EEEEEE"/>
                      </a:solidFill>
                      <a:prstDash val="solid"/>
                      <a:round/>
                      <a:headEnd type="none" w="med" len="med"/>
                      <a:tailEnd type="none" w="med" len="med"/>
                    </a:lnB>
                    <a:solidFill>
                      <a:schemeClr val="accent2">
                        <a:lumMod val="75000"/>
                      </a:schemeClr>
                    </a:solidFill>
                  </a:tcPr>
                </a:tc>
                <a:tc>
                  <a:txBody>
                    <a:bodyPr/>
                    <a:lstStyle/>
                    <a:p>
                      <a:pPr algn="r"/>
                      <a:r>
                        <a:rPr lang="en-GB">
                          <a:effectLst/>
                        </a:rPr>
                        <a:t>1%</a:t>
                      </a:r>
                    </a:p>
                  </a:txBody>
                  <a:tcPr marT="19050" marB="19050" anchor="ctr">
                    <a:lnL w="12700" cap="flat" cmpd="sng" algn="ctr">
                      <a:solidFill>
                        <a:srgbClr val="EEEEEE"/>
                      </a:solidFill>
                      <a:prstDash val="solid"/>
                      <a:round/>
                      <a:headEnd type="none" w="med" len="med"/>
                      <a:tailEnd type="none" w="med" len="med"/>
                    </a:lnL>
                    <a:lnR w="9525" cap="flat" cmpd="sng" algn="ctr">
                      <a:solidFill>
                        <a:srgbClr val="EEEEEE"/>
                      </a:solidFill>
                      <a:prstDash val="solid"/>
                      <a:round/>
                      <a:headEnd type="none" w="med" len="med"/>
                      <a:tailEnd type="none" w="med" len="med"/>
                    </a:lnR>
                    <a:lnT w="12700" cap="flat" cmpd="sng" algn="ctr">
                      <a:solidFill>
                        <a:srgbClr val="EEEEEE"/>
                      </a:solidFill>
                      <a:prstDash val="solid"/>
                      <a:round/>
                      <a:headEnd type="none" w="med" len="med"/>
                      <a:tailEnd type="none" w="med" len="med"/>
                    </a:lnT>
                    <a:lnB w="12700" cap="flat" cmpd="sng" algn="ctr">
                      <a:solidFill>
                        <a:srgbClr val="EEEEEE"/>
                      </a:solidFill>
                      <a:prstDash val="solid"/>
                      <a:round/>
                      <a:headEnd type="none" w="med" len="med"/>
                      <a:tailEnd type="none" w="med" len="med"/>
                    </a:lnB>
                    <a:solidFill>
                      <a:schemeClr val="accent2">
                        <a:lumMod val="75000"/>
                      </a:schemeClr>
                    </a:solidFill>
                  </a:tcPr>
                </a:tc>
                <a:extLst>
                  <a:ext uri="{0D108BD9-81ED-4DB2-BD59-A6C34878D82A}">
                    <a16:rowId xmlns:a16="http://schemas.microsoft.com/office/drawing/2014/main" val="3959618811"/>
                  </a:ext>
                </a:extLst>
              </a:tr>
              <a:tr h="787181">
                <a:tc>
                  <a:txBody>
                    <a:bodyPr/>
                    <a:lstStyle/>
                    <a:p>
                      <a:r>
                        <a:rPr lang="en-GB">
                          <a:effectLst/>
                        </a:rPr>
                        <a:t>Prefer not to say</a:t>
                      </a:r>
                    </a:p>
                  </a:txBody>
                  <a:tcPr marT="19050" marB="19050" anchor="ctr">
                    <a:lnL w="12700" cap="flat" cmpd="sng" algn="ctr">
                      <a:solidFill>
                        <a:srgbClr val="EEEEEE"/>
                      </a:solidFill>
                      <a:prstDash val="solid"/>
                      <a:round/>
                      <a:headEnd type="none" w="med" len="med"/>
                      <a:tailEnd type="none" w="med" len="med"/>
                    </a:lnL>
                    <a:lnR w="12700" cap="flat" cmpd="sng" algn="ctr">
                      <a:solidFill>
                        <a:srgbClr val="EEEEEE"/>
                      </a:solidFill>
                      <a:prstDash val="solid"/>
                      <a:round/>
                      <a:headEnd type="none" w="med" len="med"/>
                      <a:tailEnd type="none" w="med" len="med"/>
                    </a:lnR>
                    <a:lnT w="12700" cap="flat" cmpd="sng" algn="ctr">
                      <a:solidFill>
                        <a:srgbClr val="EEEEEE"/>
                      </a:solidFill>
                      <a:prstDash val="solid"/>
                      <a:round/>
                      <a:headEnd type="none" w="med" len="med"/>
                      <a:tailEnd type="none" w="med" len="med"/>
                    </a:lnT>
                    <a:lnB w="9525" cap="flat" cmpd="sng" algn="ctr">
                      <a:solidFill>
                        <a:srgbClr val="EEEEEE"/>
                      </a:solidFill>
                      <a:prstDash val="solid"/>
                      <a:round/>
                      <a:headEnd type="none" w="med" len="med"/>
                      <a:tailEnd type="none" w="med" len="med"/>
                    </a:lnB>
                    <a:solidFill>
                      <a:srgbClr val="FFFFFF"/>
                    </a:solidFill>
                  </a:tcPr>
                </a:tc>
                <a:tc>
                  <a:txBody>
                    <a:bodyPr/>
                    <a:lstStyle/>
                    <a:p>
                      <a:pPr algn="r"/>
                      <a:r>
                        <a:rPr lang="en-GB">
                          <a:effectLst/>
                        </a:rPr>
                        <a:t>3%</a:t>
                      </a:r>
                    </a:p>
                  </a:txBody>
                  <a:tcPr marT="19050" marB="19050" anchor="ctr">
                    <a:lnL w="12700" cap="flat" cmpd="sng" algn="ctr">
                      <a:solidFill>
                        <a:srgbClr val="EEEEEE"/>
                      </a:solidFill>
                      <a:prstDash val="solid"/>
                      <a:round/>
                      <a:headEnd type="none" w="med" len="med"/>
                      <a:tailEnd type="none" w="med" len="med"/>
                    </a:lnL>
                    <a:lnR w="12700" cap="flat" cmpd="sng" algn="ctr">
                      <a:solidFill>
                        <a:srgbClr val="EEEEEE"/>
                      </a:solidFill>
                      <a:prstDash val="solid"/>
                      <a:round/>
                      <a:headEnd type="none" w="med" len="med"/>
                      <a:tailEnd type="none" w="med" len="med"/>
                    </a:lnR>
                    <a:lnT w="12700" cap="flat" cmpd="sng" algn="ctr">
                      <a:solidFill>
                        <a:srgbClr val="EEEEEE"/>
                      </a:solidFill>
                      <a:prstDash val="solid"/>
                      <a:round/>
                      <a:headEnd type="none" w="med" len="med"/>
                      <a:tailEnd type="none" w="med" len="med"/>
                    </a:lnT>
                    <a:lnB w="9525" cap="flat" cmpd="sng" algn="ctr">
                      <a:solidFill>
                        <a:srgbClr val="EEEEEE"/>
                      </a:solidFill>
                      <a:prstDash val="solid"/>
                      <a:round/>
                      <a:headEnd type="none" w="med" len="med"/>
                      <a:tailEnd type="none" w="med" len="med"/>
                    </a:lnB>
                    <a:solidFill>
                      <a:srgbClr val="FFFFFF"/>
                    </a:solidFill>
                  </a:tcPr>
                </a:tc>
                <a:tc>
                  <a:txBody>
                    <a:bodyPr/>
                    <a:lstStyle/>
                    <a:p>
                      <a:pPr algn="r"/>
                      <a:r>
                        <a:rPr lang="en-GB">
                          <a:effectLst/>
                        </a:rPr>
                        <a:t>3%</a:t>
                      </a:r>
                    </a:p>
                  </a:txBody>
                  <a:tcPr marT="19050" marB="19050" anchor="ctr">
                    <a:lnL w="12700" cap="flat" cmpd="sng" algn="ctr">
                      <a:solidFill>
                        <a:srgbClr val="EEEEEE"/>
                      </a:solidFill>
                      <a:prstDash val="solid"/>
                      <a:round/>
                      <a:headEnd type="none" w="med" len="med"/>
                      <a:tailEnd type="none" w="med" len="med"/>
                    </a:lnL>
                    <a:lnR w="12700" cap="flat" cmpd="sng" algn="ctr">
                      <a:solidFill>
                        <a:srgbClr val="EEEEEE"/>
                      </a:solidFill>
                      <a:prstDash val="solid"/>
                      <a:round/>
                      <a:headEnd type="none" w="med" len="med"/>
                      <a:tailEnd type="none" w="med" len="med"/>
                    </a:lnR>
                    <a:lnT w="12700" cap="flat" cmpd="sng" algn="ctr">
                      <a:solidFill>
                        <a:srgbClr val="EEEEEE"/>
                      </a:solidFill>
                      <a:prstDash val="solid"/>
                      <a:round/>
                      <a:headEnd type="none" w="med" len="med"/>
                      <a:tailEnd type="none" w="med" len="med"/>
                    </a:lnT>
                    <a:lnB w="9525" cap="flat" cmpd="sng" algn="ctr">
                      <a:solidFill>
                        <a:srgbClr val="EEEEEE"/>
                      </a:solidFill>
                      <a:prstDash val="solid"/>
                      <a:round/>
                      <a:headEnd type="none" w="med" len="med"/>
                      <a:tailEnd type="none" w="med" len="med"/>
                    </a:lnB>
                    <a:solidFill>
                      <a:srgbClr val="D8EDF2"/>
                    </a:solidFill>
                  </a:tcPr>
                </a:tc>
                <a:tc>
                  <a:txBody>
                    <a:bodyPr/>
                    <a:lstStyle/>
                    <a:p>
                      <a:pPr algn="r"/>
                      <a:r>
                        <a:rPr lang="en-GB">
                          <a:effectLst/>
                        </a:rPr>
                        <a:t>2%</a:t>
                      </a:r>
                    </a:p>
                  </a:txBody>
                  <a:tcPr marT="19050" marB="19050" anchor="ctr">
                    <a:lnL w="12700" cap="flat" cmpd="sng" algn="ctr">
                      <a:solidFill>
                        <a:srgbClr val="EEEEEE"/>
                      </a:solidFill>
                      <a:prstDash val="solid"/>
                      <a:round/>
                      <a:headEnd type="none" w="med" len="med"/>
                      <a:tailEnd type="none" w="med" len="med"/>
                    </a:lnL>
                    <a:lnR w="9525" cap="flat" cmpd="sng" algn="ctr">
                      <a:solidFill>
                        <a:srgbClr val="EEEEEE"/>
                      </a:solidFill>
                      <a:prstDash val="solid"/>
                      <a:round/>
                      <a:headEnd type="none" w="med" len="med"/>
                      <a:tailEnd type="none" w="med" len="med"/>
                    </a:lnR>
                    <a:lnT w="12700" cap="flat" cmpd="sng" algn="ctr">
                      <a:solidFill>
                        <a:srgbClr val="EEEEEE"/>
                      </a:solidFill>
                      <a:prstDash val="solid"/>
                      <a:round/>
                      <a:headEnd type="none" w="med" len="med"/>
                      <a:tailEnd type="none" w="med" len="med"/>
                    </a:lnT>
                    <a:lnB w="9525" cap="flat" cmpd="sng" algn="ctr">
                      <a:solidFill>
                        <a:srgbClr val="EEEEEE"/>
                      </a:solidFill>
                      <a:prstDash val="solid"/>
                      <a:round/>
                      <a:headEnd type="none" w="med" len="med"/>
                      <a:tailEnd type="none" w="med" len="med"/>
                    </a:lnB>
                    <a:solidFill>
                      <a:srgbClr val="D8EDF2"/>
                    </a:solidFill>
                  </a:tcPr>
                </a:tc>
                <a:extLst>
                  <a:ext uri="{0D108BD9-81ED-4DB2-BD59-A6C34878D82A}">
                    <a16:rowId xmlns:a16="http://schemas.microsoft.com/office/drawing/2014/main" val="2953671734"/>
                  </a:ext>
                </a:extLst>
              </a:tr>
            </a:tbl>
          </a:graphicData>
        </a:graphic>
      </p:graphicFrame>
      <p:sp>
        <p:nvSpPr>
          <p:cNvPr id="6" name="TextBox 5">
            <a:extLst>
              <a:ext uri="{FF2B5EF4-FFF2-40B4-BE49-F238E27FC236}">
                <a16:creationId xmlns:a16="http://schemas.microsoft.com/office/drawing/2014/main" id="{3D41CC2B-6EC0-1A2C-FF33-52CD3BC65531}"/>
              </a:ext>
            </a:extLst>
          </p:cNvPr>
          <p:cNvSpPr txBox="1"/>
          <p:nvPr/>
        </p:nvSpPr>
        <p:spPr>
          <a:xfrm>
            <a:off x="8138160" y="6454140"/>
            <a:ext cx="416052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highlight>
                  <a:srgbClr val="F5F5F5"/>
                </a:highlight>
              </a:rPr>
              <a:t>(Solicitors Regulation Authority, 2023)</a:t>
            </a:r>
            <a:endParaRPr lang="en-US" sz="2000"/>
          </a:p>
        </p:txBody>
      </p:sp>
    </p:spTree>
    <p:extLst>
      <p:ext uri="{BB962C8B-B14F-4D97-AF65-F5344CB8AC3E}">
        <p14:creationId xmlns:p14="http://schemas.microsoft.com/office/powerpoint/2010/main" val="3002466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6"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E36A8-3A52-D208-7943-48E9D902520A}"/>
              </a:ext>
            </a:extLst>
          </p:cNvPr>
          <p:cNvSpPr>
            <a:spLocks noGrp="1"/>
          </p:cNvSpPr>
          <p:nvPr>
            <p:ph type="title"/>
          </p:nvPr>
        </p:nvSpPr>
        <p:spPr/>
        <p:txBody>
          <a:bodyPr/>
          <a:lstStyle/>
          <a:p>
            <a:r>
              <a:rPr lang="en-GB"/>
              <a:t>Comparison of statistics: Gender</a:t>
            </a:r>
          </a:p>
        </p:txBody>
      </p:sp>
      <p:sp>
        <p:nvSpPr>
          <p:cNvPr id="3" name="Content Placeholder 2">
            <a:extLst>
              <a:ext uri="{FF2B5EF4-FFF2-40B4-BE49-F238E27FC236}">
                <a16:creationId xmlns:a16="http://schemas.microsoft.com/office/drawing/2014/main" id="{EB602CAF-3CD8-9D05-6F8F-C1FA92592867}"/>
              </a:ext>
            </a:extLst>
          </p:cNvPr>
          <p:cNvSpPr>
            <a:spLocks noGrp="1"/>
          </p:cNvSpPr>
          <p:nvPr>
            <p:ph idx="1"/>
          </p:nvPr>
        </p:nvSpPr>
        <p:spPr/>
        <p:txBody>
          <a:bodyPr vert="horz" lIns="91440" tIns="45720" rIns="91440" bIns="45720" rtlCol="0" anchor="t">
            <a:normAutofit fontScale="92500" lnSpcReduction="10000"/>
          </a:bodyPr>
          <a:lstStyle/>
          <a:p>
            <a:r>
              <a:rPr lang="en-GB" sz="2400"/>
              <a:t>Rise of female solicitors</a:t>
            </a:r>
          </a:p>
          <a:p>
            <a:endParaRPr lang="en-GB" sz="2400"/>
          </a:p>
          <a:p>
            <a:r>
              <a:rPr lang="en-GB" sz="2400"/>
              <a:t>2015-2023: An increase of 5%</a:t>
            </a:r>
          </a:p>
          <a:p>
            <a:endParaRPr lang="en-GB" sz="2400"/>
          </a:p>
          <a:p>
            <a:r>
              <a:rPr lang="en-GB" sz="2400"/>
              <a:t>2022: 106,251/ 216,173</a:t>
            </a:r>
          </a:p>
          <a:p>
            <a:endParaRPr lang="en-GB" sz="2400"/>
          </a:p>
          <a:p>
            <a:r>
              <a:rPr lang="en-GB" sz="2400"/>
              <a:t>Underrepresented in other legal fields</a:t>
            </a:r>
          </a:p>
          <a:p>
            <a:endParaRPr lang="en-GB"/>
          </a:p>
        </p:txBody>
      </p:sp>
      <p:sp>
        <p:nvSpPr>
          <p:cNvPr id="4" name="TextBox 3">
            <a:extLst>
              <a:ext uri="{FF2B5EF4-FFF2-40B4-BE49-F238E27FC236}">
                <a16:creationId xmlns:a16="http://schemas.microsoft.com/office/drawing/2014/main" id="{922A6721-A4D5-23F0-A6E3-A6261419262C}"/>
              </a:ext>
            </a:extLst>
          </p:cNvPr>
          <p:cNvSpPr txBox="1"/>
          <p:nvPr/>
        </p:nvSpPr>
        <p:spPr>
          <a:xfrm>
            <a:off x="8073826" y="5743498"/>
            <a:ext cx="4119568"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Gill Sans MT"/>
                <a:ea typeface="Calibri"/>
                <a:cs typeface="Calibri"/>
              </a:rPr>
              <a:t>(Solicitors Regulation Authority, 2020)</a:t>
            </a:r>
          </a:p>
          <a:p>
            <a:r>
              <a:rPr lang="en-GB" sz="2000">
                <a:latin typeface="Gill Sans MT"/>
                <a:ea typeface="Calibri"/>
                <a:cs typeface="Calibri"/>
              </a:rPr>
              <a:t>(The Law Society, 2025)</a:t>
            </a:r>
          </a:p>
          <a:p>
            <a:r>
              <a:rPr lang="en-GB" sz="2000">
                <a:latin typeface="Gill Sans MT"/>
                <a:ea typeface="Calibri"/>
                <a:cs typeface="Times New Roman"/>
              </a:rPr>
              <a:t>(Smith, 2022)</a:t>
            </a:r>
            <a:endParaRPr lang="en-GB" sz="2000">
              <a:latin typeface="Gill Sans MT"/>
            </a:endParaRPr>
          </a:p>
          <a:p>
            <a:endParaRPr lang="en-GB" sz="2000">
              <a:latin typeface="Gill Sans MT"/>
              <a:ea typeface="Calibri"/>
              <a:cs typeface="Calibri"/>
            </a:endParaRPr>
          </a:p>
        </p:txBody>
      </p:sp>
    </p:spTree>
    <p:extLst>
      <p:ext uri="{BB962C8B-B14F-4D97-AF65-F5344CB8AC3E}">
        <p14:creationId xmlns:p14="http://schemas.microsoft.com/office/powerpoint/2010/main" val="249395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 calcmode="lin" valueType="num">
                                      <p:cBhvr additive="base">
                                        <p:cTn id="18"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3">
                                            <p:txEl>
                                              <p:pRg st="4" end="4"/>
                                            </p:txEl>
                                          </p:spTgt>
                                        </p:tgtEl>
                                        <p:attrNameLst>
                                          <p:attrName>style.visibility</p:attrName>
                                        </p:attrNameLst>
                                      </p:cBhvr>
                                      <p:to>
                                        <p:strVal val="visible"/>
                                      </p:to>
                                    </p:set>
                                    <p:anim calcmode="lin" valueType="num">
                                      <p:cBhvr additive="base">
                                        <p:cTn id="30"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3">
                                            <p:txEl>
                                              <p:pRg st="6" end="6"/>
                                            </p:txEl>
                                          </p:spTgt>
                                        </p:tgtEl>
                                        <p:attrNameLst>
                                          <p:attrName>style.visibility</p:attrName>
                                        </p:attrNameLst>
                                      </p:cBhvr>
                                      <p:to>
                                        <p:strVal val="visible"/>
                                      </p:to>
                                    </p:set>
                                    <p:anim calcmode="lin" valueType="num">
                                      <p:cBhvr additive="base">
                                        <p:cTn id="36"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p:bldP spid="4"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8" name="Oval 7">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7894"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495764-E686-308C-C44B-83E85FFA5F22}"/>
              </a:ext>
            </a:extLst>
          </p:cNvPr>
          <p:cNvSpPr>
            <a:spLocks noGrp="1"/>
          </p:cNvSpPr>
          <p:nvPr>
            <p:ph type="title"/>
          </p:nvPr>
        </p:nvSpPr>
        <p:spPr>
          <a:xfrm>
            <a:off x="1121344" y="1586484"/>
            <a:ext cx="3685032" cy="3685032"/>
          </a:xfrm>
          <a:prstGeom prst="ellipse">
            <a:avLst/>
          </a:prstGeom>
          <a:solidFill>
            <a:schemeClr val="accent2"/>
          </a:solidFill>
          <a:ln>
            <a:noFill/>
          </a:ln>
        </p:spPr>
        <p:txBody>
          <a:bodyPr>
            <a:normAutofit/>
          </a:bodyPr>
          <a:lstStyle/>
          <a:p>
            <a:r>
              <a:rPr lang="en-GB" sz="2300">
                <a:solidFill>
                  <a:srgbClr val="FFFFFF"/>
                </a:solidFill>
              </a:rPr>
              <a:t>Explanation for change</a:t>
            </a:r>
          </a:p>
        </p:txBody>
      </p:sp>
      <p:sp>
        <p:nvSpPr>
          <p:cNvPr id="10" name="Rectangle 9">
            <a:extLst>
              <a:ext uri="{FF2B5EF4-FFF2-40B4-BE49-F238E27FC236}">
                <a16:creationId xmlns:a16="http://schemas.microsoft.com/office/drawing/2014/main" id="{5E5436DB-4E8B-43A5-AE55-1C527B62E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18743" y="797433"/>
            <a:ext cx="5934456" cy="5263134"/>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83335" y="960120"/>
            <a:ext cx="5605272" cy="493776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1D78394-9F0E-F4A3-8F7E-F62D56BCC380}"/>
              </a:ext>
            </a:extLst>
          </p:cNvPr>
          <p:cNvSpPr>
            <a:spLocks noGrp="1"/>
          </p:cNvSpPr>
          <p:nvPr>
            <p:ph idx="1"/>
          </p:nvPr>
        </p:nvSpPr>
        <p:spPr>
          <a:xfrm>
            <a:off x="6259551" y="1444752"/>
            <a:ext cx="4652840" cy="3968496"/>
          </a:xfrm>
        </p:spPr>
        <p:txBody>
          <a:bodyPr vert="horz" lIns="91440" tIns="45720" rIns="91440" bIns="45720" rtlCol="0" anchor="ctr">
            <a:normAutofit/>
          </a:bodyPr>
          <a:lstStyle/>
          <a:p>
            <a:pPr marL="0" indent="0">
              <a:buNone/>
            </a:pPr>
            <a:r>
              <a:rPr lang="en-GB" sz="2400" u="sng">
                <a:solidFill>
                  <a:srgbClr val="404040"/>
                </a:solidFill>
              </a:rPr>
              <a:t>Reasons for increased gender diversity within solicitors:</a:t>
            </a:r>
          </a:p>
          <a:p>
            <a:pPr marL="0" indent="0">
              <a:buNone/>
            </a:pPr>
            <a:endParaRPr lang="en-GB" sz="2400" u="sng">
              <a:solidFill>
                <a:srgbClr val="404040"/>
              </a:solidFill>
            </a:endParaRPr>
          </a:p>
          <a:p>
            <a:pPr marL="342900" indent="-342900">
              <a:buAutoNum type="arabicPeriod"/>
            </a:pPr>
            <a:r>
              <a:rPr lang="en-GB" sz="2400">
                <a:solidFill>
                  <a:srgbClr val="404040"/>
                </a:solidFill>
              </a:rPr>
              <a:t>Education</a:t>
            </a:r>
          </a:p>
          <a:p>
            <a:pPr marL="342900" indent="-342900">
              <a:buAutoNum type="arabicPeriod"/>
            </a:pPr>
            <a:endParaRPr lang="en-GB" sz="2400">
              <a:solidFill>
                <a:srgbClr val="404040"/>
              </a:solidFill>
            </a:endParaRPr>
          </a:p>
          <a:p>
            <a:pPr marL="342900" indent="-342900">
              <a:buAutoNum type="arabicPeriod"/>
            </a:pPr>
            <a:r>
              <a:rPr lang="en-GB" sz="2400">
                <a:solidFill>
                  <a:srgbClr val="404040"/>
                </a:solidFill>
              </a:rPr>
              <a:t>The Equality Act (2010)</a:t>
            </a:r>
          </a:p>
        </p:txBody>
      </p:sp>
    </p:spTree>
    <p:extLst>
      <p:ext uri="{BB962C8B-B14F-4D97-AF65-F5344CB8AC3E}">
        <p14:creationId xmlns:p14="http://schemas.microsoft.com/office/powerpoint/2010/main" val="2816021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99F6F-8281-0788-2095-8953BEEBAD10}"/>
              </a:ext>
            </a:extLst>
          </p:cNvPr>
          <p:cNvSpPr>
            <a:spLocks noGrp="1"/>
          </p:cNvSpPr>
          <p:nvPr>
            <p:ph type="title"/>
          </p:nvPr>
        </p:nvSpPr>
        <p:spPr/>
        <p:txBody>
          <a:bodyPr/>
          <a:lstStyle/>
          <a:p>
            <a:r>
              <a:rPr lang="en-GB"/>
              <a:t>Reform suggestions</a:t>
            </a:r>
          </a:p>
        </p:txBody>
      </p:sp>
      <p:sp>
        <p:nvSpPr>
          <p:cNvPr id="3" name="Content Placeholder 2">
            <a:extLst>
              <a:ext uri="{FF2B5EF4-FFF2-40B4-BE49-F238E27FC236}">
                <a16:creationId xmlns:a16="http://schemas.microsoft.com/office/drawing/2014/main" id="{BA6087B4-3C06-E399-16B9-C01A14B94A46}"/>
              </a:ext>
            </a:extLst>
          </p:cNvPr>
          <p:cNvSpPr>
            <a:spLocks noGrp="1"/>
          </p:cNvSpPr>
          <p:nvPr>
            <p:ph idx="1"/>
          </p:nvPr>
        </p:nvSpPr>
        <p:spPr/>
        <p:txBody>
          <a:bodyPr vert="horz" lIns="91440" tIns="45720" rIns="91440" bIns="45720" rtlCol="0" anchor="t">
            <a:noAutofit/>
          </a:bodyPr>
          <a:lstStyle/>
          <a:p>
            <a:r>
              <a:rPr lang="en-GB" sz="2600"/>
              <a:t>Gender Action Plans</a:t>
            </a:r>
          </a:p>
          <a:p>
            <a:endParaRPr lang="en-GB" sz="2600"/>
          </a:p>
          <a:p>
            <a:r>
              <a:rPr lang="en-GB" sz="2600"/>
              <a:t>Opportunities </a:t>
            </a:r>
          </a:p>
          <a:p>
            <a:endParaRPr lang="en-GB" sz="2600"/>
          </a:p>
          <a:p>
            <a:r>
              <a:rPr lang="en-GB" sz="2600"/>
              <a:t>Focus groups </a:t>
            </a:r>
          </a:p>
          <a:p>
            <a:endParaRPr lang="en-GB" sz="2600"/>
          </a:p>
          <a:p>
            <a:r>
              <a:rPr lang="en-GB" sz="2600"/>
              <a:t>Workshops </a:t>
            </a:r>
          </a:p>
        </p:txBody>
      </p:sp>
      <p:sp>
        <p:nvSpPr>
          <p:cNvPr id="4" name="TextBox 3">
            <a:extLst>
              <a:ext uri="{FF2B5EF4-FFF2-40B4-BE49-F238E27FC236}">
                <a16:creationId xmlns:a16="http://schemas.microsoft.com/office/drawing/2014/main" id="{9222CA80-DA4B-5470-5B50-48C8CA026F31}"/>
              </a:ext>
            </a:extLst>
          </p:cNvPr>
          <p:cNvSpPr txBox="1"/>
          <p:nvPr/>
        </p:nvSpPr>
        <p:spPr>
          <a:xfrm>
            <a:off x="9555480" y="6149340"/>
            <a:ext cx="4252541"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Gill Sans MT"/>
                <a:ea typeface="Calibri"/>
                <a:cs typeface="Calibri"/>
              </a:rPr>
              <a:t>(The Law Society, 2022)</a:t>
            </a:r>
          </a:p>
          <a:p>
            <a:r>
              <a:rPr lang="en-GB" sz="2000">
                <a:latin typeface="Gill Sans MT"/>
                <a:ea typeface="Calibri"/>
                <a:cs typeface="Times New Roman"/>
              </a:rPr>
              <a:t>(</a:t>
            </a:r>
            <a:r>
              <a:rPr lang="en-GB" sz="2000" err="1">
                <a:latin typeface="Gill Sans MT"/>
                <a:ea typeface="Calibri"/>
                <a:cs typeface="Times New Roman"/>
              </a:rPr>
              <a:t>LawCareers.Net</a:t>
            </a:r>
            <a:r>
              <a:rPr lang="en-GB" sz="2000">
                <a:latin typeface="Gill Sans MT"/>
                <a:ea typeface="Calibri"/>
                <a:cs typeface="Times New Roman"/>
              </a:rPr>
              <a:t>, 2021)</a:t>
            </a:r>
            <a:endParaRPr lang="en-GB" sz="2400">
              <a:latin typeface="Gill Sans MT"/>
            </a:endParaRPr>
          </a:p>
        </p:txBody>
      </p:sp>
    </p:spTree>
    <p:extLst>
      <p:ext uri="{BB962C8B-B14F-4D97-AF65-F5344CB8AC3E}">
        <p14:creationId xmlns:p14="http://schemas.microsoft.com/office/powerpoint/2010/main" val="3655135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3" presetClass="entr" presetSubtype="16"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p:cTn id="13"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4" dur="500" fill="hold"/>
                                        <p:tgtEl>
                                          <p:spTgt spid="3">
                                            <p:txEl>
                                              <p:pRg st="0" end="0"/>
                                            </p:txEl>
                                          </p:spTgt>
                                        </p:tgtEl>
                                        <p:attrNameLst>
                                          <p:attrName>ppt_h</p:attrName>
                                        </p:attrNameLst>
                                      </p:cBhvr>
                                      <p:tavLst>
                                        <p:tav tm="0">
                                          <p:val>
                                            <p:fltVal val="0"/>
                                          </p:val>
                                        </p:tav>
                                        <p:tav tm="100000">
                                          <p:val>
                                            <p:strVal val="#ppt_h"/>
                                          </p:val>
                                        </p:tav>
                                      </p:tavLst>
                                    </p:anim>
                                  </p:childTnLst>
                                </p:cTn>
                              </p:par>
                            </p:childTnLst>
                          </p:cTn>
                        </p:par>
                      </p:childTnLst>
                    </p:cTn>
                  </p:par>
                  <p:par>
                    <p:cTn id="15" fill="hold">
                      <p:stCondLst>
                        <p:cond delay="indefinite"/>
                      </p:stCondLst>
                      <p:childTnLst>
                        <p:par>
                          <p:cTn id="16" fill="hold">
                            <p:stCondLst>
                              <p:cond delay="0"/>
                            </p:stCondLst>
                            <p:childTnLst>
                              <p:par>
                                <p:cTn id="17" presetID="23" presetClass="entr" presetSubtype="16"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p:cTn id="19"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0" dur="500" fill="hold"/>
                                        <p:tgtEl>
                                          <p:spTgt spid="3">
                                            <p:txEl>
                                              <p:pRg st="2" end="2"/>
                                            </p:txEl>
                                          </p:spTgt>
                                        </p:tgtEl>
                                        <p:attrNameLst>
                                          <p:attrName>ppt_h</p:attrName>
                                        </p:attrNameLst>
                                      </p:cBhvr>
                                      <p:tavLst>
                                        <p:tav tm="0">
                                          <p:val>
                                            <p:fltVal val="0"/>
                                          </p:val>
                                        </p:tav>
                                        <p:tav tm="100000">
                                          <p:val>
                                            <p:strVal val="#ppt_h"/>
                                          </p:val>
                                        </p:tav>
                                      </p:tavLst>
                                    </p:anim>
                                  </p:childTnLst>
                                </p:cTn>
                              </p:par>
                            </p:childTnLst>
                          </p:cTn>
                        </p:par>
                      </p:childTnLst>
                    </p:cTn>
                  </p:par>
                  <p:par>
                    <p:cTn id="21" fill="hold">
                      <p:stCondLst>
                        <p:cond delay="indefinite"/>
                      </p:stCondLst>
                      <p:childTnLst>
                        <p:par>
                          <p:cTn id="22" fill="hold">
                            <p:stCondLst>
                              <p:cond delay="0"/>
                            </p:stCondLst>
                            <p:childTnLst>
                              <p:par>
                                <p:cTn id="23" presetID="23" presetClass="entr" presetSubtype="16"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p:cTn id="25"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6" dur="500" fill="hold"/>
                                        <p:tgtEl>
                                          <p:spTgt spid="3">
                                            <p:txEl>
                                              <p:pRg st="4" end="4"/>
                                            </p:txEl>
                                          </p:spTgt>
                                        </p:tgtEl>
                                        <p:attrNameLst>
                                          <p:attrName>ppt_h</p:attrName>
                                        </p:attrNameLst>
                                      </p:cBhvr>
                                      <p:tavLst>
                                        <p:tav tm="0">
                                          <p:val>
                                            <p:fltVal val="0"/>
                                          </p:val>
                                        </p:tav>
                                        <p:tav tm="100000">
                                          <p:val>
                                            <p:strVal val="#ppt_h"/>
                                          </p:val>
                                        </p:tav>
                                      </p:tavLst>
                                    </p:anim>
                                  </p:childTnLst>
                                </p:cTn>
                              </p:par>
                            </p:childTnLst>
                          </p:cTn>
                        </p:par>
                      </p:childTnLst>
                    </p:cTn>
                  </p:par>
                  <p:par>
                    <p:cTn id="27" fill="hold">
                      <p:stCondLst>
                        <p:cond delay="indefinite"/>
                      </p:stCondLst>
                      <p:childTnLst>
                        <p:par>
                          <p:cTn id="28" fill="hold">
                            <p:stCondLst>
                              <p:cond delay="0"/>
                            </p:stCondLst>
                            <p:childTnLst>
                              <p:par>
                                <p:cTn id="29" presetID="23" presetClass="entr" presetSubtype="16"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p:cTn id="31"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32" dur="500" fill="hold"/>
                                        <p:tgtEl>
                                          <p:spTgt spid="3">
                                            <p:txEl>
                                              <p:pRg st="6" end="6"/>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44653"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22083E-BC60-B013-915A-ADD2E13CF75E}"/>
              </a:ext>
            </a:extLst>
          </p:cNvPr>
          <p:cNvSpPr>
            <a:spLocks noGrp="1"/>
          </p:cNvSpPr>
          <p:nvPr>
            <p:ph type="title"/>
          </p:nvPr>
        </p:nvSpPr>
        <p:spPr>
          <a:xfrm>
            <a:off x="643466" y="643467"/>
            <a:ext cx="6242719" cy="1728044"/>
          </a:xfrm>
          <a:noFill/>
          <a:ln>
            <a:solidFill>
              <a:schemeClr val="bg1"/>
            </a:solidFill>
          </a:ln>
        </p:spPr>
        <p:txBody>
          <a:bodyPr wrap="square">
            <a:normAutofit/>
          </a:bodyPr>
          <a:lstStyle/>
          <a:p>
            <a:r>
              <a:rPr lang="en-GB" b="1">
                <a:solidFill>
                  <a:schemeClr val="bg1"/>
                </a:solidFill>
                <a:latin typeface="Times New Roman"/>
                <a:cs typeface="Times New Roman"/>
              </a:rPr>
              <a:t>A comparison with statistics</a:t>
            </a:r>
            <a:endParaRPr lang="en-US">
              <a:solidFill>
                <a:schemeClr val="bg1"/>
              </a:solidFill>
            </a:endParaRPr>
          </a:p>
        </p:txBody>
      </p:sp>
      <p:sp>
        <p:nvSpPr>
          <p:cNvPr id="3" name="Content Placeholder 2">
            <a:extLst>
              <a:ext uri="{FF2B5EF4-FFF2-40B4-BE49-F238E27FC236}">
                <a16:creationId xmlns:a16="http://schemas.microsoft.com/office/drawing/2014/main" id="{811F88D3-4DEC-D170-C7A8-FDECB8FB1EF7}"/>
              </a:ext>
            </a:extLst>
          </p:cNvPr>
          <p:cNvSpPr>
            <a:spLocks noGrp="1"/>
          </p:cNvSpPr>
          <p:nvPr>
            <p:ph idx="1"/>
          </p:nvPr>
        </p:nvSpPr>
        <p:spPr>
          <a:xfrm>
            <a:off x="643467" y="2638044"/>
            <a:ext cx="6242715" cy="3415622"/>
          </a:xfrm>
        </p:spPr>
        <p:txBody>
          <a:bodyPr vert="horz" lIns="91440" tIns="45720" rIns="91440" bIns="45720" rtlCol="0" anchor="t">
            <a:normAutofit lnSpcReduction="10000"/>
          </a:bodyPr>
          <a:lstStyle/>
          <a:p>
            <a:pPr>
              <a:lnSpc>
                <a:spcPct val="90000"/>
              </a:lnSpc>
            </a:pPr>
            <a:r>
              <a:rPr lang="en-GB" sz="1500">
                <a:solidFill>
                  <a:schemeClr val="bg1"/>
                </a:solidFill>
                <a:latin typeface="Times New Roman"/>
                <a:cs typeface="Times New Roman"/>
              </a:rPr>
              <a:t>The younger solicitors with PC holders (26-27) have also been outnumbering men with a fivefold increase.</a:t>
            </a:r>
            <a:endParaRPr lang="en-GB" sz="1500">
              <a:solidFill>
                <a:schemeClr val="bg1"/>
              </a:solidFill>
            </a:endParaRPr>
          </a:p>
          <a:p>
            <a:pPr>
              <a:lnSpc>
                <a:spcPct val="90000"/>
              </a:lnSpc>
            </a:pPr>
            <a:r>
              <a:rPr lang="en-GB" sz="1500">
                <a:solidFill>
                  <a:schemeClr val="bg1"/>
                </a:solidFill>
                <a:latin typeface="Times New Roman"/>
                <a:cs typeface="Times New Roman"/>
              </a:rPr>
              <a:t>However, the seniority gap still exists, but it has reduced since 2015, contributing to 32% of full equity partners being women . </a:t>
            </a:r>
            <a:endParaRPr lang="en-GB" sz="1500">
              <a:solidFill>
                <a:schemeClr val="bg1"/>
              </a:solidFill>
            </a:endParaRPr>
          </a:p>
          <a:p>
            <a:pPr>
              <a:lnSpc>
                <a:spcPct val="90000"/>
              </a:lnSpc>
            </a:pPr>
            <a:r>
              <a:rPr lang="en-GB" sz="1500">
                <a:solidFill>
                  <a:schemeClr val="bg1"/>
                </a:solidFill>
                <a:latin typeface="Times New Roman"/>
                <a:cs typeface="Times New Roman"/>
              </a:rPr>
              <a:t>However, there are still wider gaps in middle age as few women participate as they grow older. </a:t>
            </a:r>
            <a:endParaRPr lang="en-GB" sz="1500">
              <a:solidFill>
                <a:schemeClr val="bg1"/>
              </a:solidFill>
            </a:endParaRPr>
          </a:p>
          <a:p>
            <a:pPr>
              <a:lnSpc>
                <a:spcPct val="90000"/>
              </a:lnSpc>
            </a:pPr>
            <a:r>
              <a:rPr lang="en-GB" sz="1500">
                <a:solidFill>
                  <a:schemeClr val="bg1"/>
                </a:solidFill>
                <a:latin typeface="Times New Roman"/>
                <a:cs typeface="Times New Roman"/>
              </a:rPr>
              <a:t>In the past 5-6 years, the majority of the lawyers, accounting for 32%, were aged 25-32.</a:t>
            </a:r>
            <a:endParaRPr lang="en-GB" sz="1500">
              <a:solidFill>
                <a:schemeClr val="bg1"/>
              </a:solidFill>
            </a:endParaRPr>
          </a:p>
          <a:p>
            <a:pPr>
              <a:lnSpc>
                <a:spcPct val="90000"/>
              </a:lnSpc>
            </a:pPr>
            <a:r>
              <a:rPr lang="en-GB" sz="1500">
                <a:solidFill>
                  <a:schemeClr val="bg1"/>
                </a:solidFill>
                <a:latin typeface="Times New Roman"/>
                <a:cs typeface="Times New Roman"/>
              </a:rPr>
              <a:t>Around 7% of the lawyers with over 50 partners were between 50-64, against 21% who had one partner firm.</a:t>
            </a:r>
            <a:endParaRPr lang="en-GB" sz="1500">
              <a:solidFill>
                <a:schemeClr val="bg1"/>
              </a:solidFill>
            </a:endParaRPr>
          </a:p>
          <a:p>
            <a:pPr>
              <a:lnSpc>
                <a:spcPct val="90000"/>
              </a:lnSpc>
            </a:pPr>
            <a:r>
              <a:rPr lang="en-GB" sz="1500">
                <a:solidFill>
                  <a:schemeClr val="bg1"/>
                </a:solidFill>
                <a:latin typeface="Times New Roman"/>
                <a:cs typeface="Times New Roman"/>
              </a:rPr>
              <a:t>There has not been a notable change in the percentage of lawyers since 2021, from 35 to 65+ age.</a:t>
            </a:r>
          </a:p>
          <a:p>
            <a:pPr marL="0" indent="0">
              <a:lnSpc>
                <a:spcPct val="90000"/>
              </a:lnSpc>
              <a:buNone/>
            </a:pPr>
            <a:r>
              <a:rPr lang="en-GB" sz="1500">
                <a:solidFill>
                  <a:schemeClr val="bg1"/>
                </a:solidFill>
                <a:latin typeface="Times New Roman"/>
                <a:cs typeface="Times New Roman"/>
              </a:rPr>
              <a:t>   (SRA, 2024)</a:t>
            </a:r>
          </a:p>
          <a:p>
            <a:pPr>
              <a:lnSpc>
                <a:spcPct val="90000"/>
              </a:lnSpc>
            </a:pPr>
            <a:endParaRPr lang="en-GB" sz="1500">
              <a:solidFill>
                <a:schemeClr val="bg1"/>
              </a:solidFill>
              <a:latin typeface="Times New Roman"/>
              <a:cs typeface="Times New Roman"/>
            </a:endParaRPr>
          </a:p>
          <a:p>
            <a:pPr>
              <a:lnSpc>
                <a:spcPct val="90000"/>
              </a:lnSpc>
            </a:pPr>
            <a:endParaRPr lang="en-GB" sz="1500">
              <a:solidFill>
                <a:schemeClr val="bg1"/>
              </a:solidFill>
            </a:endParaRPr>
          </a:p>
        </p:txBody>
      </p:sp>
      <p:pic>
        <p:nvPicPr>
          <p:cNvPr id="4" name="Picture 3" descr="A table with text on it&#10;&#10;AI-generated content may be incorrect.">
            <a:extLst>
              <a:ext uri="{FF2B5EF4-FFF2-40B4-BE49-F238E27FC236}">
                <a16:creationId xmlns:a16="http://schemas.microsoft.com/office/drawing/2014/main" id="{4C3005CB-891A-D1AC-528E-790F329C10CB}"/>
              </a:ext>
            </a:extLst>
          </p:cNvPr>
          <p:cNvPicPr>
            <a:picLocks noChangeAspect="1"/>
          </p:cNvPicPr>
          <p:nvPr/>
        </p:nvPicPr>
        <p:blipFill>
          <a:blip r:embed="rId3"/>
          <a:stretch>
            <a:fillRect/>
          </a:stretch>
        </p:blipFill>
        <p:spPr>
          <a:xfrm>
            <a:off x="8129008" y="983249"/>
            <a:ext cx="3419524" cy="1940580"/>
          </a:xfrm>
          <a:prstGeom prst="rect">
            <a:avLst/>
          </a:prstGeom>
        </p:spPr>
      </p:pic>
    </p:spTree>
    <p:extLst>
      <p:ext uri="{BB962C8B-B14F-4D97-AF65-F5344CB8AC3E}">
        <p14:creationId xmlns:p14="http://schemas.microsoft.com/office/powerpoint/2010/main" val="42010757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DC7F0D-7263-163D-8B05-9570F1FDF6CD}"/>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GB" sz="3000" b="1">
                <a:solidFill>
                  <a:srgbClr val="FFFFFF"/>
                </a:solidFill>
                <a:latin typeface="Times New Roman"/>
                <a:cs typeface="Times New Roman"/>
              </a:rPr>
              <a:t>Analysis </a:t>
            </a:r>
            <a:endParaRPr lang="en-US" sz="3000">
              <a:solidFill>
                <a:srgbClr val="FFFFFF"/>
              </a:solidFill>
            </a:endParaRPr>
          </a:p>
          <a:p>
            <a:br>
              <a:rPr lang="en-US" sz="3000">
                <a:solidFill>
                  <a:srgbClr val="FFFFFF"/>
                </a:solidFill>
              </a:rPr>
            </a:br>
            <a:endParaRPr lang="en-US" sz="3000">
              <a:solidFill>
                <a:srgbClr val="FFFFFF"/>
              </a:solidFill>
            </a:endParaRPr>
          </a:p>
        </p:txBody>
      </p:sp>
      <p:sp>
        <p:nvSpPr>
          <p:cNvPr id="3" name="Content Placeholder 2">
            <a:extLst>
              <a:ext uri="{FF2B5EF4-FFF2-40B4-BE49-F238E27FC236}">
                <a16:creationId xmlns:a16="http://schemas.microsoft.com/office/drawing/2014/main" id="{FF5CBD86-7F61-056C-9972-59100302480C}"/>
              </a:ext>
            </a:extLst>
          </p:cNvPr>
          <p:cNvSpPr>
            <a:spLocks noGrp="1"/>
          </p:cNvSpPr>
          <p:nvPr>
            <p:ph idx="1"/>
          </p:nvPr>
        </p:nvSpPr>
        <p:spPr>
          <a:xfrm>
            <a:off x="5591695" y="1402080"/>
            <a:ext cx="5320696" cy="4053840"/>
          </a:xfrm>
        </p:spPr>
        <p:txBody>
          <a:bodyPr vert="horz" lIns="91440" tIns="45720" rIns="91440" bIns="45720" rtlCol="0" anchor="ctr">
            <a:normAutofit/>
          </a:bodyPr>
          <a:lstStyle/>
          <a:p>
            <a:pPr>
              <a:lnSpc>
                <a:spcPct val="90000"/>
              </a:lnSpc>
            </a:pPr>
            <a:r>
              <a:rPr lang="en-GB" sz="1100">
                <a:latin typeface="Times New Roman"/>
                <a:cs typeface="Times New Roman"/>
              </a:rPr>
              <a:t>In the UK law sector, there has been a positive movement towards diversity and inclusion within the solicitor profession.</a:t>
            </a:r>
            <a:endParaRPr lang="en-GB" sz="1100"/>
          </a:p>
          <a:p>
            <a:pPr>
              <a:lnSpc>
                <a:spcPct val="90000"/>
              </a:lnSpc>
            </a:pPr>
            <a:r>
              <a:rPr lang="en-GB" sz="1100">
                <a:latin typeface="Times New Roman"/>
                <a:cs typeface="Times New Roman"/>
              </a:rPr>
              <a:t>However, seniority gaps are still underrepresented, and a higher percentage of senior solicitors were found in small firms.</a:t>
            </a:r>
            <a:endParaRPr lang="en-GB" sz="1100"/>
          </a:p>
          <a:p>
            <a:pPr>
              <a:lnSpc>
                <a:spcPct val="90000"/>
              </a:lnSpc>
            </a:pPr>
            <a:r>
              <a:rPr lang="en-GB" sz="1100">
                <a:latin typeface="Times New Roman"/>
                <a:cs typeface="Times New Roman"/>
              </a:rPr>
              <a:t>Age discrimination has been unlawful, like other types of discrimination, since 2006 in the UK . </a:t>
            </a:r>
            <a:endParaRPr lang="en-GB" sz="1100"/>
          </a:p>
          <a:p>
            <a:pPr>
              <a:lnSpc>
                <a:spcPct val="90000"/>
              </a:lnSpc>
            </a:pPr>
            <a:r>
              <a:rPr lang="en-GB" sz="1100">
                <a:latin typeface="Times New Roman"/>
                <a:cs typeface="Times New Roman"/>
              </a:rPr>
              <a:t>This may reflect the career progression approach of solicitors and becoming a partner within a firm.</a:t>
            </a:r>
            <a:endParaRPr lang="en-GB" sz="1100"/>
          </a:p>
          <a:p>
            <a:pPr>
              <a:lnSpc>
                <a:spcPct val="90000"/>
              </a:lnSpc>
            </a:pPr>
            <a:r>
              <a:rPr lang="en-GB" sz="1100">
                <a:latin typeface="Times New Roman"/>
                <a:cs typeface="Times New Roman"/>
              </a:rPr>
              <a:t>Furthermore, the percentage of older solicitors who were overrepresented in smaller firms may resonate with their decision to continue their practice.</a:t>
            </a:r>
            <a:endParaRPr lang="en-GB" sz="1100"/>
          </a:p>
          <a:p>
            <a:pPr>
              <a:lnSpc>
                <a:spcPct val="90000"/>
              </a:lnSpc>
            </a:pPr>
            <a:r>
              <a:rPr lang="en-GB" sz="1100">
                <a:latin typeface="Times New Roman"/>
                <a:cs typeface="Times New Roman"/>
              </a:rPr>
              <a:t>The age representation in the law industry is comparatively low, which indicates that there are still gaps in recruiting older professionals for positions.</a:t>
            </a:r>
            <a:endParaRPr lang="en-GB" sz="1100"/>
          </a:p>
          <a:p>
            <a:pPr>
              <a:lnSpc>
                <a:spcPct val="90000"/>
              </a:lnSpc>
            </a:pPr>
            <a:r>
              <a:rPr lang="en-GB" sz="1100">
                <a:latin typeface="Times New Roman"/>
                <a:cs typeface="Times New Roman"/>
              </a:rPr>
              <a:t> The largest law firms in the UK have a higher proportion of professionals from younger demographics, while smaller law firms have a higher percentage of older solicitors.</a:t>
            </a:r>
            <a:endParaRPr lang="en-GB" sz="1100"/>
          </a:p>
          <a:p>
            <a:pPr marL="0" indent="0">
              <a:lnSpc>
                <a:spcPct val="90000"/>
              </a:lnSpc>
              <a:buNone/>
            </a:pPr>
            <a:r>
              <a:rPr lang="en-GB" sz="1100">
                <a:latin typeface="Times New Roman"/>
                <a:cs typeface="Times New Roman"/>
              </a:rPr>
              <a:t>     (SRA, 2024), (Financial Times, 2022)</a:t>
            </a:r>
            <a:r>
              <a:rPr lang="en-GB" sz="1100">
                <a:solidFill>
                  <a:srgbClr val="262626"/>
                </a:solidFill>
                <a:latin typeface="Times New Roman"/>
                <a:ea typeface="Calibri"/>
                <a:cs typeface="Times New Roman"/>
              </a:rPr>
              <a:t> </a:t>
            </a:r>
            <a:r>
              <a:rPr lang="en-US" sz="1100">
                <a:solidFill>
                  <a:srgbClr val="000000"/>
                </a:solidFill>
                <a:latin typeface="Times New Roman"/>
                <a:ea typeface="Calibri"/>
                <a:cs typeface="Calibri"/>
              </a:rPr>
              <a:t>(Reuters, 2025)</a:t>
            </a:r>
            <a:r>
              <a:rPr lang="en-US" sz="1100">
                <a:solidFill>
                  <a:srgbClr val="000000"/>
                </a:solidFill>
                <a:latin typeface="Times New Roman"/>
                <a:ea typeface="Calibri"/>
                <a:cs typeface="Times New Roman"/>
              </a:rPr>
              <a:t>(People Management, 2020) </a:t>
            </a:r>
          </a:p>
        </p:txBody>
      </p:sp>
    </p:spTree>
    <p:extLst>
      <p:ext uri="{BB962C8B-B14F-4D97-AF65-F5344CB8AC3E}">
        <p14:creationId xmlns:p14="http://schemas.microsoft.com/office/powerpoint/2010/main" val="459512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5" name="Picture 4" descr="Red toy person in front of two lines of white figures">
            <a:extLst>
              <a:ext uri="{FF2B5EF4-FFF2-40B4-BE49-F238E27FC236}">
                <a16:creationId xmlns:a16="http://schemas.microsoft.com/office/drawing/2014/main" id="{52DC0B96-13B6-46B7-6A5D-8510FAD5A850}"/>
              </a:ext>
            </a:extLst>
          </p:cNvPr>
          <p:cNvPicPr>
            <a:picLocks noChangeAspect="1"/>
          </p:cNvPicPr>
          <p:nvPr/>
        </p:nvPicPr>
        <p:blipFill>
          <a:blip r:embed="rId3"/>
          <a:srcRect l="22486" r="18966" b="5"/>
          <a:stretch/>
        </p:blipFill>
        <p:spPr>
          <a:xfrm>
            <a:off x="642" y="10"/>
            <a:ext cx="6096000" cy="6857990"/>
          </a:xfrm>
          <a:prstGeom prst="rect">
            <a:avLst/>
          </a:prstGeom>
        </p:spPr>
      </p:pic>
      <p:sp>
        <p:nvSpPr>
          <p:cNvPr id="2" name="Title 1">
            <a:extLst>
              <a:ext uri="{FF2B5EF4-FFF2-40B4-BE49-F238E27FC236}">
                <a16:creationId xmlns:a16="http://schemas.microsoft.com/office/drawing/2014/main" id="{9D0371EA-2574-C485-387A-289B30149712}"/>
              </a:ext>
            </a:extLst>
          </p:cNvPr>
          <p:cNvSpPr>
            <a:spLocks noGrp="1"/>
          </p:cNvSpPr>
          <p:nvPr>
            <p:ph type="title"/>
          </p:nvPr>
        </p:nvSpPr>
        <p:spPr>
          <a:xfrm>
            <a:off x="804672" y="2841505"/>
            <a:ext cx="4487298" cy="1174991"/>
          </a:xfrm>
          <a:solidFill>
            <a:schemeClr val="tx1">
              <a:alpha val="60000"/>
            </a:schemeClr>
          </a:solidFill>
          <a:ln>
            <a:solidFill>
              <a:schemeClr val="bg1"/>
            </a:solidFill>
          </a:ln>
        </p:spPr>
        <p:txBody>
          <a:bodyPr>
            <a:normAutofit/>
          </a:bodyPr>
          <a:lstStyle/>
          <a:p>
            <a:r>
              <a:rPr lang="en-GB" sz="1900" b="1">
                <a:solidFill>
                  <a:schemeClr val="bg1"/>
                </a:solidFill>
                <a:latin typeface="Times New Roman"/>
                <a:cs typeface="Times New Roman"/>
              </a:rPr>
              <a:t>Reform Suggestions</a:t>
            </a:r>
            <a:endParaRPr lang="en-US" sz="1900">
              <a:solidFill>
                <a:schemeClr val="bg1"/>
              </a:solidFill>
            </a:endParaRPr>
          </a:p>
          <a:p>
            <a:br>
              <a:rPr lang="en-US" sz="1900">
                <a:solidFill>
                  <a:schemeClr val="bg1"/>
                </a:solidFill>
              </a:rPr>
            </a:br>
            <a:endParaRPr lang="en-US" sz="1900">
              <a:solidFill>
                <a:schemeClr val="bg1"/>
              </a:solidFill>
            </a:endParaRPr>
          </a:p>
        </p:txBody>
      </p:sp>
      <p:sp>
        <p:nvSpPr>
          <p:cNvPr id="3" name="Content Placeholder 2">
            <a:extLst>
              <a:ext uri="{FF2B5EF4-FFF2-40B4-BE49-F238E27FC236}">
                <a16:creationId xmlns:a16="http://schemas.microsoft.com/office/drawing/2014/main" id="{43098FFC-DB85-168B-34D3-89BDED6A63B4}"/>
              </a:ext>
            </a:extLst>
          </p:cNvPr>
          <p:cNvSpPr>
            <a:spLocks noGrp="1"/>
          </p:cNvSpPr>
          <p:nvPr>
            <p:ph idx="1"/>
          </p:nvPr>
        </p:nvSpPr>
        <p:spPr>
          <a:xfrm>
            <a:off x="6743941" y="976129"/>
            <a:ext cx="4804931" cy="4919815"/>
          </a:xfrm>
        </p:spPr>
        <p:txBody>
          <a:bodyPr vert="horz" lIns="91440" tIns="45720" rIns="91440" bIns="45720" rtlCol="0" anchor="ctr">
            <a:normAutofit fontScale="92500" lnSpcReduction="20000"/>
          </a:bodyPr>
          <a:lstStyle/>
          <a:p>
            <a:r>
              <a:rPr lang="en-GB">
                <a:latin typeface="Times New Roman"/>
                <a:cs typeface="Times New Roman"/>
              </a:rPr>
              <a:t>It can be suggested to employ transparent hiring and progressive promotion to address age discrimination</a:t>
            </a:r>
            <a:endParaRPr lang="en-GB"/>
          </a:p>
          <a:p>
            <a:r>
              <a:rPr lang="en-GB">
                <a:latin typeface="Times New Roman"/>
                <a:cs typeface="Times New Roman"/>
              </a:rPr>
              <a:t>Focusing on transparent recruitment would help reduce the gaps and ensure fair candidate evaluation.</a:t>
            </a:r>
            <a:endParaRPr lang="en-GB"/>
          </a:p>
          <a:p>
            <a:r>
              <a:rPr lang="en-GB">
                <a:latin typeface="Times New Roman"/>
                <a:cs typeface="Times New Roman"/>
              </a:rPr>
              <a:t>Law institutions like the Law Society have integrated anonymised recruitment, where candidates are hired based on their skills and knowledge.</a:t>
            </a:r>
            <a:endParaRPr lang="en-GB"/>
          </a:p>
          <a:p>
            <a:r>
              <a:rPr lang="en-GB">
                <a:latin typeface="Times New Roman"/>
                <a:cs typeface="Times New Roman"/>
              </a:rPr>
              <a:t>Furthermore, in terms of age, career progression, flexibility as well as late career entrants, are suggested.</a:t>
            </a:r>
            <a:endParaRPr lang="en-GB"/>
          </a:p>
          <a:p>
            <a:r>
              <a:rPr lang="en-GB">
                <a:latin typeface="Times New Roman"/>
                <a:cs typeface="Times New Roman"/>
              </a:rPr>
              <a:t>It is also suggested to promote flexible working conditions which allow older individuals to balance responsibility and profession.</a:t>
            </a:r>
          </a:p>
          <a:p>
            <a:pPr marL="0" indent="0">
              <a:buNone/>
            </a:pPr>
            <a:r>
              <a:rPr lang="en-GB">
                <a:latin typeface="Times New Roman"/>
                <a:cs typeface="Times New Roman"/>
              </a:rPr>
              <a:t>(The Law Society, 2024) </a:t>
            </a:r>
            <a:r>
              <a:rPr lang="en-GB">
                <a:solidFill>
                  <a:srgbClr val="000000"/>
                </a:solidFill>
                <a:latin typeface="Times New Roman"/>
                <a:cs typeface="Times New Roman"/>
              </a:rPr>
              <a:t>(Hill Dickinson, 2024)</a:t>
            </a:r>
            <a:endParaRPr lang="en-GB">
              <a:latin typeface="Gill Sans MT" panose="020B0502020104020203"/>
              <a:cs typeface="Times New Roman"/>
            </a:endParaRPr>
          </a:p>
          <a:p>
            <a:pPr marL="0" indent="0">
              <a:buNone/>
            </a:pPr>
            <a:r>
              <a:rPr lang="en-GB">
                <a:solidFill>
                  <a:srgbClr val="000000"/>
                </a:solidFill>
                <a:latin typeface="Times New Roman"/>
                <a:cs typeface="Times New Roman"/>
              </a:rPr>
              <a:t>                        </a:t>
            </a:r>
            <a:r>
              <a:rPr lang="en-GB" sz="1900">
                <a:solidFill>
                  <a:srgbClr val="262626"/>
                </a:solidFill>
                <a:latin typeface="Times New Roman"/>
                <a:cs typeface="Times New Roman"/>
              </a:rPr>
              <a:t>(The Law Society, 2023) </a:t>
            </a:r>
            <a:endParaRPr lang="en-GB">
              <a:solidFill>
                <a:srgbClr val="000000"/>
              </a:solidFill>
              <a:latin typeface="Times New Roman"/>
              <a:cs typeface="Times New Roman"/>
            </a:endParaRPr>
          </a:p>
          <a:p>
            <a:endParaRPr lang="en-GB"/>
          </a:p>
        </p:txBody>
      </p:sp>
    </p:spTree>
    <p:extLst>
      <p:ext uri="{BB962C8B-B14F-4D97-AF65-F5344CB8AC3E}">
        <p14:creationId xmlns:p14="http://schemas.microsoft.com/office/powerpoint/2010/main" val="8308973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79ADE-4227-A3AD-83D0-42A51E959670}"/>
              </a:ext>
            </a:extLst>
          </p:cNvPr>
          <p:cNvSpPr>
            <a:spLocks noGrp="1"/>
          </p:cNvSpPr>
          <p:nvPr>
            <p:ph type="title"/>
          </p:nvPr>
        </p:nvSpPr>
        <p:spPr>
          <a:xfrm>
            <a:off x="804672" y="964692"/>
            <a:ext cx="5894832" cy="1188720"/>
          </a:xfrm>
        </p:spPr>
        <p:txBody>
          <a:bodyPr>
            <a:normAutofit/>
          </a:bodyPr>
          <a:lstStyle/>
          <a:p>
            <a:r>
              <a:rPr lang="en-GB" b="1">
                <a:latin typeface="Times New Roman"/>
                <a:cs typeface="Times New Roman"/>
              </a:rPr>
              <a:t>Conclusion</a:t>
            </a:r>
            <a:endParaRPr lang="en-US"/>
          </a:p>
        </p:txBody>
      </p:sp>
      <p:sp>
        <p:nvSpPr>
          <p:cNvPr id="3" name="Content Placeholder 2">
            <a:extLst>
              <a:ext uri="{FF2B5EF4-FFF2-40B4-BE49-F238E27FC236}">
                <a16:creationId xmlns:a16="http://schemas.microsoft.com/office/drawing/2014/main" id="{36589BEE-554C-1FB9-1EF4-DF38CA6BC40E}"/>
              </a:ext>
            </a:extLst>
          </p:cNvPr>
          <p:cNvSpPr>
            <a:spLocks noGrp="1"/>
          </p:cNvSpPr>
          <p:nvPr>
            <p:ph idx="1"/>
          </p:nvPr>
        </p:nvSpPr>
        <p:spPr>
          <a:xfrm>
            <a:off x="803243" y="2638044"/>
            <a:ext cx="5963317" cy="3263206"/>
          </a:xfrm>
        </p:spPr>
        <p:txBody>
          <a:bodyPr vert="horz" lIns="91440" tIns="45720" rIns="91440" bIns="45720" rtlCol="0" anchor="t">
            <a:normAutofit/>
          </a:bodyPr>
          <a:lstStyle/>
          <a:p>
            <a:pPr algn="just"/>
            <a:r>
              <a:rPr lang="en-GB">
                <a:solidFill>
                  <a:srgbClr val="000000"/>
                </a:solidFill>
                <a:latin typeface="Times New Roman"/>
                <a:ea typeface="Times New Roman"/>
                <a:cs typeface="Times New Roman"/>
              </a:rPr>
              <a:t>It can be concluded that diversity has significantly increased in the solicitor profession over the years.   </a:t>
            </a:r>
            <a:endParaRPr lang="en-GB">
              <a:solidFill>
                <a:srgbClr val="262626"/>
              </a:solidFill>
              <a:latin typeface="Gill Sans MT"/>
              <a:ea typeface="Times New Roman"/>
              <a:cs typeface="Times New Roman"/>
            </a:endParaRPr>
          </a:p>
          <a:p>
            <a:pPr algn="just"/>
            <a:r>
              <a:rPr lang="en-GB">
                <a:solidFill>
                  <a:srgbClr val="262626"/>
                </a:solidFill>
                <a:latin typeface="Times New Roman"/>
                <a:ea typeface="Times New Roman"/>
                <a:cs typeface="Times New Roman"/>
              </a:rPr>
              <a:t>However, discrepancy still exist in teams of age, especially in larger firms, where younger solicitors are recruited mainly.</a:t>
            </a:r>
            <a:endParaRPr lang="en-GB">
              <a:solidFill>
                <a:srgbClr val="262626"/>
              </a:solidFill>
              <a:latin typeface="Gill Sans MT"/>
              <a:ea typeface="Times New Roman"/>
              <a:cs typeface="Times New Roman"/>
            </a:endParaRPr>
          </a:p>
          <a:p>
            <a:endParaRPr lang="en-GB">
              <a:solidFill>
                <a:srgbClr val="262626"/>
              </a:solidFill>
              <a:latin typeface="Gill Sans MT"/>
              <a:ea typeface="Times New Roman"/>
              <a:cs typeface="Times New Roman"/>
            </a:endParaRPr>
          </a:p>
        </p:txBody>
      </p:sp>
      <p:sp>
        <p:nvSpPr>
          <p:cNvPr id="10" name="Rectangle 9">
            <a:extLst>
              <a:ext uri="{FF2B5EF4-FFF2-40B4-BE49-F238E27FC236}">
                <a16:creationId xmlns:a16="http://schemas.microsoft.com/office/drawing/2014/main" id="{879398A9-0D0D-4901-BDDF-B3D93CECA7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6706" y="964692"/>
            <a:ext cx="3986784" cy="4936558"/>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11FEC3B-E514-4E21-B2CB-7903A73569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1298" y="1128683"/>
            <a:ext cx="3657600" cy="460857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Laptop Secure">
            <a:extLst>
              <a:ext uri="{FF2B5EF4-FFF2-40B4-BE49-F238E27FC236}">
                <a16:creationId xmlns:a16="http://schemas.microsoft.com/office/drawing/2014/main" id="{00F609C8-0718-A006-F7C8-A816ED62CBA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715890" y="1768763"/>
            <a:ext cx="3328416" cy="3328416"/>
          </a:xfrm>
          <a:prstGeom prst="rect">
            <a:avLst/>
          </a:prstGeom>
        </p:spPr>
      </p:pic>
    </p:spTree>
    <p:extLst>
      <p:ext uri="{BB962C8B-B14F-4D97-AF65-F5344CB8AC3E}">
        <p14:creationId xmlns:p14="http://schemas.microsoft.com/office/powerpoint/2010/main" val="10990575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698F1D-CD6A-0A91-37FB-83B3EEDA7567}"/>
              </a:ext>
            </a:extLst>
          </p:cNvPr>
          <p:cNvSpPr>
            <a:spLocks noGrp="1"/>
          </p:cNvSpPr>
          <p:nvPr>
            <p:ph type="title"/>
          </p:nvPr>
        </p:nvSpPr>
        <p:spPr/>
        <p:txBody>
          <a:bodyPr/>
          <a:lstStyle/>
          <a:p>
            <a:r>
              <a:rPr lang="en-US">
                <a:latin typeface="Perpetua"/>
              </a:rPr>
              <a:t>Research Timeline </a:t>
            </a:r>
          </a:p>
        </p:txBody>
      </p:sp>
      <p:cxnSp>
        <p:nvCxnSpPr>
          <p:cNvPr id="3" name="Straight Arrow Connector 2">
            <a:extLst>
              <a:ext uri="{FF2B5EF4-FFF2-40B4-BE49-F238E27FC236}">
                <a16:creationId xmlns:a16="http://schemas.microsoft.com/office/drawing/2014/main" id="{D4023653-0C6C-743E-D912-CE5CB8CEB18B}"/>
              </a:ext>
            </a:extLst>
          </p:cNvPr>
          <p:cNvCxnSpPr/>
          <p:nvPr/>
        </p:nvCxnSpPr>
        <p:spPr>
          <a:xfrm>
            <a:off x="815694" y="2456245"/>
            <a:ext cx="14886" cy="3929992"/>
          </a:xfrm>
          <a:prstGeom prst="straightConnector1">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F2022F1D-7058-B73C-919F-C3972722478C}"/>
              </a:ext>
            </a:extLst>
          </p:cNvPr>
          <p:cNvSpPr txBox="1"/>
          <p:nvPr/>
        </p:nvSpPr>
        <p:spPr>
          <a:xfrm>
            <a:off x="896742" y="2616432"/>
            <a:ext cx="10405548"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Calibri"/>
              <a:buChar char="-"/>
            </a:pPr>
            <a:r>
              <a:rPr lang="en-US">
                <a:latin typeface="Aptos"/>
              </a:rPr>
              <a:t>WC 17/03/2025: background reading</a:t>
            </a:r>
          </a:p>
          <a:p>
            <a:pPr marL="285750" indent="-285750">
              <a:buFont typeface="Calibri"/>
              <a:buChar char="-"/>
            </a:pPr>
            <a:endParaRPr lang="en-US">
              <a:latin typeface="Aptos"/>
            </a:endParaRPr>
          </a:p>
          <a:p>
            <a:pPr marL="285750" indent="-285750">
              <a:buFont typeface="Calibri"/>
              <a:buChar char="-"/>
            </a:pPr>
            <a:endParaRPr lang="en-US">
              <a:latin typeface="Aptos"/>
            </a:endParaRPr>
          </a:p>
          <a:p>
            <a:pPr marL="285750" indent="-285750">
              <a:buFont typeface="Calibri"/>
              <a:buChar char="-"/>
            </a:pPr>
            <a:r>
              <a:rPr lang="en-US">
                <a:latin typeface="Aptos"/>
              </a:rPr>
              <a:t>WC 17/03/2025: planning </a:t>
            </a:r>
          </a:p>
          <a:p>
            <a:pPr marL="285750" indent="-285750">
              <a:buFont typeface="Calibri"/>
              <a:buChar char="-"/>
            </a:pPr>
            <a:endParaRPr lang="en-US">
              <a:latin typeface="Aptos"/>
            </a:endParaRPr>
          </a:p>
          <a:p>
            <a:pPr marL="285750" indent="-285750">
              <a:buFont typeface="Calibri"/>
              <a:buChar char="-"/>
            </a:pPr>
            <a:endParaRPr lang="en-US">
              <a:latin typeface="Aptos"/>
            </a:endParaRPr>
          </a:p>
          <a:p>
            <a:pPr marL="285750" indent="-285750">
              <a:buFont typeface="Calibri"/>
              <a:buChar char="-"/>
            </a:pPr>
            <a:r>
              <a:rPr lang="en-US">
                <a:latin typeface="Aptos"/>
              </a:rPr>
              <a:t>WC 24/03/2025: structure </a:t>
            </a:r>
          </a:p>
          <a:p>
            <a:pPr marL="285750" indent="-285750">
              <a:buFont typeface="Calibri"/>
              <a:buChar char="-"/>
            </a:pPr>
            <a:endParaRPr lang="en-US">
              <a:latin typeface="Aptos"/>
            </a:endParaRPr>
          </a:p>
          <a:p>
            <a:pPr marL="285750" indent="-285750">
              <a:buFont typeface="Calibri"/>
              <a:buChar char="-"/>
            </a:pPr>
            <a:endParaRPr lang="en-US">
              <a:latin typeface="Aptos"/>
            </a:endParaRPr>
          </a:p>
          <a:p>
            <a:pPr marL="285750" indent="-285750">
              <a:buFont typeface="Calibri"/>
              <a:buChar char="-"/>
            </a:pPr>
            <a:r>
              <a:rPr lang="en-US">
                <a:latin typeface="Aptos"/>
              </a:rPr>
              <a:t>WC 07/04/25: wider reading </a:t>
            </a:r>
          </a:p>
          <a:p>
            <a:pPr marL="285750" indent="-285750">
              <a:buFont typeface="Calibri"/>
              <a:buChar char="-"/>
            </a:pPr>
            <a:endParaRPr lang="en-US">
              <a:latin typeface="Aptos"/>
            </a:endParaRPr>
          </a:p>
          <a:p>
            <a:pPr marL="285750" indent="-285750">
              <a:buFont typeface="Calibri"/>
              <a:buChar char="-"/>
            </a:pPr>
            <a:endParaRPr lang="en-US">
              <a:latin typeface="Aptos"/>
            </a:endParaRPr>
          </a:p>
          <a:p>
            <a:pPr marL="285750" indent="-285750">
              <a:buFont typeface="Calibri"/>
              <a:buChar char="-"/>
            </a:pPr>
            <a:r>
              <a:rPr lang="en-US">
                <a:latin typeface="Aptos"/>
              </a:rPr>
              <a:t>WC 21/04/2025: reflection and finishes</a:t>
            </a:r>
          </a:p>
          <a:p>
            <a:pPr marL="285750" indent="-285750">
              <a:buFont typeface="Calibri"/>
              <a:buChar char="-"/>
            </a:pPr>
            <a:endParaRPr lang="en-US">
              <a:latin typeface="Aptos"/>
            </a:endParaRPr>
          </a:p>
          <a:p>
            <a:pPr marL="285750" indent="-285750">
              <a:buFont typeface="Calibri"/>
              <a:buChar char="-"/>
            </a:pPr>
            <a:endParaRPr lang="en-US">
              <a:latin typeface="Aptos"/>
            </a:endParaRPr>
          </a:p>
        </p:txBody>
      </p:sp>
    </p:spTree>
    <p:extLst>
      <p:ext uri="{BB962C8B-B14F-4D97-AF65-F5344CB8AC3E}">
        <p14:creationId xmlns:p14="http://schemas.microsoft.com/office/powerpoint/2010/main" val="24752293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AD1553-E086-E6C0-C8A1-B4EF71A6D33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FC23862-2624-CBB1-83F9-8C0EE5B8E760}"/>
              </a:ext>
            </a:extLst>
          </p:cNvPr>
          <p:cNvSpPr>
            <a:spLocks noGrp="1"/>
          </p:cNvSpPr>
          <p:nvPr>
            <p:ph type="title"/>
          </p:nvPr>
        </p:nvSpPr>
        <p:spPr/>
        <p:txBody>
          <a:bodyPr/>
          <a:lstStyle/>
          <a:p>
            <a:r>
              <a:rPr lang="en-GB" u="sng">
                <a:latin typeface="Perpetua"/>
              </a:rPr>
              <a:t>Reference list</a:t>
            </a:r>
          </a:p>
        </p:txBody>
      </p:sp>
      <p:sp>
        <p:nvSpPr>
          <p:cNvPr id="3" name="Content Placeholder 2">
            <a:extLst>
              <a:ext uri="{FF2B5EF4-FFF2-40B4-BE49-F238E27FC236}">
                <a16:creationId xmlns:a16="http://schemas.microsoft.com/office/drawing/2014/main" id="{0268FF82-837E-492C-D2DD-18F4C2F903B0}"/>
              </a:ext>
            </a:extLst>
          </p:cNvPr>
          <p:cNvSpPr>
            <a:spLocks noGrp="1"/>
          </p:cNvSpPr>
          <p:nvPr>
            <p:ph idx="1"/>
          </p:nvPr>
        </p:nvSpPr>
        <p:spPr>
          <a:xfrm>
            <a:off x="2231136" y="2523026"/>
            <a:ext cx="7729728" cy="4165905"/>
          </a:xfrm>
        </p:spPr>
        <p:txBody>
          <a:bodyPr vert="horz" lIns="91440" tIns="45720" rIns="91440" bIns="45720" rtlCol="0" anchor="t">
            <a:normAutofit/>
          </a:bodyPr>
          <a:lstStyle/>
          <a:p>
            <a:pPr>
              <a:spcBef>
                <a:spcPts val="0"/>
              </a:spcBef>
            </a:pPr>
            <a:endParaRPr lang="en-US" sz="1100" i="1">
              <a:solidFill>
                <a:srgbClr val="262626"/>
              </a:solidFill>
              <a:latin typeface="Gill Sans MT"/>
              <a:ea typeface="Calibri"/>
              <a:cs typeface="Times New Roman"/>
            </a:endParaRPr>
          </a:p>
          <a:p>
            <a:pPr marL="171450" indent="-171450">
              <a:spcBef>
                <a:spcPts val="0"/>
              </a:spcBef>
            </a:pPr>
            <a:endParaRPr lang="en-US" sz="1200">
              <a:solidFill>
                <a:srgbClr val="000000"/>
              </a:solidFill>
              <a:latin typeface="Aptos"/>
              <a:ea typeface="Calibri"/>
              <a:cs typeface="Times New Roman"/>
            </a:endParaRPr>
          </a:p>
          <a:p>
            <a:endParaRPr lang="en-US" sz="1200">
              <a:solidFill>
                <a:srgbClr val="000000"/>
              </a:solidFill>
              <a:latin typeface="Aptos"/>
              <a:ea typeface="Calibri"/>
              <a:cs typeface="Times New Roman"/>
            </a:endParaRPr>
          </a:p>
          <a:p>
            <a:endParaRPr lang="en-US" sz="1200">
              <a:solidFill>
                <a:srgbClr val="000000"/>
              </a:solidFill>
              <a:latin typeface="Aptos"/>
              <a:ea typeface="Calibri"/>
              <a:cs typeface="Times New Roman"/>
            </a:endParaRPr>
          </a:p>
          <a:p>
            <a:endParaRPr lang="en-GB" sz="1200">
              <a:latin typeface="Gill Sans MT" panose="020B0502020104020203"/>
              <a:ea typeface="Calibri"/>
              <a:cs typeface="Times New Roman"/>
            </a:endParaRPr>
          </a:p>
          <a:p>
            <a:endParaRPr lang="en-GB" sz="1200">
              <a:latin typeface="Aptos"/>
              <a:ea typeface="Calibri"/>
              <a:cs typeface="Times New Roman"/>
            </a:endParaRPr>
          </a:p>
          <a:p>
            <a:endParaRPr lang="en-GB" sz="1200">
              <a:latin typeface="Aptos"/>
              <a:ea typeface="Calibri"/>
              <a:cs typeface="Times New Roman"/>
            </a:endParaRPr>
          </a:p>
          <a:p>
            <a:endParaRPr lang="en-GB" sz="1200">
              <a:latin typeface="Calibri"/>
              <a:ea typeface="Calibri"/>
              <a:cs typeface="Times New Roman"/>
            </a:endParaRPr>
          </a:p>
          <a:p>
            <a:endParaRPr lang="en-GB"/>
          </a:p>
        </p:txBody>
      </p:sp>
      <p:sp>
        <p:nvSpPr>
          <p:cNvPr id="4" name="TextBox 3">
            <a:extLst>
              <a:ext uri="{FF2B5EF4-FFF2-40B4-BE49-F238E27FC236}">
                <a16:creationId xmlns:a16="http://schemas.microsoft.com/office/drawing/2014/main" id="{C3F6DB15-8490-07FC-6105-13729F662F76}"/>
              </a:ext>
            </a:extLst>
          </p:cNvPr>
          <p:cNvSpPr txBox="1"/>
          <p:nvPr/>
        </p:nvSpPr>
        <p:spPr>
          <a:xfrm>
            <a:off x="940256" y="2471188"/>
            <a:ext cx="10342827" cy="35235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
              <a:buChar char="•"/>
            </a:pPr>
            <a:r>
              <a:rPr lang="en-GB" sz="1100" err="1">
                <a:latin typeface="Aptos"/>
              </a:rPr>
              <a:t>Chartlands</a:t>
            </a:r>
            <a:r>
              <a:rPr lang="en-GB" sz="1100">
                <a:latin typeface="Aptos"/>
              </a:rPr>
              <a:t> Chambers Northampton (</a:t>
            </a:r>
            <a:r>
              <a:rPr lang="en-GB" sz="1100" err="1">
                <a:latin typeface="Aptos"/>
              </a:rPr>
              <a:t>n.d</a:t>
            </a:r>
            <a:r>
              <a:rPr lang="en-GB" sz="1100">
                <a:latin typeface="Aptos"/>
              </a:rPr>
              <a:t>) </a:t>
            </a:r>
            <a:r>
              <a:rPr lang="en-GB" sz="1100" i="1">
                <a:latin typeface="Aptos"/>
              </a:rPr>
              <a:t>What is the role of a solicitor in a criminal case. </a:t>
            </a:r>
            <a:r>
              <a:rPr lang="en-GB" sz="1100">
                <a:latin typeface="Aptos"/>
              </a:rPr>
              <a:t>Available at: </a:t>
            </a:r>
            <a:r>
              <a:rPr lang="en-GB" sz="1100">
                <a:hlinkClick r:id="rId2"/>
              </a:rPr>
              <a:t>What is the role of a solicitor in a criminal case</a:t>
            </a:r>
            <a:r>
              <a:rPr lang="en-GB" sz="1100">
                <a:solidFill>
                  <a:srgbClr val="262626"/>
                </a:solidFill>
              </a:rPr>
              <a:t> (Accessed: 26 April 2025).</a:t>
            </a:r>
            <a:endParaRPr lang="en-GB" sz="1100"/>
          </a:p>
          <a:p>
            <a:pPr marL="285750" indent="-285750">
              <a:lnSpc>
                <a:spcPct val="90000"/>
              </a:lnSpc>
              <a:spcBef>
                <a:spcPts val="1000"/>
              </a:spcBef>
              <a:buFont typeface="Arial"/>
              <a:buChar char="•"/>
            </a:pPr>
            <a:r>
              <a:rPr lang="en-GB" sz="1000">
                <a:latin typeface="Aptos"/>
              </a:rPr>
              <a:t>Ching, J. (2025) ‘European Journal of Legal Education’, </a:t>
            </a:r>
            <a:r>
              <a:rPr lang="en-GB" sz="1000" i="1">
                <a:latin typeface="Aptos"/>
              </a:rPr>
              <a:t>Liberty and the Legal Services Act: the new qualifying regime for solicitors in England, </a:t>
            </a:r>
            <a:r>
              <a:rPr lang="en-GB" sz="1000">
                <a:latin typeface="Aptos"/>
              </a:rPr>
              <a:t>pp. 1-3. Available at:</a:t>
            </a:r>
            <a:r>
              <a:rPr lang="en-GB" sz="1000">
                <a:hlinkClick r:id="rId3"/>
              </a:rPr>
              <a:t> View of Liberty and the legal services act</a:t>
            </a:r>
            <a:r>
              <a:rPr lang="en-GB" sz="1000">
                <a:solidFill>
                  <a:srgbClr val="262626"/>
                </a:solidFill>
              </a:rPr>
              <a:t> (Accessed: 25 April 2025).</a:t>
            </a:r>
          </a:p>
          <a:p>
            <a:pPr marL="285750" indent="-285750">
              <a:lnSpc>
                <a:spcPct val="90000"/>
              </a:lnSpc>
              <a:spcBef>
                <a:spcPts val="1000"/>
              </a:spcBef>
              <a:buFont typeface="Arial"/>
              <a:buChar char="•"/>
            </a:pPr>
            <a:r>
              <a:rPr lang="en-US" sz="800">
                <a:solidFill>
                  <a:srgbClr val="000000"/>
                </a:solidFill>
                <a:latin typeface="Aptos"/>
              </a:rPr>
              <a:t>EJ Legal (2021) </a:t>
            </a:r>
            <a:r>
              <a:rPr lang="en-US" sz="800" i="1">
                <a:solidFill>
                  <a:srgbClr val="000000"/>
                </a:solidFill>
                <a:latin typeface="Aptos"/>
              </a:rPr>
              <a:t>A Decade of Diversity Data: What has Changed in the Legal Profession?</a:t>
            </a:r>
            <a:r>
              <a:rPr lang="en-US" sz="800">
                <a:solidFill>
                  <a:srgbClr val="000000"/>
                </a:solidFill>
                <a:latin typeface="Aptos"/>
              </a:rPr>
              <a:t> Available at: </a:t>
            </a:r>
            <a:r>
              <a:rPr lang="en-US" sz="800">
                <a:solidFill>
                  <a:srgbClr val="262626"/>
                </a:solidFill>
                <a:latin typeface="Aptos"/>
                <a:hlinkClick r:id="rId4"/>
              </a:rPr>
              <a:t>https://www.ejlegal.co.uk/blog/2021/01/a-decade-of-diversity-data-what-has-changed-in-the-legal-profession?source=bing.com</a:t>
            </a:r>
            <a:r>
              <a:rPr lang="en-US" sz="800">
                <a:solidFill>
                  <a:srgbClr val="000000"/>
                </a:solidFill>
                <a:latin typeface="Aptos"/>
              </a:rPr>
              <a:t> (Accessed: 31 March 2025)</a:t>
            </a:r>
          </a:p>
          <a:p>
            <a:pPr marL="285750" indent="-285750">
              <a:lnSpc>
                <a:spcPct val="90000"/>
              </a:lnSpc>
              <a:spcBef>
                <a:spcPts val="1000"/>
              </a:spcBef>
              <a:buFont typeface="Arial"/>
              <a:buChar char="•"/>
            </a:pPr>
            <a:r>
              <a:rPr lang="en-GB" sz="900">
                <a:solidFill>
                  <a:srgbClr val="404040"/>
                </a:solidFill>
                <a:latin typeface="Times New Roman"/>
                <a:cs typeface="Times New Roman"/>
              </a:rPr>
              <a:t>Financial Times (2022) </a:t>
            </a:r>
            <a:r>
              <a:rPr lang="en-GB" sz="900" i="1">
                <a:solidFill>
                  <a:srgbClr val="404040"/>
                </a:solidFill>
                <a:latin typeface="Times New Roman"/>
                <a:cs typeface="Times New Roman"/>
              </a:rPr>
              <a:t>UK law firms rethink ageism</a:t>
            </a:r>
            <a:r>
              <a:rPr lang="en-GB" sz="900">
                <a:solidFill>
                  <a:srgbClr val="404040"/>
                </a:solidFill>
                <a:latin typeface="Times New Roman"/>
                <a:cs typeface="Times New Roman"/>
              </a:rPr>
              <a:t>, </a:t>
            </a:r>
            <a:r>
              <a:rPr lang="en-GB" sz="900" i="1">
                <a:solidFill>
                  <a:srgbClr val="404040"/>
                </a:solidFill>
                <a:latin typeface="Times New Roman"/>
                <a:cs typeface="Times New Roman"/>
              </a:rPr>
              <a:t>Subscribe to read</a:t>
            </a:r>
            <a:r>
              <a:rPr lang="en-GB" sz="900">
                <a:solidFill>
                  <a:srgbClr val="404040"/>
                </a:solidFill>
                <a:latin typeface="Times New Roman"/>
                <a:cs typeface="Times New Roman"/>
              </a:rPr>
              <a:t>. Available at: </a:t>
            </a:r>
            <a:r>
              <a:rPr lang="en-GB" sz="900">
                <a:solidFill>
                  <a:srgbClr val="000000"/>
                </a:solidFill>
                <a:latin typeface="Times New Roman"/>
                <a:cs typeface="Times New Roman"/>
                <a:hlinkClick r:id="rId5"/>
              </a:rPr>
              <a:t>https://www.ft.com/content/637d91d1-3dd8-4ad8-ad06-60245bf1ecee</a:t>
            </a:r>
            <a:r>
              <a:rPr lang="en-GB" sz="900">
                <a:solidFill>
                  <a:srgbClr val="404040"/>
                </a:solidFill>
                <a:latin typeface="Times New Roman"/>
                <a:cs typeface="Times New Roman"/>
              </a:rPr>
              <a:t> (Accessed: 01 April 2025). </a:t>
            </a:r>
          </a:p>
          <a:p>
            <a:pPr marL="285750" indent="-285750">
              <a:lnSpc>
                <a:spcPct val="90000"/>
              </a:lnSpc>
              <a:spcBef>
                <a:spcPts val="1000"/>
              </a:spcBef>
              <a:buFont typeface="Arial"/>
              <a:buChar char="•"/>
            </a:pPr>
            <a:r>
              <a:rPr lang="en-GB" sz="1000">
                <a:solidFill>
                  <a:srgbClr val="404040"/>
                </a:solidFill>
                <a:latin typeface="Times New Roman"/>
                <a:cs typeface="Times New Roman"/>
              </a:rPr>
              <a:t>Hill Dickinson (2024). </a:t>
            </a:r>
            <a:r>
              <a:rPr lang="en-GB" sz="1000" i="1">
                <a:solidFill>
                  <a:srgbClr val="404040"/>
                </a:solidFill>
                <a:latin typeface="Times New Roman"/>
                <a:cs typeface="Times New Roman"/>
              </a:rPr>
              <a:t>What does flexible working look like at Hill Dickinson?</a:t>
            </a:r>
            <a:r>
              <a:rPr lang="en-GB" sz="1000">
                <a:solidFill>
                  <a:srgbClr val="404040"/>
                </a:solidFill>
                <a:latin typeface="Times New Roman"/>
                <a:cs typeface="Times New Roman"/>
              </a:rPr>
              <a:t>, </a:t>
            </a:r>
            <a:r>
              <a:rPr lang="en-GB" sz="1000" i="1">
                <a:solidFill>
                  <a:srgbClr val="404040"/>
                </a:solidFill>
                <a:latin typeface="Times New Roman"/>
                <a:cs typeface="Times New Roman"/>
              </a:rPr>
              <a:t>Hill Dickinson</a:t>
            </a:r>
            <a:r>
              <a:rPr lang="en-GB" sz="1000">
                <a:solidFill>
                  <a:srgbClr val="404040"/>
                </a:solidFill>
                <a:latin typeface="Times New Roman"/>
                <a:cs typeface="Times New Roman"/>
              </a:rPr>
              <a:t>. Available at: </a:t>
            </a:r>
            <a:r>
              <a:rPr lang="en-GB" sz="1000">
                <a:solidFill>
                  <a:srgbClr val="404040"/>
                </a:solidFill>
                <a:latin typeface="Times New Roman"/>
                <a:cs typeface="Times New Roman"/>
                <a:hlinkClick r:id="rId6"/>
              </a:rPr>
              <a:t>https://www.hilldickinson.com/insights/articles/what-does-flexible-working-look-hill-dickinson#:~:text=Ensuring%20that%20our%20employees%20maintain,an%20in%2Doffice%20docking%20station</a:t>
            </a:r>
            <a:r>
              <a:rPr lang="en-GB" sz="1000">
                <a:solidFill>
                  <a:srgbClr val="404040"/>
                </a:solidFill>
                <a:latin typeface="Times New Roman"/>
                <a:cs typeface="Times New Roman"/>
              </a:rPr>
              <a:t>. (Accessed: 31 March 2025). </a:t>
            </a:r>
          </a:p>
          <a:p>
            <a:pPr marL="285750" indent="-285750">
              <a:spcBef>
                <a:spcPts val="1000"/>
              </a:spcBef>
              <a:buFont typeface="Arial"/>
              <a:buChar char="•"/>
            </a:pPr>
            <a:r>
              <a:rPr lang="en-GB" sz="1000">
                <a:solidFill>
                  <a:srgbClr val="000000"/>
                </a:solidFill>
                <a:latin typeface="Aptos"/>
                <a:cs typeface="Times New Roman"/>
              </a:rPr>
              <a:t>LawCareers.net. (2021) </a:t>
            </a:r>
            <a:r>
              <a:rPr lang="en-GB" sz="1000" i="1">
                <a:solidFill>
                  <a:srgbClr val="000000"/>
                </a:solidFill>
                <a:latin typeface="Aptos"/>
                <a:cs typeface="Times New Roman"/>
              </a:rPr>
              <a:t>Law firms take action to increase diversity in the legal profession</a:t>
            </a:r>
            <a:r>
              <a:rPr lang="en-GB" sz="1000">
                <a:solidFill>
                  <a:srgbClr val="000000"/>
                </a:solidFill>
                <a:latin typeface="Aptos"/>
                <a:cs typeface="Times New Roman"/>
              </a:rPr>
              <a:t>. Available at: </a:t>
            </a:r>
            <a:r>
              <a:rPr lang="en-GB" sz="1000">
                <a:solidFill>
                  <a:srgbClr val="000000"/>
                </a:solidFill>
                <a:latin typeface="Aptos"/>
                <a:cs typeface="Times New Roman"/>
                <a:hlinkClick r:id="rId7"/>
              </a:rPr>
              <a:t>https://www.lawcareers.net/Explore/Features/21092021-Law-firms-take-action-to-increase-diversity-in-the-legal-profession</a:t>
            </a:r>
            <a:r>
              <a:rPr lang="en-GB" sz="1000">
                <a:solidFill>
                  <a:srgbClr val="000000"/>
                </a:solidFill>
                <a:latin typeface="Aptos"/>
                <a:cs typeface="Times New Roman"/>
              </a:rPr>
              <a:t>. (Accessed: 2 April 2025)</a:t>
            </a:r>
            <a:endParaRPr lang="en-US" sz="1000">
              <a:solidFill>
                <a:srgbClr val="000000"/>
              </a:solidFill>
              <a:latin typeface="Aptos"/>
              <a:cs typeface="Times New Roman"/>
            </a:endParaRPr>
          </a:p>
          <a:p>
            <a:pPr marL="285750" indent="-285750">
              <a:spcBef>
                <a:spcPts val="1000"/>
              </a:spcBef>
              <a:buFont typeface="Arial"/>
              <a:buChar char="•"/>
            </a:pPr>
            <a:r>
              <a:rPr lang="en-US" sz="800">
                <a:solidFill>
                  <a:srgbClr val="000000"/>
                </a:solidFill>
                <a:latin typeface="Aptos"/>
                <a:cs typeface="Times New Roman"/>
              </a:rPr>
              <a:t>Ministry of Justice (2020) </a:t>
            </a:r>
            <a:r>
              <a:rPr lang="en-US" sz="800" i="1">
                <a:solidFill>
                  <a:srgbClr val="000000"/>
                </a:solidFill>
                <a:latin typeface="Aptos"/>
                <a:cs typeface="Times New Roman"/>
              </a:rPr>
              <a:t>Diversity of the judiciary: Legal professions, new appointments and current post-holders – 2020 statistics</a:t>
            </a:r>
            <a:r>
              <a:rPr lang="en-US" sz="800">
                <a:solidFill>
                  <a:srgbClr val="000000"/>
                </a:solidFill>
                <a:latin typeface="Aptos"/>
                <a:cs typeface="Times New Roman"/>
              </a:rPr>
              <a:t>. Available at: </a:t>
            </a:r>
            <a:r>
              <a:rPr lang="en-US" sz="800">
                <a:solidFill>
                  <a:srgbClr val="000000"/>
                </a:solidFill>
                <a:latin typeface="Aptos"/>
                <a:cs typeface="Times New Roman"/>
                <a:hlinkClick r:id="rId8"/>
              </a:rPr>
              <a:t>https://assets.publishing.service.gov.uk/media/5f62b4d98fa8f5106d15640f/diversity-of-the-judiciary-2020-statistics-web.pdf#:~:text=For%20those%20with%20over%2015%20years%20of%20legal,Queen%E2%80%99s%20Counsel%20barristers%20and%2015%25%20of%20partner%20solicitors</a:t>
            </a:r>
            <a:r>
              <a:rPr lang="en-US" sz="800">
                <a:solidFill>
                  <a:srgbClr val="000000"/>
                </a:solidFill>
                <a:latin typeface="Aptos"/>
                <a:cs typeface="Times New Roman"/>
              </a:rPr>
              <a:t> (Accessed: 31 March 2025)</a:t>
            </a:r>
            <a:endParaRPr lang="en-GB" sz="800">
              <a:solidFill>
                <a:srgbClr val="000000"/>
              </a:solidFill>
              <a:latin typeface="Aptos"/>
              <a:cs typeface="Times New Roman"/>
            </a:endParaRPr>
          </a:p>
          <a:p>
            <a:pPr marL="285750" indent="-285750">
              <a:spcBef>
                <a:spcPts val="1000"/>
              </a:spcBef>
              <a:buFont typeface="Arial"/>
              <a:buChar char="•"/>
            </a:pPr>
            <a:r>
              <a:rPr lang="en-US" sz="800">
                <a:solidFill>
                  <a:srgbClr val="000000"/>
                </a:solidFill>
                <a:latin typeface="Aptos"/>
                <a:cs typeface="Times New Roman"/>
              </a:rPr>
              <a:t>Ministry of Justice (2024) </a:t>
            </a:r>
            <a:r>
              <a:rPr lang="en-US" sz="800" i="1">
                <a:solidFill>
                  <a:srgbClr val="000000"/>
                </a:solidFill>
                <a:latin typeface="Aptos"/>
                <a:cs typeface="Times New Roman"/>
              </a:rPr>
              <a:t>Diversity of the judiciary: Legal professions, new appointments and current post-holders – 2024 Statistics.</a:t>
            </a:r>
            <a:r>
              <a:rPr lang="en-US" sz="800">
                <a:solidFill>
                  <a:srgbClr val="000000"/>
                </a:solidFill>
                <a:latin typeface="Aptos"/>
                <a:cs typeface="Times New Roman"/>
              </a:rPr>
              <a:t> Available at: </a:t>
            </a:r>
            <a:r>
              <a:rPr lang="en-US" sz="800">
                <a:solidFill>
                  <a:srgbClr val="000000"/>
                </a:solidFill>
                <a:latin typeface="Aptos"/>
                <a:cs typeface="Times New Roman"/>
                <a:hlinkClick r:id="rId9"/>
              </a:rPr>
              <a:t>https://www.gov.uk/government/statistics/diversity-of-the-judiciary-2024-statistics/diversity-of-the-judiciary-legal-professions-new-appointments-and-current-post-holders-2024-statistics#ethnicity-1</a:t>
            </a:r>
            <a:r>
              <a:rPr lang="en-US" sz="800">
                <a:solidFill>
                  <a:srgbClr val="000000"/>
                </a:solidFill>
                <a:latin typeface="Aptos"/>
                <a:cs typeface="Times New Roman"/>
              </a:rPr>
              <a:t> (Accessed: 31 March 2025) </a:t>
            </a:r>
          </a:p>
          <a:p>
            <a:pPr marL="285750" indent="-285750">
              <a:spcBef>
                <a:spcPts val="1000"/>
              </a:spcBef>
              <a:buFont typeface="Arial"/>
              <a:buChar char="•"/>
            </a:pPr>
            <a:r>
              <a:rPr lang="en-GB" sz="900" err="1">
                <a:solidFill>
                  <a:srgbClr val="000000"/>
                </a:solidFill>
                <a:latin typeface="Aptos"/>
                <a:cs typeface="Times New Roman"/>
              </a:rPr>
              <a:t>Monidipa</a:t>
            </a:r>
            <a:r>
              <a:rPr lang="en-GB" sz="900">
                <a:solidFill>
                  <a:srgbClr val="000000"/>
                </a:solidFill>
                <a:latin typeface="Aptos"/>
                <a:cs typeface="Times New Roman"/>
              </a:rPr>
              <a:t> </a:t>
            </a:r>
            <a:r>
              <a:rPr lang="en-GB" sz="900" err="1">
                <a:solidFill>
                  <a:srgbClr val="000000"/>
                </a:solidFill>
                <a:latin typeface="Aptos"/>
                <a:cs typeface="Times New Roman"/>
              </a:rPr>
              <a:t>Fouzder</a:t>
            </a:r>
            <a:r>
              <a:rPr lang="en-GB" sz="900">
                <a:solidFill>
                  <a:srgbClr val="000000"/>
                </a:solidFill>
                <a:latin typeface="Aptos"/>
                <a:cs typeface="Times New Roman"/>
              </a:rPr>
              <a:t> (2025). </a:t>
            </a:r>
            <a:r>
              <a:rPr lang="en-GB" sz="900" i="1">
                <a:solidFill>
                  <a:srgbClr val="000000"/>
                </a:solidFill>
                <a:latin typeface="Aptos"/>
                <a:cs typeface="Times New Roman"/>
              </a:rPr>
              <a:t>Women outnumber men two to one in law studies</a:t>
            </a:r>
            <a:r>
              <a:rPr lang="en-GB" sz="900">
                <a:solidFill>
                  <a:srgbClr val="000000"/>
                </a:solidFill>
                <a:latin typeface="Aptos"/>
                <a:cs typeface="Times New Roman"/>
              </a:rPr>
              <a:t>. Available at: </a:t>
            </a:r>
            <a:r>
              <a:rPr lang="en-GB" sz="900">
                <a:solidFill>
                  <a:srgbClr val="000000"/>
                </a:solidFill>
                <a:latin typeface="Aptos"/>
                <a:cs typeface="Times New Roman"/>
                <a:hlinkClick r:id="rId10"/>
              </a:rPr>
              <a:t>https://www.lawgazette.co.uk/women-outnumber-men-two-to-one-in-law-studies/5115053.article</a:t>
            </a:r>
            <a:r>
              <a:rPr lang="en-GB" sz="900">
                <a:solidFill>
                  <a:srgbClr val="000000"/>
                </a:solidFill>
                <a:latin typeface="Aptos"/>
                <a:cs typeface="Times New Roman"/>
              </a:rPr>
              <a:t>. (Accessed: 2 April 2025)</a:t>
            </a:r>
            <a:endParaRPr lang="en-GB"/>
          </a:p>
        </p:txBody>
      </p:sp>
    </p:spTree>
    <p:extLst>
      <p:ext uri="{BB962C8B-B14F-4D97-AF65-F5344CB8AC3E}">
        <p14:creationId xmlns:p14="http://schemas.microsoft.com/office/powerpoint/2010/main" val="8991325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4C481C-D86E-894B-D1BD-52D77F4618A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4B52C74-2573-26A7-F453-DE6B4A05A7AE}"/>
              </a:ext>
            </a:extLst>
          </p:cNvPr>
          <p:cNvSpPr>
            <a:spLocks noGrp="1"/>
          </p:cNvSpPr>
          <p:nvPr>
            <p:ph type="title"/>
          </p:nvPr>
        </p:nvSpPr>
        <p:spPr/>
        <p:txBody>
          <a:bodyPr/>
          <a:lstStyle/>
          <a:p>
            <a:r>
              <a:rPr lang="en-GB" u="sng">
                <a:latin typeface="Perpetua"/>
              </a:rPr>
              <a:t>Reference list</a:t>
            </a:r>
          </a:p>
        </p:txBody>
      </p:sp>
      <p:sp>
        <p:nvSpPr>
          <p:cNvPr id="3" name="Content Placeholder 2">
            <a:extLst>
              <a:ext uri="{FF2B5EF4-FFF2-40B4-BE49-F238E27FC236}">
                <a16:creationId xmlns:a16="http://schemas.microsoft.com/office/drawing/2014/main" id="{E1E9C288-549F-76CC-E705-B6E7E9A50AF5}"/>
              </a:ext>
            </a:extLst>
          </p:cNvPr>
          <p:cNvSpPr>
            <a:spLocks noGrp="1"/>
          </p:cNvSpPr>
          <p:nvPr>
            <p:ph idx="1"/>
          </p:nvPr>
        </p:nvSpPr>
        <p:spPr>
          <a:xfrm>
            <a:off x="563067" y="2255934"/>
            <a:ext cx="10648627" cy="4432997"/>
          </a:xfrm>
        </p:spPr>
        <p:txBody>
          <a:bodyPr vert="horz" lIns="91440" tIns="45720" rIns="91440" bIns="45720" rtlCol="0" anchor="t">
            <a:normAutofit fontScale="70000" lnSpcReduction="20000"/>
          </a:bodyPr>
          <a:lstStyle/>
          <a:p>
            <a:endParaRPr lang="en-GB" sz="1200">
              <a:solidFill>
                <a:srgbClr val="000000"/>
              </a:solidFill>
              <a:latin typeface="Aptos"/>
              <a:ea typeface="Calibri"/>
              <a:cs typeface="Times New Roman"/>
            </a:endParaRPr>
          </a:p>
          <a:p>
            <a:r>
              <a:rPr lang="en-GB" sz="1200">
                <a:solidFill>
                  <a:srgbClr val="000000"/>
                </a:solidFill>
                <a:latin typeface="Aptos"/>
                <a:ea typeface="Calibri"/>
                <a:cs typeface="Times New Roman"/>
              </a:rPr>
              <a:t> Needham, A (2023) </a:t>
            </a:r>
            <a:r>
              <a:rPr lang="en-GB" sz="1200" i="1">
                <a:solidFill>
                  <a:srgbClr val="000000"/>
                </a:solidFill>
                <a:latin typeface="Aptos"/>
                <a:ea typeface="Calibri"/>
                <a:cs typeface="Times New Roman"/>
              </a:rPr>
              <a:t>Why Equality, Diversity and Inclusion Matters in the Workplace</a:t>
            </a:r>
            <a:r>
              <a:rPr lang="en-GB" sz="1200">
                <a:solidFill>
                  <a:srgbClr val="000000"/>
                </a:solidFill>
                <a:latin typeface="Aptos"/>
                <a:ea typeface="Calibri"/>
                <a:cs typeface="Times New Roman"/>
              </a:rPr>
              <a:t>. Available at: </a:t>
            </a:r>
            <a:r>
              <a:rPr lang="en-GB" sz="1200">
                <a:solidFill>
                  <a:srgbClr val="000000"/>
                </a:solidFill>
                <a:latin typeface="Aptos"/>
                <a:ea typeface="Calibri"/>
                <a:cs typeface="Times New Roman"/>
                <a:hlinkClick r:id="rId2"/>
              </a:rPr>
              <a:t>https://www.salford.ac.uk/spd/why-equality-diversity-and-inclusion-matters-in-workplace</a:t>
            </a:r>
            <a:r>
              <a:rPr lang="en-GB" sz="1200">
                <a:solidFill>
                  <a:srgbClr val="000000"/>
                </a:solidFill>
                <a:latin typeface="Aptos"/>
                <a:ea typeface="Calibri"/>
                <a:cs typeface="Times New Roman"/>
              </a:rPr>
              <a:t>. (Accessed: 2 April 2025)</a:t>
            </a:r>
            <a:endParaRPr lang="en-GB" sz="1200">
              <a:solidFill>
                <a:srgbClr val="000000"/>
              </a:solidFill>
              <a:latin typeface="Aptos"/>
            </a:endParaRPr>
          </a:p>
          <a:p>
            <a:r>
              <a:rPr lang="en-GB" sz="1200" err="1">
                <a:solidFill>
                  <a:srgbClr val="262626"/>
                </a:solidFill>
                <a:latin typeface="Aptos"/>
                <a:ea typeface="Calibri"/>
                <a:cs typeface="Times New Roman"/>
              </a:rPr>
              <a:t>OnTheMarket</a:t>
            </a:r>
            <a:r>
              <a:rPr lang="en-GB" sz="1200">
                <a:solidFill>
                  <a:srgbClr val="262626"/>
                </a:solidFill>
                <a:latin typeface="Aptos"/>
                <a:ea typeface="Calibri"/>
                <a:cs typeface="Times New Roman"/>
              </a:rPr>
              <a:t> (2020) 11 top tips for choosing the right solicitor. Available at: </a:t>
            </a:r>
            <a:r>
              <a:rPr lang="en-GB" sz="1200">
                <a:solidFill>
                  <a:srgbClr val="000000"/>
                </a:solidFill>
                <a:latin typeface="Aptos"/>
                <a:ea typeface="Calibri"/>
                <a:cs typeface="Times New Roman"/>
                <a:hlinkClick r:id="rId3"/>
              </a:rPr>
              <a:t>https://www.onthemarket.com/content/buying-or-selling-a-property-how-do-you-choose-the-right-solicitor/</a:t>
            </a:r>
            <a:r>
              <a:rPr lang="en-GB" sz="1200">
                <a:solidFill>
                  <a:srgbClr val="262626"/>
                </a:solidFill>
                <a:latin typeface="Aptos"/>
                <a:ea typeface="Calibri"/>
                <a:cs typeface="Times New Roman"/>
              </a:rPr>
              <a:t> (Accessed 24 March 2025)</a:t>
            </a:r>
            <a:endParaRPr lang="en-GB" sz="1200">
              <a:solidFill>
                <a:srgbClr val="000000"/>
              </a:solidFill>
              <a:latin typeface="Aptos"/>
              <a:ea typeface="Calibri"/>
              <a:cs typeface="Times New Roman"/>
            </a:endParaRPr>
          </a:p>
          <a:p>
            <a:r>
              <a:rPr lang="en-GB" sz="1600">
                <a:solidFill>
                  <a:srgbClr val="242424"/>
                </a:solidFill>
                <a:latin typeface="Segoe UI"/>
                <a:ea typeface="Calibri"/>
                <a:cs typeface="Segoe UI"/>
              </a:rPr>
              <a:t>People Management (2020). </a:t>
            </a:r>
            <a:r>
              <a:rPr lang="en-GB" sz="1600" i="1">
                <a:solidFill>
                  <a:srgbClr val="242424"/>
                </a:solidFill>
                <a:latin typeface="Segoe UI"/>
                <a:ea typeface="Calibri"/>
                <a:cs typeface="Segoe UI"/>
              </a:rPr>
              <a:t>Tribunal rules solicitor was not offered the position because of his age and experience despite being the only person interviewed. </a:t>
            </a:r>
            <a:r>
              <a:rPr lang="en-GB" sz="1600">
                <a:solidFill>
                  <a:srgbClr val="242424"/>
                </a:solidFill>
                <a:latin typeface="Segoe UI"/>
                <a:ea typeface="Calibri"/>
                <a:cs typeface="Segoe UI"/>
              </a:rPr>
              <a:t>Available at: </a:t>
            </a:r>
            <a:r>
              <a:rPr lang="en-GB" sz="1600">
                <a:solidFill>
                  <a:srgbClr val="262626"/>
                </a:solidFill>
                <a:latin typeface="Segoe UI"/>
                <a:ea typeface="Calibri"/>
                <a:cs typeface="Segoe UI"/>
                <a:hlinkClick r:id="rId4"/>
              </a:rPr>
              <a:t>https://www.peoplemanagement.co.uk/article/1744690/lawyer-denied-job-expensive-wins-age-discrimination-case(Accessed:</a:t>
            </a:r>
            <a:r>
              <a:rPr lang="en-GB" sz="1600">
                <a:solidFill>
                  <a:srgbClr val="242424"/>
                </a:solidFill>
                <a:latin typeface="Segoe UI"/>
                <a:ea typeface="Calibri"/>
                <a:cs typeface="Segoe UI"/>
              </a:rPr>
              <a:t> 28 April 2025).</a:t>
            </a:r>
            <a:endParaRPr lang="en-GB" sz="1200">
              <a:solidFill>
                <a:srgbClr val="262626"/>
              </a:solidFill>
              <a:latin typeface="Aptos"/>
              <a:ea typeface="Calibri"/>
              <a:cs typeface="Times New Roman"/>
            </a:endParaRPr>
          </a:p>
          <a:p>
            <a:r>
              <a:rPr lang="en-GB" sz="1400">
                <a:solidFill>
                  <a:srgbClr val="242424"/>
                </a:solidFill>
                <a:latin typeface="Segoe UI"/>
                <a:ea typeface="Calibri"/>
                <a:cs typeface="Segoe UI"/>
              </a:rPr>
              <a:t>Reuters, T. (2025). </a:t>
            </a:r>
            <a:r>
              <a:rPr lang="en-GB" sz="1400" i="1">
                <a:solidFill>
                  <a:srgbClr val="242424"/>
                </a:solidFill>
                <a:latin typeface="Segoe UI"/>
                <a:ea typeface="Calibri"/>
                <a:cs typeface="Segoe UI"/>
              </a:rPr>
              <a:t>State of the UK Legal Market 2025.</a:t>
            </a:r>
            <a:r>
              <a:rPr lang="en-GB" sz="1400">
                <a:solidFill>
                  <a:srgbClr val="242424"/>
                </a:solidFill>
                <a:latin typeface="Segoe UI"/>
                <a:ea typeface="Calibri"/>
                <a:cs typeface="Segoe UI"/>
              </a:rPr>
              <a:t> Available at: </a:t>
            </a:r>
            <a:r>
              <a:rPr lang="en-GB" sz="1400">
                <a:solidFill>
                  <a:srgbClr val="262626"/>
                </a:solidFill>
                <a:latin typeface="Segoe UI"/>
                <a:ea typeface="Calibri"/>
                <a:cs typeface="Segoe UI"/>
                <a:hlinkClick r:id="rId5"/>
              </a:rPr>
              <a:t>https://www.thomsonreuters.com/en-us/posts/wp-content/uploads/sites/20/2025/04/State-of-UK-Legal-Market-2025.pdf</a:t>
            </a:r>
            <a:r>
              <a:rPr lang="en-GB" sz="1400">
                <a:solidFill>
                  <a:srgbClr val="242424"/>
                </a:solidFill>
                <a:latin typeface="Segoe UI"/>
                <a:ea typeface="Calibri"/>
                <a:cs typeface="Segoe UI"/>
              </a:rPr>
              <a:t> (Accessed: 28 April 2025).</a:t>
            </a:r>
            <a:endParaRPr lang="en-GB" sz="1200">
              <a:solidFill>
                <a:srgbClr val="262626"/>
              </a:solidFill>
              <a:latin typeface="Aptos"/>
              <a:ea typeface="Calibri"/>
              <a:cs typeface="Times New Roman"/>
            </a:endParaRPr>
          </a:p>
          <a:p>
            <a:r>
              <a:rPr lang="en-GB" sz="1200">
                <a:solidFill>
                  <a:srgbClr val="262626"/>
                </a:solidFill>
                <a:latin typeface="Times New Roman"/>
                <a:ea typeface="Calibri"/>
                <a:cs typeface="Times New Roman"/>
              </a:rPr>
              <a:t>Smith, J. (2022a). </a:t>
            </a:r>
            <a:r>
              <a:rPr lang="en-GB" sz="1200" i="1">
                <a:solidFill>
                  <a:srgbClr val="262626"/>
                </a:solidFill>
                <a:latin typeface="Times New Roman"/>
                <a:ea typeface="Calibri"/>
                <a:cs typeface="Times New Roman"/>
              </a:rPr>
              <a:t>Diversity in the legal profession. </a:t>
            </a:r>
            <a:r>
              <a:rPr lang="en-GB" sz="1200">
                <a:solidFill>
                  <a:srgbClr val="262626"/>
                </a:solidFill>
                <a:latin typeface="Times New Roman"/>
                <a:ea typeface="Calibri"/>
                <a:cs typeface="Times New Roman"/>
              </a:rPr>
              <a:t>Available at: </a:t>
            </a:r>
            <a:r>
              <a:rPr lang="en-GB" sz="1200">
                <a:solidFill>
                  <a:srgbClr val="000000"/>
                </a:solidFill>
                <a:latin typeface="Times New Roman"/>
                <a:ea typeface="Calibri"/>
                <a:cs typeface="Times New Roman"/>
                <a:hlinkClick r:id="rId6"/>
              </a:rPr>
              <a:t>https://www.prospects.ac.uk/jobs-and-work-experience/job-sectors/law-sector/diversity-in-the-legal-profession</a:t>
            </a:r>
            <a:r>
              <a:rPr lang="en-GB" sz="1200">
                <a:solidFill>
                  <a:srgbClr val="262626"/>
                </a:solidFill>
                <a:latin typeface="Times New Roman"/>
                <a:ea typeface="Calibri"/>
                <a:cs typeface="Times New Roman"/>
              </a:rPr>
              <a:t>. (Accessed 24 March 2025)</a:t>
            </a:r>
            <a:endParaRPr lang="en-US" sz="1200">
              <a:solidFill>
                <a:srgbClr val="000000"/>
              </a:solidFill>
              <a:latin typeface="Aptos"/>
              <a:ea typeface="Calibri"/>
              <a:cs typeface="Times New Roman"/>
            </a:endParaRPr>
          </a:p>
          <a:p>
            <a:r>
              <a:rPr lang="en-GB" sz="1200">
                <a:solidFill>
                  <a:srgbClr val="262626"/>
                </a:solidFill>
                <a:latin typeface="Aptos"/>
                <a:ea typeface="Calibri"/>
                <a:cs typeface="Times New Roman"/>
              </a:rPr>
              <a:t>Smith, J (2022b). </a:t>
            </a:r>
            <a:r>
              <a:rPr lang="en-GB" sz="1200" i="1">
                <a:solidFill>
                  <a:srgbClr val="262626"/>
                </a:solidFill>
                <a:latin typeface="Aptos"/>
                <a:ea typeface="Calibri"/>
                <a:cs typeface="Times New Roman"/>
              </a:rPr>
              <a:t>Diversity in the legal profession.</a:t>
            </a:r>
            <a:r>
              <a:rPr lang="en-GB" sz="1200">
                <a:solidFill>
                  <a:srgbClr val="262626"/>
                </a:solidFill>
                <a:latin typeface="Aptos"/>
                <a:ea typeface="Calibri"/>
                <a:cs typeface="Times New Roman"/>
              </a:rPr>
              <a:t> Available at: </a:t>
            </a:r>
            <a:r>
              <a:rPr lang="en-GB" sz="1200">
                <a:solidFill>
                  <a:srgbClr val="000000"/>
                </a:solidFill>
                <a:latin typeface="Aptos"/>
                <a:ea typeface="Calibri"/>
                <a:cs typeface="Times New Roman"/>
                <a:hlinkClick r:id="rId6"/>
              </a:rPr>
              <a:t>https://www.prospects.ac.uk/jobs-and-work-experience/job-sectors/law-sector/diversity-in-the-legal-profession</a:t>
            </a:r>
            <a:r>
              <a:rPr lang="en-GB" sz="1200">
                <a:solidFill>
                  <a:srgbClr val="262626"/>
                </a:solidFill>
                <a:latin typeface="Aptos"/>
                <a:ea typeface="Calibri"/>
                <a:cs typeface="Times New Roman"/>
              </a:rPr>
              <a:t>. (Accessed: 1 April 2025)</a:t>
            </a:r>
            <a:endParaRPr lang="en-US" sz="1200">
              <a:solidFill>
                <a:srgbClr val="000000"/>
              </a:solidFill>
              <a:latin typeface="Aptos"/>
              <a:ea typeface="Calibri"/>
              <a:cs typeface="Times New Roman"/>
            </a:endParaRPr>
          </a:p>
          <a:p>
            <a:r>
              <a:rPr lang="en-GB" sz="1500">
                <a:solidFill>
                  <a:srgbClr val="000000"/>
                </a:solidFill>
                <a:latin typeface="Aptos"/>
                <a:ea typeface="Calibri"/>
                <a:cs typeface="Times New Roman"/>
              </a:rPr>
              <a:t>Smith, J. (2022c). </a:t>
            </a:r>
            <a:r>
              <a:rPr lang="en-GB" sz="1500" i="1">
                <a:solidFill>
                  <a:srgbClr val="000000"/>
                </a:solidFill>
                <a:latin typeface="Aptos"/>
                <a:ea typeface="Calibri"/>
                <a:cs typeface="Times New Roman"/>
              </a:rPr>
              <a:t>Diversity in the legal profession.</a:t>
            </a:r>
            <a:r>
              <a:rPr lang="en-GB" sz="1500">
                <a:solidFill>
                  <a:srgbClr val="000000"/>
                </a:solidFill>
                <a:latin typeface="Aptos"/>
                <a:ea typeface="Calibri"/>
                <a:cs typeface="Times New Roman"/>
              </a:rPr>
              <a:t> Available</a:t>
            </a:r>
            <a:r>
              <a:rPr lang="en-GB" sz="1500" i="1">
                <a:solidFill>
                  <a:srgbClr val="000000"/>
                </a:solidFill>
                <a:latin typeface="Aptos"/>
                <a:ea typeface="Calibri"/>
                <a:cs typeface="Times New Roman"/>
              </a:rPr>
              <a:t> at: </a:t>
            </a:r>
            <a:r>
              <a:rPr lang="en-GB" sz="1500" u="sng">
                <a:solidFill>
                  <a:srgbClr val="262626"/>
                </a:solidFill>
                <a:latin typeface="Aptos"/>
                <a:ea typeface="Calibri"/>
                <a:cs typeface="Times New Roman"/>
                <a:hlinkClick r:id="rId6"/>
              </a:rPr>
              <a:t>https://www.prospects.ac.uk/jobs-and-work-experience/job-sectors/law-sector/diversity-in-the-legal-profession</a:t>
            </a:r>
            <a:r>
              <a:rPr lang="en-GB" sz="1500">
                <a:solidFill>
                  <a:srgbClr val="000000"/>
                </a:solidFill>
                <a:latin typeface="Aptos"/>
                <a:ea typeface="Calibri"/>
                <a:cs typeface="Times New Roman"/>
              </a:rPr>
              <a:t>. (Accessed: 1 April 2025)</a:t>
            </a:r>
          </a:p>
          <a:p>
            <a:r>
              <a:rPr lang="en-US" sz="1200">
                <a:solidFill>
                  <a:srgbClr val="000000"/>
                </a:solidFill>
                <a:latin typeface="Gill Sans MT"/>
                <a:ea typeface="Calibri"/>
                <a:cs typeface="Times New Roman"/>
              </a:rPr>
              <a:t>Smith, S (2020) </a:t>
            </a:r>
            <a:r>
              <a:rPr lang="en-US" sz="1200" i="1">
                <a:solidFill>
                  <a:srgbClr val="000000"/>
                </a:solidFill>
                <a:latin typeface="Gill Sans MT"/>
                <a:ea typeface="Calibri"/>
                <a:cs typeface="Times New Roman"/>
              </a:rPr>
              <a:t>The legal professions changing racial diversity landscape.</a:t>
            </a:r>
            <a:r>
              <a:rPr lang="en-US" sz="1200">
                <a:solidFill>
                  <a:srgbClr val="000000"/>
                </a:solidFill>
                <a:latin typeface="Gill Sans MT"/>
                <a:ea typeface="Calibri"/>
                <a:cs typeface="Times New Roman"/>
              </a:rPr>
              <a:t> The Law Society. Available at: </a:t>
            </a:r>
            <a:r>
              <a:rPr lang="en-US" sz="1200">
                <a:solidFill>
                  <a:srgbClr val="000000"/>
                </a:solidFill>
                <a:latin typeface="Gill Sans MT"/>
                <a:ea typeface="Calibri"/>
                <a:cs typeface="Times New Roman"/>
                <a:hlinkClick r:id="rId7"/>
              </a:rPr>
              <a:t>https://jobs.lawgazette.co.uk/article/the-changing-racial-diversity-landscape-within-the-legal-profession/</a:t>
            </a:r>
            <a:r>
              <a:rPr lang="en-US" sz="1200">
                <a:solidFill>
                  <a:srgbClr val="000000"/>
                </a:solidFill>
                <a:latin typeface="Gill Sans MT"/>
                <a:ea typeface="Calibri"/>
                <a:cs typeface="Times New Roman"/>
              </a:rPr>
              <a:t> (Accessed: 31 March 2025) </a:t>
            </a:r>
            <a:endParaRPr lang="en-GB" sz="1200">
              <a:solidFill>
                <a:srgbClr val="262626"/>
              </a:solidFill>
              <a:latin typeface="Aptos"/>
              <a:ea typeface="Calibri"/>
              <a:cs typeface="Times New Roman"/>
            </a:endParaRPr>
          </a:p>
          <a:p>
            <a:r>
              <a:rPr lang="en-US" sz="1300" i="1">
                <a:solidFill>
                  <a:srgbClr val="262626"/>
                </a:solidFill>
                <a:latin typeface="Gill Sans MT"/>
                <a:ea typeface="Calibri"/>
                <a:cs typeface="Times New Roman"/>
              </a:rPr>
              <a:t>Solicitors Act 1974, c. 47. </a:t>
            </a:r>
            <a:r>
              <a:rPr lang="en-US" sz="1300">
                <a:solidFill>
                  <a:srgbClr val="262626"/>
                </a:solidFill>
                <a:latin typeface="Gill Sans MT"/>
                <a:ea typeface="Calibri"/>
                <a:cs typeface="Times New Roman"/>
              </a:rPr>
              <a:t>Available at: </a:t>
            </a:r>
            <a:r>
              <a:rPr lang="en-US" sz="1300">
                <a:solidFill>
                  <a:srgbClr val="000000"/>
                </a:solidFill>
                <a:latin typeface="Gill Sans MT"/>
                <a:ea typeface="Calibri"/>
                <a:cs typeface="Times New Roman"/>
                <a:hlinkClick r:id="rId8"/>
              </a:rPr>
              <a:t>Solicitors Act 1974</a:t>
            </a:r>
            <a:r>
              <a:rPr lang="en-US" sz="1300">
                <a:solidFill>
                  <a:srgbClr val="262626"/>
                </a:solidFill>
                <a:latin typeface="Gill Sans MT"/>
                <a:ea typeface="Calibri"/>
                <a:cs typeface="Times New Roman"/>
              </a:rPr>
              <a:t> (Accessed: 25 April 2025).</a:t>
            </a:r>
            <a:endParaRPr lang="en-US" sz="1200">
              <a:solidFill>
                <a:srgbClr val="000000"/>
              </a:solidFill>
              <a:latin typeface="Gill Sans MT"/>
              <a:ea typeface="Calibri"/>
              <a:cs typeface="Times New Roman"/>
            </a:endParaRPr>
          </a:p>
          <a:p>
            <a:r>
              <a:rPr lang="en-GB" sz="1200">
                <a:solidFill>
                  <a:srgbClr val="000000"/>
                </a:solidFill>
                <a:latin typeface="Gill Sans MT"/>
                <a:ea typeface="Calibri"/>
                <a:cs typeface="Times New Roman"/>
              </a:rPr>
              <a:t>Solicitors Regulation Authority (2020). </a:t>
            </a:r>
            <a:r>
              <a:rPr lang="en-GB" sz="1200" i="1">
                <a:solidFill>
                  <a:srgbClr val="000000"/>
                </a:solidFill>
                <a:latin typeface="Gill Sans MT"/>
                <a:ea typeface="Calibri"/>
                <a:cs typeface="Times New Roman"/>
              </a:rPr>
              <a:t>How diverse is the legal profession?</a:t>
            </a:r>
            <a:r>
              <a:rPr lang="en-GB" sz="1200">
                <a:solidFill>
                  <a:srgbClr val="000000"/>
                </a:solidFill>
                <a:latin typeface="Gill Sans MT"/>
                <a:ea typeface="Calibri"/>
                <a:cs typeface="Times New Roman"/>
              </a:rPr>
              <a:t> Available at: </a:t>
            </a:r>
            <a:r>
              <a:rPr lang="en-GB" sz="1200">
                <a:solidFill>
                  <a:srgbClr val="000000"/>
                </a:solidFill>
                <a:latin typeface="Gill Sans MT"/>
                <a:ea typeface="Calibri"/>
                <a:cs typeface="Times New Roman"/>
                <a:hlinkClick r:id="rId9"/>
              </a:rPr>
              <a:t>https://www.sra.org.uk/sra/equality-diversity/diversity-profession/diverse-legal-profession/</a:t>
            </a:r>
            <a:r>
              <a:rPr lang="en-GB" sz="1200">
                <a:solidFill>
                  <a:srgbClr val="000000"/>
                </a:solidFill>
                <a:latin typeface="Gill Sans MT"/>
                <a:ea typeface="Calibri"/>
                <a:cs typeface="Times New Roman"/>
              </a:rPr>
              <a:t> (Accessed:1 April 2025)</a:t>
            </a:r>
            <a:endParaRPr lang="en-US" sz="1200">
              <a:solidFill>
                <a:srgbClr val="000000"/>
              </a:solidFill>
              <a:latin typeface="Gill Sans MT"/>
              <a:ea typeface="Calibri"/>
              <a:cs typeface="Times New Roman"/>
            </a:endParaRPr>
          </a:p>
          <a:p>
            <a:r>
              <a:rPr lang="en-US" sz="1200">
                <a:solidFill>
                  <a:srgbClr val="000000"/>
                </a:solidFill>
                <a:latin typeface="Gill Sans MT"/>
                <a:ea typeface="Calibri"/>
                <a:cs typeface="Times New Roman"/>
              </a:rPr>
              <a:t>Solicitors Regulation Authority (2023) </a:t>
            </a:r>
            <a:r>
              <a:rPr lang="en-US" sz="1200" i="1">
                <a:solidFill>
                  <a:srgbClr val="000000"/>
                </a:solidFill>
                <a:latin typeface="Gill Sans MT"/>
                <a:ea typeface="Calibri"/>
                <a:cs typeface="Times New Roman"/>
              </a:rPr>
              <a:t>Law firm diversity data tool.</a:t>
            </a:r>
            <a:r>
              <a:rPr lang="en-US" sz="1200">
                <a:solidFill>
                  <a:srgbClr val="000000"/>
                </a:solidFill>
                <a:latin typeface="Gill Sans MT"/>
                <a:ea typeface="Calibri"/>
                <a:cs typeface="Times New Roman"/>
              </a:rPr>
              <a:t> Available at: </a:t>
            </a:r>
            <a:r>
              <a:rPr lang="en-US" sz="1200">
                <a:solidFill>
                  <a:srgbClr val="000000"/>
                </a:solidFill>
                <a:latin typeface="Gill Sans MT"/>
                <a:ea typeface="Calibri"/>
                <a:cs typeface="Times New Roman"/>
                <a:hlinkClick r:id="rId10"/>
              </a:rPr>
              <a:t>https://www.sra.org.uk/solicitors/resources/equality-diversity/law-firm-diversity-tool/</a:t>
            </a:r>
            <a:r>
              <a:rPr lang="en-US" sz="1200">
                <a:solidFill>
                  <a:srgbClr val="000000"/>
                </a:solidFill>
                <a:latin typeface="Gill Sans MT"/>
                <a:ea typeface="Calibri"/>
                <a:cs typeface="Times New Roman"/>
              </a:rPr>
              <a:t> (Accessed: 31 March 2025)</a:t>
            </a:r>
          </a:p>
          <a:p>
            <a:r>
              <a:rPr lang="en-US" sz="1200">
                <a:solidFill>
                  <a:srgbClr val="000000"/>
                </a:solidFill>
                <a:latin typeface="Gill Sans MT"/>
                <a:ea typeface="Calibri"/>
                <a:cs typeface="Times New Roman"/>
              </a:rPr>
              <a:t>Solicitors Regulation Authority (2023) </a:t>
            </a:r>
            <a:r>
              <a:rPr lang="en-US" sz="1200" i="1">
                <a:solidFill>
                  <a:srgbClr val="000000"/>
                </a:solidFill>
                <a:latin typeface="Gill Sans MT"/>
                <a:ea typeface="Calibri"/>
                <a:cs typeface="Times New Roman"/>
              </a:rPr>
              <a:t>Law firm diversity data tool.</a:t>
            </a:r>
            <a:r>
              <a:rPr lang="en-US" sz="1200">
                <a:solidFill>
                  <a:srgbClr val="000000"/>
                </a:solidFill>
                <a:latin typeface="Gill Sans MT"/>
                <a:ea typeface="Calibri"/>
                <a:cs typeface="Times New Roman"/>
              </a:rPr>
              <a:t> Available at: </a:t>
            </a:r>
            <a:r>
              <a:rPr lang="en-US" sz="1200">
                <a:solidFill>
                  <a:srgbClr val="000000"/>
                </a:solidFill>
                <a:latin typeface="Gill Sans MT"/>
                <a:ea typeface="Calibri"/>
                <a:cs typeface="Times New Roman"/>
                <a:hlinkClick r:id="rId10"/>
              </a:rPr>
              <a:t>https://www.sra.org.uk/solicitors/resources/equality-diversity/law-firm-diversity-tool/</a:t>
            </a:r>
            <a:r>
              <a:rPr lang="en-US" sz="1200">
                <a:solidFill>
                  <a:srgbClr val="000000"/>
                </a:solidFill>
                <a:latin typeface="Gill Sans MT"/>
                <a:ea typeface="Calibri"/>
                <a:cs typeface="Times New Roman"/>
              </a:rPr>
              <a:t> (Accessed: 31 March 2025)</a:t>
            </a:r>
          </a:p>
          <a:p>
            <a:r>
              <a:rPr lang="en-GB" sz="1200">
                <a:solidFill>
                  <a:srgbClr val="000000"/>
                </a:solidFill>
                <a:latin typeface="Gill Sans MT"/>
                <a:ea typeface="Calibri"/>
                <a:cs typeface="Times New Roman"/>
              </a:rPr>
              <a:t>Solicitors Regulation Authority (2023a) </a:t>
            </a:r>
            <a:r>
              <a:rPr lang="en-GB" sz="1200" i="1">
                <a:solidFill>
                  <a:srgbClr val="000000"/>
                </a:solidFill>
                <a:latin typeface="Gill Sans MT"/>
                <a:ea typeface="Calibri"/>
                <a:cs typeface="Times New Roman"/>
              </a:rPr>
              <a:t>Law firm diversity data tool.</a:t>
            </a:r>
            <a:r>
              <a:rPr lang="en-GB" sz="1200" i="1">
                <a:solidFill>
                  <a:srgbClr val="212529"/>
                </a:solidFill>
                <a:latin typeface="Gill Sans MT"/>
                <a:ea typeface="Calibri"/>
                <a:cs typeface="Times New Roman"/>
              </a:rPr>
              <a:t> </a:t>
            </a:r>
            <a:r>
              <a:rPr lang="en-GB" sz="1200">
                <a:solidFill>
                  <a:srgbClr val="212529"/>
                </a:solidFill>
                <a:latin typeface="Gill Sans MT"/>
                <a:ea typeface="Calibri"/>
                <a:cs typeface="Times New Roman"/>
              </a:rPr>
              <a:t>Available at:</a:t>
            </a:r>
            <a:r>
              <a:rPr lang="en-GB" sz="1200" i="1">
                <a:solidFill>
                  <a:srgbClr val="212529"/>
                </a:solidFill>
                <a:latin typeface="Gill Sans MT"/>
                <a:ea typeface="Calibri"/>
                <a:cs typeface="Times New Roman"/>
              </a:rPr>
              <a:t> </a:t>
            </a:r>
            <a:r>
              <a:rPr lang="en-GB" sz="1200">
                <a:solidFill>
                  <a:srgbClr val="000000"/>
                </a:solidFill>
                <a:latin typeface="Gill Sans MT"/>
                <a:ea typeface="Calibri"/>
                <a:cs typeface="Times New Roman"/>
                <a:hlinkClick r:id="rId10"/>
              </a:rPr>
              <a:t>https://www.sra.org.uk/solicitors/resources/equality-diversity/law-firm-diversity-tool/</a:t>
            </a:r>
            <a:r>
              <a:rPr lang="en-GB" sz="1200">
                <a:solidFill>
                  <a:srgbClr val="000000"/>
                </a:solidFill>
                <a:latin typeface="Gill Sans MT"/>
                <a:ea typeface="Calibri"/>
                <a:cs typeface="Times New Roman"/>
              </a:rPr>
              <a:t> (Accessed: 1 Apil 2025)</a:t>
            </a:r>
            <a:endParaRPr lang="en-US" sz="1200">
              <a:solidFill>
                <a:srgbClr val="000000"/>
              </a:solidFill>
              <a:latin typeface="Gill Sans MT"/>
              <a:ea typeface="Calibri"/>
              <a:cs typeface="Times New Roman"/>
            </a:endParaRPr>
          </a:p>
          <a:p>
            <a:r>
              <a:rPr lang="en-GB" sz="1200">
                <a:solidFill>
                  <a:srgbClr val="000000"/>
                </a:solidFill>
                <a:latin typeface="Gill Sans MT"/>
                <a:ea typeface="Calibri"/>
                <a:cs typeface="Times New Roman"/>
              </a:rPr>
              <a:t>Solicitors Regulation Authority (2023b) </a:t>
            </a:r>
            <a:r>
              <a:rPr lang="en-GB" sz="1200" i="1">
                <a:solidFill>
                  <a:srgbClr val="000000"/>
                </a:solidFill>
                <a:latin typeface="Gill Sans MT"/>
                <a:ea typeface="Calibri"/>
                <a:cs typeface="Times New Roman"/>
              </a:rPr>
              <a:t>Law firm diversity data tool.</a:t>
            </a:r>
            <a:r>
              <a:rPr lang="en-GB" sz="1200" i="1">
                <a:solidFill>
                  <a:srgbClr val="212529"/>
                </a:solidFill>
                <a:latin typeface="Gill Sans MT"/>
                <a:ea typeface="Calibri"/>
                <a:cs typeface="Times New Roman"/>
              </a:rPr>
              <a:t> </a:t>
            </a:r>
            <a:r>
              <a:rPr lang="en-GB" sz="1200">
                <a:solidFill>
                  <a:srgbClr val="212529"/>
                </a:solidFill>
                <a:latin typeface="Gill Sans MT"/>
                <a:ea typeface="Calibri"/>
                <a:cs typeface="Times New Roman"/>
              </a:rPr>
              <a:t>Available at:</a:t>
            </a:r>
            <a:r>
              <a:rPr lang="en-GB" sz="1200" i="1">
                <a:solidFill>
                  <a:srgbClr val="212529"/>
                </a:solidFill>
                <a:latin typeface="Gill Sans MT"/>
                <a:ea typeface="Calibri"/>
                <a:cs typeface="Times New Roman"/>
              </a:rPr>
              <a:t> </a:t>
            </a:r>
            <a:r>
              <a:rPr lang="en-GB" sz="1200">
                <a:solidFill>
                  <a:srgbClr val="000000"/>
                </a:solidFill>
                <a:latin typeface="Gill Sans MT"/>
                <a:ea typeface="Calibri"/>
                <a:cs typeface="Times New Roman"/>
                <a:hlinkClick r:id="rId10"/>
              </a:rPr>
              <a:t>https://www.sra.org.uk/solicitors/resources/equality-diversity/law-firm-diversity-tool/</a:t>
            </a:r>
            <a:r>
              <a:rPr lang="en-GB" sz="1200">
                <a:solidFill>
                  <a:srgbClr val="000000"/>
                </a:solidFill>
                <a:latin typeface="Gill Sans MT"/>
                <a:ea typeface="Calibri"/>
                <a:cs typeface="Times New Roman"/>
              </a:rPr>
              <a:t> (Accessed: 1 Apil 2025)</a:t>
            </a:r>
          </a:p>
          <a:p>
            <a:r>
              <a:rPr lang="en-US" sz="1200">
                <a:solidFill>
                  <a:srgbClr val="000000"/>
                </a:solidFill>
                <a:latin typeface="Gill Sans MT"/>
                <a:ea typeface="Calibri"/>
                <a:cs typeface="Times New Roman"/>
              </a:rPr>
              <a:t>Solicitors Regulation Authority (2024) </a:t>
            </a:r>
            <a:r>
              <a:rPr lang="en-US" sz="1200" i="1">
                <a:solidFill>
                  <a:srgbClr val="000000"/>
                </a:solidFill>
                <a:latin typeface="Gill Sans MT"/>
                <a:ea typeface="Calibri"/>
                <a:cs typeface="Times New Roman"/>
              </a:rPr>
              <a:t>Recruitment, retention and progression.</a:t>
            </a:r>
            <a:r>
              <a:rPr lang="en-US" sz="1200">
                <a:solidFill>
                  <a:srgbClr val="000000"/>
                </a:solidFill>
                <a:latin typeface="Gill Sans MT"/>
                <a:ea typeface="Calibri"/>
                <a:cs typeface="Times New Roman"/>
              </a:rPr>
              <a:t> Available at: </a:t>
            </a:r>
            <a:r>
              <a:rPr lang="en-US" sz="1200">
                <a:solidFill>
                  <a:srgbClr val="000000"/>
                </a:solidFill>
                <a:latin typeface="Gill Sans MT"/>
                <a:ea typeface="Calibri"/>
                <a:cs typeface="Times New Roman"/>
                <a:hlinkClick r:id="rId11"/>
              </a:rPr>
              <a:t>https://guidance.sra.org.uk/solicitors/resources/equality-diversity/promote-diversity/</a:t>
            </a:r>
            <a:r>
              <a:rPr lang="en-US" sz="1200">
                <a:solidFill>
                  <a:srgbClr val="000000"/>
                </a:solidFill>
                <a:latin typeface="Gill Sans MT"/>
                <a:ea typeface="Calibri"/>
                <a:cs typeface="Times New Roman"/>
              </a:rPr>
              <a:t> (Accessed: 31 March 2025)</a:t>
            </a:r>
            <a:endParaRPr lang="en-GB" sz="1200">
              <a:solidFill>
                <a:srgbClr val="000000"/>
              </a:solidFill>
              <a:latin typeface="Gill Sans MT"/>
              <a:ea typeface="Calibri"/>
              <a:cs typeface="Times New Roman"/>
            </a:endParaRPr>
          </a:p>
          <a:p>
            <a:endParaRPr lang="en-GB" sz="800">
              <a:solidFill>
                <a:srgbClr val="262626"/>
              </a:solidFill>
              <a:latin typeface="Aptos"/>
              <a:ea typeface="Calibri"/>
              <a:cs typeface="Times New Roman"/>
            </a:endParaRPr>
          </a:p>
          <a:p>
            <a:endParaRPr lang="en-US" sz="800">
              <a:solidFill>
                <a:srgbClr val="000000"/>
              </a:solidFill>
              <a:latin typeface="Aptos"/>
              <a:ea typeface="Calibri"/>
              <a:cs typeface="Times New Roman"/>
            </a:endParaRPr>
          </a:p>
          <a:p>
            <a:pPr marL="285750" indent="-285750">
              <a:buFont typeface="Arial" panose="020B0604020202020204" pitchFamily="34" charset="0"/>
              <a:buChar char="•"/>
            </a:pPr>
            <a:endParaRPr lang="en-GB" sz="800">
              <a:solidFill>
                <a:srgbClr val="262626"/>
              </a:solidFill>
              <a:latin typeface="Aptos"/>
              <a:ea typeface="Calibri"/>
              <a:cs typeface="Times New Roman"/>
            </a:endParaRPr>
          </a:p>
          <a:p>
            <a:pPr>
              <a:spcBef>
                <a:spcPts val="0"/>
              </a:spcBef>
            </a:pPr>
            <a:endParaRPr lang="en-US" sz="1100">
              <a:solidFill>
                <a:srgbClr val="262626"/>
              </a:solidFill>
              <a:latin typeface="Gill Sans MT"/>
              <a:ea typeface="Calibri"/>
              <a:cs typeface="Times New Roman"/>
            </a:endParaRPr>
          </a:p>
          <a:p>
            <a:pPr marL="171450" indent="-171450">
              <a:spcBef>
                <a:spcPts val="0"/>
              </a:spcBef>
            </a:pPr>
            <a:endParaRPr lang="en-US" sz="1200">
              <a:solidFill>
                <a:srgbClr val="000000"/>
              </a:solidFill>
              <a:latin typeface="Aptos"/>
              <a:ea typeface="Calibri"/>
              <a:cs typeface="Times New Roman"/>
            </a:endParaRPr>
          </a:p>
          <a:p>
            <a:endParaRPr lang="en-US" sz="1200">
              <a:solidFill>
                <a:srgbClr val="000000"/>
              </a:solidFill>
              <a:latin typeface="Aptos"/>
              <a:ea typeface="Calibri"/>
              <a:cs typeface="Times New Roman"/>
            </a:endParaRPr>
          </a:p>
          <a:p>
            <a:endParaRPr lang="en-US" sz="1200">
              <a:solidFill>
                <a:srgbClr val="000000"/>
              </a:solidFill>
              <a:latin typeface="Aptos"/>
              <a:ea typeface="Calibri"/>
              <a:cs typeface="Times New Roman"/>
            </a:endParaRPr>
          </a:p>
          <a:p>
            <a:endParaRPr lang="en-GB" sz="1200">
              <a:latin typeface="Gill Sans MT" panose="020B0502020104020203"/>
              <a:ea typeface="Calibri"/>
              <a:cs typeface="Times New Roman"/>
            </a:endParaRPr>
          </a:p>
          <a:p>
            <a:endParaRPr lang="en-GB" sz="1200">
              <a:latin typeface="Aptos"/>
              <a:ea typeface="Calibri"/>
              <a:cs typeface="Times New Roman"/>
            </a:endParaRPr>
          </a:p>
          <a:p>
            <a:endParaRPr lang="en-GB" sz="1200">
              <a:latin typeface="Aptos"/>
              <a:ea typeface="Calibri"/>
              <a:cs typeface="Times New Roman"/>
            </a:endParaRPr>
          </a:p>
          <a:p>
            <a:endParaRPr lang="en-GB" sz="1200">
              <a:latin typeface="Calibri"/>
              <a:ea typeface="Calibri"/>
              <a:cs typeface="Times New Roman"/>
            </a:endParaRPr>
          </a:p>
          <a:p>
            <a:endParaRPr lang="en-GB"/>
          </a:p>
        </p:txBody>
      </p:sp>
    </p:spTree>
    <p:extLst>
      <p:ext uri="{BB962C8B-B14F-4D97-AF65-F5344CB8AC3E}">
        <p14:creationId xmlns:p14="http://schemas.microsoft.com/office/powerpoint/2010/main" val="32256930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725EC9-092B-F841-F30C-8259255E9E9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6FBB0F-2950-52BC-8A3A-C5E22DF5156C}"/>
              </a:ext>
            </a:extLst>
          </p:cNvPr>
          <p:cNvSpPr>
            <a:spLocks noGrp="1"/>
          </p:cNvSpPr>
          <p:nvPr>
            <p:ph type="title"/>
          </p:nvPr>
        </p:nvSpPr>
        <p:spPr/>
        <p:txBody>
          <a:bodyPr/>
          <a:lstStyle/>
          <a:p>
            <a:r>
              <a:rPr lang="en-GB" u="sng">
                <a:latin typeface="Perpetua"/>
              </a:rPr>
              <a:t>Reference list</a:t>
            </a:r>
          </a:p>
        </p:txBody>
      </p:sp>
      <p:sp>
        <p:nvSpPr>
          <p:cNvPr id="3" name="Content Placeholder 2">
            <a:extLst>
              <a:ext uri="{FF2B5EF4-FFF2-40B4-BE49-F238E27FC236}">
                <a16:creationId xmlns:a16="http://schemas.microsoft.com/office/drawing/2014/main" id="{03A6110D-CDF5-EAFA-EFE4-F142DD31CA6F}"/>
              </a:ext>
            </a:extLst>
          </p:cNvPr>
          <p:cNvSpPr>
            <a:spLocks noGrp="1"/>
          </p:cNvSpPr>
          <p:nvPr>
            <p:ph idx="1"/>
          </p:nvPr>
        </p:nvSpPr>
        <p:spPr>
          <a:xfrm>
            <a:off x="965929" y="2508649"/>
            <a:ext cx="10245764" cy="4165905"/>
          </a:xfrm>
        </p:spPr>
        <p:txBody>
          <a:bodyPr vert="horz" lIns="91440" tIns="45720" rIns="91440" bIns="45720" rtlCol="0" anchor="t">
            <a:normAutofit lnSpcReduction="10000"/>
          </a:bodyPr>
          <a:lstStyle/>
          <a:p>
            <a:pPr>
              <a:lnSpc>
                <a:spcPct val="90000"/>
              </a:lnSpc>
            </a:pPr>
            <a:r>
              <a:rPr lang="en-GB" sz="1000">
                <a:solidFill>
                  <a:srgbClr val="404040"/>
                </a:solidFill>
                <a:latin typeface="Times New Roman"/>
                <a:ea typeface="Calibri"/>
                <a:cs typeface="Times New Roman"/>
              </a:rPr>
              <a:t>SRA (2024) </a:t>
            </a:r>
            <a:r>
              <a:rPr lang="en-GB" sz="1000" i="1">
                <a:solidFill>
                  <a:srgbClr val="404040"/>
                </a:solidFill>
                <a:latin typeface="Times New Roman"/>
                <a:ea typeface="Calibri"/>
                <a:cs typeface="Times New Roman"/>
              </a:rPr>
              <a:t>Diversity in law firms’ workforce</a:t>
            </a:r>
            <a:r>
              <a:rPr lang="en-GB" sz="1000">
                <a:solidFill>
                  <a:srgbClr val="404040"/>
                </a:solidFill>
                <a:latin typeface="Times New Roman"/>
                <a:ea typeface="Calibri"/>
                <a:cs typeface="Times New Roman"/>
              </a:rPr>
              <a:t>, </a:t>
            </a:r>
            <a:r>
              <a:rPr lang="en-GB" sz="1000" i="1">
                <a:solidFill>
                  <a:srgbClr val="404040"/>
                </a:solidFill>
                <a:latin typeface="Times New Roman"/>
                <a:ea typeface="Calibri"/>
                <a:cs typeface="Times New Roman"/>
              </a:rPr>
              <a:t>Solicitors Regulation Authority</a:t>
            </a:r>
            <a:r>
              <a:rPr lang="en-GB" sz="1000">
                <a:solidFill>
                  <a:srgbClr val="404040"/>
                </a:solidFill>
                <a:latin typeface="Times New Roman"/>
                <a:ea typeface="Calibri"/>
                <a:cs typeface="Times New Roman"/>
              </a:rPr>
              <a:t>. Available at: </a:t>
            </a:r>
            <a:r>
              <a:rPr lang="en-GB" sz="1000">
                <a:solidFill>
                  <a:srgbClr val="000000"/>
                </a:solidFill>
                <a:latin typeface="Times New Roman"/>
                <a:ea typeface="Calibri"/>
                <a:cs typeface="Times New Roman"/>
                <a:hlinkClick r:id="rId2"/>
              </a:rPr>
              <a:t>https://rules.sra.org.uk/sra/equality-diversity/diversity-profession/diverse-legal-profession/?utm_source=chatgpt.com</a:t>
            </a:r>
            <a:r>
              <a:rPr lang="en-GB" sz="1000">
                <a:solidFill>
                  <a:srgbClr val="404040"/>
                </a:solidFill>
                <a:latin typeface="Times New Roman"/>
                <a:ea typeface="Calibri"/>
                <a:cs typeface="Times New Roman"/>
              </a:rPr>
              <a:t> (Accessed: 31 March 2025).</a:t>
            </a:r>
            <a:endParaRPr lang="en-GB" sz="1000">
              <a:solidFill>
                <a:srgbClr val="000000"/>
              </a:solidFill>
              <a:latin typeface="Times New Roman"/>
              <a:ea typeface="Calibri"/>
              <a:cs typeface="Times New Roman"/>
            </a:endParaRPr>
          </a:p>
          <a:p>
            <a:pPr>
              <a:lnSpc>
                <a:spcPct val="90000"/>
              </a:lnSpc>
            </a:pPr>
            <a:r>
              <a:rPr lang="en-GB" sz="1000">
                <a:solidFill>
                  <a:srgbClr val="404040"/>
                </a:solidFill>
                <a:latin typeface="Times New Roman"/>
                <a:ea typeface="Calibri"/>
                <a:cs typeface="Times New Roman"/>
              </a:rPr>
              <a:t>SRA (2024) </a:t>
            </a:r>
            <a:r>
              <a:rPr lang="en-GB" sz="1000" i="1">
                <a:solidFill>
                  <a:srgbClr val="404040"/>
                </a:solidFill>
                <a:latin typeface="Times New Roman"/>
                <a:ea typeface="Calibri"/>
                <a:cs typeface="Times New Roman"/>
              </a:rPr>
              <a:t>Diversity in law firms’ workforce</a:t>
            </a:r>
            <a:r>
              <a:rPr lang="en-GB" sz="1000">
                <a:solidFill>
                  <a:srgbClr val="404040"/>
                </a:solidFill>
                <a:latin typeface="Times New Roman"/>
                <a:ea typeface="Calibri"/>
                <a:cs typeface="Times New Roman"/>
              </a:rPr>
              <a:t>, </a:t>
            </a:r>
            <a:r>
              <a:rPr lang="en-GB" sz="1000" i="1">
                <a:solidFill>
                  <a:srgbClr val="404040"/>
                </a:solidFill>
                <a:latin typeface="Times New Roman"/>
                <a:ea typeface="Calibri"/>
                <a:cs typeface="Times New Roman"/>
              </a:rPr>
              <a:t>Solicitors Regulation Authority</a:t>
            </a:r>
            <a:r>
              <a:rPr lang="en-GB" sz="1000">
                <a:solidFill>
                  <a:srgbClr val="404040"/>
                </a:solidFill>
                <a:latin typeface="Times New Roman"/>
                <a:ea typeface="Calibri"/>
                <a:cs typeface="Times New Roman"/>
              </a:rPr>
              <a:t>. Available at: </a:t>
            </a:r>
            <a:r>
              <a:rPr lang="en-GB" sz="1000">
                <a:solidFill>
                  <a:srgbClr val="000000"/>
                </a:solidFill>
                <a:latin typeface="Times New Roman"/>
                <a:ea typeface="Calibri"/>
                <a:cs typeface="Times New Roman"/>
                <a:hlinkClick r:id="rId3"/>
              </a:rPr>
              <a:t>https://www.sra.org.uk/sra/equality-diversity/diversity-profession/diverse-legal-profession/</a:t>
            </a:r>
            <a:r>
              <a:rPr lang="en-GB" sz="1000">
                <a:solidFill>
                  <a:srgbClr val="404040"/>
                </a:solidFill>
                <a:latin typeface="Times New Roman"/>
                <a:ea typeface="Calibri"/>
                <a:cs typeface="Times New Roman"/>
              </a:rPr>
              <a:t> (Accessed: 01 April 2025). </a:t>
            </a:r>
          </a:p>
          <a:p>
            <a:pPr>
              <a:lnSpc>
                <a:spcPct val="90000"/>
              </a:lnSpc>
            </a:pPr>
            <a:r>
              <a:rPr lang="en-US" sz="1000">
                <a:solidFill>
                  <a:srgbClr val="000000"/>
                </a:solidFill>
                <a:latin typeface="Gill Sans MT"/>
                <a:ea typeface="Calibri"/>
                <a:cs typeface="Times New Roman"/>
              </a:rPr>
              <a:t>The Lawyer Portal (2024) </a:t>
            </a:r>
            <a:r>
              <a:rPr lang="en-US" sz="1000" i="1">
                <a:solidFill>
                  <a:srgbClr val="000000"/>
                </a:solidFill>
                <a:latin typeface="Gill Sans MT"/>
                <a:ea typeface="Calibri"/>
                <a:cs typeface="Times New Roman"/>
              </a:rPr>
              <a:t>Diversity in the UK Solicitor Profession.</a:t>
            </a:r>
            <a:r>
              <a:rPr lang="en-US" sz="1000">
                <a:solidFill>
                  <a:srgbClr val="000000"/>
                </a:solidFill>
                <a:latin typeface="Gill Sans MT"/>
                <a:ea typeface="Calibri"/>
                <a:cs typeface="Times New Roman"/>
              </a:rPr>
              <a:t> Available at: </a:t>
            </a:r>
            <a:r>
              <a:rPr lang="en-US" sz="1000">
                <a:solidFill>
                  <a:srgbClr val="404040"/>
                </a:solidFill>
                <a:latin typeface="Gill Sans MT"/>
                <a:ea typeface="Calibri"/>
                <a:cs typeface="Times New Roman"/>
                <a:hlinkClick r:id="rId4"/>
              </a:rPr>
              <a:t>https://www.thelawyerportal.com/blog/diversity-in-the-uk-solicitor-profession/#:~:text=The%20representation%20of%20BAME%20lawyers%20has%20increased%20steadily,background%2C%20and%201%25%20falling%20into%20the%20%E2%80%98Other%E2%80%99%20category</a:t>
            </a:r>
            <a:r>
              <a:rPr lang="en-US" sz="1000">
                <a:solidFill>
                  <a:srgbClr val="000000"/>
                </a:solidFill>
                <a:latin typeface="Gill Sans MT"/>
                <a:ea typeface="Calibri"/>
                <a:cs typeface="Times New Roman"/>
              </a:rPr>
              <a:t> (Accessed: 31 March 2025)</a:t>
            </a:r>
            <a:endParaRPr lang="en-GB" sz="1000">
              <a:solidFill>
                <a:srgbClr val="404040"/>
              </a:solidFill>
              <a:latin typeface="Times New Roman"/>
              <a:ea typeface="Calibri"/>
              <a:cs typeface="Times New Roman"/>
            </a:endParaRPr>
          </a:p>
          <a:p>
            <a:pPr>
              <a:lnSpc>
                <a:spcPct val="90000"/>
              </a:lnSpc>
            </a:pPr>
            <a:r>
              <a:rPr lang="en-GB" sz="1000">
                <a:solidFill>
                  <a:srgbClr val="404040"/>
                </a:solidFill>
                <a:latin typeface="Times New Roman"/>
                <a:ea typeface="Calibri"/>
                <a:cs typeface="Times New Roman"/>
              </a:rPr>
              <a:t>The Law Society (2023) </a:t>
            </a:r>
            <a:r>
              <a:rPr lang="en-GB" sz="1000" i="1">
                <a:solidFill>
                  <a:srgbClr val="404040"/>
                </a:solidFill>
                <a:latin typeface="Times New Roman"/>
                <a:ea typeface="Calibri"/>
                <a:cs typeface="Times New Roman"/>
              </a:rPr>
              <a:t>Annual statistics report 2022</a:t>
            </a:r>
            <a:r>
              <a:rPr lang="en-GB" sz="1000">
                <a:solidFill>
                  <a:srgbClr val="404040"/>
                </a:solidFill>
                <a:latin typeface="Times New Roman"/>
                <a:ea typeface="Calibri"/>
                <a:cs typeface="Times New Roman"/>
              </a:rPr>
              <a:t>, </a:t>
            </a:r>
            <a:r>
              <a:rPr lang="en-GB" sz="1000" i="1">
                <a:solidFill>
                  <a:srgbClr val="404040"/>
                </a:solidFill>
                <a:latin typeface="Times New Roman"/>
                <a:ea typeface="Calibri"/>
                <a:cs typeface="Times New Roman"/>
              </a:rPr>
              <a:t>The Law Society</a:t>
            </a:r>
            <a:r>
              <a:rPr lang="en-GB" sz="1000">
                <a:solidFill>
                  <a:srgbClr val="404040"/>
                </a:solidFill>
                <a:latin typeface="Times New Roman"/>
                <a:ea typeface="Calibri"/>
                <a:cs typeface="Times New Roman"/>
              </a:rPr>
              <a:t>. Available at: </a:t>
            </a:r>
            <a:r>
              <a:rPr lang="en-GB" sz="1000">
                <a:solidFill>
                  <a:srgbClr val="000000"/>
                </a:solidFill>
                <a:latin typeface="Times New Roman"/>
                <a:ea typeface="Calibri"/>
                <a:cs typeface="Times New Roman"/>
                <a:hlinkClick r:id="rId5"/>
              </a:rPr>
              <a:t>https://www.lawsociety.org.uk/topics/research/annual-statistics-report-2022</a:t>
            </a:r>
            <a:r>
              <a:rPr lang="en-GB" sz="1000">
                <a:solidFill>
                  <a:srgbClr val="404040"/>
                </a:solidFill>
                <a:latin typeface="Times New Roman"/>
                <a:ea typeface="Calibri"/>
                <a:cs typeface="Times New Roman"/>
              </a:rPr>
              <a:t> (Accessed: 31 March 2025). </a:t>
            </a:r>
            <a:endParaRPr lang="en-GB" sz="1000">
              <a:solidFill>
                <a:srgbClr val="000000"/>
              </a:solidFill>
              <a:latin typeface="Times New Roman"/>
              <a:ea typeface="Calibri"/>
              <a:cs typeface="Times New Roman"/>
            </a:endParaRPr>
          </a:p>
          <a:p>
            <a:pPr>
              <a:lnSpc>
                <a:spcPct val="90000"/>
              </a:lnSpc>
            </a:pPr>
            <a:r>
              <a:rPr lang="en-GB" sz="1000">
                <a:solidFill>
                  <a:srgbClr val="404040"/>
                </a:solidFill>
                <a:latin typeface="Times New Roman"/>
                <a:ea typeface="Calibri"/>
                <a:cs typeface="Times New Roman"/>
              </a:rPr>
              <a:t>The Law Society (2024) </a:t>
            </a:r>
            <a:r>
              <a:rPr lang="en-GB" sz="1000" i="1">
                <a:solidFill>
                  <a:srgbClr val="404040"/>
                </a:solidFill>
                <a:latin typeface="Times New Roman"/>
                <a:ea typeface="Calibri"/>
                <a:cs typeface="Times New Roman"/>
              </a:rPr>
              <a:t>Equality, diversity and inclusion report</a:t>
            </a:r>
            <a:r>
              <a:rPr lang="en-GB" sz="1000">
                <a:solidFill>
                  <a:srgbClr val="404040"/>
                </a:solidFill>
                <a:latin typeface="Times New Roman"/>
                <a:ea typeface="Calibri"/>
                <a:cs typeface="Times New Roman"/>
              </a:rPr>
              <a:t>, </a:t>
            </a:r>
            <a:r>
              <a:rPr lang="en-GB" sz="1000" i="1">
                <a:solidFill>
                  <a:srgbClr val="404040"/>
                </a:solidFill>
                <a:latin typeface="Times New Roman"/>
                <a:ea typeface="Calibri"/>
                <a:cs typeface="Times New Roman"/>
              </a:rPr>
              <a:t>The Law Society</a:t>
            </a:r>
            <a:r>
              <a:rPr lang="en-GB" sz="1000">
                <a:solidFill>
                  <a:srgbClr val="404040"/>
                </a:solidFill>
                <a:latin typeface="Times New Roman"/>
                <a:ea typeface="Calibri"/>
                <a:cs typeface="Times New Roman"/>
              </a:rPr>
              <a:t>. Available at: </a:t>
            </a:r>
            <a:r>
              <a:rPr lang="en-GB" sz="1000">
                <a:solidFill>
                  <a:srgbClr val="000000"/>
                </a:solidFill>
                <a:latin typeface="Times New Roman"/>
                <a:ea typeface="Calibri"/>
                <a:cs typeface="Times New Roman"/>
                <a:hlinkClick r:id="rId6"/>
              </a:rPr>
              <a:t>https://www.lawsociety.org.uk/about-us/our-governance/edi-report</a:t>
            </a:r>
            <a:r>
              <a:rPr lang="en-GB" sz="1000">
                <a:solidFill>
                  <a:srgbClr val="404040"/>
                </a:solidFill>
                <a:latin typeface="Times New Roman"/>
                <a:ea typeface="Calibri"/>
                <a:cs typeface="Times New Roman"/>
              </a:rPr>
              <a:t> (Accessed: 31 March 2025). </a:t>
            </a:r>
            <a:endParaRPr lang="en-US" sz="1000">
              <a:solidFill>
                <a:srgbClr val="000000"/>
              </a:solidFill>
              <a:latin typeface="Gill Sans MT"/>
              <a:ea typeface="Calibri"/>
              <a:cs typeface="Times New Roman"/>
            </a:endParaRPr>
          </a:p>
          <a:p>
            <a:pPr>
              <a:lnSpc>
                <a:spcPct val="90000"/>
              </a:lnSpc>
            </a:pPr>
            <a:r>
              <a:rPr lang="en-GB" sz="1000">
                <a:solidFill>
                  <a:srgbClr val="000000"/>
                </a:solidFill>
                <a:latin typeface="Gill Sans MT"/>
                <a:ea typeface="Calibri"/>
                <a:cs typeface="Times New Roman"/>
              </a:rPr>
              <a:t>The Law Society (2025) E</a:t>
            </a:r>
            <a:r>
              <a:rPr lang="en-GB" sz="1000" i="1">
                <a:solidFill>
                  <a:srgbClr val="000000"/>
                </a:solidFill>
                <a:latin typeface="Gill Sans MT"/>
                <a:ea typeface="Calibri"/>
                <a:cs typeface="Times New Roman"/>
              </a:rPr>
              <a:t>ntry trends</a:t>
            </a:r>
            <a:r>
              <a:rPr lang="en-GB" sz="1000">
                <a:solidFill>
                  <a:srgbClr val="000000"/>
                </a:solidFill>
                <a:latin typeface="Gill Sans MT"/>
                <a:ea typeface="Calibri"/>
                <a:cs typeface="Times New Roman"/>
              </a:rPr>
              <a:t>. Available at: </a:t>
            </a:r>
            <a:r>
              <a:rPr lang="en-GB" sz="1000">
                <a:solidFill>
                  <a:srgbClr val="000000"/>
                </a:solidFill>
                <a:latin typeface="Gill Sans MT"/>
                <a:ea typeface="Calibri"/>
                <a:cs typeface="Times New Roman"/>
                <a:hlinkClick r:id="rId7"/>
              </a:rPr>
              <a:t>https://www.lawsociety.org.uk/career-advice/becoming-a-solicitor/entry-trends</a:t>
            </a:r>
            <a:r>
              <a:rPr lang="en-GB" sz="1000">
                <a:solidFill>
                  <a:srgbClr val="000000"/>
                </a:solidFill>
                <a:latin typeface="Gill Sans MT"/>
                <a:ea typeface="Calibri"/>
                <a:cs typeface="Times New Roman"/>
              </a:rPr>
              <a:t>. (Accessed: 2 April 2025)</a:t>
            </a:r>
            <a:endParaRPr lang="en-US" sz="1000">
              <a:solidFill>
                <a:srgbClr val="000000"/>
              </a:solidFill>
              <a:latin typeface="Gill Sans MT"/>
              <a:ea typeface="Calibri"/>
              <a:cs typeface="Times New Roman"/>
            </a:endParaRPr>
          </a:p>
          <a:p>
            <a:pPr>
              <a:lnSpc>
                <a:spcPct val="90000"/>
              </a:lnSpc>
            </a:pPr>
            <a:r>
              <a:rPr lang="en-GB" sz="1000">
                <a:solidFill>
                  <a:srgbClr val="000000"/>
                </a:solidFill>
                <a:latin typeface="Aptos"/>
                <a:ea typeface="Calibri"/>
                <a:cs typeface="Times New Roman"/>
              </a:rPr>
              <a:t>The Law Society (2025) </a:t>
            </a:r>
            <a:r>
              <a:rPr lang="en-GB" sz="1000" i="1">
                <a:solidFill>
                  <a:srgbClr val="000000"/>
                </a:solidFill>
                <a:latin typeface="Aptos"/>
                <a:ea typeface="Calibri"/>
                <a:cs typeface="Times New Roman"/>
              </a:rPr>
              <a:t>Legal professionals – who does what?. </a:t>
            </a:r>
            <a:r>
              <a:rPr lang="en-GB" sz="1000">
                <a:solidFill>
                  <a:srgbClr val="000000"/>
                </a:solidFill>
                <a:latin typeface="Aptos"/>
                <a:ea typeface="Calibri"/>
                <a:cs typeface="Times New Roman"/>
              </a:rPr>
              <a:t>Available at: </a:t>
            </a:r>
            <a:r>
              <a:rPr lang="en-GB" sz="1000">
                <a:solidFill>
                  <a:srgbClr val="000000"/>
                </a:solidFill>
                <a:latin typeface="Gill Sans MT"/>
                <a:ea typeface="Calibri"/>
                <a:cs typeface="Times New Roman"/>
                <a:hlinkClick r:id="rId8"/>
              </a:rPr>
              <a:t>Who does what | The Law Society</a:t>
            </a:r>
            <a:r>
              <a:rPr lang="en-GB" sz="1000">
                <a:solidFill>
                  <a:srgbClr val="000000"/>
                </a:solidFill>
                <a:latin typeface="Aptos"/>
                <a:ea typeface="Calibri"/>
                <a:cs typeface="Times New Roman"/>
              </a:rPr>
              <a:t> (Accessed: 24 April 2025).</a:t>
            </a:r>
            <a:endParaRPr lang="en-US" sz="1000">
              <a:solidFill>
                <a:srgbClr val="000000"/>
              </a:solidFill>
              <a:latin typeface="Gill Sans MT"/>
              <a:ea typeface="Calibri"/>
              <a:cs typeface="Times New Roman"/>
            </a:endParaRPr>
          </a:p>
          <a:p>
            <a:pPr>
              <a:lnSpc>
                <a:spcPct val="90000"/>
              </a:lnSpc>
            </a:pPr>
            <a:r>
              <a:rPr lang="en-GB" sz="1000">
                <a:solidFill>
                  <a:srgbClr val="262626"/>
                </a:solidFill>
                <a:latin typeface="Gill Sans MT"/>
                <a:ea typeface="Calibri"/>
                <a:cs typeface="Times New Roman"/>
              </a:rPr>
              <a:t>The University of Law (2025) </a:t>
            </a:r>
            <a:r>
              <a:rPr lang="en-GB" sz="1000" i="1">
                <a:solidFill>
                  <a:srgbClr val="262626"/>
                </a:solidFill>
                <a:latin typeface="Gill Sans MT"/>
                <a:ea typeface="Calibri"/>
                <a:cs typeface="Times New Roman"/>
              </a:rPr>
              <a:t>Careers: Solicitors, what is a solicitor? </a:t>
            </a:r>
            <a:r>
              <a:rPr lang="en-GB" sz="1000">
                <a:solidFill>
                  <a:srgbClr val="262626"/>
                </a:solidFill>
                <a:latin typeface="Gill Sans MT"/>
                <a:ea typeface="Calibri"/>
                <a:cs typeface="Times New Roman"/>
              </a:rPr>
              <a:t>Available at: </a:t>
            </a:r>
            <a:r>
              <a:rPr lang="en-GB" sz="1000">
                <a:solidFill>
                  <a:srgbClr val="000000"/>
                </a:solidFill>
                <a:latin typeface="Gill Sans MT"/>
                <a:ea typeface="Calibri"/>
                <a:cs typeface="Times New Roman"/>
                <a:hlinkClick r:id="rId9"/>
              </a:rPr>
              <a:t>What does a solicitor do? | University of Law</a:t>
            </a:r>
            <a:r>
              <a:rPr lang="en-GB" sz="1000">
                <a:solidFill>
                  <a:srgbClr val="262626"/>
                </a:solidFill>
                <a:latin typeface="Gill Sans MT"/>
                <a:ea typeface="Calibri"/>
                <a:cs typeface="Times New Roman"/>
              </a:rPr>
              <a:t>. (Accessed: 8 April 2025).</a:t>
            </a:r>
          </a:p>
          <a:p>
            <a:pPr>
              <a:lnSpc>
                <a:spcPct val="90000"/>
              </a:lnSpc>
            </a:pPr>
            <a:r>
              <a:rPr lang="en-US" sz="1000">
                <a:solidFill>
                  <a:srgbClr val="000000"/>
                </a:solidFill>
                <a:latin typeface="Aptos"/>
                <a:ea typeface="Calibri"/>
                <a:cs typeface="Times New Roman"/>
              </a:rPr>
              <a:t>Thomas, L (2025) </a:t>
            </a:r>
            <a:r>
              <a:rPr lang="en-US" sz="1000" i="1">
                <a:solidFill>
                  <a:srgbClr val="000000"/>
                </a:solidFill>
                <a:latin typeface="Aptos"/>
                <a:ea typeface="Calibri"/>
                <a:cs typeface="Times New Roman"/>
              </a:rPr>
              <a:t>Racial equality &amp; diversity in the legal profession</a:t>
            </a:r>
            <a:r>
              <a:rPr lang="en-US" sz="1000">
                <a:solidFill>
                  <a:srgbClr val="000000"/>
                </a:solidFill>
                <a:latin typeface="Aptos"/>
                <a:ea typeface="Calibri"/>
                <a:cs typeface="Times New Roman"/>
              </a:rPr>
              <a:t>. Bar Standards Board. Available at: </a:t>
            </a:r>
            <a:r>
              <a:rPr lang="en-US" sz="1000">
                <a:solidFill>
                  <a:srgbClr val="262626"/>
                </a:solidFill>
                <a:latin typeface="Aptos"/>
                <a:ea typeface="Calibri"/>
                <a:cs typeface="Times New Roman"/>
                <a:hlinkClick r:id="rId10"/>
              </a:rPr>
              <a:t>https://www.barstandardsboard.org.uk/about-us/equality-and-diversity/race-equality-taskforce/racial-equality-diversity-in-the-legal-profession.html</a:t>
            </a:r>
            <a:r>
              <a:rPr lang="en-US" sz="1000">
                <a:solidFill>
                  <a:srgbClr val="000000"/>
                </a:solidFill>
                <a:latin typeface="Aptos"/>
                <a:ea typeface="Calibri"/>
                <a:cs typeface="Times New Roman"/>
              </a:rPr>
              <a:t> (Accessed: 31 March 2025)</a:t>
            </a:r>
            <a:endParaRPr lang="en-GB" sz="1000">
              <a:solidFill>
                <a:srgbClr val="262626"/>
              </a:solidFill>
              <a:latin typeface="Gill Sans MT"/>
              <a:ea typeface="Calibri"/>
              <a:cs typeface="Times New Roman"/>
            </a:endParaRPr>
          </a:p>
          <a:p>
            <a:pPr>
              <a:lnSpc>
                <a:spcPct val="90000"/>
              </a:lnSpc>
            </a:pPr>
            <a:r>
              <a:rPr lang="en-US" sz="1000">
                <a:solidFill>
                  <a:srgbClr val="000000"/>
                </a:solidFill>
                <a:latin typeface="Aptos"/>
                <a:ea typeface="Calibri"/>
                <a:cs typeface="Times New Roman"/>
              </a:rPr>
              <a:t>UK Government (no date) </a:t>
            </a:r>
            <a:r>
              <a:rPr lang="en-US" sz="1000" i="1">
                <a:solidFill>
                  <a:srgbClr val="000000"/>
                </a:solidFill>
                <a:latin typeface="Aptos"/>
                <a:ea typeface="Calibri"/>
                <a:cs typeface="Times New Roman"/>
              </a:rPr>
              <a:t>Find legal advice and information: Find a legal professional to advise and represent you in court. </a:t>
            </a:r>
            <a:r>
              <a:rPr lang="en-US" sz="1000">
                <a:solidFill>
                  <a:srgbClr val="000000"/>
                </a:solidFill>
                <a:latin typeface="Aptos"/>
                <a:ea typeface="Calibri"/>
                <a:cs typeface="Times New Roman"/>
              </a:rPr>
              <a:t>Available at: </a:t>
            </a:r>
            <a:r>
              <a:rPr lang="en-US" sz="1000">
                <a:solidFill>
                  <a:srgbClr val="000000"/>
                </a:solidFill>
                <a:latin typeface="Gill Sans MT"/>
                <a:ea typeface="Calibri"/>
                <a:cs typeface="Times New Roman"/>
                <a:hlinkClick r:id="rId11"/>
              </a:rPr>
              <a:t>Find legal advice and information: Going to court - GOV.UK</a:t>
            </a:r>
            <a:r>
              <a:rPr lang="en-US" sz="1000">
                <a:solidFill>
                  <a:srgbClr val="000000"/>
                </a:solidFill>
                <a:latin typeface="Aptos"/>
                <a:ea typeface="Calibri"/>
                <a:cs typeface="Times New Roman"/>
              </a:rPr>
              <a:t> (Accessed: 26 April 2025).</a:t>
            </a:r>
            <a:endParaRPr lang="en-GB" sz="1000">
              <a:solidFill>
                <a:srgbClr val="262626"/>
              </a:solidFill>
              <a:latin typeface="Gill Sans MT"/>
              <a:ea typeface="Calibri"/>
              <a:cs typeface="Times New Roman"/>
            </a:endParaRPr>
          </a:p>
          <a:p>
            <a:pPr>
              <a:lnSpc>
                <a:spcPct val="90000"/>
              </a:lnSpc>
            </a:pPr>
            <a:endParaRPr lang="en-US" sz="1000">
              <a:solidFill>
                <a:srgbClr val="000000"/>
              </a:solidFill>
              <a:latin typeface="Aptos"/>
              <a:ea typeface="Calibri"/>
              <a:cs typeface="Times New Roman"/>
            </a:endParaRPr>
          </a:p>
          <a:p>
            <a:pPr marL="171450" indent="-171450">
              <a:spcBef>
                <a:spcPts val="0"/>
              </a:spcBef>
            </a:pPr>
            <a:r>
              <a:rPr lang="en-GB" sz="900">
                <a:solidFill>
                  <a:srgbClr val="000000"/>
                </a:solidFill>
                <a:latin typeface="Aptos"/>
                <a:ea typeface="Calibri"/>
                <a:cs typeface="Times New Roman"/>
              </a:rPr>
              <a:t>UK Government (</a:t>
            </a:r>
            <a:r>
              <a:rPr lang="en-GB" sz="900" err="1">
                <a:solidFill>
                  <a:srgbClr val="000000"/>
                </a:solidFill>
                <a:latin typeface="Aptos"/>
                <a:ea typeface="Calibri"/>
                <a:cs typeface="Times New Roman"/>
              </a:rPr>
              <a:t>n.d</a:t>
            </a:r>
            <a:r>
              <a:rPr lang="en-GB" sz="900">
                <a:solidFill>
                  <a:srgbClr val="000000"/>
                </a:solidFill>
                <a:latin typeface="Aptos"/>
                <a:ea typeface="Calibri"/>
                <a:cs typeface="Times New Roman"/>
              </a:rPr>
              <a:t>) </a:t>
            </a:r>
            <a:r>
              <a:rPr lang="en-GB" sz="900" i="1">
                <a:solidFill>
                  <a:srgbClr val="000000"/>
                </a:solidFill>
                <a:latin typeface="Aptos"/>
                <a:ea typeface="Calibri"/>
                <a:cs typeface="Times New Roman"/>
              </a:rPr>
              <a:t>Solicitor. </a:t>
            </a:r>
            <a:r>
              <a:rPr lang="en-GB" sz="900">
                <a:solidFill>
                  <a:srgbClr val="000000"/>
                </a:solidFill>
                <a:latin typeface="Aptos"/>
                <a:ea typeface="Calibri"/>
                <a:cs typeface="Times New Roman"/>
              </a:rPr>
              <a:t>Available at: </a:t>
            </a:r>
            <a:r>
              <a:rPr lang="en-GB" sz="900">
                <a:solidFill>
                  <a:srgbClr val="000000"/>
                </a:solidFill>
                <a:latin typeface="Gill Sans MT"/>
                <a:ea typeface="Calibri"/>
                <a:cs typeface="Times New Roman"/>
                <a:hlinkClick r:id="rId12"/>
              </a:rPr>
              <a:t>Solicitor | Explore Careers | National Careers Service</a:t>
            </a:r>
            <a:r>
              <a:rPr lang="en-GB" sz="900">
                <a:solidFill>
                  <a:srgbClr val="262626"/>
                </a:solidFill>
                <a:latin typeface="Gill Sans MT"/>
                <a:ea typeface="Calibri"/>
                <a:cs typeface="Times New Roman"/>
              </a:rPr>
              <a:t> (Accessed 24 April 2025).</a:t>
            </a:r>
            <a:endParaRPr lang="en-US" sz="900">
              <a:solidFill>
                <a:srgbClr val="000000"/>
              </a:solidFill>
              <a:latin typeface="Gill Sans MT"/>
              <a:ea typeface="Calibri"/>
              <a:cs typeface="Times New Roman"/>
            </a:endParaRPr>
          </a:p>
          <a:p>
            <a:pPr marL="0" indent="0">
              <a:lnSpc>
                <a:spcPct val="90000"/>
              </a:lnSpc>
              <a:buNone/>
            </a:pPr>
            <a:endParaRPr lang="en-US" sz="1000">
              <a:solidFill>
                <a:srgbClr val="000000"/>
              </a:solidFill>
              <a:latin typeface="Aptos"/>
              <a:ea typeface="Calibri"/>
              <a:cs typeface="Times New Roman"/>
            </a:endParaRPr>
          </a:p>
          <a:p>
            <a:pPr marL="171450" indent="-171450">
              <a:spcBef>
                <a:spcPts val="0"/>
              </a:spcBef>
            </a:pPr>
            <a:r>
              <a:rPr lang="en-GB" sz="900">
                <a:solidFill>
                  <a:srgbClr val="000000"/>
                </a:solidFill>
                <a:latin typeface="Aptos"/>
                <a:ea typeface="Calibri"/>
                <a:cs typeface="Times New Roman"/>
              </a:rPr>
              <a:t>UK Government (</a:t>
            </a:r>
            <a:r>
              <a:rPr lang="en-GB" sz="900" err="1">
                <a:solidFill>
                  <a:srgbClr val="000000"/>
                </a:solidFill>
                <a:latin typeface="Aptos"/>
                <a:ea typeface="Calibri"/>
                <a:cs typeface="Times New Roman"/>
              </a:rPr>
              <a:t>n.d</a:t>
            </a:r>
            <a:r>
              <a:rPr lang="en-GB" sz="900">
                <a:solidFill>
                  <a:srgbClr val="000000"/>
                </a:solidFill>
                <a:latin typeface="Aptos"/>
                <a:ea typeface="Calibri"/>
                <a:cs typeface="Times New Roman"/>
              </a:rPr>
              <a:t>) </a:t>
            </a:r>
            <a:r>
              <a:rPr lang="en-GB" sz="900" i="1">
                <a:solidFill>
                  <a:srgbClr val="000000"/>
                </a:solidFill>
                <a:latin typeface="Aptos"/>
                <a:ea typeface="Calibri"/>
                <a:cs typeface="Times New Roman"/>
              </a:rPr>
              <a:t>Solicitor. </a:t>
            </a:r>
            <a:r>
              <a:rPr lang="en-GB" sz="900">
                <a:solidFill>
                  <a:srgbClr val="000000"/>
                </a:solidFill>
                <a:latin typeface="Aptos"/>
                <a:ea typeface="Calibri"/>
                <a:cs typeface="Times New Roman"/>
              </a:rPr>
              <a:t>Available at: </a:t>
            </a:r>
            <a:r>
              <a:rPr lang="en-GB" sz="900">
                <a:solidFill>
                  <a:srgbClr val="000000"/>
                </a:solidFill>
                <a:latin typeface="Gill Sans MT"/>
                <a:ea typeface="Calibri"/>
                <a:cs typeface="Times New Roman"/>
                <a:hlinkClick r:id="rId12"/>
              </a:rPr>
              <a:t>Solicitor | Explore Careers | National Careers Service</a:t>
            </a:r>
            <a:r>
              <a:rPr lang="en-GB" sz="900">
                <a:solidFill>
                  <a:srgbClr val="262626"/>
                </a:solidFill>
                <a:latin typeface="Gill Sans MT"/>
                <a:ea typeface="Calibri"/>
                <a:cs typeface="Times New Roman"/>
              </a:rPr>
              <a:t> (Accessed 24 April 2025).</a:t>
            </a:r>
            <a:endParaRPr lang="en-US" sz="900">
              <a:solidFill>
                <a:srgbClr val="000000"/>
              </a:solidFill>
              <a:latin typeface="Aptos"/>
              <a:ea typeface="Calibri"/>
              <a:cs typeface="Times New Roman"/>
            </a:endParaRPr>
          </a:p>
          <a:p>
            <a:pPr>
              <a:lnSpc>
                <a:spcPct val="90000"/>
              </a:lnSpc>
            </a:pPr>
            <a:endParaRPr lang="en-GB" sz="1000">
              <a:solidFill>
                <a:srgbClr val="404040"/>
              </a:solidFill>
              <a:latin typeface="Times New Roman"/>
              <a:ea typeface="Calibri"/>
              <a:cs typeface="Times New Roman"/>
            </a:endParaRPr>
          </a:p>
          <a:p>
            <a:pPr marL="171450" indent="-171450">
              <a:spcBef>
                <a:spcPts val="0"/>
              </a:spcBef>
            </a:pPr>
            <a:endParaRPr lang="en-US" sz="1200">
              <a:solidFill>
                <a:srgbClr val="000000"/>
              </a:solidFill>
              <a:latin typeface="Aptos"/>
              <a:ea typeface="Calibri"/>
              <a:cs typeface="Times New Roman"/>
            </a:endParaRPr>
          </a:p>
          <a:p>
            <a:endParaRPr lang="en-US" sz="1200">
              <a:solidFill>
                <a:srgbClr val="000000"/>
              </a:solidFill>
              <a:latin typeface="Aptos"/>
              <a:ea typeface="Calibri"/>
              <a:cs typeface="Times New Roman"/>
            </a:endParaRPr>
          </a:p>
          <a:p>
            <a:endParaRPr lang="en-US" sz="1200">
              <a:solidFill>
                <a:srgbClr val="000000"/>
              </a:solidFill>
              <a:latin typeface="Aptos"/>
              <a:ea typeface="Calibri"/>
              <a:cs typeface="Times New Roman"/>
            </a:endParaRPr>
          </a:p>
          <a:p>
            <a:endParaRPr lang="en-GB" sz="1200">
              <a:latin typeface="Gill Sans MT" panose="020B0502020104020203"/>
              <a:ea typeface="Calibri"/>
              <a:cs typeface="Times New Roman"/>
            </a:endParaRPr>
          </a:p>
          <a:p>
            <a:endParaRPr lang="en-GB" sz="1200">
              <a:latin typeface="Aptos"/>
              <a:ea typeface="Calibri"/>
              <a:cs typeface="Times New Roman"/>
            </a:endParaRPr>
          </a:p>
          <a:p>
            <a:endParaRPr lang="en-GB" sz="1200">
              <a:latin typeface="Aptos"/>
              <a:ea typeface="Calibri"/>
              <a:cs typeface="Times New Roman"/>
            </a:endParaRPr>
          </a:p>
          <a:p>
            <a:endParaRPr lang="en-GB" sz="1200">
              <a:latin typeface="Calibri"/>
              <a:ea typeface="Calibri"/>
              <a:cs typeface="Times New Roman"/>
            </a:endParaRPr>
          </a:p>
          <a:p>
            <a:endParaRPr lang="en-GB"/>
          </a:p>
        </p:txBody>
      </p:sp>
    </p:spTree>
    <p:extLst>
      <p:ext uri="{BB962C8B-B14F-4D97-AF65-F5344CB8AC3E}">
        <p14:creationId xmlns:p14="http://schemas.microsoft.com/office/powerpoint/2010/main" val="3267570745"/>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TM10001115[[fn=Parcel]]</Template>
  <Application>Microsoft Office PowerPoint</Application>
  <PresentationFormat>Widescreen</PresentationFormat>
  <Slides>28</Slides>
  <Notes>16</Notes>
  <HiddenSlides>0</HiddenSlide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Parcel</vt:lpstr>
      <vt:lpstr>PowerPoint Presentation</vt:lpstr>
      <vt:lpstr>PowerPoint Presentation</vt:lpstr>
      <vt:lpstr>Introduction.  This presentation shall provide valuable information, statistics &amp; reform suggestions with analysis regarding the lack of diversity in the solicitor profession.   This presentation shall provide an insight as to how correct the above statement is.</vt:lpstr>
      <vt:lpstr>What is a solicitor.</vt:lpstr>
      <vt:lpstr>How to become a solicitor.  (Legislation).</vt:lpstr>
      <vt:lpstr>How to become a solicitor?</vt:lpstr>
      <vt:lpstr>How to become a solicitor. (here is a mixed variety of what a candidate would have to achieve).</vt:lpstr>
      <vt:lpstr>What is the role of a solicitor</vt:lpstr>
      <vt:lpstr>What is the role of a solicitor in the court room?  (Criminal case).</vt:lpstr>
      <vt:lpstr>Statistics of Ethnic diversity </vt:lpstr>
      <vt:lpstr>Statistics of Ethnic diversity </vt:lpstr>
      <vt:lpstr>Comparison of Ethnic diversity statistics </vt:lpstr>
      <vt:lpstr>ETHNIC DIVERSITY ANALYSIS Explanation of statistics, reasons for change.</vt:lpstr>
      <vt:lpstr>ETHNIC DIVERSITY REFORM SUGGESTIONS</vt:lpstr>
      <vt:lpstr>Gender Diversity</vt:lpstr>
      <vt:lpstr>Statistics of the makeup of the solicitors' profession: Gender</vt:lpstr>
      <vt:lpstr>Gender diversity: transgender</vt:lpstr>
      <vt:lpstr>Comparison of statistics: Gender</vt:lpstr>
      <vt:lpstr>Explanation for change</vt:lpstr>
      <vt:lpstr>Reform suggestions</vt:lpstr>
      <vt:lpstr>A comparison with statistics</vt:lpstr>
      <vt:lpstr>Analysis   </vt:lpstr>
      <vt:lpstr>Reform Suggestions  </vt:lpstr>
      <vt:lpstr>Conclusion</vt:lpstr>
      <vt:lpstr>Research Timeline </vt:lpstr>
      <vt:lpstr>Reference list</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2025-03-18T10:10:14Z</dcterms:created>
  <dcterms:modified xsi:type="dcterms:W3CDTF">2025-04-28T20:13:27Z</dcterms:modified>
</cp:coreProperties>
</file>