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 uri="GoogleSlidesCustomDataVersion2">
      <go:slidesCustomData xmlns:go="http://customooxmlschemas.google.com/" r:id="rId19" roundtripDataSignature="AMtx7mguDV/YS4awc3jMWDNNJpn4Maqnt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customschemas.google.com/relationships/presentationmetadata" Target="meta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 name="Google Shape;95;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2" name="Google Shape;102;p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sz="1200">
                <a:latin typeface="Times New Roman"/>
                <a:ea typeface="Times New Roman"/>
                <a:cs typeface="Times New Roman"/>
                <a:sym typeface="Times New Roman"/>
              </a:rPr>
              <a:t>Introduction</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Briefly introduce your chosen hotel brand</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Identify the hotel brand’s main consumers</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Outline the nature, scope and role of the guest services and facilities that are</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provided to these guests by the hotel brand</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Explain the need to consider the role and function of guest services in general</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•Discuss the importance of hospitality and how hotels meet/exceed guest</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expectations</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Conclusion</a:t>
            </a:r>
            <a:endParaRPr/>
          </a:p>
          <a:p>
            <a:pPr indent="0" lvl="0" marL="0" rtl="0" algn="just">
              <a:spcBef>
                <a:spcPts val="0"/>
              </a:spcBef>
              <a:spcAft>
                <a:spcPts val="0"/>
              </a:spcAft>
              <a:buNone/>
            </a:pPr>
            <a:r>
              <a:rPr lang="en-GB" sz="1200">
                <a:latin typeface="Times New Roman"/>
                <a:ea typeface="Times New Roman"/>
                <a:cs typeface="Times New Roman"/>
                <a:sym typeface="Times New Roman"/>
              </a:rPr>
              <a:t>References </a:t>
            </a:r>
            <a:endParaRPr sz="1200">
              <a:latin typeface="Times New Roman"/>
              <a:ea typeface="Times New Roman"/>
              <a:cs typeface="Times New Roman"/>
              <a:sym typeface="Times New Roman"/>
            </a:endParaRPr>
          </a:p>
          <a:p>
            <a:pPr indent="0" lvl="0" marL="0" rtl="0" algn="just">
              <a:spcBef>
                <a:spcPts val="0"/>
              </a:spcBef>
              <a:spcAft>
                <a:spcPts val="0"/>
              </a:spcAft>
              <a:buNone/>
            </a:pPr>
            <a:r>
              <a:t/>
            </a:r>
            <a:endParaRPr sz="1200">
              <a:latin typeface="Times New Roman"/>
              <a:ea typeface="Times New Roman"/>
              <a:cs typeface="Times New Roman"/>
              <a:sym typeface="Times New Roman"/>
            </a:endParaRPr>
          </a:p>
        </p:txBody>
      </p:sp>
      <p:sp>
        <p:nvSpPr>
          <p:cNvPr id="103" name="Google Shape;103;p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In the hotel business, hospitality and customer service are crucial. The presentation discussed the amenities provided to visitors as well as the expertise needed to provide personalised service. This lecture also took into account current post-pandemic challenges, such as how to welcome people and manage their expectations. </a:t>
            </a:r>
            <a:endParaRPr sz="1200">
              <a:solidFill>
                <a:schemeClr val="dk1"/>
              </a:solidFill>
              <a:latin typeface="Calibri"/>
              <a:ea typeface="Calibri"/>
              <a:cs typeface="Calibri"/>
              <a:sym typeface="Calibri"/>
            </a:endParaRPr>
          </a:p>
          <a:p>
            <a:pPr indent="0" lvl="0" marL="0" rtl="0" algn="just">
              <a:spcBef>
                <a:spcPts val="0"/>
              </a:spcBef>
              <a:spcAft>
                <a:spcPts val="0"/>
              </a:spcAft>
              <a:buNone/>
            </a:pPr>
            <a:r>
              <a:t/>
            </a:r>
            <a:endParaRPr sz="1200"/>
          </a:p>
        </p:txBody>
      </p:sp>
      <p:sp>
        <p:nvSpPr>
          <p:cNvPr id="110" name="Google Shape;110;p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Various services are offered to clients in the hospitality sector to improve the quality of their stay. There are hotel, travel and tourism, leisure, and food and beverage services included. To deliver high-quality, unique services in whatever way possible, hotel companies may focus on establishing and maintaining connections with guests (Huang, 2020). When managing guests in this post-pandemic environment, hotel owners must take the guest experience, safety, and connectivity into account- As an example, The Marriott International provides its visitors with first-rate lodging, hospitality, and food and beverage services. For the hotel sector to effectively market its brands, hospitality and guest services must go hand in hand (Jayawardena, 2017).</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18" name="Google Shape;118;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team members in the hotel business must have great interpersonal, communication, negotiating, collaboration, and coordination skills to guarantee that the customers get exceptional service that meets their expectations. Safety measures, such as appropriate sanitization, masks, healthy accommodations and food items, and physical distance, may be used in order to promote this hotel as a safe and secure place for guests. For instance, the staff at the Marriott International's many departments work together to provide great services that live up to the expectations of the visitors- Four distinct types of services are offered by various hotel companies to their clients, and in order to give top-notch service, employees must collaborate. Housekeeping departments take care of lodging problems, food departments provide high-quality cuisine, and management organises all of the operations to guarantee great guest services (Ristova, 2019).</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Customers' meet-and-greet procedures vary amongst properties, but they always follow similar patterns. They may ensure visual displays of cleanliness of surfaces, hand sanitizer, temperature checks of both guests and workers, less shared facilities, and other measures to manage visitor expectations (Rutherford, 2021).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26" name="Google Shape;126;p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p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To prevent the potential of contracting the Covid-19 virus, a number of hotel chains have altered the procedure for meeting and greeting guests. For instance, while greeting visitors, Marriott International staff members, particularly the receptionists and cleaning staff, maintain a social distance from the visitors. Although it offers hotel and dining options, the Marriott International lacks a bar. As a consequence, some of the pre-pandemic services provided by the hotel sector are not fully operational (Kaushal, 2020). In addition, the responsible authority of this hotel offers visitors protection against the Covid-19 virus via safeguards and other measures. Team members maintain a social distance while interacting with visitors in order to serve each one in the most effective manner possible (Malhotra, 2021).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Tougher health and safety regulations, such as requiring a high degree of sanitization procedures and allowing guests to maintain a physical distance while using certain hotel services, may be used to control guest expectations. For instance, "Marriott International" makes sure that the beneficiaries wear clothing that is appropriate for their organisation, smiles and greets them, offers to help, and takes them to the waiting area until they can be shown to their rooms (Filimonau et al., 2020). </a:t>
            </a:r>
            <a:endParaRPr/>
          </a:p>
        </p:txBody>
      </p:sp>
      <p:sp>
        <p:nvSpPr>
          <p:cNvPr id="134" name="Google Shape;134;p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1" name="Google Shape;141;p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In order to slow the spread of the coronavirus, hotel operators reduced the amount of services they provided before the Covid-19 pandemic broke out. The quantity of services provided to visitors has now been decreased by the hotel businesses. For instance, Marriott International continues to provide accommodations while delaying the extent of their tourist services. Employees in the hospitality team must have interpersonal, communication, negotiation, teamwork, and coordination skills in order to provide great services to guests and meet their expectations. Although it offers lodging and dining options, The Marriott International has delayed bar amenities. As a result, not all of the pre-pandemic services are completely functional in the hotel sector (Kaushal, 2020). </a:t>
            </a:r>
            <a:endParaRPr sz="12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In order to improve their quality of stay, hotels provide a variety of services to their guests. The "Marriott International," for instance, has a private beach area, BBQ facilities, pet accommodations, airport pickup and drop-off, lockers, currency exchange, parking facilities, bars, restaurants, fitness centres, saunas, massage rooms, spas, swimming pools, car rentals, room service, and so on. In order to manage their guests' expectations throughout the post-pandemic period, hotels are now keeping certain operations fully functioning and others at a reduced level, all for the protection of their guests. These kinds of distinctively tailored services help visitors feel devoted to a certain hotel and encourage them to stay there again and again (Kainthola, 2021).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42" name="Google Shape;142;p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9" name="Google Shape;149;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In the wake of the epidemic, hotel operators might take certain steps to control their visitors' expectations. As an example, Marriott International may take into account customer experience while managing and raising service standards. The hotel industry offers a variety of services to guests to enhance their stay. A few of the services included are lodging, travel &amp; tourism, recreation, and food and beverage. To market itself as a secure location for its visitors, the hotel may implement safety measures such proper sanitization, masks, wholesome lodging and food options, and physical distance. In order to provide top-notch and distinctive guest services in all feasible methods, hotel organisations might concentrate on building and keeping relationship with their clients (Huang, 2020). </a:t>
            </a:r>
            <a:endParaRPr/>
          </a:p>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According to Rutherford (2021), companies in the hotel and leisure sectors would need to undergo a significant amount of change in the post-pandemic period in order to handle the demands of the clients. The presentation covers operational and non-operational services after the pandemic, as well as how post-pandemic guest expectations may be handled. It also covers the skills needed by employees, the current meet and greet culture, and the services provided by hotels that enhance the quality of the visitors' stays. </a:t>
            </a:r>
            <a:endParaRPr sz="12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200"/>
              <a:buFont typeface="Calibri"/>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50" name="Google Shape;150;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7" name="Google Shape;157;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There are several services whose use was widespread before to the pandemic but whose availability has now been curtailed. For instance, "The Marriott International" used to have fully working bars, but it only does so now. Customers are more likely to feel devoted to a particular hotel and make repeat visits as a result of various specialised services like these (Kainthola, 2021).Hotels may ensure that there are obvious health and safety precautions in place so that customers feel comfortable while utilising their services. At "Marriott International," cleaning services used to be less elaborate but today they are much more significant and the hotel is making a big effort to provide them. The swimming pools of "Marriott International" were formerly open to all guests, but today access is restricted and only a select few are permitted to use them (Anguera-Torrell et al., 2020).</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58" name="Google Shape;158;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5" name="Google Shape;165;p10: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hotel authorities can provide excellent sanitization procedure and the capability to make it simple for visitors to keep physical distance while obtaining various services from the hotels. This will help manage guest expectations by enforcing tougher health and safety requirements. So that their customers feel at ease and confidence in their services, hotels may make sure that there are clear health and safety precautions in place. The hotel and leisure industries will need major reorganisation if they are to meet customer expectations in the post-pandemic period. A wide range of services are provided to visitors at hotels to enhance their stay. To control the expectations of the visitors, they may make sure that surfaces are cleaned visually, hand sanitizer is used, guests and employees are checked for temperature, shared facilities are reduced, etc. (Rutherford, 2021).</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66" name="Google Shape;166;p10: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3" name="Google Shape;173;p1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It might be challenging to keep the customers happy with the service, but with the right abilities, the staff can provide top-notch services. Since happy guests are the foundation of every hotel's success, the principles haven't changed much despite the fact that many hotel services have advanced since COVID-19. To comprehend the requirements and desires of their visitors and convey those needs and wants in a manner that is appropriate for their hotel, the staff members must have excellent communication skills. In addition, they must be able to think critically and solve difficulties, since visitors often have a variety of issues for which they want answers. Marriott International team members, for instance, have excellent critical thinking abilities since they can not only solve issues but also comprehend consumers and take action before the clients even become aware of the difficulties (Jiang et al, 2020).</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74" name="Google Shape;174;p1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1" name="Google Shape;181;p1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Four major categories of services are offered to visitors by various hotel firms, and personnel must work effectively as a team to deliver these services. Hotel businesses must think about the guest experience, safety, and connection while managing visitors in this post-pandemic climate. Since happy guests are the key to every hotel's success, many hotel services have changed since COVID-19, but the fundamental ideas have not. As a result, hotels are now maintaining certain operations fully operational and others at a restricted level for the safety of the visitors, and they are also enacting stronger health regulations to control their expectations in the post-pandemic period.</a:t>
            </a:r>
            <a:endParaRPr sz="12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200"/>
              <a:buFont typeface="Calibri"/>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82" name="Google Shape;182;p1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9" name="Google Shape;189;p1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Anguera-Torrell, O., Aznar-Alarcón, J.P. and Vives-Perez, J., (2020). COVID-19: Hotel industry response to the pandemic evolution and to the public sector economic measures. Tourism Recreation Research, pp.1-10.</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Filimonau, V., Derqui, B. and Matute, J., (2020). The COVID-19 pandemic and organisational commitment of senior hotel managers. International Journal of Hospitality Management, 91, p.102659.</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Huang, A., Makridis, C., Baker, M., Medeiros, M. and Guo, Z., (2020). Understanding the impact of COVID-19 intervention policies on the hospitality labour market. International Journal of Hospitality Management, 91, p.102660. FB</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Jayawardena, C.C., Pollard, A., Cohort, V., Choi, C. and Kibicho, W., (2017). Trends and sustainability in the UK tourism and hospitality industry. Worldwide Hospitality and Tourism Themes. 4(1), pp.37-56.</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Jiang, Y. and Wen, J., (2020). Effects of COVID-19 on hotel marketing and management: a perspective article. International Journal of Contemporary Hospitality Management.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Kainthola, V.P., (2021). Principles of hotel management.</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Kaushal, V. and Srivastava, S., (2021). Hospitality and tourism industry amid COVID-19 pandemic: Perspectives on challenges and learnings from the UK. International Journal of Hospitality Management, 92, p.102707.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Kim, S.H., Lee, K. and Fairhurst, A., (2017). The review of “green” research in hospitality, 2000-2014: Current trends and future research directions. International Journal of Contemporary Hospitality Management.</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Malhotra, M., (2021). Paradis, the shift in the global hospitality industry-impact of pandemic COVID-19. International Journal on Recent Trends in Business and Tourism (IJRTBT), 5(1), pp.30-32.</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Ristova, C. and Dimitrov, N., (2019). Digitalisation in the hospitality industry-trends that might shape the next stay of guests. International Journal of Information, Business and Management, 11(3), pp.144-154.</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Rutherford, D.G., (2021). Hotel management and operations.</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90" name="Google Shape;190;p1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0" name="Shape 20"/>
        <p:cNvGrpSpPr/>
        <p:nvPr/>
      </p:nvGrpSpPr>
      <p:grpSpPr>
        <a:xfrm>
          <a:off x="0" y="0"/>
          <a:ext cx="0" cy="0"/>
          <a:chOff x="0" y="0"/>
          <a:chExt cx="0" cy="0"/>
        </a:xfrm>
      </p:grpSpPr>
      <p:sp>
        <p:nvSpPr>
          <p:cNvPr id="21" name="Google Shape;21;p15"/>
          <p:cNvSpPr txBox="1"/>
          <p:nvPr>
            <p:ph type="ctrTitle"/>
          </p:nvPr>
        </p:nvSpPr>
        <p:spPr>
          <a:xfrm>
            <a:off x="533400" y="1028700"/>
            <a:ext cx="7851648" cy="1371600"/>
          </a:xfrm>
          <a:prstGeom prst="rect">
            <a:avLst/>
          </a:prstGeom>
          <a:noFill/>
          <a:ln>
            <a:noFill/>
          </a:ln>
        </p:spPr>
        <p:txBody>
          <a:bodyPr anchorCtr="0" anchor="b" bIns="0" lIns="0" spcFirstLastPara="1" rIns="18275" wrap="square" tIns="0">
            <a:normAutofit/>
          </a:bodyPr>
          <a:lstStyle>
            <a:lvl1pPr lvl="0" algn="r">
              <a:spcBef>
                <a:spcPts val="0"/>
              </a:spcBef>
              <a:spcAft>
                <a:spcPts val="0"/>
              </a:spcAft>
              <a:buClr>
                <a:srgbClr val="4CE0EA"/>
              </a:buClr>
              <a:buSzPts val="5600"/>
              <a:buFont typeface="Times New Roman"/>
              <a:buNone/>
              <a:defRPr b="1" sz="5600">
                <a:solidFill>
                  <a:srgbClr val="4CE0EA"/>
                </a:solidFill>
                <a:latin typeface="Times New Roman"/>
                <a:ea typeface="Times New Roman"/>
                <a:cs typeface="Times New Roman"/>
                <a:sym typeface="Times New Roman"/>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15"/>
          <p:cNvSpPr txBox="1"/>
          <p:nvPr>
            <p:ph idx="1" type="subTitle"/>
          </p:nvPr>
        </p:nvSpPr>
        <p:spPr>
          <a:xfrm>
            <a:off x="533400" y="2421402"/>
            <a:ext cx="7854696" cy="1314450"/>
          </a:xfrm>
          <a:prstGeom prst="rect">
            <a:avLst/>
          </a:prstGeom>
          <a:noFill/>
          <a:ln>
            <a:noFill/>
          </a:ln>
        </p:spPr>
        <p:txBody>
          <a:bodyPr anchorCtr="0" anchor="t" bIns="45700" lIns="0" spcFirstLastPara="1" rIns="18275" wrap="square" tIns="45700">
            <a:normAutofit/>
          </a:bodyPr>
          <a:lstStyle>
            <a:lvl1pPr lvl="0" marR="45720" algn="r">
              <a:spcBef>
                <a:spcPts val="520"/>
              </a:spcBef>
              <a:spcAft>
                <a:spcPts val="0"/>
              </a:spcAft>
              <a:buSzPts val="2470"/>
              <a:buNone/>
              <a:defRPr>
                <a:solidFill>
                  <a:schemeClr val="lt1"/>
                </a:solidFill>
              </a:defRPr>
            </a:lvl1pPr>
            <a:lvl2pPr lvl="1" algn="ctr">
              <a:spcBef>
                <a:spcPts val="360"/>
              </a:spcBef>
              <a:spcAft>
                <a:spcPts val="0"/>
              </a:spcAft>
              <a:buSzPts val="1530"/>
              <a:buNone/>
              <a:defRPr/>
            </a:lvl2pPr>
            <a:lvl3pPr lvl="2" algn="ctr">
              <a:spcBef>
                <a:spcPts val="360"/>
              </a:spcBef>
              <a:spcAft>
                <a:spcPts val="0"/>
              </a:spcAft>
              <a:buSzPts val="1260"/>
              <a:buNone/>
              <a:defRPr/>
            </a:lvl3pPr>
            <a:lvl4pPr lvl="3" algn="ctr">
              <a:spcBef>
                <a:spcPts val="360"/>
              </a:spcBef>
              <a:spcAft>
                <a:spcPts val="0"/>
              </a:spcAft>
              <a:buSzPts val="1170"/>
              <a:buNone/>
              <a:defRPr/>
            </a:lvl4pPr>
            <a:lvl5pPr lvl="4" algn="ctr">
              <a:spcBef>
                <a:spcPts val="360"/>
              </a:spcBef>
              <a:spcAft>
                <a:spcPts val="0"/>
              </a:spcAft>
              <a:buSzPts val="1170"/>
              <a:buNone/>
              <a:defRPr/>
            </a:lvl5pPr>
            <a:lvl6pPr lvl="5" algn="ctr">
              <a:spcBef>
                <a:spcPts val="360"/>
              </a:spcBef>
              <a:spcAft>
                <a:spcPts val="0"/>
              </a:spcAft>
              <a:buSzPts val="1440"/>
              <a:buNone/>
              <a:defRPr/>
            </a:lvl6pPr>
            <a:lvl7pPr lvl="6" algn="ctr">
              <a:spcBef>
                <a:spcPts val="360"/>
              </a:spcBef>
              <a:spcAft>
                <a:spcPts val="0"/>
              </a:spcAft>
              <a:buSzPts val="144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p:txBody>
      </p:sp>
      <p:sp>
        <p:nvSpPr>
          <p:cNvPr id="23" name="Google Shape;23;p15"/>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5"/>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5"/>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6" name="Shape 26"/>
        <p:cNvGrpSpPr/>
        <p:nvPr/>
      </p:nvGrpSpPr>
      <p:grpSpPr>
        <a:xfrm>
          <a:off x="0" y="0"/>
          <a:ext cx="0" cy="0"/>
          <a:chOff x="0" y="0"/>
          <a:chExt cx="0" cy="0"/>
        </a:xfrm>
      </p:grpSpPr>
      <p:sp>
        <p:nvSpPr>
          <p:cNvPr id="27" name="Google Shape;27;p16"/>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16"/>
          <p:cNvSpPr txBox="1"/>
          <p:nvPr>
            <p:ph idx="1" type="body"/>
          </p:nvPr>
        </p:nvSpPr>
        <p:spPr>
          <a:xfrm>
            <a:off x="457200" y="1451610"/>
            <a:ext cx="8229600" cy="3291840"/>
          </a:xfrm>
          <a:prstGeom prst="rect">
            <a:avLst/>
          </a:prstGeom>
          <a:noFill/>
          <a:ln>
            <a:noFill/>
          </a:ln>
        </p:spPr>
        <p:txBody>
          <a:bodyPr anchorCtr="0" anchor="t" bIns="45700" lIns="91425" spcFirstLastPara="1" rIns="91425" wrap="square" tIns="45700">
            <a:norm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29" name="Google Shape;29;p16"/>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6"/>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6"/>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2" name="Shape 32"/>
        <p:cNvGrpSpPr/>
        <p:nvPr/>
      </p:nvGrpSpPr>
      <p:grpSpPr>
        <a:xfrm>
          <a:off x="0" y="0"/>
          <a:ext cx="0" cy="0"/>
          <a:chOff x="0" y="0"/>
          <a:chExt cx="0" cy="0"/>
        </a:xfrm>
      </p:grpSpPr>
      <p:sp>
        <p:nvSpPr>
          <p:cNvPr id="33" name="Google Shape;33;p17"/>
          <p:cNvSpPr txBox="1"/>
          <p:nvPr>
            <p:ph type="title"/>
          </p:nvPr>
        </p:nvSpPr>
        <p:spPr>
          <a:xfrm>
            <a:off x="530352" y="987552"/>
            <a:ext cx="7772400" cy="1021842"/>
          </a:xfrm>
          <a:prstGeom prst="rect">
            <a:avLst/>
          </a:prstGeom>
          <a:noFill/>
          <a:ln>
            <a:noFill/>
          </a:ln>
        </p:spPr>
        <p:txBody>
          <a:bodyPr anchorCtr="0" anchor="b" bIns="0" lIns="0" spcFirstLastPara="1" rIns="0" wrap="square" tIns="0">
            <a:noAutofit/>
          </a:bodyPr>
          <a:lstStyle>
            <a:lvl1pPr lvl="0" algn="l">
              <a:spcBef>
                <a:spcPts val="0"/>
              </a:spcBef>
              <a:spcAft>
                <a:spcPts val="0"/>
              </a:spcAft>
              <a:buClr>
                <a:srgbClr val="4AE3AC"/>
              </a:buClr>
              <a:buSzPts val="5600"/>
              <a:buFont typeface="Times New Roman"/>
              <a:buNone/>
              <a:defRPr b="1" sz="5600" cap="none">
                <a:solidFill>
                  <a:srgbClr val="4AE3AC"/>
                </a:solidFill>
                <a:latin typeface="Times New Roman"/>
                <a:ea typeface="Times New Roman"/>
                <a:cs typeface="Times New Roman"/>
                <a:sym typeface="Times New Roman"/>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17"/>
          <p:cNvSpPr txBox="1"/>
          <p:nvPr>
            <p:ph idx="1" type="body"/>
          </p:nvPr>
        </p:nvSpPr>
        <p:spPr>
          <a:xfrm>
            <a:off x="530352" y="2028498"/>
            <a:ext cx="7772400" cy="1132284"/>
          </a:xfrm>
          <a:prstGeom prst="rect">
            <a:avLst/>
          </a:prstGeom>
          <a:noFill/>
          <a:ln>
            <a:noFill/>
          </a:ln>
        </p:spPr>
        <p:txBody>
          <a:bodyPr anchorCtr="0" anchor="t" bIns="45700" lIns="45700" spcFirstLastPara="1" rIns="45700" wrap="square" tIns="45700">
            <a:normAutofit/>
          </a:bodyPr>
          <a:lstStyle>
            <a:lvl1pPr indent="-228600" lvl="0" marL="457200" algn="l">
              <a:spcBef>
                <a:spcPts val="440"/>
              </a:spcBef>
              <a:spcAft>
                <a:spcPts val="0"/>
              </a:spcAft>
              <a:buSzPts val="2090"/>
              <a:buNone/>
              <a:defRPr sz="2200">
                <a:solidFill>
                  <a:schemeClr val="lt1"/>
                </a:solidFill>
              </a:defRPr>
            </a:lvl1pPr>
            <a:lvl2pPr indent="-228600" lvl="1" marL="914400" algn="l">
              <a:spcBef>
                <a:spcPts val="360"/>
              </a:spcBef>
              <a:spcAft>
                <a:spcPts val="0"/>
              </a:spcAft>
              <a:buSzPts val="1530"/>
              <a:buNone/>
              <a:defRPr sz="1800">
                <a:solidFill>
                  <a:schemeClr val="lt1"/>
                </a:solidFill>
              </a:defRPr>
            </a:lvl2pPr>
            <a:lvl3pPr indent="-228600" lvl="2" marL="1371600" algn="l">
              <a:spcBef>
                <a:spcPts val="320"/>
              </a:spcBef>
              <a:spcAft>
                <a:spcPts val="0"/>
              </a:spcAft>
              <a:buSzPts val="1120"/>
              <a:buNone/>
              <a:defRPr sz="1600">
                <a:solidFill>
                  <a:schemeClr val="lt1"/>
                </a:solidFill>
              </a:defRPr>
            </a:lvl3pPr>
            <a:lvl4pPr indent="-228600" lvl="3" marL="1828800" algn="l">
              <a:spcBef>
                <a:spcPts val="280"/>
              </a:spcBef>
              <a:spcAft>
                <a:spcPts val="0"/>
              </a:spcAft>
              <a:buSzPts val="910"/>
              <a:buNone/>
              <a:defRPr sz="1400">
                <a:solidFill>
                  <a:schemeClr val="lt1"/>
                </a:solidFill>
              </a:defRPr>
            </a:lvl4pPr>
            <a:lvl5pPr indent="-228600" lvl="4" marL="2286000" algn="l">
              <a:spcBef>
                <a:spcPts val="280"/>
              </a:spcBef>
              <a:spcAft>
                <a:spcPts val="0"/>
              </a:spcAft>
              <a:buSzPts val="910"/>
              <a:buNone/>
              <a:defRPr sz="1400">
                <a:solidFill>
                  <a:schemeClr val="lt1"/>
                </a:solidFill>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35" name="Google Shape;35;p17"/>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7"/>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7"/>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8" name="Shape 38"/>
        <p:cNvGrpSpPr/>
        <p:nvPr/>
      </p:nvGrpSpPr>
      <p:grpSpPr>
        <a:xfrm>
          <a:off x="0" y="0"/>
          <a:ext cx="0" cy="0"/>
          <a:chOff x="0" y="0"/>
          <a:chExt cx="0" cy="0"/>
        </a:xfrm>
      </p:grpSpPr>
      <p:sp>
        <p:nvSpPr>
          <p:cNvPr id="39" name="Google Shape;39;p18"/>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18"/>
          <p:cNvSpPr txBox="1"/>
          <p:nvPr>
            <p:ph idx="1" type="body"/>
          </p:nvPr>
        </p:nvSpPr>
        <p:spPr>
          <a:xfrm>
            <a:off x="457200" y="1440064"/>
            <a:ext cx="4038600" cy="3326130"/>
          </a:xfrm>
          <a:prstGeom prst="rect">
            <a:avLst/>
          </a:prstGeom>
          <a:noFill/>
          <a:ln>
            <a:noFill/>
          </a:ln>
        </p:spPr>
        <p:txBody>
          <a:bodyPr anchorCtr="0" anchor="t" bIns="45700" lIns="91425" spcFirstLastPara="1" rIns="91425" wrap="square" tIns="45700">
            <a:normAutofit/>
          </a:bodyPr>
          <a:lstStyle>
            <a:lvl1pPr indent="-385445" lvl="0" marL="457200" algn="l">
              <a:spcBef>
                <a:spcPts val="520"/>
              </a:spcBef>
              <a:spcAft>
                <a:spcPts val="0"/>
              </a:spcAft>
              <a:buSzPts val="2470"/>
              <a:buChar char="⚫"/>
              <a:defRPr sz="2600"/>
            </a:lvl1pPr>
            <a:lvl2pPr indent="-358140" lvl="1" marL="914400" algn="l">
              <a:spcBef>
                <a:spcPts val="480"/>
              </a:spcBef>
              <a:spcAft>
                <a:spcPts val="0"/>
              </a:spcAft>
              <a:buSzPts val="2040"/>
              <a:buChar char="⚫"/>
              <a:defRPr sz="2400"/>
            </a:lvl2pPr>
            <a:lvl3pPr indent="-317500" lvl="2" marL="1371600" algn="l">
              <a:spcBef>
                <a:spcPts val="400"/>
              </a:spcBef>
              <a:spcAft>
                <a:spcPts val="0"/>
              </a:spcAft>
              <a:buSzPts val="1400"/>
              <a:buChar char="⚫"/>
              <a:defRPr sz="2000"/>
            </a:lvl3pPr>
            <a:lvl4pPr indent="-302894" lvl="3" marL="1828800" algn="l">
              <a:spcBef>
                <a:spcPts val="360"/>
              </a:spcBef>
              <a:spcAft>
                <a:spcPts val="0"/>
              </a:spcAft>
              <a:buSzPts val="1170"/>
              <a:buChar char="⚫"/>
              <a:defRPr sz="18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1" name="Google Shape;41;p18"/>
          <p:cNvSpPr txBox="1"/>
          <p:nvPr>
            <p:ph idx="2" type="body"/>
          </p:nvPr>
        </p:nvSpPr>
        <p:spPr>
          <a:xfrm>
            <a:off x="4648200" y="1440064"/>
            <a:ext cx="4038600" cy="3326130"/>
          </a:xfrm>
          <a:prstGeom prst="rect">
            <a:avLst/>
          </a:prstGeom>
          <a:noFill/>
          <a:ln>
            <a:noFill/>
          </a:ln>
        </p:spPr>
        <p:txBody>
          <a:bodyPr anchorCtr="0" anchor="t" bIns="45700" lIns="91425" spcFirstLastPara="1" rIns="91425" wrap="square" tIns="45700">
            <a:normAutofit/>
          </a:bodyPr>
          <a:lstStyle>
            <a:lvl1pPr indent="-385445" lvl="0" marL="457200" algn="l">
              <a:spcBef>
                <a:spcPts val="520"/>
              </a:spcBef>
              <a:spcAft>
                <a:spcPts val="0"/>
              </a:spcAft>
              <a:buSzPts val="2470"/>
              <a:buChar char="⚫"/>
              <a:defRPr sz="2600"/>
            </a:lvl1pPr>
            <a:lvl2pPr indent="-358140" lvl="1" marL="914400" algn="l">
              <a:spcBef>
                <a:spcPts val="480"/>
              </a:spcBef>
              <a:spcAft>
                <a:spcPts val="0"/>
              </a:spcAft>
              <a:buSzPts val="2040"/>
              <a:buChar char="⚫"/>
              <a:defRPr sz="2400"/>
            </a:lvl2pPr>
            <a:lvl3pPr indent="-317500" lvl="2" marL="1371600" algn="l">
              <a:spcBef>
                <a:spcPts val="400"/>
              </a:spcBef>
              <a:spcAft>
                <a:spcPts val="0"/>
              </a:spcAft>
              <a:buSzPts val="1400"/>
              <a:buChar char="⚫"/>
              <a:defRPr sz="2000"/>
            </a:lvl3pPr>
            <a:lvl4pPr indent="-302894" lvl="3" marL="1828800" algn="l">
              <a:spcBef>
                <a:spcPts val="360"/>
              </a:spcBef>
              <a:spcAft>
                <a:spcPts val="0"/>
              </a:spcAft>
              <a:buSzPts val="1170"/>
              <a:buChar char="⚫"/>
              <a:defRPr sz="18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2" name="Google Shape;42;p18"/>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8"/>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8"/>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5" name="Shape 45"/>
        <p:cNvGrpSpPr/>
        <p:nvPr/>
      </p:nvGrpSpPr>
      <p:grpSpPr>
        <a:xfrm>
          <a:off x="0" y="0"/>
          <a:ext cx="0" cy="0"/>
          <a:chOff x="0" y="0"/>
          <a:chExt cx="0" cy="0"/>
        </a:xfrm>
      </p:grpSpPr>
      <p:sp>
        <p:nvSpPr>
          <p:cNvPr id="46" name="Google Shape;46;p19"/>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lt2"/>
              </a:buClr>
              <a:buSzPts val="5000"/>
              <a:buFont typeface="Times New Roman"/>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19"/>
          <p:cNvSpPr txBox="1"/>
          <p:nvPr>
            <p:ph idx="1" type="body"/>
          </p:nvPr>
        </p:nvSpPr>
        <p:spPr>
          <a:xfrm>
            <a:off x="457200" y="1391436"/>
            <a:ext cx="4040188" cy="494514"/>
          </a:xfrm>
          <a:prstGeom prst="rect">
            <a:avLst/>
          </a:prstGeom>
          <a:noFill/>
          <a:ln>
            <a:noFill/>
          </a:ln>
        </p:spPr>
        <p:txBody>
          <a:bodyPr anchorCtr="0" anchor="ctr" bIns="0" lIns="45700" spcFirstLastPara="1" rIns="45700" wrap="square" tIns="0">
            <a:noAutofit/>
          </a:bodyPr>
          <a:lstStyle>
            <a:lvl1pPr indent="-228600" lvl="0" marL="457200" algn="l">
              <a:spcBef>
                <a:spcPts val="480"/>
              </a:spcBef>
              <a:spcAft>
                <a:spcPts val="0"/>
              </a:spcAft>
              <a:buSzPts val="2280"/>
              <a:buNone/>
              <a:defRPr b="1" sz="2400" cap="none">
                <a:solidFill>
                  <a:schemeClr val="lt2"/>
                </a:solidFill>
              </a:defRPr>
            </a:lvl1pPr>
            <a:lvl2pPr indent="-228600" lvl="1" marL="914400" algn="l">
              <a:spcBef>
                <a:spcPts val="400"/>
              </a:spcBef>
              <a:spcAft>
                <a:spcPts val="0"/>
              </a:spcAft>
              <a:buSzPts val="1700"/>
              <a:buNone/>
              <a:defRPr b="1" sz="2000"/>
            </a:lvl2pPr>
            <a:lvl3pPr indent="-228600" lvl="2" marL="1371600" algn="l">
              <a:spcBef>
                <a:spcPts val="360"/>
              </a:spcBef>
              <a:spcAft>
                <a:spcPts val="0"/>
              </a:spcAft>
              <a:buSzPts val="1260"/>
              <a:buNone/>
              <a:defRPr b="1" sz="1800"/>
            </a:lvl3pPr>
            <a:lvl4pPr indent="-228600" lvl="3" marL="1828800" algn="l">
              <a:spcBef>
                <a:spcPts val="320"/>
              </a:spcBef>
              <a:spcAft>
                <a:spcPts val="0"/>
              </a:spcAft>
              <a:buSzPts val="1040"/>
              <a:buNone/>
              <a:defRPr b="1" sz="1600"/>
            </a:lvl4pPr>
            <a:lvl5pPr indent="-228600" lvl="4" marL="2286000" algn="l">
              <a:spcBef>
                <a:spcPts val="320"/>
              </a:spcBef>
              <a:spcAft>
                <a:spcPts val="0"/>
              </a:spcAft>
              <a:buSzPts val="1040"/>
              <a:buNone/>
              <a:defRPr b="1"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8" name="Google Shape;48;p19"/>
          <p:cNvSpPr txBox="1"/>
          <p:nvPr>
            <p:ph idx="2" type="body"/>
          </p:nvPr>
        </p:nvSpPr>
        <p:spPr>
          <a:xfrm>
            <a:off x="4645026" y="1394818"/>
            <a:ext cx="4041775" cy="491132"/>
          </a:xfrm>
          <a:prstGeom prst="rect">
            <a:avLst/>
          </a:prstGeom>
          <a:noFill/>
          <a:ln>
            <a:noFill/>
          </a:ln>
        </p:spPr>
        <p:txBody>
          <a:bodyPr anchorCtr="0" anchor="ctr" bIns="0" lIns="45700" spcFirstLastPara="1" rIns="45700" wrap="square" tIns="0">
            <a:normAutofit/>
          </a:bodyPr>
          <a:lstStyle>
            <a:lvl1pPr indent="-228600" lvl="0" marL="457200" algn="l">
              <a:spcBef>
                <a:spcPts val="480"/>
              </a:spcBef>
              <a:spcAft>
                <a:spcPts val="0"/>
              </a:spcAft>
              <a:buSzPts val="2280"/>
              <a:buNone/>
              <a:defRPr b="1" sz="2400" cap="none">
                <a:solidFill>
                  <a:schemeClr val="lt2"/>
                </a:solidFill>
              </a:defRPr>
            </a:lvl1pPr>
            <a:lvl2pPr indent="-228600" lvl="1" marL="914400" algn="l">
              <a:spcBef>
                <a:spcPts val="400"/>
              </a:spcBef>
              <a:spcAft>
                <a:spcPts val="0"/>
              </a:spcAft>
              <a:buSzPts val="1700"/>
              <a:buNone/>
              <a:defRPr b="1" sz="2000"/>
            </a:lvl2pPr>
            <a:lvl3pPr indent="-228600" lvl="2" marL="1371600" algn="l">
              <a:spcBef>
                <a:spcPts val="360"/>
              </a:spcBef>
              <a:spcAft>
                <a:spcPts val="0"/>
              </a:spcAft>
              <a:buSzPts val="1260"/>
              <a:buNone/>
              <a:defRPr b="1" sz="1800"/>
            </a:lvl3pPr>
            <a:lvl4pPr indent="-228600" lvl="3" marL="1828800" algn="l">
              <a:spcBef>
                <a:spcPts val="320"/>
              </a:spcBef>
              <a:spcAft>
                <a:spcPts val="0"/>
              </a:spcAft>
              <a:buSzPts val="1040"/>
              <a:buNone/>
              <a:defRPr b="1" sz="1600"/>
            </a:lvl4pPr>
            <a:lvl5pPr indent="-228600" lvl="4" marL="2286000" algn="l">
              <a:spcBef>
                <a:spcPts val="320"/>
              </a:spcBef>
              <a:spcAft>
                <a:spcPts val="0"/>
              </a:spcAft>
              <a:buSzPts val="1040"/>
              <a:buNone/>
              <a:defRPr b="1"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9" name="Google Shape;49;p19"/>
          <p:cNvSpPr txBox="1"/>
          <p:nvPr>
            <p:ph idx="3" type="body"/>
          </p:nvPr>
        </p:nvSpPr>
        <p:spPr>
          <a:xfrm>
            <a:off x="457200" y="1885950"/>
            <a:ext cx="4040188" cy="2884290"/>
          </a:xfrm>
          <a:prstGeom prst="rect">
            <a:avLst/>
          </a:prstGeom>
          <a:noFill/>
          <a:ln>
            <a:noFill/>
          </a:ln>
        </p:spPr>
        <p:txBody>
          <a:bodyPr anchorCtr="0" anchor="t" bIns="45700" lIns="91425" spcFirstLastPara="1" rIns="91425" wrap="square" tIns="0">
            <a:normAutofit/>
          </a:bodyPr>
          <a:lstStyle>
            <a:lvl1pPr indent="-361315" lvl="0" marL="457200" algn="l">
              <a:spcBef>
                <a:spcPts val="440"/>
              </a:spcBef>
              <a:spcAft>
                <a:spcPts val="0"/>
              </a:spcAft>
              <a:buSzPts val="2090"/>
              <a:buChar char="⚫"/>
              <a:defRPr sz="2200"/>
            </a:lvl1pPr>
            <a:lvl2pPr indent="-336550" lvl="1" marL="914400" algn="l">
              <a:spcBef>
                <a:spcPts val="400"/>
              </a:spcBef>
              <a:spcAft>
                <a:spcPts val="0"/>
              </a:spcAft>
              <a:buSzPts val="1700"/>
              <a:buChar char="⚫"/>
              <a:defRPr sz="2000"/>
            </a:lvl2pPr>
            <a:lvl3pPr indent="-308610" lvl="2" marL="1371600" algn="l">
              <a:spcBef>
                <a:spcPts val="360"/>
              </a:spcBef>
              <a:spcAft>
                <a:spcPts val="0"/>
              </a:spcAft>
              <a:buSzPts val="1260"/>
              <a:buChar char="⚫"/>
              <a:defRPr sz="1800"/>
            </a:lvl3pPr>
            <a:lvl4pPr indent="-294639" lvl="3" marL="1828800" algn="l">
              <a:spcBef>
                <a:spcPts val="320"/>
              </a:spcBef>
              <a:spcAft>
                <a:spcPts val="0"/>
              </a:spcAft>
              <a:buSzPts val="1040"/>
              <a:buChar char="⚫"/>
              <a:defRPr sz="1600"/>
            </a:lvl4pPr>
            <a:lvl5pPr indent="-294639" lvl="4" marL="2286000" algn="l">
              <a:spcBef>
                <a:spcPts val="320"/>
              </a:spcBef>
              <a:spcAft>
                <a:spcPts val="0"/>
              </a:spcAft>
              <a:buSzPts val="1040"/>
              <a:buChar char="⚫"/>
              <a:defRPr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0" name="Google Shape;50;p19"/>
          <p:cNvSpPr txBox="1"/>
          <p:nvPr>
            <p:ph idx="4" type="body"/>
          </p:nvPr>
        </p:nvSpPr>
        <p:spPr>
          <a:xfrm>
            <a:off x="4645026" y="1885950"/>
            <a:ext cx="4041775" cy="2884290"/>
          </a:xfrm>
          <a:prstGeom prst="rect">
            <a:avLst/>
          </a:prstGeom>
          <a:noFill/>
          <a:ln>
            <a:noFill/>
          </a:ln>
        </p:spPr>
        <p:txBody>
          <a:bodyPr anchorCtr="0" anchor="t" bIns="45700" lIns="91425" spcFirstLastPara="1" rIns="91425" wrap="square" tIns="0">
            <a:normAutofit/>
          </a:bodyPr>
          <a:lstStyle>
            <a:lvl1pPr indent="-361315" lvl="0" marL="457200" algn="l">
              <a:spcBef>
                <a:spcPts val="440"/>
              </a:spcBef>
              <a:spcAft>
                <a:spcPts val="0"/>
              </a:spcAft>
              <a:buSzPts val="2090"/>
              <a:buChar char="⚫"/>
              <a:defRPr sz="2200"/>
            </a:lvl1pPr>
            <a:lvl2pPr indent="-336550" lvl="1" marL="914400" algn="l">
              <a:spcBef>
                <a:spcPts val="400"/>
              </a:spcBef>
              <a:spcAft>
                <a:spcPts val="0"/>
              </a:spcAft>
              <a:buSzPts val="1700"/>
              <a:buChar char="⚫"/>
              <a:defRPr sz="2000"/>
            </a:lvl2pPr>
            <a:lvl3pPr indent="-308610" lvl="2" marL="1371600" algn="l">
              <a:spcBef>
                <a:spcPts val="360"/>
              </a:spcBef>
              <a:spcAft>
                <a:spcPts val="0"/>
              </a:spcAft>
              <a:buSzPts val="1260"/>
              <a:buChar char="⚫"/>
              <a:defRPr sz="1800"/>
            </a:lvl3pPr>
            <a:lvl4pPr indent="-294639" lvl="3" marL="1828800" algn="l">
              <a:spcBef>
                <a:spcPts val="320"/>
              </a:spcBef>
              <a:spcAft>
                <a:spcPts val="0"/>
              </a:spcAft>
              <a:buSzPts val="1040"/>
              <a:buChar char="⚫"/>
              <a:defRPr sz="1600"/>
            </a:lvl4pPr>
            <a:lvl5pPr indent="-294639" lvl="4" marL="2286000" algn="l">
              <a:spcBef>
                <a:spcPts val="320"/>
              </a:spcBef>
              <a:spcAft>
                <a:spcPts val="0"/>
              </a:spcAft>
              <a:buSzPts val="1040"/>
              <a:buChar char="⚫"/>
              <a:defRPr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1" name="Google Shape;51;p19"/>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9"/>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9"/>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4" name="Shape 54"/>
        <p:cNvGrpSpPr/>
        <p:nvPr/>
      </p:nvGrpSpPr>
      <p:grpSpPr>
        <a:xfrm>
          <a:off x="0" y="0"/>
          <a:ext cx="0" cy="0"/>
          <a:chOff x="0" y="0"/>
          <a:chExt cx="0" cy="0"/>
        </a:xfrm>
      </p:grpSpPr>
      <p:sp>
        <p:nvSpPr>
          <p:cNvPr id="55" name="Google Shape;55;p20"/>
          <p:cNvSpPr txBox="1"/>
          <p:nvPr>
            <p:ph type="title"/>
          </p:nvPr>
        </p:nvSpPr>
        <p:spPr>
          <a:xfrm>
            <a:off x="457200" y="528066"/>
            <a:ext cx="83058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lt2"/>
              </a:buClr>
              <a:buSzPts val="5000"/>
              <a:buFont typeface="Times New Roman"/>
              <a:buNone/>
              <a:defRPr b="0" sz="5000">
                <a:solidFill>
                  <a:schemeClr val="lt2"/>
                </a:solidFill>
                <a:latin typeface="Times New Roman"/>
                <a:ea typeface="Times New Roman"/>
                <a:cs typeface="Times New Roman"/>
                <a:sym typeface="Times New Roman"/>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20"/>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0"/>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0"/>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9" name="Shape 59"/>
        <p:cNvGrpSpPr/>
        <p:nvPr/>
      </p:nvGrpSpPr>
      <p:grpSpPr>
        <a:xfrm>
          <a:off x="0" y="0"/>
          <a:ext cx="0" cy="0"/>
          <a:chOff x="0" y="0"/>
          <a:chExt cx="0" cy="0"/>
        </a:xfrm>
      </p:grpSpPr>
      <p:sp>
        <p:nvSpPr>
          <p:cNvPr id="60" name="Google Shape;60;p21"/>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21"/>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21"/>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3" name="Shape 63"/>
        <p:cNvGrpSpPr/>
        <p:nvPr/>
      </p:nvGrpSpPr>
      <p:grpSpPr>
        <a:xfrm>
          <a:off x="0" y="0"/>
          <a:ext cx="0" cy="0"/>
          <a:chOff x="0" y="0"/>
          <a:chExt cx="0" cy="0"/>
        </a:xfrm>
      </p:grpSpPr>
      <p:sp>
        <p:nvSpPr>
          <p:cNvPr id="64" name="Google Shape;64;p22"/>
          <p:cNvSpPr txBox="1"/>
          <p:nvPr>
            <p:ph type="title"/>
          </p:nvPr>
        </p:nvSpPr>
        <p:spPr>
          <a:xfrm>
            <a:off x="685800" y="385764"/>
            <a:ext cx="2743200" cy="871538"/>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lt2"/>
              </a:buClr>
              <a:buSzPts val="2600"/>
              <a:buFont typeface="Times New Roman"/>
              <a:buNone/>
              <a:defRPr b="0" sz="2600">
                <a:solidFill>
                  <a:schemeClr val="lt2"/>
                </a:solidFill>
                <a:latin typeface="Times New Roman"/>
                <a:ea typeface="Times New Roman"/>
                <a:cs typeface="Times New Roman"/>
                <a:sym typeface="Times New Roman"/>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 name="Google Shape;65;p22"/>
          <p:cNvSpPr txBox="1"/>
          <p:nvPr>
            <p:ph idx="1" type="body"/>
          </p:nvPr>
        </p:nvSpPr>
        <p:spPr>
          <a:xfrm>
            <a:off x="685800" y="1257300"/>
            <a:ext cx="2743200" cy="3429000"/>
          </a:xfrm>
          <a:prstGeom prst="rect">
            <a:avLst/>
          </a:prstGeom>
          <a:noFill/>
          <a:ln>
            <a:noFill/>
          </a:ln>
        </p:spPr>
        <p:txBody>
          <a:bodyPr anchorCtr="0" anchor="t" bIns="45700" lIns="18275" spcFirstLastPara="1" rIns="18275" wrap="square" tIns="45700">
            <a:normAutofit/>
          </a:bodyPr>
          <a:lstStyle>
            <a:lvl1pPr indent="-228600" lvl="0" marL="457200" algn="l">
              <a:spcBef>
                <a:spcPts val="280"/>
              </a:spcBef>
              <a:spcAft>
                <a:spcPts val="0"/>
              </a:spcAft>
              <a:buSzPts val="1330"/>
              <a:buNone/>
              <a:defRPr sz="1400"/>
            </a:lvl1pPr>
            <a:lvl2pPr indent="-228600" lvl="1" marL="914400" algn="l">
              <a:spcBef>
                <a:spcPts val="240"/>
              </a:spcBef>
              <a:spcAft>
                <a:spcPts val="0"/>
              </a:spcAft>
              <a:buSzPts val="1020"/>
              <a:buNone/>
              <a:defRPr sz="1200"/>
            </a:lvl2pPr>
            <a:lvl3pPr indent="-228600" lvl="2" marL="1371600" algn="l">
              <a:spcBef>
                <a:spcPts val="200"/>
              </a:spcBef>
              <a:spcAft>
                <a:spcPts val="0"/>
              </a:spcAft>
              <a:buSzPts val="700"/>
              <a:buNone/>
              <a:defRPr sz="1000"/>
            </a:lvl3pPr>
            <a:lvl4pPr indent="-228600" lvl="3" marL="1828800" algn="l">
              <a:spcBef>
                <a:spcPts val="180"/>
              </a:spcBef>
              <a:spcAft>
                <a:spcPts val="0"/>
              </a:spcAft>
              <a:buSzPts val="585"/>
              <a:buNone/>
              <a:defRPr sz="900"/>
            </a:lvl4pPr>
            <a:lvl5pPr indent="-228600" lvl="4" marL="2286000" algn="l">
              <a:spcBef>
                <a:spcPts val="180"/>
              </a:spcBef>
              <a:spcAft>
                <a:spcPts val="0"/>
              </a:spcAft>
              <a:buSzPts val="585"/>
              <a:buNone/>
              <a:defRPr sz="9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6" name="Google Shape;66;p22"/>
          <p:cNvSpPr txBox="1"/>
          <p:nvPr>
            <p:ph idx="2" type="body"/>
          </p:nvPr>
        </p:nvSpPr>
        <p:spPr>
          <a:xfrm>
            <a:off x="3575050" y="1257300"/>
            <a:ext cx="5111750" cy="3429000"/>
          </a:xfrm>
          <a:prstGeom prst="rect">
            <a:avLst/>
          </a:prstGeom>
          <a:noFill/>
          <a:ln>
            <a:noFill/>
          </a:ln>
        </p:spPr>
        <p:txBody>
          <a:bodyPr anchorCtr="0" anchor="t" bIns="45700" lIns="91425" spcFirstLastPara="1" rIns="91425" wrap="square" tIns="0">
            <a:normAutofit/>
          </a:bodyPr>
          <a:lstStyle>
            <a:lvl1pPr indent="-397510" lvl="0" marL="457200" algn="l">
              <a:spcBef>
                <a:spcPts val="560"/>
              </a:spcBef>
              <a:spcAft>
                <a:spcPts val="0"/>
              </a:spcAft>
              <a:buSzPts val="2660"/>
              <a:buChar char="⚫"/>
              <a:defRPr sz="2800"/>
            </a:lvl1pPr>
            <a:lvl2pPr indent="-368935" lvl="1" marL="914400" algn="l">
              <a:spcBef>
                <a:spcPts val="520"/>
              </a:spcBef>
              <a:spcAft>
                <a:spcPts val="0"/>
              </a:spcAft>
              <a:buSzPts val="2210"/>
              <a:buChar char="⚫"/>
              <a:defRPr sz="2600"/>
            </a:lvl2pPr>
            <a:lvl3pPr indent="-335280" lvl="2" marL="1371600" algn="l">
              <a:spcBef>
                <a:spcPts val="480"/>
              </a:spcBef>
              <a:spcAft>
                <a:spcPts val="0"/>
              </a:spcAft>
              <a:buSzPts val="1680"/>
              <a:buChar char="⚫"/>
              <a:defRPr sz="2400"/>
            </a:lvl3pPr>
            <a:lvl4pPr indent="-311150" lvl="3" marL="1828800" algn="l">
              <a:spcBef>
                <a:spcPts val="400"/>
              </a:spcBef>
              <a:spcAft>
                <a:spcPts val="0"/>
              </a:spcAft>
              <a:buSzPts val="1300"/>
              <a:buChar char="⚫"/>
              <a:defRPr sz="20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7" name="Google Shape;67;p22"/>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2"/>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2"/>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70" name="Shape 70"/>
        <p:cNvGrpSpPr/>
        <p:nvPr/>
      </p:nvGrpSpPr>
      <p:grpSpPr>
        <a:xfrm>
          <a:off x="0" y="0"/>
          <a:ext cx="0" cy="0"/>
          <a:chOff x="0" y="0"/>
          <a:chExt cx="0" cy="0"/>
        </a:xfrm>
      </p:grpSpPr>
      <p:sp>
        <p:nvSpPr>
          <p:cNvPr id="71" name="Google Shape;71;p23"/>
          <p:cNvSpPr/>
          <p:nvPr/>
        </p:nvSpPr>
        <p:spPr>
          <a:xfrm flipH="1" rot="-10380000">
            <a:off x="3165753" y="831058"/>
            <a:ext cx="5257800" cy="3086100"/>
          </a:xfrm>
          <a:prstGeom prst="snipRoundRect">
            <a:avLst>
              <a:gd fmla="val 0" name="adj1"/>
              <a:gd fmla="val 3646" name="adj2"/>
            </a:avLst>
          </a:prstGeom>
          <a:solidFill>
            <a:srgbClr val="FFFFFF"/>
          </a:solidFill>
          <a:ln cap="rnd" cmpd="sng" w="9525">
            <a:solidFill>
              <a:srgbClr val="C0C0C0"/>
            </a:solidFill>
            <a:prstDash val="solid"/>
            <a:round/>
            <a:headEnd len="sm" w="sm" type="none"/>
            <a:tailEnd len="sm" w="sm" type="none"/>
          </a:ln>
          <a:effectLst>
            <a:outerShdw blurRad="63500" sx="98500" kx="100000" rotWithShape="0" algn="tl" dir="7500000" dist="38500" sy="100080">
              <a:srgbClr val="000000">
                <a:alpha val="2470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72" name="Google Shape;72;p23"/>
          <p:cNvSpPr/>
          <p:nvPr/>
        </p:nvSpPr>
        <p:spPr>
          <a:xfrm flipH="1" rot="-10380000">
            <a:off x="8004134" y="4019827"/>
            <a:ext cx="155448" cy="116586"/>
          </a:xfrm>
          <a:prstGeom prst="rtTriangle">
            <a:avLst/>
          </a:prstGeom>
          <a:solidFill>
            <a:srgbClr val="FFFFFF"/>
          </a:solidFill>
          <a:ln cap="flat" cmpd="sng" w="12700">
            <a:solidFill>
              <a:srgbClr val="FFFFFF"/>
            </a:solidFill>
            <a:prstDash val="solid"/>
            <a:bevel/>
            <a:headEnd len="sm" w="sm" type="none"/>
            <a:tailEnd len="sm" w="sm" type="none"/>
          </a:ln>
          <a:effectLst>
            <a:outerShdw blurRad="19685" rotWithShape="0" algn="tl" dir="12900000" dist="6350">
              <a:srgbClr val="000000">
                <a:alpha val="46666"/>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73" name="Google Shape;73;p23"/>
          <p:cNvSpPr txBox="1"/>
          <p:nvPr>
            <p:ph type="title"/>
          </p:nvPr>
        </p:nvSpPr>
        <p:spPr>
          <a:xfrm>
            <a:off x="609600" y="882747"/>
            <a:ext cx="2212848" cy="1186966"/>
          </a:xfrm>
          <a:prstGeom prst="rect">
            <a:avLst/>
          </a:prstGeom>
          <a:noFill/>
          <a:ln>
            <a:noFill/>
          </a:ln>
        </p:spPr>
        <p:txBody>
          <a:bodyPr anchorCtr="0" anchor="b" bIns="45700" lIns="45700" spcFirstLastPara="1" rIns="45700" wrap="square" tIns="45700">
            <a:normAutofit/>
          </a:bodyPr>
          <a:lstStyle>
            <a:lvl1pPr lvl="0" algn="l">
              <a:spcBef>
                <a:spcPts val="0"/>
              </a:spcBef>
              <a:spcAft>
                <a:spcPts val="0"/>
              </a:spcAft>
              <a:buClr>
                <a:schemeClr val="lt2"/>
              </a:buClr>
              <a:buSzPts val="2000"/>
              <a:buFont typeface="Times New Roman"/>
              <a:buNone/>
              <a:defRPr b="1" sz="2000">
                <a:solidFill>
                  <a:schemeClr val="lt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3"/>
          <p:cNvSpPr txBox="1"/>
          <p:nvPr>
            <p:ph idx="1" type="body"/>
          </p:nvPr>
        </p:nvSpPr>
        <p:spPr>
          <a:xfrm>
            <a:off x="609600" y="2121589"/>
            <a:ext cx="2209800" cy="1634490"/>
          </a:xfrm>
          <a:prstGeom prst="rect">
            <a:avLst/>
          </a:prstGeom>
          <a:noFill/>
          <a:ln>
            <a:noFill/>
          </a:ln>
        </p:spPr>
        <p:txBody>
          <a:bodyPr anchorCtr="0" anchor="t" bIns="45700" lIns="64000" spcFirstLastPara="1" rIns="45700" wrap="square" tIns="45700">
            <a:normAutofit/>
          </a:bodyPr>
          <a:lstStyle>
            <a:lvl1pPr indent="-228600" lvl="0" marL="457200" algn="l">
              <a:spcBef>
                <a:spcPts val="250"/>
              </a:spcBef>
              <a:spcAft>
                <a:spcPts val="0"/>
              </a:spcAft>
              <a:buSzPts val="1235"/>
              <a:buFont typeface="Times New Roman"/>
              <a:buNone/>
              <a:defRPr sz="1300"/>
            </a:lvl1pPr>
            <a:lvl2pPr indent="-293369" lvl="1" marL="914400" algn="l">
              <a:spcBef>
                <a:spcPts val="240"/>
              </a:spcBef>
              <a:spcAft>
                <a:spcPts val="0"/>
              </a:spcAft>
              <a:buSzPts val="1020"/>
              <a:buChar char="⚫"/>
              <a:defRPr sz="1200"/>
            </a:lvl2pPr>
            <a:lvl3pPr indent="-273050" lvl="2" marL="1371600" algn="l">
              <a:spcBef>
                <a:spcPts val="200"/>
              </a:spcBef>
              <a:spcAft>
                <a:spcPts val="0"/>
              </a:spcAft>
              <a:buSzPts val="700"/>
              <a:buChar char="⚫"/>
              <a:defRPr sz="1000"/>
            </a:lvl3pPr>
            <a:lvl4pPr indent="-265747" lvl="3" marL="1828800" algn="l">
              <a:spcBef>
                <a:spcPts val="180"/>
              </a:spcBef>
              <a:spcAft>
                <a:spcPts val="0"/>
              </a:spcAft>
              <a:buSzPts val="585"/>
              <a:buChar char="⚫"/>
              <a:defRPr sz="900"/>
            </a:lvl4pPr>
            <a:lvl5pPr indent="-265747" lvl="4" marL="2286000" algn="l">
              <a:spcBef>
                <a:spcPts val="180"/>
              </a:spcBef>
              <a:spcAft>
                <a:spcPts val="0"/>
              </a:spcAft>
              <a:buSzPts val="585"/>
              <a:buChar char="⚫"/>
              <a:defRPr sz="9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75" name="Google Shape;75;p23"/>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3"/>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3"/>
          <p:cNvSpPr txBox="1"/>
          <p:nvPr>
            <p:ph idx="12" type="sldNum"/>
          </p:nvPr>
        </p:nvSpPr>
        <p:spPr>
          <a:xfrm>
            <a:off x="8077200" y="4767263"/>
            <a:ext cx="6096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78" name="Google Shape;78;p23"/>
          <p:cNvSpPr/>
          <p:nvPr>
            <p:ph idx="2" type="pic"/>
          </p:nvPr>
        </p:nvSpPr>
        <p:spPr>
          <a:xfrm rot="420000">
            <a:off x="3485793" y="899638"/>
            <a:ext cx="4617720" cy="2948940"/>
          </a:xfrm>
          <a:prstGeom prst="rect">
            <a:avLst/>
          </a:prstGeom>
          <a:solidFill>
            <a:schemeClr val="dk2"/>
          </a:solidFill>
          <a:ln cap="rnd" cmpd="sng" w="9525">
            <a:solidFill>
              <a:srgbClr val="C0C0C0"/>
            </a:solidFill>
            <a:prstDash val="solid"/>
            <a:round/>
            <a:headEnd len="sm" w="sm" type="none"/>
            <a:tailEnd len="sm" w="sm" type="none"/>
          </a:ln>
        </p:spPr>
      </p:sp>
      <p:sp>
        <p:nvSpPr>
          <p:cNvPr id="79" name="Google Shape;79;p23"/>
          <p:cNvSpPr/>
          <p:nvPr/>
        </p:nvSpPr>
        <p:spPr>
          <a:xfrm flipH="1" rot="10800000">
            <a:off x="-9525" y="4362450"/>
            <a:ext cx="9163050" cy="78105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80" name="Google Shape;80;p23"/>
          <p:cNvSpPr/>
          <p:nvPr/>
        </p:nvSpPr>
        <p:spPr>
          <a:xfrm flipH="1" rot="10800000">
            <a:off x="4381500" y="4664869"/>
            <a:ext cx="4762500" cy="478631"/>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1" name="Shape 81"/>
        <p:cNvGrpSpPr/>
        <p:nvPr/>
      </p:nvGrpSpPr>
      <p:grpSpPr>
        <a:xfrm>
          <a:off x="0" y="0"/>
          <a:ext cx="0" cy="0"/>
          <a:chOff x="0" y="0"/>
          <a:chExt cx="0" cy="0"/>
        </a:xfrm>
      </p:grpSpPr>
      <p:sp>
        <p:nvSpPr>
          <p:cNvPr id="82" name="Google Shape;82;p24"/>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3" name="Google Shape;83;p24"/>
          <p:cNvSpPr txBox="1"/>
          <p:nvPr>
            <p:ph idx="1" type="body"/>
          </p:nvPr>
        </p:nvSpPr>
        <p:spPr>
          <a:xfrm rot="5400000">
            <a:off x="2926080" y="-1017270"/>
            <a:ext cx="3291840" cy="8229600"/>
          </a:xfrm>
          <a:prstGeom prst="rect">
            <a:avLst/>
          </a:prstGeom>
          <a:noFill/>
          <a:ln>
            <a:noFill/>
          </a:ln>
        </p:spPr>
        <p:txBody>
          <a:bodyPr anchorCtr="0" anchor="t" bIns="45700" lIns="91425" spcFirstLastPara="1" rIns="91425" wrap="square" tIns="45700">
            <a:norm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4" name="Google Shape;84;p24"/>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4"/>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24"/>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7" name="Shape 87"/>
        <p:cNvGrpSpPr/>
        <p:nvPr/>
      </p:nvGrpSpPr>
      <p:grpSpPr>
        <a:xfrm>
          <a:off x="0" y="0"/>
          <a:ext cx="0" cy="0"/>
          <a:chOff x="0" y="0"/>
          <a:chExt cx="0" cy="0"/>
        </a:xfrm>
      </p:grpSpPr>
      <p:sp>
        <p:nvSpPr>
          <p:cNvPr id="88" name="Google Shape;88;p25"/>
          <p:cNvSpPr txBox="1"/>
          <p:nvPr>
            <p:ph type="title"/>
          </p:nvPr>
        </p:nvSpPr>
        <p:spPr>
          <a:xfrm rot="5400000">
            <a:off x="5703689" y="1611512"/>
            <a:ext cx="3908822" cy="205740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 name="Google Shape;89;p25"/>
          <p:cNvSpPr txBox="1"/>
          <p:nvPr>
            <p:ph idx="1" type="body"/>
          </p:nvPr>
        </p:nvSpPr>
        <p:spPr>
          <a:xfrm rot="5400000">
            <a:off x="1512689" y="-369688"/>
            <a:ext cx="3908822" cy="6019800"/>
          </a:xfrm>
          <a:prstGeom prst="rect">
            <a:avLst/>
          </a:prstGeom>
          <a:noFill/>
          <a:ln>
            <a:noFill/>
          </a:ln>
        </p:spPr>
        <p:txBody>
          <a:bodyPr anchorCtr="0" anchor="t" bIns="45700" lIns="91425" spcFirstLastPara="1" rIns="91425" wrap="square" tIns="45700">
            <a:norm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90" name="Google Shape;90;p25"/>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5"/>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25"/>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9" name="Shape 9"/>
        <p:cNvGrpSpPr/>
        <p:nvPr/>
      </p:nvGrpSpPr>
      <p:grpSpPr>
        <a:xfrm>
          <a:off x="0" y="0"/>
          <a:ext cx="0" cy="0"/>
          <a:chOff x="0" y="0"/>
          <a:chExt cx="0" cy="0"/>
        </a:xfrm>
      </p:grpSpPr>
      <p:sp>
        <p:nvSpPr>
          <p:cNvPr id="10" name="Google Shape;10;p14"/>
          <p:cNvSpPr/>
          <p:nvPr/>
        </p:nvSpPr>
        <p:spPr>
          <a:xfrm>
            <a:off x="-9525" y="-5358"/>
            <a:ext cx="9163050" cy="78105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1" name="Google Shape;11;p14"/>
          <p:cNvSpPr/>
          <p:nvPr/>
        </p:nvSpPr>
        <p:spPr>
          <a:xfrm>
            <a:off x="4381500" y="-5358"/>
            <a:ext cx="4762500" cy="478631"/>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2" name="Google Shape;12;p14"/>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marR="0" rtl="0" algn="l">
              <a:spcBef>
                <a:spcPts val="0"/>
              </a:spcBef>
              <a:spcAft>
                <a:spcPts val="0"/>
              </a:spcAft>
              <a:buClr>
                <a:schemeClr val="lt2"/>
              </a:buClr>
              <a:buSzPts val="5000"/>
              <a:buFont typeface="Times New Roman"/>
              <a:buNone/>
              <a:defRPr b="0" i="0" sz="5000" u="none" cap="none" strike="noStrike">
                <a:solidFill>
                  <a:schemeClr val="lt2"/>
                </a:solidFill>
                <a:latin typeface="Times New Roman"/>
                <a:ea typeface="Times New Roman"/>
                <a:cs typeface="Times New Roman"/>
                <a:sym typeface="Times New Roma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4"/>
          <p:cNvSpPr txBox="1"/>
          <p:nvPr>
            <p:ph idx="1" type="body"/>
          </p:nvPr>
        </p:nvSpPr>
        <p:spPr>
          <a:xfrm>
            <a:off x="457200" y="1451610"/>
            <a:ext cx="8229600" cy="3291840"/>
          </a:xfrm>
          <a:prstGeom prst="rect">
            <a:avLst/>
          </a:prstGeom>
          <a:noFill/>
          <a:ln>
            <a:noFill/>
          </a:ln>
        </p:spPr>
        <p:txBody>
          <a:bodyPr anchorCtr="0" anchor="t" bIns="45700" lIns="91425" spcFirstLastPara="1" rIns="91425" wrap="square" tIns="45700">
            <a:normAutofit/>
          </a:bodyPr>
          <a:lstStyle>
            <a:lvl1pPr indent="-385445" lvl="0" marL="457200" marR="0" rtl="0" algn="l">
              <a:spcBef>
                <a:spcPts val="520"/>
              </a:spcBef>
              <a:spcAft>
                <a:spcPts val="0"/>
              </a:spcAft>
              <a:buClr>
                <a:schemeClr val="accent3"/>
              </a:buClr>
              <a:buSzPts val="2470"/>
              <a:buFont typeface="Noto Sans Symbols"/>
              <a:buChar char="⚫"/>
              <a:defRPr b="0" i="0" sz="2600" u="none" cap="none" strike="noStrike">
                <a:solidFill>
                  <a:schemeClr val="lt1"/>
                </a:solidFill>
                <a:latin typeface="Times New Roman"/>
                <a:ea typeface="Times New Roman"/>
                <a:cs typeface="Times New Roman"/>
                <a:sym typeface="Times New Roman"/>
              </a:defRPr>
            </a:lvl1pPr>
            <a:lvl2pPr indent="-358140" lvl="1" marL="914400" marR="0" rtl="0" algn="l">
              <a:spcBef>
                <a:spcPts val="480"/>
              </a:spcBef>
              <a:spcAft>
                <a:spcPts val="0"/>
              </a:spcAft>
              <a:buClr>
                <a:schemeClr val="accent1"/>
              </a:buClr>
              <a:buSzPts val="2040"/>
              <a:buFont typeface="Noto Sans Symbols"/>
              <a:buChar char="⚫"/>
              <a:defRPr b="0" i="0" sz="2400" u="none" cap="none" strike="noStrike">
                <a:solidFill>
                  <a:schemeClr val="lt1"/>
                </a:solidFill>
                <a:latin typeface="Times New Roman"/>
                <a:ea typeface="Times New Roman"/>
                <a:cs typeface="Times New Roman"/>
                <a:sym typeface="Times New Roman"/>
              </a:defRPr>
            </a:lvl2pPr>
            <a:lvl3pPr indent="-321944" lvl="2" marL="1371600" marR="0" rtl="0" algn="l">
              <a:spcBef>
                <a:spcPts val="420"/>
              </a:spcBef>
              <a:spcAft>
                <a:spcPts val="0"/>
              </a:spcAft>
              <a:buClr>
                <a:schemeClr val="accent2"/>
              </a:buClr>
              <a:buSzPts val="1470"/>
              <a:buFont typeface="Noto Sans Symbols"/>
              <a:buChar char="⚫"/>
              <a:defRPr b="0" i="0" sz="2100" u="none" cap="none" strike="noStrike">
                <a:solidFill>
                  <a:schemeClr val="lt1"/>
                </a:solidFill>
                <a:latin typeface="Times New Roman"/>
                <a:ea typeface="Times New Roman"/>
                <a:cs typeface="Times New Roman"/>
                <a:sym typeface="Times New Roman"/>
              </a:defRPr>
            </a:lvl3pPr>
            <a:lvl4pPr indent="-311150" lvl="3" marL="1828800" marR="0" rtl="0" algn="l">
              <a:spcBef>
                <a:spcPts val="400"/>
              </a:spcBef>
              <a:spcAft>
                <a:spcPts val="0"/>
              </a:spcAft>
              <a:buClr>
                <a:schemeClr val="accent3"/>
              </a:buClr>
              <a:buSzPts val="1300"/>
              <a:buFont typeface="Noto Sans Symbols"/>
              <a:buChar char="⚫"/>
              <a:defRPr b="0" i="0" sz="2000" u="none" cap="none" strike="noStrike">
                <a:solidFill>
                  <a:schemeClr val="lt1"/>
                </a:solidFill>
                <a:latin typeface="Times New Roman"/>
                <a:ea typeface="Times New Roman"/>
                <a:cs typeface="Times New Roman"/>
                <a:sym typeface="Times New Roman"/>
              </a:defRPr>
            </a:lvl4pPr>
            <a:lvl5pPr indent="-311150" lvl="4" marL="2286000" marR="0" rtl="0" algn="l">
              <a:spcBef>
                <a:spcPts val="400"/>
              </a:spcBef>
              <a:spcAft>
                <a:spcPts val="0"/>
              </a:spcAft>
              <a:buClr>
                <a:schemeClr val="accent4"/>
              </a:buClr>
              <a:buSzPts val="1300"/>
              <a:buFont typeface="Noto Sans Symbols"/>
              <a:buChar char="⚫"/>
              <a:defRPr b="0" i="0" sz="2000" u="none" cap="none" strike="noStrike">
                <a:solidFill>
                  <a:schemeClr val="lt1"/>
                </a:solidFill>
                <a:latin typeface="Times New Roman"/>
                <a:ea typeface="Times New Roman"/>
                <a:cs typeface="Times New Roman"/>
                <a:sym typeface="Times New Roman"/>
              </a:defRPr>
            </a:lvl5pPr>
            <a:lvl6pPr indent="-320039" lvl="5" marL="2743200" marR="0" rtl="0" algn="l">
              <a:spcBef>
                <a:spcPts val="360"/>
              </a:spcBef>
              <a:spcAft>
                <a:spcPts val="0"/>
              </a:spcAft>
              <a:buClr>
                <a:schemeClr val="accent5"/>
              </a:buClr>
              <a:buSzPts val="1440"/>
              <a:buFont typeface="Noto Sans Symbols"/>
              <a:buChar char="⚫"/>
              <a:defRPr b="0" i="0" sz="1800" u="none" cap="none" strike="noStrike">
                <a:solidFill>
                  <a:schemeClr val="lt1"/>
                </a:solidFill>
                <a:latin typeface="Times New Roman"/>
                <a:ea typeface="Times New Roman"/>
                <a:cs typeface="Times New Roman"/>
                <a:sym typeface="Times New Roman"/>
              </a:defRPr>
            </a:lvl6pPr>
            <a:lvl7pPr indent="-309879" lvl="6" marL="3200400" marR="0" rtl="0" algn="l">
              <a:spcBef>
                <a:spcPts val="320"/>
              </a:spcBef>
              <a:spcAft>
                <a:spcPts val="0"/>
              </a:spcAft>
              <a:buClr>
                <a:schemeClr val="accent6"/>
              </a:buClr>
              <a:buSzPts val="1280"/>
              <a:buFont typeface="Noto Sans Symbols"/>
              <a:buChar char="⚫"/>
              <a:defRPr b="0" i="0" sz="1600" u="none" cap="none" strike="noStrike">
                <a:solidFill>
                  <a:schemeClr val="lt1"/>
                </a:solidFill>
                <a:latin typeface="Times New Roman"/>
                <a:ea typeface="Times New Roman"/>
                <a:cs typeface="Times New Roman"/>
                <a:sym typeface="Times New Roman"/>
              </a:defRPr>
            </a:lvl7pPr>
            <a:lvl8pPr indent="-330200" lvl="7" marL="3657600" marR="0" rtl="0" algn="l">
              <a:spcBef>
                <a:spcPts val="320"/>
              </a:spcBef>
              <a:spcAft>
                <a:spcPts val="0"/>
              </a:spcAft>
              <a:buClr>
                <a:schemeClr val="lt2"/>
              </a:buClr>
              <a:buSzPts val="1600"/>
              <a:buFont typeface="Times New Roman"/>
              <a:buChar char="•"/>
              <a:defRPr b="0" i="0" sz="1600" u="none" cap="none" strike="noStrike">
                <a:solidFill>
                  <a:schemeClr val="lt1"/>
                </a:solidFill>
                <a:latin typeface="Times New Roman"/>
                <a:ea typeface="Times New Roman"/>
                <a:cs typeface="Times New Roman"/>
                <a:sym typeface="Times New Roman"/>
              </a:defRPr>
            </a:lvl8pPr>
            <a:lvl9pPr indent="-317500" lvl="8" marL="4114800" marR="0" rtl="0" algn="l">
              <a:spcBef>
                <a:spcPts val="280"/>
              </a:spcBef>
              <a:spcAft>
                <a:spcPts val="0"/>
              </a:spcAft>
              <a:buClr>
                <a:schemeClr val="lt2"/>
              </a:buClr>
              <a:buSzPts val="1400"/>
              <a:buFont typeface="Times New Roman"/>
              <a:buChar char="•"/>
              <a:defRPr b="0" i="0" sz="1400" u="none" cap="none" strike="noStrike">
                <a:solidFill>
                  <a:schemeClr val="lt1"/>
                </a:solidFill>
                <a:latin typeface="Times New Roman"/>
                <a:ea typeface="Times New Roman"/>
                <a:cs typeface="Times New Roman"/>
                <a:sym typeface="Times New Roman"/>
              </a:defRPr>
            </a:lvl9pPr>
          </a:lstStyle>
          <a:p/>
        </p:txBody>
      </p:sp>
      <p:sp>
        <p:nvSpPr>
          <p:cNvPr id="14" name="Google Shape;14;p14"/>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marR="0" rtl="0" algn="l">
              <a:spcBef>
                <a:spcPts val="0"/>
              </a:spcBef>
              <a:spcAft>
                <a:spcPts val="0"/>
              </a:spcAft>
              <a:buSzPts val="1400"/>
              <a:buNone/>
              <a:defRPr b="0" i="0" sz="1200" u="none" cap="none" strike="noStrike">
                <a:solidFill>
                  <a:srgbClr val="D0E9ED"/>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2pPr>
            <a:lvl3pPr lvl="2"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3pPr>
            <a:lvl4pPr lvl="3"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4pPr>
            <a:lvl5pPr lvl="4"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5pPr>
            <a:lvl6pPr lvl="5"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6pPr>
            <a:lvl7pPr lvl="6"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7pPr>
            <a:lvl8pPr lvl="7"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8pPr>
            <a:lvl9pPr lvl="8"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9pPr>
          </a:lstStyle>
          <a:p/>
        </p:txBody>
      </p:sp>
      <p:sp>
        <p:nvSpPr>
          <p:cNvPr id="15" name="Google Shape;15;p14"/>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marR="0" rtl="0" algn="l">
              <a:spcBef>
                <a:spcPts val="0"/>
              </a:spcBef>
              <a:spcAft>
                <a:spcPts val="0"/>
              </a:spcAft>
              <a:buSzPts val="1400"/>
              <a:buNone/>
              <a:defRPr b="0" i="0" sz="1200" u="none" cap="none" strike="noStrike">
                <a:solidFill>
                  <a:srgbClr val="D0E9ED"/>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2pPr>
            <a:lvl3pPr lvl="2"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3pPr>
            <a:lvl4pPr lvl="3"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4pPr>
            <a:lvl5pPr lvl="4"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5pPr>
            <a:lvl6pPr lvl="5"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6pPr>
            <a:lvl7pPr lvl="6"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7pPr>
            <a:lvl8pPr lvl="7"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8pPr>
            <a:lvl9pPr lvl="8" marR="0" rtl="0" algn="l">
              <a:spcBef>
                <a:spcPts val="0"/>
              </a:spcBef>
              <a:spcAft>
                <a:spcPts val="0"/>
              </a:spcAft>
              <a:buSzPts val="1400"/>
              <a:buNone/>
              <a:defRPr b="0" i="0" sz="1800" u="none" cap="none" strike="noStrike">
                <a:solidFill>
                  <a:schemeClr val="lt1"/>
                </a:solidFill>
                <a:latin typeface="Times New Roman"/>
                <a:ea typeface="Times New Roman"/>
                <a:cs typeface="Times New Roman"/>
                <a:sym typeface="Times New Roman"/>
              </a:defRPr>
            </a:lvl9pPr>
          </a:lstStyle>
          <a:p/>
        </p:txBody>
      </p:sp>
      <p:sp>
        <p:nvSpPr>
          <p:cNvPr id="16" name="Google Shape;16;p14"/>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1pPr>
            <a:lvl2pPr indent="0" lvl="1"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2pPr>
            <a:lvl3pPr indent="0" lvl="2"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3pPr>
            <a:lvl4pPr indent="0" lvl="3"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4pPr>
            <a:lvl5pPr indent="0" lvl="4"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5pPr>
            <a:lvl6pPr indent="0" lvl="5"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6pPr>
            <a:lvl7pPr indent="0" lvl="6"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7pPr>
            <a:lvl8pPr indent="0" lvl="7"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8pPr>
            <a:lvl9pPr indent="0" lvl="8" marL="0" marR="0" rtl="0" algn="r">
              <a:spcBef>
                <a:spcPts val="0"/>
              </a:spcBef>
              <a:buNone/>
              <a:defRPr b="0" i="0" sz="1200" u="none" cap="none" strike="noStrike">
                <a:solidFill>
                  <a:srgbClr val="D0E9ED"/>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GB"/>
              <a:t>‹#›</a:t>
            </a:fld>
            <a:endParaRPr/>
          </a:p>
        </p:txBody>
      </p:sp>
      <p:grpSp>
        <p:nvGrpSpPr>
          <p:cNvPr id="17" name="Google Shape;17;p14"/>
          <p:cNvGrpSpPr/>
          <p:nvPr/>
        </p:nvGrpSpPr>
        <p:grpSpPr>
          <a:xfrm>
            <a:off x="-29294" y="-12085"/>
            <a:ext cx="9198255" cy="814700"/>
            <a:chOff x="-29322" y="-1971"/>
            <a:chExt cx="9198255" cy="1086266"/>
          </a:xfrm>
        </p:grpSpPr>
        <p:sp>
          <p:nvSpPr>
            <p:cNvPr id="18" name="Google Shape;18;p14"/>
            <p:cNvSpPr/>
            <p:nvPr/>
          </p:nvSpPr>
          <p:spPr>
            <a:xfrm rot="-164308">
              <a:off x="-19045" y="216550"/>
              <a:ext cx="9163050" cy="649224"/>
            </a:xfrm>
            <a:custGeom>
              <a:rect b="b" l="l" r="r" t="t"/>
              <a:pathLst>
                <a:path extrusionOk="0" h="1055" w="5772">
                  <a:moveTo>
                    <a:pt x="0" y="966"/>
                  </a:moveTo>
                  <a:cubicBezTo>
                    <a:pt x="282" y="738"/>
                    <a:pt x="923" y="275"/>
                    <a:pt x="1608" y="282"/>
                  </a:cubicBezTo>
                  <a:cubicBezTo>
                    <a:pt x="2293" y="289"/>
                    <a:pt x="3416" y="1055"/>
                    <a:pt x="4110" y="1008"/>
                  </a:cubicBezTo>
                  <a:cubicBezTo>
                    <a:pt x="4804" y="961"/>
                    <a:pt x="5426" y="210"/>
                    <a:pt x="5772" y="0"/>
                  </a:cubicBezTo>
                </a:path>
              </a:pathLst>
            </a:custGeom>
            <a:noFill/>
            <a:ln cap="flat" cmpd="sng" w="10775">
              <a:solidFill>
                <a:srgbClr val="09B6BE"/>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19" name="Google Shape;19;p14"/>
            <p:cNvSpPr/>
            <p:nvPr/>
          </p:nvSpPr>
          <p:spPr>
            <a:xfrm rot="-164308">
              <a:off x="-14309" y="290003"/>
              <a:ext cx="9175812" cy="530352"/>
            </a:xfrm>
            <a:custGeom>
              <a:rect b="b" l="l" r="r" t="t"/>
              <a:pathLst>
                <a:path extrusionOk="0" h="854" w="5766">
                  <a:moveTo>
                    <a:pt x="0" y="732"/>
                  </a:moveTo>
                  <a:cubicBezTo>
                    <a:pt x="273" y="647"/>
                    <a:pt x="951" y="214"/>
                    <a:pt x="1638" y="228"/>
                  </a:cubicBezTo>
                  <a:cubicBezTo>
                    <a:pt x="2325" y="242"/>
                    <a:pt x="3434" y="854"/>
                    <a:pt x="4122" y="816"/>
                  </a:cubicBezTo>
                  <a:cubicBezTo>
                    <a:pt x="4810" y="778"/>
                    <a:pt x="5424" y="170"/>
                    <a:pt x="5766" y="0"/>
                  </a:cubicBezTo>
                </a:path>
              </a:pathLst>
            </a:custGeom>
            <a:noFill/>
            <a:ln cap="flat" cmpd="sng" w="9525">
              <a:solidFill>
                <a:schemeClr val="accent4"/>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gr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
          <p:cNvSpPr txBox="1"/>
          <p:nvPr>
            <p:ph idx="1" type="subTitle"/>
          </p:nvPr>
        </p:nvSpPr>
        <p:spPr>
          <a:xfrm>
            <a:off x="152400" y="1276350"/>
            <a:ext cx="7772400" cy="899778"/>
          </a:xfrm>
          <a:prstGeom prst="rect">
            <a:avLst/>
          </a:prstGeom>
          <a:noFill/>
          <a:ln>
            <a:noFill/>
          </a:ln>
        </p:spPr>
        <p:txBody>
          <a:bodyPr anchorCtr="0" anchor="t" bIns="45700" lIns="0" spcFirstLastPara="1" rIns="18275" wrap="square" tIns="45700">
            <a:normAutofit/>
          </a:bodyPr>
          <a:lstStyle/>
          <a:p>
            <a:pPr indent="0" lvl="0" marL="0" rtl="0" algn="ctr">
              <a:spcBef>
                <a:spcPts val="0"/>
              </a:spcBef>
              <a:spcAft>
                <a:spcPts val="0"/>
              </a:spcAft>
              <a:buSzPts val="1900"/>
              <a:buNone/>
            </a:pPr>
            <a:r>
              <a:rPr lang="en-GB" sz="2000">
                <a:latin typeface="Times New Roman"/>
                <a:ea typeface="Times New Roman"/>
                <a:cs typeface="Times New Roman"/>
                <a:sym typeface="Times New Roman"/>
              </a:rPr>
              <a:t>BMIH4003</a:t>
            </a:r>
            <a:endParaRPr/>
          </a:p>
          <a:p>
            <a:pPr indent="0" lvl="0" marL="0" rtl="0" algn="ctr">
              <a:spcBef>
                <a:spcPts val="400"/>
              </a:spcBef>
              <a:spcAft>
                <a:spcPts val="0"/>
              </a:spcAft>
              <a:buSzPts val="1900"/>
              <a:buNone/>
            </a:pPr>
            <a:r>
              <a:rPr lang="en-GB" sz="2000">
                <a:latin typeface="Times New Roman"/>
                <a:ea typeface="Times New Roman"/>
                <a:cs typeface="Times New Roman"/>
                <a:sym typeface="Times New Roman"/>
              </a:rPr>
              <a:t>Hospitality and Guest Services </a:t>
            </a:r>
            <a:endParaRPr sz="2000">
              <a:latin typeface="Times New Roman"/>
              <a:ea typeface="Times New Roman"/>
              <a:cs typeface="Times New Roman"/>
              <a:sym typeface="Times New Roman"/>
            </a:endParaRPr>
          </a:p>
        </p:txBody>
      </p:sp>
      <p:sp>
        <p:nvSpPr>
          <p:cNvPr id="98" name="Google Shape;98;p1"/>
          <p:cNvSpPr/>
          <p:nvPr/>
        </p:nvSpPr>
        <p:spPr>
          <a:xfrm>
            <a:off x="762000" y="2721335"/>
            <a:ext cx="5029200" cy="1815882"/>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1600">
                <a:solidFill>
                  <a:schemeClr val="lt1"/>
                </a:solidFill>
                <a:latin typeface="Times New Roman"/>
                <a:ea typeface="Times New Roman"/>
                <a:cs typeface="Times New Roman"/>
                <a:sym typeface="Times New Roman"/>
              </a:rPr>
              <a:t>The role and importance of Hospitality and Guest services within the Hotel Industry</a:t>
            </a:r>
            <a:endParaRPr/>
          </a:p>
          <a:p>
            <a:pPr indent="0" lvl="0" marL="0" marR="0" rtl="0" algn="ctr">
              <a:spcBef>
                <a:spcPts val="0"/>
              </a:spcBef>
              <a:spcAft>
                <a:spcPts val="0"/>
              </a:spcAft>
              <a:buNone/>
            </a:pPr>
            <a:r>
              <a:t/>
            </a:r>
            <a:endParaRPr sz="1600">
              <a:solidFill>
                <a:schemeClr val="lt1"/>
              </a:solidFill>
              <a:latin typeface="Times New Roman"/>
              <a:ea typeface="Times New Roman"/>
              <a:cs typeface="Times New Roman"/>
              <a:sym typeface="Times New Roman"/>
            </a:endParaRPr>
          </a:p>
          <a:p>
            <a:pPr indent="0" lvl="0" marL="0" marR="0" rtl="0" algn="ctr">
              <a:spcBef>
                <a:spcPts val="0"/>
              </a:spcBef>
              <a:spcAft>
                <a:spcPts val="0"/>
              </a:spcAft>
              <a:buNone/>
            </a:pPr>
            <a:r>
              <a:t/>
            </a:r>
            <a:endParaRPr sz="1600">
              <a:solidFill>
                <a:schemeClr val="lt1"/>
              </a:solidFill>
              <a:latin typeface="Times New Roman"/>
              <a:ea typeface="Times New Roman"/>
              <a:cs typeface="Times New Roman"/>
              <a:sym typeface="Times New Roman"/>
            </a:endParaRPr>
          </a:p>
          <a:p>
            <a:pPr indent="0" lvl="0" marL="0" marR="0" rtl="0" algn="ctr">
              <a:spcBef>
                <a:spcPts val="0"/>
              </a:spcBef>
              <a:spcAft>
                <a:spcPts val="0"/>
              </a:spcAft>
              <a:buNone/>
            </a:pPr>
            <a:r>
              <a:t/>
            </a:r>
            <a:endParaRPr sz="1600">
              <a:solidFill>
                <a:schemeClr val="lt1"/>
              </a:solidFill>
              <a:latin typeface="Times New Roman"/>
              <a:ea typeface="Times New Roman"/>
              <a:cs typeface="Times New Roman"/>
              <a:sym typeface="Times New Roman"/>
            </a:endParaRPr>
          </a:p>
          <a:p>
            <a:pPr indent="0" lvl="0" marL="0" marR="0" rtl="0" algn="ctr">
              <a:spcBef>
                <a:spcPts val="0"/>
              </a:spcBef>
              <a:spcAft>
                <a:spcPts val="0"/>
              </a:spcAft>
              <a:buNone/>
            </a:pPr>
            <a:r>
              <a:t/>
            </a:r>
            <a:endParaRPr sz="1600">
              <a:solidFill>
                <a:schemeClr val="lt1"/>
              </a:solidFill>
              <a:latin typeface="Times New Roman"/>
              <a:ea typeface="Times New Roman"/>
              <a:cs typeface="Times New Roman"/>
              <a:sym typeface="Times New Roman"/>
            </a:endParaRPr>
          </a:p>
          <a:p>
            <a:pPr indent="0" lvl="0" marL="0" marR="0" rtl="0" algn="ctr">
              <a:spcBef>
                <a:spcPts val="0"/>
              </a:spcBef>
              <a:spcAft>
                <a:spcPts val="0"/>
              </a:spcAft>
              <a:buNone/>
            </a:pPr>
            <a:r>
              <a:rPr b="1" i="1" lang="en-GB" sz="1400">
                <a:solidFill>
                  <a:schemeClr val="lt1"/>
                </a:solidFill>
                <a:latin typeface="Times New Roman"/>
                <a:ea typeface="Times New Roman"/>
                <a:cs typeface="Times New Roman"/>
                <a:sym typeface="Times New Roman"/>
              </a:rPr>
              <a:t>Student ID:2132429</a:t>
            </a:r>
            <a:endParaRPr b="1" i="1" sz="1400">
              <a:solidFill>
                <a:schemeClr val="lt1"/>
              </a:solidFill>
              <a:latin typeface="Times New Roman"/>
              <a:ea typeface="Times New Roman"/>
              <a:cs typeface="Times New Roman"/>
              <a:sym typeface="Times New Roman"/>
            </a:endParaRPr>
          </a:p>
        </p:txBody>
      </p:sp>
      <p:pic>
        <p:nvPicPr>
          <p:cNvPr descr="C:\Users\FB PC\Desktop\medium.jpg" id="99" name="Google Shape;99;p1"/>
          <p:cNvPicPr preferRelativeResize="0"/>
          <p:nvPr/>
        </p:nvPicPr>
        <p:blipFill rotWithShape="1">
          <a:blip r:embed="rId3">
            <a:alphaModFix/>
          </a:blip>
          <a:srcRect b="0" l="0" r="0" t="0"/>
          <a:stretch/>
        </p:blipFill>
        <p:spPr>
          <a:xfrm>
            <a:off x="5791200" y="1734628"/>
            <a:ext cx="3214914" cy="198012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2"/>
          <p:cNvSpPr txBox="1"/>
          <p:nvPr>
            <p:ph type="title"/>
          </p:nvPr>
        </p:nvSpPr>
        <p:spPr>
          <a:xfrm>
            <a:off x="228600" y="133350"/>
            <a:ext cx="8229600" cy="857250"/>
          </a:xfrm>
          <a:prstGeom prst="rect">
            <a:avLst/>
          </a:prstGeom>
          <a:noFill/>
          <a:ln>
            <a:noFill/>
          </a:ln>
        </p:spPr>
        <p:txBody>
          <a:bodyPr anchorCtr="0" anchor="b" bIns="0" lIns="0" spcFirstLastPara="1" rIns="0" wrap="square" tIns="45700">
            <a:normAutofit/>
          </a:bodyPr>
          <a:lstStyle/>
          <a:p>
            <a:pPr indent="0" lvl="0" marL="0" rtl="0" algn="ctr">
              <a:spcBef>
                <a:spcPts val="0"/>
              </a:spcBef>
              <a:spcAft>
                <a:spcPts val="0"/>
              </a:spcAft>
              <a:buClr>
                <a:schemeClr val="lt2"/>
              </a:buClr>
              <a:buSzPts val="2800"/>
              <a:buFont typeface="Times New Roman"/>
              <a:buNone/>
            </a:pPr>
            <a:r>
              <a:rPr lang="en-GB" sz="2800"/>
              <a:t>Contents</a:t>
            </a:r>
            <a:endParaRPr/>
          </a:p>
        </p:txBody>
      </p:sp>
      <p:pic>
        <p:nvPicPr>
          <p:cNvPr id="106" name="Google Shape;106;p2"/>
          <p:cNvPicPr preferRelativeResize="0"/>
          <p:nvPr>
            <p:ph idx="1" type="body"/>
          </p:nvPr>
        </p:nvPicPr>
        <p:blipFill rotWithShape="1">
          <a:blip r:embed="rId3">
            <a:alphaModFix/>
          </a:blip>
          <a:srcRect b="0" l="0" r="0" t="0"/>
          <a:stretch/>
        </p:blipFill>
        <p:spPr>
          <a:xfrm>
            <a:off x="457200" y="1352550"/>
            <a:ext cx="7582928" cy="32924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3"/>
          <p:cNvSpPr txBox="1"/>
          <p:nvPr>
            <p:ph type="title"/>
          </p:nvPr>
        </p:nvSpPr>
        <p:spPr>
          <a:xfrm>
            <a:off x="457200" y="2516"/>
            <a:ext cx="8229600" cy="718566"/>
          </a:xfrm>
          <a:prstGeom prst="rect">
            <a:avLst/>
          </a:prstGeom>
          <a:noFill/>
          <a:ln>
            <a:noFill/>
          </a:ln>
        </p:spPr>
        <p:txBody>
          <a:bodyPr anchorCtr="0" anchor="b" bIns="0" lIns="0" spcFirstLastPara="1" rIns="0" wrap="square" tIns="45700">
            <a:normAutofit/>
          </a:bodyPr>
          <a:lstStyle/>
          <a:p>
            <a:pPr indent="0" lvl="0" marL="0" rtl="0" algn="ctr">
              <a:spcBef>
                <a:spcPts val="0"/>
              </a:spcBef>
              <a:spcAft>
                <a:spcPts val="0"/>
              </a:spcAft>
              <a:buClr>
                <a:schemeClr val="lt2"/>
              </a:buClr>
              <a:buSzPts val="2400"/>
              <a:buFont typeface="Times New Roman"/>
              <a:buNone/>
            </a:pPr>
            <a:r>
              <a:rPr lang="en-GB" sz="2400"/>
              <a:t>Introduction</a:t>
            </a:r>
            <a:endParaRPr sz="2400"/>
          </a:p>
        </p:txBody>
      </p:sp>
      <p:sp>
        <p:nvSpPr>
          <p:cNvPr id="113" name="Google Shape;113;p3"/>
          <p:cNvSpPr txBox="1"/>
          <p:nvPr>
            <p:ph idx="1" type="body"/>
          </p:nvPr>
        </p:nvSpPr>
        <p:spPr>
          <a:xfrm>
            <a:off x="304800" y="1200150"/>
            <a:ext cx="4114800" cy="3394472"/>
          </a:xfrm>
          <a:prstGeom prst="rect">
            <a:avLst/>
          </a:prstGeom>
          <a:noFill/>
          <a:ln>
            <a:noFill/>
          </a:ln>
        </p:spPr>
        <p:txBody>
          <a:bodyPr anchorCtr="0" anchor="t" bIns="45700" lIns="91425" spcFirstLastPara="1" rIns="91425" wrap="square" tIns="45700">
            <a:normAutofit/>
          </a:bodyPr>
          <a:lstStyle/>
          <a:p>
            <a:pPr indent="-274320" lvl="0" marL="274320" rtl="0" algn="just">
              <a:spcBef>
                <a:spcPts val="0"/>
              </a:spcBef>
              <a:spcAft>
                <a:spcPts val="0"/>
              </a:spcAft>
              <a:buSzPts val="1330"/>
              <a:buChar char="⚫"/>
            </a:pPr>
            <a:r>
              <a:rPr lang="en-GB" sz="1400"/>
              <a:t>In the hotel business, hospitality and customer service are crucial. The presentation discussed the amenities provided to visitors as well as the expertise needed to provide personalised service. </a:t>
            </a:r>
            <a:endParaRPr/>
          </a:p>
          <a:p>
            <a:pPr indent="-274320" lvl="0" marL="274320" rtl="0" algn="just">
              <a:spcBef>
                <a:spcPts val="280"/>
              </a:spcBef>
              <a:spcAft>
                <a:spcPts val="0"/>
              </a:spcAft>
              <a:buSzPts val="1330"/>
              <a:buChar char="⚫"/>
            </a:pPr>
            <a:r>
              <a:rPr lang="en-GB" sz="1400"/>
              <a:t>This lecture also took into account current post-pandemic challenges, such as how to welcome people and manage their expectations. </a:t>
            </a:r>
            <a:endParaRPr sz="1400"/>
          </a:p>
          <a:p>
            <a:pPr indent="-189865" lvl="0" marL="274320" rtl="0" algn="just">
              <a:spcBef>
                <a:spcPts val="280"/>
              </a:spcBef>
              <a:spcAft>
                <a:spcPts val="0"/>
              </a:spcAft>
              <a:buSzPts val="1330"/>
              <a:buNone/>
            </a:pPr>
            <a:r>
              <a:t/>
            </a:r>
            <a:endParaRPr sz="1400"/>
          </a:p>
        </p:txBody>
      </p:sp>
      <p:pic>
        <p:nvPicPr>
          <p:cNvPr descr="C:\Users\FB PC\Desktop\Doug-kennedy-Hospitality-guest-service-Hotelier-tips-3-1030x687.jpg" id="114" name="Google Shape;114;p3"/>
          <p:cNvPicPr preferRelativeResize="0"/>
          <p:nvPr/>
        </p:nvPicPr>
        <p:blipFill rotWithShape="1">
          <a:blip r:embed="rId3">
            <a:alphaModFix/>
          </a:blip>
          <a:srcRect b="0" l="0" r="0" t="0"/>
          <a:stretch/>
        </p:blipFill>
        <p:spPr>
          <a:xfrm>
            <a:off x="4953000" y="1645489"/>
            <a:ext cx="3683207" cy="245666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4"/>
          <p:cNvSpPr txBox="1"/>
          <p:nvPr>
            <p:ph type="title"/>
          </p:nvPr>
        </p:nvSpPr>
        <p:spPr>
          <a:xfrm>
            <a:off x="152400" y="28395"/>
            <a:ext cx="8229600" cy="857250"/>
          </a:xfrm>
          <a:prstGeom prst="rect">
            <a:avLst/>
          </a:prstGeom>
          <a:noFill/>
          <a:ln>
            <a:noFill/>
          </a:ln>
        </p:spPr>
        <p:txBody>
          <a:bodyPr anchorCtr="0" anchor="b" bIns="0" lIns="0" spcFirstLastPara="1" rIns="0" wrap="square" tIns="45700">
            <a:noAutofit/>
          </a:bodyPr>
          <a:lstStyle/>
          <a:p>
            <a:pPr indent="0" lvl="0" marL="0" rtl="0" algn="ctr">
              <a:spcBef>
                <a:spcPts val="0"/>
              </a:spcBef>
              <a:spcAft>
                <a:spcPts val="0"/>
              </a:spcAft>
              <a:buClr>
                <a:schemeClr val="lt2"/>
              </a:buClr>
              <a:buSzPts val="2400"/>
              <a:buFont typeface="Times New Roman"/>
              <a:buNone/>
            </a:pPr>
            <a:r>
              <a:rPr lang="en-GB" sz="2400"/>
              <a:t>Briefly introduce hotel brand</a:t>
            </a:r>
            <a:endParaRPr/>
          </a:p>
        </p:txBody>
      </p:sp>
      <p:sp>
        <p:nvSpPr>
          <p:cNvPr id="121" name="Google Shape;121;p4"/>
          <p:cNvSpPr txBox="1"/>
          <p:nvPr>
            <p:ph idx="1" type="body"/>
          </p:nvPr>
        </p:nvSpPr>
        <p:spPr>
          <a:xfrm>
            <a:off x="304800" y="1352550"/>
            <a:ext cx="3810000" cy="3394472"/>
          </a:xfrm>
          <a:prstGeom prst="rect">
            <a:avLst/>
          </a:prstGeom>
          <a:noFill/>
          <a:ln>
            <a:noFill/>
          </a:ln>
        </p:spPr>
        <p:txBody>
          <a:bodyPr anchorCtr="0" anchor="t" bIns="45700" lIns="91425" spcFirstLastPara="1" rIns="91425" wrap="square" tIns="45700">
            <a:normAutofit/>
          </a:bodyPr>
          <a:lstStyle/>
          <a:p>
            <a:pPr indent="-274320" lvl="0" marL="274320" rtl="0" algn="just">
              <a:spcBef>
                <a:spcPts val="0"/>
              </a:spcBef>
              <a:spcAft>
                <a:spcPts val="0"/>
              </a:spcAft>
              <a:buSzPts val="1140"/>
              <a:buChar char="⚫"/>
            </a:pPr>
            <a:r>
              <a:rPr lang="en-GB" sz="1200"/>
              <a:t>Marriott International, Inc. is an American multinational company that operates, franchises, and licenses lodging including hotel, residential and timeshare properties.</a:t>
            </a:r>
            <a:endParaRPr/>
          </a:p>
          <a:p>
            <a:pPr indent="-274320" lvl="0" marL="274320" rtl="0" algn="just">
              <a:spcBef>
                <a:spcPts val="240"/>
              </a:spcBef>
              <a:spcAft>
                <a:spcPts val="0"/>
              </a:spcAft>
              <a:buSzPts val="1140"/>
              <a:buChar char="⚫"/>
            </a:pPr>
            <a:r>
              <a:rPr lang="en-GB" sz="1200"/>
              <a:t>Various services are offered to clients in the hospitality sector to improve the quality of their stay. There are hotel, travel and tourism, leisure, and food and beverage services included. </a:t>
            </a:r>
            <a:endParaRPr/>
          </a:p>
          <a:p>
            <a:pPr indent="-274320" lvl="0" marL="274320" rtl="0" algn="just">
              <a:spcBef>
                <a:spcPts val="240"/>
              </a:spcBef>
              <a:spcAft>
                <a:spcPts val="0"/>
              </a:spcAft>
              <a:buSzPts val="1140"/>
              <a:buChar char="⚫"/>
            </a:pPr>
            <a:r>
              <a:rPr lang="en-GB" sz="1200"/>
              <a:t>To deliver high-quality, unique services in whatever way possible, hotel companies may focus on establishing and maintaining connections with guests (Huang, 2020). </a:t>
            </a:r>
            <a:endParaRPr sz="1200"/>
          </a:p>
        </p:txBody>
      </p:sp>
      <p:pic>
        <p:nvPicPr>
          <p:cNvPr descr="C:\Users\FB PC\Desktop\800px-Marriott_Logo.svg.png" id="122" name="Google Shape;122;p4"/>
          <p:cNvPicPr preferRelativeResize="0"/>
          <p:nvPr/>
        </p:nvPicPr>
        <p:blipFill rotWithShape="1">
          <a:blip r:embed="rId3">
            <a:alphaModFix/>
          </a:blip>
          <a:srcRect b="0" l="0" r="0" t="0"/>
          <a:stretch/>
        </p:blipFill>
        <p:spPr>
          <a:xfrm>
            <a:off x="4191000" y="1504950"/>
            <a:ext cx="4077530" cy="21050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5"/>
          <p:cNvSpPr txBox="1"/>
          <p:nvPr>
            <p:ph type="title"/>
          </p:nvPr>
        </p:nvSpPr>
        <p:spPr>
          <a:xfrm>
            <a:off x="304800" y="209550"/>
            <a:ext cx="8229600" cy="489966"/>
          </a:xfrm>
          <a:prstGeom prst="rect">
            <a:avLst/>
          </a:prstGeom>
          <a:noFill/>
          <a:ln>
            <a:noFill/>
          </a:ln>
        </p:spPr>
        <p:txBody>
          <a:bodyPr anchorCtr="0" anchor="b" bIns="0" lIns="0" spcFirstLastPara="1" rIns="0" wrap="square" tIns="45700">
            <a:noAutofit/>
          </a:bodyPr>
          <a:lstStyle/>
          <a:p>
            <a:pPr indent="0" lvl="0" marL="0" rtl="0" algn="ctr">
              <a:spcBef>
                <a:spcPts val="0"/>
              </a:spcBef>
              <a:spcAft>
                <a:spcPts val="0"/>
              </a:spcAft>
              <a:buClr>
                <a:schemeClr val="lt2"/>
              </a:buClr>
              <a:buSzPts val="1800"/>
              <a:buFont typeface="Times New Roman"/>
              <a:buNone/>
            </a:pPr>
            <a:r>
              <a:rPr lang="en-GB" sz="1800"/>
              <a:t>Identify the hotel brand’s main consumers</a:t>
            </a:r>
            <a:endParaRPr/>
          </a:p>
        </p:txBody>
      </p:sp>
      <p:pic>
        <p:nvPicPr>
          <p:cNvPr descr="C:\Users\FB PC\Desktop\images.jpg" id="129" name="Google Shape;129;p5"/>
          <p:cNvPicPr preferRelativeResize="0"/>
          <p:nvPr/>
        </p:nvPicPr>
        <p:blipFill rotWithShape="1">
          <a:blip r:embed="rId3">
            <a:alphaModFix/>
          </a:blip>
          <a:srcRect b="0" l="0" r="0" t="0"/>
          <a:stretch/>
        </p:blipFill>
        <p:spPr>
          <a:xfrm>
            <a:off x="5867400" y="1200150"/>
            <a:ext cx="2428875" cy="3692434"/>
          </a:xfrm>
          <a:prstGeom prst="rect">
            <a:avLst/>
          </a:prstGeom>
          <a:noFill/>
          <a:ln>
            <a:noFill/>
          </a:ln>
        </p:spPr>
      </p:pic>
      <p:sp>
        <p:nvSpPr>
          <p:cNvPr id="130" name="Google Shape;130;p5"/>
          <p:cNvSpPr/>
          <p:nvPr/>
        </p:nvSpPr>
        <p:spPr>
          <a:xfrm>
            <a:off x="381000" y="1194040"/>
            <a:ext cx="4572000" cy="3108543"/>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lt1"/>
              </a:buClr>
              <a:buSzPts val="1400"/>
              <a:buFont typeface="Arial"/>
              <a:buChar char="•"/>
            </a:pPr>
            <a:r>
              <a:rPr lang="en-GB" sz="1400">
                <a:solidFill>
                  <a:schemeClr val="lt1"/>
                </a:solidFill>
                <a:latin typeface="Times New Roman"/>
                <a:ea typeface="Times New Roman"/>
                <a:cs typeface="Times New Roman"/>
                <a:sym typeface="Times New Roman"/>
              </a:rPr>
              <a:t>Business travelers, leisure tourists, families, honeymooners, backpackers, adventure seekers, conference attendees, and international tourists are among the main hotel consumers.</a:t>
            </a:r>
            <a:endParaRPr/>
          </a:p>
          <a:p>
            <a:pPr indent="-285750" lvl="0" marL="285750" marR="0" rtl="0" algn="just">
              <a:spcBef>
                <a:spcPts val="0"/>
              </a:spcBef>
              <a:spcAft>
                <a:spcPts val="0"/>
              </a:spcAft>
              <a:buClr>
                <a:schemeClr val="lt1"/>
              </a:buClr>
              <a:buSzPts val="1400"/>
              <a:buFont typeface="Arial"/>
              <a:buChar char="•"/>
            </a:pPr>
            <a:r>
              <a:rPr lang="en-GB" sz="1400">
                <a:solidFill>
                  <a:schemeClr val="lt1"/>
                </a:solidFill>
                <a:latin typeface="Times New Roman"/>
                <a:ea typeface="Times New Roman"/>
                <a:cs typeface="Times New Roman"/>
                <a:sym typeface="Times New Roman"/>
              </a:rPr>
              <a:t>Safety measures, such as appropriate sanitization, masks, healthy accommodations and food items, and physical distance, may be used in order to promote this hotel as a safe and secure place for guests. </a:t>
            </a:r>
            <a:endParaRPr/>
          </a:p>
          <a:p>
            <a:pPr indent="-285750" lvl="0" marL="285750" marR="0" rtl="0" algn="just">
              <a:spcBef>
                <a:spcPts val="0"/>
              </a:spcBef>
              <a:spcAft>
                <a:spcPts val="0"/>
              </a:spcAft>
              <a:buClr>
                <a:schemeClr val="lt1"/>
              </a:buClr>
              <a:buSzPts val="1400"/>
              <a:buFont typeface="Arial"/>
              <a:buChar char="•"/>
            </a:pPr>
            <a:r>
              <a:rPr lang="en-GB" sz="1400">
                <a:solidFill>
                  <a:schemeClr val="lt1"/>
                </a:solidFill>
                <a:latin typeface="Times New Roman"/>
                <a:ea typeface="Times New Roman"/>
                <a:cs typeface="Times New Roman"/>
                <a:sym typeface="Times New Roman"/>
              </a:rPr>
              <a:t>Housekeeping departments take care of lodging problems, food departments provide high-quality cuisine, and management organises all of the operations to guarantee great guest services (Ristova, 2019).</a:t>
            </a:r>
            <a:endParaRPr sz="1400">
              <a:solidFill>
                <a:schemeClr val="lt1"/>
              </a:solidFill>
              <a:latin typeface="Times New Roman"/>
              <a:ea typeface="Times New Roman"/>
              <a:cs typeface="Times New Roman"/>
              <a:sym typeface="Times New Roman"/>
            </a:endParaRPr>
          </a:p>
          <a:p>
            <a:pPr indent="-196850" lvl="0" marL="285750" marR="0" rtl="0" algn="just">
              <a:spcBef>
                <a:spcPts val="0"/>
              </a:spcBef>
              <a:spcAft>
                <a:spcPts val="0"/>
              </a:spcAft>
              <a:buClr>
                <a:schemeClr val="lt1"/>
              </a:buClr>
              <a:buSzPts val="1400"/>
              <a:buFont typeface="Arial"/>
              <a:buNone/>
            </a:pPr>
            <a:r>
              <a:t/>
            </a:r>
            <a:endParaRPr sz="1400">
              <a:solidFill>
                <a:schemeClr val="lt1"/>
              </a:solidFill>
              <a:latin typeface="Times New Roman"/>
              <a:ea typeface="Times New Roman"/>
              <a:cs typeface="Times New Roman"/>
              <a:sym typeface="Times New Roman"/>
            </a:endParaRPr>
          </a:p>
          <a:p>
            <a:pPr indent="-196850" lvl="0" marL="285750" marR="0" rtl="0" algn="just">
              <a:spcBef>
                <a:spcPts val="0"/>
              </a:spcBef>
              <a:spcAft>
                <a:spcPts val="0"/>
              </a:spcAft>
              <a:buClr>
                <a:schemeClr val="lt1"/>
              </a:buClr>
              <a:buSzPts val="1400"/>
              <a:buFont typeface="Arial"/>
              <a:buNone/>
            </a:pPr>
            <a:r>
              <a:t/>
            </a:r>
            <a:endParaRPr sz="1400">
              <a:solidFill>
                <a:schemeClr val="lt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6"/>
          <p:cNvSpPr txBox="1"/>
          <p:nvPr>
            <p:ph type="title"/>
          </p:nvPr>
        </p:nvSpPr>
        <p:spPr>
          <a:xfrm>
            <a:off x="304800" y="57150"/>
            <a:ext cx="8229600" cy="857250"/>
          </a:xfrm>
          <a:prstGeom prst="rect">
            <a:avLst/>
          </a:prstGeom>
          <a:noFill/>
          <a:ln>
            <a:noFill/>
          </a:ln>
        </p:spPr>
        <p:txBody>
          <a:bodyPr anchorCtr="0" anchor="b" bIns="0" lIns="0" spcFirstLastPara="1" rIns="0" wrap="square" tIns="45700">
            <a:noAutofit/>
          </a:bodyPr>
          <a:lstStyle/>
          <a:p>
            <a:pPr indent="0" lvl="0" marL="0" rtl="0" algn="ctr">
              <a:spcBef>
                <a:spcPts val="0"/>
              </a:spcBef>
              <a:spcAft>
                <a:spcPts val="0"/>
              </a:spcAft>
              <a:buClr>
                <a:schemeClr val="lt2"/>
              </a:buClr>
              <a:buSzPts val="1800"/>
              <a:buFont typeface="Times New Roman"/>
              <a:buNone/>
            </a:pPr>
            <a:r>
              <a:rPr lang="en-GB" sz="1800"/>
              <a:t>Outline the nature, scope and role of the guest services and facilities that are</a:t>
            </a:r>
            <a:br>
              <a:rPr lang="en-GB" sz="1800"/>
            </a:br>
            <a:r>
              <a:rPr lang="en-GB" sz="1800"/>
              <a:t>provided to these guests by the hotel brand</a:t>
            </a:r>
            <a:endParaRPr/>
          </a:p>
        </p:txBody>
      </p:sp>
      <p:sp>
        <p:nvSpPr>
          <p:cNvPr id="137" name="Google Shape;137;p6"/>
          <p:cNvSpPr txBox="1"/>
          <p:nvPr>
            <p:ph idx="1" type="body"/>
          </p:nvPr>
        </p:nvSpPr>
        <p:spPr>
          <a:xfrm>
            <a:off x="152400" y="1428750"/>
            <a:ext cx="3886200" cy="3394472"/>
          </a:xfrm>
          <a:prstGeom prst="rect">
            <a:avLst/>
          </a:prstGeom>
          <a:noFill/>
          <a:ln>
            <a:noFill/>
          </a:ln>
        </p:spPr>
        <p:txBody>
          <a:bodyPr anchorCtr="0" anchor="t" bIns="45700" lIns="91425" spcFirstLastPara="1" rIns="91425" wrap="square" tIns="45700">
            <a:normAutofit/>
          </a:bodyPr>
          <a:lstStyle/>
          <a:p>
            <a:pPr indent="-274320" lvl="0" marL="274320" rtl="0" algn="just">
              <a:spcBef>
                <a:spcPts val="0"/>
              </a:spcBef>
              <a:spcAft>
                <a:spcPts val="0"/>
              </a:spcAft>
              <a:buSzPts val="1330"/>
              <a:buChar char="⚫"/>
            </a:pPr>
            <a:r>
              <a:rPr lang="en-GB" sz="1400"/>
              <a:t>Guest services encompass providing exceptional hospitality, assistance, and personalized experiences to guests, ensuring their comfort and satisfaction during their stay.</a:t>
            </a:r>
            <a:endParaRPr/>
          </a:p>
          <a:p>
            <a:pPr indent="-274320" lvl="0" marL="274320" rtl="0" algn="just">
              <a:spcBef>
                <a:spcPts val="280"/>
              </a:spcBef>
              <a:spcAft>
                <a:spcPts val="0"/>
              </a:spcAft>
              <a:buSzPts val="1330"/>
              <a:buChar char="⚫"/>
            </a:pPr>
            <a:r>
              <a:rPr lang="en-GB" sz="1400"/>
              <a:t>In addition, the responsible authority of this hotel offers visitors protection against the Covid-19 virus via safeguards and other measures. Team members maintain a social distance while interacting with visitors in order to serve each one in the most effective manner possible (Malhotra, 2021). </a:t>
            </a:r>
            <a:endParaRPr sz="1400"/>
          </a:p>
          <a:p>
            <a:pPr indent="-189865" lvl="0" marL="274320" rtl="0" algn="just">
              <a:spcBef>
                <a:spcPts val="280"/>
              </a:spcBef>
              <a:spcAft>
                <a:spcPts val="0"/>
              </a:spcAft>
              <a:buSzPts val="1330"/>
              <a:buNone/>
            </a:pPr>
            <a:r>
              <a:t/>
            </a:r>
            <a:endParaRPr sz="1400"/>
          </a:p>
          <a:p>
            <a:pPr indent="-189865" lvl="0" marL="274320" rtl="0" algn="just">
              <a:spcBef>
                <a:spcPts val="280"/>
              </a:spcBef>
              <a:spcAft>
                <a:spcPts val="0"/>
              </a:spcAft>
              <a:buSzPts val="1330"/>
              <a:buNone/>
            </a:pPr>
            <a:r>
              <a:t/>
            </a:r>
            <a:endParaRPr sz="1400"/>
          </a:p>
        </p:txBody>
      </p:sp>
      <p:pic>
        <p:nvPicPr>
          <p:cNvPr descr="C:\Users\FB PC\Desktop\Track-service-request.png" id="138" name="Google Shape;138;p6"/>
          <p:cNvPicPr preferRelativeResize="0"/>
          <p:nvPr/>
        </p:nvPicPr>
        <p:blipFill rotWithShape="1">
          <a:blip r:embed="rId3">
            <a:alphaModFix/>
          </a:blip>
          <a:srcRect b="0" l="0" r="0" t="0"/>
          <a:stretch/>
        </p:blipFill>
        <p:spPr>
          <a:xfrm>
            <a:off x="4419600" y="1809750"/>
            <a:ext cx="4495800" cy="21145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7"/>
          <p:cNvSpPr txBox="1"/>
          <p:nvPr>
            <p:ph type="title"/>
          </p:nvPr>
        </p:nvSpPr>
        <p:spPr>
          <a:xfrm>
            <a:off x="152400" y="133350"/>
            <a:ext cx="8229600" cy="857250"/>
          </a:xfrm>
          <a:prstGeom prst="rect">
            <a:avLst/>
          </a:prstGeom>
          <a:noFill/>
          <a:ln>
            <a:noFill/>
          </a:ln>
        </p:spPr>
        <p:txBody>
          <a:bodyPr anchorCtr="0" anchor="b" bIns="0" lIns="0" spcFirstLastPara="1" rIns="0" wrap="square" tIns="45700">
            <a:noAutofit/>
          </a:bodyPr>
          <a:lstStyle/>
          <a:p>
            <a:pPr indent="0" lvl="0" marL="0" rtl="0" algn="ctr">
              <a:spcBef>
                <a:spcPts val="0"/>
              </a:spcBef>
              <a:spcAft>
                <a:spcPts val="0"/>
              </a:spcAft>
              <a:buClr>
                <a:schemeClr val="lt2"/>
              </a:buClr>
              <a:buSzPts val="1600"/>
              <a:buFont typeface="Times New Roman"/>
              <a:buNone/>
            </a:pPr>
            <a:r>
              <a:rPr lang="en-GB" sz="1600"/>
              <a:t>Outline the nature, scope and role of the guest services and facilities that are</a:t>
            </a:r>
            <a:br>
              <a:rPr lang="en-GB" sz="1600"/>
            </a:br>
            <a:r>
              <a:rPr lang="en-GB" sz="1600"/>
              <a:t>provided to these guests by the hotel brand</a:t>
            </a:r>
            <a:endParaRPr sz="1600"/>
          </a:p>
        </p:txBody>
      </p:sp>
      <p:pic>
        <p:nvPicPr>
          <p:cNvPr descr="C:\Users\FB PC\Desktop\190401-top-six-2019-guest-service-experience-trends_OSIECKI_guest-service.jpg" id="145" name="Google Shape;145;p7"/>
          <p:cNvPicPr preferRelativeResize="0"/>
          <p:nvPr>
            <p:ph idx="1" type="body"/>
          </p:nvPr>
        </p:nvPicPr>
        <p:blipFill rotWithShape="1">
          <a:blip r:embed="rId3">
            <a:alphaModFix/>
          </a:blip>
          <a:srcRect b="0" l="0" r="0" t="0"/>
          <a:stretch/>
        </p:blipFill>
        <p:spPr>
          <a:xfrm>
            <a:off x="5257800" y="1962150"/>
            <a:ext cx="2941320" cy="2211185"/>
          </a:xfrm>
          <a:prstGeom prst="rect">
            <a:avLst/>
          </a:prstGeom>
          <a:noFill/>
          <a:ln>
            <a:noFill/>
          </a:ln>
        </p:spPr>
      </p:pic>
      <p:sp>
        <p:nvSpPr>
          <p:cNvPr id="146" name="Google Shape;146;p7"/>
          <p:cNvSpPr/>
          <p:nvPr/>
        </p:nvSpPr>
        <p:spPr>
          <a:xfrm>
            <a:off x="533400" y="1504950"/>
            <a:ext cx="4572000" cy="2492990"/>
          </a:xfrm>
          <a:prstGeom prst="rect">
            <a:avLst/>
          </a:prstGeom>
          <a:noFill/>
          <a:ln>
            <a:noFill/>
          </a:ln>
        </p:spPr>
        <p:txBody>
          <a:bodyPr anchorCtr="0" anchor="t" bIns="45700" lIns="91425" spcFirstLastPara="1" rIns="91425" wrap="square" tIns="45700">
            <a:spAutoFit/>
          </a:bodyPr>
          <a:lstStyle/>
          <a:p>
            <a:pPr indent="-171450" lvl="0" marL="171450" marR="0" rtl="0" algn="just">
              <a:spcBef>
                <a:spcPts val="0"/>
              </a:spcBef>
              <a:spcAft>
                <a:spcPts val="0"/>
              </a:spcAft>
              <a:buClr>
                <a:schemeClr val="lt1"/>
              </a:buClr>
              <a:buSzPts val="1200"/>
              <a:buFont typeface="Arial"/>
              <a:buChar char="•"/>
            </a:pPr>
            <a:r>
              <a:rPr lang="en-GB" sz="1200">
                <a:solidFill>
                  <a:schemeClr val="lt1"/>
                </a:solidFill>
                <a:latin typeface="Times New Roman"/>
                <a:ea typeface="Times New Roman"/>
                <a:cs typeface="Times New Roman"/>
                <a:sym typeface="Times New Roman"/>
              </a:rPr>
              <a:t>In order to slow the spread of the coronavirus, hotel operators reduced the amount of services they provided before the Covid-19 pandemic broke out. The quantity of services provided to visitors has now been decreased by the hotel businesses. For instance, Marriott International continues to provide accommodations while delaying the extent of their tourist services. </a:t>
            </a:r>
            <a:endParaRPr/>
          </a:p>
          <a:p>
            <a:pPr indent="-171450" lvl="0" marL="171450" marR="0" rtl="0" algn="just">
              <a:spcBef>
                <a:spcPts val="0"/>
              </a:spcBef>
              <a:spcAft>
                <a:spcPts val="0"/>
              </a:spcAft>
              <a:buClr>
                <a:schemeClr val="lt1"/>
              </a:buClr>
              <a:buSzPts val="1200"/>
              <a:buFont typeface="Arial"/>
              <a:buChar char="•"/>
            </a:pPr>
            <a:r>
              <a:rPr lang="en-GB" sz="1200">
                <a:solidFill>
                  <a:schemeClr val="lt1"/>
                </a:solidFill>
                <a:latin typeface="Times New Roman"/>
                <a:ea typeface="Times New Roman"/>
                <a:cs typeface="Times New Roman"/>
                <a:sym typeface="Times New Roman"/>
              </a:rPr>
              <a:t>Employees in the hospitality team must have interpersonal, communication, negotiation, teamwork, and coordination skills in order to provide great services to guests and meet their expectations. Although it offers lodging and dining options, The Marriott International has delayed bar amenities. As a result, not all of the pre-pandemic services are completely functional in the hotel sector (Kaushal, 2020). </a:t>
            </a:r>
            <a:endParaRPr sz="1200">
              <a:solidFill>
                <a:schemeClr val="lt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8"/>
          <p:cNvSpPr txBox="1"/>
          <p:nvPr>
            <p:ph type="title"/>
          </p:nvPr>
        </p:nvSpPr>
        <p:spPr>
          <a:xfrm>
            <a:off x="381000" y="133350"/>
            <a:ext cx="8229600" cy="628650"/>
          </a:xfrm>
          <a:prstGeom prst="rect">
            <a:avLst/>
          </a:prstGeom>
          <a:noFill/>
          <a:ln>
            <a:noFill/>
          </a:ln>
        </p:spPr>
        <p:txBody>
          <a:bodyPr anchorCtr="0" anchor="b" bIns="0" lIns="0" spcFirstLastPara="1" rIns="0" wrap="square" tIns="45700">
            <a:noAutofit/>
          </a:bodyPr>
          <a:lstStyle/>
          <a:p>
            <a:pPr indent="0" lvl="0" marL="0" rtl="0" algn="ctr">
              <a:spcBef>
                <a:spcPts val="0"/>
              </a:spcBef>
              <a:spcAft>
                <a:spcPts val="0"/>
              </a:spcAft>
              <a:buClr>
                <a:schemeClr val="lt2"/>
              </a:buClr>
              <a:buSzPts val="1800"/>
              <a:buFont typeface="Times New Roman"/>
              <a:buNone/>
            </a:pPr>
            <a:r>
              <a:rPr lang="en-GB" sz="1800"/>
              <a:t>Explain the need to consider the role and function of guest services in general</a:t>
            </a:r>
            <a:endParaRPr/>
          </a:p>
        </p:txBody>
      </p:sp>
      <p:sp>
        <p:nvSpPr>
          <p:cNvPr id="153" name="Google Shape;153;p8"/>
          <p:cNvSpPr txBox="1"/>
          <p:nvPr>
            <p:ph idx="1" type="body"/>
          </p:nvPr>
        </p:nvSpPr>
        <p:spPr>
          <a:xfrm>
            <a:off x="457200" y="1110997"/>
            <a:ext cx="4114800" cy="3394472"/>
          </a:xfrm>
          <a:prstGeom prst="rect">
            <a:avLst/>
          </a:prstGeom>
          <a:noFill/>
          <a:ln>
            <a:noFill/>
          </a:ln>
        </p:spPr>
        <p:txBody>
          <a:bodyPr anchorCtr="0" anchor="t" bIns="45700" lIns="91425" spcFirstLastPara="1" rIns="91425" wrap="square" tIns="45700">
            <a:normAutofit/>
          </a:bodyPr>
          <a:lstStyle/>
          <a:p>
            <a:pPr indent="-274320" lvl="0" marL="274320" rtl="0" algn="just">
              <a:spcBef>
                <a:spcPts val="0"/>
              </a:spcBef>
              <a:spcAft>
                <a:spcPts val="0"/>
              </a:spcAft>
              <a:buSzPts val="1330"/>
              <a:buChar char="⚫"/>
            </a:pPr>
            <a:r>
              <a:rPr lang="en-GB" sz="1400"/>
              <a:t>In the wake of the epidemic, hotel operators might take certain steps to control their visitors' expectations. As an example, Marriott International may take into account customer experience while managing and raising service standards. </a:t>
            </a:r>
            <a:endParaRPr/>
          </a:p>
          <a:p>
            <a:pPr indent="-274320" lvl="0" marL="274320" rtl="0" algn="just">
              <a:spcBef>
                <a:spcPts val="280"/>
              </a:spcBef>
              <a:spcAft>
                <a:spcPts val="0"/>
              </a:spcAft>
              <a:buSzPts val="1330"/>
              <a:buChar char="⚫"/>
            </a:pPr>
            <a:r>
              <a:rPr lang="en-GB" sz="1400"/>
              <a:t>To market itself as a secure location for its visitors, the hotel may implement safety measures such proper sanitization, masks, wholesome lodging and food options, and physical distance. In order to provide top-notch and distinctive guest services in all feasible methods, hotel organisations might concentrate on building and keeping relationship with their clients (Huang, 2020). </a:t>
            </a:r>
            <a:endParaRPr sz="1400"/>
          </a:p>
          <a:p>
            <a:pPr indent="-189865" lvl="0" marL="274320" rtl="0" algn="just">
              <a:spcBef>
                <a:spcPts val="280"/>
              </a:spcBef>
              <a:spcAft>
                <a:spcPts val="0"/>
              </a:spcAft>
              <a:buSzPts val="1330"/>
              <a:buNone/>
            </a:pPr>
            <a:r>
              <a:t/>
            </a:r>
            <a:endParaRPr sz="1400"/>
          </a:p>
        </p:txBody>
      </p:sp>
      <p:pic>
        <p:nvPicPr>
          <p:cNvPr descr="C:\Users\FB PC\Desktop\images.png" id="154" name="Google Shape;154;p8"/>
          <p:cNvPicPr preferRelativeResize="0"/>
          <p:nvPr/>
        </p:nvPicPr>
        <p:blipFill rotWithShape="1">
          <a:blip r:embed="rId3">
            <a:alphaModFix/>
          </a:blip>
          <a:srcRect b="0" l="0" r="0" t="0"/>
          <a:stretch/>
        </p:blipFill>
        <p:spPr>
          <a:xfrm>
            <a:off x="5343526" y="1200150"/>
            <a:ext cx="2667000" cy="26670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9"/>
          <p:cNvSpPr txBox="1"/>
          <p:nvPr>
            <p:ph type="title"/>
          </p:nvPr>
        </p:nvSpPr>
        <p:spPr>
          <a:xfrm>
            <a:off x="304800" y="285750"/>
            <a:ext cx="8229600" cy="566166"/>
          </a:xfrm>
          <a:prstGeom prst="rect">
            <a:avLst/>
          </a:prstGeom>
          <a:noFill/>
          <a:ln>
            <a:noFill/>
          </a:ln>
        </p:spPr>
        <p:txBody>
          <a:bodyPr anchorCtr="0" anchor="b" bIns="0" lIns="0" spcFirstLastPara="1" rIns="0" wrap="square" tIns="45700">
            <a:noAutofit/>
          </a:bodyPr>
          <a:lstStyle/>
          <a:p>
            <a:pPr indent="0" lvl="0" marL="0" rtl="0" algn="l">
              <a:spcBef>
                <a:spcPts val="0"/>
              </a:spcBef>
              <a:spcAft>
                <a:spcPts val="0"/>
              </a:spcAft>
              <a:buClr>
                <a:schemeClr val="lt2"/>
              </a:buClr>
              <a:buSzPts val="2000"/>
              <a:buFont typeface="Times New Roman"/>
              <a:buNone/>
            </a:pPr>
            <a:r>
              <a:rPr lang="en-GB" sz="2000"/>
              <a:t>Explain the need to consider the role and function of guest services in general</a:t>
            </a:r>
            <a:endParaRPr sz="2000"/>
          </a:p>
        </p:txBody>
      </p:sp>
      <p:sp>
        <p:nvSpPr>
          <p:cNvPr id="161" name="Google Shape;161;p9"/>
          <p:cNvSpPr txBox="1"/>
          <p:nvPr>
            <p:ph idx="1" type="body"/>
          </p:nvPr>
        </p:nvSpPr>
        <p:spPr>
          <a:xfrm>
            <a:off x="76200" y="1352550"/>
            <a:ext cx="4953000" cy="3291840"/>
          </a:xfrm>
          <a:prstGeom prst="rect">
            <a:avLst/>
          </a:prstGeom>
          <a:noFill/>
          <a:ln>
            <a:noFill/>
          </a:ln>
        </p:spPr>
        <p:txBody>
          <a:bodyPr anchorCtr="0" anchor="t" bIns="45700" lIns="91425" spcFirstLastPara="1" rIns="91425" wrap="square" tIns="45700">
            <a:normAutofit/>
          </a:bodyPr>
          <a:lstStyle/>
          <a:p>
            <a:pPr indent="-274320" lvl="0" marL="274320" rtl="0" algn="just">
              <a:spcBef>
                <a:spcPts val="0"/>
              </a:spcBef>
              <a:spcAft>
                <a:spcPts val="0"/>
              </a:spcAft>
              <a:buClr>
                <a:schemeClr val="lt1"/>
              </a:buClr>
              <a:buSzPts val="1600"/>
              <a:buChar char="⚫"/>
            </a:pPr>
            <a:r>
              <a:rPr lang="en-GB" sz="1600"/>
              <a:t>At "Marriott International," cleaning services used to be less elaborate but today they are much more significant and the hotel is making a big effort to provide them. </a:t>
            </a:r>
            <a:endParaRPr/>
          </a:p>
          <a:p>
            <a:pPr indent="-274320" lvl="0" marL="274320" rtl="0" algn="just">
              <a:spcBef>
                <a:spcPts val="0"/>
              </a:spcBef>
              <a:spcAft>
                <a:spcPts val="0"/>
              </a:spcAft>
              <a:buClr>
                <a:schemeClr val="lt1"/>
              </a:buClr>
              <a:buSzPts val="1600"/>
              <a:buChar char="⚫"/>
            </a:pPr>
            <a:r>
              <a:rPr lang="en-GB" sz="1600"/>
              <a:t>The swimming pools of "Marriott International" were formerly open to all guests, but today access is restricted and only a select few are permitted to use them (Anguera-Torrell et al., 2020).</a:t>
            </a:r>
            <a:endParaRPr sz="1600"/>
          </a:p>
          <a:p>
            <a:pPr indent="-177800" lvl="0" marL="274320" rtl="0" algn="just">
              <a:spcBef>
                <a:spcPts val="320"/>
              </a:spcBef>
              <a:spcAft>
                <a:spcPts val="0"/>
              </a:spcAft>
              <a:buSzPts val="1520"/>
              <a:buNone/>
            </a:pPr>
            <a:r>
              <a:t/>
            </a:r>
            <a:endParaRPr sz="1600"/>
          </a:p>
          <a:p>
            <a:pPr indent="-177800" lvl="0" marL="274320" rtl="0" algn="just">
              <a:spcBef>
                <a:spcPts val="320"/>
              </a:spcBef>
              <a:spcAft>
                <a:spcPts val="0"/>
              </a:spcAft>
              <a:buSzPts val="1520"/>
              <a:buNone/>
            </a:pPr>
            <a:r>
              <a:t/>
            </a:r>
            <a:endParaRPr sz="1600"/>
          </a:p>
        </p:txBody>
      </p:sp>
      <p:pic>
        <p:nvPicPr>
          <p:cNvPr descr="C:\Users\FB PC\Desktop\the-6-channels-for-providing-effective-customer-service.png" id="162" name="Google Shape;162;p9"/>
          <p:cNvPicPr preferRelativeResize="0"/>
          <p:nvPr/>
        </p:nvPicPr>
        <p:blipFill rotWithShape="1">
          <a:blip r:embed="rId3">
            <a:alphaModFix/>
          </a:blip>
          <a:srcRect b="0" l="0" r="0" t="0"/>
          <a:stretch/>
        </p:blipFill>
        <p:spPr>
          <a:xfrm>
            <a:off x="5715000" y="1504950"/>
            <a:ext cx="3163411" cy="280225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10"/>
          <p:cNvSpPr txBox="1"/>
          <p:nvPr>
            <p:ph type="title"/>
          </p:nvPr>
        </p:nvSpPr>
        <p:spPr>
          <a:xfrm>
            <a:off x="304800" y="0"/>
            <a:ext cx="8229600" cy="857250"/>
          </a:xfrm>
          <a:prstGeom prst="rect">
            <a:avLst/>
          </a:prstGeom>
          <a:noFill/>
          <a:ln>
            <a:noFill/>
          </a:ln>
        </p:spPr>
        <p:txBody>
          <a:bodyPr anchorCtr="0" anchor="b" bIns="0" lIns="0" spcFirstLastPara="1" rIns="0" wrap="square" tIns="45700">
            <a:noAutofit/>
          </a:bodyPr>
          <a:lstStyle/>
          <a:p>
            <a:pPr indent="0" lvl="0" marL="0" rtl="0" algn="ctr">
              <a:spcBef>
                <a:spcPts val="0"/>
              </a:spcBef>
              <a:spcAft>
                <a:spcPts val="0"/>
              </a:spcAft>
              <a:buClr>
                <a:schemeClr val="lt2"/>
              </a:buClr>
              <a:buSzPts val="1600"/>
              <a:buFont typeface="Times New Roman"/>
              <a:buNone/>
            </a:pPr>
            <a:r>
              <a:rPr lang="en-GB" sz="1600"/>
              <a:t>Discuss the importance of hospitality and how hotels meet/exceed guest</a:t>
            </a:r>
            <a:br>
              <a:rPr lang="en-GB" sz="1600"/>
            </a:br>
            <a:r>
              <a:rPr lang="en-GB" sz="1600"/>
              <a:t>expectations</a:t>
            </a:r>
            <a:endParaRPr/>
          </a:p>
        </p:txBody>
      </p:sp>
      <p:sp>
        <p:nvSpPr>
          <p:cNvPr id="169" name="Google Shape;169;p10"/>
          <p:cNvSpPr txBox="1"/>
          <p:nvPr>
            <p:ph idx="1" type="body"/>
          </p:nvPr>
        </p:nvSpPr>
        <p:spPr>
          <a:xfrm>
            <a:off x="457200" y="1110997"/>
            <a:ext cx="3962400" cy="3394472"/>
          </a:xfrm>
          <a:prstGeom prst="rect">
            <a:avLst/>
          </a:prstGeom>
          <a:noFill/>
          <a:ln>
            <a:noFill/>
          </a:ln>
        </p:spPr>
        <p:txBody>
          <a:bodyPr anchorCtr="0" anchor="t" bIns="45700" lIns="91425" spcFirstLastPara="1" rIns="91425" wrap="square" tIns="45700">
            <a:normAutofit/>
          </a:bodyPr>
          <a:lstStyle/>
          <a:p>
            <a:pPr indent="-274320" lvl="0" marL="274320" rtl="0" algn="just">
              <a:spcBef>
                <a:spcPts val="0"/>
              </a:spcBef>
              <a:spcAft>
                <a:spcPts val="0"/>
              </a:spcAft>
              <a:buSzPts val="1140"/>
              <a:buChar char="⚫"/>
            </a:pPr>
            <a:r>
              <a:rPr lang="en-GB" sz="1200"/>
              <a:t>The hotel authorities can provide excellent sanitization procedure and the capability to make it simple for visitors to keep physical distance while obtaining various services from the hotels. This will help manage guest expectations by enforcing tougher health and safety requirements. </a:t>
            </a:r>
            <a:endParaRPr/>
          </a:p>
          <a:p>
            <a:pPr indent="-274320" lvl="0" marL="274320" rtl="0" algn="just">
              <a:spcBef>
                <a:spcPts val="240"/>
              </a:spcBef>
              <a:spcAft>
                <a:spcPts val="0"/>
              </a:spcAft>
              <a:buSzPts val="1140"/>
              <a:buChar char="⚫"/>
            </a:pPr>
            <a:r>
              <a:rPr lang="en-GB" sz="1200"/>
              <a:t>To control the expectations of the visitors, they may make sure that surfaces are cleaned visually, hand sanitizer is used, guests and employees are checked for temperature, shared facilities are reduced, etc. (Rutherford, 2021).</a:t>
            </a:r>
            <a:endParaRPr sz="1200"/>
          </a:p>
          <a:p>
            <a:pPr indent="-201930" lvl="0" marL="274320" rtl="0" algn="just">
              <a:spcBef>
                <a:spcPts val="240"/>
              </a:spcBef>
              <a:spcAft>
                <a:spcPts val="0"/>
              </a:spcAft>
              <a:buSzPts val="1140"/>
              <a:buNone/>
            </a:pPr>
            <a:r>
              <a:t/>
            </a:r>
            <a:endParaRPr sz="1200"/>
          </a:p>
        </p:txBody>
      </p:sp>
      <p:pic>
        <p:nvPicPr>
          <p:cNvPr descr="C:\Users\FB PC\Desktop\a2012-guest_services-facebook_cover_photo.jpg" id="170" name="Google Shape;170;p10"/>
          <p:cNvPicPr preferRelativeResize="0"/>
          <p:nvPr/>
        </p:nvPicPr>
        <p:blipFill rotWithShape="1">
          <a:blip r:embed="rId3">
            <a:alphaModFix/>
          </a:blip>
          <a:srcRect b="0" l="0" r="0" t="0"/>
          <a:stretch/>
        </p:blipFill>
        <p:spPr>
          <a:xfrm>
            <a:off x="4876800" y="1428750"/>
            <a:ext cx="3900488" cy="243291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1"/>
          <p:cNvSpPr txBox="1"/>
          <p:nvPr>
            <p:ph type="title"/>
          </p:nvPr>
        </p:nvSpPr>
        <p:spPr>
          <a:xfrm>
            <a:off x="457200" y="528066"/>
            <a:ext cx="8229600" cy="857250"/>
          </a:xfrm>
          <a:prstGeom prst="rect">
            <a:avLst/>
          </a:prstGeom>
          <a:noFill/>
          <a:ln>
            <a:noFill/>
          </a:ln>
        </p:spPr>
        <p:txBody>
          <a:bodyPr anchorCtr="0" anchor="b" bIns="0" lIns="0" spcFirstLastPara="1" rIns="0" wrap="square" tIns="45700">
            <a:noAutofit/>
          </a:bodyPr>
          <a:lstStyle/>
          <a:p>
            <a:pPr indent="0" lvl="0" marL="0" rtl="0" algn="l">
              <a:spcBef>
                <a:spcPts val="0"/>
              </a:spcBef>
              <a:spcAft>
                <a:spcPts val="0"/>
              </a:spcAft>
              <a:buClr>
                <a:schemeClr val="lt2"/>
              </a:buClr>
              <a:buSzPts val="1800"/>
              <a:buFont typeface="Times New Roman"/>
              <a:buNone/>
            </a:pPr>
            <a:r>
              <a:rPr lang="en-GB" sz="1800"/>
              <a:t>Discuss the importance of hospitality and how hotels meet/exceed guest</a:t>
            </a:r>
            <a:br>
              <a:rPr lang="en-GB" sz="1800"/>
            </a:br>
            <a:r>
              <a:rPr lang="en-GB" sz="1800"/>
              <a:t>expectations</a:t>
            </a:r>
            <a:endParaRPr sz="1800"/>
          </a:p>
        </p:txBody>
      </p:sp>
      <p:sp>
        <p:nvSpPr>
          <p:cNvPr id="177" name="Google Shape;177;p11"/>
          <p:cNvSpPr txBox="1"/>
          <p:nvPr>
            <p:ph idx="1" type="body"/>
          </p:nvPr>
        </p:nvSpPr>
        <p:spPr>
          <a:xfrm>
            <a:off x="304800" y="1581150"/>
            <a:ext cx="4724400" cy="3291840"/>
          </a:xfrm>
          <a:prstGeom prst="rect">
            <a:avLst/>
          </a:prstGeom>
          <a:noFill/>
          <a:ln>
            <a:noFill/>
          </a:ln>
        </p:spPr>
        <p:txBody>
          <a:bodyPr anchorCtr="0" anchor="t" bIns="45700" lIns="91425" spcFirstLastPara="1" rIns="91425" wrap="square" tIns="45700">
            <a:noAutofit/>
          </a:bodyPr>
          <a:lstStyle/>
          <a:p>
            <a:pPr indent="-274320" lvl="0" marL="274320" rtl="0" algn="just">
              <a:spcBef>
                <a:spcPts val="0"/>
              </a:spcBef>
              <a:spcAft>
                <a:spcPts val="0"/>
              </a:spcAft>
              <a:buSzPts val="1330"/>
              <a:buChar char="⚫"/>
            </a:pPr>
            <a:r>
              <a:rPr lang="en-GB" sz="1400"/>
              <a:t>It might be challenging to keep the customers happy with the service, but with the right abilities, the staff can provide top-notch services. Since happy guests are the foundation of every hotel's success, the principles haven't changed much despite the fact that many hotel services have advanced since COVID-19. </a:t>
            </a:r>
            <a:endParaRPr/>
          </a:p>
          <a:p>
            <a:pPr indent="-274320" lvl="0" marL="274320" rtl="0" algn="just">
              <a:spcBef>
                <a:spcPts val="280"/>
              </a:spcBef>
              <a:spcAft>
                <a:spcPts val="0"/>
              </a:spcAft>
              <a:buSzPts val="1330"/>
              <a:buChar char="⚫"/>
            </a:pPr>
            <a:r>
              <a:rPr lang="en-GB" sz="1400"/>
              <a:t>Marriott International team members, for instance, have excellent critical thinking abilities since they can not only solve issues but also comprehend consumers and take action before the clients even become aware of the difficulties (Jiang et al, 2020).</a:t>
            </a:r>
            <a:endParaRPr sz="1400"/>
          </a:p>
          <a:p>
            <a:pPr indent="-201930" lvl="0" marL="274320" rtl="0" algn="just">
              <a:spcBef>
                <a:spcPts val="240"/>
              </a:spcBef>
              <a:spcAft>
                <a:spcPts val="0"/>
              </a:spcAft>
              <a:buSzPts val="1140"/>
              <a:buNone/>
            </a:pPr>
            <a:r>
              <a:t/>
            </a:r>
            <a:endParaRPr sz="1200"/>
          </a:p>
        </p:txBody>
      </p:sp>
      <p:pic>
        <p:nvPicPr>
          <p:cNvPr descr="C:\Users\FB PC\Desktop\6-qualities-every-customer-service-agent-should-have.jpg" id="178" name="Google Shape;178;p11"/>
          <p:cNvPicPr preferRelativeResize="0"/>
          <p:nvPr/>
        </p:nvPicPr>
        <p:blipFill rotWithShape="1">
          <a:blip r:embed="rId3">
            <a:alphaModFix/>
          </a:blip>
          <a:srcRect b="0" l="0" r="0" t="0"/>
          <a:stretch/>
        </p:blipFill>
        <p:spPr>
          <a:xfrm>
            <a:off x="5246370" y="1543050"/>
            <a:ext cx="3583305" cy="28956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12"/>
          <p:cNvSpPr txBox="1"/>
          <p:nvPr>
            <p:ph type="title"/>
          </p:nvPr>
        </p:nvSpPr>
        <p:spPr>
          <a:xfrm>
            <a:off x="381000" y="438150"/>
            <a:ext cx="8229600" cy="489966"/>
          </a:xfrm>
          <a:prstGeom prst="rect">
            <a:avLst/>
          </a:prstGeom>
          <a:noFill/>
          <a:ln>
            <a:noFill/>
          </a:ln>
        </p:spPr>
        <p:txBody>
          <a:bodyPr anchorCtr="0" anchor="b" bIns="0" lIns="0" spcFirstLastPara="1" rIns="0" wrap="square" tIns="45700">
            <a:noAutofit/>
          </a:bodyPr>
          <a:lstStyle/>
          <a:p>
            <a:pPr indent="0" lvl="0" marL="0" rtl="0" algn="ctr">
              <a:spcBef>
                <a:spcPts val="0"/>
              </a:spcBef>
              <a:spcAft>
                <a:spcPts val="0"/>
              </a:spcAft>
              <a:buClr>
                <a:schemeClr val="lt2"/>
              </a:buClr>
              <a:buSzPts val="2000"/>
              <a:buFont typeface="Times New Roman"/>
              <a:buNone/>
            </a:pPr>
            <a:r>
              <a:rPr lang="en-GB" sz="2000"/>
              <a:t>Conclusion</a:t>
            </a:r>
            <a:endParaRPr sz="2000"/>
          </a:p>
        </p:txBody>
      </p:sp>
      <p:sp>
        <p:nvSpPr>
          <p:cNvPr id="185" name="Google Shape;185;p12"/>
          <p:cNvSpPr txBox="1"/>
          <p:nvPr>
            <p:ph idx="1" type="body"/>
          </p:nvPr>
        </p:nvSpPr>
        <p:spPr>
          <a:xfrm>
            <a:off x="457200" y="1110997"/>
            <a:ext cx="4114800" cy="3394472"/>
          </a:xfrm>
          <a:prstGeom prst="rect">
            <a:avLst/>
          </a:prstGeom>
          <a:noFill/>
          <a:ln>
            <a:noFill/>
          </a:ln>
        </p:spPr>
        <p:txBody>
          <a:bodyPr anchorCtr="0" anchor="t" bIns="45700" lIns="91425" spcFirstLastPara="1" rIns="91425" wrap="square" tIns="45700">
            <a:normAutofit/>
          </a:bodyPr>
          <a:lstStyle/>
          <a:p>
            <a:pPr indent="-274320" lvl="0" marL="274320" rtl="0" algn="just">
              <a:spcBef>
                <a:spcPts val="0"/>
              </a:spcBef>
              <a:spcAft>
                <a:spcPts val="0"/>
              </a:spcAft>
              <a:buSzPts val="1330"/>
              <a:buChar char="⚫"/>
            </a:pPr>
            <a:r>
              <a:rPr lang="en-GB" sz="1400"/>
              <a:t>Four major categories of services are offered to visitors by various hotel firms, and personnel must work effectively as a team to deliver these services. Hotel businesses must think about the guest experience, safety, and connection while managing visitors in this post-pandemic climate.</a:t>
            </a:r>
            <a:endParaRPr sz="1400"/>
          </a:p>
          <a:p>
            <a:pPr indent="-189865" lvl="0" marL="274320" rtl="0" algn="just">
              <a:spcBef>
                <a:spcPts val="280"/>
              </a:spcBef>
              <a:spcAft>
                <a:spcPts val="0"/>
              </a:spcAft>
              <a:buSzPts val="1330"/>
              <a:buNone/>
            </a:pPr>
            <a:r>
              <a:t/>
            </a:r>
            <a:endParaRPr sz="1400"/>
          </a:p>
        </p:txBody>
      </p:sp>
      <p:pic>
        <p:nvPicPr>
          <p:cNvPr descr="C:\Users\FB PC\Desktop\Create-service-request.png" id="186" name="Google Shape;186;p12"/>
          <p:cNvPicPr preferRelativeResize="0"/>
          <p:nvPr/>
        </p:nvPicPr>
        <p:blipFill rotWithShape="1">
          <a:blip r:embed="rId3">
            <a:alphaModFix/>
          </a:blip>
          <a:srcRect b="0" l="0" r="0" t="0"/>
          <a:stretch/>
        </p:blipFill>
        <p:spPr>
          <a:xfrm>
            <a:off x="4876800" y="1786387"/>
            <a:ext cx="3795713" cy="195918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13"/>
          <p:cNvSpPr txBox="1"/>
          <p:nvPr>
            <p:ph type="title"/>
          </p:nvPr>
        </p:nvSpPr>
        <p:spPr>
          <a:xfrm>
            <a:off x="457200" y="0"/>
            <a:ext cx="8229600" cy="628650"/>
          </a:xfrm>
          <a:prstGeom prst="rect">
            <a:avLst/>
          </a:prstGeom>
          <a:noFill/>
          <a:ln>
            <a:noFill/>
          </a:ln>
        </p:spPr>
        <p:txBody>
          <a:bodyPr anchorCtr="0" anchor="b" bIns="0" lIns="0" spcFirstLastPara="1" rIns="0" wrap="square" tIns="45700">
            <a:noAutofit/>
          </a:bodyPr>
          <a:lstStyle/>
          <a:p>
            <a:pPr indent="0" lvl="0" marL="0" rtl="0" algn="ctr">
              <a:spcBef>
                <a:spcPts val="0"/>
              </a:spcBef>
              <a:spcAft>
                <a:spcPts val="0"/>
              </a:spcAft>
              <a:buClr>
                <a:schemeClr val="lt2"/>
              </a:buClr>
              <a:buSzPts val="2400"/>
              <a:buFont typeface="Times New Roman"/>
              <a:buNone/>
            </a:pPr>
            <a:r>
              <a:rPr lang="en-GB" sz="2400"/>
              <a:t>References </a:t>
            </a:r>
            <a:endParaRPr sz="2400"/>
          </a:p>
        </p:txBody>
      </p:sp>
      <p:pic>
        <p:nvPicPr>
          <p:cNvPr id="193" name="Google Shape;193;p13"/>
          <p:cNvPicPr preferRelativeResize="0"/>
          <p:nvPr>
            <p:ph idx="1" type="body"/>
          </p:nvPr>
        </p:nvPicPr>
        <p:blipFill rotWithShape="1">
          <a:blip r:embed="rId3">
            <a:alphaModFix/>
          </a:blip>
          <a:srcRect b="0" l="0" r="0" t="0"/>
          <a:stretch/>
        </p:blipFill>
        <p:spPr>
          <a:xfrm>
            <a:off x="28575" y="819150"/>
            <a:ext cx="8963025" cy="4200887"/>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2021-10-19T19:40:50Z</dcterms:created>
  <dc:creator>FB PC</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382856</vt:lpwstr>
  </property>
  <property fmtid="{D5CDD505-2E9C-101B-9397-08002B2CF9AE}" pid="3" name="NXPowerLiteSettings">
    <vt:lpwstr>E700052003A000</vt:lpwstr>
  </property>
  <property fmtid="{D5CDD505-2E9C-101B-9397-08002B2CF9AE}" pid="4" name="NXPowerLiteVersion">
    <vt:lpwstr>D9.1.2</vt:lpwstr>
  </property>
</Properties>
</file>