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65" r:id="rId5"/>
    <p:sldId id="260" r:id="rId6"/>
    <p:sldId id="266" r:id="rId7"/>
    <p:sldId id="261" r:id="rId8"/>
    <p:sldId id="262"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CAFE4C-3657-4867-9147-2141B713C804}" v="36" dt="2024-11-07T10:07:35.8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nica Lezaar (2117385)" userId="5ab4a4d7-ec65-4063-8447-d19b9aa32101" providerId="ADAL" clId="{B7CAFE4C-3657-4867-9147-2141B713C804}"/>
    <pc:docChg chg="undo custSel addSld delSld modSld">
      <pc:chgData name="Monica Lezaar (2117385)" userId="5ab4a4d7-ec65-4063-8447-d19b9aa32101" providerId="ADAL" clId="{B7CAFE4C-3657-4867-9147-2141B713C804}" dt="2024-11-07T10:08:14.686" v="950" actId="1076"/>
      <pc:docMkLst>
        <pc:docMk/>
      </pc:docMkLst>
      <pc:sldChg chg="modSp new del mod">
        <pc:chgData name="Monica Lezaar (2117385)" userId="5ab4a4d7-ec65-4063-8447-d19b9aa32101" providerId="ADAL" clId="{B7CAFE4C-3657-4867-9147-2141B713C804}" dt="2024-10-23T20:52:09.152" v="26" actId="680"/>
        <pc:sldMkLst>
          <pc:docMk/>
          <pc:sldMk cId="2133268214" sldId="256"/>
        </pc:sldMkLst>
        <pc:spChg chg="mod">
          <ac:chgData name="Monica Lezaar (2117385)" userId="5ab4a4d7-ec65-4063-8447-d19b9aa32101" providerId="ADAL" clId="{B7CAFE4C-3657-4867-9147-2141B713C804}" dt="2024-10-23T20:52:07.906" v="23" actId="255"/>
          <ac:spMkLst>
            <pc:docMk/>
            <pc:sldMk cId="2133268214" sldId="256"/>
            <ac:spMk id="2" creationId="{6C14C2C2-3B37-3F77-6E77-60BB2BACBD38}"/>
          </ac:spMkLst>
        </pc:spChg>
      </pc:sldChg>
      <pc:sldChg chg="addSp modSp new mod">
        <pc:chgData name="Monica Lezaar (2117385)" userId="5ab4a4d7-ec65-4063-8447-d19b9aa32101" providerId="ADAL" clId="{B7CAFE4C-3657-4867-9147-2141B713C804}" dt="2024-11-07T10:01:03.071" v="941" actId="20577"/>
        <pc:sldMkLst>
          <pc:docMk/>
          <pc:sldMk cId="2695111738" sldId="256"/>
        </pc:sldMkLst>
        <pc:spChg chg="add mod">
          <ac:chgData name="Monica Lezaar (2117385)" userId="5ab4a4d7-ec65-4063-8447-d19b9aa32101" providerId="ADAL" clId="{B7CAFE4C-3657-4867-9147-2141B713C804}" dt="2024-11-07T10:01:03.071" v="941" actId="20577"/>
          <ac:spMkLst>
            <pc:docMk/>
            <pc:sldMk cId="2695111738" sldId="256"/>
            <ac:spMk id="3" creationId="{80A6B802-2A5B-DD1A-84BC-E49FD138191A}"/>
          </ac:spMkLst>
        </pc:spChg>
      </pc:sldChg>
      <pc:sldChg chg="new del">
        <pc:chgData name="Monica Lezaar (2117385)" userId="5ab4a4d7-ec65-4063-8447-d19b9aa32101" providerId="ADAL" clId="{B7CAFE4C-3657-4867-9147-2141B713C804}" dt="2024-10-23T20:52:08.602" v="25" actId="680"/>
        <pc:sldMkLst>
          <pc:docMk/>
          <pc:sldMk cId="2126957988" sldId="257"/>
        </pc:sldMkLst>
      </pc:sldChg>
      <pc:sldChg chg="addSp delSp modSp new mod setBg modNotesTx">
        <pc:chgData name="Monica Lezaar (2117385)" userId="5ab4a4d7-ec65-4063-8447-d19b9aa32101" providerId="ADAL" clId="{B7CAFE4C-3657-4867-9147-2141B713C804}" dt="2024-10-23T21:08:51.046" v="198" actId="113"/>
        <pc:sldMkLst>
          <pc:docMk/>
          <pc:sldMk cId="3520097114" sldId="257"/>
        </pc:sldMkLst>
        <pc:spChg chg="add del mod">
          <ac:chgData name="Monica Lezaar (2117385)" userId="5ab4a4d7-ec65-4063-8447-d19b9aa32101" providerId="ADAL" clId="{B7CAFE4C-3657-4867-9147-2141B713C804}" dt="2024-10-23T21:02:11.893" v="109" actId="478"/>
          <ac:spMkLst>
            <pc:docMk/>
            <pc:sldMk cId="3520097114" sldId="257"/>
            <ac:spMk id="4" creationId="{E383998A-51AB-C6D6-5350-ECA5798B4009}"/>
          </ac:spMkLst>
        </pc:spChg>
        <pc:spChg chg="add mod">
          <ac:chgData name="Monica Lezaar (2117385)" userId="5ab4a4d7-ec65-4063-8447-d19b9aa32101" providerId="ADAL" clId="{B7CAFE4C-3657-4867-9147-2141B713C804}" dt="2024-10-23T21:08:51.046" v="198" actId="113"/>
          <ac:spMkLst>
            <pc:docMk/>
            <pc:sldMk cId="3520097114" sldId="257"/>
            <ac:spMk id="6" creationId="{77421DFE-CA7E-ED99-6F0C-12AE58B8E9E6}"/>
          </ac:spMkLst>
        </pc:spChg>
        <pc:spChg chg="add del">
          <ac:chgData name="Monica Lezaar (2117385)" userId="5ab4a4d7-ec65-4063-8447-d19b9aa32101" providerId="ADAL" clId="{B7CAFE4C-3657-4867-9147-2141B713C804}" dt="2024-10-23T20:58:34.971" v="61" actId="26606"/>
          <ac:spMkLst>
            <pc:docMk/>
            <pc:sldMk cId="3520097114" sldId="257"/>
            <ac:spMk id="7" creationId="{F3060C83-F051-4F0E-ABAD-AA0DFC48B218}"/>
          </ac:spMkLst>
        </pc:spChg>
        <pc:spChg chg="add del">
          <ac:chgData name="Monica Lezaar (2117385)" userId="5ab4a4d7-ec65-4063-8447-d19b9aa32101" providerId="ADAL" clId="{B7CAFE4C-3657-4867-9147-2141B713C804}" dt="2024-10-23T20:58:34.971" v="61" actId="26606"/>
          <ac:spMkLst>
            <pc:docMk/>
            <pc:sldMk cId="3520097114" sldId="257"/>
            <ac:spMk id="9" creationId="{83C98ABE-055B-441F-B07E-44F97F083C39}"/>
          </ac:spMkLst>
        </pc:spChg>
        <pc:spChg chg="add del">
          <ac:chgData name="Monica Lezaar (2117385)" userId="5ab4a4d7-ec65-4063-8447-d19b9aa32101" providerId="ADAL" clId="{B7CAFE4C-3657-4867-9147-2141B713C804}" dt="2024-10-23T20:58:34.971" v="61" actId="26606"/>
          <ac:spMkLst>
            <pc:docMk/>
            <pc:sldMk cId="3520097114" sldId="257"/>
            <ac:spMk id="11" creationId="{29FDB030-9B49-4CED-8CCD-4D99382388AC}"/>
          </ac:spMkLst>
        </pc:spChg>
        <pc:spChg chg="add del">
          <ac:chgData name="Monica Lezaar (2117385)" userId="5ab4a4d7-ec65-4063-8447-d19b9aa32101" providerId="ADAL" clId="{B7CAFE4C-3657-4867-9147-2141B713C804}" dt="2024-10-23T20:58:34.971" v="61" actId="26606"/>
          <ac:spMkLst>
            <pc:docMk/>
            <pc:sldMk cId="3520097114" sldId="257"/>
            <ac:spMk id="13" creationId="{3783CA14-24A1-485C-8B30-D6A5D87987AD}"/>
          </ac:spMkLst>
        </pc:spChg>
        <pc:spChg chg="add del">
          <ac:chgData name="Monica Lezaar (2117385)" userId="5ab4a4d7-ec65-4063-8447-d19b9aa32101" providerId="ADAL" clId="{B7CAFE4C-3657-4867-9147-2141B713C804}" dt="2024-10-23T20:58:34.971" v="61" actId="26606"/>
          <ac:spMkLst>
            <pc:docMk/>
            <pc:sldMk cId="3520097114" sldId="257"/>
            <ac:spMk id="15" creationId="{9A97C86A-04D6-40F7-AE84-31AB43E6A846}"/>
          </ac:spMkLst>
        </pc:spChg>
        <pc:spChg chg="add del">
          <ac:chgData name="Monica Lezaar (2117385)" userId="5ab4a4d7-ec65-4063-8447-d19b9aa32101" providerId="ADAL" clId="{B7CAFE4C-3657-4867-9147-2141B713C804}" dt="2024-10-23T20:58:34.971" v="61" actId="26606"/>
          <ac:spMkLst>
            <pc:docMk/>
            <pc:sldMk cId="3520097114" sldId="257"/>
            <ac:spMk id="17" creationId="{FF9F2414-84E8-453E-B1F3-389FDE8192D9}"/>
          </ac:spMkLst>
        </pc:spChg>
        <pc:spChg chg="add del">
          <ac:chgData name="Monica Lezaar (2117385)" userId="5ab4a4d7-ec65-4063-8447-d19b9aa32101" providerId="ADAL" clId="{B7CAFE4C-3657-4867-9147-2141B713C804}" dt="2024-10-23T20:58:34.971" v="61" actId="26606"/>
          <ac:spMkLst>
            <pc:docMk/>
            <pc:sldMk cId="3520097114" sldId="257"/>
            <ac:spMk id="19" creationId="{3ECA69A1-7536-43AC-85EF-C7106179F5ED}"/>
          </ac:spMkLst>
        </pc:spChg>
        <pc:spChg chg="add">
          <ac:chgData name="Monica Lezaar (2117385)" userId="5ab4a4d7-ec65-4063-8447-d19b9aa32101" providerId="ADAL" clId="{B7CAFE4C-3657-4867-9147-2141B713C804}" dt="2024-10-23T20:58:34.984" v="62" actId="26606"/>
          <ac:spMkLst>
            <pc:docMk/>
            <pc:sldMk cId="3520097114" sldId="257"/>
            <ac:spMk id="21" creationId="{0B761509-3B9A-49A6-A84B-C3D86811697D}"/>
          </ac:spMkLst>
        </pc:spChg>
        <pc:spChg chg="add">
          <ac:chgData name="Monica Lezaar (2117385)" userId="5ab4a4d7-ec65-4063-8447-d19b9aa32101" providerId="ADAL" clId="{B7CAFE4C-3657-4867-9147-2141B713C804}" dt="2024-10-23T20:58:34.984" v="62" actId="26606"/>
          <ac:spMkLst>
            <pc:docMk/>
            <pc:sldMk cId="3520097114" sldId="257"/>
            <ac:spMk id="22" creationId="{91DE43FD-EB47-414A-B0AB-169B0FFFA527}"/>
          </ac:spMkLst>
        </pc:spChg>
        <pc:grpChg chg="add">
          <ac:chgData name="Monica Lezaar (2117385)" userId="5ab4a4d7-ec65-4063-8447-d19b9aa32101" providerId="ADAL" clId="{B7CAFE4C-3657-4867-9147-2141B713C804}" dt="2024-10-23T20:58:34.984" v="62" actId="26606"/>
          <ac:grpSpMkLst>
            <pc:docMk/>
            <pc:sldMk cId="3520097114" sldId="257"/>
            <ac:grpSpMk id="23" creationId="{58495BCC-CE77-4CC2-952E-846F41119FD5}"/>
          </ac:grpSpMkLst>
        </pc:grpChg>
        <pc:picChg chg="add mod">
          <ac:chgData name="Monica Lezaar (2117385)" userId="5ab4a4d7-ec65-4063-8447-d19b9aa32101" providerId="ADAL" clId="{B7CAFE4C-3657-4867-9147-2141B713C804}" dt="2024-10-23T20:59:40.400" v="76" actId="1076"/>
          <ac:picMkLst>
            <pc:docMk/>
            <pc:sldMk cId="3520097114" sldId="257"/>
            <ac:picMk id="2" creationId="{C1C2E3A9-B553-47E7-CEED-6C07CEF1758D}"/>
          </ac:picMkLst>
        </pc:picChg>
      </pc:sldChg>
      <pc:sldChg chg="new del">
        <pc:chgData name="Monica Lezaar (2117385)" userId="5ab4a4d7-ec65-4063-8447-d19b9aa32101" providerId="ADAL" clId="{B7CAFE4C-3657-4867-9147-2141B713C804}" dt="2024-10-23T20:59:25.941" v="73" actId="680"/>
        <pc:sldMkLst>
          <pc:docMk/>
          <pc:sldMk cId="368229352" sldId="258"/>
        </pc:sldMkLst>
      </pc:sldChg>
      <pc:sldChg chg="addSp delSp modSp new mod setBg modNotesTx">
        <pc:chgData name="Monica Lezaar (2117385)" userId="5ab4a4d7-ec65-4063-8447-d19b9aa32101" providerId="ADAL" clId="{B7CAFE4C-3657-4867-9147-2141B713C804}" dt="2024-11-07T10:08:14.686" v="950" actId="1076"/>
        <pc:sldMkLst>
          <pc:docMk/>
          <pc:sldMk cId="1164790359" sldId="258"/>
        </pc:sldMkLst>
        <pc:spChg chg="add mod">
          <ac:chgData name="Monica Lezaar (2117385)" userId="5ab4a4d7-ec65-4063-8447-d19b9aa32101" providerId="ADAL" clId="{B7CAFE4C-3657-4867-9147-2141B713C804}" dt="2024-10-23T23:29:52.084" v="842" actId="114"/>
          <ac:spMkLst>
            <pc:docMk/>
            <pc:sldMk cId="1164790359" sldId="258"/>
            <ac:spMk id="4" creationId="{DB141C1B-2619-B78A-94C2-972F8DE1151C}"/>
          </ac:spMkLst>
        </pc:spChg>
        <pc:spChg chg="add mod">
          <ac:chgData name="Monica Lezaar (2117385)" userId="5ab4a4d7-ec65-4063-8447-d19b9aa32101" providerId="ADAL" clId="{B7CAFE4C-3657-4867-9147-2141B713C804}" dt="2024-10-24T09:40:36.363" v="917" actId="6549"/>
          <ac:spMkLst>
            <pc:docMk/>
            <pc:sldMk cId="1164790359" sldId="258"/>
            <ac:spMk id="6" creationId="{73B4ABAD-7EFE-4105-9C21-50BFCC55426E}"/>
          </ac:spMkLst>
        </pc:spChg>
        <pc:grpChg chg="add del">
          <ac:chgData name="Monica Lezaar (2117385)" userId="5ab4a4d7-ec65-4063-8447-d19b9aa32101" providerId="ADAL" clId="{B7CAFE4C-3657-4867-9147-2141B713C804}" dt="2024-10-23T21:11:47.156" v="216" actId="26606"/>
          <ac:grpSpMkLst>
            <pc:docMk/>
            <pc:sldMk cId="1164790359" sldId="258"/>
            <ac:grpSpMk id="7" creationId="{723C66ED-DBBF-12CA-7F5E-813E0E7D036A}"/>
          </ac:grpSpMkLst>
        </pc:grpChg>
        <pc:grpChg chg="add del">
          <ac:chgData name="Monica Lezaar (2117385)" userId="5ab4a4d7-ec65-4063-8447-d19b9aa32101" providerId="ADAL" clId="{B7CAFE4C-3657-4867-9147-2141B713C804}" dt="2024-10-23T21:11:45.881" v="214" actId="26606"/>
          <ac:grpSpMkLst>
            <pc:docMk/>
            <pc:sldMk cId="1164790359" sldId="258"/>
            <ac:grpSpMk id="16" creationId="{723C66ED-DBBF-12CA-7F5E-813E0E7D036A}"/>
          </ac:grpSpMkLst>
        </pc:grpChg>
        <pc:grpChg chg="add del">
          <ac:chgData name="Monica Lezaar (2117385)" userId="5ab4a4d7-ec65-4063-8447-d19b9aa32101" providerId="ADAL" clId="{B7CAFE4C-3657-4867-9147-2141B713C804}" dt="2024-10-23T21:11:44.525" v="212" actId="26606"/>
          <ac:grpSpMkLst>
            <pc:docMk/>
            <pc:sldMk cId="1164790359" sldId="258"/>
            <ac:grpSpMk id="25" creationId="{28BE0C02-CBCA-69B2-5D32-1D724544D123}"/>
          </ac:grpSpMkLst>
        </pc:grpChg>
        <pc:picChg chg="add del mod">
          <ac:chgData name="Monica Lezaar (2117385)" userId="5ab4a4d7-ec65-4063-8447-d19b9aa32101" providerId="ADAL" clId="{B7CAFE4C-3657-4867-9147-2141B713C804}" dt="2024-11-07T10:07:23.580" v="942" actId="478"/>
          <ac:picMkLst>
            <pc:docMk/>
            <pc:sldMk cId="1164790359" sldId="258"/>
            <ac:picMk id="2" creationId="{9735AF9D-59B6-D9DB-3B58-270D510A3CA7}"/>
          </ac:picMkLst>
        </pc:picChg>
        <pc:picChg chg="add mod">
          <ac:chgData name="Monica Lezaar (2117385)" userId="5ab4a4d7-ec65-4063-8447-d19b9aa32101" providerId="ADAL" clId="{B7CAFE4C-3657-4867-9147-2141B713C804}" dt="2024-11-07T10:08:14.686" v="950" actId="1076"/>
          <ac:picMkLst>
            <pc:docMk/>
            <pc:sldMk cId="1164790359" sldId="258"/>
            <ac:picMk id="3" creationId="{3FE0A7F3-B324-EF6B-1376-CBB4CB057CED}"/>
          </ac:picMkLst>
        </pc:picChg>
      </pc:sldChg>
      <pc:sldChg chg="addSp delSp modSp new del mod setBg">
        <pc:chgData name="Monica Lezaar (2117385)" userId="5ab4a4d7-ec65-4063-8447-d19b9aa32101" providerId="ADAL" clId="{B7CAFE4C-3657-4867-9147-2141B713C804}" dt="2024-10-23T21:09:31.310" v="199" actId="2696"/>
        <pc:sldMkLst>
          <pc:docMk/>
          <pc:sldMk cId="1764415447" sldId="258"/>
        </pc:sldMkLst>
        <pc:spChg chg="mod">
          <ac:chgData name="Monica Lezaar (2117385)" userId="5ab4a4d7-ec65-4063-8447-d19b9aa32101" providerId="ADAL" clId="{B7CAFE4C-3657-4867-9147-2141B713C804}" dt="2024-10-23T21:01:23.974" v="93" actId="26606"/>
          <ac:spMkLst>
            <pc:docMk/>
            <pc:sldMk cId="1764415447" sldId="258"/>
            <ac:spMk id="2" creationId="{38D2C440-4D7D-E9A9-CC79-E4CC5ACCB208}"/>
          </ac:spMkLst>
        </pc:spChg>
        <pc:spChg chg="del mod">
          <ac:chgData name="Monica Lezaar (2117385)" userId="5ab4a4d7-ec65-4063-8447-d19b9aa32101" providerId="ADAL" clId="{B7CAFE4C-3657-4867-9147-2141B713C804}" dt="2024-10-23T21:00:17.619" v="79"/>
          <ac:spMkLst>
            <pc:docMk/>
            <pc:sldMk cId="1764415447" sldId="258"/>
            <ac:spMk id="3" creationId="{5759166E-2004-29D4-8454-D44C532139B7}"/>
          </ac:spMkLst>
        </pc:spChg>
        <pc:spChg chg="mod">
          <ac:chgData name="Monica Lezaar (2117385)" userId="5ab4a4d7-ec65-4063-8447-d19b9aa32101" providerId="ADAL" clId="{B7CAFE4C-3657-4867-9147-2141B713C804}" dt="2024-10-23T21:01:23.974" v="93" actId="26606"/>
          <ac:spMkLst>
            <pc:docMk/>
            <pc:sldMk cId="1764415447" sldId="258"/>
            <ac:spMk id="4" creationId="{B55712EE-182E-43B7-DE2A-55F6658D680F}"/>
          </ac:spMkLst>
        </pc:spChg>
        <pc:spChg chg="add del">
          <ac:chgData name="Monica Lezaar (2117385)" userId="5ab4a4d7-ec65-4063-8447-d19b9aa32101" providerId="ADAL" clId="{B7CAFE4C-3657-4867-9147-2141B713C804}" dt="2024-10-23T21:01:23.990" v="94" actId="26606"/>
          <ac:spMkLst>
            <pc:docMk/>
            <pc:sldMk cId="1764415447" sldId="258"/>
            <ac:spMk id="10" creationId="{2EB492CD-616E-47F8-933B-5E2D952A0593}"/>
          </ac:spMkLst>
        </pc:spChg>
        <pc:spChg chg="add del">
          <ac:chgData name="Monica Lezaar (2117385)" userId="5ab4a4d7-ec65-4063-8447-d19b9aa32101" providerId="ADAL" clId="{B7CAFE4C-3657-4867-9147-2141B713C804}" dt="2024-10-23T21:01:23.990" v="94" actId="26606"/>
          <ac:spMkLst>
            <pc:docMk/>
            <pc:sldMk cId="1764415447" sldId="258"/>
            <ac:spMk id="12" creationId="{59383CF9-23B5-4335-9B21-1791C4CF1C75}"/>
          </ac:spMkLst>
        </pc:spChg>
        <pc:spChg chg="add del">
          <ac:chgData name="Monica Lezaar (2117385)" userId="5ab4a4d7-ec65-4063-8447-d19b9aa32101" providerId="ADAL" clId="{B7CAFE4C-3657-4867-9147-2141B713C804}" dt="2024-10-23T21:01:23.990" v="94" actId="26606"/>
          <ac:spMkLst>
            <pc:docMk/>
            <pc:sldMk cId="1764415447" sldId="258"/>
            <ac:spMk id="14" creationId="{0007FE00-9498-4706-B255-6437B0252C02}"/>
          </ac:spMkLst>
        </pc:spChg>
        <pc:spChg chg="add del">
          <ac:chgData name="Monica Lezaar (2117385)" userId="5ab4a4d7-ec65-4063-8447-d19b9aa32101" providerId="ADAL" clId="{B7CAFE4C-3657-4867-9147-2141B713C804}" dt="2024-10-23T21:01:23.974" v="93" actId="26606"/>
          <ac:spMkLst>
            <pc:docMk/>
            <pc:sldMk cId="1764415447" sldId="258"/>
            <ac:spMk id="19" creationId="{A2679492-7988-4050-9056-542444452411}"/>
          </ac:spMkLst>
        </pc:spChg>
        <pc:spChg chg="add del">
          <ac:chgData name="Monica Lezaar (2117385)" userId="5ab4a4d7-ec65-4063-8447-d19b9aa32101" providerId="ADAL" clId="{B7CAFE4C-3657-4867-9147-2141B713C804}" dt="2024-10-23T21:01:23.974" v="93" actId="26606"/>
          <ac:spMkLst>
            <pc:docMk/>
            <pc:sldMk cId="1764415447" sldId="258"/>
            <ac:spMk id="21" creationId="{B091B163-7D61-4891-ABCF-5C13D9C418D0}"/>
          </ac:spMkLst>
        </pc:spChg>
        <pc:spChg chg="add">
          <ac:chgData name="Monica Lezaar (2117385)" userId="5ab4a4d7-ec65-4063-8447-d19b9aa32101" providerId="ADAL" clId="{B7CAFE4C-3657-4867-9147-2141B713C804}" dt="2024-10-23T21:01:23.990" v="94" actId="26606"/>
          <ac:spMkLst>
            <pc:docMk/>
            <pc:sldMk cId="1764415447" sldId="258"/>
            <ac:spMk id="25" creationId="{2EB492CD-616E-47F8-933B-5E2D952A0593}"/>
          </ac:spMkLst>
        </pc:spChg>
        <pc:spChg chg="add">
          <ac:chgData name="Monica Lezaar (2117385)" userId="5ab4a4d7-ec65-4063-8447-d19b9aa32101" providerId="ADAL" clId="{B7CAFE4C-3657-4867-9147-2141B713C804}" dt="2024-10-23T21:01:23.990" v="94" actId="26606"/>
          <ac:spMkLst>
            <pc:docMk/>
            <pc:sldMk cId="1764415447" sldId="258"/>
            <ac:spMk id="26" creationId="{59383CF9-23B5-4335-9B21-1791C4CF1C75}"/>
          </ac:spMkLst>
        </pc:spChg>
        <pc:spChg chg="add">
          <ac:chgData name="Monica Lezaar (2117385)" userId="5ab4a4d7-ec65-4063-8447-d19b9aa32101" providerId="ADAL" clId="{B7CAFE4C-3657-4867-9147-2141B713C804}" dt="2024-10-23T21:01:23.990" v="94" actId="26606"/>
          <ac:spMkLst>
            <pc:docMk/>
            <pc:sldMk cId="1764415447" sldId="258"/>
            <ac:spMk id="27" creationId="{0007FE00-9498-4706-B255-6437B0252C02}"/>
          </ac:spMkLst>
        </pc:spChg>
        <pc:picChg chg="add mod">
          <ac:chgData name="Monica Lezaar (2117385)" userId="5ab4a4d7-ec65-4063-8447-d19b9aa32101" providerId="ADAL" clId="{B7CAFE4C-3657-4867-9147-2141B713C804}" dt="2024-10-23T21:01:23.990" v="94" actId="26606"/>
          <ac:picMkLst>
            <pc:docMk/>
            <pc:sldMk cId="1764415447" sldId="258"/>
            <ac:picMk id="5" creationId="{B66C03B8-ABD8-D1F1-0960-89F5C407CCF6}"/>
          </ac:picMkLst>
        </pc:picChg>
        <pc:cxnChg chg="add del">
          <ac:chgData name="Monica Lezaar (2117385)" userId="5ab4a4d7-ec65-4063-8447-d19b9aa32101" providerId="ADAL" clId="{B7CAFE4C-3657-4867-9147-2141B713C804}" dt="2024-10-23T21:01:23.974" v="93" actId="26606"/>
          <ac:cxnSpMkLst>
            <pc:docMk/>
            <pc:sldMk cId="1764415447" sldId="258"/>
            <ac:cxnSpMk id="23" creationId="{C49DA8F6-BCC1-4447-B54C-57856834B94B}"/>
          </ac:cxnSpMkLst>
        </pc:cxnChg>
      </pc:sldChg>
      <pc:sldChg chg="new del">
        <pc:chgData name="Monica Lezaar (2117385)" userId="5ab4a4d7-ec65-4063-8447-d19b9aa32101" providerId="ADAL" clId="{B7CAFE4C-3657-4867-9147-2141B713C804}" dt="2024-10-23T20:52:08.121" v="24" actId="680"/>
        <pc:sldMkLst>
          <pc:docMk/>
          <pc:sldMk cId="2672088700" sldId="258"/>
        </pc:sldMkLst>
      </pc:sldChg>
      <pc:sldChg chg="new del">
        <pc:chgData name="Monica Lezaar (2117385)" userId="5ab4a4d7-ec65-4063-8447-d19b9aa32101" providerId="ADAL" clId="{B7CAFE4C-3657-4867-9147-2141B713C804}" dt="2024-10-23T20:59:25.418" v="72" actId="680"/>
        <pc:sldMkLst>
          <pc:docMk/>
          <pc:sldMk cId="1055425962" sldId="259"/>
        </pc:sldMkLst>
      </pc:sldChg>
      <pc:sldChg chg="addSp delSp modSp new mod setBg modNotesTx">
        <pc:chgData name="Monica Lezaar (2117385)" userId="5ab4a4d7-ec65-4063-8447-d19b9aa32101" providerId="ADAL" clId="{B7CAFE4C-3657-4867-9147-2141B713C804}" dt="2024-10-24T09:41:48.432" v="922" actId="14100"/>
        <pc:sldMkLst>
          <pc:docMk/>
          <pc:sldMk cId="3046383671" sldId="259"/>
        </pc:sldMkLst>
        <pc:spChg chg="add del mod ord">
          <ac:chgData name="Monica Lezaar (2117385)" userId="5ab4a4d7-ec65-4063-8447-d19b9aa32101" providerId="ADAL" clId="{B7CAFE4C-3657-4867-9147-2141B713C804}" dt="2024-10-23T23:13:36.893" v="749" actId="2710"/>
          <ac:spMkLst>
            <pc:docMk/>
            <pc:sldMk cId="3046383671" sldId="259"/>
            <ac:spMk id="2" creationId="{71908AC4-7C1A-6101-C79D-18E6B3882DBF}"/>
          </ac:spMkLst>
        </pc:spChg>
        <pc:spChg chg="del">
          <ac:chgData name="Monica Lezaar (2117385)" userId="5ab4a4d7-ec65-4063-8447-d19b9aa32101" providerId="ADAL" clId="{B7CAFE4C-3657-4867-9147-2141B713C804}" dt="2024-10-23T21:37:06.166" v="354"/>
          <ac:spMkLst>
            <pc:docMk/>
            <pc:sldMk cId="3046383671" sldId="259"/>
            <ac:spMk id="3" creationId="{7728326D-B2C5-405B-CC32-D3064AD529EA}"/>
          </ac:spMkLst>
        </pc:spChg>
        <pc:spChg chg="add del mod">
          <ac:chgData name="Monica Lezaar (2117385)" userId="5ab4a4d7-ec65-4063-8447-d19b9aa32101" providerId="ADAL" clId="{B7CAFE4C-3657-4867-9147-2141B713C804}" dt="2024-10-23T21:56:05.522" v="467" actId="20577"/>
          <ac:spMkLst>
            <pc:docMk/>
            <pc:sldMk cId="3046383671" sldId="259"/>
            <ac:spMk id="4" creationId="{A327EA27-FD01-48E3-5D69-418870602184}"/>
          </ac:spMkLst>
        </pc:spChg>
        <pc:spChg chg="add del">
          <ac:chgData name="Monica Lezaar (2117385)" userId="5ab4a4d7-ec65-4063-8447-d19b9aa32101" providerId="ADAL" clId="{B7CAFE4C-3657-4867-9147-2141B713C804}" dt="2024-10-23T21:40:21.506" v="377" actId="26606"/>
          <ac:spMkLst>
            <pc:docMk/>
            <pc:sldMk cId="3046383671" sldId="259"/>
            <ac:spMk id="8" creationId="{F13C74B1-5B17-4795-BED0-7140497B445A}"/>
          </ac:spMkLst>
        </pc:spChg>
        <pc:spChg chg="add del">
          <ac:chgData name="Monica Lezaar (2117385)" userId="5ab4a4d7-ec65-4063-8447-d19b9aa32101" providerId="ADAL" clId="{B7CAFE4C-3657-4867-9147-2141B713C804}" dt="2024-10-23T21:40:21.506" v="377" actId="26606"/>
          <ac:spMkLst>
            <pc:docMk/>
            <pc:sldMk cId="3046383671" sldId="259"/>
            <ac:spMk id="9" creationId="{D4974D33-8DC5-464E-8C6D-BE58F0669C17}"/>
          </ac:spMkLst>
        </pc:spChg>
        <pc:spChg chg="add del">
          <ac:chgData name="Monica Lezaar (2117385)" userId="5ab4a4d7-ec65-4063-8447-d19b9aa32101" providerId="ADAL" clId="{B7CAFE4C-3657-4867-9147-2141B713C804}" dt="2024-10-23T21:37:41.331" v="358" actId="26606"/>
          <ac:spMkLst>
            <pc:docMk/>
            <pc:sldMk cId="3046383671" sldId="259"/>
            <ac:spMk id="10" creationId="{04812C46-200A-4DEB-A05E-3ED6C68C2387}"/>
          </ac:spMkLst>
        </pc:spChg>
        <pc:spChg chg="add del">
          <ac:chgData name="Monica Lezaar (2117385)" userId="5ab4a4d7-ec65-4063-8447-d19b9aa32101" providerId="ADAL" clId="{B7CAFE4C-3657-4867-9147-2141B713C804}" dt="2024-10-23T21:37:41.331" v="358" actId="26606"/>
          <ac:spMkLst>
            <pc:docMk/>
            <pc:sldMk cId="3046383671" sldId="259"/>
            <ac:spMk id="12" creationId="{D1EA859B-E555-4109-94F3-6700E046E008}"/>
          </ac:spMkLst>
        </pc:spChg>
        <pc:spChg chg="add mod">
          <ac:chgData name="Monica Lezaar (2117385)" userId="5ab4a4d7-ec65-4063-8447-d19b9aa32101" providerId="ADAL" clId="{B7CAFE4C-3657-4867-9147-2141B713C804}" dt="2024-10-23T23:13:17.908" v="747" actId="2710"/>
          <ac:spMkLst>
            <pc:docMk/>
            <pc:sldMk cId="3046383671" sldId="259"/>
            <ac:spMk id="15" creationId="{34963784-C2FD-1979-00AF-A3B2294D412C}"/>
          </ac:spMkLst>
        </pc:spChg>
        <pc:grpChg chg="add del">
          <ac:chgData name="Monica Lezaar (2117385)" userId="5ab4a4d7-ec65-4063-8447-d19b9aa32101" providerId="ADAL" clId="{B7CAFE4C-3657-4867-9147-2141B713C804}" dt="2024-10-23T21:38:05.387" v="364" actId="26606"/>
          <ac:grpSpMkLst>
            <pc:docMk/>
            <pc:sldMk cId="3046383671" sldId="259"/>
            <ac:grpSpMk id="7" creationId="{723C66ED-DBBF-12CA-7F5E-813E0E7D036A}"/>
          </ac:grpSpMkLst>
        </pc:grpChg>
        <pc:picChg chg="add mod ord">
          <ac:chgData name="Monica Lezaar (2117385)" userId="5ab4a4d7-ec65-4063-8447-d19b9aa32101" providerId="ADAL" clId="{B7CAFE4C-3657-4867-9147-2141B713C804}" dt="2024-10-24T09:41:48.432" v="922" actId="14100"/>
          <ac:picMkLst>
            <pc:docMk/>
            <pc:sldMk cId="3046383671" sldId="259"/>
            <ac:picMk id="5" creationId="{C60C0C24-12E8-5DAA-2AA6-636FC7CF5969}"/>
          </ac:picMkLst>
        </pc:picChg>
      </pc:sldChg>
      <pc:sldChg chg="addSp delSp modSp new del mod">
        <pc:chgData name="Monica Lezaar (2117385)" userId="5ab4a4d7-ec65-4063-8447-d19b9aa32101" providerId="ADAL" clId="{B7CAFE4C-3657-4867-9147-2141B713C804}" dt="2024-10-23T21:34:45.986" v="352" actId="680"/>
        <pc:sldMkLst>
          <pc:docMk/>
          <pc:sldMk cId="3302000892" sldId="259"/>
        </pc:sldMkLst>
        <pc:spChg chg="add del mod">
          <ac:chgData name="Monica Lezaar (2117385)" userId="5ab4a4d7-ec65-4063-8447-d19b9aa32101" providerId="ADAL" clId="{B7CAFE4C-3657-4867-9147-2141B713C804}" dt="2024-10-23T21:34:45.251" v="351" actId="22"/>
          <ac:spMkLst>
            <pc:docMk/>
            <pc:sldMk cId="3302000892" sldId="259"/>
            <ac:spMk id="3" creationId="{E6BE944B-3B4F-6D38-D70A-B0E99141398E}"/>
          </ac:spMkLst>
        </pc:spChg>
      </pc:sldChg>
      <pc:sldChg chg="addSp delSp modSp new mod modNotesTx">
        <pc:chgData name="Monica Lezaar (2117385)" userId="5ab4a4d7-ec65-4063-8447-d19b9aa32101" providerId="ADAL" clId="{B7CAFE4C-3657-4867-9147-2141B713C804}" dt="2024-10-24T09:42:33.372" v="927" actId="20577"/>
        <pc:sldMkLst>
          <pc:docMk/>
          <pc:sldMk cId="527432018" sldId="260"/>
        </pc:sldMkLst>
        <pc:spChg chg="del mod">
          <ac:chgData name="Monica Lezaar (2117385)" userId="5ab4a4d7-ec65-4063-8447-d19b9aa32101" providerId="ADAL" clId="{B7CAFE4C-3657-4867-9147-2141B713C804}" dt="2024-10-23T22:02:06.095" v="549" actId="21"/>
          <ac:spMkLst>
            <pc:docMk/>
            <pc:sldMk cId="527432018" sldId="260"/>
            <ac:spMk id="2" creationId="{6124FEC1-D895-FEEB-A9B8-4CDF41181258}"/>
          </ac:spMkLst>
        </pc:spChg>
        <pc:spChg chg="add del mod">
          <ac:chgData name="Monica Lezaar (2117385)" userId="5ab4a4d7-ec65-4063-8447-d19b9aa32101" providerId="ADAL" clId="{B7CAFE4C-3657-4867-9147-2141B713C804}" dt="2024-10-23T22:50:57.207" v="665" actId="255"/>
          <ac:spMkLst>
            <pc:docMk/>
            <pc:sldMk cId="527432018" sldId="260"/>
            <ac:spMk id="3" creationId="{E78461BB-58D5-5C06-8AB4-DB68DF1486FB}"/>
          </ac:spMkLst>
        </pc:spChg>
        <pc:spChg chg="del mod">
          <ac:chgData name="Monica Lezaar (2117385)" userId="5ab4a4d7-ec65-4063-8447-d19b9aa32101" providerId="ADAL" clId="{B7CAFE4C-3657-4867-9147-2141B713C804}" dt="2024-10-23T22:18:50.344" v="582" actId="21"/>
          <ac:spMkLst>
            <pc:docMk/>
            <pc:sldMk cId="527432018" sldId="260"/>
            <ac:spMk id="4" creationId="{08BC616B-E147-7C8F-7C59-45FC5E605752}"/>
          </ac:spMkLst>
        </pc:spChg>
        <pc:spChg chg="add mod">
          <ac:chgData name="Monica Lezaar (2117385)" userId="5ab4a4d7-ec65-4063-8447-d19b9aa32101" providerId="ADAL" clId="{B7CAFE4C-3657-4867-9147-2141B713C804}" dt="2024-10-24T09:42:33.372" v="927" actId="20577"/>
          <ac:spMkLst>
            <pc:docMk/>
            <pc:sldMk cId="527432018" sldId="260"/>
            <ac:spMk id="8" creationId="{4419DF81-F3B9-A241-74C3-F4A0F803FDFA}"/>
          </ac:spMkLst>
        </pc:spChg>
        <pc:picChg chg="add mod">
          <ac:chgData name="Monica Lezaar (2117385)" userId="5ab4a4d7-ec65-4063-8447-d19b9aa32101" providerId="ADAL" clId="{B7CAFE4C-3657-4867-9147-2141B713C804}" dt="2024-10-23T22:01:31.789" v="540"/>
          <ac:picMkLst>
            <pc:docMk/>
            <pc:sldMk cId="527432018" sldId="260"/>
            <ac:picMk id="5" creationId="{02EDE973-F11C-A4B0-10F0-B37F83C63DF5}"/>
          </ac:picMkLst>
        </pc:picChg>
        <pc:picChg chg="add mod">
          <ac:chgData name="Monica Lezaar (2117385)" userId="5ab4a4d7-ec65-4063-8447-d19b9aa32101" providerId="ADAL" clId="{B7CAFE4C-3657-4867-9147-2141B713C804}" dt="2024-10-23T22:51:12.521" v="668" actId="1076"/>
          <ac:picMkLst>
            <pc:docMk/>
            <pc:sldMk cId="527432018" sldId="260"/>
            <ac:picMk id="6" creationId="{7E2D07A6-073F-9444-A845-1CF16ACA5CC2}"/>
          </ac:picMkLst>
        </pc:picChg>
      </pc:sldChg>
      <pc:sldChg chg="addSp delSp modSp new del mod">
        <pc:chgData name="Monica Lezaar (2117385)" userId="5ab4a4d7-ec65-4063-8447-d19b9aa32101" providerId="ADAL" clId="{B7CAFE4C-3657-4867-9147-2141B713C804}" dt="2024-10-23T23:16:21.528" v="768" actId="680"/>
        <pc:sldMkLst>
          <pc:docMk/>
          <pc:sldMk cId="3114741406" sldId="261"/>
        </pc:sldMkLst>
        <pc:spChg chg="add del mod">
          <ac:chgData name="Monica Lezaar (2117385)" userId="5ab4a4d7-ec65-4063-8447-d19b9aa32101" providerId="ADAL" clId="{B7CAFE4C-3657-4867-9147-2141B713C804}" dt="2024-10-23T23:16:18.736" v="765" actId="14100"/>
          <ac:spMkLst>
            <pc:docMk/>
            <pc:sldMk cId="3114741406" sldId="261"/>
            <ac:spMk id="2" creationId="{747B4DAF-0525-1CA0-87E0-DE46C6355C2F}"/>
          </ac:spMkLst>
        </pc:spChg>
        <pc:spChg chg="mod">
          <ac:chgData name="Monica Lezaar (2117385)" userId="5ab4a4d7-ec65-4063-8447-d19b9aa32101" providerId="ADAL" clId="{B7CAFE4C-3657-4867-9147-2141B713C804}" dt="2024-10-23T23:16:17.319" v="762" actId="14100"/>
          <ac:spMkLst>
            <pc:docMk/>
            <pc:sldMk cId="3114741406" sldId="261"/>
            <ac:spMk id="4" creationId="{A369BE56-2088-25CD-6899-19C0B4E3F9D8}"/>
          </ac:spMkLst>
        </pc:spChg>
        <pc:picChg chg="add mod">
          <ac:chgData name="Monica Lezaar (2117385)" userId="5ab4a4d7-ec65-4063-8447-d19b9aa32101" providerId="ADAL" clId="{B7CAFE4C-3657-4867-9147-2141B713C804}" dt="2024-10-23T23:16:20.047" v="767" actId="14100"/>
          <ac:picMkLst>
            <pc:docMk/>
            <pc:sldMk cId="3114741406" sldId="261"/>
            <ac:picMk id="5" creationId="{43B59F32-CDF8-E430-2CC6-C861CC482DD5}"/>
          </ac:picMkLst>
        </pc:picChg>
      </pc:sldChg>
      <pc:sldChg chg="addSp delSp modSp new mod setBg modNotesTx">
        <pc:chgData name="Monica Lezaar (2117385)" userId="5ab4a4d7-ec65-4063-8447-d19b9aa32101" providerId="ADAL" clId="{B7CAFE4C-3657-4867-9147-2141B713C804}" dt="2024-10-24T09:32:33.887" v="864" actId="20577"/>
        <pc:sldMkLst>
          <pc:docMk/>
          <pc:sldMk cId="3882568448" sldId="261"/>
        </pc:sldMkLst>
        <pc:spChg chg="add mod">
          <ac:chgData name="Monica Lezaar (2117385)" userId="5ab4a4d7-ec65-4063-8447-d19b9aa32101" providerId="ADAL" clId="{B7CAFE4C-3657-4867-9147-2141B713C804}" dt="2024-10-24T09:32:33.887" v="864" actId="20577"/>
          <ac:spMkLst>
            <pc:docMk/>
            <pc:sldMk cId="3882568448" sldId="261"/>
            <ac:spMk id="5" creationId="{B5A427E2-99EB-61EE-7486-24E52445EDA6}"/>
          </ac:spMkLst>
        </pc:spChg>
        <pc:spChg chg="add del">
          <ac:chgData name="Monica Lezaar (2117385)" userId="5ab4a4d7-ec65-4063-8447-d19b9aa32101" providerId="ADAL" clId="{B7CAFE4C-3657-4867-9147-2141B713C804}" dt="2024-10-23T23:17:05.709" v="776" actId="26606"/>
          <ac:spMkLst>
            <pc:docMk/>
            <pc:sldMk cId="3882568448" sldId="261"/>
            <ac:spMk id="8" creationId="{5D9FC6AC-4A12-4825-8ABE-0732B8EF4D16}"/>
          </ac:spMkLst>
        </pc:spChg>
        <pc:spChg chg="add">
          <ac:chgData name="Monica Lezaar (2117385)" userId="5ab4a4d7-ec65-4063-8447-d19b9aa32101" providerId="ADAL" clId="{B7CAFE4C-3657-4867-9147-2141B713C804}" dt="2024-10-23T23:17:05.711" v="777" actId="26606"/>
          <ac:spMkLst>
            <pc:docMk/>
            <pc:sldMk cId="3882568448" sldId="261"/>
            <ac:spMk id="10" creationId="{8DBEAE55-3EA1-41D7-A212-5F7D8986C1F2}"/>
          </ac:spMkLst>
        </pc:spChg>
        <pc:spChg chg="add">
          <ac:chgData name="Monica Lezaar (2117385)" userId="5ab4a4d7-ec65-4063-8447-d19b9aa32101" providerId="ADAL" clId="{B7CAFE4C-3657-4867-9147-2141B713C804}" dt="2024-10-23T23:17:05.711" v="777" actId="26606"/>
          <ac:spMkLst>
            <pc:docMk/>
            <pc:sldMk cId="3882568448" sldId="261"/>
            <ac:spMk id="11" creationId="{8950AD4C-6AF3-49F8-94E1-DBCAFB39478B}"/>
          </ac:spMkLst>
        </pc:spChg>
        <pc:spChg chg="add">
          <ac:chgData name="Monica Lezaar (2117385)" userId="5ab4a4d7-ec65-4063-8447-d19b9aa32101" providerId="ADAL" clId="{B7CAFE4C-3657-4867-9147-2141B713C804}" dt="2024-10-23T23:17:05.711" v="777" actId="26606"/>
          <ac:spMkLst>
            <pc:docMk/>
            <pc:sldMk cId="3882568448" sldId="261"/>
            <ac:spMk id="12" creationId="{CFC5F0E7-644F-4101-BE72-12825CF537E7}"/>
          </ac:spMkLst>
        </pc:spChg>
        <pc:spChg chg="add">
          <ac:chgData name="Monica Lezaar (2117385)" userId="5ab4a4d7-ec65-4063-8447-d19b9aa32101" providerId="ADAL" clId="{B7CAFE4C-3657-4867-9147-2141B713C804}" dt="2024-10-23T23:17:05.711" v="777" actId="26606"/>
          <ac:spMkLst>
            <pc:docMk/>
            <pc:sldMk cId="3882568448" sldId="261"/>
            <ac:spMk id="14" creationId="{B1F9B6B4-B0C4-45C6-A086-901C960D03E7}"/>
          </ac:spMkLst>
        </pc:spChg>
        <pc:picChg chg="add">
          <ac:chgData name="Monica Lezaar (2117385)" userId="5ab4a4d7-ec65-4063-8447-d19b9aa32101" providerId="ADAL" clId="{B7CAFE4C-3657-4867-9147-2141B713C804}" dt="2024-10-23T23:16:31.085" v="770"/>
          <ac:picMkLst>
            <pc:docMk/>
            <pc:sldMk cId="3882568448" sldId="261"/>
            <ac:picMk id="2" creationId="{D51957AB-5991-36AC-0298-E4BC17AFFE8B}"/>
          </ac:picMkLst>
        </pc:picChg>
        <pc:picChg chg="add mod">
          <ac:chgData name="Monica Lezaar (2117385)" userId="5ab4a4d7-ec65-4063-8447-d19b9aa32101" providerId="ADAL" clId="{B7CAFE4C-3657-4867-9147-2141B713C804}" dt="2024-10-23T23:27:34.800" v="834" actId="14100"/>
          <ac:picMkLst>
            <pc:docMk/>
            <pc:sldMk cId="3882568448" sldId="261"/>
            <ac:picMk id="3" creationId="{41BC1D31-82FB-94EC-FE8E-BD08952763D0}"/>
          </ac:picMkLst>
        </pc:picChg>
      </pc:sldChg>
      <pc:sldChg chg="addSp modSp new mod modNotesTx">
        <pc:chgData name="Monica Lezaar (2117385)" userId="5ab4a4d7-ec65-4063-8447-d19b9aa32101" providerId="ADAL" clId="{B7CAFE4C-3657-4867-9147-2141B713C804}" dt="2024-10-24T09:35:41.472" v="874" actId="20577"/>
        <pc:sldMkLst>
          <pc:docMk/>
          <pc:sldMk cId="3689230076" sldId="262"/>
        </pc:sldMkLst>
        <pc:spChg chg="add mod">
          <ac:chgData name="Monica Lezaar (2117385)" userId="5ab4a4d7-ec65-4063-8447-d19b9aa32101" providerId="ADAL" clId="{B7CAFE4C-3657-4867-9147-2141B713C804}" dt="2024-10-24T09:35:41.472" v="874" actId="20577"/>
          <ac:spMkLst>
            <pc:docMk/>
            <pc:sldMk cId="3689230076" sldId="262"/>
            <ac:spMk id="4" creationId="{5202311C-00CC-03AD-26BD-8E49E8ADCE02}"/>
          </ac:spMkLst>
        </pc:spChg>
        <pc:picChg chg="add mod">
          <ac:chgData name="Monica Lezaar (2117385)" userId="5ab4a4d7-ec65-4063-8447-d19b9aa32101" providerId="ADAL" clId="{B7CAFE4C-3657-4867-9147-2141B713C804}" dt="2024-10-23T23:29:18.474" v="841" actId="14100"/>
          <ac:picMkLst>
            <pc:docMk/>
            <pc:sldMk cId="3689230076" sldId="262"/>
            <ac:picMk id="2" creationId="{D7C34A2D-E48F-A436-5C6A-E08722AD0270}"/>
          </ac:picMkLst>
        </pc:picChg>
      </pc:sldChg>
      <pc:sldChg chg="addSp modSp new mod modNotesTx">
        <pc:chgData name="Monica Lezaar (2117385)" userId="5ab4a4d7-ec65-4063-8447-d19b9aa32101" providerId="ADAL" clId="{B7CAFE4C-3657-4867-9147-2141B713C804}" dt="2024-10-24T09:43:31.151" v="935" actId="255"/>
        <pc:sldMkLst>
          <pc:docMk/>
          <pc:sldMk cId="798524792" sldId="263"/>
        </pc:sldMkLst>
        <pc:spChg chg="add mod">
          <ac:chgData name="Monica Lezaar (2117385)" userId="5ab4a4d7-ec65-4063-8447-d19b9aa32101" providerId="ADAL" clId="{B7CAFE4C-3657-4867-9147-2141B713C804}" dt="2024-10-24T09:43:31.151" v="935" actId="255"/>
          <ac:spMkLst>
            <pc:docMk/>
            <pc:sldMk cId="798524792" sldId="263"/>
            <ac:spMk id="4" creationId="{EA656FEE-36F2-A2BD-751F-8C74C8170CCE}"/>
          </ac:spMkLst>
        </pc:spChg>
        <pc:picChg chg="add mod">
          <ac:chgData name="Monica Lezaar (2117385)" userId="5ab4a4d7-ec65-4063-8447-d19b9aa32101" providerId="ADAL" clId="{B7CAFE4C-3657-4867-9147-2141B713C804}" dt="2024-10-24T09:40:13.310" v="913" actId="14100"/>
          <ac:picMkLst>
            <pc:docMk/>
            <pc:sldMk cId="798524792" sldId="263"/>
            <ac:picMk id="2" creationId="{7A3619AB-E1F8-9426-5696-A6516C4BE0A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17DFEB-8180-4009-86AD-59A74CD313AC}" type="datetimeFigureOut">
              <a:rPr lang="en-GB" smtClean="0"/>
              <a:t>07/11/2024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B759B1-B2DE-44BF-9F86-507929BDE161}" type="slidenum">
              <a:rPr lang="en-GB" smtClean="0"/>
              <a:t>‹#›</a:t>
            </a:fld>
            <a:endParaRPr lang="en-GB"/>
          </a:p>
        </p:txBody>
      </p:sp>
    </p:spTree>
    <p:extLst>
      <p:ext uri="{BB962C8B-B14F-4D97-AF65-F5344CB8AC3E}">
        <p14:creationId xmlns:p14="http://schemas.microsoft.com/office/powerpoint/2010/main" val="11470455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Hotel Industry and Staff </a:t>
            </a:r>
            <a:r>
              <a:rPr lang="en-GB" dirty="0" err="1"/>
              <a:t>Shortages:Skills</a:t>
            </a:r>
            <a:r>
              <a:rPr lang="en-GB" dirty="0"/>
              <a:t> shortage: The hotel industry faces a significant lack of skilled workers in key roles like front office, chefs, and housekeeping (Ņikadimovs &amp; Ivanchenko, 2020).Impact of COVID-19: The pandemic exacerbated the skills shortage, forcing many hotel workers to seek employment in other industries due to lockdowns and furloughs. Many did not return when the industry reopened, opting for alternative career paths with more flexible </a:t>
            </a:r>
            <a:r>
              <a:rPr lang="en-GB" dirty="0" err="1"/>
              <a:t>hours.Brexit's</a:t>
            </a:r>
            <a:r>
              <a:rPr lang="en-GB" dirty="0"/>
              <a:t> effect: The UK's exit from the EU led to a considerable number of foreign workers leaving the hospitality industry (Wawman, 2023).Pressure on existing staff: Staff shortages force remaining employees to take on multiple roles, increasing workload and pressure (Jones, 2021).Training challenges: The need to train new hires quickly adds further pressure to an already strained workforce.</a:t>
            </a:r>
          </a:p>
        </p:txBody>
      </p:sp>
      <p:sp>
        <p:nvSpPr>
          <p:cNvPr id="4" name="Slide Number Placeholder 3"/>
          <p:cNvSpPr>
            <a:spLocks noGrp="1"/>
          </p:cNvSpPr>
          <p:nvPr>
            <p:ph type="sldNum" sz="quarter" idx="5"/>
          </p:nvPr>
        </p:nvSpPr>
        <p:spPr/>
        <p:txBody>
          <a:bodyPr/>
          <a:lstStyle/>
          <a:p>
            <a:fld id="{8AB759B1-B2DE-44BF-9F86-507929BDE161}" type="slidenum">
              <a:rPr lang="en-GB" smtClean="0"/>
              <a:t>2</a:t>
            </a:fld>
            <a:endParaRPr lang="en-GB"/>
          </a:p>
        </p:txBody>
      </p:sp>
    </p:spTree>
    <p:extLst>
      <p:ext uri="{BB962C8B-B14F-4D97-AF65-F5344CB8AC3E}">
        <p14:creationId xmlns:p14="http://schemas.microsoft.com/office/powerpoint/2010/main" val="29236354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increasing issue. particularly in the hotel sector, is employment challenges and shortages.</a:t>
            </a:r>
          </a:p>
        </p:txBody>
      </p:sp>
      <p:sp>
        <p:nvSpPr>
          <p:cNvPr id="4" name="Slide Number Placeholder 3"/>
          <p:cNvSpPr>
            <a:spLocks noGrp="1"/>
          </p:cNvSpPr>
          <p:nvPr>
            <p:ph type="sldNum" sz="quarter" idx="5"/>
          </p:nvPr>
        </p:nvSpPr>
        <p:spPr/>
        <p:txBody>
          <a:bodyPr/>
          <a:lstStyle/>
          <a:p>
            <a:fld id="{8AB759B1-B2DE-44BF-9F86-507929BDE161}" type="slidenum">
              <a:rPr lang="en-GB" smtClean="0"/>
              <a:t>3</a:t>
            </a:fld>
            <a:endParaRPr lang="en-GB"/>
          </a:p>
        </p:txBody>
      </p:sp>
    </p:spTree>
    <p:extLst>
      <p:ext uri="{BB962C8B-B14F-4D97-AF65-F5344CB8AC3E}">
        <p14:creationId xmlns:p14="http://schemas.microsoft.com/office/powerpoint/2010/main" val="13159123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Technology dependence</a:t>
            </a:r>
          </a:p>
        </p:txBody>
      </p:sp>
      <p:sp>
        <p:nvSpPr>
          <p:cNvPr id="4" name="Slide Number Placeholder 3"/>
          <p:cNvSpPr>
            <a:spLocks noGrp="1"/>
          </p:cNvSpPr>
          <p:nvPr>
            <p:ph type="sldNum" sz="quarter" idx="5"/>
          </p:nvPr>
        </p:nvSpPr>
        <p:spPr/>
        <p:txBody>
          <a:bodyPr/>
          <a:lstStyle/>
          <a:p>
            <a:fld id="{8AB759B1-B2DE-44BF-9F86-507929BDE161}" type="slidenum">
              <a:rPr lang="en-GB" smtClean="0"/>
              <a:t>5</a:t>
            </a:fld>
            <a:endParaRPr lang="en-GB"/>
          </a:p>
        </p:txBody>
      </p:sp>
    </p:spTree>
    <p:extLst>
      <p:ext uri="{BB962C8B-B14F-4D97-AF65-F5344CB8AC3E}">
        <p14:creationId xmlns:p14="http://schemas.microsoft.com/office/powerpoint/2010/main" val="32572352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Evaluate future policy and management options </a:t>
            </a:r>
          </a:p>
        </p:txBody>
      </p:sp>
      <p:sp>
        <p:nvSpPr>
          <p:cNvPr id="4" name="Slide Number Placeholder 3"/>
          <p:cNvSpPr>
            <a:spLocks noGrp="1"/>
          </p:cNvSpPr>
          <p:nvPr>
            <p:ph type="sldNum" sz="quarter" idx="5"/>
          </p:nvPr>
        </p:nvSpPr>
        <p:spPr/>
        <p:txBody>
          <a:bodyPr/>
          <a:lstStyle/>
          <a:p>
            <a:fld id="{8AB759B1-B2DE-44BF-9F86-507929BDE161}" type="slidenum">
              <a:rPr lang="en-GB" smtClean="0"/>
              <a:t>7</a:t>
            </a:fld>
            <a:endParaRPr lang="en-GB"/>
          </a:p>
        </p:txBody>
      </p:sp>
    </p:spTree>
    <p:extLst>
      <p:ext uri="{BB962C8B-B14F-4D97-AF65-F5344CB8AC3E}">
        <p14:creationId xmlns:p14="http://schemas.microsoft.com/office/powerpoint/2010/main" val="17525213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hospitality industry is struggling with a significant </a:t>
            </a:r>
            <a:r>
              <a:rPr lang="en-GB" dirty="0" err="1"/>
              <a:t>labor</a:t>
            </a:r>
            <a:r>
              <a:rPr lang="en-GB" dirty="0"/>
              <a:t> shortage, worsened by COVID-19 and Brexit. 1  This lack of workers, especially skilled ones, harms service quality, employee morale, and efficiency. 2  Political, economic, social, technological, legal, and environmental factors all contribute to this complex problem. To overcome these challenges, the industry needs a multifaceted approach. This includes government support through skills training and immigration reform, and management strategies like better pay, employee development, and technology adoption. 3  By understanding and tackling these issues, the hospitality industry can overcome </a:t>
            </a:r>
            <a:r>
              <a:rPr lang="en-GB" dirty="0" err="1"/>
              <a:t>labor</a:t>
            </a:r>
            <a:r>
              <a:rPr lang="en-GB" dirty="0"/>
              <a:t> shortages and ensure its future success.   </a:t>
            </a:r>
          </a:p>
        </p:txBody>
      </p:sp>
      <p:sp>
        <p:nvSpPr>
          <p:cNvPr id="4" name="Slide Number Placeholder 3"/>
          <p:cNvSpPr>
            <a:spLocks noGrp="1"/>
          </p:cNvSpPr>
          <p:nvPr>
            <p:ph type="sldNum" sz="quarter" idx="5"/>
          </p:nvPr>
        </p:nvSpPr>
        <p:spPr/>
        <p:txBody>
          <a:bodyPr/>
          <a:lstStyle/>
          <a:p>
            <a:fld id="{8AB759B1-B2DE-44BF-9F86-507929BDE161}" type="slidenum">
              <a:rPr lang="en-GB" smtClean="0"/>
              <a:t>8</a:t>
            </a:fld>
            <a:endParaRPr lang="en-GB"/>
          </a:p>
        </p:txBody>
      </p:sp>
    </p:spTree>
    <p:extLst>
      <p:ext uri="{BB962C8B-B14F-4D97-AF65-F5344CB8AC3E}">
        <p14:creationId xmlns:p14="http://schemas.microsoft.com/office/powerpoint/2010/main" val="5608305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References: </a:t>
            </a:r>
          </a:p>
        </p:txBody>
      </p:sp>
      <p:sp>
        <p:nvSpPr>
          <p:cNvPr id="4" name="Slide Number Placeholder 3"/>
          <p:cNvSpPr>
            <a:spLocks noGrp="1"/>
          </p:cNvSpPr>
          <p:nvPr>
            <p:ph type="sldNum" sz="quarter" idx="5"/>
          </p:nvPr>
        </p:nvSpPr>
        <p:spPr/>
        <p:txBody>
          <a:bodyPr/>
          <a:lstStyle/>
          <a:p>
            <a:fld id="{8AB759B1-B2DE-44BF-9F86-507929BDE161}" type="slidenum">
              <a:rPr lang="en-GB" smtClean="0"/>
              <a:t>9</a:t>
            </a:fld>
            <a:endParaRPr lang="en-GB"/>
          </a:p>
        </p:txBody>
      </p:sp>
    </p:spTree>
    <p:extLst>
      <p:ext uri="{BB962C8B-B14F-4D97-AF65-F5344CB8AC3E}">
        <p14:creationId xmlns:p14="http://schemas.microsoft.com/office/powerpoint/2010/main" val="26243465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9AFA1-4CBE-1FB6-61E1-ECC4DBE854E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93811AA-4AEF-596A-3AA6-5B46B1CC87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B458D4A-C54F-BEED-D427-A460604F4193}"/>
              </a:ext>
            </a:extLst>
          </p:cNvPr>
          <p:cNvSpPr>
            <a:spLocks noGrp="1"/>
          </p:cNvSpPr>
          <p:nvPr>
            <p:ph type="dt" sz="half" idx="10"/>
          </p:nvPr>
        </p:nvSpPr>
        <p:spPr/>
        <p:txBody>
          <a:bodyPr/>
          <a:lstStyle/>
          <a:p>
            <a:fld id="{484227F3-7F28-47D4-9426-F79EF647DF49}" type="datetimeFigureOut">
              <a:rPr lang="en-GB" smtClean="0"/>
              <a:t>07/11/2024</a:t>
            </a:fld>
            <a:endParaRPr lang="en-GB"/>
          </a:p>
        </p:txBody>
      </p:sp>
      <p:sp>
        <p:nvSpPr>
          <p:cNvPr id="5" name="Footer Placeholder 4">
            <a:extLst>
              <a:ext uri="{FF2B5EF4-FFF2-40B4-BE49-F238E27FC236}">
                <a16:creationId xmlns:a16="http://schemas.microsoft.com/office/drawing/2014/main" id="{76F04FC3-06C1-140B-44F6-CC07773673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BE62BC-65E3-6F2E-15D7-D2FC7900BE29}"/>
              </a:ext>
            </a:extLst>
          </p:cNvPr>
          <p:cNvSpPr>
            <a:spLocks noGrp="1"/>
          </p:cNvSpPr>
          <p:nvPr>
            <p:ph type="sldNum" sz="quarter" idx="12"/>
          </p:nvPr>
        </p:nvSpPr>
        <p:spPr/>
        <p:txBody>
          <a:bodyPr/>
          <a:lstStyle/>
          <a:p>
            <a:fld id="{11C1A4AB-12EA-4C07-9B7E-02826AB922DC}" type="slidenum">
              <a:rPr lang="en-GB" smtClean="0"/>
              <a:t>‹#›</a:t>
            </a:fld>
            <a:endParaRPr lang="en-GB"/>
          </a:p>
        </p:txBody>
      </p:sp>
    </p:spTree>
    <p:extLst>
      <p:ext uri="{BB962C8B-B14F-4D97-AF65-F5344CB8AC3E}">
        <p14:creationId xmlns:p14="http://schemas.microsoft.com/office/powerpoint/2010/main" val="10520179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AA6FE-3ABC-9A9A-FD15-83AF3A36157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52C2112-BB80-F20F-CEF3-F1ED989CC69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449297B-4224-7280-17D9-F6D4B50F3C75}"/>
              </a:ext>
            </a:extLst>
          </p:cNvPr>
          <p:cNvSpPr>
            <a:spLocks noGrp="1"/>
          </p:cNvSpPr>
          <p:nvPr>
            <p:ph type="dt" sz="half" idx="10"/>
          </p:nvPr>
        </p:nvSpPr>
        <p:spPr/>
        <p:txBody>
          <a:bodyPr/>
          <a:lstStyle/>
          <a:p>
            <a:fld id="{484227F3-7F28-47D4-9426-F79EF647DF49}" type="datetimeFigureOut">
              <a:rPr lang="en-GB" smtClean="0"/>
              <a:t>07/11/2024</a:t>
            </a:fld>
            <a:endParaRPr lang="en-GB"/>
          </a:p>
        </p:txBody>
      </p:sp>
      <p:sp>
        <p:nvSpPr>
          <p:cNvPr id="5" name="Footer Placeholder 4">
            <a:extLst>
              <a:ext uri="{FF2B5EF4-FFF2-40B4-BE49-F238E27FC236}">
                <a16:creationId xmlns:a16="http://schemas.microsoft.com/office/drawing/2014/main" id="{5A1685EF-0122-F7F3-3481-E4DCDCB21C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8B15F4-14B4-0302-7E94-47F791B88D7A}"/>
              </a:ext>
            </a:extLst>
          </p:cNvPr>
          <p:cNvSpPr>
            <a:spLocks noGrp="1"/>
          </p:cNvSpPr>
          <p:nvPr>
            <p:ph type="sldNum" sz="quarter" idx="12"/>
          </p:nvPr>
        </p:nvSpPr>
        <p:spPr/>
        <p:txBody>
          <a:bodyPr/>
          <a:lstStyle/>
          <a:p>
            <a:fld id="{11C1A4AB-12EA-4C07-9B7E-02826AB922DC}" type="slidenum">
              <a:rPr lang="en-GB" smtClean="0"/>
              <a:t>‹#›</a:t>
            </a:fld>
            <a:endParaRPr lang="en-GB"/>
          </a:p>
        </p:txBody>
      </p:sp>
    </p:spTree>
    <p:extLst>
      <p:ext uri="{BB962C8B-B14F-4D97-AF65-F5344CB8AC3E}">
        <p14:creationId xmlns:p14="http://schemas.microsoft.com/office/powerpoint/2010/main" val="29661286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903C9-1E70-1B8A-5D77-E1D3FFE1486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51E3F8D-4430-577C-48F9-E6106A59C37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CE9014D-04D2-FC5D-F948-336773E918CD}"/>
              </a:ext>
            </a:extLst>
          </p:cNvPr>
          <p:cNvSpPr>
            <a:spLocks noGrp="1"/>
          </p:cNvSpPr>
          <p:nvPr>
            <p:ph type="dt" sz="half" idx="10"/>
          </p:nvPr>
        </p:nvSpPr>
        <p:spPr/>
        <p:txBody>
          <a:bodyPr/>
          <a:lstStyle/>
          <a:p>
            <a:fld id="{484227F3-7F28-47D4-9426-F79EF647DF49}" type="datetimeFigureOut">
              <a:rPr lang="en-GB" smtClean="0"/>
              <a:t>07/11/2024</a:t>
            </a:fld>
            <a:endParaRPr lang="en-GB"/>
          </a:p>
        </p:txBody>
      </p:sp>
      <p:sp>
        <p:nvSpPr>
          <p:cNvPr id="5" name="Footer Placeholder 4">
            <a:extLst>
              <a:ext uri="{FF2B5EF4-FFF2-40B4-BE49-F238E27FC236}">
                <a16:creationId xmlns:a16="http://schemas.microsoft.com/office/drawing/2014/main" id="{EC2A0F22-D62B-A949-1561-9C0439B9E8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D5940A-CFCE-923F-2F05-1591226D418D}"/>
              </a:ext>
            </a:extLst>
          </p:cNvPr>
          <p:cNvSpPr>
            <a:spLocks noGrp="1"/>
          </p:cNvSpPr>
          <p:nvPr>
            <p:ph type="sldNum" sz="quarter" idx="12"/>
          </p:nvPr>
        </p:nvSpPr>
        <p:spPr/>
        <p:txBody>
          <a:bodyPr/>
          <a:lstStyle/>
          <a:p>
            <a:fld id="{11C1A4AB-12EA-4C07-9B7E-02826AB922DC}" type="slidenum">
              <a:rPr lang="en-GB" smtClean="0"/>
              <a:t>‹#›</a:t>
            </a:fld>
            <a:endParaRPr lang="en-GB"/>
          </a:p>
        </p:txBody>
      </p:sp>
    </p:spTree>
    <p:extLst>
      <p:ext uri="{BB962C8B-B14F-4D97-AF65-F5344CB8AC3E}">
        <p14:creationId xmlns:p14="http://schemas.microsoft.com/office/powerpoint/2010/main" val="280597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15D8D-1DEE-3EB4-BAF9-00C1800D765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515969C-6382-491B-DA44-F4F006097E2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EA8A95B-A3AD-2E51-4159-D9198373C2A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C41509A-2EE4-10B7-94F7-54F5352B16DD}"/>
              </a:ext>
            </a:extLst>
          </p:cNvPr>
          <p:cNvSpPr>
            <a:spLocks noGrp="1"/>
          </p:cNvSpPr>
          <p:nvPr>
            <p:ph type="dt" sz="half" idx="10"/>
          </p:nvPr>
        </p:nvSpPr>
        <p:spPr/>
        <p:txBody>
          <a:bodyPr/>
          <a:lstStyle/>
          <a:p>
            <a:fld id="{484227F3-7F28-47D4-9426-F79EF647DF49}" type="datetimeFigureOut">
              <a:rPr lang="en-GB" smtClean="0"/>
              <a:t>07/11/2024</a:t>
            </a:fld>
            <a:endParaRPr lang="en-GB"/>
          </a:p>
        </p:txBody>
      </p:sp>
      <p:sp>
        <p:nvSpPr>
          <p:cNvPr id="6" name="Footer Placeholder 5">
            <a:extLst>
              <a:ext uri="{FF2B5EF4-FFF2-40B4-BE49-F238E27FC236}">
                <a16:creationId xmlns:a16="http://schemas.microsoft.com/office/drawing/2014/main" id="{A2A67606-6BEC-3409-20EE-CC2E482C05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F18039-3272-C536-9AE6-65E35EB8CC32}"/>
              </a:ext>
            </a:extLst>
          </p:cNvPr>
          <p:cNvSpPr>
            <a:spLocks noGrp="1"/>
          </p:cNvSpPr>
          <p:nvPr>
            <p:ph type="sldNum" sz="quarter" idx="12"/>
          </p:nvPr>
        </p:nvSpPr>
        <p:spPr/>
        <p:txBody>
          <a:bodyPr/>
          <a:lstStyle/>
          <a:p>
            <a:fld id="{11C1A4AB-12EA-4C07-9B7E-02826AB922DC}" type="slidenum">
              <a:rPr lang="en-GB" smtClean="0"/>
              <a:t>‹#›</a:t>
            </a:fld>
            <a:endParaRPr lang="en-GB"/>
          </a:p>
        </p:txBody>
      </p:sp>
    </p:spTree>
    <p:extLst>
      <p:ext uri="{BB962C8B-B14F-4D97-AF65-F5344CB8AC3E}">
        <p14:creationId xmlns:p14="http://schemas.microsoft.com/office/powerpoint/2010/main" val="12641106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C6532-86A9-BFE9-FB98-5F9ED7F0471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16288D4-1BFB-4DD7-EAAE-1A43FA7532B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27BBF5A-6FAC-99E3-0693-A95009050D8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F97B5EE-4511-24DD-4803-0E949E1BF41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C735C1F-C4D3-B886-0A52-F83614B60DD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F89E432-9523-65CF-1FF6-4F98D261CC7E}"/>
              </a:ext>
            </a:extLst>
          </p:cNvPr>
          <p:cNvSpPr>
            <a:spLocks noGrp="1"/>
          </p:cNvSpPr>
          <p:nvPr>
            <p:ph type="dt" sz="half" idx="10"/>
          </p:nvPr>
        </p:nvSpPr>
        <p:spPr/>
        <p:txBody>
          <a:bodyPr/>
          <a:lstStyle/>
          <a:p>
            <a:fld id="{484227F3-7F28-47D4-9426-F79EF647DF49}" type="datetimeFigureOut">
              <a:rPr lang="en-GB" smtClean="0"/>
              <a:t>07/11/2024</a:t>
            </a:fld>
            <a:endParaRPr lang="en-GB"/>
          </a:p>
        </p:txBody>
      </p:sp>
      <p:sp>
        <p:nvSpPr>
          <p:cNvPr id="8" name="Footer Placeholder 7">
            <a:extLst>
              <a:ext uri="{FF2B5EF4-FFF2-40B4-BE49-F238E27FC236}">
                <a16:creationId xmlns:a16="http://schemas.microsoft.com/office/drawing/2014/main" id="{F17C735E-DE94-E34B-D554-F2FA71A5E9F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E481B24-4D28-BF73-C5C9-778E0ACAB13C}"/>
              </a:ext>
            </a:extLst>
          </p:cNvPr>
          <p:cNvSpPr>
            <a:spLocks noGrp="1"/>
          </p:cNvSpPr>
          <p:nvPr>
            <p:ph type="sldNum" sz="quarter" idx="12"/>
          </p:nvPr>
        </p:nvSpPr>
        <p:spPr/>
        <p:txBody>
          <a:bodyPr/>
          <a:lstStyle/>
          <a:p>
            <a:fld id="{11C1A4AB-12EA-4C07-9B7E-02826AB922DC}" type="slidenum">
              <a:rPr lang="en-GB" smtClean="0"/>
              <a:t>‹#›</a:t>
            </a:fld>
            <a:endParaRPr lang="en-GB"/>
          </a:p>
        </p:txBody>
      </p:sp>
    </p:spTree>
    <p:extLst>
      <p:ext uri="{BB962C8B-B14F-4D97-AF65-F5344CB8AC3E}">
        <p14:creationId xmlns:p14="http://schemas.microsoft.com/office/powerpoint/2010/main" val="8355858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32493-B6D4-157E-265A-A28894D645C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363652C-C516-69C6-FCFC-39B69984B1DE}"/>
              </a:ext>
            </a:extLst>
          </p:cNvPr>
          <p:cNvSpPr>
            <a:spLocks noGrp="1"/>
          </p:cNvSpPr>
          <p:nvPr>
            <p:ph type="dt" sz="half" idx="10"/>
          </p:nvPr>
        </p:nvSpPr>
        <p:spPr/>
        <p:txBody>
          <a:bodyPr/>
          <a:lstStyle/>
          <a:p>
            <a:fld id="{484227F3-7F28-47D4-9426-F79EF647DF49}" type="datetimeFigureOut">
              <a:rPr lang="en-GB" smtClean="0"/>
              <a:t>07/11/2024</a:t>
            </a:fld>
            <a:endParaRPr lang="en-GB"/>
          </a:p>
        </p:txBody>
      </p:sp>
      <p:sp>
        <p:nvSpPr>
          <p:cNvPr id="4" name="Footer Placeholder 3">
            <a:extLst>
              <a:ext uri="{FF2B5EF4-FFF2-40B4-BE49-F238E27FC236}">
                <a16:creationId xmlns:a16="http://schemas.microsoft.com/office/drawing/2014/main" id="{7E492146-3264-E692-3986-60A177966EF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1B2BF4C-AEA7-E749-CBE7-286F6E0919C4}"/>
              </a:ext>
            </a:extLst>
          </p:cNvPr>
          <p:cNvSpPr>
            <a:spLocks noGrp="1"/>
          </p:cNvSpPr>
          <p:nvPr>
            <p:ph type="sldNum" sz="quarter" idx="12"/>
          </p:nvPr>
        </p:nvSpPr>
        <p:spPr/>
        <p:txBody>
          <a:bodyPr/>
          <a:lstStyle/>
          <a:p>
            <a:fld id="{11C1A4AB-12EA-4C07-9B7E-02826AB922DC}" type="slidenum">
              <a:rPr lang="en-GB" smtClean="0"/>
              <a:t>‹#›</a:t>
            </a:fld>
            <a:endParaRPr lang="en-GB"/>
          </a:p>
        </p:txBody>
      </p:sp>
    </p:spTree>
    <p:extLst>
      <p:ext uri="{BB962C8B-B14F-4D97-AF65-F5344CB8AC3E}">
        <p14:creationId xmlns:p14="http://schemas.microsoft.com/office/powerpoint/2010/main" val="29148191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499E3B6-579B-9F57-7438-0BBCF94C7877}"/>
              </a:ext>
            </a:extLst>
          </p:cNvPr>
          <p:cNvSpPr>
            <a:spLocks noGrp="1"/>
          </p:cNvSpPr>
          <p:nvPr>
            <p:ph type="dt" sz="half" idx="10"/>
          </p:nvPr>
        </p:nvSpPr>
        <p:spPr/>
        <p:txBody>
          <a:bodyPr/>
          <a:lstStyle/>
          <a:p>
            <a:fld id="{484227F3-7F28-47D4-9426-F79EF647DF49}" type="datetimeFigureOut">
              <a:rPr lang="en-GB" smtClean="0"/>
              <a:t>07/11/2024</a:t>
            </a:fld>
            <a:endParaRPr lang="en-GB"/>
          </a:p>
        </p:txBody>
      </p:sp>
      <p:sp>
        <p:nvSpPr>
          <p:cNvPr id="3" name="Footer Placeholder 2">
            <a:extLst>
              <a:ext uri="{FF2B5EF4-FFF2-40B4-BE49-F238E27FC236}">
                <a16:creationId xmlns:a16="http://schemas.microsoft.com/office/drawing/2014/main" id="{F031B33D-7667-FFB2-FA1F-213C2B6BF1F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7A4727C-0620-2CBB-DEEF-3D45A55A1984}"/>
              </a:ext>
            </a:extLst>
          </p:cNvPr>
          <p:cNvSpPr>
            <a:spLocks noGrp="1"/>
          </p:cNvSpPr>
          <p:nvPr>
            <p:ph type="sldNum" sz="quarter" idx="12"/>
          </p:nvPr>
        </p:nvSpPr>
        <p:spPr/>
        <p:txBody>
          <a:bodyPr/>
          <a:lstStyle/>
          <a:p>
            <a:fld id="{11C1A4AB-12EA-4C07-9B7E-02826AB922DC}" type="slidenum">
              <a:rPr lang="en-GB" smtClean="0"/>
              <a:t>‹#›</a:t>
            </a:fld>
            <a:endParaRPr lang="en-GB"/>
          </a:p>
        </p:txBody>
      </p:sp>
    </p:spTree>
    <p:extLst>
      <p:ext uri="{BB962C8B-B14F-4D97-AF65-F5344CB8AC3E}">
        <p14:creationId xmlns:p14="http://schemas.microsoft.com/office/powerpoint/2010/main" val="6974006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784CD-EAEF-3A8F-B3DD-4F404B01193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7871046-C20F-808B-CA76-8EBB8A15D0B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AF43ABB-6EFE-853B-923D-6E5280CB5C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1F97013-B521-4F3D-7B1C-387C5FD13ED6}"/>
              </a:ext>
            </a:extLst>
          </p:cNvPr>
          <p:cNvSpPr>
            <a:spLocks noGrp="1"/>
          </p:cNvSpPr>
          <p:nvPr>
            <p:ph type="dt" sz="half" idx="10"/>
          </p:nvPr>
        </p:nvSpPr>
        <p:spPr/>
        <p:txBody>
          <a:bodyPr/>
          <a:lstStyle/>
          <a:p>
            <a:fld id="{484227F3-7F28-47D4-9426-F79EF647DF49}" type="datetimeFigureOut">
              <a:rPr lang="en-GB" smtClean="0"/>
              <a:t>07/11/2024</a:t>
            </a:fld>
            <a:endParaRPr lang="en-GB"/>
          </a:p>
        </p:txBody>
      </p:sp>
      <p:sp>
        <p:nvSpPr>
          <p:cNvPr id="6" name="Footer Placeholder 5">
            <a:extLst>
              <a:ext uri="{FF2B5EF4-FFF2-40B4-BE49-F238E27FC236}">
                <a16:creationId xmlns:a16="http://schemas.microsoft.com/office/drawing/2014/main" id="{341D32D2-D448-9EAE-6214-C21521FD6F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C98429-ADE0-A55A-841B-7AE39C7C6560}"/>
              </a:ext>
            </a:extLst>
          </p:cNvPr>
          <p:cNvSpPr>
            <a:spLocks noGrp="1"/>
          </p:cNvSpPr>
          <p:nvPr>
            <p:ph type="sldNum" sz="quarter" idx="12"/>
          </p:nvPr>
        </p:nvSpPr>
        <p:spPr/>
        <p:txBody>
          <a:bodyPr/>
          <a:lstStyle/>
          <a:p>
            <a:fld id="{11C1A4AB-12EA-4C07-9B7E-02826AB922DC}" type="slidenum">
              <a:rPr lang="en-GB" smtClean="0"/>
              <a:t>‹#›</a:t>
            </a:fld>
            <a:endParaRPr lang="en-GB"/>
          </a:p>
        </p:txBody>
      </p:sp>
    </p:spTree>
    <p:extLst>
      <p:ext uri="{BB962C8B-B14F-4D97-AF65-F5344CB8AC3E}">
        <p14:creationId xmlns:p14="http://schemas.microsoft.com/office/powerpoint/2010/main" val="35967387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2B58E-946A-B516-C442-2BE40B93A90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D9A9485-26AF-CBA0-212F-E669BA2D2C8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9FD3A4F-D0EA-8F94-2A8E-051C6607CD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FF99BC6-0DF8-A8EA-89B7-3646FADAF7C9}"/>
              </a:ext>
            </a:extLst>
          </p:cNvPr>
          <p:cNvSpPr>
            <a:spLocks noGrp="1"/>
          </p:cNvSpPr>
          <p:nvPr>
            <p:ph type="dt" sz="half" idx="10"/>
          </p:nvPr>
        </p:nvSpPr>
        <p:spPr/>
        <p:txBody>
          <a:bodyPr/>
          <a:lstStyle/>
          <a:p>
            <a:fld id="{484227F3-7F28-47D4-9426-F79EF647DF49}" type="datetimeFigureOut">
              <a:rPr lang="en-GB" smtClean="0"/>
              <a:t>07/11/2024</a:t>
            </a:fld>
            <a:endParaRPr lang="en-GB"/>
          </a:p>
        </p:txBody>
      </p:sp>
      <p:sp>
        <p:nvSpPr>
          <p:cNvPr id="6" name="Footer Placeholder 5">
            <a:extLst>
              <a:ext uri="{FF2B5EF4-FFF2-40B4-BE49-F238E27FC236}">
                <a16:creationId xmlns:a16="http://schemas.microsoft.com/office/drawing/2014/main" id="{704DE88B-9A13-7F4E-8D97-83F71BD3BA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BE6338-57AD-EAB3-1D76-59A7049ABC3F}"/>
              </a:ext>
            </a:extLst>
          </p:cNvPr>
          <p:cNvSpPr>
            <a:spLocks noGrp="1"/>
          </p:cNvSpPr>
          <p:nvPr>
            <p:ph type="sldNum" sz="quarter" idx="12"/>
          </p:nvPr>
        </p:nvSpPr>
        <p:spPr/>
        <p:txBody>
          <a:bodyPr/>
          <a:lstStyle/>
          <a:p>
            <a:fld id="{11C1A4AB-12EA-4C07-9B7E-02826AB922DC}" type="slidenum">
              <a:rPr lang="en-GB" smtClean="0"/>
              <a:t>‹#›</a:t>
            </a:fld>
            <a:endParaRPr lang="en-GB"/>
          </a:p>
        </p:txBody>
      </p:sp>
    </p:spTree>
    <p:extLst>
      <p:ext uri="{BB962C8B-B14F-4D97-AF65-F5344CB8AC3E}">
        <p14:creationId xmlns:p14="http://schemas.microsoft.com/office/powerpoint/2010/main" val="3699751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7C554-A327-5D8B-5A9B-E075BD3FF1A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CB49514-01D6-9511-03EC-B072F1D0C75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39B356F-DFB6-CEA1-9BB8-0AA1B7DAE898}"/>
              </a:ext>
            </a:extLst>
          </p:cNvPr>
          <p:cNvSpPr>
            <a:spLocks noGrp="1"/>
          </p:cNvSpPr>
          <p:nvPr>
            <p:ph type="dt" sz="half" idx="10"/>
          </p:nvPr>
        </p:nvSpPr>
        <p:spPr/>
        <p:txBody>
          <a:bodyPr/>
          <a:lstStyle/>
          <a:p>
            <a:fld id="{484227F3-7F28-47D4-9426-F79EF647DF49}" type="datetimeFigureOut">
              <a:rPr lang="en-GB" smtClean="0"/>
              <a:t>07/11/2024</a:t>
            </a:fld>
            <a:endParaRPr lang="en-GB"/>
          </a:p>
        </p:txBody>
      </p:sp>
      <p:sp>
        <p:nvSpPr>
          <p:cNvPr id="5" name="Footer Placeholder 4">
            <a:extLst>
              <a:ext uri="{FF2B5EF4-FFF2-40B4-BE49-F238E27FC236}">
                <a16:creationId xmlns:a16="http://schemas.microsoft.com/office/drawing/2014/main" id="{7F8ABAC5-F05E-5B1B-34E2-CDFA73DC8B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6136DF-3FA2-8924-AE24-4E0610837B78}"/>
              </a:ext>
            </a:extLst>
          </p:cNvPr>
          <p:cNvSpPr>
            <a:spLocks noGrp="1"/>
          </p:cNvSpPr>
          <p:nvPr>
            <p:ph type="sldNum" sz="quarter" idx="12"/>
          </p:nvPr>
        </p:nvSpPr>
        <p:spPr/>
        <p:txBody>
          <a:bodyPr/>
          <a:lstStyle/>
          <a:p>
            <a:fld id="{11C1A4AB-12EA-4C07-9B7E-02826AB922DC}" type="slidenum">
              <a:rPr lang="en-GB" smtClean="0"/>
              <a:t>‹#›</a:t>
            </a:fld>
            <a:endParaRPr lang="en-GB"/>
          </a:p>
        </p:txBody>
      </p:sp>
    </p:spTree>
    <p:extLst>
      <p:ext uri="{BB962C8B-B14F-4D97-AF65-F5344CB8AC3E}">
        <p14:creationId xmlns:p14="http://schemas.microsoft.com/office/powerpoint/2010/main" val="25183701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BC4A4D-62B7-181F-F660-A6A5A4AC374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60F3E18-9550-723C-2261-DFD6E4A1C6E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3E815CC-8C03-31AA-CB35-D1176FB82692}"/>
              </a:ext>
            </a:extLst>
          </p:cNvPr>
          <p:cNvSpPr>
            <a:spLocks noGrp="1"/>
          </p:cNvSpPr>
          <p:nvPr>
            <p:ph type="dt" sz="half" idx="10"/>
          </p:nvPr>
        </p:nvSpPr>
        <p:spPr/>
        <p:txBody>
          <a:bodyPr/>
          <a:lstStyle/>
          <a:p>
            <a:fld id="{484227F3-7F28-47D4-9426-F79EF647DF49}" type="datetimeFigureOut">
              <a:rPr lang="en-GB" smtClean="0"/>
              <a:t>07/11/2024</a:t>
            </a:fld>
            <a:endParaRPr lang="en-GB"/>
          </a:p>
        </p:txBody>
      </p:sp>
      <p:sp>
        <p:nvSpPr>
          <p:cNvPr id="5" name="Footer Placeholder 4">
            <a:extLst>
              <a:ext uri="{FF2B5EF4-FFF2-40B4-BE49-F238E27FC236}">
                <a16:creationId xmlns:a16="http://schemas.microsoft.com/office/drawing/2014/main" id="{CF5F9064-D27C-677B-2BBF-E4F1DD9EFD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582C8B-1764-2A9D-AF3A-7899218721EB}"/>
              </a:ext>
            </a:extLst>
          </p:cNvPr>
          <p:cNvSpPr>
            <a:spLocks noGrp="1"/>
          </p:cNvSpPr>
          <p:nvPr>
            <p:ph type="sldNum" sz="quarter" idx="12"/>
          </p:nvPr>
        </p:nvSpPr>
        <p:spPr/>
        <p:txBody>
          <a:bodyPr/>
          <a:lstStyle/>
          <a:p>
            <a:fld id="{11C1A4AB-12EA-4C07-9B7E-02826AB922DC}" type="slidenum">
              <a:rPr lang="en-GB" smtClean="0"/>
              <a:t>‹#›</a:t>
            </a:fld>
            <a:endParaRPr lang="en-GB"/>
          </a:p>
        </p:txBody>
      </p:sp>
    </p:spTree>
    <p:extLst>
      <p:ext uri="{BB962C8B-B14F-4D97-AF65-F5344CB8AC3E}">
        <p14:creationId xmlns:p14="http://schemas.microsoft.com/office/powerpoint/2010/main" val="2657169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FA8748-51E3-BBE4-A0E3-D8C0695745B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DE6F2BD-61FF-34A3-EF80-050668C393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6B3990A-6CF5-8AEC-D625-D8A3459BFF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84227F3-7F28-47D4-9426-F79EF647DF49}" type="datetimeFigureOut">
              <a:rPr lang="en-GB" smtClean="0"/>
              <a:t>07/11/2024</a:t>
            </a:fld>
            <a:endParaRPr lang="en-GB"/>
          </a:p>
        </p:txBody>
      </p:sp>
      <p:sp>
        <p:nvSpPr>
          <p:cNvPr id="5" name="Footer Placeholder 4">
            <a:extLst>
              <a:ext uri="{FF2B5EF4-FFF2-40B4-BE49-F238E27FC236}">
                <a16:creationId xmlns:a16="http://schemas.microsoft.com/office/drawing/2014/main" id="{CAEC9F2A-F052-F295-534B-3FBCCF467C4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3873268-E79D-ED84-864E-D6CDDD2721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1C1A4AB-12EA-4C07-9B7E-02826AB922DC}" type="slidenum">
              <a:rPr lang="en-GB" smtClean="0"/>
              <a:t>‹#›</a:t>
            </a:fld>
            <a:endParaRPr lang="en-GB"/>
          </a:p>
        </p:txBody>
      </p:sp>
    </p:spTree>
    <p:extLst>
      <p:ext uri="{BB962C8B-B14F-4D97-AF65-F5344CB8AC3E}">
        <p14:creationId xmlns:p14="http://schemas.microsoft.com/office/powerpoint/2010/main" val="20452557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hyperlink" Target="https://openclipart.org/detail/196308/evalometer"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journals.plos.org/plosone/article?id=10.1371/journal.pone.0287342"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hyperlink" Target="https://www.comensura.com/insights/hospitality-labour-shortages-why-the-public-private-sectors-need-to-think-outside-the-box" TargetMode="External"/><Relationship Id="rId5" Type="http://schemas.openxmlformats.org/officeDocument/2006/relationships/hyperlink" Target="https://www.lingio.com/blog/how-to-deal-with-staff-shortage#:~:text=This%20strain%20can%20decrease%20productivity,ultimately%20affecting%20customer%20satisfaction%20and" TargetMode="External"/><Relationship Id="rId4" Type="http://schemas.openxmlformats.org/officeDocument/2006/relationships/hyperlink" Target="https://doi.org/10.30525/2500-946X/2020-1-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0A6B802-2A5B-DD1A-84BC-E49FD138191A}"/>
              </a:ext>
            </a:extLst>
          </p:cNvPr>
          <p:cNvSpPr txBox="1"/>
          <p:nvPr/>
        </p:nvSpPr>
        <p:spPr>
          <a:xfrm>
            <a:off x="418792" y="2438401"/>
            <a:ext cx="9031439" cy="2743200"/>
          </a:xfrm>
          <a:prstGeom prst="rect">
            <a:avLst/>
          </a:prstGeom>
          <a:noFill/>
          <a:ln>
            <a:noFill/>
          </a:ln>
        </p:spPr>
        <p:txBody>
          <a:bodyPr vert="horz" lIns="91440" tIns="45720" rIns="91440" bIns="45720" rtlCol="0" anchor="ctr">
            <a:normAutofit/>
          </a:bodyPr>
          <a:lstStyle/>
          <a:p>
            <a:pPr indent="-228600" algn="ctr">
              <a:lnSpc>
                <a:spcPct val="90000"/>
              </a:lnSpc>
              <a:spcAft>
                <a:spcPts val="600"/>
              </a:spcAft>
              <a:buFont typeface="Arial" panose="020B0604020202020204" pitchFamily="34" charset="0"/>
              <a:buChar char="•"/>
            </a:pPr>
            <a:r>
              <a:rPr lang="en-US" dirty="0">
                <a:solidFill>
                  <a:schemeClr val="tx2"/>
                </a:solidFill>
              </a:rPr>
              <a:t>Module code and name:</a:t>
            </a:r>
            <a:r>
              <a:rPr lang="en-US" b="1" dirty="0">
                <a:solidFill>
                  <a:schemeClr val="tx2"/>
                </a:solidFill>
              </a:rPr>
              <a:t> 	Contemporary  Themes in the Hotel and Hospitality Sector BMIH6001.</a:t>
            </a:r>
          </a:p>
          <a:p>
            <a:pPr indent="-228600">
              <a:lnSpc>
                <a:spcPct val="90000"/>
              </a:lnSpc>
              <a:spcAft>
                <a:spcPts val="600"/>
              </a:spcAft>
              <a:buFont typeface="Arial" panose="020B0604020202020204" pitchFamily="34" charset="0"/>
              <a:buChar char="•"/>
            </a:pPr>
            <a:r>
              <a:rPr lang="en-US" dirty="0">
                <a:solidFill>
                  <a:schemeClr val="tx2"/>
                </a:solidFill>
              </a:rPr>
              <a:t>Student name:	</a:t>
            </a:r>
            <a:r>
              <a:rPr lang="en-US" b="1" dirty="0">
                <a:solidFill>
                  <a:schemeClr val="tx2"/>
                </a:solidFill>
              </a:rPr>
              <a:t>Monica Lezaar</a:t>
            </a:r>
          </a:p>
          <a:p>
            <a:pPr indent="-228600">
              <a:lnSpc>
                <a:spcPct val="90000"/>
              </a:lnSpc>
              <a:spcAft>
                <a:spcPts val="600"/>
              </a:spcAft>
              <a:buFont typeface="Arial" panose="020B0604020202020204" pitchFamily="34" charset="0"/>
              <a:buChar char="•"/>
            </a:pPr>
            <a:r>
              <a:rPr lang="en-US" dirty="0">
                <a:solidFill>
                  <a:schemeClr val="tx2"/>
                </a:solidFill>
              </a:rPr>
              <a:t>Student ID number:</a:t>
            </a:r>
            <a:r>
              <a:rPr lang="en-US" b="1" dirty="0">
                <a:solidFill>
                  <a:schemeClr val="tx2"/>
                </a:solidFill>
              </a:rPr>
              <a:t>  2117385</a:t>
            </a:r>
          </a:p>
          <a:p>
            <a:pPr indent="-228600">
              <a:lnSpc>
                <a:spcPct val="90000"/>
              </a:lnSpc>
              <a:spcAft>
                <a:spcPts val="600"/>
              </a:spcAft>
              <a:buFont typeface="Arial" panose="020B0604020202020204" pitchFamily="34" charset="0"/>
              <a:buChar char="•"/>
            </a:pPr>
            <a:r>
              <a:rPr lang="en-US" dirty="0">
                <a:solidFill>
                  <a:schemeClr val="tx2"/>
                </a:solidFill>
              </a:rPr>
              <a:t>Lecture’s name:	</a:t>
            </a:r>
            <a:r>
              <a:rPr lang="en-US" b="1" dirty="0">
                <a:solidFill>
                  <a:schemeClr val="tx2"/>
                </a:solidFill>
              </a:rPr>
              <a:t>Dr. Ernest Balutie Wavei</a:t>
            </a:r>
          </a:p>
          <a:p>
            <a:pPr indent="-228600">
              <a:lnSpc>
                <a:spcPct val="90000"/>
              </a:lnSpc>
              <a:spcAft>
                <a:spcPts val="600"/>
              </a:spcAft>
              <a:buFont typeface="Arial" panose="020B0604020202020204" pitchFamily="34" charset="0"/>
              <a:buChar char="•"/>
            </a:pPr>
            <a:endParaRPr lang="en-US" b="1" dirty="0">
              <a:solidFill>
                <a:schemeClr val="tx2"/>
              </a:solidFill>
            </a:endParaRPr>
          </a:p>
        </p:txBody>
      </p:sp>
      <p:sp>
        <p:nvSpPr>
          <p:cNvPr id="7" name="Title 6">
            <a:extLst>
              <a:ext uri="{FF2B5EF4-FFF2-40B4-BE49-F238E27FC236}">
                <a16:creationId xmlns:a16="http://schemas.microsoft.com/office/drawing/2014/main" id="{CE0FFF14-FE50-41FC-E339-3CDF7A5705CD}"/>
              </a:ext>
            </a:extLst>
          </p:cNvPr>
          <p:cNvSpPr>
            <a:spLocks noGrp="1"/>
          </p:cNvSpPr>
          <p:nvPr>
            <p:ph type="title"/>
          </p:nvPr>
        </p:nvSpPr>
        <p:spPr>
          <a:xfrm>
            <a:off x="838200" y="176981"/>
            <a:ext cx="10515600" cy="2192593"/>
          </a:xfrm>
        </p:spPr>
        <p:txBody>
          <a:bodyPr>
            <a:normAutofit fontScale="90000"/>
          </a:bodyPr>
          <a:lstStyle/>
          <a:p>
            <a:br>
              <a:rPr lang="en-GB" dirty="0"/>
            </a:br>
            <a:r>
              <a:rPr lang="en-GB" sz="5300" b="1" dirty="0"/>
              <a:t>The impact of Staff Shortages and Labor Challenges in hospitality and how they affect customer service</a:t>
            </a:r>
            <a:br>
              <a:rPr lang="en-GB" dirty="0"/>
            </a:br>
            <a:endParaRPr lang="en-GB" dirty="0"/>
          </a:p>
        </p:txBody>
      </p:sp>
      <p:pic>
        <p:nvPicPr>
          <p:cNvPr id="11" name="Picture 10">
            <a:extLst>
              <a:ext uri="{FF2B5EF4-FFF2-40B4-BE49-F238E27FC236}">
                <a16:creationId xmlns:a16="http://schemas.microsoft.com/office/drawing/2014/main" id="{5BEE97B0-D4D1-BB82-D2AD-4093F541051F}"/>
              </a:ext>
            </a:extLst>
          </p:cNvPr>
          <p:cNvPicPr>
            <a:picLocks noChangeAspect="1"/>
          </p:cNvPicPr>
          <p:nvPr/>
        </p:nvPicPr>
        <p:blipFill>
          <a:blip r:embed="rId2"/>
          <a:stretch>
            <a:fillRect/>
          </a:stretch>
        </p:blipFill>
        <p:spPr>
          <a:xfrm>
            <a:off x="6685936" y="3313472"/>
            <a:ext cx="5087272" cy="3127580"/>
          </a:xfrm>
          <a:prstGeom prst="rect">
            <a:avLst/>
          </a:prstGeom>
        </p:spPr>
      </p:pic>
    </p:spTree>
    <p:extLst>
      <p:ext uri="{BB962C8B-B14F-4D97-AF65-F5344CB8AC3E}">
        <p14:creationId xmlns:p14="http://schemas.microsoft.com/office/powerpoint/2010/main" val="26951117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1C2E3A9-B553-47E7-CEED-6C07CEF1758D}"/>
              </a:ext>
            </a:extLst>
          </p:cNvPr>
          <p:cNvPicPr>
            <a:picLocks noChangeAspect="1"/>
          </p:cNvPicPr>
          <p:nvPr/>
        </p:nvPicPr>
        <p:blipFill>
          <a:blip r:embed="rId3"/>
          <a:stretch>
            <a:fillRect/>
          </a:stretch>
        </p:blipFill>
        <p:spPr>
          <a:xfrm>
            <a:off x="8691716" y="2241755"/>
            <a:ext cx="3097160" cy="2890684"/>
          </a:xfrm>
          <a:prstGeom prst="rect">
            <a:avLst/>
          </a:prstGeom>
        </p:spPr>
      </p:pic>
      <p:sp>
        <p:nvSpPr>
          <p:cNvPr id="6" name="TextBox 5">
            <a:extLst>
              <a:ext uri="{FF2B5EF4-FFF2-40B4-BE49-F238E27FC236}">
                <a16:creationId xmlns:a16="http://schemas.microsoft.com/office/drawing/2014/main" id="{77421DFE-CA7E-ED99-6F0C-12AE58B8E9E6}"/>
              </a:ext>
            </a:extLst>
          </p:cNvPr>
          <p:cNvSpPr txBox="1"/>
          <p:nvPr/>
        </p:nvSpPr>
        <p:spPr>
          <a:xfrm>
            <a:off x="403124" y="2241755"/>
            <a:ext cx="6636773" cy="2644877"/>
          </a:xfrm>
          <a:prstGeom prst="rect">
            <a:avLst/>
          </a:prstGeom>
        </p:spPr>
        <p:txBody>
          <a:bodyPr vert="horz" lIns="91440" tIns="45720" rIns="91440" bIns="45720" rtlCol="0" anchor="t">
            <a:normAutofit lnSpcReduction="10000"/>
          </a:bodyPr>
          <a:lstStyle/>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r>
              <a:rPr lang="en-GB" sz="2400" dirty="0"/>
              <a:t>The labour shortage is critical, impacting key roles like front office, chefs, and housekeeping. (Ņikadimovs &amp;   Ivanchenko, 2020)</a:t>
            </a:r>
          </a:p>
          <a:p>
            <a:pPr indent="-228600">
              <a:lnSpc>
                <a:spcPct val="90000"/>
              </a:lnSpc>
              <a:spcAft>
                <a:spcPts val="600"/>
              </a:spcAft>
              <a:buFont typeface="Arial" panose="020B0604020202020204" pitchFamily="34" charset="0"/>
              <a:buChar char="•"/>
            </a:pPr>
            <a:endParaRPr lang="en-GB" sz="2400" dirty="0"/>
          </a:p>
          <a:p>
            <a:pPr indent="-228600">
              <a:lnSpc>
                <a:spcPct val="90000"/>
              </a:lnSpc>
              <a:spcAft>
                <a:spcPts val="600"/>
              </a:spcAft>
              <a:buFont typeface="Arial" panose="020B0604020202020204" pitchFamily="34" charset="0"/>
              <a:buChar char="•"/>
            </a:pPr>
            <a:r>
              <a:rPr lang="en-GB" sz="2400" dirty="0"/>
              <a:t>  The COVID-19 pandemic led to industry lockdowns and furloughs, forcing many to seek new jobs.  </a:t>
            </a:r>
          </a:p>
        </p:txBody>
      </p:sp>
      <p:sp>
        <p:nvSpPr>
          <p:cNvPr id="3" name="Title 2">
            <a:extLst>
              <a:ext uri="{FF2B5EF4-FFF2-40B4-BE49-F238E27FC236}">
                <a16:creationId xmlns:a16="http://schemas.microsoft.com/office/drawing/2014/main" id="{F03D32BF-0960-770F-E752-D9A272A5F331}"/>
              </a:ext>
            </a:extLst>
          </p:cNvPr>
          <p:cNvSpPr>
            <a:spLocks noGrp="1"/>
          </p:cNvSpPr>
          <p:nvPr>
            <p:ph type="title"/>
          </p:nvPr>
        </p:nvSpPr>
        <p:spPr>
          <a:xfrm>
            <a:off x="403123" y="344130"/>
            <a:ext cx="11602063" cy="1071716"/>
          </a:xfrm>
        </p:spPr>
        <p:txBody>
          <a:bodyPr>
            <a:normAutofit/>
          </a:bodyPr>
          <a:lstStyle/>
          <a:p>
            <a:r>
              <a:rPr lang="en-US" sz="4800" b="1" dirty="0"/>
              <a:t>The Hotel Industry and Staff Shortages</a:t>
            </a:r>
            <a:r>
              <a:rPr lang="en-US" sz="4800" dirty="0"/>
              <a:t>:</a:t>
            </a:r>
            <a:endParaRPr lang="en-GB" sz="4800" dirty="0"/>
          </a:p>
        </p:txBody>
      </p:sp>
    </p:spTree>
    <p:extLst>
      <p:ext uri="{BB962C8B-B14F-4D97-AF65-F5344CB8AC3E}">
        <p14:creationId xmlns:p14="http://schemas.microsoft.com/office/powerpoint/2010/main" val="35200971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B141C1B-2619-B78A-94C2-972F8DE1151C}"/>
              </a:ext>
            </a:extLst>
          </p:cNvPr>
          <p:cNvSpPr txBox="1"/>
          <p:nvPr/>
        </p:nvSpPr>
        <p:spPr>
          <a:xfrm>
            <a:off x="147486" y="0"/>
            <a:ext cx="10795818" cy="1569660"/>
          </a:xfrm>
          <a:prstGeom prst="rect">
            <a:avLst/>
          </a:prstGeom>
          <a:noFill/>
        </p:spPr>
        <p:txBody>
          <a:bodyPr wrap="square">
            <a:spAutoFit/>
          </a:bodyPr>
          <a:lstStyle/>
          <a:p>
            <a:r>
              <a:rPr lang="en-GB" sz="4800" b="1" dirty="0"/>
              <a:t> The gaps of staff shortages in hospitality industry</a:t>
            </a:r>
          </a:p>
        </p:txBody>
      </p:sp>
      <p:sp>
        <p:nvSpPr>
          <p:cNvPr id="6" name="TextBox 5">
            <a:extLst>
              <a:ext uri="{FF2B5EF4-FFF2-40B4-BE49-F238E27FC236}">
                <a16:creationId xmlns:a16="http://schemas.microsoft.com/office/drawing/2014/main" id="{73B4ABAD-7EFE-4105-9C21-50BFCC55426E}"/>
              </a:ext>
            </a:extLst>
          </p:cNvPr>
          <p:cNvSpPr txBox="1"/>
          <p:nvPr/>
        </p:nvSpPr>
        <p:spPr>
          <a:xfrm>
            <a:off x="575188" y="3271287"/>
            <a:ext cx="5520812" cy="2585323"/>
          </a:xfrm>
          <a:prstGeom prst="rect">
            <a:avLst/>
          </a:prstGeom>
          <a:noFill/>
        </p:spPr>
        <p:txBody>
          <a:bodyPr wrap="square">
            <a:spAutoFit/>
          </a:bodyPr>
          <a:lstStyle/>
          <a:p>
            <a:pPr marL="342900" indent="-342900">
              <a:buFontTx/>
              <a:buChar char="-"/>
            </a:pPr>
            <a:r>
              <a:rPr lang="en-GB" sz="2400" dirty="0"/>
              <a:t>including long hours.</a:t>
            </a:r>
          </a:p>
          <a:p>
            <a:pPr marL="342900" indent="-342900">
              <a:buFontTx/>
              <a:buChar char="-"/>
            </a:pPr>
            <a:r>
              <a:rPr lang="en-GB" sz="2400" dirty="0"/>
              <a:t>low pay.</a:t>
            </a:r>
          </a:p>
          <a:p>
            <a:pPr marL="342900" indent="-342900">
              <a:buFontTx/>
              <a:buChar char="-"/>
            </a:pPr>
            <a:r>
              <a:rPr lang="en-GB" sz="2400" dirty="0"/>
              <a:t>Brexit caused many EU workers to return home, further exacerbating the shortage. (Wawman. 2023)</a:t>
            </a:r>
          </a:p>
          <a:p>
            <a:pPr marL="342900" indent="-342900">
              <a:buFontTx/>
              <a:buChar char="-"/>
            </a:pPr>
            <a:endParaRPr lang="en-GB" sz="2400" dirty="0"/>
          </a:p>
          <a:p>
            <a:endParaRPr lang="en-GB" dirty="0"/>
          </a:p>
        </p:txBody>
      </p:sp>
      <p:pic>
        <p:nvPicPr>
          <p:cNvPr id="3" name="Picture 2">
            <a:extLst>
              <a:ext uri="{FF2B5EF4-FFF2-40B4-BE49-F238E27FC236}">
                <a16:creationId xmlns:a16="http://schemas.microsoft.com/office/drawing/2014/main" id="{3FE0A7F3-B324-EF6B-1376-CBB4CB057CED}"/>
              </a:ext>
            </a:extLst>
          </p:cNvPr>
          <p:cNvPicPr>
            <a:picLocks noChangeAspect="1"/>
          </p:cNvPicPr>
          <p:nvPr/>
        </p:nvPicPr>
        <p:blipFill>
          <a:blip r:embed="rId3"/>
          <a:stretch>
            <a:fillRect/>
          </a:stretch>
        </p:blipFill>
        <p:spPr>
          <a:xfrm>
            <a:off x="8146024" y="1905201"/>
            <a:ext cx="3583859" cy="3664773"/>
          </a:xfrm>
          <a:prstGeom prst="rect">
            <a:avLst/>
          </a:prstGeom>
        </p:spPr>
      </p:pic>
    </p:spTree>
    <p:extLst>
      <p:ext uri="{BB962C8B-B14F-4D97-AF65-F5344CB8AC3E}">
        <p14:creationId xmlns:p14="http://schemas.microsoft.com/office/powerpoint/2010/main" val="11647903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9EA796A-386C-0B7E-A2BE-7D5996DF7FC7}"/>
              </a:ext>
            </a:extLst>
          </p:cNvPr>
          <p:cNvSpPr txBox="1"/>
          <p:nvPr/>
        </p:nvSpPr>
        <p:spPr>
          <a:xfrm>
            <a:off x="628834" y="2286083"/>
            <a:ext cx="6175089" cy="3416320"/>
          </a:xfrm>
          <a:prstGeom prst="rect">
            <a:avLst/>
          </a:prstGeom>
          <a:noFill/>
        </p:spPr>
        <p:txBody>
          <a:bodyPr wrap="square">
            <a:spAutoFit/>
          </a:bodyPr>
          <a:lstStyle/>
          <a:p>
            <a:pPr marL="342900" indent="-342900">
              <a:buFont typeface="Arial" panose="020B0604020202020204" pitchFamily="34" charset="0"/>
              <a:buChar char="•"/>
            </a:pPr>
            <a:r>
              <a:rPr lang="en-GB" sz="2400" dirty="0"/>
              <a:t>Reduced quality of service and customer satisfaction. </a:t>
            </a:r>
          </a:p>
          <a:p>
            <a:pPr marL="342900" indent="-342900">
              <a:buFont typeface="Arial" panose="020B0604020202020204" pitchFamily="34" charset="0"/>
              <a:buChar char="•"/>
            </a:pPr>
            <a:r>
              <a:rPr lang="en-GB" sz="2400" dirty="0"/>
              <a:t>Decreased profitability and operational efficiency.   </a:t>
            </a:r>
          </a:p>
          <a:p>
            <a:pPr marL="342900" indent="-342900">
              <a:buFont typeface="Arial" panose="020B0604020202020204" pitchFamily="34" charset="0"/>
              <a:buChar char="•"/>
            </a:pPr>
            <a:r>
              <a:rPr lang="en-GB" sz="2400" dirty="0"/>
              <a:t>Impact on Employee Engagement and Morale. (Selander,2024)</a:t>
            </a:r>
          </a:p>
          <a:p>
            <a:r>
              <a:rPr lang="en-GB" sz="2400" dirty="0"/>
              <a:t> (e.g.: Employees that feel overworked, undervalued, and unsupported may have low motivation and job satisfaction).</a:t>
            </a:r>
          </a:p>
        </p:txBody>
      </p:sp>
      <p:sp>
        <p:nvSpPr>
          <p:cNvPr id="4" name="Title 3">
            <a:extLst>
              <a:ext uri="{FF2B5EF4-FFF2-40B4-BE49-F238E27FC236}">
                <a16:creationId xmlns:a16="http://schemas.microsoft.com/office/drawing/2014/main" id="{708CCE38-4162-64FB-8151-2D897F8185F1}"/>
              </a:ext>
            </a:extLst>
          </p:cNvPr>
          <p:cNvSpPr>
            <a:spLocks noGrp="1"/>
          </p:cNvSpPr>
          <p:nvPr>
            <p:ph type="title"/>
          </p:nvPr>
        </p:nvSpPr>
        <p:spPr>
          <a:xfrm>
            <a:off x="838200" y="365126"/>
            <a:ext cx="8777748" cy="1208036"/>
          </a:xfrm>
        </p:spPr>
        <p:txBody>
          <a:bodyPr>
            <a:noAutofit/>
          </a:bodyPr>
          <a:lstStyle/>
          <a:p>
            <a:r>
              <a:rPr lang="en-GB" sz="4800" b="1" dirty="0"/>
              <a:t>Impact of Labour Shortage</a:t>
            </a:r>
          </a:p>
        </p:txBody>
      </p:sp>
      <p:pic>
        <p:nvPicPr>
          <p:cNvPr id="6" name="Picture 5">
            <a:extLst>
              <a:ext uri="{FF2B5EF4-FFF2-40B4-BE49-F238E27FC236}">
                <a16:creationId xmlns:a16="http://schemas.microsoft.com/office/drawing/2014/main" id="{22806239-94B3-6388-7418-8E2D34027D7F}"/>
              </a:ext>
            </a:extLst>
          </p:cNvPr>
          <p:cNvPicPr>
            <a:picLocks noChangeAspect="1"/>
          </p:cNvPicPr>
          <p:nvPr/>
        </p:nvPicPr>
        <p:blipFill>
          <a:blip r:embed="rId2"/>
          <a:stretch>
            <a:fillRect/>
          </a:stretch>
        </p:blipFill>
        <p:spPr>
          <a:xfrm>
            <a:off x="7108723" y="2286081"/>
            <a:ext cx="5083277" cy="3416321"/>
          </a:xfrm>
          <a:prstGeom prst="rect">
            <a:avLst/>
          </a:prstGeom>
        </p:spPr>
      </p:pic>
    </p:spTree>
    <p:extLst>
      <p:ext uri="{BB962C8B-B14F-4D97-AF65-F5344CB8AC3E}">
        <p14:creationId xmlns:p14="http://schemas.microsoft.com/office/powerpoint/2010/main" val="3919323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5FECEDA-B2CC-A35F-15DF-CBCABE5544C0}"/>
              </a:ext>
            </a:extLst>
          </p:cNvPr>
          <p:cNvSpPr txBox="1"/>
          <p:nvPr/>
        </p:nvSpPr>
        <p:spPr>
          <a:xfrm>
            <a:off x="353961" y="1956620"/>
            <a:ext cx="7796981" cy="3785652"/>
          </a:xfrm>
          <a:prstGeom prst="rect">
            <a:avLst/>
          </a:prstGeom>
          <a:noFill/>
        </p:spPr>
        <p:txBody>
          <a:bodyPr wrap="square">
            <a:spAutoFit/>
          </a:bodyPr>
          <a:lstStyle/>
          <a:p>
            <a:r>
              <a:rPr lang="en-GB" sz="2400" b="1" dirty="0"/>
              <a:t>Political: </a:t>
            </a:r>
            <a:r>
              <a:rPr lang="en-GB" sz="2400" dirty="0"/>
              <a:t>Government policies, fiscal policies, and political instability can impact tourism and the availability of skilled workers.  </a:t>
            </a:r>
          </a:p>
          <a:p>
            <a:r>
              <a:rPr lang="en-GB" sz="2400" b="1" dirty="0"/>
              <a:t>Economic: </a:t>
            </a:r>
            <a:r>
              <a:rPr lang="en-GB" sz="2400" dirty="0"/>
              <a:t>Brexit and the COVID-19 pandemic have decreased sales, increased costs, and created economic uncertainty.  (Gupta et al, 2023). </a:t>
            </a:r>
          </a:p>
          <a:p>
            <a:r>
              <a:rPr lang="en-GB" sz="2400" b="1" dirty="0"/>
              <a:t>Social: </a:t>
            </a:r>
            <a:r>
              <a:rPr lang="en-GB" sz="2400" dirty="0"/>
              <a:t>Changing social dynamics, including age diversity, multiculturalism, and demographic factors, influence workforce needs and customer expectations.  </a:t>
            </a:r>
          </a:p>
          <a:p>
            <a:r>
              <a:rPr lang="en-GB" sz="2400" dirty="0"/>
              <a:t> </a:t>
            </a:r>
          </a:p>
        </p:txBody>
      </p:sp>
      <p:sp>
        <p:nvSpPr>
          <p:cNvPr id="9" name="Title 8">
            <a:extLst>
              <a:ext uri="{FF2B5EF4-FFF2-40B4-BE49-F238E27FC236}">
                <a16:creationId xmlns:a16="http://schemas.microsoft.com/office/drawing/2014/main" id="{7E754F2E-638B-0407-D7C5-14B86EC3736E}"/>
              </a:ext>
            </a:extLst>
          </p:cNvPr>
          <p:cNvSpPr>
            <a:spLocks noGrp="1"/>
          </p:cNvSpPr>
          <p:nvPr>
            <p:ph type="title"/>
          </p:nvPr>
        </p:nvSpPr>
        <p:spPr>
          <a:xfrm>
            <a:off x="838200" y="365125"/>
            <a:ext cx="4038600" cy="736089"/>
          </a:xfrm>
        </p:spPr>
        <p:txBody>
          <a:bodyPr>
            <a:noAutofit/>
          </a:bodyPr>
          <a:lstStyle/>
          <a:p>
            <a:r>
              <a:rPr lang="en-GB" sz="4800" dirty="0"/>
              <a:t>Pestle analysis: </a:t>
            </a:r>
          </a:p>
        </p:txBody>
      </p:sp>
      <p:pic>
        <p:nvPicPr>
          <p:cNvPr id="10" name="Picture 9">
            <a:extLst>
              <a:ext uri="{FF2B5EF4-FFF2-40B4-BE49-F238E27FC236}">
                <a16:creationId xmlns:a16="http://schemas.microsoft.com/office/drawing/2014/main" id="{0DEAEFC5-1DC0-8F56-FA17-24D93E23C5C3}"/>
              </a:ext>
            </a:extLst>
          </p:cNvPr>
          <p:cNvPicPr>
            <a:picLocks noChangeAspect="1"/>
          </p:cNvPicPr>
          <p:nvPr/>
        </p:nvPicPr>
        <p:blipFill>
          <a:blip r:embed="rId3"/>
          <a:stretch>
            <a:fillRect/>
          </a:stretch>
        </p:blipFill>
        <p:spPr>
          <a:xfrm>
            <a:off x="8229600" y="1759975"/>
            <a:ext cx="3608439" cy="3664988"/>
          </a:xfrm>
          <a:prstGeom prst="rect">
            <a:avLst/>
          </a:prstGeom>
        </p:spPr>
      </p:pic>
    </p:spTree>
    <p:extLst>
      <p:ext uri="{BB962C8B-B14F-4D97-AF65-F5344CB8AC3E}">
        <p14:creationId xmlns:p14="http://schemas.microsoft.com/office/powerpoint/2010/main" val="5274320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D3C30-9537-2253-5CB1-2AE1A5C2237A}"/>
              </a:ext>
            </a:extLst>
          </p:cNvPr>
          <p:cNvSpPr>
            <a:spLocks noGrp="1"/>
          </p:cNvSpPr>
          <p:nvPr>
            <p:ph type="title"/>
          </p:nvPr>
        </p:nvSpPr>
        <p:spPr/>
        <p:txBody>
          <a:bodyPr>
            <a:normAutofit/>
          </a:bodyPr>
          <a:lstStyle/>
          <a:p>
            <a:r>
              <a:rPr lang="en-GB" sz="4800" dirty="0"/>
              <a:t>Pestle analysis: </a:t>
            </a:r>
          </a:p>
        </p:txBody>
      </p:sp>
      <p:sp>
        <p:nvSpPr>
          <p:cNvPr id="4" name="TextBox 3">
            <a:extLst>
              <a:ext uri="{FF2B5EF4-FFF2-40B4-BE49-F238E27FC236}">
                <a16:creationId xmlns:a16="http://schemas.microsoft.com/office/drawing/2014/main" id="{314F2A17-B966-4AC9-27E0-1DEF3D175C48}"/>
              </a:ext>
            </a:extLst>
          </p:cNvPr>
          <p:cNvSpPr txBox="1"/>
          <p:nvPr/>
        </p:nvSpPr>
        <p:spPr>
          <a:xfrm>
            <a:off x="838200" y="2521394"/>
            <a:ext cx="7256206" cy="3416320"/>
          </a:xfrm>
          <a:prstGeom prst="rect">
            <a:avLst/>
          </a:prstGeom>
          <a:noFill/>
        </p:spPr>
        <p:txBody>
          <a:bodyPr wrap="square">
            <a:spAutoFit/>
          </a:bodyPr>
          <a:lstStyle/>
          <a:p>
            <a:r>
              <a:rPr lang="en-GB" sz="2400" b="1" dirty="0"/>
              <a:t>Technological: </a:t>
            </a:r>
            <a:r>
              <a:rPr lang="en-GB" sz="2400" dirty="0"/>
              <a:t>Automation, technology dependence, and the digital divide require new skills and may limit the pool of qualified candidates.</a:t>
            </a:r>
          </a:p>
          <a:p>
            <a:r>
              <a:rPr lang="en-GB" sz="2400" dirty="0"/>
              <a:t> </a:t>
            </a:r>
            <a:r>
              <a:rPr lang="en-GB" sz="2400" b="1" dirty="0"/>
              <a:t>Legal: </a:t>
            </a:r>
            <a:r>
              <a:rPr lang="en-GB" sz="2400" dirty="0"/>
              <a:t>Licensing laws, health and safety regulations, employment laws, and data protection rules impact operations and require careful navigation. </a:t>
            </a:r>
          </a:p>
          <a:p>
            <a:r>
              <a:rPr lang="en-GB" sz="2400" dirty="0"/>
              <a:t> </a:t>
            </a:r>
            <a:r>
              <a:rPr lang="en-GB" sz="2400" b="1" dirty="0"/>
              <a:t>Environmental: </a:t>
            </a:r>
            <a:r>
              <a:rPr lang="en-GB" sz="2400" dirty="0"/>
              <a:t>Climate change and the demand for sustainable practices require adaptation and proactive measures.   </a:t>
            </a:r>
          </a:p>
        </p:txBody>
      </p:sp>
      <p:pic>
        <p:nvPicPr>
          <p:cNvPr id="6" name="Picture 5">
            <a:extLst>
              <a:ext uri="{FF2B5EF4-FFF2-40B4-BE49-F238E27FC236}">
                <a16:creationId xmlns:a16="http://schemas.microsoft.com/office/drawing/2014/main" id="{F5A3688E-FA7D-6445-62D2-8BF9F8A4FF27}"/>
              </a:ext>
            </a:extLst>
          </p:cNvPr>
          <p:cNvPicPr>
            <a:picLocks noChangeAspect="1"/>
          </p:cNvPicPr>
          <p:nvPr/>
        </p:nvPicPr>
        <p:blipFill>
          <a:blip r:embed="rId2"/>
          <a:stretch>
            <a:fillRect/>
          </a:stretch>
        </p:blipFill>
        <p:spPr>
          <a:xfrm>
            <a:off x="8094406" y="2521394"/>
            <a:ext cx="3775126" cy="3416320"/>
          </a:xfrm>
          <a:prstGeom prst="rect">
            <a:avLst/>
          </a:prstGeom>
        </p:spPr>
      </p:pic>
    </p:spTree>
    <p:extLst>
      <p:ext uri="{BB962C8B-B14F-4D97-AF65-F5344CB8AC3E}">
        <p14:creationId xmlns:p14="http://schemas.microsoft.com/office/powerpoint/2010/main" val="28494443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5A427E2-99EB-61EE-7486-24E52445EDA6}"/>
              </a:ext>
            </a:extLst>
          </p:cNvPr>
          <p:cNvSpPr txBox="1"/>
          <p:nvPr/>
        </p:nvSpPr>
        <p:spPr>
          <a:xfrm>
            <a:off x="922247" y="2017175"/>
            <a:ext cx="6195317" cy="4247317"/>
          </a:xfrm>
          <a:prstGeom prst="rect">
            <a:avLst/>
          </a:prstGeom>
          <a:noFill/>
        </p:spPr>
        <p:txBody>
          <a:bodyPr wrap="square">
            <a:spAutoFit/>
          </a:bodyPr>
          <a:lstStyle/>
          <a:p>
            <a:endParaRPr lang="en-GB" dirty="0"/>
          </a:p>
          <a:p>
            <a:endParaRPr lang="en-GB" dirty="0"/>
          </a:p>
          <a:p>
            <a:endParaRPr lang="en-GB" dirty="0"/>
          </a:p>
          <a:p>
            <a:pPr marL="285750" indent="-285750">
              <a:buFont typeface="Arial" panose="020B0604020202020204" pitchFamily="34" charset="0"/>
              <a:buChar char="•"/>
            </a:pPr>
            <a:r>
              <a:rPr lang="en-GB" sz="2400" b="1" dirty="0"/>
              <a:t>Policies options:</a:t>
            </a:r>
          </a:p>
          <a:p>
            <a:r>
              <a:rPr lang="en-GB" sz="2400" dirty="0"/>
              <a:t>Training and Skill Development </a:t>
            </a:r>
          </a:p>
          <a:p>
            <a:r>
              <a:rPr lang="en-GB" sz="2400" dirty="0"/>
              <a:t>Reforming Immigration</a:t>
            </a:r>
          </a:p>
          <a:p>
            <a:r>
              <a:rPr lang="en-GB" sz="2400" dirty="0"/>
              <a:t>Support childcare</a:t>
            </a:r>
          </a:p>
          <a:p>
            <a:r>
              <a:rPr lang="en-GB" sz="2400" dirty="0"/>
              <a:t>Flexibility </a:t>
            </a:r>
          </a:p>
          <a:p>
            <a:endParaRPr lang="en-GB" sz="2400" b="1" dirty="0"/>
          </a:p>
          <a:p>
            <a:pPr marL="285750" indent="-285750">
              <a:buFont typeface="Arial" panose="020B0604020202020204" pitchFamily="34" charset="0"/>
              <a:buChar char="•"/>
            </a:pPr>
            <a:r>
              <a:rPr lang="en-GB" sz="2400" b="1" dirty="0"/>
              <a:t>Management options:</a:t>
            </a:r>
          </a:p>
          <a:p>
            <a:r>
              <a:rPr lang="en-GB" sz="2400" b="1" dirty="0"/>
              <a:t>.</a:t>
            </a:r>
            <a:r>
              <a:rPr lang="en-GB" sz="2400" dirty="0"/>
              <a:t>Encouraging Overtime</a:t>
            </a:r>
          </a:p>
          <a:p>
            <a:r>
              <a:rPr lang="en-GB" sz="2400" dirty="0"/>
              <a:t>.Benefits and compensations</a:t>
            </a:r>
          </a:p>
        </p:txBody>
      </p:sp>
      <p:sp>
        <p:nvSpPr>
          <p:cNvPr id="4" name="Text Placeholder 3">
            <a:extLst>
              <a:ext uri="{FF2B5EF4-FFF2-40B4-BE49-F238E27FC236}">
                <a16:creationId xmlns:a16="http://schemas.microsoft.com/office/drawing/2014/main" id="{56B707A8-ECC7-1116-524D-AB9CF4BF5C0D}"/>
              </a:ext>
            </a:extLst>
          </p:cNvPr>
          <p:cNvSpPr>
            <a:spLocks noGrp="1"/>
          </p:cNvSpPr>
          <p:nvPr>
            <p:ph type="body" idx="1"/>
          </p:nvPr>
        </p:nvSpPr>
        <p:spPr>
          <a:xfrm>
            <a:off x="399231" y="298332"/>
            <a:ext cx="7584563" cy="1432145"/>
          </a:xfrm>
        </p:spPr>
        <p:txBody>
          <a:bodyPr>
            <a:normAutofit/>
          </a:bodyPr>
          <a:lstStyle/>
          <a:p>
            <a:r>
              <a:rPr lang="en-GB" sz="4800" b="1" dirty="0"/>
              <a:t>Evaluate future policy and management options:</a:t>
            </a:r>
          </a:p>
          <a:p>
            <a:endParaRPr lang="en-GB" dirty="0"/>
          </a:p>
        </p:txBody>
      </p:sp>
      <p:pic>
        <p:nvPicPr>
          <p:cNvPr id="7" name="Picture 6" descr="A speedometer with a black needle&#10;&#10;Description automatically generated">
            <a:extLst>
              <a:ext uri="{FF2B5EF4-FFF2-40B4-BE49-F238E27FC236}">
                <a16:creationId xmlns:a16="http://schemas.microsoft.com/office/drawing/2014/main" id="{72FBAF77-5D75-4251-FD09-C9318C47725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982238" y="2366309"/>
            <a:ext cx="4795471" cy="3090594"/>
          </a:xfrm>
          <a:prstGeom prst="rect">
            <a:avLst/>
          </a:prstGeom>
        </p:spPr>
      </p:pic>
    </p:spTree>
    <p:extLst>
      <p:ext uri="{BB962C8B-B14F-4D97-AF65-F5344CB8AC3E}">
        <p14:creationId xmlns:p14="http://schemas.microsoft.com/office/powerpoint/2010/main" val="38825684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7C34A2D-E48F-A436-5C6A-E08722AD0270}"/>
              </a:ext>
            </a:extLst>
          </p:cNvPr>
          <p:cNvPicPr>
            <a:picLocks noChangeAspect="1"/>
          </p:cNvPicPr>
          <p:nvPr/>
        </p:nvPicPr>
        <p:blipFill>
          <a:blip r:embed="rId3"/>
          <a:stretch>
            <a:fillRect/>
          </a:stretch>
        </p:blipFill>
        <p:spPr>
          <a:xfrm>
            <a:off x="446155" y="328247"/>
            <a:ext cx="5030413" cy="1697198"/>
          </a:xfrm>
          <a:prstGeom prst="rect">
            <a:avLst/>
          </a:prstGeom>
        </p:spPr>
      </p:pic>
      <p:sp>
        <p:nvSpPr>
          <p:cNvPr id="4" name="TextBox 3">
            <a:extLst>
              <a:ext uri="{FF2B5EF4-FFF2-40B4-BE49-F238E27FC236}">
                <a16:creationId xmlns:a16="http://schemas.microsoft.com/office/drawing/2014/main" id="{5202311C-00CC-03AD-26BD-8E49E8ADCE02}"/>
              </a:ext>
            </a:extLst>
          </p:cNvPr>
          <p:cNvSpPr txBox="1"/>
          <p:nvPr/>
        </p:nvSpPr>
        <p:spPr>
          <a:xfrm>
            <a:off x="619432" y="2265202"/>
            <a:ext cx="7826478" cy="3046988"/>
          </a:xfrm>
          <a:prstGeom prst="rect">
            <a:avLst/>
          </a:prstGeom>
          <a:noFill/>
        </p:spPr>
        <p:txBody>
          <a:bodyPr wrap="square">
            <a:spAutoFit/>
          </a:bodyPr>
          <a:lstStyle/>
          <a:p>
            <a:pPr marL="342900" indent="-342900">
              <a:buFont typeface="Arial" panose="020B0604020202020204" pitchFamily="34" charset="0"/>
              <a:buChar char="•"/>
            </a:pPr>
            <a:r>
              <a:rPr lang="en-GB" sz="2400" dirty="0"/>
              <a:t>The labour shortage in the hospitality industry is a complex issue with multiple contributing factors.   </a:t>
            </a:r>
          </a:p>
          <a:p>
            <a:pPr marL="342900" indent="-342900">
              <a:buFont typeface="Arial" panose="020B0604020202020204" pitchFamily="34" charset="0"/>
              <a:buChar char="•"/>
            </a:pPr>
            <a:r>
              <a:rPr lang="en-GB" sz="2400" dirty="0"/>
              <a:t>Addressing this challenge requires a comprehensive approach involving both policy interventions and management strategies. </a:t>
            </a:r>
          </a:p>
          <a:p>
            <a:pPr marL="342900" indent="-342900">
              <a:buFont typeface="Arial" panose="020B0604020202020204" pitchFamily="34" charset="0"/>
              <a:buChar char="•"/>
            </a:pPr>
            <a:r>
              <a:rPr lang="en-GB" sz="2400" dirty="0"/>
              <a:t> By understanding and addressing these factors, the industry can mitigate the impact of labour shortages and ensure its long-term viability.   </a:t>
            </a:r>
          </a:p>
        </p:txBody>
      </p:sp>
    </p:spTree>
    <p:extLst>
      <p:ext uri="{BB962C8B-B14F-4D97-AF65-F5344CB8AC3E}">
        <p14:creationId xmlns:p14="http://schemas.microsoft.com/office/powerpoint/2010/main" val="36892300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A656FEE-36F2-A2BD-751F-8C74C8170CCE}"/>
              </a:ext>
            </a:extLst>
          </p:cNvPr>
          <p:cNvSpPr txBox="1"/>
          <p:nvPr/>
        </p:nvSpPr>
        <p:spPr>
          <a:xfrm>
            <a:off x="835742" y="542922"/>
            <a:ext cx="10520516" cy="5447645"/>
          </a:xfrm>
          <a:prstGeom prst="rect">
            <a:avLst/>
          </a:prstGeom>
          <a:noFill/>
        </p:spPr>
        <p:txBody>
          <a:bodyPr wrap="square">
            <a:spAutoFit/>
          </a:bodyPr>
          <a:lstStyle/>
          <a:p>
            <a:r>
              <a:rPr lang="en-GB" sz="2400" b="1" dirty="0"/>
              <a:t>References: </a:t>
            </a:r>
          </a:p>
          <a:p>
            <a:endParaRPr lang="en-GB" b="1" dirty="0"/>
          </a:p>
          <a:p>
            <a:r>
              <a:rPr lang="en-GB" kern="100" dirty="0">
                <a:effectLst/>
                <a:latin typeface="Arial" panose="020B0604020202020204" pitchFamily="34" charset="0"/>
                <a:ea typeface="Aptos" panose="020B0004020202020204" pitchFamily="34" charset="0"/>
                <a:cs typeface="Times New Roman" panose="02020603050405020304" pitchFamily="18" charset="0"/>
              </a:rPr>
              <a:t>Gupta, R. et al., (2023), </a:t>
            </a:r>
            <a:r>
              <a:rPr lang="en-GB" i="1" kern="100" dirty="0">
                <a:effectLst/>
                <a:latin typeface="Arial" panose="020B0604020202020204" pitchFamily="34" charset="0"/>
                <a:ea typeface="Aptos" panose="020B0004020202020204" pitchFamily="34" charset="0"/>
                <a:cs typeface="Times New Roman" panose="02020603050405020304" pitchFamily="18" charset="0"/>
              </a:rPr>
              <a:t>Evaluating the Brexit and COVID-19’s influence on the UK economy: A data analysis</a:t>
            </a:r>
            <a:r>
              <a:rPr lang="en-GB"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https://journals.plos.org/plosone/article?id=10.1371/journal.pone.0287342</a:t>
            </a:r>
            <a:r>
              <a:rPr lang="en-GB" kern="100" dirty="0">
                <a:effectLst/>
                <a:latin typeface="Arial" panose="020B0604020202020204" pitchFamily="34" charset="0"/>
                <a:ea typeface="Aptos" panose="020B0004020202020204" pitchFamily="34" charset="0"/>
                <a:cs typeface="Times New Roman" panose="02020603050405020304" pitchFamily="18" charset="0"/>
              </a:rPr>
              <a:t>, (Accessed: 13 Oct 2024)</a:t>
            </a:r>
            <a:endParaRPr lang="en-GB" dirty="0"/>
          </a:p>
          <a:p>
            <a:endParaRPr lang="en-GB" dirty="0"/>
          </a:p>
          <a:p>
            <a:r>
              <a:rPr lang="en-GB" kern="100" dirty="0">
                <a:effectLst/>
                <a:latin typeface="Arial" panose="020B0604020202020204" pitchFamily="34" charset="0"/>
                <a:ea typeface="Aptos" panose="020B0004020202020204" pitchFamily="34" charset="0"/>
                <a:cs typeface="Times New Roman" panose="02020603050405020304" pitchFamily="18" charset="0"/>
              </a:rPr>
              <a:t>Ņikadimovs, O. &amp;   Ivanchenko T., (2020). </a:t>
            </a:r>
            <a:r>
              <a:rPr lang="en-GB" i="1" kern="100" dirty="0">
                <a:effectLst/>
                <a:latin typeface="Arial" panose="020B0604020202020204" pitchFamily="34" charset="0"/>
                <a:ea typeface="Aptos" panose="020B0004020202020204" pitchFamily="34" charset="0"/>
                <a:cs typeface="Times New Roman" panose="02020603050405020304" pitchFamily="18" charset="0"/>
              </a:rPr>
              <a:t>SOFT SKILLS GAP AND IMPROVING BUSINESS COMPETITIVENESS BY MANAGING TALENT IN THE HOSPITALITY INDUSTRY.</a:t>
            </a:r>
            <a:r>
              <a:rPr lang="en-GB" kern="100" dirty="0">
                <a:effectLst/>
                <a:latin typeface="Arial" panose="020B0604020202020204" pitchFamily="34" charset="0"/>
                <a:ea typeface="Aptos" panose="020B0004020202020204" pitchFamily="34" charset="0"/>
                <a:cs typeface="Times New Roman" panose="02020603050405020304" pitchFamily="18" charset="0"/>
              </a:rPr>
              <a:t> </a:t>
            </a:r>
            <a:r>
              <a:rPr lang="en-GB" i="1" kern="100" dirty="0">
                <a:effectLst/>
                <a:latin typeface="Arial" panose="020B0604020202020204" pitchFamily="34" charset="0"/>
                <a:ea typeface="Aptos" panose="020B0004020202020204" pitchFamily="34" charset="0"/>
                <a:cs typeface="Times New Roman" panose="02020603050405020304" pitchFamily="18" charset="0"/>
              </a:rPr>
              <a:t>Economics &amp; Education, 5(1)</a:t>
            </a:r>
            <a:r>
              <a:rPr lang="en-GB"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https://doi.org/10.30525/2500-946X/2020-1-5</a:t>
            </a:r>
            <a:r>
              <a:rPr lang="en-GB" kern="100" dirty="0">
                <a:effectLst/>
                <a:latin typeface="Arial" panose="020B0604020202020204" pitchFamily="34" charset="0"/>
                <a:ea typeface="Aptos" panose="020B0004020202020204" pitchFamily="34" charset="0"/>
                <a:cs typeface="Times New Roman" panose="02020603050405020304" pitchFamily="18" charset="0"/>
              </a:rPr>
              <a:t> , (Accessed: 05 Oct 2024)</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r>
              <a:rPr lang="en-GB" kern="100" dirty="0">
                <a:effectLst/>
                <a:latin typeface="Arial" panose="020B0604020202020204" pitchFamily="34" charset="0"/>
                <a:ea typeface="Aptos" panose="020B0004020202020204" pitchFamily="34" charset="0"/>
                <a:cs typeface="Times New Roman" panose="02020603050405020304" pitchFamily="18" charset="0"/>
              </a:rPr>
              <a:t>Selander, F., (2024), </a:t>
            </a:r>
            <a:r>
              <a:rPr lang="en-GB" i="1" kern="100" dirty="0">
                <a:effectLst/>
                <a:latin typeface="Arial" panose="020B0604020202020204" pitchFamily="34" charset="0"/>
                <a:ea typeface="Aptos" panose="020B0004020202020204" pitchFamily="34" charset="0"/>
                <a:cs typeface="Times New Roman" panose="02020603050405020304" pitchFamily="18" charset="0"/>
              </a:rPr>
              <a:t>How to deal with the staff shortage: 10 recommendations to experiment with in 2024, </a:t>
            </a:r>
            <a:r>
              <a:rPr lang="en-GB"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i="1" kern="100" dirty="0">
                <a:effectLst/>
                <a:latin typeface="Arial" panose="020B0604020202020204" pitchFamily="34" charset="0"/>
                <a:ea typeface="Aptos" panose="020B0004020202020204" pitchFamily="34" charset="0"/>
                <a:cs typeface="Times New Roman" panose="02020603050405020304" pitchFamily="18" charset="0"/>
              </a:rPr>
              <a:t> </a:t>
            </a:r>
            <a:r>
              <a:rPr lang="en-GB"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a:rPr>
              <a:t>https://www.lingio.com/blog/how-to-deal-with-staff-shortage#:~:text=This%20strain%20can%20decrease%20productivity,ultimately%20affecting%20customer%20satisfaction%20and</a:t>
            </a:r>
            <a:r>
              <a:rPr lang="en-GB" kern="100" dirty="0">
                <a:effectLst/>
                <a:latin typeface="Arial" panose="020B0604020202020204" pitchFamily="34" charset="0"/>
                <a:ea typeface="Aptos" panose="020B0004020202020204" pitchFamily="34" charset="0"/>
                <a:cs typeface="Times New Roman" panose="02020603050405020304" pitchFamily="18" charset="0"/>
              </a:rPr>
              <a:t>, (Accessed: 07 Oct 2024)</a:t>
            </a:r>
          </a:p>
          <a:p>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r>
              <a:rPr lang="en-GB" kern="100" dirty="0">
                <a:effectLst/>
                <a:latin typeface="Arial" panose="020B0604020202020204" pitchFamily="34" charset="0"/>
                <a:ea typeface="Aptos" panose="020B0004020202020204" pitchFamily="34" charset="0"/>
                <a:cs typeface="Times New Roman" panose="02020603050405020304" pitchFamily="18" charset="0"/>
              </a:rPr>
              <a:t>Wawman, A., (2023), </a:t>
            </a:r>
            <a:r>
              <a:rPr lang="en-GB" i="1" kern="100" dirty="0">
                <a:effectLst/>
                <a:latin typeface="Arial" panose="020B0604020202020204" pitchFamily="34" charset="0"/>
                <a:ea typeface="Aptos" panose="020B0004020202020204" pitchFamily="34" charset="0"/>
                <a:cs typeface="Times New Roman" panose="02020603050405020304" pitchFamily="18" charset="0"/>
              </a:rPr>
              <a:t>Hospitality Labour Shortages: Why the public &amp; private sectors need to think outside the box</a:t>
            </a:r>
            <a:r>
              <a:rPr lang="en-GB"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6"/>
              </a:rPr>
              <a:t>https://www.comensura.com/insights/hospitality-labour-shortages-why-the-public-private-sectors-need-to-think-outside-the-box</a:t>
            </a:r>
            <a:r>
              <a:rPr lang="en-GB" kern="100" dirty="0">
                <a:effectLst/>
                <a:latin typeface="Arial" panose="020B0604020202020204" pitchFamily="34" charset="0"/>
                <a:ea typeface="Aptos" panose="020B0004020202020204" pitchFamily="34" charset="0"/>
                <a:cs typeface="Times New Roman" panose="02020603050405020304" pitchFamily="18" charset="0"/>
              </a:rPr>
              <a:t>, (Accessed: 05 Oct 2024)</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7985247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279</TotalTime>
  <Words>943</Words>
  <Application>Microsoft Office PowerPoint</Application>
  <PresentationFormat>Widescreen</PresentationFormat>
  <Paragraphs>65</Paragraphs>
  <Slides>9</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 The impact of Staff Shortages and Labor Challenges in hospitality and how they affect customer service </vt:lpstr>
      <vt:lpstr>The Hotel Industry and Staff Shortages:</vt:lpstr>
      <vt:lpstr>PowerPoint Presentation</vt:lpstr>
      <vt:lpstr>Impact of Labour Shortage</vt:lpstr>
      <vt:lpstr>Pestle analysis: </vt:lpstr>
      <vt:lpstr>Pestle analysis: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Monica Lezaar (2117385)</dc:creator>
  <cp:lastModifiedBy>Monica Lezaar (2117385)</cp:lastModifiedBy>
  <cp:revision>4</cp:revision>
  <dcterms:created xsi:type="dcterms:W3CDTF">2024-10-23T20:50:05Z</dcterms:created>
  <dcterms:modified xsi:type="dcterms:W3CDTF">2024-11-07T19:02:28Z</dcterms:modified>
</cp:coreProperties>
</file>