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Vivian (1800517)" userId="S::1800517@student.uwtsd.ac.uk::515136e7-53f5-43f0-8d18-ebb1ede887e3" providerId="AD" clId="Web-{CA40D2F7-8184-4630-872E-F5ECFB806A04}"/>
    <pc:docChg chg="addSld modSld">
      <pc:chgData name="Caitlin Vivian (1800517)" userId="S::1800517@student.uwtsd.ac.uk::515136e7-53f5-43f0-8d18-ebb1ede887e3" providerId="AD" clId="Web-{CA40D2F7-8184-4630-872E-F5ECFB806A04}" dt="2018-10-29T16:58:34.577" v="3264" actId="1076"/>
      <pc:docMkLst>
        <pc:docMk/>
      </pc:docMkLst>
      <pc:sldChg chg="modSp">
        <pc:chgData name="Caitlin Vivian (1800517)" userId="S::1800517@student.uwtsd.ac.uk::515136e7-53f5-43f0-8d18-ebb1ede887e3" providerId="AD" clId="Web-{CA40D2F7-8184-4630-872E-F5ECFB806A04}" dt="2018-10-29T16:11:00.330" v="87" actId="1076"/>
        <pc:sldMkLst>
          <pc:docMk/>
          <pc:sldMk cId="109857222" sldId="256"/>
        </pc:sldMkLst>
        <pc:spChg chg="mod">
          <ac:chgData name="Caitlin Vivian (1800517)" userId="S::1800517@student.uwtsd.ac.uk::515136e7-53f5-43f0-8d18-ebb1ede887e3" providerId="AD" clId="Web-{CA40D2F7-8184-4630-872E-F5ECFB806A04}" dt="2018-10-29T16:11:00.330" v="8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in Vivian (1800517)" userId="S::1800517@student.uwtsd.ac.uk::515136e7-53f5-43f0-8d18-ebb1ede887e3" providerId="AD" clId="Web-{CA40D2F7-8184-4630-872E-F5ECFB806A04}" dt="2018-10-29T16:10:56.627" v="86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aitlin Vivian (1800517)" userId="S::1800517@student.uwtsd.ac.uk::515136e7-53f5-43f0-8d18-ebb1ede887e3" providerId="AD" clId="Web-{CA40D2F7-8184-4630-872E-F5ECFB806A04}" dt="2018-10-29T16:56:47.766" v="3261" actId="1076"/>
        <pc:sldMkLst>
          <pc:docMk/>
          <pc:sldMk cId="4239822547" sldId="257"/>
        </pc:sldMkLst>
        <pc:spChg chg="mod">
          <ac:chgData name="Caitlin Vivian (1800517)" userId="S::1800517@student.uwtsd.ac.uk::515136e7-53f5-43f0-8d18-ebb1ede887e3" providerId="AD" clId="Web-{CA40D2F7-8184-4630-872E-F5ECFB806A04}" dt="2018-10-29T16:11:55.157" v="111" actId="20577"/>
          <ac:spMkLst>
            <pc:docMk/>
            <pc:sldMk cId="4239822547" sldId="257"/>
            <ac:spMk id="2" creationId="{2B8187DC-CEA9-4030-AA85-8B57BD1CD719}"/>
          </ac:spMkLst>
        </pc:spChg>
        <pc:spChg chg="del">
          <ac:chgData name="Caitlin Vivian (1800517)" userId="S::1800517@student.uwtsd.ac.uk::515136e7-53f5-43f0-8d18-ebb1ede887e3" providerId="AD" clId="Web-{CA40D2F7-8184-4630-872E-F5ECFB806A04}" dt="2018-10-29T16:12:18.251" v="114"/>
          <ac:spMkLst>
            <pc:docMk/>
            <pc:sldMk cId="4239822547" sldId="257"/>
            <ac:spMk id="3" creationId="{24982EF4-2E13-4C58-B098-6FC69326ACD0}"/>
          </ac:spMkLst>
        </pc:spChg>
        <pc:graphicFrameChg chg="add mod ord modGraphic">
          <ac:chgData name="Caitlin Vivian (1800517)" userId="S::1800517@student.uwtsd.ac.uk::515136e7-53f5-43f0-8d18-ebb1ede887e3" providerId="AD" clId="Web-{CA40D2F7-8184-4630-872E-F5ECFB806A04}" dt="2018-10-29T16:56:47.766" v="3261" actId="1076"/>
          <ac:graphicFrameMkLst>
            <pc:docMk/>
            <pc:sldMk cId="4239822547" sldId="257"/>
            <ac:graphicFrameMk id="4" creationId="{B3E59DCE-9689-48F2-9525-B285926B0EBB}"/>
          </ac:graphicFrameMkLst>
        </pc:graphicFrameChg>
        <pc:picChg chg="add mod">
          <ac:chgData name="Caitlin Vivian (1800517)" userId="S::1800517@student.uwtsd.ac.uk::515136e7-53f5-43f0-8d18-ebb1ede887e3" providerId="AD" clId="Web-{CA40D2F7-8184-4630-872E-F5ECFB806A04}" dt="2018-10-29T16:55:54.517" v="3256" actId="1076"/>
          <ac:picMkLst>
            <pc:docMk/>
            <pc:sldMk cId="4239822547" sldId="257"/>
            <ac:picMk id="6" creationId="{A0333E0F-0F33-4B01-A265-1C10F4096006}"/>
          </ac:picMkLst>
        </pc:picChg>
      </pc:sldChg>
      <pc:sldChg chg="addSp delSp modSp new">
        <pc:chgData name="Caitlin Vivian (1800517)" userId="S::1800517@student.uwtsd.ac.uk::515136e7-53f5-43f0-8d18-ebb1ede887e3" providerId="AD" clId="Web-{CA40D2F7-8184-4630-872E-F5ECFB806A04}" dt="2018-10-29T16:56:33.345" v="3260" actId="1076"/>
        <pc:sldMkLst>
          <pc:docMk/>
          <pc:sldMk cId="3880171799" sldId="258"/>
        </pc:sldMkLst>
        <pc:spChg chg="mod">
          <ac:chgData name="Caitlin Vivian (1800517)" userId="S::1800517@student.uwtsd.ac.uk::515136e7-53f5-43f0-8d18-ebb1ede887e3" providerId="AD" clId="Web-{CA40D2F7-8184-4630-872E-F5ECFB806A04}" dt="2018-10-29T16:29:10.630" v="1410" actId="20577"/>
          <ac:spMkLst>
            <pc:docMk/>
            <pc:sldMk cId="3880171799" sldId="258"/>
            <ac:spMk id="2" creationId="{5ACAD12A-87B9-447B-A472-42A5012987E0}"/>
          </ac:spMkLst>
        </pc:spChg>
        <pc:spChg chg="del">
          <ac:chgData name="Caitlin Vivian (1800517)" userId="S::1800517@student.uwtsd.ac.uk::515136e7-53f5-43f0-8d18-ebb1ede887e3" providerId="AD" clId="Web-{CA40D2F7-8184-4630-872E-F5ECFB806A04}" dt="2018-10-29T16:29:26.208" v="1413"/>
          <ac:spMkLst>
            <pc:docMk/>
            <pc:sldMk cId="3880171799" sldId="258"/>
            <ac:spMk id="3" creationId="{7FEAB588-2F31-494A-8E51-0206467193E5}"/>
          </ac:spMkLst>
        </pc:spChg>
        <pc:graphicFrameChg chg="add mod ord modGraphic">
          <ac:chgData name="Caitlin Vivian (1800517)" userId="S::1800517@student.uwtsd.ac.uk::515136e7-53f5-43f0-8d18-ebb1ede887e3" providerId="AD" clId="Web-{CA40D2F7-8184-4630-872E-F5ECFB806A04}" dt="2018-10-29T16:56:30.985" v="3259" actId="1076"/>
          <ac:graphicFrameMkLst>
            <pc:docMk/>
            <pc:sldMk cId="3880171799" sldId="258"/>
            <ac:graphicFrameMk id="4" creationId="{93598A60-8DF5-4B87-B58C-256BAA19B157}"/>
          </ac:graphicFrameMkLst>
        </pc:graphicFrameChg>
        <pc:picChg chg="add mod">
          <ac:chgData name="Caitlin Vivian (1800517)" userId="S::1800517@student.uwtsd.ac.uk::515136e7-53f5-43f0-8d18-ebb1ede887e3" providerId="AD" clId="Web-{CA40D2F7-8184-4630-872E-F5ECFB806A04}" dt="2018-10-29T16:56:33.345" v="3260" actId="1076"/>
          <ac:picMkLst>
            <pc:docMk/>
            <pc:sldMk cId="3880171799" sldId="258"/>
            <ac:picMk id="6" creationId="{1EA03B98-5E0C-4D2C-83B1-764FF05A1928}"/>
          </ac:picMkLst>
        </pc:picChg>
      </pc:sldChg>
      <pc:sldChg chg="addSp delSp modSp new">
        <pc:chgData name="Caitlin Vivian (1800517)" userId="S::1800517@student.uwtsd.ac.uk::515136e7-53f5-43f0-8d18-ebb1ede887e3" providerId="AD" clId="Web-{CA40D2F7-8184-4630-872E-F5ECFB806A04}" dt="2018-10-29T16:58:34.577" v="3264" actId="1076"/>
        <pc:sldMkLst>
          <pc:docMk/>
          <pc:sldMk cId="3949915749" sldId="259"/>
        </pc:sldMkLst>
        <pc:spChg chg="mod">
          <ac:chgData name="Caitlin Vivian (1800517)" userId="S::1800517@student.uwtsd.ac.uk::515136e7-53f5-43f0-8d18-ebb1ede887e3" providerId="AD" clId="Web-{CA40D2F7-8184-4630-872E-F5ECFB806A04}" dt="2018-10-29T16:39:25.419" v="2137" actId="20577"/>
          <ac:spMkLst>
            <pc:docMk/>
            <pc:sldMk cId="3949915749" sldId="259"/>
            <ac:spMk id="2" creationId="{0FD0AD68-5CE4-473C-A991-C2B2D1F077BB}"/>
          </ac:spMkLst>
        </pc:spChg>
        <pc:spChg chg="del">
          <ac:chgData name="Caitlin Vivian (1800517)" userId="S::1800517@student.uwtsd.ac.uk::515136e7-53f5-43f0-8d18-ebb1ede887e3" providerId="AD" clId="Web-{CA40D2F7-8184-4630-872E-F5ECFB806A04}" dt="2018-10-29T16:39:33.388" v="2140"/>
          <ac:spMkLst>
            <pc:docMk/>
            <pc:sldMk cId="3949915749" sldId="259"/>
            <ac:spMk id="3" creationId="{C4A48C32-6F26-402F-84EF-29BADAE232B0}"/>
          </ac:spMkLst>
        </pc:spChg>
        <pc:graphicFrameChg chg="add mod ord modGraphic">
          <ac:chgData name="Caitlin Vivian (1800517)" userId="S::1800517@student.uwtsd.ac.uk::515136e7-53f5-43f0-8d18-ebb1ede887e3" providerId="AD" clId="Web-{CA40D2F7-8184-4630-872E-F5ECFB806A04}" dt="2018-10-29T16:57:03.844" v="3262" actId="1076"/>
          <ac:graphicFrameMkLst>
            <pc:docMk/>
            <pc:sldMk cId="3949915749" sldId="259"/>
            <ac:graphicFrameMk id="4" creationId="{26E6265B-B514-4DE5-8AA3-9C0373726272}"/>
          </ac:graphicFrameMkLst>
        </pc:graphicFrameChg>
        <pc:picChg chg="add mod">
          <ac:chgData name="Caitlin Vivian (1800517)" userId="S::1800517@student.uwtsd.ac.uk::515136e7-53f5-43f0-8d18-ebb1ede887e3" providerId="AD" clId="Web-{CA40D2F7-8184-4630-872E-F5ECFB806A04}" dt="2018-10-29T16:58:34.577" v="3264" actId="1076"/>
          <ac:picMkLst>
            <pc:docMk/>
            <pc:sldMk cId="3949915749" sldId="259"/>
            <ac:picMk id="6" creationId="{C28284EE-1003-4F69-B4FC-07879CF4706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60" y="221504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Differences between Reform, Conservative and Orthodox Judaism</a:t>
            </a:r>
            <a:endParaRPr lang="en-GB" dirty="0" err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3472" y="6247472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Caitlin Vivian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187DC-CEA9-4030-AA85-8B57BD1CD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Orthodox Judaism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E59DCE-9689-48F2-9525-B285926B0E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21979"/>
              </p:ext>
            </p:extLst>
          </p:nvPr>
        </p:nvGraphicFramePr>
        <p:xfrm>
          <a:off x="838200" y="1998153"/>
          <a:ext cx="10515600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45844754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7447017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020531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Dress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Beliefs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068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Orthodox Judaism emerges in the late 18th Century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Hasidic Jews grow their hair into </a:t>
                      </a:r>
                      <a:r>
                        <a:rPr lang="en-US" dirty="0" err="1"/>
                        <a:t>pyeots</a:t>
                      </a:r>
                      <a:r>
                        <a:rPr lang="en-US" dirty="0"/>
                        <a:t> , this symbolizes devotion to God.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 err="1"/>
                        <a:t>Orxthodox</a:t>
                      </a:r>
                      <a:r>
                        <a:rPr lang="en-US" dirty="0"/>
                        <a:t> encourages people within their community to directly follow the Hebrew Bible and other scriptures.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4215987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Orthodox Judaism is more seen in Central and Eastern European countries such as Poland.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After a women is married, she is required to wear a wig or a cover over her hair – This is because it is a sign of beauty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The rabbinical court has all authority.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086104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It is made up of many branches: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Hasidic</a:t>
                      </a:r>
                    </a:p>
                    <a:p>
                      <a:pPr lvl="0">
                        <a:buNone/>
                      </a:pPr>
                      <a:r>
                        <a:rPr lang="en-US" dirty="0" err="1"/>
                        <a:t>Mitnagdim</a:t>
                      </a:r>
                    </a:p>
                    <a:p>
                      <a:pPr lvl="0" algn="l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Sephardic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A kippah, a hat which shows devotion to God has to be worn by all men and boys in the Synagogue.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In an Orthodox synagogue women, children and men are </a:t>
                      </a:r>
                      <a:r>
                        <a:rPr lang="en-US" dirty="0" err="1"/>
                        <a:t>seperated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658801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Modesty is significant, no ankle or shoulder must be shown.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Promotes religious education.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367072"/>
                  </a:ext>
                </a:extLst>
              </a:tr>
            </a:tbl>
          </a:graphicData>
        </a:graphic>
      </p:graphicFrame>
      <p:pic>
        <p:nvPicPr>
          <p:cNvPr id="6" name="Picture 6" descr="A person wearing a suit and hat&#10;&#10;Description generated with very high confidence">
            <a:extLst>
              <a:ext uri="{FF2B5EF4-FFF2-40B4-BE49-F238E27FC236}">
                <a16:creationId xmlns:a16="http://schemas.microsoft.com/office/drawing/2014/main" id="{A0333E0F-0F33-4B01-A265-1C10F4096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5142" y="165430"/>
            <a:ext cx="2066925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22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AD12A-87B9-447B-A472-42A501298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Conservative Judaism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3598A60-8DF5-4B87-B58C-256BAA19B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315300"/>
              </p:ext>
            </p:extLst>
          </p:nvPr>
        </p:nvGraphicFramePr>
        <p:xfrm>
          <a:off x="838200" y="2213814"/>
          <a:ext cx="10515600" cy="283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74283938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04575435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3437979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Dress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Beliefs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655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Founded in the 19th Century by Frankel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Modesty rules still remain.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Extended prayers to all people, not just those of Jewish faith.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9795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Wanted to change services so everyone, who didn't know Hebrew well, could join.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There is no rules on hair styles and what a women should wear after marriage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Amidah is recited on only on holy days.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8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Particularly strong movement in America.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Kippah is still worn. However, women and girls can wear it.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Mostly traditional views, however more accepting of women and believes the Torah can be adapted.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541308"/>
                  </a:ext>
                </a:extLst>
              </a:tr>
            </a:tbl>
          </a:graphicData>
        </a:graphic>
      </p:graphicFrame>
      <p:pic>
        <p:nvPicPr>
          <p:cNvPr id="6" name="Picture 6" descr="A group of people around each other&#10;&#10;Description generated with very high confidence">
            <a:extLst>
              <a:ext uri="{FF2B5EF4-FFF2-40B4-BE49-F238E27FC236}">
                <a16:creationId xmlns:a16="http://schemas.microsoft.com/office/drawing/2014/main" id="{1EA03B98-5E0C-4D2C-83B1-764FF05A19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4798" y="314415"/>
            <a:ext cx="2533650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71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0AD68-5CE4-473C-A991-C2B2D1F07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Reform Judaism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6E6265B-B514-4DE5-8AA3-9C0373726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6393695"/>
              </p:ext>
            </p:extLst>
          </p:nvPr>
        </p:nvGraphicFramePr>
        <p:xfrm>
          <a:off x="823823" y="2156304"/>
          <a:ext cx="10515600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49223328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57513746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929278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Dress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Beliefs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051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Created in the 19th Century by Israel Jacobson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 Kippah is optional for both men and women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Far more liberal than Conservative Judaism.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863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On the left side of the religious spectrum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 segregation in the Synagogue.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Believes Hebrew scripture can be interpreted different ways.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648290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The first reform synagogue in the UK was built in 1842, in West London.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Not very strict when it comes to Modesty laws.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Women can be Rabbi's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5977186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First female Rabbi was ordained  in 1935.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Women can get a divorce without the husband's permission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086549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15% of British Jews belong to the Reform branch.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algn="l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The prayer book is printed in English and Hebrew. It also contains a section on reflection after the Holocaust.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4560223"/>
                  </a:ext>
                </a:extLst>
              </a:tr>
            </a:tbl>
          </a:graphicData>
        </a:graphic>
      </p:graphicFrame>
      <p:pic>
        <p:nvPicPr>
          <p:cNvPr id="6" name="Picture 6" descr="A group of people standing in front of a crowd posing for the camera&#10;&#10;Description generated with very high confidence">
            <a:extLst>
              <a:ext uri="{FF2B5EF4-FFF2-40B4-BE49-F238E27FC236}">
                <a16:creationId xmlns:a16="http://schemas.microsoft.com/office/drawing/2014/main" id="{C28284EE-1003-4F69-B4FC-07879CF470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7494" y="381000"/>
            <a:ext cx="2466975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5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Differences between Reform, Conservative and Orthodox Judaism</vt:lpstr>
      <vt:lpstr>Orthodox Judaism</vt:lpstr>
      <vt:lpstr>Conservative Judaism</vt:lpstr>
      <vt:lpstr>Reform Judaism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421</cp:revision>
  <dcterms:created xsi:type="dcterms:W3CDTF">2013-07-15T20:26:40Z</dcterms:created>
  <dcterms:modified xsi:type="dcterms:W3CDTF">2018-10-29T16:58:37Z</dcterms:modified>
</cp:coreProperties>
</file>