
<file path=[Content_Types].xml><?xml version="1.0" encoding="utf-8"?>
<Types xmlns="http://schemas.openxmlformats.org/package/2006/content-types">
  <Default Extension="jpeg" ContentType="image/jpeg"/>
  <Default Extension="m4a" ContentType="audio/mp4"/>
  <Default Extension="mp3" ContentType="audio/m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8.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ppt/diagrams/data24.xml" ContentType="application/vnd.openxmlformats-officedocument.drawingml.diagramData+xml"/>
  <Override PartName="/ppt/diagrams/layout24.xml" ContentType="application/vnd.openxmlformats-officedocument.drawingml.diagramLayout+xml"/>
  <Override PartName="/ppt/diagrams/quickStyle24.xml" ContentType="application/vnd.openxmlformats-officedocument.drawingml.diagramStyle+xml"/>
  <Override PartName="/ppt/diagrams/colors24.xml" ContentType="application/vnd.openxmlformats-officedocument.drawingml.diagramColors+xml"/>
  <Override PartName="/ppt/diagrams/drawing24.xml" ContentType="application/vnd.ms-office.drawingml.diagramDrawing+xml"/>
  <Override PartName="/ppt/diagrams/data25.xml" ContentType="application/vnd.openxmlformats-officedocument.drawingml.diagramData+xml"/>
  <Override PartName="/ppt/diagrams/layout25.xml" ContentType="application/vnd.openxmlformats-officedocument.drawingml.diagramLayout+xml"/>
  <Override PartName="/ppt/diagrams/quickStyle25.xml" ContentType="application/vnd.openxmlformats-officedocument.drawingml.diagramStyle+xml"/>
  <Override PartName="/ppt/diagrams/colors25.xml" ContentType="application/vnd.openxmlformats-officedocument.drawingml.diagramColors+xml"/>
  <Override PartName="/ppt/diagrams/drawing25.xml" ContentType="application/vnd.ms-office.drawingml.diagramDrawing+xml"/>
  <Override PartName="/ppt/diagrams/data26.xml" ContentType="application/vnd.openxmlformats-officedocument.drawingml.diagramData+xml"/>
  <Override PartName="/ppt/diagrams/layout26.xml" ContentType="application/vnd.openxmlformats-officedocument.drawingml.diagramLayout+xml"/>
  <Override PartName="/ppt/diagrams/quickStyle26.xml" ContentType="application/vnd.openxmlformats-officedocument.drawingml.diagramStyle+xml"/>
  <Override PartName="/ppt/diagrams/colors26.xml" ContentType="application/vnd.openxmlformats-officedocument.drawingml.diagramColors+xml"/>
  <Override PartName="/ppt/diagrams/drawing26.xml" ContentType="application/vnd.ms-office.drawingml.diagramDrawing+xml"/>
  <Override PartName="/ppt/diagrams/data27.xml" ContentType="application/vnd.openxmlformats-officedocument.drawingml.diagramData+xml"/>
  <Override PartName="/ppt/diagrams/layout27.xml" ContentType="application/vnd.openxmlformats-officedocument.drawingml.diagramLayout+xml"/>
  <Override PartName="/ppt/diagrams/quickStyle27.xml" ContentType="application/vnd.openxmlformats-officedocument.drawingml.diagramStyle+xml"/>
  <Override PartName="/ppt/diagrams/colors27.xml" ContentType="application/vnd.openxmlformats-officedocument.drawingml.diagramColors+xml"/>
  <Override PartName="/ppt/diagrams/drawing27.xml" ContentType="application/vnd.ms-office.drawingml.diagramDrawing+xml"/>
  <Override PartName="/ppt/diagrams/data28.xml" ContentType="application/vnd.openxmlformats-officedocument.drawingml.diagramData+xml"/>
  <Override PartName="/ppt/diagrams/layout28.xml" ContentType="application/vnd.openxmlformats-officedocument.drawingml.diagramLayout+xml"/>
  <Override PartName="/ppt/diagrams/quickStyle28.xml" ContentType="application/vnd.openxmlformats-officedocument.drawingml.diagramStyle+xml"/>
  <Override PartName="/ppt/diagrams/colors28.xml" ContentType="application/vnd.openxmlformats-officedocument.drawingml.diagramColors+xml"/>
  <Override PartName="/ppt/diagrams/drawing28.xml" ContentType="application/vnd.ms-office.drawingml.diagramDrawing+xml"/>
  <Override PartName="/ppt/diagrams/data29.xml" ContentType="application/vnd.openxmlformats-officedocument.drawingml.diagramData+xml"/>
  <Override PartName="/ppt/diagrams/layout29.xml" ContentType="application/vnd.openxmlformats-officedocument.drawingml.diagramLayout+xml"/>
  <Override PartName="/ppt/diagrams/quickStyle29.xml" ContentType="application/vnd.openxmlformats-officedocument.drawingml.diagramStyle+xml"/>
  <Override PartName="/ppt/diagrams/colors29.xml" ContentType="application/vnd.openxmlformats-officedocument.drawingml.diagramColors+xml"/>
  <Override PartName="/ppt/diagrams/drawing29.xml" ContentType="application/vnd.ms-office.drawingml.diagramDrawing+xml"/>
  <Override PartName="/ppt/diagrams/data30.xml" ContentType="application/vnd.openxmlformats-officedocument.drawingml.diagramData+xml"/>
  <Override PartName="/ppt/diagrams/layout30.xml" ContentType="application/vnd.openxmlformats-officedocument.drawingml.diagramLayout+xml"/>
  <Override PartName="/ppt/diagrams/quickStyle30.xml" ContentType="application/vnd.openxmlformats-officedocument.drawingml.diagramStyle+xml"/>
  <Override PartName="/ppt/diagrams/colors30.xml" ContentType="application/vnd.openxmlformats-officedocument.drawingml.diagramColors+xml"/>
  <Override PartName="/ppt/diagrams/drawing30.xml" ContentType="application/vnd.ms-office.drawingml.diagramDrawing+xml"/>
  <Override PartName="/ppt/diagrams/data31.xml" ContentType="application/vnd.openxmlformats-officedocument.drawingml.diagramData+xml"/>
  <Override PartName="/ppt/diagrams/layout31.xml" ContentType="application/vnd.openxmlformats-officedocument.drawingml.diagramLayout+xml"/>
  <Override PartName="/ppt/diagrams/quickStyle31.xml" ContentType="application/vnd.openxmlformats-officedocument.drawingml.diagramStyle+xml"/>
  <Override PartName="/ppt/diagrams/colors31.xml" ContentType="application/vnd.openxmlformats-officedocument.drawingml.diagramColors+xml"/>
  <Override PartName="/ppt/diagrams/drawing31.xml" ContentType="application/vnd.ms-office.drawingml.diagramDrawing+xml"/>
  <Override PartName="/ppt/diagrams/data32.xml" ContentType="application/vnd.openxmlformats-officedocument.drawingml.diagramData+xml"/>
  <Override PartName="/ppt/diagrams/layout32.xml" ContentType="application/vnd.openxmlformats-officedocument.drawingml.diagramLayout+xml"/>
  <Override PartName="/ppt/diagrams/quickStyle32.xml" ContentType="application/vnd.openxmlformats-officedocument.drawingml.diagramStyle+xml"/>
  <Override PartName="/ppt/diagrams/colors32.xml" ContentType="application/vnd.openxmlformats-officedocument.drawingml.diagramColors+xml"/>
  <Override PartName="/ppt/diagrams/drawing32.xml" ContentType="application/vnd.ms-office.drawingml.diagramDrawing+xml"/>
  <Override PartName="/ppt/diagrams/data33.xml" ContentType="application/vnd.openxmlformats-officedocument.drawingml.diagramData+xml"/>
  <Override PartName="/ppt/diagrams/layout33.xml" ContentType="application/vnd.openxmlformats-officedocument.drawingml.diagramLayout+xml"/>
  <Override PartName="/ppt/diagrams/quickStyle33.xml" ContentType="application/vnd.openxmlformats-officedocument.drawingml.diagramStyle+xml"/>
  <Override PartName="/ppt/diagrams/colors33.xml" ContentType="application/vnd.openxmlformats-officedocument.drawingml.diagramColors+xml"/>
  <Override PartName="/ppt/diagrams/drawing33.xml" ContentType="application/vnd.ms-office.drawingml.diagramDrawing+xml"/>
  <Override PartName="/ppt/diagrams/data34.xml" ContentType="application/vnd.openxmlformats-officedocument.drawingml.diagramData+xml"/>
  <Override PartName="/ppt/diagrams/layout34.xml" ContentType="application/vnd.openxmlformats-officedocument.drawingml.diagramLayout+xml"/>
  <Override PartName="/ppt/diagrams/quickStyle34.xml" ContentType="application/vnd.openxmlformats-officedocument.drawingml.diagramStyle+xml"/>
  <Override PartName="/ppt/diagrams/colors34.xml" ContentType="application/vnd.openxmlformats-officedocument.drawingml.diagramColors+xml"/>
  <Override PartName="/ppt/diagrams/drawing34.xml" ContentType="application/vnd.ms-office.drawingml.diagramDrawing+xml"/>
  <Override PartName="/ppt/diagrams/data35.xml" ContentType="application/vnd.openxmlformats-officedocument.drawingml.diagramData+xml"/>
  <Override PartName="/ppt/diagrams/layout35.xml" ContentType="application/vnd.openxmlformats-officedocument.drawingml.diagramLayout+xml"/>
  <Override PartName="/ppt/diagrams/quickStyle35.xml" ContentType="application/vnd.openxmlformats-officedocument.drawingml.diagramStyle+xml"/>
  <Override PartName="/ppt/diagrams/colors35.xml" ContentType="application/vnd.openxmlformats-officedocument.drawingml.diagramColors+xml"/>
  <Override PartName="/ppt/diagrams/drawing35.xml" ContentType="application/vnd.ms-office.drawingml.diagramDrawing+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5"/>
  </p:notesMasterIdLst>
  <p:sldIdLst>
    <p:sldId id="256" r:id="rId2"/>
    <p:sldId id="257" r:id="rId3"/>
    <p:sldId id="259" r:id="rId4"/>
    <p:sldId id="260" r:id="rId5"/>
    <p:sldId id="263" r:id="rId6"/>
    <p:sldId id="295" r:id="rId7"/>
    <p:sldId id="296" r:id="rId8"/>
    <p:sldId id="297" r:id="rId9"/>
    <p:sldId id="299" r:id="rId10"/>
    <p:sldId id="264" r:id="rId11"/>
    <p:sldId id="265" r:id="rId12"/>
    <p:sldId id="301" r:id="rId13"/>
    <p:sldId id="300" r:id="rId14"/>
    <p:sldId id="269" r:id="rId15"/>
    <p:sldId id="270" r:id="rId16"/>
    <p:sldId id="337" r:id="rId17"/>
    <p:sldId id="272" r:id="rId18"/>
    <p:sldId id="274" r:id="rId19"/>
    <p:sldId id="276" r:id="rId20"/>
    <p:sldId id="281" r:id="rId21"/>
    <p:sldId id="303" r:id="rId22"/>
    <p:sldId id="338" r:id="rId23"/>
    <p:sldId id="339" r:id="rId24"/>
    <p:sldId id="340" r:id="rId25"/>
    <p:sldId id="309" r:id="rId26"/>
    <p:sldId id="311" r:id="rId27"/>
    <p:sldId id="330" r:id="rId28"/>
    <p:sldId id="315" r:id="rId29"/>
    <p:sldId id="304" r:id="rId30"/>
    <p:sldId id="331" r:id="rId31"/>
    <p:sldId id="334" r:id="rId32"/>
    <p:sldId id="308" r:id="rId33"/>
    <p:sldId id="321" r:id="rId34"/>
    <p:sldId id="322" r:id="rId35"/>
    <p:sldId id="323" r:id="rId36"/>
    <p:sldId id="325" r:id="rId37"/>
    <p:sldId id="341" r:id="rId38"/>
    <p:sldId id="327" r:id="rId39"/>
    <p:sldId id="328" r:id="rId40"/>
    <p:sldId id="329" r:id="rId41"/>
    <p:sldId id="293" r:id="rId42"/>
    <p:sldId id="294" r:id="rId43"/>
    <p:sldId id="335" r:id="rId4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092" autoAdjust="0"/>
  </p:normalViewPr>
  <p:slideViewPr>
    <p:cSldViewPr>
      <p:cViewPr varScale="1">
        <p:scale>
          <a:sx n="56" d="100"/>
          <a:sy n="56" d="100"/>
        </p:scale>
        <p:origin x="1106" y="3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ata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s>
</file>

<file path=ppt/diagrams/_rels/data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image" Target="../media/image36.png"/></Relationships>
</file>

<file path=ppt/diagrams/_rels/drawing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image" Target="../media/image14.png"/></Relationships>
</file>

<file path=ppt/diagrams/_rels/drawing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image" Target="../media/image20.png"/></Relationships>
</file>

<file path=ppt/diagrams/_rels/drawing34.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image" Target="../media/image36.png"/></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605B93-060E-4E20-95E3-25A0775F52E8}" type="doc">
      <dgm:prSet loTypeId="urn:microsoft.com/office/officeart/2005/8/layout/vList2" loCatId="list" qsTypeId="urn:microsoft.com/office/officeart/2005/8/quickstyle/simple1" qsCatId="simple" csTypeId="urn:microsoft.com/office/officeart/2005/8/colors/colorful4" csCatId="colorful"/>
      <dgm:spPr/>
      <dgm:t>
        <a:bodyPr/>
        <a:lstStyle/>
        <a:p>
          <a:endParaRPr lang="en-GB"/>
        </a:p>
      </dgm:t>
    </dgm:pt>
    <dgm:pt modelId="{4443A507-200E-477A-AF06-57121917FD76}">
      <dgm:prSet/>
      <dgm:spPr/>
      <dgm:t>
        <a:bodyPr/>
        <a:lstStyle/>
        <a:p>
          <a:pPr rtl="0"/>
          <a:r>
            <a:rPr lang="en-GB" dirty="0"/>
            <a:t>Children who are not prepared (or are unable) to conform have to accept the consequences, such as sanctions or punishments for unacceptable behaviour. </a:t>
          </a:r>
        </a:p>
      </dgm:t>
    </dgm:pt>
    <dgm:pt modelId="{8F1275A1-DC82-4787-A046-0C702AA806A1}" type="parTrans" cxnId="{C603F99B-B4B5-4C58-A823-3197D39E33EF}">
      <dgm:prSet/>
      <dgm:spPr/>
      <dgm:t>
        <a:bodyPr/>
        <a:lstStyle/>
        <a:p>
          <a:endParaRPr lang="en-GB"/>
        </a:p>
      </dgm:t>
    </dgm:pt>
    <dgm:pt modelId="{81E7297D-35C0-435D-8A40-6C48B53C30DD}" type="sibTrans" cxnId="{C603F99B-B4B5-4C58-A823-3197D39E33EF}">
      <dgm:prSet/>
      <dgm:spPr/>
      <dgm:t>
        <a:bodyPr/>
        <a:lstStyle/>
        <a:p>
          <a:endParaRPr lang="en-GB"/>
        </a:p>
      </dgm:t>
    </dgm:pt>
    <dgm:pt modelId="{464F8904-D713-4EDC-80D4-51697CDA62B4}">
      <dgm:prSet/>
      <dgm:spPr/>
      <dgm:t>
        <a:bodyPr/>
        <a:lstStyle/>
        <a:p>
          <a:pPr rtl="0"/>
          <a:r>
            <a:rPr lang="en-GB"/>
            <a:t>Learning about behaviour always takes place within a social context.</a:t>
          </a:r>
        </a:p>
      </dgm:t>
    </dgm:pt>
    <dgm:pt modelId="{531EC9EA-071F-4C38-B4F3-435DA2C9AE33}" type="parTrans" cxnId="{5FB522E3-691B-4F90-B9C5-EC2AB2B08FF6}">
      <dgm:prSet/>
      <dgm:spPr/>
      <dgm:t>
        <a:bodyPr/>
        <a:lstStyle/>
        <a:p>
          <a:endParaRPr lang="en-GB"/>
        </a:p>
      </dgm:t>
    </dgm:pt>
    <dgm:pt modelId="{44A83272-724B-4DB1-B9C4-510660EB4519}" type="sibTrans" cxnId="{5FB522E3-691B-4F90-B9C5-EC2AB2B08FF6}">
      <dgm:prSet/>
      <dgm:spPr/>
      <dgm:t>
        <a:bodyPr/>
        <a:lstStyle/>
        <a:p>
          <a:endParaRPr lang="en-GB"/>
        </a:p>
      </dgm:t>
    </dgm:pt>
    <dgm:pt modelId="{66AE2D53-7ED1-4310-831A-800264D931C9}">
      <dgm:prSet/>
      <dgm:spPr/>
      <dgm:t>
        <a:bodyPr/>
        <a:lstStyle/>
        <a:p>
          <a:pPr rtl="0"/>
          <a:r>
            <a:rPr lang="en-GB" dirty="0"/>
            <a:t>Certain types of behaviour may be acceptable in one context, but not in another.</a:t>
          </a:r>
        </a:p>
      </dgm:t>
    </dgm:pt>
    <dgm:pt modelId="{594AF058-0DF0-4F95-9D25-339B6666C162}" type="parTrans" cxnId="{7C58F83D-AD90-46C0-B5DA-399110051156}">
      <dgm:prSet/>
      <dgm:spPr/>
      <dgm:t>
        <a:bodyPr/>
        <a:lstStyle/>
        <a:p>
          <a:endParaRPr lang="en-GB"/>
        </a:p>
      </dgm:t>
    </dgm:pt>
    <dgm:pt modelId="{87F8C204-AA3C-48A3-BEF0-04E935E941E0}" type="sibTrans" cxnId="{7C58F83D-AD90-46C0-B5DA-399110051156}">
      <dgm:prSet/>
      <dgm:spPr/>
      <dgm:t>
        <a:bodyPr/>
        <a:lstStyle/>
        <a:p>
          <a:endParaRPr lang="en-GB"/>
        </a:p>
      </dgm:t>
    </dgm:pt>
    <dgm:pt modelId="{F7F1E313-A785-4A36-8737-4D0816E723BC}" type="pres">
      <dgm:prSet presAssocID="{97605B93-060E-4E20-95E3-25A0775F52E8}" presName="linear" presStyleCnt="0">
        <dgm:presLayoutVars>
          <dgm:animLvl val="lvl"/>
          <dgm:resizeHandles val="exact"/>
        </dgm:presLayoutVars>
      </dgm:prSet>
      <dgm:spPr/>
    </dgm:pt>
    <dgm:pt modelId="{4299A5D2-9991-4835-BE88-22F214EC4DCB}" type="pres">
      <dgm:prSet presAssocID="{4443A507-200E-477A-AF06-57121917FD76}" presName="parentText" presStyleLbl="node1" presStyleIdx="0" presStyleCnt="3">
        <dgm:presLayoutVars>
          <dgm:chMax val="0"/>
          <dgm:bulletEnabled val="1"/>
        </dgm:presLayoutVars>
      </dgm:prSet>
      <dgm:spPr/>
    </dgm:pt>
    <dgm:pt modelId="{E494DA63-2384-4B2C-8F8E-626F65ECBA5D}" type="pres">
      <dgm:prSet presAssocID="{81E7297D-35C0-435D-8A40-6C48B53C30DD}" presName="spacer" presStyleCnt="0"/>
      <dgm:spPr/>
    </dgm:pt>
    <dgm:pt modelId="{7E872774-7D43-4D94-B7F3-B0BBA7DB553F}" type="pres">
      <dgm:prSet presAssocID="{464F8904-D713-4EDC-80D4-51697CDA62B4}" presName="parentText" presStyleLbl="node1" presStyleIdx="1" presStyleCnt="3" custLinFactNeighborY="57974">
        <dgm:presLayoutVars>
          <dgm:chMax val="0"/>
          <dgm:bulletEnabled val="1"/>
        </dgm:presLayoutVars>
      </dgm:prSet>
      <dgm:spPr/>
    </dgm:pt>
    <dgm:pt modelId="{2E831DDD-449C-4D9E-8670-58A28C7A301B}" type="pres">
      <dgm:prSet presAssocID="{44A83272-724B-4DB1-B9C4-510660EB4519}" presName="spacer" presStyleCnt="0"/>
      <dgm:spPr/>
    </dgm:pt>
    <dgm:pt modelId="{8D2FEEF4-D06B-4D54-944F-F01D1ABAA407}" type="pres">
      <dgm:prSet presAssocID="{66AE2D53-7ED1-4310-831A-800264D931C9}" presName="parentText" presStyleLbl="node1" presStyleIdx="2" presStyleCnt="3">
        <dgm:presLayoutVars>
          <dgm:chMax val="0"/>
          <dgm:bulletEnabled val="1"/>
        </dgm:presLayoutVars>
      </dgm:prSet>
      <dgm:spPr/>
    </dgm:pt>
  </dgm:ptLst>
  <dgm:cxnLst>
    <dgm:cxn modelId="{C3C32237-6F4E-4684-A0C0-97E7EE08F05D}" type="presOf" srcId="{4443A507-200E-477A-AF06-57121917FD76}" destId="{4299A5D2-9991-4835-BE88-22F214EC4DCB}" srcOrd="0" destOrd="0" presId="urn:microsoft.com/office/officeart/2005/8/layout/vList2"/>
    <dgm:cxn modelId="{7C58F83D-AD90-46C0-B5DA-399110051156}" srcId="{97605B93-060E-4E20-95E3-25A0775F52E8}" destId="{66AE2D53-7ED1-4310-831A-800264D931C9}" srcOrd="2" destOrd="0" parTransId="{594AF058-0DF0-4F95-9D25-339B6666C162}" sibTransId="{87F8C204-AA3C-48A3-BEF0-04E935E941E0}"/>
    <dgm:cxn modelId="{C5EC1045-C2F1-4062-9798-CCC5FDE75F5F}" type="presOf" srcId="{66AE2D53-7ED1-4310-831A-800264D931C9}" destId="{8D2FEEF4-D06B-4D54-944F-F01D1ABAA407}" srcOrd="0" destOrd="0" presId="urn:microsoft.com/office/officeart/2005/8/layout/vList2"/>
    <dgm:cxn modelId="{13B04A7B-842B-483B-AFD9-E0FBC214A016}" type="presOf" srcId="{464F8904-D713-4EDC-80D4-51697CDA62B4}" destId="{7E872774-7D43-4D94-B7F3-B0BBA7DB553F}" srcOrd="0" destOrd="0" presId="urn:microsoft.com/office/officeart/2005/8/layout/vList2"/>
    <dgm:cxn modelId="{C603F99B-B4B5-4C58-A823-3197D39E33EF}" srcId="{97605B93-060E-4E20-95E3-25A0775F52E8}" destId="{4443A507-200E-477A-AF06-57121917FD76}" srcOrd="0" destOrd="0" parTransId="{8F1275A1-DC82-4787-A046-0C702AA806A1}" sibTransId="{81E7297D-35C0-435D-8A40-6C48B53C30DD}"/>
    <dgm:cxn modelId="{346FEAAF-4EF6-4B41-A334-8A262BCC3DB9}" type="presOf" srcId="{97605B93-060E-4E20-95E3-25A0775F52E8}" destId="{F7F1E313-A785-4A36-8737-4D0816E723BC}" srcOrd="0" destOrd="0" presId="urn:microsoft.com/office/officeart/2005/8/layout/vList2"/>
    <dgm:cxn modelId="{5FB522E3-691B-4F90-B9C5-EC2AB2B08FF6}" srcId="{97605B93-060E-4E20-95E3-25A0775F52E8}" destId="{464F8904-D713-4EDC-80D4-51697CDA62B4}" srcOrd="1" destOrd="0" parTransId="{531EC9EA-071F-4C38-B4F3-435DA2C9AE33}" sibTransId="{44A83272-724B-4DB1-B9C4-510660EB4519}"/>
    <dgm:cxn modelId="{5E0E5C84-1B6E-44E9-9081-A40BC6F072D5}" type="presParOf" srcId="{F7F1E313-A785-4A36-8737-4D0816E723BC}" destId="{4299A5D2-9991-4835-BE88-22F214EC4DCB}" srcOrd="0" destOrd="0" presId="urn:microsoft.com/office/officeart/2005/8/layout/vList2"/>
    <dgm:cxn modelId="{A3DBCD4D-40CF-4B72-85C8-8DA9636CF8A8}" type="presParOf" srcId="{F7F1E313-A785-4A36-8737-4D0816E723BC}" destId="{E494DA63-2384-4B2C-8F8E-626F65ECBA5D}" srcOrd="1" destOrd="0" presId="urn:microsoft.com/office/officeart/2005/8/layout/vList2"/>
    <dgm:cxn modelId="{FD0DD97E-DD60-4A1A-A702-9E5F3E1A1A43}" type="presParOf" srcId="{F7F1E313-A785-4A36-8737-4D0816E723BC}" destId="{7E872774-7D43-4D94-B7F3-B0BBA7DB553F}" srcOrd="2" destOrd="0" presId="urn:microsoft.com/office/officeart/2005/8/layout/vList2"/>
    <dgm:cxn modelId="{7CF29025-BA70-4093-B0B6-6F5941987B53}" type="presParOf" srcId="{F7F1E313-A785-4A36-8737-4D0816E723BC}" destId="{2E831DDD-449C-4D9E-8670-58A28C7A301B}" srcOrd="3" destOrd="0" presId="urn:microsoft.com/office/officeart/2005/8/layout/vList2"/>
    <dgm:cxn modelId="{542F8BC0-C2DB-44DD-9706-922136B51F9F}" type="presParOf" srcId="{F7F1E313-A785-4A36-8737-4D0816E723BC}" destId="{8D2FEEF4-D06B-4D54-944F-F01D1ABAA407}" srcOrd="4"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3F7C56-1F50-449D-8D26-B022A32A50DB}" type="doc">
      <dgm:prSet loTypeId="urn:microsoft.com/office/officeart/2005/8/layout/cycle5" loCatId="cycle" qsTypeId="urn:microsoft.com/office/officeart/2005/8/quickstyle/simple1" qsCatId="simple" csTypeId="urn:microsoft.com/office/officeart/2005/8/colors/accent1_2" csCatId="accent1"/>
      <dgm:spPr/>
      <dgm:t>
        <a:bodyPr/>
        <a:lstStyle/>
        <a:p>
          <a:endParaRPr lang="en-GB"/>
        </a:p>
      </dgm:t>
    </dgm:pt>
    <dgm:pt modelId="{8E7BB9BE-0E3F-4C3A-B7E0-8D23CA3E49E7}">
      <dgm:prSet/>
      <dgm:spPr/>
      <dgm:t>
        <a:bodyPr/>
        <a:lstStyle/>
        <a:p>
          <a:pPr rtl="0"/>
          <a:r>
            <a:rPr lang="en-GB" dirty="0"/>
            <a:t>Different rules apply in school because adults must consider the needs of all pupils.</a:t>
          </a:r>
        </a:p>
      </dgm:t>
    </dgm:pt>
    <dgm:pt modelId="{6D28EAD6-4064-4C17-9370-20B5BB700DE4}" type="parTrans" cxnId="{A55EF2EE-7493-49FA-BD1E-DDAF83AB356A}">
      <dgm:prSet/>
      <dgm:spPr/>
      <dgm:t>
        <a:bodyPr/>
        <a:lstStyle/>
        <a:p>
          <a:endParaRPr lang="en-GB"/>
        </a:p>
      </dgm:t>
    </dgm:pt>
    <dgm:pt modelId="{6666C5FA-C6AC-44D6-B9DC-8A7BCFFFDE46}" type="sibTrans" cxnId="{A55EF2EE-7493-49FA-BD1E-DDAF83AB356A}">
      <dgm:prSet/>
      <dgm:spPr/>
      <dgm:t>
        <a:bodyPr/>
        <a:lstStyle/>
        <a:p>
          <a:endParaRPr lang="en-GB"/>
        </a:p>
      </dgm:t>
    </dgm:pt>
    <dgm:pt modelId="{D7ED3D8E-FD4D-4A35-B3AC-C6B81313E2F7}">
      <dgm:prSet/>
      <dgm:spPr/>
      <dgm:t>
        <a:bodyPr/>
        <a:lstStyle/>
        <a:p>
          <a:pPr rtl="0"/>
          <a:r>
            <a:rPr lang="en-GB"/>
            <a:t>Loud boisterous behaviour is acceptable in the playground, but not in the classroom.</a:t>
          </a:r>
        </a:p>
      </dgm:t>
    </dgm:pt>
    <dgm:pt modelId="{7AFC8B50-05BE-4598-8834-90F67EF362F8}" type="parTrans" cxnId="{D95ED3F7-E0E1-465A-8BCD-06A04A9A9DD2}">
      <dgm:prSet/>
      <dgm:spPr/>
      <dgm:t>
        <a:bodyPr/>
        <a:lstStyle/>
        <a:p>
          <a:endParaRPr lang="en-GB"/>
        </a:p>
      </dgm:t>
    </dgm:pt>
    <dgm:pt modelId="{82D54BA8-AEF8-4E37-9310-227C40910AD7}" type="sibTrans" cxnId="{D95ED3F7-E0E1-465A-8BCD-06A04A9A9DD2}">
      <dgm:prSet/>
      <dgm:spPr/>
      <dgm:t>
        <a:bodyPr/>
        <a:lstStyle/>
        <a:p>
          <a:endParaRPr lang="en-GB"/>
        </a:p>
      </dgm:t>
    </dgm:pt>
    <dgm:pt modelId="{110389AA-F020-4352-AC6A-FFFA3C6481C4}">
      <dgm:prSet/>
      <dgm:spPr/>
      <dgm:t>
        <a:bodyPr/>
        <a:lstStyle/>
        <a:p>
          <a:pPr rtl="0"/>
          <a:r>
            <a:rPr lang="en-GB" dirty="0"/>
            <a:t>Conforming brings limitations to pupils’ behaviour – following rules and participating in all national curriculum areas even those they do not like.</a:t>
          </a:r>
        </a:p>
      </dgm:t>
    </dgm:pt>
    <dgm:pt modelId="{450EF662-8FF9-43CE-8082-9E4AB7EAB5DC}" type="parTrans" cxnId="{43AA7635-A645-4538-BDF8-4F972CDFF845}">
      <dgm:prSet/>
      <dgm:spPr/>
      <dgm:t>
        <a:bodyPr/>
        <a:lstStyle/>
        <a:p>
          <a:endParaRPr lang="en-GB"/>
        </a:p>
      </dgm:t>
    </dgm:pt>
    <dgm:pt modelId="{FC2CAC19-B114-4610-B5F9-2C25A539DD1F}" type="sibTrans" cxnId="{43AA7635-A645-4538-BDF8-4F972CDFF845}">
      <dgm:prSet/>
      <dgm:spPr/>
      <dgm:t>
        <a:bodyPr/>
        <a:lstStyle/>
        <a:p>
          <a:endParaRPr lang="en-GB"/>
        </a:p>
      </dgm:t>
    </dgm:pt>
    <dgm:pt modelId="{628B7261-F106-43A4-A557-1B002E8318B5}" type="pres">
      <dgm:prSet presAssocID="{F73F7C56-1F50-449D-8D26-B022A32A50DB}" presName="cycle" presStyleCnt="0">
        <dgm:presLayoutVars>
          <dgm:dir/>
          <dgm:resizeHandles val="exact"/>
        </dgm:presLayoutVars>
      </dgm:prSet>
      <dgm:spPr/>
    </dgm:pt>
    <dgm:pt modelId="{92A3FB03-8D60-454B-9FB2-BED0E313F8AD}" type="pres">
      <dgm:prSet presAssocID="{8E7BB9BE-0E3F-4C3A-B7E0-8D23CA3E49E7}" presName="node" presStyleLbl="node1" presStyleIdx="0" presStyleCnt="3">
        <dgm:presLayoutVars>
          <dgm:bulletEnabled val="1"/>
        </dgm:presLayoutVars>
      </dgm:prSet>
      <dgm:spPr/>
    </dgm:pt>
    <dgm:pt modelId="{078350A3-E5B3-43DF-90FA-A3993B011388}" type="pres">
      <dgm:prSet presAssocID="{8E7BB9BE-0E3F-4C3A-B7E0-8D23CA3E49E7}" presName="spNode" presStyleCnt="0"/>
      <dgm:spPr/>
    </dgm:pt>
    <dgm:pt modelId="{30C010B1-7E6A-4E6B-BC3A-7E8AF89CAF19}" type="pres">
      <dgm:prSet presAssocID="{6666C5FA-C6AC-44D6-B9DC-8A7BCFFFDE46}" presName="sibTrans" presStyleLbl="sibTrans1D1" presStyleIdx="0" presStyleCnt="3"/>
      <dgm:spPr/>
    </dgm:pt>
    <dgm:pt modelId="{E5D771E4-1746-4462-8360-5B991433A98F}" type="pres">
      <dgm:prSet presAssocID="{D7ED3D8E-FD4D-4A35-B3AC-C6B81313E2F7}" presName="node" presStyleLbl="node1" presStyleIdx="1" presStyleCnt="3">
        <dgm:presLayoutVars>
          <dgm:bulletEnabled val="1"/>
        </dgm:presLayoutVars>
      </dgm:prSet>
      <dgm:spPr/>
    </dgm:pt>
    <dgm:pt modelId="{E6D15621-5D36-4B4E-A397-D70E03E32BEC}" type="pres">
      <dgm:prSet presAssocID="{D7ED3D8E-FD4D-4A35-B3AC-C6B81313E2F7}" presName="spNode" presStyleCnt="0"/>
      <dgm:spPr/>
    </dgm:pt>
    <dgm:pt modelId="{F3DA3D2E-B3FB-4B4D-958B-E24894D3F0A2}" type="pres">
      <dgm:prSet presAssocID="{82D54BA8-AEF8-4E37-9310-227C40910AD7}" presName="sibTrans" presStyleLbl="sibTrans1D1" presStyleIdx="1" presStyleCnt="3"/>
      <dgm:spPr/>
    </dgm:pt>
    <dgm:pt modelId="{98666ED3-4A68-4A52-AB54-84539AEA2B0B}" type="pres">
      <dgm:prSet presAssocID="{110389AA-F020-4352-AC6A-FFFA3C6481C4}" presName="node" presStyleLbl="node1" presStyleIdx="2" presStyleCnt="3">
        <dgm:presLayoutVars>
          <dgm:bulletEnabled val="1"/>
        </dgm:presLayoutVars>
      </dgm:prSet>
      <dgm:spPr/>
    </dgm:pt>
    <dgm:pt modelId="{B5493A11-3B2D-44A7-AA85-90BA174044F4}" type="pres">
      <dgm:prSet presAssocID="{110389AA-F020-4352-AC6A-FFFA3C6481C4}" presName="spNode" presStyleCnt="0"/>
      <dgm:spPr/>
    </dgm:pt>
    <dgm:pt modelId="{3A832686-2F0A-4B04-9CFD-E8AAAD5D8DF1}" type="pres">
      <dgm:prSet presAssocID="{FC2CAC19-B114-4610-B5F9-2C25A539DD1F}" presName="sibTrans" presStyleLbl="sibTrans1D1" presStyleIdx="2" presStyleCnt="3"/>
      <dgm:spPr/>
    </dgm:pt>
  </dgm:ptLst>
  <dgm:cxnLst>
    <dgm:cxn modelId="{AEB46108-8762-4450-9C4D-79D6FA67AD88}" type="presOf" srcId="{6666C5FA-C6AC-44D6-B9DC-8A7BCFFFDE46}" destId="{30C010B1-7E6A-4E6B-BC3A-7E8AF89CAF19}" srcOrd="0" destOrd="0" presId="urn:microsoft.com/office/officeart/2005/8/layout/cycle5"/>
    <dgm:cxn modelId="{43AA7635-A645-4538-BDF8-4F972CDFF845}" srcId="{F73F7C56-1F50-449D-8D26-B022A32A50DB}" destId="{110389AA-F020-4352-AC6A-FFFA3C6481C4}" srcOrd="2" destOrd="0" parTransId="{450EF662-8FF9-43CE-8082-9E4AB7EAB5DC}" sibTransId="{FC2CAC19-B114-4610-B5F9-2C25A539DD1F}"/>
    <dgm:cxn modelId="{E0AD7935-E731-46F7-84AD-B97481B98A17}" type="presOf" srcId="{F73F7C56-1F50-449D-8D26-B022A32A50DB}" destId="{628B7261-F106-43A4-A557-1B002E8318B5}" srcOrd="0" destOrd="0" presId="urn:microsoft.com/office/officeart/2005/8/layout/cycle5"/>
    <dgm:cxn modelId="{D7B8C66D-7430-48E1-AB78-EF65ABBF1C1B}" type="presOf" srcId="{82D54BA8-AEF8-4E37-9310-227C40910AD7}" destId="{F3DA3D2E-B3FB-4B4D-958B-E24894D3F0A2}" srcOrd="0" destOrd="0" presId="urn:microsoft.com/office/officeart/2005/8/layout/cycle5"/>
    <dgm:cxn modelId="{57ADBBB3-E320-4DCE-9066-4D7C0FB77D91}" type="presOf" srcId="{110389AA-F020-4352-AC6A-FFFA3C6481C4}" destId="{98666ED3-4A68-4A52-AB54-84539AEA2B0B}" srcOrd="0" destOrd="0" presId="urn:microsoft.com/office/officeart/2005/8/layout/cycle5"/>
    <dgm:cxn modelId="{0ED052D7-D675-43B7-9821-105FA6B1AB2B}" type="presOf" srcId="{8E7BB9BE-0E3F-4C3A-B7E0-8D23CA3E49E7}" destId="{92A3FB03-8D60-454B-9FB2-BED0E313F8AD}" srcOrd="0" destOrd="0" presId="urn:microsoft.com/office/officeart/2005/8/layout/cycle5"/>
    <dgm:cxn modelId="{F8D95BEB-AFBF-46A0-9AC0-404BF21BD1C3}" type="presOf" srcId="{FC2CAC19-B114-4610-B5F9-2C25A539DD1F}" destId="{3A832686-2F0A-4B04-9CFD-E8AAAD5D8DF1}" srcOrd="0" destOrd="0" presId="urn:microsoft.com/office/officeart/2005/8/layout/cycle5"/>
    <dgm:cxn modelId="{A55EF2EE-7493-49FA-BD1E-DDAF83AB356A}" srcId="{F73F7C56-1F50-449D-8D26-B022A32A50DB}" destId="{8E7BB9BE-0E3F-4C3A-B7E0-8D23CA3E49E7}" srcOrd="0" destOrd="0" parTransId="{6D28EAD6-4064-4C17-9370-20B5BB700DE4}" sibTransId="{6666C5FA-C6AC-44D6-B9DC-8A7BCFFFDE46}"/>
    <dgm:cxn modelId="{03A414F1-F32C-425A-BA3A-7B365BBA41A8}" type="presOf" srcId="{D7ED3D8E-FD4D-4A35-B3AC-C6B81313E2F7}" destId="{E5D771E4-1746-4462-8360-5B991433A98F}" srcOrd="0" destOrd="0" presId="urn:microsoft.com/office/officeart/2005/8/layout/cycle5"/>
    <dgm:cxn modelId="{D95ED3F7-E0E1-465A-8BCD-06A04A9A9DD2}" srcId="{F73F7C56-1F50-449D-8D26-B022A32A50DB}" destId="{D7ED3D8E-FD4D-4A35-B3AC-C6B81313E2F7}" srcOrd="1" destOrd="0" parTransId="{7AFC8B50-05BE-4598-8834-90F67EF362F8}" sibTransId="{82D54BA8-AEF8-4E37-9310-227C40910AD7}"/>
    <dgm:cxn modelId="{1E4B2C26-EACC-48AC-9FCD-334A94C8BC0C}" type="presParOf" srcId="{628B7261-F106-43A4-A557-1B002E8318B5}" destId="{92A3FB03-8D60-454B-9FB2-BED0E313F8AD}" srcOrd="0" destOrd="0" presId="urn:microsoft.com/office/officeart/2005/8/layout/cycle5"/>
    <dgm:cxn modelId="{4C698E99-62AD-4D43-B123-05C7223D036D}" type="presParOf" srcId="{628B7261-F106-43A4-A557-1B002E8318B5}" destId="{078350A3-E5B3-43DF-90FA-A3993B011388}" srcOrd="1" destOrd="0" presId="urn:microsoft.com/office/officeart/2005/8/layout/cycle5"/>
    <dgm:cxn modelId="{07C929E7-15D5-4D8F-B135-D4221B1F7DB6}" type="presParOf" srcId="{628B7261-F106-43A4-A557-1B002E8318B5}" destId="{30C010B1-7E6A-4E6B-BC3A-7E8AF89CAF19}" srcOrd="2" destOrd="0" presId="urn:microsoft.com/office/officeart/2005/8/layout/cycle5"/>
    <dgm:cxn modelId="{B7FC100F-A474-4748-9916-07A68B222FFE}" type="presParOf" srcId="{628B7261-F106-43A4-A557-1B002E8318B5}" destId="{E5D771E4-1746-4462-8360-5B991433A98F}" srcOrd="3" destOrd="0" presId="urn:microsoft.com/office/officeart/2005/8/layout/cycle5"/>
    <dgm:cxn modelId="{21573874-F691-4A38-A2EC-43B488E6EAA3}" type="presParOf" srcId="{628B7261-F106-43A4-A557-1B002E8318B5}" destId="{E6D15621-5D36-4B4E-A397-D70E03E32BEC}" srcOrd="4" destOrd="0" presId="urn:microsoft.com/office/officeart/2005/8/layout/cycle5"/>
    <dgm:cxn modelId="{0D38DC6A-45D4-47EF-98A5-56D490927EF5}" type="presParOf" srcId="{628B7261-F106-43A4-A557-1B002E8318B5}" destId="{F3DA3D2E-B3FB-4B4D-958B-E24894D3F0A2}" srcOrd="5" destOrd="0" presId="urn:microsoft.com/office/officeart/2005/8/layout/cycle5"/>
    <dgm:cxn modelId="{C58937CA-13CB-49FB-84E8-C09086C53CA5}" type="presParOf" srcId="{628B7261-F106-43A4-A557-1B002E8318B5}" destId="{98666ED3-4A68-4A52-AB54-84539AEA2B0B}" srcOrd="6" destOrd="0" presId="urn:microsoft.com/office/officeart/2005/8/layout/cycle5"/>
    <dgm:cxn modelId="{00E8B790-5102-449D-9ACD-5F808B123827}" type="presParOf" srcId="{628B7261-F106-43A4-A557-1B002E8318B5}" destId="{B5493A11-3B2D-44A7-AA85-90BA174044F4}" srcOrd="7" destOrd="0" presId="urn:microsoft.com/office/officeart/2005/8/layout/cycle5"/>
    <dgm:cxn modelId="{703BA054-A057-4BD6-99A8-2AB53FF8FB03}" type="presParOf" srcId="{628B7261-F106-43A4-A557-1B002E8318B5}" destId="{3A832686-2F0A-4B04-9CFD-E8AAAD5D8DF1}" srcOrd="8" destOrd="0" presId="urn:microsoft.com/office/officeart/2005/8/layout/cycle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AE46ABC-854E-4857-8F05-2B4E3C6A9335}" type="doc">
      <dgm:prSet loTypeId="urn:microsoft.com/office/officeart/2005/8/layout/hList1" loCatId="list" qsTypeId="urn:microsoft.com/office/officeart/2005/8/quickstyle/simple1" qsCatId="simple" csTypeId="urn:microsoft.com/office/officeart/2005/8/colors/colorful4" csCatId="colorful"/>
      <dgm:spPr/>
      <dgm:t>
        <a:bodyPr/>
        <a:lstStyle/>
        <a:p>
          <a:endParaRPr lang="en-GB"/>
        </a:p>
      </dgm:t>
    </dgm:pt>
    <dgm:pt modelId="{F5BDAE80-69C9-4149-8B9F-CC2A5FB6D388}">
      <dgm:prSet custT="1"/>
      <dgm:spPr/>
      <dgm:t>
        <a:bodyPr/>
        <a:lstStyle/>
        <a:p>
          <a:pPr rtl="0"/>
          <a:r>
            <a:rPr lang="en-GB" sz="1600" dirty="0"/>
            <a:t>Parents compare their children to others – individuality??</a:t>
          </a:r>
        </a:p>
      </dgm:t>
    </dgm:pt>
    <dgm:pt modelId="{43EAEDAC-1DF1-4B01-A6E4-7595D6C78F26}" type="parTrans" cxnId="{9CA29AEA-3224-4DEA-8E08-810ECBB22D72}">
      <dgm:prSet/>
      <dgm:spPr/>
      <dgm:t>
        <a:bodyPr/>
        <a:lstStyle/>
        <a:p>
          <a:endParaRPr lang="en-GB"/>
        </a:p>
      </dgm:t>
    </dgm:pt>
    <dgm:pt modelId="{A03942C8-3F34-4B3A-82EA-0040292A5DE7}" type="sibTrans" cxnId="{9CA29AEA-3224-4DEA-8E08-810ECBB22D72}">
      <dgm:prSet/>
      <dgm:spPr/>
      <dgm:t>
        <a:bodyPr/>
        <a:lstStyle/>
        <a:p>
          <a:endParaRPr lang="en-GB"/>
        </a:p>
      </dgm:t>
    </dgm:pt>
    <dgm:pt modelId="{4794BB51-BFAD-49AD-BA70-F4D98EAEF85F}" type="pres">
      <dgm:prSet presAssocID="{9AE46ABC-854E-4857-8F05-2B4E3C6A9335}" presName="Name0" presStyleCnt="0">
        <dgm:presLayoutVars>
          <dgm:dir/>
          <dgm:animLvl val="lvl"/>
          <dgm:resizeHandles val="exact"/>
        </dgm:presLayoutVars>
      </dgm:prSet>
      <dgm:spPr/>
    </dgm:pt>
    <dgm:pt modelId="{C2A58003-8CE7-478D-93E4-B4E576A0C3DE}" type="pres">
      <dgm:prSet presAssocID="{F5BDAE80-69C9-4149-8B9F-CC2A5FB6D388}" presName="composite" presStyleCnt="0"/>
      <dgm:spPr/>
    </dgm:pt>
    <dgm:pt modelId="{9391CC1E-FE66-45D7-86D9-C2BC1107C662}" type="pres">
      <dgm:prSet presAssocID="{F5BDAE80-69C9-4149-8B9F-CC2A5FB6D388}" presName="parTx" presStyleLbl="alignNode1" presStyleIdx="0" presStyleCnt="1" custLinFactNeighborX="-1035" custLinFactNeighborY="7638">
        <dgm:presLayoutVars>
          <dgm:chMax val="0"/>
          <dgm:chPref val="0"/>
          <dgm:bulletEnabled val="1"/>
        </dgm:presLayoutVars>
      </dgm:prSet>
      <dgm:spPr/>
    </dgm:pt>
    <dgm:pt modelId="{31400AD8-6A11-4CE6-ACF5-A6C8F23DABBC}" type="pres">
      <dgm:prSet presAssocID="{F5BDAE80-69C9-4149-8B9F-CC2A5FB6D388}" presName="desTx" presStyleLbl="alignAccFollowNode1" presStyleIdx="0" presStyleCnt="1">
        <dgm:presLayoutVars>
          <dgm:bulletEnabled val="1"/>
        </dgm:presLayoutVars>
      </dgm:prSet>
      <dgm:spPr/>
    </dgm:pt>
  </dgm:ptLst>
  <dgm:cxnLst>
    <dgm:cxn modelId="{54E2A481-7563-4AAF-A98A-F4ACDDCD71D3}" type="presOf" srcId="{9AE46ABC-854E-4857-8F05-2B4E3C6A9335}" destId="{4794BB51-BFAD-49AD-BA70-F4D98EAEF85F}" srcOrd="0" destOrd="0" presId="urn:microsoft.com/office/officeart/2005/8/layout/hList1"/>
    <dgm:cxn modelId="{6109D5D6-6D1A-453B-A33E-64FBD305686E}" type="presOf" srcId="{F5BDAE80-69C9-4149-8B9F-CC2A5FB6D388}" destId="{9391CC1E-FE66-45D7-86D9-C2BC1107C662}" srcOrd="0" destOrd="0" presId="urn:microsoft.com/office/officeart/2005/8/layout/hList1"/>
    <dgm:cxn modelId="{9CA29AEA-3224-4DEA-8E08-810ECBB22D72}" srcId="{9AE46ABC-854E-4857-8F05-2B4E3C6A9335}" destId="{F5BDAE80-69C9-4149-8B9F-CC2A5FB6D388}" srcOrd="0" destOrd="0" parTransId="{43EAEDAC-1DF1-4B01-A6E4-7595D6C78F26}" sibTransId="{A03942C8-3F34-4B3A-82EA-0040292A5DE7}"/>
    <dgm:cxn modelId="{6083EF75-2A60-43C1-9C3F-7ECB16262641}" type="presParOf" srcId="{4794BB51-BFAD-49AD-BA70-F4D98EAEF85F}" destId="{C2A58003-8CE7-478D-93E4-B4E576A0C3DE}" srcOrd="0" destOrd="0" presId="urn:microsoft.com/office/officeart/2005/8/layout/hList1"/>
    <dgm:cxn modelId="{5073DEF2-F2AB-4BB7-9635-BF3DFAF5BD39}" type="presParOf" srcId="{C2A58003-8CE7-478D-93E4-B4E576A0C3DE}" destId="{9391CC1E-FE66-45D7-86D9-C2BC1107C662}" srcOrd="0" destOrd="0" presId="urn:microsoft.com/office/officeart/2005/8/layout/hList1"/>
    <dgm:cxn modelId="{384F920A-4156-41A5-B7AB-E40B9E11C914}" type="presParOf" srcId="{C2A58003-8CE7-478D-93E4-B4E576A0C3DE}" destId="{31400AD8-6A11-4CE6-ACF5-A6C8F23DABBC}"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3434FE5-CE32-493F-8F4B-38A9DB8D86A0}"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GB"/>
        </a:p>
      </dgm:t>
    </dgm:pt>
    <dgm:pt modelId="{D3A102D1-404F-43BC-A701-B24B46E1F6E5}">
      <dgm:prSet/>
      <dgm:spPr/>
      <dgm:t>
        <a:bodyPr/>
        <a:lstStyle/>
        <a:p>
          <a:pPr rtl="0"/>
          <a:r>
            <a:rPr lang="en-GB"/>
            <a:t>Children also observe their parents’ behaviour , which may be:</a:t>
          </a:r>
        </a:p>
      </dgm:t>
    </dgm:pt>
    <dgm:pt modelId="{1897D31A-8310-45CD-817A-3F491ED66362}" type="parTrans" cxnId="{962A2C69-A0B8-454D-9E81-A461820AF4F2}">
      <dgm:prSet/>
      <dgm:spPr/>
      <dgm:t>
        <a:bodyPr/>
        <a:lstStyle/>
        <a:p>
          <a:endParaRPr lang="en-GB"/>
        </a:p>
      </dgm:t>
    </dgm:pt>
    <dgm:pt modelId="{36EC566D-6BE6-4F12-BEA6-A7847C0EB8EA}" type="sibTrans" cxnId="{962A2C69-A0B8-454D-9E81-A461820AF4F2}">
      <dgm:prSet/>
      <dgm:spPr/>
      <dgm:t>
        <a:bodyPr/>
        <a:lstStyle/>
        <a:p>
          <a:endParaRPr lang="en-GB"/>
        </a:p>
      </dgm:t>
    </dgm:pt>
    <dgm:pt modelId="{9C629ADA-2408-437A-B06D-FA60F58CCCF9}">
      <dgm:prSet/>
      <dgm:spPr/>
      <dgm:t>
        <a:bodyPr/>
        <a:lstStyle/>
        <a:p>
          <a:pPr rtl="0"/>
          <a:r>
            <a:rPr lang="en-GB" b="1"/>
            <a:t>Assertive</a:t>
          </a:r>
          <a:r>
            <a:rPr lang="en-GB"/>
            <a:t>: sensitive to their own and other people’s needs</a:t>
          </a:r>
        </a:p>
      </dgm:t>
    </dgm:pt>
    <dgm:pt modelId="{4ABFABEB-8B25-4D0D-90B2-3E141446ED29}" type="parTrans" cxnId="{CE2A8100-9D62-4D51-8D44-12ED32DFC7F4}">
      <dgm:prSet/>
      <dgm:spPr/>
      <dgm:t>
        <a:bodyPr/>
        <a:lstStyle/>
        <a:p>
          <a:endParaRPr lang="en-GB"/>
        </a:p>
      </dgm:t>
    </dgm:pt>
    <dgm:pt modelId="{BD759B31-3596-4EBB-AD10-4A958163C303}" type="sibTrans" cxnId="{CE2A8100-9D62-4D51-8D44-12ED32DFC7F4}">
      <dgm:prSet/>
      <dgm:spPr/>
      <dgm:t>
        <a:bodyPr/>
        <a:lstStyle/>
        <a:p>
          <a:endParaRPr lang="en-GB"/>
        </a:p>
      </dgm:t>
    </dgm:pt>
    <dgm:pt modelId="{C3D09A82-E357-4424-9238-10920A2206BA}">
      <dgm:prSet/>
      <dgm:spPr/>
      <dgm:t>
        <a:bodyPr/>
        <a:lstStyle/>
        <a:p>
          <a:pPr rtl="0"/>
          <a:r>
            <a:rPr lang="en-GB" b="1" dirty="0"/>
            <a:t>Passive</a:t>
          </a:r>
          <a:r>
            <a:rPr lang="en-GB" dirty="0"/>
            <a:t>: too sensitive to other people’s needs so ignores own needs</a:t>
          </a:r>
        </a:p>
      </dgm:t>
    </dgm:pt>
    <dgm:pt modelId="{A74EFB1D-6668-45A3-B2E7-145D0C3DA46F}" type="parTrans" cxnId="{D87B0E01-0311-41D8-B3A2-58173D7D0AB2}">
      <dgm:prSet/>
      <dgm:spPr/>
      <dgm:t>
        <a:bodyPr/>
        <a:lstStyle/>
        <a:p>
          <a:endParaRPr lang="en-GB"/>
        </a:p>
      </dgm:t>
    </dgm:pt>
    <dgm:pt modelId="{BD11FD7C-16A2-4D4E-AC02-4DE603C79DC5}" type="sibTrans" cxnId="{D87B0E01-0311-41D8-B3A2-58173D7D0AB2}">
      <dgm:prSet/>
      <dgm:spPr/>
      <dgm:t>
        <a:bodyPr/>
        <a:lstStyle/>
        <a:p>
          <a:endParaRPr lang="en-GB"/>
        </a:p>
      </dgm:t>
    </dgm:pt>
    <dgm:pt modelId="{A0E7172B-9A01-4CD2-A4B7-11567987E060}">
      <dgm:prSet/>
      <dgm:spPr/>
      <dgm:t>
        <a:bodyPr/>
        <a:lstStyle/>
        <a:p>
          <a:pPr rtl="0"/>
          <a:r>
            <a:rPr lang="en-GB" b="1"/>
            <a:t>Aggressive</a:t>
          </a:r>
          <a:r>
            <a:rPr lang="en-GB"/>
            <a:t>: obsessed with own needs so ignores other people’s needs</a:t>
          </a:r>
        </a:p>
      </dgm:t>
    </dgm:pt>
    <dgm:pt modelId="{3CA0AE65-22CE-4DCE-A96C-21E913BC079B}" type="parTrans" cxnId="{8EAD1E51-3227-4C18-9D8A-250D144B8B1B}">
      <dgm:prSet/>
      <dgm:spPr/>
      <dgm:t>
        <a:bodyPr/>
        <a:lstStyle/>
        <a:p>
          <a:endParaRPr lang="en-GB"/>
        </a:p>
      </dgm:t>
    </dgm:pt>
    <dgm:pt modelId="{5E7B33AB-39AE-43C1-AD6F-6017F9E28A0C}" type="sibTrans" cxnId="{8EAD1E51-3227-4C18-9D8A-250D144B8B1B}">
      <dgm:prSet/>
      <dgm:spPr/>
      <dgm:t>
        <a:bodyPr/>
        <a:lstStyle/>
        <a:p>
          <a:endParaRPr lang="en-GB"/>
        </a:p>
      </dgm:t>
    </dgm:pt>
    <dgm:pt modelId="{9A719312-83D3-48D9-B25B-4ADD5F1C7B40}" type="pres">
      <dgm:prSet presAssocID="{63434FE5-CE32-493F-8F4B-38A9DB8D86A0}" presName="diagram" presStyleCnt="0">
        <dgm:presLayoutVars>
          <dgm:chPref val="1"/>
          <dgm:dir/>
          <dgm:animOne val="branch"/>
          <dgm:animLvl val="lvl"/>
          <dgm:resizeHandles/>
        </dgm:presLayoutVars>
      </dgm:prSet>
      <dgm:spPr/>
    </dgm:pt>
    <dgm:pt modelId="{9E32F4E2-F70B-49C5-8DEA-61359CDEA8BC}" type="pres">
      <dgm:prSet presAssocID="{D3A102D1-404F-43BC-A701-B24B46E1F6E5}" presName="root" presStyleCnt="0"/>
      <dgm:spPr/>
    </dgm:pt>
    <dgm:pt modelId="{1892F523-0A70-49BF-99EE-626B639A5B77}" type="pres">
      <dgm:prSet presAssocID="{D3A102D1-404F-43BC-A701-B24B46E1F6E5}" presName="rootComposite" presStyleCnt="0"/>
      <dgm:spPr/>
    </dgm:pt>
    <dgm:pt modelId="{D6E809BC-3EC4-45AA-8DA6-08292EA00223}" type="pres">
      <dgm:prSet presAssocID="{D3A102D1-404F-43BC-A701-B24B46E1F6E5}" presName="rootText" presStyleLbl="node1" presStyleIdx="0" presStyleCnt="1"/>
      <dgm:spPr/>
    </dgm:pt>
    <dgm:pt modelId="{3E11819D-9C29-446F-B5D0-C22420E0D256}" type="pres">
      <dgm:prSet presAssocID="{D3A102D1-404F-43BC-A701-B24B46E1F6E5}" presName="rootConnector" presStyleLbl="node1" presStyleIdx="0" presStyleCnt="1"/>
      <dgm:spPr/>
    </dgm:pt>
    <dgm:pt modelId="{B180CE2C-2C4C-4B98-906A-67A41528543B}" type="pres">
      <dgm:prSet presAssocID="{D3A102D1-404F-43BC-A701-B24B46E1F6E5}" presName="childShape" presStyleCnt="0"/>
      <dgm:spPr/>
    </dgm:pt>
    <dgm:pt modelId="{C21694D3-FF85-4E02-9EBE-2376638E47E1}" type="pres">
      <dgm:prSet presAssocID="{4ABFABEB-8B25-4D0D-90B2-3E141446ED29}" presName="Name13" presStyleLbl="parChTrans1D2" presStyleIdx="0" presStyleCnt="3"/>
      <dgm:spPr/>
    </dgm:pt>
    <dgm:pt modelId="{831106D1-975E-4FC5-996B-643A2FD5A1F3}" type="pres">
      <dgm:prSet presAssocID="{9C629ADA-2408-437A-B06D-FA60F58CCCF9}" presName="childText" presStyleLbl="bgAcc1" presStyleIdx="0" presStyleCnt="3">
        <dgm:presLayoutVars>
          <dgm:bulletEnabled val="1"/>
        </dgm:presLayoutVars>
      </dgm:prSet>
      <dgm:spPr/>
    </dgm:pt>
    <dgm:pt modelId="{7D53F8B5-41B2-4C50-8BFF-C60B2F3FEA51}" type="pres">
      <dgm:prSet presAssocID="{A74EFB1D-6668-45A3-B2E7-145D0C3DA46F}" presName="Name13" presStyleLbl="parChTrans1D2" presStyleIdx="1" presStyleCnt="3"/>
      <dgm:spPr/>
    </dgm:pt>
    <dgm:pt modelId="{9A7A3A73-0D77-4FD3-A418-6FBCB3CC40A8}" type="pres">
      <dgm:prSet presAssocID="{C3D09A82-E357-4424-9238-10920A2206BA}" presName="childText" presStyleLbl="bgAcc1" presStyleIdx="1" presStyleCnt="3">
        <dgm:presLayoutVars>
          <dgm:bulletEnabled val="1"/>
        </dgm:presLayoutVars>
      </dgm:prSet>
      <dgm:spPr/>
    </dgm:pt>
    <dgm:pt modelId="{81818828-92CC-4CDF-9B0F-EA4E2F148145}" type="pres">
      <dgm:prSet presAssocID="{3CA0AE65-22CE-4DCE-A96C-21E913BC079B}" presName="Name13" presStyleLbl="parChTrans1D2" presStyleIdx="2" presStyleCnt="3"/>
      <dgm:spPr/>
    </dgm:pt>
    <dgm:pt modelId="{CF458C78-3570-4F97-9E90-E10C65228D2D}" type="pres">
      <dgm:prSet presAssocID="{A0E7172B-9A01-4CD2-A4B7-11567987E060}" presName="childText" presStyleLbl="bgAcc1" presStyleIdx="2" presStyleCnt="3">
        <dgm:presLayoutVars>
          <dgm:bulletEnabled val="1"/>
        </dgm:presLayoutVars>
      </dgm:prSet>
      <dgm:spPr/>
    </dgm:pt>
  </dgm:ptLst>
  <dgm:cxnLst>
    <dgm:cxn modelId="{CE2A8100-9D62-4D51-8D44-12ED32DFC7F4}" srcId="{D3A102D1-404F-43BC-A701-B24B46E1F6E5}" destId="{9C629ADA-2408-437A-B06D-FA60F58CCCF9}" srcOrd="0" destOrd="0" parTransId="{4ABFABEB-8B25-4D0D-90B2-3E141446ED29}" sibTransId="{BD759B31-3596-4EBB-AD10-4A958163C303}"/>
    <dgm:cxn modelId="{D87B0E01-0311-41D8-B3A2-58173D7D0AB2}" srcId="{D3A102D1-404F-43BC-A701-B24B46E1F6E5}" destId="{C3D09A82-E357-4424-9238-10920A2206BA}" srcOrd="1" destOrd="0" parTransId="{A74EFB1D-6668-45A3-B2E7-145D0C3DA46F}" sibTransId="{BD11FD7C-16A2-4D4E-AC02-4DE603C79DC5}"/>
    <dgm:cxn modelId="{6AFC4D0A-D970-42F8-B626-EAC7FD2983D1}" type="presOf" srcId="{9C629ADA-2408-437A-B06D-FA60F58CCCF9}" destId="{831106D1-975E-4FC5-996B-643A2FD5A1F3}" srcOrd="0" destOrd="0" presId="urn:microsoft.com/office/officeart/2005/8/layout/hierarchy3"/>
    <dgm:cxn modelId="{470CE913-6612-4009-99D0-887015DF8F27}" type="presOf" srcId="{3CA0AE65-22CE-4DCE-A96C-21E913BC079B}" destId="{81818828-92CC-4CDF-9B0F-EA4E2F148145}" srcOrd="0" destOrd="0" presId="urn:microsoft.com/office/officeart/2005/8/layout/hierarchy3"/>
    <dgm:cxn modelId="{0368A02D-5838-46A6-A075-09370990CBC8}" type="presOf" srcId="{C3D09A82-E357-4424-9238-10920A2206BA}" destId="{9A7A3A73-0D77-4FD3-A418-6FBCB3CC40A8}" srcOrd="0" destOrd="0" presId="urn:microsoft.com/office/officeart/2005/8/layout/hierarchy3"/>
    <dgm:cxn modelId="{739E4E5D-D744-4D6E-A2B0-FBDA504E7C41}" type="presOf" srcId="{4ABFABEB-8B25-4D0D-90B2-3E141446ED29}" destId="{C21694D3-FF85-4E02-9EBE-2376638E47E1}" srcOrd="0" destOrd="0" presId="urn:microsoft.com/office/officeart/2005/8/layout/hierarchy3"/>
    <dgm:cxn modelId="{962A2C69-A0B8-454D-9E81-A461820AF4F2}" srcId="{63434FE5-CE32-493F-8F4B-38A9DB8D86A0}" destId="{D3A102D1-404F-43BC-A701-B24B46E1F6E5}" srcOrd="0" destOrd="0" parTransId="{1897D31A-8310-45CD-817A-3F491ED66362}" sibTransId="{36EC566D-6BE6-4F12-BEA6-A7847C0EB8EA}"/>
    <dgm:cxn modelId="{26B87E69-26DE-49C3-A9DB-62C0D0D5DA05}" type="presOf" srcId="{D3A102D1-404F-43BC-A701-B24B46E1F6E5}" destId="{3E11819D-9C29-446F-B5D0-C22420E0D256}" srcOrd="1" destOrd="0" presId="urn:microsoft.com/office/officeart/2005/8/layout/hierarchy3"/>
    <dgm:cxn modelId="{8EAD1E51-3227-4C18-9D8A-250D144B8B1B}" srcId="{D3A102D1-404F-43BC-A701-B24B46E1F6E5}" destId="{A0E7172B-9A01-4CD2-A4B7-11567987E060}" srcOrd="2" destOrd="0" parTransId="{3CA0AE65-22CE-4DCE-A96C-21E913BC079B}" sibTransId="{5E7B33AB-39AE-43C1-AD6F-6017F9E28A0C}"/>
    <dgm:cxn modelId="{87083474-8654-41F6-BD4F-F96657054931}" type="presOf" srcId="{63434FE5-CE32-493F-8F4B-38A9DB8D86A0}" destId="{9A719312-83D3-48D9-B25B-4ADD5F1C7B40}" srcOrd="0" destOrd="0" presId="urn:microsoft.com/office/officeart/2005/8/layout/hierarchy3"/>
    <dgm:cxn modelId="{96DF7389-80C3-42E6-A262-FFE89FFD1903}" type="presOf" srcId="{A0E7172B-9A01-4CD2-A4B7-11567987E060}" destId="{CF458C78-3570-4F97-9E90-E10C65228D2D}" srcOrd="0" destOrd="0" presId="urn:microsoft.com/office/officeart/2005/8/layout/hierarchy3"/>
    <dgm:cxn modelId="{1B3F7FCC-9DBA-4F0B-B993-F23C8F68063C}" type="presOf" srcId="{D3A102D1-404F-43BC-A701-B24B46E1F6E5}" destId="{D6E809BC-3EC4-45AA-8DA6-08292EA00223}" srcOrd="0" destOrd="0" presId="urn:microsoft.com/office/officeart/2005/8/layout/hierarchy3"/>
    <dgm:cxn modelId="{396C09E6-61FD-4E44-8E9E-97DE4C7C39C7}" type="presOf" srcId="{A74EFB1D-6668-45A3-B2E7-145D0C3DA46F}" destId="{7D53F8B5-41B2-4C50-8BFF-C60B2F3FEA51}" srcOrd="0" destOrd="0" presId="urn:microsoft.com/office/officeart/2005/8/layout/hierarchy3"/>
    <dgm:cxn modelId="{F9B7BAE9-B624-400D-9E04-FF9ED90E9553}" type="presParOf" srcId="{9A719312-83D3-48D9-B25B-4ADD5F1C7B40}" destId="{9E32F4E2-F70B-49C5-8DEA-61359CDEA8BC}" srcOrd="0" destOrd="0" presId="urn:microsoft.com/office/officeart/2005/8/layout/hierarchy3"/>
    <dgm:cxn modelId="{6405750D-6FD4-4638-8BEA-A96D63D2CE79}" type="presParOf" srcId="{9E32F4E2-F70B-49C5-8DEA-61359CDEA8BC}" destId="{1892F523-0A70-49BF-99EE-626B639A5B77}" srcOrd="0" destOrd="0" presId="urn:microsoft.com/office/officeart/2005/8/layout/hierarchy3"/>
    <dgm:cxn modelId="{38C1EA01-CCC9-438C-956F-645C58475232}" type="presParOf" srcId="{1892F523-0A70-49BF-99EE-626B639A5B77}" destId="{D6E809BC-3EC4-45AA-8DA6-08292EA00223}" srcOrd="0" destOrd="0" presId="urn:microsoft.com/office/officeart/2005/8/layout/hierarchy3"/>
    <dgm:cxn modelId="{A4242525-8895-475A-896F-F6F14D6A4F1A}" type="presParOf" srcId="{1892F523-0A70-49BF-99EE-626B639A5B77}" destId="{3E11819D-9C29-446F-B5D0-C22420E0D256}" srcOrd="1" destOrd="0" presId="urn:microsoft.com/office/officeart/2005/8/layout/hierarchy3"/>
    <dgm:cxn modelId="{4090E443-CDB5-4C4A-9AB6-60CD0FC48F24}" type="presParOf" srcId="{9E32F4E2-F70B-49C5-8DEA-61359CDEA8BC}" destId="{B180CE2C-2C4C-4B98-906A-67A41528543B}" srcOrd="1" destOrd="0" presId="urn:microsoft.com/office/officeart/2005/8/layout/hierarchy3"/>
    <dgm:cxn modelId="{C7FCB236-98AA-47B5-BA98-4134505447D7}" type="presParOf" srcId="{B180CE2C-2C4C-4B98-906A-67A41528543B}" destId="{C21694D3-FF85-4E02-9EBE-2376638E47E1}" srcOrd="0" destOrd="0" presId="urn:microsoft.com/office/officeart/2005/8/layout/hierarchy3"/>
    <dgm:cxn modelId="{FBA8F751-1F4F-4C4E-BE66-75265FF32AA4}" type="presParOf" srcId="{B180CE2C-2C4C-4B98-906A-67A41528543B}" destId="{831106D1-975E-4FC5-996B-643A2FD5A1F3}" srcOrd="1" destOrd="0" presId="urn:microsoft.com/office/officeart/2005/8/layout/hierarchy3"/>
    <dgm:cxn modelId="{F4F683DD-71D1-4C61-9ADA-010DAD5ED8C5}" type="presParOf" srcId="{B180CE2C-2C4C-4B98-906A-67A41528543B}" destId="{7D53F8B5-41B2-4C50-8BFF-C60B2F3FEA51}" srcOrd="2" destOrd="0" presId="urn:microsoft.com/office/officeart/2005/8/layout/hierarchy3"/>
    <dgm:cxn modelId="{103FE2F1-A6F7-47E9-B65F-90AFDE00C1EE}" type="presParOf" srcId="{B180CE2C-2C4C-4B98-906A-67A41528543B}" destId="{9A7A3A73-0D77-4FD3-A418-6FBCB3CC40A8}" srcOrd="3" destOrd="0" presId="urn:microsoft.com/office/officeart/2005/8/layout/hierarchy3"/>
    <dgm:cxn modelId="{3D9BE09C-B299-4B68-83CF-58A0C24A685F}" type="presParOf" srcId="{B180CE2C-2C4C-4B98-906A-67A41528543B}" destId="{81818828-92CC-4CDF-9B0F-EA4E2F148145}" srcOrd="4" destOrd="0" presId="urn:microsoft.com/office/officeart/2005/8/layout/hierarchy3"/>
    <dgm:cxn modelId="{C892ED99-1016-44C1-A8F3-0D9D1C02004E}" type="presParOf" srcId="{B180CE2C-2C4C-4B98-906A-67A41528543B}" destId="{CF458C78-3570-4F97-9E90-E10C65228D2D}" srcOrd="5" destOrd="0" presId="urn:microsoft.com/office/officeart/2005/8/layout/hierarchy3"/>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4AE29EC-2053-4FA6-A166-F13530A64F82}" type="doc">
      <dgm:prSet loTypeId="urn:microsoft.com/office/officeart/2005/8/layout/vList2" loCatId="list" qsTypeId="urn:microsoft.com/office/officeart/2005/8/quickstyle/simple1" qsCatId="simple" csTypeId="urn:microsoft.com/office/officeart/2005/8/colors/accent3_3" csCatId="accent3"/>
      <dgm:spPr/>
      <dgm:t>
        <a:bodyPr/>
        <a:lstStyle/>
        <a:p>
          <a:endParaRPr lang="en-GB"/>
        </a:p>
      </dgm:t>
    </dgm:pt>
    <dgm:pt modelId="{45665F2D-D6F1-4582-A32D-33B01EE6C859}">
      <dgm:prSet/>
      <dgm:spPr/>
      <dgm:t>
        <a:bodyPr/>
        <a:lstStyle/>
        <a:p>
          <a:pPr rtl="0"/>
          <a:r>
            <a:rPr lang="en-GB" dirty="0"/>
            <a:t>Parents of children with special needs may be unsure of what to expect from their children in terms of behaviour -over compensate for their child’s needs (over protective, let them get away with unacceptable behaviour)</a:t>
          </a:r>
        </a:p>
      </dgm:t>
    </dgm:pt>
    <dgm:pt modelId="{2649F74C-30D0-4794-82E2-95FD84821A25}" type="parTrans" cxnId="{5570B05B-42EC-451C-9F32-02705BBF1FF4}">
      <dgm:prSet/>
      <dgm:spPr/>
      <dgm:t>
        <a:bodyPr/>
        <a:lstStyle/>
        <a:p>
          <a:endParaRPr lang="en-GB"/>
        </a:p>
      </dgm:t>
    </dgm:pt>
    <dgm:pt modelId="{7DE96023-AB20-4D87-8167-C5FAF2CC9347}" type="sibTrans" cxnId="{5570B05B-42EC-451C-9F32-02705BBF1FF4}">
      <dgm:prSet/>
      <dgm:spPr/>
      <dgm:t>
        <a:bodyPr/>
        <a:lstStyle/>
        <a:p>
          <a:endParaRPr lang="en-GB"/>
        </a:p>
      </dgm:t>
    </dgm:pt>
    <dgm:pt modelId="{C2B9C438-6795-41F3-83C4-1BEFAA203B6E}" type="pres">
      <dgm:prSet presAssocID="{A4AE29EC-2053-4FA6-A166-F13530A64F82}" presName="linear" presStyleCnt="0">
        <dgm:presLayoutVars>
          <dgm:animLvl val="lvl"/>
          <dgm:resizeHandles val="exact"/>
        </dgm:presLayoutVars>
      </dgm:prSet>
      <dgm:spPr/>
    </dgm:pt>
    <dgm:pt modelId="{0F7ABBDB-47D7-4B21-AB9C-1D214F2AB87B}" type="pres">
      <dgm:prSet presAssocID="{45665F2D-D6F1-4582-A32D-33B01EE6C859}" presName="parentText" presStyleLbl="node1" presStyleIdx="0" presStyleCnt="1" custLinFactNeighborX="5661" custLinFactNeighborY="213">
        <dgm:presLayoutVars>
          <dgm:chMax val="0"/>
          <dgm:bulletEnabled val="1"/>
        </dgm:presLayoutVars>
      </dgm:prSet>
      <dgm:spPr/>
    </dgm:pt>
  </dgm:ptLst>
  <dgm:cxnLst>
    <dgm:cxn modelId="{870B8F2C-4D50-4DA7-8884-8B3CCD193D37}" type="presOf" srcId="{A4AE29EC-2053-4FA6-A166-F13530A64F82}" destId="{C2B9C438-6795-41F3-83C4-1BEFAA203B6E}" srcOrd="0" destOrd="0" presId="urn:microsoft.com/office/officeart/2005/8/layout/vList2"/>
    <dgm:cxn modelId="{5570B05B-42EC-451C-9F32-02705BBF1FF4}" srcId="{A4AE29EC-2053-4FA6-A166-F13530A64F82}" destId="{45665F2D-D6F1-4582-A32D-33B01EE6C859}" srcOrd="0" destOrd="0" parTransId="{2649F74C-30D0-4794-82E2-95FD84821A25}" sibTransId="{7DE96023-AB20-4D87-8167-C5FAF2CC9347}"/>
    <dgm:cxn modelId="{93EE1A9F-5257-42DE-A274-FF4AF850C0D6}" type="presOf" srcId="{45665F2D-D6F1-4582-A32D-33B01EE6C859}" destId="{0F7ABBDB-47D7-4B21-AB9C-1D214F2AB87B}" srcOrd="0" destOrd="0" presId="urn:microsoft.com/office/officeart/2005/8/layout/vList2"/>
    <dgm:cxn modelId="{AFAC2DA6-485E-4CE5-98D6-FA7C63F5699A}" type="presParOf" srcId="{C2B9C438-6795-41F3-83C4-1BEFAA203B6E}" destId="{0F7ABBDB-47D7-4B21-AB9C-1D214F2AB87B}" srcOrd="0" destOrd="0" presId="urn:microsoft.com/office/officeart/2005/8/layout/vList2"/>
  </dgm:cxnLst>
  <dgm:bg/>
  <dgm:whole/>
  <dgm:extLst>
    <a:ext uri="http://schemas.microsoft.com/office/drawing/2008/diagram">
      <dsp:dataModelExt xmlns:dsp="http://schemas.microsoft.com/office/drawing/2008/diagram" relId="rId1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6D9BAD0-D25E-44F8-9627-7ECD2CE49D8F}" type="doc">
      <dgm:prSet loTypeId="urn:microsoft.com/office/officeart/2005/8/layout/hProcess9" loCatId="process" qsTypeId="urn:microsoft.com/office/officeart/2005/8/quickstyle/simple1" qsCatId="simple" csTypeId="urn:microsoft.com/office/officeart/2005/8/colors/accent1_2" csCatId="accent1"/>
      <dgm:spPr/>
      <dgm:t>
        <a:bodyPr/>
        <a:lstStyle/>
        <a:p>
          <a:endParaRPr lang="en-GB"/>
        </a:p>
      </dgm:t>
    </dgm:pt>
    <dgm:pt modelId="{FE573333-E315-4AA5-A26C-AD772FD2FEBA}">
      <dgm:prSet/>
      <dgm:spPr/>
      <dgm:t>
        <a:bodyPr/>
        <a:lstStyle/>
        <a:p>
          <a:pPr rtl="0"/>
          <a:r>
            <a:rPr lang="en-GB" dirty="0"/>
            <a:t>Expectations for behaviour based on perceptions of their own childhood and their parents’ attitudes to behaviour. </a:t>
          </a:r>
        </a:p>
      </dgm:t>
    </dgm:pt>
    <dgm:pt modelId="{FDD6BBE2-F1C4-437C-B7CF-4FDBB7ED8BB9}" type="parTrans" cxnId="{DA78BBE5-D988-4BFD-B224-91D46AE73ED3}">
      <dgm:prSet/>
      <dgm:spPr/>
      <dgm:t>
        <a:bodyPr/>
        <a:lstStyle/>
        <a:p>
          <a:endParaRPr lang="en-GB"/>
        </a:p>
      </dgm:t>
    </dgm:pt>
    <dgm:pt modelId="{779F5ABA-6891-41DC-80D2-F260BFC7056C}" type="sibTrans" cxnId="{DA78BBE5-D988-4BFD-B224-91D46AE73ED3}">
      <dgm:prSet/>
      <dgm:spPr/>
      <dgm:t>
        <a:bodyPr/>
        <a:lstStyle/>
        <a:p>
          <a:endParaRPr lang="en-GB"/>
        </a:p>
      </dgm:t>
    </dgm:pt>
    <dgm:pt modelId="{E389443E-C61D-4FF5-9CE1-40DADA05D058}" type="pres">
      <dgm:prSet presAssocID="{F6D9BAD0-D25E-44F8-9627-7ECD2CE49D8F}" presName="CompostProcess" presStyleCnt="0">
        <dgm:presLayoutVars>
          <dgm:dir/>
          <dgm:resizeHandles val="exact"/>
        </dgm:presLayoutVars>
      </dgm:prSet>
      <dgm:spPr/>
    </dgm:pt>
    <dgm:pt modelId="{540840BD-A436-4D7F-9162-43649E48B6DB}" type="pres">
      <dgm:prSet presAssocID="{F6D9BAD0-D25E-44F8-9627-7ECD2CE49D8F}" presName="arrow" presStyleLbl="bgShp" presStyleIdx="0" presStyleCnt="1"/>
      <dgm:spPr/>
    </dgm:pt>
    <dgm:pt modelId="{FAD3BBAA-0D38-4DB7-B4C5-E3520DF9C466}" type="pres">
      <dgm:prSet presAssocID="{F6D9BAD0-D25E-44F8-9627-7ECD2CE49D8F}" presName="linearProcess" presStyleCnt="0"/>
      <dgm:spPr/>
    </dgm:pt>
    <dgm:pt modelId="{6AD1ED49-4256-4DCC-9507-92411D6B911D}" type="pres">
      <dgm:prSet presAssocID="{FE573333-E315-4AA5-A26C-AD772FD2FEBA}" presName="textNode" presStyleLbl="node1" presStyleIdx="0" presStyleCnt="1">
        <dgm:presLayoutVars>
          <dgm:bulletEnabled val="1"/>
        </dgm:presLayoutVars>
      </dgm:prSet>
      <dgm:spPr/>
    </dgm:pt>
  </dgm:ptLst>
  <dgm:cxnLst>
    <dgm:cxn modelId="{CAD39D87-72F9-40D8-82D2-74AAB9CA287B}" type="presOf" srcId="{FE573333-E315-4AA5-A26C-AD772FD2FEBA}" destId="{6AD1ED49-4256-4DCC-9507-92411D6B911D}" srcOrd="0" destOrd="0" presId="urn:microsoft.com/office/officeart/2005/8/layout/hProcess9"/>
    <dgm:cxn modelId="{4AD650A5-20E8-44F6-BE08-3E45C9AA82E5}" type="presOf" srcId="{F6D9BAD0-D25E-44F8-9627-7ECD2CE49D8F}" destId="{E389443E-C61D-4FF5-9CE1-40DADA05D058}" srcOrd="0" destOrd="0" presId="urn:microsoft.com/office/officeart/2005/8/layout/hProcess9"/>
    <dgm:cxn modelId="{DA78BBE5-D988-4BFD-B224-91D46AE73ED3}" srcId="{F6D9BAD0-D25E-44F8-9627-7ECD2CE49D8F}" destId="{FE573333-E315-4AA5-A26C-AD772FD2FEBA}" srcOrd="0" destOrd="0" parTransId="{FDD6BBE2-F1C4-437C-B7CF-4FDBB7ED8BB9}" sibTransId="{779F5ABA-6891-41DC-80D2-F260BFC7056C}"/>
    <dgm:cxn modelId="{CC6ED8C1-00FC-4ECE-9739-6AB593E9E1A3}" type="presParOf" srcId="{E389443E-C61D-4FF5-9CE1-40DADA05D058}" destId="{540840BD-A436-4D7F-9162-43649E48B6DB}" srcOrd="0" destOrd="0" presId="urn:microsoft.com/office/officeart/2005/8/layout/hProcess9"/>
    <dgm:cxn modelId="{16DEA096-4CF6-4F99-B1E5-ABD1B95C6AE1}" type="presParOf" srcId="{E389443E-C61D-4FF5-9CE1-40DADA05D058}" destId="{FAD3BBAA-0D38-4DB7-B4C5-E3520DF9C466}" srcOrd="1" destOrd="0" presId="urn:microsoft.com/office/officeart/2005/8/layout/hProcess9"/>
    <dgm:cxn modelId="{AD135C46-1C6F-4DD9-802D-237A6ECEF88B}" type="presParOf" srcId="{FAD3BBAA-0D38-4DB7-B4C5-E3520DF9C466}" destId="{6AD1ED49-4256-4DCC-9507-92411D6B911D}" srcOrd="0" destOrd="0" presId="urn:microsoft.com/office/officeart/2005/8/layout/hProcess9"/>
  </dgm:cxnLst>
  <dgm:bg/>
  <dgm:whole/>
  <dgm:extLst>
    <a:ext uri="http://schemas.microsoft.com/office/drawing/2008/diagram">
      <dsp:dataModelExt xmlns:dsp="http://schemas.microsoft.com/office/drawing/2008/diagram" relId="rId23"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D7AE8CE-A5A6-44E9-AA30-FA7B121C6B9D}" type="doc">
      <dgm:prSet loTypeId="urn:microsoft.com/office/officeart/2005/8/layout/radial6" loCatId="relationship" qsTypeId="urn:microsoft.com/office/officeart/2005/8/quickstyle/simple1" qsCatId="simple" csTypeId="urn:microsoft.com/office/officeart/2005/8/colors/colorful5" csCatId="colorful" phldr="1"/>
      <dgm:spPr/>
    </dgm:pt>
    <dgm:pt modelId="{033B7598-ACC8-4FC1-A2AD-83B2CDE0032C}">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cap="none" normalizeH="0" baseline="0">
              <a:ln/>
              <a:effectLst/>
              <a:latin typeface="Arial" charset="0"/>
            </a:rPr>
            <a:t>BEHAVIOUR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cap="none" normalizeH="0" baseline="0">
              <a:ln/>
              <a:effectLst/>
              <a:latin typeface="Arial" charset="0"/>
            </a:rPr>
            <a:t>MANAGEMENT</a:t>
          </a:r>
          <a:endParaRPr kumimoji="0" lang="en-US" altLang="en-US" sz="1600" b="1" i="0" u="none" strike="noStrike" cap="none" normalizeH="0" baseline="0">
            <a:ln/>
            <a:effectLst/>
            <a:latin typeface="Arial" charset="0"/>
          </a:endParaRPr>
        </a:p>
      </dgm:t>
    </dgm:pt>
    <dgm:pt modelId="{22CF794F-9E24-49D5-A14D-F415FC0FF5E6}" type="parTrans" cxnId="{718FB066-F3FB-4812-9F54-0302030657EE}">
      <dgm:prSet/>
      <dgm:spPr/>
      <dgm:t>
        <a:bodyPr/>
        <a:lstStyle/>
        <a:p>
          <a:endParaRPr lang="en-GB" sz="2000"/>
        </a:p>
      </dgm:t>
    </dgm:pt>
    <dgm:pt modelId="{DF2BC769-7472-41BB-8541-1A9EADBF4DFC}" type="sibTrans" cxnId="{718FB066-F3FB-4812-9F54-0302030657EE}">
      <dgm:prSet/>
      <dgm:spPr/>
      <dgm:t>
        <a:bodyPr/>
        <a:lstStyle/>
        <a:p>
          <a:endParaRPr lang="en-GB" sz="2000"/>
        </a:p>
      </dgm:t>
    </dgm:pt>
    <dgm:pt modelId="{AE42ADAC-EE3A-4F79-A51D-7C8B70326270}">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dirty="0">
              <a:ln/>
              <a:effectLst/>
              <a:latin typeface="Arial" charset="0"/>
            </a:rPr>
            <a:t>UNDERSTAND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dirty="0">
              <a:ln/>
              <a:effectLst/>
              <a:latin typeface="Arial" charset="0"/>
            </a:rPr>
            <a:t>STUDENTS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dirty="0">
              <a:ln/>
              <a:effectLst/>
              <a:latin typeface="Arial" charset="0"/>
            </a:rPr>
            <a:t>POTENTIAL</a:t>
          </a:r>
          <a:endParaRPr kumimoji="0" lang="en-US" altLang="en-US" sz="1000" b="1" i="0" u="none" strike="noStrike" cap="none" normalizeH="0" baseline="0" dirty="0">
            <a:ln/>
            <a:effectLst/>
            <a:latin typeface="Arial" charset="0"/>
          </a:endParaRPr>
        </a:p>
      </dgm:t>
    </dgm:pt>
    <dgm:pt modelId="{A91447ED-0DB4-4EB2-A724-24C17767E5D8}" type="parTrans" cxnId="{41DD6F28-D89F-468D-9B54-30E2CBF24749}">
      <dgm:prSet/>
      <dgm:spPr/>
      <dgm:t>
        <a:bodyPr/>
        <a:lstStyle/>
        <a:p>
          <a:endParaRPr lang="en-GB" sz="2000"/>
        </a:p>
      </dgm:t>
    </dgm:pt>
    <dgm:pt modelId="{159AA9D9-81D9-4EA4-93B2-D06C7D2E9F51}" type="sibTrans" cxnId="{41DD6F28-D89F-468D-9B54-30E2CBF24749}">
      <dgm:prSet/>
      <dgm:spPr/>
      <dgm:t>
        <a:bodyPr/>
        <a:lstStyle/>
        <a:p>
          <a:endParaRPr lang="en-GB" sz="2000"/>
        </a:p>
      </dgm:t>
    </dgm:pt>
    <dgm:pt modelId="{8C83B973-E679-4B4C-8A32-21FE4BD12B96}">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a:ln/>
              <a:effectLst/>
              <a:latin typeface="Arial" charset="0"/>
            </a:rPr>
            <a:t>CONSISTENCY</a:t>
          </a:r>
          <a:endParaRPr kumimoji="0" lang="en-US" altLang="en-US" sz="1000" b="1" i="0" u="none" strike="noStrike" cap="none" normalizeH="0" baseline="0">
            <a:ln/>
            <a:effectLst/>
            <a:latin typeface="Arial" charset="0"/>
          </a:endParaRPr>
        </a:p>
      </dgm:t>
    </dgm:pt>
    <dgm:pt modelId="{0086B6C6-5EBC-4A5F-BDAF-74BC500B09AD}" type="parTrans" cxnId="{1EA80FED-2DC4-49B3-B301-4A61A70A380C}">
      <dgm:prSet/>
      <dgm:spPr/>
      <dgm:t>
        <a:bodyPr/>
        <a:lstStyle/>
        <a:p>
          <a:endParaRPr lang="en-GB" sz="2000"/>
        </a:p>
      </dgm:t>
    </dgm:pt>
    <dgm:pt modelId="{03D2F945-7ADF-41A0-A5F7-A5FBCE372F7C}" type="sibTrans" cxnId="{1EA80FED-2DC4-49B3-B301-4A61A70A380C}">
      <dgm:prSet/>
      <dgm:spPr/>
      <dgm:t>
        <a:bodyPr/>
        <a:lstStyle/>
        <a:p>
          <a:endParaRPr lang="en-GB" sz="2000"/>
        </a:p>
      </dgm:t>
    </dgm:pt>
    <dgm:pt modelId="{C4639049-6D98-4743-AA5A-8D3CD825E94B}">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dirty="0">
              <a:ln/>
              <a:effectLst/>
              <a:latin typeface="Arial" charset="0"/>
            </a:rPr>
            <a:t>RESPONSIBILITY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dirty="0">
              <a:ln/>
              <a:effectLst/>
              <a:latin typeface="Arial" charset="0"/>
            </a:rPr>
            <a:t>FOR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dirty="0">
              <a:ln/>
              <a:effectLst/>
              <a:latin typeface="Arial" charset="0"/>
            </a:rPr>
            <a:t>ALL</a:t>
          </a:r>
          <a:endParaRPr kumimoji="0" lang="en-US" altLang="en-US" sz="1000" b="1" i="0" u="none" strike="noStrike" cap="none" normalizeH="0" baseline="0" dirty="0">
            <a:ln/>
            <a:effectLst/>
            <a:latin typeface="Arial" charset="0"/>
          </a:endParaRPr>
        </a:p>
      </dgm:t>
    </dgm:pt>
    <dgm:pt modelId="{EF531EBC-4CFB-4255-B568-8F31C2707667}" type="parTrans" cxnId="{47164E94-85E5-47F0-B0F6-0CDC956B5330}">
      <dgm:prSet/>
      <dgm:spPr/>
      <dgm:t>
        <a:bodyPr/>
        <a:lstStyle/>
        <a:p>
          <a:endParaRPr lang="en-GB" sz="2000"/>
        </a:p>
      </dgm:t>
    </dgm:pt>
    <dgm:pt modelId="{C6B3AFBF-FC53-4654-83B8-79845BCF1F90}" type="sibTrans" cxnId="{47164E94-85E5-47F0-B0F6-0CDC956B5330}">
      <dgm:prSet/>
      <dgm:spPr/>
      <dgm:t>
        <a:bodyPr/>
        <a:lstStyle/>
        <a:p>
          <a:endParaRPr lang="en-GB" sz="2000"/>
        </a:p>
      </dgm:t>
    </dgm:pt>
    <dgm:pt modelId="{3C691DA0-672E-4F50-8A9B-DC083AD33B84}">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a:ln/>
              <a:effectLst/>
              <a:latin typeface="Arial" charset="0"/>
            </a:rPr>
            <a:t>THE SCHOOLS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a:ln/>
              <a:effectLst/>
              <a:latin typeface="Arial" charset="0"/>
            </a:rPr>
            <a:t>SYSTEMS</a:t>
          </a:r>
          <a:endParaRPr kumimoji="0" lang="en-US" altLang="en-US" sz="1000" b="1" i="0" u="none" strike="noStrike" cap="none" normalizeH="0" baseline="0">
            <a:ln/>
            <a:effectLst/>
            <a:latin typeface="Arial" charset="0"/>
          </a:endParaRPr>
        </a:p>
      </dgm:t>
    </dgm:pt>
    <dgm:pt modelId="{B056177B-0F2B-479F-8C12-AEC6B67D2CC3}" type="parTrans" cxnId="{ACF8E9C4-B7F1-4245-8F77-B35B2C726C50}">
      <dgm:prSet/>
      <dgm:spPr/>
      <dgm:t>
        <a:bodyPr/>
        <a:lstStyle/>
        <a:p>
          <a:endParaRPr lang="en-GB" sz="2000"/>
        </a:p>
      </dgm:t>
    </dgm:pt>
    <dgm:pt modelId="{2365FE16-9D08-4491-9730-A3B59731EE18}" type="sibTrans" cxnId="{ACF8E9C4-B7F1-4245-8F77-B35B2C726C50}">
      <dgm:prSet/>
      <dgm:spPr/>
      <dgm:t>
        <a:bodyPr/>
        <a:lstStyle/>
        <a:p>
          <a:endParaRPr lang="en-GB" sz="2000"/>
        </a:p>
      </dgm:t>
    </dgm:pt>
    <dgm:pt modelId="{F5F598AC-0DBC-4DB2-A1B5-C3CF924C9260}">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a:ln/>
              <a:effectLst/>
              <a:latin typeface="Arial" charset="0"/>
            </a:rPr>
            <a:t>LEARNING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cap="none" normalizeH="0" baseline="0">
              <a:ln/>
              <a:effectLst/>
              <a:latin typeface="Arial" charset="0"/>
            </a:rPr>
            <a:t>ENVIRONMENT</a:t>
          </a:r>
          <a:endParaRPr kumimoji="0" lang="en-US" altLang="en-US" sz="1000" b="1" i="0" u="none" strike="noStrike" cap="none" normalizeH="0" baseline="0">
            <a:ln/>
            <a:effectLst/>
            <a:latin typeface="Arial" charset="0"/>
          </a:endParaRPr>
        </a:p>
      </dgm:t>
    </dgm:pt>
    <dgm:pt modelId="{1BD924B1-B9AA-4475-A671-3EDF59ED51A7}" type="parTrans" cxnId="{F5721DE8-2A32-4B19-9EAA-B75D53DB5F55}">
      <dgm:prSet/>
      <dgm:spPr/>
      <dgm:t>
        <a:bodyPr/>
        <a:lstStyle/>
        <a:p>
          <a:endParaRPr lang="en-GB" sz="2000"/>
        </a:p>
      </dgm:t>
    </dgm:pt>
    <dgm:pt modelId="{B0763F5D-0A67-471F-B6DA-E39D956966F9}" type="sibTrans" cxnId="{F5721DE8-2A32-4B19-9EAA-B75D53DB5F55}">
      <dgm:prSet/>
      <dgm:spPr/>
      <dgm:t>
        <a:bodyPr/>
        <a:lstStyle/>
        <a:p>
          <a:endParaRPr lang="en-GB" sz="2000"/>
        </a:p>
      </dgm:t>
    </dgm:pt>
    <dgm:pt modelId="{CB3C86E5-3A76-46CE-AE16-23192CA5C79B}" type="pres">
      <dgm:prSet presAssocID="{FD7AE8CE-A5A6-44E9-AA30-FA7B121C6B9D}" presName="Name0" presStyleCnt="0">
        <dgm:presLayoutVars>
          <dgm:chMax val="1"/>
          <dgm:dir/>
          <dgm:animLvl val="ctr"/>
          <dgm:resizeHandles val="exact"/>
        </dgm:presLayoutVars>
      </dgm:prSet>
      <dgm:spPr/>
    </dgm:pt>
    <dgm:pt modelId="{BC1B5CDD-32D6-4E2F-BFB6-ED52BC95B7F8}" type="pres">
      <dgm:prSet presAssocID="{033B7598-ACC8-4FC1-A2AD-83B2CDE0032C}" presName="centerShape" presStyleLbl="node0" presStyleIdx="0" presStyleCnt="1" custScaleX="109061" custScaleY="98394"/>
      <dgm:spPr/>
    </dgm:pt>
    <dgm:pt modelId="{BA855C1E-4020-434D-B48F-66F0C9B7868B}" type="pres">
      <dgm:prSet presAssocID="{AE42ADAC-EE3A-4F79-A51D-7C8B70326270}" presName="node" presStyleLbl="node1" presStyleIdx="0" presStyleCnt="5">
        <dgm:presLayoutVars>
          <dgm:bulletEnabled val="1"/>
        </dgm:presLayoutVars>
      </dgm:prSet>
      <dgm:spPr/>
    </dgm:pt>
    <dgm:pt modelId="{B9E6B077-7F9F-4301-B5C6-51A9195629DB}" type="pres">
      <dgm:prSet presAssocID="{AE42ADAC-EE3A-4F79-A51D-7C8B70326270}" presName="dummy" presStyleCnt="0"/>
      <dgm:spPr/>
    </dgm:pt>
    <dgm:pt modelId="{143F10AE-B635-41A0-9FF9-430B9C6492A8}" type="pres">
      <dgm:prSet presAssocID="{159AA9D9-81D9-4EA4-93B2-D06C7D2E9F51}" presName="sibTrans" presStyleLbl="sibTrans2D1" presStyleIdx="0" presStyleCnt="5"/>
      <dgm:spPr/>
    </dgm:pt>
    <dgm:pt modelId="{6C6D3500-4F72-45AC-AA47-04EAF5533F4E}" type="pres">
      <dgm:prSet presAssocID="{8C83B973-E679-4B4C-8A32-21FE4BD12B96}" presName="node" presStyleLbl="node1" presStyleIdx="1" presStyleCnt="5">
        <dgm:presLayoutVars>
          <dgm:bulletEnabled val="1"/>
        </dgm:presLayoutVars>
      </dgm:prSet>
      <dgm:spPr/>
    </dgm:pt>
    <dgm:pt modelId="{B862FD34-AFBE-43BE-90D2-D6EC375AE801}" type="pres">
      <dgm:prSet presAssocID="{8C83B973-E679-4B4C-8A32-21FE4BD12B96}" presName="dummy" presStyleCnt="0"/>
      <dgm:spPr/>
    </dgm:pt>
    <dgm:pt modelId="{B98FAA5E-989E-4CDE-8F96-A4FD314B385E}" type="pres">
      <dgm:prSet presAssocID="{03D2F945-7ADF-41A0-A5F7-A5FBCE372F7C}" presName="sibTrans" presStyleLbl="sibTrans2D1" presStyleIdx="1" presStyleCnt="5"/>
      <dgm:spPr/>
    </dgm:pt>
    <dgm:pt modelId="{08932EE4-CB15-4F93-B902-C275F86FAD4D}" type="pres">
      <dgm:prSet presAssocID="{C4639049-6D98-4743-AA5A-8D3CD825E94B}" presName="node" presStyleLbl="node1" presStyleIdx="2" presStyleCnt="5" custScaleX="109061">
        <dgm:presLayoutVars>
          <dgm:bulletEnabled val="1"/>
        </dgm:presLayoutVars>
      </dgm:prSet>
      <dgm:spPr/>
    </dgm:pt>
    <dgm:pt modelId="{847CE254-54C6-4161-B919-01D6FE57C734}" type="pres">
      <dgm:prSet presAssocID="{C4639049-6D98-4743-AA5A-8D3CD825E94B}" presName="dummy" presStyleCnt="0"/>
      <dgm:spPr/>
    </dgm:pt>
    <dgm:pt modelId="{60934F3F-92A6-406C-8234-E197BEBB4554}" type="pres">
      <dgm:prSet presAssocID="{C6B3AFBF-FC53-4654-83B8-79845BCF1F90}" presName="sibTrans" presStyleLbl="sibTrans2D1" presStyleIdx="2" presStyleCnt="5"/>
      <dgm:spPr/>
    </dgm:pt>
    <dgm:pt modelId="{3CB883EB-5634-4C4E-A9FC-26686283DC15}" type="pres">
      <dgm:prSet presAssocID="{3C691DA0-672E-4F50-8A9B-DC083AD33B84}" presName="node" presStyleLbl="node1" presStyleIdx="3" presStyleCnt="5" custScaleX="110624">
        <dgm:presLayoutVars>
          <dgm:bulletEnabled val="1"/>
        </dgm:presLayoutVars>
      </dgm:prSet>
      <dgm:spPr/>
    </dgm:pt>
    <dgm:pt modelId="{63C7C221-71E3-4546-A37A-51F3F46FEC57}" type="pres">
      <dgm:prSet presAssocID="{3C691DA0-672E-4F50-8A9B-DC083AD33B84}" presName="dummy" presStyleCnt="0"/>
      <dgm:spPr/>
    </dgm:pt>
    <dgm:pt modelId="{65446799-DA21-40B2-B244-AFCFE810D1CF}" type="pres">
      <dgm:prSet presAssocID="{2365FE16-9D08-4491-9730-A3B59731EE18}" presName="sibTrans" presStyleLbl="sibTrans2D1" presStyleIdx="3" presStyleCnt="5"/>
      <dgm:spPr/>
    </dgm:pt>
    <dgm:pt modelId="{54D48844-D30F-4206-96DC-43AB360B60FA}" type="pres">
      <dgm:prSet presAssocID="{F5F598AC-0DBC-4DB2-A1B5-C3CF924C9260}" presName="node" presStyleLbl="node1" presStyleIdx="4" presStyleCnt="5">
        <dgm:presLayoutVars>
          <dgm:bulletEnabled val="1"/>
        </dgm:presLayoutVars>
      </dgm:prSet>
      <dgm:spPr/>
    </dgm:pt>
    <dgm:pt modelId="{83E7CA2C-315A-4F9B-B3CD-7EAF93369A61}" type="pres">
      <dgm:prSet presAssocID="{F5F598AC-0DBC-4DB2-A1B5-C3CF924C9260}" presName="dummy" presStyleCnt="0"/>
      <dgm:spPr/>
    </dgm:pt>
    <dgm:pt modelId="{482B6194-FEA6-46EE-8062-F194778F0779}" type="pres">
      <dgm:prSet presAssocID="{B0763F5D-0A67-471F-B6DA-E39D956966F9}" presName="sibTrans" presStyleLbl="sibTrans2D1" presStyleIdx="4" presStyleCnt="5"/>
      <dgm:spPr/>
    </dgm:pt>
  </dgm:ptLst>
  <dgm:cxnLst>
    <dgm:cxn modelId="{4483DA1D-A724-4978-86D1-9C29B4205BE0}" type="presOf" srcId="{AE42ADAC-EE3A-4F79-A51D-7C8B70326270}" destId="{BA855C1E-4020-434D-B48F-66F0C9B7868B}" srcOrd="0" destOrd="0" presId="urn:microsoft.com/office/officeart/2005/8/layout/radial6"/>
    <dgm:cxn modelId="{41DD6F28-D89F-468D-9B54-30E2CBF24749}" srcId="{033B7598-ACC8-4FC1-A2AD-83B2CDE0032C}" destId="{AE42ADAC-EE3A-4F79-A51D-7C8B70326270}" srcOrd="0" destOrd="0" parTransId="{A91447ED-0DB4-4EB2-A724-24C17767E5D8}" sibTransId="{159AA9D9-81D9-4EA4-93B2-D06C7D2E9F51}"/>
    <dgm:cxn modelId="{32830733-61CC-4AF4-AB39-8B84655E2B8C}" type="presOf" srcId="{C4639049-6D98-4743-AA5A-8D3CD825E94B}" destId="{08932EE4-CB15-4F93-B902-C275F86FAD4D}" srcOrd="0" destOrd="0" presId="urn:microsoft.com/office/officeart/2005/8/layout/radial6"/>
    <dgm:cxn modelId="{718FB066-F3FB-4812-9F54-0302030657EE}" srcId="{FD7AE8CE-A5A6-44E9-AA30-FA7B121C6B9D}" destId="{033B7598-ACC8-4FC1-A2AD-83B2CDE0032C}" srcOrd="0" destOrd="0" parTransId="{22CF794F-9E24-49D5-A14D-F415FC0FF5E6}" sibTransId="{DF2BC769-7472-41BB-8541-1A9EADBF4DFC}"/>
    <dgm:cxn modelId="{39694647-9360-4603-B71B-0EE35982E204}" type="presOf" srcId="{C6B3AFBF-FC53-4654-83B8-79845BCF1F90}" destId="{60934F3F-92A6-406C-8234-E197BEBB4554}" srcOrd="0" destOrd="0" presId="urn:microsoft.com/office/officeart/2005/8/layout/radial6"/>
    <dgm:cxn modelId="{ACEB8267-138D-4300-A269-4060A4F9579C}" type="presOf" srcId="{159AA9D9-81D9-4EA4-93B2-D06C7D2E9F51}" destId="{143F10AE-B635-41A0-9FF9-430B9C6492A8}" srcOrd="0" destOrd="0" presId="urn:microsoft.com/office/officeart/2005/8/layout/radial6"/>
    <dgm:cxn modelId="{CE138172-43B8-4DEC-98C0-718B66D2E5FD}" type="presOf" srcId="{03D2F945-7ADF-41A0-A5F7-A5FBCE372F7C}" destId="{B98FAA5E-989E-4CDE-8F96-A4FD314B385E}" srcOrd="0" destOrd="0" presId="urn:microsoft.com/office/officeart/2005/8/layout/radial6"/>
    <dgm:cxn modelId="{3AD20157-82DA-4F69-AA2A-E6502100DF29}" type="presOf" srcId="{8C83B973-E679-4B4C-8A32-21FE4BD12B96}" destId="{6C6D3500-4F72-45AC-AA47-04EAF5533F4E}" srcOrd="0" destOrd="0" presId="urn:microsoft.com/office/officeart/2005/8/layout/radial6"/>
    <dgm:cxn modelId="{44405D8C-096E-4468-8087-ECC4C5BC826D}" type="presOf" srcId="{B0763F5D-0A67-471F-B6DA-E39D956966F9}" destId="{482B6194-FEA6-46EE-8062-F194778F0779}" srcOrd="0" destOrd="0" presId="urn:microsoft.com/office/officeart/2005/8/layout/radial6"/>
    <dgm:cxn modelId="{47164E94-85E5-47F0-B0F6-0CDC956B5330}" srcId="{033B7598-ACC8-4FC1-A2AD-83B2CDE0032C}" destId="{C4639049-6D98-4743-AA5A-8D3CD825E94B}" srcOrd="2" destOrd="0" parTransId="{EF531EBC-4CFB-4255-B568-8F31C2707667}" sibTransId="{C6B3AFBF-FC53-4654-83B8-79845BCF1F90}"/>
    <dgm:cxn modelId="{B6879A9D-D9C1-459D-A5BE-4F35150C3C20}" type="presOf" srcId="{F5F598AC-0DBC-4DB2-A1B5-C3CF924C9260}" destId="{54D48844-D30F-4206-96DC-43AB360B60FA}" srcOrd="0" destOrd="0" presId="urn:microsoft.com/office/officeart/2005/8/layout/radial6"/>
    <dgm:cxn modelId="{341400B8-7F42-490F-9A0E-A688B54C7CCD}" type="presOf" srcId="{2365FE16-9D08-4491-9730-A3B59731EE18}" destId="{65446799-DA21-40B2-B244-AFCFE810D1CF}" srcOrd="0" destOrd="0" presId="urn:microsoft.com/office/officeart/2005/8/layout/radial6"/>
    <dgm:cxn modelId="{DEBF46C0-4305-4EBB-91A6-2FB6B14AB619}" type="presOf" srcId="{3C691DA0-672E-4F50-8A9B-DC083AD33B84}" destId="{3CB883EB-5634-4C4E-A9FC-26686283DC15}" srcOrd="0" destOrd="0" presId="urn:microsoft.com/office/officeart/2005/8/layout/radial6"/>
    <dgm:cxn modelId="{ACF8E9C4-B7F1-4245-8F77-B35B2C726C50}" srcId="{033B7598-ACC8-4FC1-A2AD-83B2CDE0032C}" destId="{3C691DA0-672E-4F50-8A9B-DC083AD33B84}" srcOrd="3" destOrd="0" parTransId="{B056177B-0F2B-479F-8C12-AEC6B67D2CC3}" sibTransId="{2365FE16-9D08-4491-9730-A3B59731EE18}"/>
    <dgm:cxn modelId="{625792DB-0377-4F04-B6B7-A9E6EE66450D}" type="presOf" srcId="{FD7AE8CE-A5A6-44E9-AA30-FA7B121C6B9D}" destId="{CB3C86E5-3A76-46CE-AE16-23192CA5C79B}" srcOrd="0" destOrd="0" presId="urn:microsoft.com/office/officeart/2005/8/layout/radial6"/>
    <dgm:cxn modelId="{126168DD-BE7E-4678-950D-FFEC0DBF8AB1}" type="presOf" srcId="{033B7598-ACC8-4FC1-A2AD-83B2CDE0032C}" destId="{BC1B5CDD-32D6-4E2F-BFB6-ED52BC95B7F8}" srcOrd="0" destOrd="0" presId="urn:microsoft.com/office/officeart/2005/8/layout/radial6"/>
    <dgm:cxn modelId="{F5721DE8-2A32-4B19-9EAA-B75D53DB5F55}" srcId="{033B7598-ACC8-4FC1-A2AD-83B2CDE0032C}" destId="{F5F598AC-0DBC-4DB2-A1B5-C3CF924C9260}" srcOrd="4" destOrd="0" parTransId="{1BD924B1-B9AA-4475-A671-3EDF59ED51A7}" sibTransId="{B0763F5D-0A67-471F-B6DA-E39D956966F9}"/>
    <dgm:cxn modelId="{1EA80FED-2DC4-49B3-B301-4A61A70A380C}" srcId="{033B7598-ACC8-4FC1-A2AD-83B2CDE0032C}" destId="{8C83B973-E679-4B4C-8A32-21FE4BD12B96}" srcOrd="1" destOrd="0" parTransId="{0086B6C6-5EBC-4A5F-BDAF-74BC500B09AD}" sibTransId="{03D2F945-7ADF-41A0-A5F7-A5FBCE372F7C}"/>
    <dgm:cxn modelId="{8F260958-E136-43F0-AD08-C5D91D2FB027}" type="presParOf" srcId="{CB3C86E5-3A76-46CE-AE16-23192CA5C79B}" destId="{BC1B5CDD-32D6-4E2F-BFB6-ED52BC95B7F8}" srcOrd="0" destOrd="0" presId="urn:microsoft.com/office/officeart/2005/8/layout/radial6"/>
    <dgm:cxn modelId="{2341781C-C1DF-4C7C-AEAB-017DA671FE3B}" type="presParOf" srcId="{CB3C86E5-3A76-46CE-AE16-23192CA5C79B}" destId="{BA855C1E-4020-434D-B48F-66F0C9B7868B}" srcOrd="1" destOrd="0" presId="urn:microsoft.com/office/officeart/2005/8/layout/radial6"/>
    <dgm:cxn modelId="{59A4BB3E-E687-4CA0-B69C-4405764AF1BB}" type="presParOf" srcId="{CB3C86E5-3A76-46CE-AE16-23192CA5C79B}" destId="{B9E6B077-7F9F-4301-B5C6-51A9195629DB}" srcOrd="2" destOrd="0" presId="urn:microsoft.com/office/officeart/2005/8/layout/radial6"/>
    <dgm:cxn modelId="{B1557B22-474F-483E-96D6-9C6CB21CFCCB}" type="presParOf" srcId="{CB3C86E5-3A76-46CE-AE16-23192CA5C79B}" destId="{143F10AE-B635-41A0-9FF9-430B9C6492A8}" srcOrd="3" destOrd="0" presId="urn:microsoft.com/office/officeart/2005/8/layout/radial6"/>
    <dgm:cxn modelId="{1BF5F3DF-B239-4F5D-8D60-7E84A327A3A8}" type="presParOf" srcId="{CB3C86E5-3A76-46CE-AE16-23192CA5C79B}" destId="{6C6D3500-4F72-45AC-AA47-04EAF5533F4E}" srcOrd="4" destOrd="0" presId="urn:microsoft.com/office/officeart/2005/8/layout/radial6"/>
    <dgm:cxn modelId="{9C01EF6A-1657-466C-B9CB-5F00CDEC1101}" type="presParOf" srcId="{CB3C86E5-3A76-46CE-AE16-23192CA5C79B}" destId="{B862FD34-AFBE-43BE-90D2-D6EC375AE801}" srcOrd="5" destOrd="0" presId="urn:microsoft.com/office/officeart/2005/8/layout/radial6"/>
    <dgm:cxn modelId="{D133E320-6CC9-4B8C-8DA2-BED4E14E72AD}" type="presParOf" srcId="{CB3C86E5-3A76-46CE-AE16-23192CA5C79B}" destId="{B98FAA5E-989E-4CDE-8F96-A4FD314B385E}" srcOrd="6" destOrd="0" presId="urn:microsoft.com/office/officeart/2005/8/layout/radial6"/>
    <dgm:cxn modelId="{61ED9A40-CEA4-487C-9A77-91C1DD2B6CDD}" type="presParOf" srcId="{CB3C86E5-3A76-46CE-AE16-23192CA5C79B}" destId="{08932EE4-CB15-4F93-B902-C275F86FAD4D}" srcOrd="7" destOrd="0" presId="urn:microsoft.com/office/officeart/2005/8/layout/radial6"/>
    <dgm:cxn modelId="{2AD04DA6-2C32-4A10-A501-654325FF53BA}" type="presParOf" srcId="{CB3C86E5-3A76-46CE-AE16-23192CA5C79B}" destId="{847CE254-54C6-4161-B919-01D6FE57C734}" srcOrd="8" destOrd="0" presId="urn:microsoft.com/office/officeart/2005/8/layout/radial6"/>
    <dgm:cxn modelId="{EE98F0A6-F246-49B5-9C02-59843DABC1B0}" type="presParOf" srcId="{CB3C86E5-3A76-46CE-AE16-23192CA5C79B}" destId="{60934F3F-92A6-406C-8234-E197BEBB4554}" srcOrd="9" destOrd="0" presId="urn:microsoft.com/office/officeart/2005/8/layout/radial6"/>
    <dgm:cxn modelId="{18F81A73-ECC4-4477-A691-2EACEC85D24A}" type="presParOf" srcId="{CB3C86E5-3A76-46CE-AE16-23192CA5C79B}" destId="{3CB883EB-5634-4C4E-A9FC-26686283DC15}" srcOrd="10" destOrd="0" presId="urn:microsoft.com/office/officeart/2005/8/layout/radial6"/>
    <dgm:cxn modelId="{3612DC49-610E-4FA5-8DE3-034C0A383593}" type="presParOf" srcId="{CB3C86E5-3A76-46CE-AE16-23192CA5C79B}" destId="{63C7C221-71E3-4546-A37A-51F3F46FEC57}" srcOrd="11" destOrd="0" presId="urn:microsoft.com/office/officeart/2005/8/layout/radial6"/>
    <dgm:cxn modelId="{4448C628-ADAD-4142-9503-4814046D8C65}" type="presParOf" srcId="{CB3C86E5-3A76-46CE-AE16-23192CA5C79B}" destId="{65446799-DA21-40B2-B244-AFCFE810D1CF}" srcOrd="12" destOrd="0" presId="urn:microsoft.com/office/officeart/2005/8/layout/radial6"/>
    <dgm:cxn modelId="{EEC0467A-CCF1-4A0D-B5D4-786151E66647}" type="presParOf" srcId="{CB3C86E5-3A76-46CE-AE16-23192CA5C79B}" destId="{54D48844-D30F-4206-96DC-43AB360B60FA}" srcOrd="13" destOrd="0" presId="urn:microsoft.com/office/officeart/2005/8/layout/radial6"/>
    <dgm:cxn modelId="{596D090C-96E1-4B38-8DB9-3820E256F4EC}" type="presParOf" srcId="{CB3C86E5-3A76-46CE-AE16-23192CA5C79B}" destId="{83E7CA2C-315A-4F9B-B3CD-7EAF93369A61}" srcOrd="14" destOrd="0" presId="urn:microsoft.com/office/officeart/2005/8/layout/radial6"/>
    <dgm:cxn modelId="{37DF4738-DD6C-442F-A359-C350FD23188F}" type="presParOf" srcId="{CB3C86E5-3A76-46CE-AE16-23192CA5C79B}" destId="{482B6194-FEA6-46EE-8062-F194778F0779}" srcOrd="15" destOrd="0" presId="urn:microsoft.com/office/officeart/2005/8/layout/radial6"/>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9D084E8F-22AC-44C4-9C72-241635B6831F}" type="doc">
      <dgm:prSet loTypeId="urn:microsoft.com/office/officeart/2005/8/layout/StepDownProcess" loCatId="process" qsTypeId="urn:microsoft.com/office/officeart/2005/8/quickstyle/simple1" qsCatId="simple" csTypeId="urn:microsoft.com/office/officeart/2005/8/colors/colorful2" csCatId="colorful"/>
      <dgm:spPr/>
      <dgm:t>
        <a:bodyPr/>
        <a:lstStyle/>
        <a:p>
          <a:endParaRPr lang="en-GB"/>
        </a:p>
      </dgm:t>
    </dgm:pt>
    <dgm:pt modelId="{6A064BC3-02B2-455D-A87E-BEA43D990344}">
      <dgm:prSet/>
      <dgm:spPr/>
      <dgm:t>
        <a:bodyPr/>
        <a:lstStyle/>
        <a:p>
          <a:pPr rtl="0"/>
          <a:r>
            <a:rPr lang="en-GB"/>
            <a:t>Communicating and recognising achievement through the reward system</a:t>
          </a:r>
        </a:p>
      </dgm:t>
    </dgm:pt>
    <dgm:pt modelId="{47039DD9-6BAB-4D3B-90E6-A214E6E0FD29}" type="parTrans" cxnId="{C0A57D37-DE83-48DA-9A0C-850DF07E6498}">
      <dgm:prSet/>
      <dgm:spPr/>
      <dgm:t>
        <a:bodyPr/>
        <a:lstStyle/>
        <a:p>
          <a:endParaRPr lang="en-GB"/>
        </a:p>
      </dgm:t>
    </dgm:pt>
    <dgm:pt modelId="{E6CEE711-22D5-4A76-9024-C6D71D24DF21}" type="sibTrans" cxnId="{C0A57D37-DE83-48DA-9A0C-850DF07E6498}">
      <dgm:prSet/>
      <dgm:spPr/>
      <dgm:t>
        <a:bodyPr/>
        <a:lstStyle/>
        <a:p>
          <a:endParaRPr lang="en-GB"/>
        </a:p>
      </dgm:t>
    </dgm:pt>
    <dgm:pt modelId="{112FAC7F-2FD6-4D42-B023-10023B2EC93F}">
      <dgm:prSet/>
      <dgm:spPr/>
      <dgm:t>
        <a:bodyPr/>
        <a:lstStyle/>
        <a:p>
          <a:pPr rtl="0"/>
          <a:r>
            <a:rPr lang="en-GB"/>
            <a:t>Agreed core values underlining effective learning</a:t>
          </a:r>
        </a:p>
      </dgm:t>
    </dgm:pt>
    <dgm:pt modelId="{AB52D104-0413-40A1-AE6A-611B713EFEDC}" type="parTrans" cxnId="{5BAC7338-9BAA-4C97-81F4-029FE5DA489F}">
      <dgm:prSet/>
      <dgm:spPr/>
      <dgm:t>
        <a:bodyPr/>
        <a:lstStyle/>
        <a:p>
          <a:endParaRPr lang="en-GB"/>
        </a:p>
      </dgm:t>
    </dgm:pt>
    <dgm:pt modelId="{DF133F71-F8FE-4C6F-95FD-B5B3074C282A}" type="sibTrans" cxnId="{5BAC7338-9BAA-4C97-81F4-029FE5DA489F}">
      <dgm:prSet/>
      <dgm:spPr/>
      <dgm:t>
        <a:bodyPr/>
        <a:lstStyle/>
        <a:p>
          <a:endParaRPr lang="en-GB"/>
        </a:p>
      </dgm:t>
    </dgm:pt>
    <dgm:pt modelId="{B8DDFDF6-C89B-4CC0-AE95-1D2A1B63E4A9}">
      <dgm:prSet/>
      <dgm:spPr/>
      <dgm:t>
        <a:bodyPr/>
        <a:lstStyle/>
        <a:p>
          <a:pPr rtl="0"/>
          <a:r>
            <a:rPr lang="en-GB"/>
            <a:t>Identification and supporting of students ‘at risk’</a:t>
          </a:r>
        </a:p>
      </dgm:t>
    </dgm:pt>
    <dgm:pt modelId="{22A6A2F8-A9D7-4FEA-A5C2-AA380F63AA47}" type="parTrans" cxnId="{AB0A8693-8D06-4158-92CF-138A7B254CF8}">
      <dgm:prSet/>
      <dgm:spPr/>
      <dgm:t>
        <a:bodyPr/>
        <a:lstStyle/>
        <a:p>
          <a:endParaRPr lang="en-GB"/>
        </a:p>
      </dgm:t>
    </dgm:pt>
    <dgm:pt modelId="{87E69977-65E1-498B-B8B8-012EAE06014A}" type="sibTrans" cxnId="{AB0A8693-8D06-4158-92CF-138A7B254CF8}">
      <dgm:prSet/>
      <dgm:spPr/>
      <dgm:t>
        <a:bodyPr/>
        <a:lstStyle/>
        <a:p>
          <a:endParaRPr lang="en-GB"/>
        </a:p>
      </dgm:t>
    </dgm:pt>
    <dgm:pt modelId="{C6619EAF-EF7A-4E83-A406-7CA20812C54E}">
      <dgm:prSet/>
      <dgm:spPr/>
      <dgm:t>
        <a:bodyPr/>
        <a:lstStyle/>
        <a:p>
          <a:pPr rtl="0"/>
          <a:r>
            <a:rPr lang="en-GB"/>
            <a:t>Knowing about specific learning difficulties and the strategies to deal with them</a:t>
          </a:r>
        </a:p>
      </dgm:t>
    </dgm:pt>
    <dgm:pt modelId="{8B69C0D1-A309-4129-8F4F-E7457F311879}" type="parTrans" cxnId="{A7902B31-FC66-4809-B564-4F78A31DE325}">
      <dgm:prSet/>
      <dgm:spPr/>
      <dgm:t>
        <a:bodyPr/>
        <a:lstStyle/>
        <a:p>
          <a:endParaRPr lang="en-GB"/>
        </a:p>
      </dgm:t>
    </dgm:pt>
    <dgm:pt modelId="{3374A44E-EE72-4A47-B4FD-E74D2E0FE5CA}" type="sibTrans" cxnId="{A7902B31-FC66-4809-B564-4F78A31DE325}">
      <dgm:prSet/>
      <dgm:spPr/>
      <dgm:t>
        <a:bodyPr/>
        <a:lstStyle/>
        <a:p>
          <a:endParaRPr lang="en-GB"/>
        </a:p>
      </dgm:t>
    </dgm:pt>
    <dgm:pt modelId="{46BF9125-BA09-4B12-B219-E863A88FF5AB}" type="pres">
      <dgm:prSet presAssocID="{9D084E8F-22AC-44C4-9C72-241635B6831F}" presName="rootnode" presStyleCnt="0">
        <dgm:presLayoutVars>
          <dgm:chMax/>
          <dgm:chPref/>
          <dgm:dir/>
          <dgm:animLvl val="lvl"/>
        </dgm:presLayoutVars>
      </dgm:prSet>
      <dgm:spPr/>
    </dgm:pt>
    <dgm:pt modelId="{00E6B98C-0637-455B-AA59-189A5074D8B4}" type="pres">
      <dgm:prSet presAssocID="{6A064BC3-02B2-455D-A87E-BEA43D990344}" presName="composite" presStyleCnt="0"/>
      <dgm:spPr/>
    </dgm:pt>
    <dgm:pt modelId="{ECEDE923-8555-47F3-8ED1-3E52480F313A}" type="pres">
      <dgm:prSet presAssocID="{6A064BC3-02B2-455D-A87E-BEA43D990344}" presName="bentUpArrow1" presStyleLbl="alignImgPlace1" presStyleIdx="0" presStyleCnt="3"/>
      <dgm:spPr/>
    </dgm:pt>
    <dgm:pt modelId="{95790E78-B841-4CFC-A638-05528B3CBAFA}" type="pres">
      <dgm:prSet presAssocID="{6A064BC3-02B2-455D-A87E-BEA43D990344}" presName="ParentText" presStyleLbl="node1" presStyleIdx="0" presStyleCnt="4">
        <dgm:presLayoutVars>
          <dgm:chMax val="1"/>
          <dgm:chPref val="1"/>
          <dgm:bulletEnabled val="1"/>
        </dgm:presLayoutVars>
      </dgm:prSet>
      <dgm:spPr/>
    </dgm:pt>
    <dgm:pt modelId="{4C0200F6-B393-4B0D-9CEF-C14D1A0DF357}" type="pres">
      <dgm:prSet presAssocID="{6A064BC3-02B2-455D-A87E-BEA43D990344}" presName="ChildText" presStyleLbl="revTx" presStyleIdx="0" presStyleCnt="3">
        <dgm:presLayoutVars>
          <dgm:chMax val="0"/>
          <dgm:chPref val="0"/>
          <dgm:bulletEnabled val="1"/>
        </dgm:presLayoutVars>
      </dgm:prSet>
      <dgm:spPr/>
    </dgm:pt>
    <dgm:pt modelId="{135D409E-42E0-4733-B781-6D57B3840056}" type="pres">
      <dgm:prSet presAssocID="{E6CEE711-22D5-4A76-9024-C6D71D24DF21}" presName="sibTrans" presStyleCnt="0"/>
      <dgm:spPr/>
    </dgm:pt>
    <dgm:pt modelId="{A31D4613-B394-48F2-AC72-1C435F6F9C0A}" type="pres">
      <dgm:prSet presAssocID="{112FAC7F-2FD6-4D42-B023-10023B2EC93F}" presName="composite" presStyleCnt="0"/>
      <dgm:spPr/>
    </dgm:pt>
    <dgm:pt modelId="{C034A915-F9FC-4B4D-9682-CDC2C6E07AD9}" type="pres">
      <dgm:prSet presAssocID="{112FAC7F-2FD6-4D42-B023-10023B2EC93F}" presName="bentUpArrow1" presStyleLbl="alignImgPlace1" presStyleIdx="1" presStyleCnt="3"/>
      <dgm:spPr/>
    </dgm:pt>
    <dgm:pt modelId="{573BC36D-41B5-4F58-A2A0-4BE0321344EB}" type="pres">
      <dgm:prSet presAssocID="{112FAC7F-2FD6-4D42-B023-10023B2EC93F}" presName="ParentText" presStyleLbl="node1" presStyleIdx="1" presStyleCnt="4">
        <dgm:presLayoutVars>
          <dgm:chMax val="1"/>
          <dgm:chPref val="1"/>
          <dgm:bulletEnabled val="1"/>
        </dgm:presLayoutVars>
      </dgm:prSet>
      <dgm:spPr/>
    </dgm:pt>
    <dgm:pt modelId="{9CB0EFED-60FC-47D6-BD5E-E103B0669607}" type="pres">
      <dgm:prSet presAssocID="{112FAC7F-2FD6-4D42-B023-10023B2EC93F}" presName="ChildText" presStyleLbl="revTx" presStyleIdx="1" presStyleCnt="3">
        <dgm:presLayoutVars>
          <dgm:chMax val="0"/>
          <dgm:chPref val="0"/>
          <dgm:bulletEnabled val="1"/>
        </dgm:presLayoutVars>
      </dgm:prSet>
      <dgm:spPr/>
    </dgm:pt>
    <dgm:pt modelId="{76F5724B-6A67-4101-B574-2BA03FAE576F}" type="pres">
      <dgm:prSet presAssocID="{DF133F71-F8FE-4C6F-95FD-B5B3074C282A}" presName="sibTrans" presStyleCnt="0"/>
      <dgm:spPr/>
    </dgm:pt>
    <dgm:pt modelId="{36A8A09C-1B8A-44CF-912F-97A533F5C412}" type="pres">
      <dgm:prSet presAssocID="{B8DDFDF6-C89B-4CC0-AE95-1D2A1B63E4A9}" presName="composite" presStyleCnt="0"/>
      <dgm:spPr/>
    </dgm:pt>
    <dgm:pt modelId="{C33AE978-7176-47E5-BBA2-B490BB465687}" type="pres">
      <dgm:prSet presAssocID="{B8DDFDF6-C89B-4CC0-AE95-1D2A1B63E4A9}" presName="bentUpArrow1" presStyleLbl="alignImgPlace1" presStyleIdx="2" presStyleCnt="3"/>
      <dgm:spPr/>
    </dgm:pt>
    <dgm:pt modelId="{69C5280C-E7FA-4123-A938-DA2D8F285A4E}" type="pres">
      <dgm:prSet presAssocID="{B8DDFDF6-C89B-4CC0-AE95-1D2A1B63E4A9}" presName="ParentText" presStyleLbl="node1" presStyleIdx="2" presStyleCnt="4">
        <dgm:presLayoutVars>
          <dgm:chMax val="1"/>
          <dgm:chPref val="1"/>
          <dgm:bulletEnabled val="1"/>
        </dgm:presLayoutVars>
      </dgm:prSet>
      <dgm:spPr/>
    </dgm:pt>
    <dgm:pt modelId="{B18FFEB5-C9EE-4EAC-B95A-9D87A8AD7819}" type="pres">
      <dgm:prSet presAssocID="{B8DDFDF6-C89B-4CC0-AE95-1D2A1B63E4A9}" presName="ChildText" presStyleLbl="revTx" presStyleIdx="2" presStyleCnt="3">
        <dgm:presLayoutVars>
          <dgm:chMax val="0"/>
          <dgm:chPref val="0"/>
          <dgm:bulletEnabled val="1"/>
        </dgm:presLayoutVars>
      </dgm:prSet>
      <dgm:spPr/>
    </dgm:pt>
    <dgm:pt modelId="{4B19FB84-5446-43AE-9467-1F70D4703BCE}" type="pres">
      <dgm:prSet presAssocID="{87E69977-65E1-498B-B8B8-012EAE06014A}" presName="sibTrans" presStyleCnt="0"/>
      <dgm:spPr/>
    </dgm:pt>
    <dgm:pt modelId="{B0CA0FFF-149D-4265-AA99-49B1ED97E005}" type="pres">
      <dgm:prSet presAssocID="{C6619EAF-EF7A-4E83-A406-7CA20812C54E}" presName="composite" presStyleCnt="0"/>
      <dgm:spPr/>
    </dgm:pt>
    <dgm:pt modelId="{84B99AB0-A884-474C-93B6-F81DFAEF0522}" type="pres">
      <dgm:prSet presAssocID="{C6619EAF-EF7A-4E83-A406-7CA20812C54E}" presName="ParentText" presStyleLbl="node1" presStyleIdx="3" presStyleCnt="4">
        <dgm:presLayoutVars>
          <dgm:chMax val="1"/>
          <dgm:chPref val="1"/>
          <dgm:bulletEnabled val="1"/>
        </dgm:presLayoutVars>
      </dgm:prSet>
      <dgm:spPr/>
    </dgm:pt>
  </dgm:ptLst>
  <dgm:cxnLst>
    <dgm:cxn modelId="{A7902B31-FC66-4809-B564-4F78A31DE325}" srcId="{9D084E8F-22AC-44C4-9C72-241635B6831F}" destId="{C6619EAF-EF7A-4E83-A406-7CA20812C54E}" srcOrd="3" destOrd="0" parTransId="{8B69C0D1-A309-4129-8F4F-E7457F311879}" sibTransId="{3374A44E-EE72-4A47-B4FD-E74D2E0FE5CA}"/>
    <dgm:cxn modelId="{C0A57D37-DE83-48DA-9A0C-850DF07E6498}" srcId="{9D084E8F-22AC-44C4-9C72-241635B6831F}" destId="{6A064BC3-02B2-455D-A87E-BEA43D990344}" srcOrd="0" destOrd="0" parTransId="{47039DD9-6BAB-4D3B-90E6-A214E6E0FD29}" sibTransId="{E6CEE711-22D5-4A76-9024-C6D71D24DF21}"/>
    <dgm:cxn modelId="{131CC737-5F1E-4ABB-978B-E94C071F5313}" type="presOf" srcId="{C6619EAF-EF7A-4E83-A406-7CA20812C54E}" destId="{84B99AB0-A884-474C-93B6-F81DFAEF0522}" srcOrd="0" destOrd="0" presId="urn:microsoft.com/office/officeart/2005/8/layout/StepDownProcess"/>
    <dgm:cxn modelId="{5BAC7338-9BAA-4C97-81F4-029FE5DA489F}" srcId="{9D084E8F-22AC-44C4-9C72-241635B6831F}" destId="{112FAC7F-2FD6-4D42-B023-10023B2EC93F}" srcOrd="1" destOrd="0" parTransId="{AB52D104-0413-40A1-AE6A-611B713EFEDC}" sibTransId="{DF133F71-F8FE-4C6F-95FD-B5B3074C282A}"/>
    <dgm:cxn modelId="{A367EE46-2914-4E38-BA75-C723735F5322}" type="presOf" srcId="{6A064BC3-02B2-455D-A87E-BEA43D990344}" destId="{95790E78-B841-4CFC-A638-05528B3CBAFA}" srcOrd="0" destOrd="0" presId="urn:microsoft.com/office/officeart/2005/8/layout/StepDownProcess"/>
    <dgm:cxn modelId="{F8F2154E-85C7-4896-B64B-645F1D055013}" type="presOf" srcId="{B8DDFDF6-C89B-4CC0-AE95-1D2A1B63E4A9}" destId="{69C5280C-E7FA-4123-A938-DA2D8F285A4E}" srcOrd="0" destOrd="0" presId="urn:microsoft.com/office/officeart/2005/8/layout/StepDownProcess"/>
    <dgm:cxn modelId="{AB0A8693-8D06-4158-92CF-138A7B254CF8}" srcId="{9D084E8F-22AC-44C4-9C72-241635B6831F}" destId="{B8DDFDF6-C89B-4CC0-AE95-1D2A1B63E4A9}" srcOrd="2" destOrd="0" parTransId="{22A6A2F8-A9D7-4FEA-A5C2-AA380F63AA47}" sibTransId="{87E69977-65E1-498B-B8B8-012EAE06014A}"/>
    <dgm:cxn modelId="{A31143E4-3CD6-482A-A148-D7BF15593B85}" type="presOf" srcId="{9D084E8F-22AC-44C4-9C72-241635B6831F}" destId="{46BF9125-BA09-4B12-B219-E863A88FF5AB}" srcOrd="0" destOrd="0" presId="urn:microsoft.com/office/officeart/2005/8/layout/StepDownProcess"/>
    <dgm:cxn modelId="{C5B72BF4-2857-4E66-915A-CB6E25520985}" type="presOf" srcId="{112FAC7F-2FD6-4D42-B023-10023B2EC93F}" destId="{573BC36D-41B5-4F58-A2A0-4BE0321344EB}" srcOrd="0" destOrd="0" presId="urn:microsoft.com/office/officeart/2005/8/layout/StepDownProcess"/>
    <dgm:cxn modelId="{FFEF1A09-C388-4457-86CB-9AAD825F75FA}" type="presParOf" srcId="{46BF9125-BA09-4B12-B219-E863A88FF5AB}" destId="{00E6B98C-0637-455B-AA59-189A5074D8B4}" srcOrd="0" destOrd="0" presId="urn:microsoft.com/office/officeart/2005/8/layout/StepDownProcess"/>
    <dgm:cxn modelId="{19DD329A-A890-4B53-B391-9EF9BF657AC3}" type="presParOf" srcId="{00E6B98C-0637-455B-AA59-189A5074D8B4}" destId="{ECEDE923-8555-47F3-8ED1-3E52480F313A}" srcOrd="0" destOrd="0" presId="urn:microsoft.com/office/officeart/2005/8/layout/StepDownProcess"/>
    <dgm:cxn modelId="{646C07BA-8FBE-4901-B4A0-79E068FC3B13}" type="presParOf" srcId="{00E6B98C-0637-455B-AA59-189A5074D8B4}" destId="{95790E78-B841-4CFC-A638-05528B3CBAFA}" srcOrd="1" destOrd="0" presId="urn:microsoft.com/office/officeart/2005/8/layout/StepDownProcess"/>
    <dgm:cxn modelId="{4699DBFF-EDD1-4DC8-902C-34C8CD5E929C}" type="presParOf" srcId="{00E6B98C-0637-455B-AA59-189A5074D8B4}" destId="{4C0200F6-B393-4B0D-9CEF-C14D1A0DF357}" srcOrd="2" destOrd="0" presId="urn:microsoft.com/office/officeart/2005/8/layout/StepDownProcess"/>
    <dgm:cxn modelId="{227C4DFC-27A5-4E05-AD15-210A294722E5}" type="presParOf" srcId="{46BF9125-BA09-4B12-B219-E863A88FF5AB}" destId="{135D409E-42E0-4733-B781-6D57B3840056}" srcOrd="1" destOrd="0" presId="urn:microsoft.com/office/officeart/2005/8/layout/StepDownProcess"/>
    <dgm:cxn modelId="{BBC1B8FF-5FC5-482E-A9A0-043638553F5F}" type="presParOf" srcId="{46BF9125-BA09-4B12-B219-E863A88FF5AB}" destId="{A31D4613-B394-48F2-AC72-1C435F6F9C0A}" srcOrd="2" destOrd="0" presId="urn:microsoft.com/office/officeart/2005/8/layout/StepDownProcess"/>
    <dgm:cxn modelId="{A8ECFADC-DDE7-422B-AF68-AF4A1869FD4D}" type="presParOf" srcId="{A31D4613-B394-48F2-AC72-1C435F6F9C0A}" destId="{C034A915-F9FC-4B4D-9682-CDC2C6E07AD9}" srcOrd="0" destOrd="0" presId="urn:microsoft.com/office/officeart/2005/8/layout/StepDownProcess"/>
    <dgm:cxn modelId="{32646898-F9DF-44B1-BB15-66668527DA95}" type="presParOf" srcId="{A31D4613-B394-48F2-AC72-1C435F6F9C0A}" destId="{573BC36D-41B5-4F58-A2A0-4BE0321344EB}" srcOrd="1" destOrd="0" presId="urn:microsoft.com/office/officeart/2005/8/layout/StepDownProcess"/>
    <dgm:cxn modelId="{110719FA-A118-486A-99BA-5E545B1BD302}" type="presParOf" srcId="{A31D4613-B394-48F2-AC72-1C435F6F9C0A}" destId="{9CB0EFED-60FC-47D6-BD5E-E103B0669607}" srcOrd="2" destOrd="0" presId="urn:microsoft.com/office/officeart/2005/8/layout/StepDownProcess"/>
    <dgm:cxn modelId="{9A21BFA5-0A9F-4A5A-B312-E99387200304}" type="presParOf" srcId="{46BF9125-BA09-4B12-B219-E863A88FF5AB}" destId="{76F5724B-6A67-4101-B574-2BA03FAE576F}" srcOrd="3" destOrd="0" presId="urn:microsoft.com/office/officeart/2005/8/layout/StepDownProcess"/>
    <dgm:cxn modelId="{CDFD03CD-22AB-4071-9B18-E5EE903F7F43}" type="presParOf" srcId="{46BF9125-BA09-4B12-B219-E863A88FF5AB}" destId="{36A8A09C-1B8A-44CF-912F-97A533F5C412}" srcOrd="4" destOrd="0" presId="urn:microsoft.com/office/officeart/2005/8/layout/StepDownProcess"/>
    <dgm:cxn modelId="{58C04C00-60AF-406A-BD44-845C0BF23D16}" type="presParOf" srcId="{36A8A09C-1B8A-44CF-912F-97A533F5C412}" destId="{C33AE978-7176-47E5-BBA2-B490BB465687}" srcOrd="0" destOrd="0" presId="urn:microsoft.com/office/officeart/2005/8/layout/StepDownProcess"/>
    <dgm:cxn modelId="{E5E6B2D6-AEDA-400B-A7CE-0768EC81EFC6}" type="presParOf" srcId="{36A8A09C-1B8A-44CF-912F-97A533F5C412}" destId="{69C5280C-E7FA-4123-A938-DA2D8F285A4E}" srcOrd="1" destOrd="0" presId="urn:microsoft.com/office/officeart/2005/8/layout/StepDownProcess"/>
    <dgm:cxn modelId="{5E1EDA59-70C1-43BF-BC2F-F1BA0277733D}" type="presParOf" srcId="{36A8A09C-1B8A-44CF-912F-97A533F5C412}" destId="{B18FFEB5-C9EE-4EAC-B95A-9D87A8AD7819}" srcOrd="2" destOrd="0" presId="urn:microsoft.com/office/officeart/2005/8/layout/StepDownProcess"/>
    <dgm:cxn modelId="{0E4917C3-ED00-407B-9590-E02CA069204B}" type="presParOf" srcId="{46BF9125-BA09-4B12-B219-E863A88FF5AB}" destId="{4B19FB84-5446-43AE-9467-1F70D4703BCE}" srcOrd="5" destOrd="0" presId="urn:microsoft.com/office/officeart/2005/8/layout/StepDownProcess"/>
    <dgm:cxn modelId="{3A3512B9-2FD6-4C47-8E2F-D0898B0B384A}" type="presParOf" srcId="{46BF9125-BA09-4B12-B219-E863A88FF5AB}" destId="{B0CA0FFF-149D-4265-AA99-49B1ED97E005}" srcOrd="6" destOrd="0" presId="urn:microsoft.com/office/officeart/2005/8/layout/StepDownProcess"/>
    <dgm:cxn modelId="{62F4411D-76DF-4F13-995D-BFF91CFB8BE4}" type="presParOf" srcId="{B0CA0FFF-149D-4265-AA99-49B1ED97E005}" destId="{84B99AB0-A884-474C-93B6-F81DFAEF0522}" srcOrd="0" destOrd="0" presId="urn:microsoft.com/office/officeart/2005/8/layout/StepDownProcess"/>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276AC60-BD98-4E25-89FF-05AC1F3AA6CD}" type="doc">
      <dgm:prSet loTypeId="urn:microsoft.com/office/officeart/2005/8/layout/venn1" loCatId="relationship" qsTypeId="urn:microsoft.com/office/officeart/2005/8/quickstyle/simple1" qsCatId="simple" csTypeId="urn:microsoft.com/office/officeart/2005/8/colors/colorful3" csCatId="colorful"/>
      <dgm:spPr/>
      <dgm:t>
        <a:bodyPr/>
        <a:lstStyle/>
        <a:p>
          <a:endParaRPr lang="en-GB"/>
        </a:p>
      </dgm:t>
    </dgm:pt>
    <dgm:pt modelId="{4F12530E-3C1B-47BF-8623-E10B69C00E7D}">
      <dgm:prSet custT="1"/>
      <dgm:spPr/>
      <dgm:t>
        <a:bodyPr/>
        <a:lstStyle/>
        <a:p>
          <a:pPr rtl="0"/>
          <a:r>
            <a:rPr lang="en-GB" sz="1600" dirty="0"/>
            <a:t>Have a copy of the schools behaviour systems and be clear about the procedures and</a:t>
          </a:r>
          <a:r>
            <a:rPr lang="en-GB" sz="1600" b="1" dirty="0"/>
            <a:t> </a:t>
          </a:r>
          <a:r>
            <a:rPr lang="en-GB" sz="1600" dirty="0"/>
            <a:t>standards of behaviour</a:t>
          </a:r>
        </a:p>
      </dgm:t>
    </dgm:pt>
    <dgm:pt modelId="{270F6EB8-6E56-4979-9605-9ECB4D9A2508}" type="parTrans" cxnId="{3D913191-D7F8-423E-9455-346AF5EE26AD}">
      <dgm:prSet/>
      <dgm:spPr/>
      <dgm:t>
        <a:bodyPr/>
        <a:lstStyle/>
        <a:p>
          <a:endParaRPr lang="en-GB" sz="2000"/>
        </a:p>
      </dgm:t>
    </dgm:pt>
    <dgm:pt modelId="{1B26F0E7-51E9-439D-AD8A-65B2B5987B3B}" type="sibTrans" cxnId="{3D913191-D7F8-423E-9455-346AF5EE26AD}">
      <dgm:prSet/>
      <dgm:spPr/>
      <dgm:t>
        <a:bodyPr/>
        <a:lstStyle/>
        <a:p>
          <a:endParaRPr lang="en-GB" sz="2000"/>
        </a:p>
      </dgm:t>
    </dgm:pt>
    <dgm:pt modelId="{3EDBBB6D-5C0A-4542-AE63-6E33D56EF10B}">
      <dgm:prSet custT="1"/>
      <dgm:spPr/>
      <dgm:t>
        <a:bodyPr/>
        <a:lstStyle/>
        <a:p>
          <a:pPr rtl="0"/>
          <a:r>
            <a:rPr lang="en-GB" sz="1800" b="0" dirty="0"/>
            <a:t>Be clear about the referral system and lines of responsibility</a:t>
          </a:r>
        </a:p>
      </dgm:t>
    </dgm:pt>
    <dgm:pt modelId="{B9EB5060-FE19-46D1-934D-2F29723A3963}" type="parTrans" cxnId="{5108DCC0-A8BC-4E5A-BAA5-0F38DC1896B1}">
      <dgm:prSet/>
      <dgm:spPr/>
      <dgm:t>
        <a:bodyPr/>
        <a:lstStyle/>
        <a:p>
          <a:endParaRPr lang="en-GB" sz="2000"/>
        </a:p>
      </dgm:t>
    </dgm:pt>
    <dgm:pt modelId="{019C8C3B-E363-4563-8FF5-9DBB3E0E73EF}" type="sibTrans" cxnId="{5108DCC0-A8BC-4E5A-BAA5-0F38DC1896B1}">
      <dgm:prSet/>
      <dgm:spPr/>
      <dgm:t>
        <a:bodyPr/>
        <a:lstStyle/>
        <a:p>
          <a:endParaRPr lang="en-GB" sz="2000"/>
        </a:p>
      </dgm:t>
    </dgm:pt>
    <dgm:pt modelId="{D64F4933-BEFD-4F05-AD0D-4226EF7FD8EA}">
      <dgm:prSet custT="1"/>
      <dgm:spPr/>
      <dgm:t>
        <a:bodyPr/>
        <a:lstStyle/>
        <a:p>
          <a:pPr rtl="0"/>
          <a:r>
            <a:rPr lang="en-GB" sz="2000" dirty="0"/>
            <a:t>Use the system consistently with all students</a:t>
          </a:r>
        </a:p>
      </dgm:t>
    </dgm:pt>
    <dgm:pt modelId="{5F363EFC-1274-417F-9667-7BBD7C9FE60F}" type="parTrans" cxnId="{34A8F06D-F800-4291-B635-3C516A1DF2EF}">
      <dgm:prSet/>
      <dgm:spPr/>
      <dgm:t>
        <a:bodyPr/>
        <a:lstStyle/>
        <a:p>
          <a:endParaRPr lang="en-GB" sz="2000"/>
        </a:p>
      </dgm:t>
    </dgm:pt>
    <dgm:pt modelId="{A64D71FE-9072-4CDE-B3AF-31A4F1CA755E}" type="sibTrans" cxnId="{34A8F06D-F800-4291-B635-3C516A1DF2EF}">
      <dgm:prSet/>
      <dgm:spPr/>
      <dgm:t>
        <a:bodyPr/>
        <a:lstStyle/>
        <a:p>
          <a:endParaRPr lang="en-GB" sz="2000"/>
        </a:p>
      </dgm:t>
    </dgm:pt>
    <dgm:pt modelId="{6BB92C05-376F-45FC-B170-3C420C0F1B44}" type="pres">
      <dgm:prSet presAssocID="{B276AC60-BD98-4E25-89FF-05AC1F3AA6CD}" presName="compositeShape" presStyleCnt="0">
        <dgm:presLayoutVars>
          <dgm:chMax val="7"/>
          <dgm:dir/>
          <dgm:resizeHandles val="exact"/>
        </dgm:presLayoutVars>
      </dgm:prSet>
      <dgm:spPr/>
    </dgm:pt>
    <dgm:pt modelId="{F50A4005-8218-41B7-A81E-2811581627F4}" type="pres">
      <dgm:prSet presAssocID="{4F12530E-3C1B-47BF-8623-E10B69C00E7D}" presName="circ1" presStyleLbl="vennNode1" presStyleIdx="0" presStyleCnt="3"/>
      <dgm:spPr/>
    </dgm:pt>
    <dgm:pt modelId="{9EAFD5EB-C2A4-4D3A-BF1C-6F7020253966}" type="pres">
      <dgm:prSet presAssocID="{4F12530E-3C1B-47BF-8623-E10B69C00E7D}" presName="circ1Tx" presStyleLbl="revTx" presStyleIdx="0" presStyleCnt="0">
        <dgm:presLayoutVars>
          <dgm:chMax val="0"/>
          <dgm:chPref val="0"/>
          <dgm:bulletEnabled val="1"/>
        </dgm:presLayoutVars>
      </dgm:prSet>
      <dgm:spPr/>
    </dgm:pt>
    <dgm:pt modelId="{58DCEFAB-D9A1-4689-8BED-6BD2506E6052}" type="pres">
      <dgm:prSet presAssocID="{3EDBBB6D-5C0A-4542-AE63-6E33D56EF10B}" presName="circ2" presStyleLbl="vennNode1" presStyleIdx="1" presStyleCnt="3"/>
      <dgm:spPr/>
    </dgm:pt>
    <dgm:pt modelId="{79E2FD1A-09D0-4A93-B245-70AA838F7E6A}" type="pres">
      <dgm:prSet presAssocID="{3EDBBB6D-5C0A-4542-AE63-6E33D56EF10B}" presName="circ2Tx" presStyleLbl="revTx" presStyleIdx="0" presStyleCnt="0">
        <dgm:presLayoutVars>
          <dgm:chMax val="0"/>
          <dgm:chPref val="0"/>
          <dgm:bulletEnabled val="1"/>
        </dgm:presLayoutVars>
      </dgm:prSet>
      <dgm:spPr/>
    </dgm:pt>
    <dgm:pt modelId="{D652F055-5980-4C47-8D62-0A31F7F5B819}" type="pres">
      <dgm:prSet presAssocID="{D64F4933-BEFD-4F05-AD0D-4226EF7FD8EA}" presName="circ3" presStyleLbl="vennNode1" presStyleIdx="2" presStyleCnt="3"/>
      <dgm:spPr/>
    </dgm:pt>
    <dgm:pt modelId="{6CCA9A4B-7773-4DF4-A1AC-3E77469F2BD3}" type="pres">
      <dgm:prSet presAssocID="{D64F4933-BEFD-4F05-AD0D-4226EF7FD8EA}" presName="circ3Tx" presStyleLbl="revTx" presStyleIdx="0" presStyleCnt="0">
        <dgm:presLayoutVars>
          <dgm:chMax val="0"/>
          <dgm:chPref val="0"/>
          <dgm:bulletEnabled val="1"/>
        </dgm:presLayoutVars>
      </dgm:prSet>
      <dgm:spPr/>
    </dgm:pt>
  </dgm:ptLst>
  <dgm:cxnLst>
    <dgm:cxn modelId="{013A171C-8160-456C-A028-A15B41586826}" type="presOf" srcId="{3EDBBB6D-5C0A-4542-AE63-6E33D56EF10B}" destId="{79E2FD1A-09D0-4A93-B245-70AA838F7E6A}" srcOrd="1" destOrd="0" presId="urn:microsoft.com/office/officeart/2005/8/layout/venn1"/>
    <dgm:cxn modelId="{DA0F8526-2F75-4EA1-98BB-54983A43E288}" type="presOf" srcId="{B276AC60-BD98-4E25-89FF-05AC1F3AA6CD}" destId="{6BB92C05-376F-45FC-B170-3C420C0F1B44}" srcOrd="0" destOrd="0" presId="urn:microsoft.com/office/officeart/2005/8/layout/venn1"/>
    <dgm:cxn modelId="{34A8F06D-F800-4291-B635-3C516A1DF2EF}" srcId="{B276AC60-BD98-4E25-89FF-05AC1F3AA6CD}" destId="{D64F4933-BEFD-4F05-AD0D-4226EF7FD8EA}" srcOrd="2" destOrd="0" parTransId="{5F363EFC-1274-417F-9667-7BBD7C9FE60F}" sibTransId="{A64D71FE-9072-4CDE-B3AF-31A4F1CA755E}"/>
    <dgm:cxn modelId="{E963B27E-999B-4092-BE8A-C2D3D7C4ACB5}" type="presOf" srcId="{D64F4933-BEFD-4F05-AD0D-4226EF7FD8EA}" destId="{6CCA9A4B-7773-4DF4-A1AC-3E77469F2BD3}" srcOrd="1" destOrd="0" presId="urn:microsoft.com/office/officeart/2005/8/layout/venn1"/>
    <dgm:cxn modelId="{2E834C81-80AA-4322-A786-50948632DC24}" type="presOf" srcId="{3EDBBB6D-5C0A-4542-AE63-6E33D56EF10B}" destId="{58DCEFAB-D9A1-4689-8BED-6BD2506E6052}" srcOrd="0" destOrd="0" presId="urn:microsoft.com/office/officeart/2005/8/layout/venn1"/>
    <dgm:cxn modelId="{8F18BE84-2D2F-4CB9-848B-6DA7CBB6D32D}" type="presOf" srcId="{4F12530E-3C1B-47BF-8623-E10B69C00E7D}" destId="{9EAFD5EB-C2A4-4D3A-BF1C-6F7020253966}" srcOrd="1" destOrd="0" presId="urn:microsoft.com/office/officeart/2005/8/layout/venn1"/>
    <dgm:cxn modelId="{3D913191-D7F8-423E-9455-346AF5EE26AD}" srcId="{B276AC60-BD98-4E25-89FF-05AC1F3AA6CD}" destId="{4F12530E-3C1B-47BF-8623-E10B69C00E7D}" srcOrd="0" destOrd="0" parTransId="{270F6EB8-6E56-4979-9605-9ECB4D9A2508}" sibTransId="{1B26F0E7-51E9-439D-AD8A-65B2B5987B3B}"/>
    <dgm:cxn modelId="{173BC1A3-D62B-4326-96DF-599D9B105325}" type="presOf" srcId="{4F12530E-3C1B-47BF-8623-E10B69C00E7D}" destId="{F50A4005-8218-41B7-A81E-2811581627F4}" srcOrd="0" destOrd="0" presId="urn:microsoft.com/office/officeart/2005/8/layout/venn1"/>
    <dgm:cxn modelId="{96D181B3-9DEF-42AC-876D-05A775DEF034}" type="presOf" srcId="{D64F4933-BEFD-4F05-AD0D-4226EF7FD8EA}" destId="{D652F055-5980-4C47-8D62-0A31F7F5B819}" srcOrd="0" destOrd="0" presId="urn:microsoft.com/office/officeart/2005/8/layout/venn1"/>
    <dgm:cxn modelId="{5108DCC0-A8BC-4E5A-BAA5-0F38DC1896B1}" srcId="{B276AC60-BD98-4E25-89FF-05AC1F3AA6CD}" destId="{3EDBBB6D-5C0A-4542-AE63-6E33D56EF10B}" srcOrd="1" destOrd="0" parTransId="{B9EB5060-FE19-46D1-934D-2F29723A3963}" sibTransId="{019C8C3B-E363-4563-8FF5-9DBB3E0E73EF}"/>
    <dgm:cxn modelId="{0CC916F9-CDB8-41D7-8C60-F386EBA778E4}" type="presParOf" srcId="{6BB92C05-376F-45FC-B170-3C420C0F1B44}" destId="{F50A4005-8218-41B7-A81E-2811581627F4}" srcOrd="0" destOrd="0" presId="urn:microsoft.com/office/officeart/2005/8/layout/venn1"/>
    <dgm:cxn modelId="{E2090CEE-9368-467E-A8B0-4186BAF4CAD8}" type="presParOf" srcId="{6BB92C05-376F-45FC-B170-3C420C0F1B44}" destId="{9EAFD5EB-C2A4-4D3A-BF1C-6F7020253966}" srcOrd="1" destOrd="0" presId="urn:microsoft.com/office/officeart/2005/8/layout/venn1"/>
    <dgm:cxn modelId="{A6F3556F-FDAD-44FF-BFFE-7273FEEC520A}" type="presParOf" srcId="{6BB92C05-376F-45FC-B170-3C420C0F1B44}" destId="{58DCEFAB-D9A1-4689-8BED-6BD2506E6052}" srcOrd="2" destOrd="0" presId="urn:microsoft.com/office/officeart/2005/8/layout/venn1"/>
    <dgm:cxn modelId="{4828A1A0-1B79-4FAE-AAEC-075CF143A8A2}" type="presParOf" srcId="{6BB92C05-376F-45FC-B170-3C420C0F1B44}" destId="{79E2FD1A-09D0-4A93-B245-70AA838F7E6A}" srcOrd="3" destOrd="0" presId="urn:microsoft.com/office/officeart/2005/8/layout/venn1"/>
    <dgm:cxn modelId="{4F4D90B2-87E3-4078-9778-C517DCBED389}" type="presParOf" srcId="{6BB92C05-376F-45FC-B170-3C420C0F1B44}" destId="{D652F055-5980-4C47-8D62-0A31F7F5B819}" srcOrd="4" destOrd="0" presId="urn:microsoft.com/office/officeart/2005/8/layout/venn1"/>
    <dgm:cxn modelId="{6F5CA041-C986-4B31-8ED1-73EE237A3A65}" type="presParOf" srcId="{6BB92C05-376F-45FC-B170-3C420C0F1B44}" destId="{6CCA9A4B-7773-4DF4-A1AC-3E77469F2BD3}" srcOrd="5" destOrd="0" presId="urn:microsoft.com/office/officeart/2005/8/layout/venn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51925155-BA57-4A1F-8D29-8DC6308224A7}" type="doc">
      <dgm:prSet loTypeId="urn:microsoft.com/office/officeart/2005/8/layout/cycle7" loCatId="cycle" qsTypeId="urn:microsoft.com/office/officeart/2005/8/quickstyle/simple1" qsCatId="simple" csTypeId="urn:microsoft.com/office/officeart/2005/8/colors/accent1_2" csCatId="accent1" phldr="1"/>
      <dgm:spPr/>
      <dgm:t>
        <a:bodyPr/>
        <a:lstStyle/>
        <a:p>
          <a:endParaRPr lang="en-GB"/>
        </a:p>
      </dgm:t>
    </dgm:pt>
    <dgm:pt modelId="{70241830-0EF2-4D71-941B-8F6277E6BFD5}">
      <dgm:prSet/>
      <dgm:spPr/>
      <dgm:t>
        <a:bodyPr/>
        <a:lstStyle/>
        <a:p>
          <a:pPr rtl="0"/>
          <a:r>
            <a:rPr lang="en-GB" dirty="0"/>
            <a:t>Students should be encouraged to take responsibility for their own actions</a:t>
          </a:r>
        </a:p>
      </dgm:t>
    </dgm:pt>
    <dgm:pt modelId="{8540FFF6-FDCC-4B85-9335-B8461D4CEA37}" type="parTrans" cxnId="{9B256B00-C132-41E3-ACB5-655219CFC5E6}">
      <dgm:prSet/>
      <dgm:spPr/>
      <dgm:t>
        <a:bodyPr/>
        <a:lstStyle/>
        <a:p>
          <a:endParaRPr lang="en-GB"/>
        </a:p>
      </dgm:t>
    </dgm:pt>
    <dgm:pt modelId="{5C9C2E56-89A0-4024-8E6E-A0927E4484EA}" type="sibTrans" cxnId="{9B256B00-C132-41E3-ACB5-655219CFC5E6}">
      <dgm:prSet/>
      <dgm:spPr/>
      <dgm:t>
        <a:bodyPr/>
        <a:lstStyle/>
        <a:p>
          <a:endParaRPr lang="en-GB"/>
        </a:p>
      </dgm:t>
    </dgm:pt>
    <dgm:pt modelId="{6F9F7C87-17AE-47F5-A752-26221007E1CC}">
      <dgm:prSet/>
      <dgm:spPr/>
      <dgm:t>
        <a:bodyPr/>
        <a:lstStyle/>
        <a:p>
          <a:pPr rtl="0"/>
          <a:r>
            <a:rPr lang="en-GB" dirty="0"/>
            <a:t>Reflecting on appropriate behaviour through discussions with peers, staff and tutors</a:t>
          </a:r>
        </a:p>
      </dgm:t>
    </dgm:pt>
    <dgm:pt modelId="{905038AC-548D-4A06-A50D-BFF528116B4D}" type="parTrans" cxnId="{473BA1A5-E076-46FD-9739-69559599A602}">
      <dgm:prSet/>
      <dgm:spPr/>
      <dgm:t>
        <a:bodyPr/>
        <a:lstStyle/>
        <a:p>
          <a:endParaRPr lang="en-GB"/>
        </a:p>
      </dgm:t>
    </dgm:pt>
    <dgm:pt modelId="{B048F0F7-CBEA-43D1-A34F-C66FFC5E207A}" type="sibTrans" cxnId="{473BA1A5-E076-46FD-9739-69559599A602}">
      <dgm:prSet/>
      <dgm:spPr/>
      <dgm:t>
        <a:bodyPr/>
        <a:lstStyle/>
        <a:p>
          <a:endParaRPr lang="en-GB"/>
        </a:p>
      </dgm:t>
    </dgm:pt>
    <dgm:pt modelId="{4FF0F22B-AE89-4AE1-9DD3-A6FEF5766446}" type="pres">
      <dgm:prSet presAssocID="{51925155-BA57-4A1F-8D29-8DC6308224A7}" presName="Name0" presStyleCnt="0">
        <dgm:presLayoutVars>
          <dgm:dir/>
          <dgm:resizeHandles val="exact"/>
        </dgm:presLayoutVars>
      </dgm:prSet>
      <dgm:spPr/>
    </dgm:pt>
    <dgm:pt modelId="{A0EDCC8E-2E0B-43E8-989B-215254B708A1}" type="pres">
      <dgm:prSet presAssocID="{70241830-0EF2-4D71-941B-8F6277E6BFD5}" presName="node" presStyleLbl="node1" presStyleIdx="0" presStyleCnt="2" custScaleY="111585">
        <dgm:presLayoutVars>
          <dgm:bulletEnabled val="1"/>
        </dgm:presLayoutVars>
      </dgm:prSet>
      <dgm:spPr/>
    </dgm:pt>
    <dgm:pt modelId="{B943AA03-98C8-46B2-A315-852747476239}" type="pres">
      <dgm:prSet presAssocID="{5C9C2E56-89A0-4024-8E6E-A0927E4484EA}" presName="sibTrans" presStyleLbl="sibTrans2D1" presStyleIdx="0" presStyleCnt="2"/>
      <dgm:spPr/>
    </dgm:pt>
    <dgm:pt modelId="{F70EF990-7DF0-4726-9EE5-F8638660F057}" type="pres">
      <dgm:prSet presAssocID="{5C9C2E56-89A0-4024-8E6E-A0927E4484EA}" presName="connectorText" presStyleLbl="sibTrans2D1" presStyleIdx="0" presStyleCnt="2"/>
      <dgm:spPr/>
    </dgm:pt>
    <dgm:pt modelId="{B8FE5D40-586D-4882-87C8-39DC0C90A293}" type="pres">
      <dgm:prSet presAssocID="{6F9F7C87-17AE-47F5-A752-26221007E1CC}" presName="node" presStyleLbl="node1" presStyleIdx="1" presStyleCnt="2" custScaleY="111394">
        <dgm:presLayoutVars>
          <dgm:bulletEnabled val="1"/>
        </dgm:presLayoutVars>
      </dgm:prSet>
      <dgm:spPr/>
    </dgm:pt>
    <dgm:pt modelId="{E815C836-567C-4DB3-854C-9E55308C97E0}" type="pres">
      <dgm:prSet presAssocID="{B048F0F7-CBEA-43D1-A34F-C66FFC5E207A}" presName="sibTrans" presStyleLbl="sibTrans2D1" presStyleIdx="1" presStyleCnt="2" custScaleX="73277"/>
      <dgm:spPr/>
    </dgm:pt>
    <dgm:pt modelId="{38A966C4-3FD0-4549-98F7-5568D24004EC}" type="pres">
      <dgm:prSet presAssocID="{B048F0F7-CBEA-43D1-A34F-C66FFC5E207A}" presName="connectorText" presStyleLbl="sibTrans2D1" presStyleIdx="1" presStyleCnt="2"/>
      <dgm:spPr/>
    </dgm:pt>
  </dgm:ptLst>
  <dgm:cxnLst>
    <dgm:cxn modelId="{9B256B00-C132-41E3-ACB5-655219CFC5E6}" srcId="{51925155-BA57-4A1F-8D29-8DC6308224A7}" destId="{70241830-0EF2-4D71-941B-8F6277E6BFD5}" srcOrd="0" destOrd="0" parTransId="{8540FFF6-FDCC-4B85-9335-B8461D4CEA37}" sibTransId="{5C9C2E56-89A0-4024-8E6E-A0927E4484EA}"/>
    <dgm:cxn modelId="{59F4F213-A298-47F2-958B-5716378EF1C5}" type="presOf" srcId="{5C9C2E56-89A0-4024-8E6E-A0927E4484EA}" destId="{B943AA03-98C8-46B2-A315-852747476239}" srcOrd="0" destOrd="0" presId="urn:microsoft.com/office/officeart/2005/8/layout/cycle7"/>
    <dgm:cxn modelId="{54D52236-7C95-4DDF-9D87-70D8B036C684}" type="presOf" srcId="{6F9F7C87-17AE-47F5-A752-26221007E1CC}" destId="{B8FE5D40-586D-4882-87C8-39DC0C90A293}" srcOrd="0" destOrd="0" presId="urn:microsoft.com/office/officeart/2005/8/layout/cycle7"/>
    <dgm:cxn modelId="{1098DB61-5424-4AF8-B304-A9F7B1D8C690}" type="presOf" srcId="{70241830-0EF2-4D71-941B-8F6277E6BFD5}" destId="{A0EDCC8E-2E0B-43E8-989B-215254B708A1}" srcOrd="0" destOrd="0" presId="urn:microsoft.com/office/officeart/2005/8/layout/cycle7"/>
    <dgm:cxn modelId="{28FBC97E-D86E-4346-B73B-361A63829231}" type="presOf" srcId="{B048F0F7-CBEA-43D1-A34F-C66FFC5E207A}" destId="{38A966C4-3FD0-4549-98F7-5568D24004EC}" srcOrd="1" destOrd="0" presId="urn:microsoft.com/office/officeart/2005/8/layout/cycle7"/>
    <dgm:cxn modelId="{F3539490-35CB-444B-A8FB-331FD2148278}" type="presOf" srcId="{5C9C2E56-89A0-4024-8E6E-A0927E4484EA}" destId="{F70EF990-7DF0-4726-9EE5-F8638660F057}" srcOrd="1" destOrd="0" presId="urn:microsoft.com/office/officeart/2005/8/layout/cycle7"/>
    <dgm:cxn modelId="{473BA1A5-E076-46FD-9739-69559599A602}" srcId="{51925155-BA57-4A1F-8D29-8DC6308224A7}" destId="{6F9F7C87-17AE-47F5-A752-26221007E1CC}" srcOrd="1" destOrd="0" parTransId="{905038AC-548D-4A06-A50D-BFF528116B4D}" sibTransId="{B048F0F7-CBEA-43D1-A34F-C66FFC5E207A}"/>
    <dgm:cxn modelId="{AFE982B0-B163-4D9A-A144-8D2A7D5A6BFE}" type="presOf" srcId="{B048F0F7-CBEA-43D1-A34F-C66FFC5E207A}" destId="{E815C836-567C-4DB3-854C-9E55308C97E0}" srcOrd="0" destOrd="0" presId="urn:microsoft.com/office/officeart/2005/8/layout/cycle7"/>
    <dgm:cxn modelId="{D6D410E5-5C6C-423C-9198-9E512B96B660}" type="presOf" srcId="{51925155-BA57-4A1F-8D29-8DC6308224A7}" destId="{4FF0F22B-AE89-4AE1-9DD3-A6FEF5766446}" srcOrd="0" destOrd="0" presId="urn:microsoft.com/office/officeart/2005/8/layout/cycle7"/>
    <dgm:cxn modelId="{7ED34F2E-CF2B-42C9-BB31-8FF969EA32BA}" type="presParOf" srcId="{4FF0F22B-AE89-4AE1-9DD3-A6FEF5766446}" destId="{A0EDCC8E-2E0B-43E8-989B-215254B708A1}" srcOrd="0" destOrd="0" presId="urn:microsoft.com/office/officeart/2005/8/layout/cycle7"/>
    <dgm:cxn modelId="{399DD555-39F8-450E-B5B5-A0287FB27EB8}" type="presParOf" srcId="{4FF0F22B-AE89-4AE1-9DD3-A6FEF5766446}" destId="{B943AA03-98C8-46B2-A315-852747476239}" srcOrd="1" destOrd="0" presId="urn:microsoft.com/office/officeart/2005/8/layout/cycle7"/>
    <dgm:cxn modelId="{A5FF2601-266B-4A19-BEDC-40C82AEAEF50}" type="presParOf" srcId="{B943AA03-98C8-46B2-A315-852747476239}" destId="{F70EF990-7DF0-4726-9EE5-F8638660F057}" srcOrd="0" destOrd="0" presId="urn:microsoft.com/office/officeart/2005/8/layout/cycle7"/>
    <dgm:cxn modelId="{6475796E-C070-4507-8639-5687619FAF0A}" type="presParOf" srcId="{4FF0F22B-AE89-4AE1-9DD3-A6FEF5766446}" destId="{B8FE5D40-586D-4882-87C8-39DC0C90A293}" srcOrd="2" destOrd="0" presId="urn:microsoft.com/office/officeart/2005/8/layout/cycle7"/>
    <dgm:cxn modelId="{F8ECF599-DB65-4991-A1D6-5E85B15AD4CA}" type="presParOf" srcId="{4FF0F22B-AE89-4AE1-9DD3-A6FEF5766446}" destId="{E815C836-567C-4DB3-854C-9E55308C97E0}" srcOrd="3" destOrd="0" presId="urn:microsoft.com/office/officeart/2005/8/layout/cycle7"/>
    <dgm:cxn modelId="{57921A7F-F23D-466F-B7EA-1B45BA74B8BF}" type="presParOf" srcId="{E815C836-567C-4DB3-854C-9E55308C97E0}" destId="{38A966C4-3FD0-4549-98F7-5568D24004EC}" srcOrd="0" destOrd="0" presId="urn:microsoft.com/office/officeart/2005/8/layout/cycle7"/>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03C374CF-4F22-4366-9D73-76AA5E93E36F}" type="doc">
      <dgm:prSet loTypeId="urn:microsoft.com/office/officeart/2005/8/layout/vList2" loCatId="list" qsTypeId="urn:microsoft.com/office/officeart/2005/8/quickstyle/simple1" qsCatId="simple" csTypeId="urn:microsoft.com/office/officeart/2005/8/colors/accent1_4" csCatId="accent1"/>
      <dgm:spPr/>
      <dgm:t>
        <a:bodyPr/>
        <a:lstStyle/>
        <a:p>
          <a:endParaRPr lang="en-GB"/>
        </a:p>
      </dgm:t>
    </dgm:pt>
    <dgm:pt modelId="{8AC78138-3569-46FF-9DCE-BBF3D508DFED}">
      <dgm:prSet/>
      <dgm:spPr/>
      <dgm:t>
        <a:bodyPr/>
        <a:lstStyle/>
        <a:p>
          <a:pPr rtl="0"/>
          <a:r>
            <a:rPr lang="en-GB"/>
            <a:t>Sharing</a:t>
          </a:r>
        </a:p>
      </dgm:t>
    </dgm:pt>
    <dgm:pt modelId="{1EE283B7-68AC-49DB-BCE4-BBE095317F57}" type="parTrans" cxnId="{D6A7F726-3BE7-4A97-95F3-C3FD8ECBAFAF}">
      <dgm:prSet/>
      <dgm:spPr/>
      <dgm:t>
        <a:bodyPr/>
        <a:lstStyle/>
        <a:p>
          <a:endParaRPr lang="en-GB"/>
        </a:p>
      </dgm:t>
    </dgm:pt>
    <dgm:pt modelId="{4FD7ABAD-6D39-48DD-A743-2F325B560760}" type="sibTrans" cxnId="{D6A7F726-3BE7-4A97-95F3-C3FD8ECBAFAF}">
      <dgm:prSet/>
      <dgm:spPr/>
      <dgm:t>
        <a:bodyPr/>
        <a:lstStyle/>
        <a:p>
          <a:endParaRPr lang="en-GB"/>
        </a:p>
      </dgm:t>
    </dgm:pt>
    <dgm:pt modelId="{00502498-789C-4DAE-9A12-47ED49CA079E}">
      <dgm:prSet/>
      <dgm:spPr/>
      <dgm:t>
        <a:bodyPr/>
        <a:lstStyle/>
        <a:p>
          <a:pPr rtl="0"/>
          <a:r>
            <a:rPr lang="en-GB"/>
            <a:t>Turn taking</a:t>
          </a:r>
        </a:p>
      </dgm:t>
    </dgm:pt>
    <dgm:pt modelId="{F0A9DEF7-C1BB-4FA1-B623-F30E9F8E3A78}" type="parTrans" cxnId="{6446BC8C-1196-4213-A6C8-196A718DD45A}">
      <dgm:prSet/>
      <dgm:spPr/>
      <dgm:t>
        <a:bodyPr/>
        <a:lstStyle/>
        <a:p>
          <a:endParaRPr lang="en-GB"/>
        </a:p>
      </dgm:t>
    </dgm:pt>
    <dgm:pt modelId="{31BDC7AC-7A79-4A95-B452-F0F1E86542A1}" type="sibTrans" cxnId="{6446BC8C-1196-4213-A6C8-196A718DD45A}">
      <dgm:prSet/>
      <dgm:spPr/>
      <dgm:t>
        <a:bodyPr/>
        <a:lstStyle/>
        <a:p>
          <a:endParaRPr lang="en-GB"/>
        </a:p>
      </dgm:t>
    </dgm:pt>
    <dgm:pt modelId="{51A0E261-6AAB-43DA-938D-6D3DAC9CB1E8}">
      <dgm:prSet/>
      <dgm:spPr/>
      <dgm:t>
        <a:bodyPr/>
        <a:lstStyle/>
        <a:p>
          <a:pPr rtl="0"/>
          <a:r>
            <a:rPr lang="en-GB"/>
            <a:t>Cooperation</a:t>
          </a:r>
        </a:p>
      </dgm:t>
    </dgm:pt>
    <dgm:pt modelId="{C7FC48E1-B39D-4FC8-BB2B-B1CF01457051}" type="parTrans" cxnId="{C3D77118-02AD-4235-8F79-763E916C18B7}">
      <dgm:prSet/>
      <dgm:spPr/>
      <dgm:t>
        <a:bodyPr/>
        <a:lstStyle/>
        <a:p>
          <a:endParaRPr lang="en-GB"/>
        </a:p>
      </dgm:t>
    </dgm:pt>
    <dgm:pt modelId="{CA0884B0-96BC-4220-94DD-AC7C8F28BCAC}" type="sibTrans" cxnId="{C3D77118-02AD-4235-8F79-763E916C18B7}">
      <dgm:prSet/>
      <dgm:spPr/>
      <dgm:t>
        <a:bodyPr/>
        <a:lstStyle/>
        <a:p>
          <a:endParaRPr lang="en-GB"/>
        </a:p>
      </dgm:t>
    </dgm:pt>
    <dgm:pt modelId="{F03143CD-97BE-4FFE-B465-123D4A83CB8D}">
      <dgm:prSet/>
      <dgm:spPr/>
      <dgm:t>
        <a:bodyPr/>
        <a:lstStyle/>
        <a:p>
          <a:pPr rtl="0"/>
          <a:r>
            <a:rPr lang="en-GB"/>
            <a:t>Helping/comforting others</a:t>
          </a:r>
        </a:p>
      </dgm:t>
    </dgm:pt>
    <dgm:pt modelId="{50218985-CFD8-491A-9749-C92D54A674BB}" type="parTrans" cxnId="{7CA23A1C-B3E1-40B5-9900-56772F5640FE}">
      <dgm:prSet/>
      <dgm:spPr/>
      <dgm:t>
        <a:bodyPr/>
        <a:lstStyle/>
        <a:p>
          <a:endParaRPr lang="en-GB"/>
        </a:p>
      </dgm:t>
    </dgm:pt>
    <dgm:pt modelId="{2D9C2731-5E61-4988-B1B4-B1E059114293}" type="sibTrans" cxnId="{7CA23A1C-B3E1-40B5-9900-56772F5640FE}">
      <dgm:prSet/>
      <dgm:spPr/>
      <dgm:t>
        <a:bodyPr/>
        <a:lstStyle/>
        <a:p>
          <a:endParaRPr lang="en-GB"/>
        </a:p>
      </dgm:t>
    </dgm:pt>
    <dgm:pt modelId="{90ACDA4C-F940-4FCE-9294-1B425A1BC0B6}">
      <dgm:prSet/>
      <dgm:spPr/>
      <dgm:t>
        <a:bodyPr/>
        <a:lstStyle/>
        <a:p>
          <a:pPr rtl="0"/>
          <a:r>
            <a:rPr lang="en-GB"/>
            <a:t>Being friendly</a:t>
          </a:r>
        </a:p>
      </dgm:t>
    </dgm:pt>
    <dgm:pt modelId="{4A911158-6944-4E9F-8270-E74DB7409BE2}" type="parTrans" cxnId="{2C03463D-5553-499E-BDBA-78E7484D604B}">
      <dgm:prSet/>
      <dgm:spPr/>
      <dgm:t>
        <a:bodyPr/>
        <a:lstStyle/>
        <a:p>
          <a:endParaRPr lang="en-GB"/>
        </a:p>
      </dgm:t>
    </dgm:pt>
    <dgm:pt modelId="{CAB30EC5-6264-4BE3-A903-1219DEDAA074}" type="sibTrans" cxnId="{2C03463D-5553-499E-BDBA-78E7484D604B}">
      <dgm:prSet/>
      <dgm:spPr/>
      <dgm:t>
        <a:bodyPr/>
        <a:lstStyle/>
        <a:p>
          <a:endParaRPr lang="en-GB"/>
        </a:p>
      </dgm:t>
    </dgm:pt>
    <dgm:pt modelId="{7F4C7E99-715E-4E6F-8557-3090156E6BDB}">
      <dgm:prSet/>
      <dgm:spPr/>
      <dgm:t>
        <a:bodyPr/>
        <a:lstStyle/>
        <a:p>
          <a:pPr rtl="0"/>
          <a:r>
            <a:rPr lang="en-GB"/>
            <a:t>Remaining on task</a:t>
          </a:r>
        </a:p>
      </dgm:t>
    </dgm:pt>
    <dgm:pt modelId="{21742D30-024E-4C34-8332-28AA7A515E32}" type="parTrans" cxnId="{D404B1F8-BA95-4042-B7FF-FADD0884CD55}">
      <dgm:prSet/>
      <dgm:spPr/>
      <dgm:t>
        <a:bodyPr/>
        <a:lstStyle/>
        <a:p>
          <a:endParaRPr lang="en-GB"/>
        </a:p>
      </dgm:t>
    </dgm:pt>
    <dgm:pt modelId="{51D35EE0-3779-415D-8A8A-501B1F3AB162}" type="sibTrans" cxnId="{D404B1F8-BA95-4042-B7FF-FADD0884CD55}">
      <dgm:prSet/>
      <dgm:spPr/>
      <dgm:t>
        <a:bodyPr/>
        <a:lstStyle/>
        <a:p>
          <a:endParaRPr lang="en-GB"/>
        </a:p>
      </dgm:t>
    </dgm:pt>
    <dgm:pt modelId="{EA31F64C-645A-4116-9308-F34C85F87238}">
      <dgm:prSet/>
      <dgm:spPr/>
      <dgm:t>
        <a:bodyPr/>
        <a:lstStyle/>
        <a:p>
          <a:pPr rtl="0"/>
          <a:r>
            <a:rPr lang="en-GB"/>
            <a:t>Concentration</a:t>
          </a:r>
        </a:p>
      </dgm:t>
    </dgm:pt>
    <dgm:pt modelId="{80FBE6CD-6425-4DA2-B789-FEFCFD048669}" type="parTrans" cxnId="{41C94504-BF6E-472F-B22F-D49DA2028F45}">
      <dgm:prSet/>
      <dgm:spPr/>
      <dgm:t>
        <a:bodyPr/>
        <a:lstStyle/>
        <a:p>
          <a:endParaRPr lang="en-GB"/>
        </a:p>
      </dgm:t>
    </dgm:pt>
    <dgm:pt modelId="{381E2F56-CE3F-4399-9B2B-2C82F6949AD8}" type="sibTrans" cxnId="{41C94504-BF6E-472F-B22F-D49DA2028F45}">
      <dgm:prSet/>
      <dgm:spPr/>
      <dgm:t>
        <a:bodyPr/>
        <a:lstStyle/>
        <a:p>
          <a:endParaRPr lang="en-GB"/>
        </a:p>
      </dgm:t>
    </dgm:pt>
    <dgm:pt modelId="{6EF6EE17-A607-43F2-A148-73EB666335BC}">
      <dgm:prSet/>
      <dgm:spPr/>
      <dgm:t>
        <a:bodyPr/>
        <a:lstStyle/>
        <a:p>
          <a:pPr rtl="0"/>
          <a:r>
            <a:rPr lang="en-GB"/>
            <a:t>Compliance</a:t>
          </a:r>
        </a:p>
      </dgm:t>
    </dgm:pt>
    <dgm:pt modelId="{7A805105-776A-4DB7-BAD5-B87C4DAC3C35}" type="parTrans" cxnId="{5BB5A165-864B-4A4B-BCB9-F091D7EEA952}">
      <dgm:prSet/>
      <dgm:spPr/>
      <dgm:t>
        <a:bodyPr/>
        <a:lstStyle/>
        <a:p>
          <a:endParaRPr lang="en-GB"/>
        </a:p>
      </dgm:t>
    </dgm:pt>
    <dgm:pt modelId="{00526B05-BEBB-41E1-9103-FB6086A2B8C4}" type="sibTrans" cxnId="{5BB5A165-864B-4A4B-BCB9-F091D7EEA952}">
      <dgm:prSet/>
      <dgm:spPr/>
      <dgm:t>
        <a:bodyPr/>
        <a:lstStyle/>
        <a:p>
          <a:endParaRPr lang="en-GB"/>
        </a:p>
      </dgm:t>
    </dgm:pt>
    <dgm:pt modelId="{F92F1C9B-767F-465A-936B-4B4DCC1E9C05}" type="pres">
      <dgm:prSet presAssocID="{03C374CF-4F22-4366-9D73-76AA5E93E36F}" presName="linear" presStyleCnt="0">
        <dgm:presLayoutVars>
          <dgm:animLvl val="lvl"/>
          <dgm:resizeHandles val="exact"/>
        </dgm:presLayoutVars>
      </dgm:prSet>
      <dgm:spPr/>
    </dgm:pt>
    <dgm:pt modelId="{EF568885-C487-4650-A4F3-2D80A6B92B5F}" type="pres">
      <dgm:prSet presAssocID="{8AC78138-3569-46FF-9DCE-BBF3D508DFED}" presName="parentText" presStyleLbl="node1" presStyleIdx="0" presStyleCnt="8">
        <dgm:presLayoutVars>
          <dgm:chMax val="0"/>
          <dgm:bulletEnabled val="1"/>
        </dgm:presLayoutVars>
      </dgm:prSet>
      <dgm:spPr/>
    </dgm:pt>
    <dgm:pt modelId="{5AD2296F-C6D2-4627-8C19-3E97D63897CD}" type="pres">
      <dgm:prSet presAssocID="{4FD7ABAD-6D39-48DD-A743-2F325B560760}" presName="spacer" presStyleCnt="0"/>
      <dgm:spPr/>
    </dgm:pt>
    <dgm:pt modelId="{0F75480A-738B-44C4-820B-A0A524BA7620}" type="pres">
      <dgm:prSet presAssocID="{00502498-789C-4DAE-9A12-47ED49CA079E}" presName="parentText" presStyleLbl="node1" presStyleIdx="1" presStyleCnt="8">
        <dgm:presLayoutVars>
          <dgm:chMax val="0"/>
          <dgm:bulletEnabled val="1"/>
        </dgm:presLayoutVars>
      </dgm:prSet>
      <dgm:spPr/>
    </dgm:pt>
    <dgm:pt modelId="{A3BCF9B1-DDC3-4F78-BA1B-18DF49394A49}" type="pres">
      <dgm:prSet presAssocID="{31BDC7AC-7A79-4A95-B452-F0F1E86542A1}" presName="spacer" presStyleCnt="0"/>
      <dgm:spPr/>
    </dgm:pt>
    <dgm:pt modelId="{DC0BDD0E-65C1-40D3-B6DE-9DEE42096908}" type="pres">
      <dgm:prSet presAssocID="{51A0E261-6AAB-43DA-938D-6D3DAC9CB1E8}" presName="parentText" presStyleLbl="node1" presStyleIdx="2" presStyleCnt="8">
        <dgm:presLayoutVars>
          <dgm:chMax val="0"/>
          <dgm:bulletEnabled val="1"/>
        </dgm:presLayoutVars>
      </dgm:prSet>
      <dgm:spPr/>
    </dgm:pt>
    <dgm:pt modelId="{DFADEBD3-41BB-46E2-9756-8CBF485E9914}" type="pres">
      <dgm:prSet presAssocID="{CA0884B0-96BC-4220-94DD-AC7C8F28BCAC}" presName="spacer" presStyleCnt="0"/>
      <dgm:spPr/>
    </dgm:pt>
    <dgm:pt modelId="{BA165817-2BFE-4EDA-ABC7-E9EECCABCBE3}" type="pres">
      <dgm:prSet presAssocID="{F03143CD-97BE-4FFE-B465-123D4A83CB8D}" presName="parentText" presStyleLbl="node1" presStyleIdx="3" presStyleCnt="8">
        <dgm:presLayoutVars>
          <dgm:chMax val="0"/>
          <dgm:bulletEnabled val="1"/>
        </dgm:presLayoutVars>
      </dgm:prSet>
      <dgm:spPr/>
    </dgm:pt>
    <dgm:pt modelId="{B8073CBD-8130-4617-865E-9A75FD5DED21}" type="pres">
      <dgm:prSet presAssocID="{2D9C2731-5E61-4988-B1B4-B1E059114293}" presName="spacer" presStyleCnt="0"/>
      <dgm:spPr/>
    </dgm:pt>
    <dgm:pt modelId="{C8178861-8F80-48E2-8608-7301DAF40E27}" type="pres">
      <dgm:prSet presAssocID="{90ACDA4C-F940-4FCE-9294-1B425A1BC0B6}" presName="parentText" presStyleLbl="node1" presStyleIdx="4" presStyleCnt="8">
        <dgm:presLayoutVars>
          <dgm:chMax val="0"/>
          <dgm:bulletEnabled val="1"/>
        </dgm:presLayoutVars>
      </dgm:prSet>
      <dgm:spPr/>
    </dgm:pt>
    <dgm:pt modelId="{128AD975-9832-4A2F-890B-8652E6D35086}" type="pres">
      <dgm:prSet presAssocID="{CAB30EC5-6264-4BE3-A903-1219DEDAA074}" presName="spacer" presStyleCnt="0"/>
      <dgm:spPr/>
    </dgm:pt>
    <dgm:pt modelId="{30A4025E-7E9B-4483-AD5D-D465EE412DE9}" type="pres">
      <dgm:prSet presAssocID="{7F4C7E99-715E-4E6F-8557-3090156E6BDB}" presName="parentText" presStyleLbl="node1" presStyleIdx="5" presStyleCnt="8">
        <dgm:presLayoutVars>
          <dgm:chMax val="0"/>
          <dgm:bulletEnabled val="1"/>
        </dgm:presLayoutVars>
      </dgm:prSet>
      <dgm:spPr/>
    </dgm:pt>
    <dgm:pt modelId="{855F34CF-50D4-4C60-AEF7-DD103045BA3E}" type="pres">
      <dgm:prSet presAssocID="{51D35EE0-3779-415D-8A8A-501B1F3AB162}" presName="spacer" presStyleCnt="0"/>
      <dgm:spPr/>
    </dgm:pt>
    <dgm:pt modelId="{67AEE4BE-F919-46E5-8645-4C90421260AC}" type="pres">
      <dgm:prSet presAssocID="{EA31F64C-645A-4116-9308-F34C85F87238}" presName="parentText" presStyleLbl="node1" presStyleIdx="6" presStyleCnt="8">
        <dgm:presLayoutVars>
          <dgm:chMax val="0"/>
          <dgm:bulletEnabled val="1"/>
        </dgm:presLayoutVars>
      </dgm:prSet>
      <dgm:spPr/>
    </dgm:pt>
    <dgm:pt modelId="{084AC402-BF70-45B4-AB3A-B9F86100BFA1}" type="pres">
      <dgm:prSet presAssocID="{381E2F56-CE3F-4399-9B2B-2C82F6949AD8}" presName="spacer" presStyleCnt="0"/>
      <dgm:spPr/>
    </dgm:pt>
    <dgm:pt modelId="{22937C12-1F2A-47AC-A022-B530DBB017C0}" type="pres">
      <dgm:prSet presAssocID="{6EF6EE17-A607-43F2-A148-73EB666335BC}" presName="parentText" presStyleLbl="node1" presStyleIdx="7" presStyleCnt="8">
        <dgm:presLayoutVars>
          <dgm:chMax val="0"/>
          <dgm:bulletEnabled val="1"/>
        </dgm:presLayoutVars>
      </dgm:prSet>
      <dgm:spPr/>
    </dgm:pt>
  </dgm:ptLst>
  <dgm:cxnLst>
    <dgm:cxn modelId="{41C94504-BF6E-472F-B22F-D49DA2028F45}" srcId="{03C374CF-4F22-4366-9D73-76AA5E93E36F}" destId="{EA31F64C-645A-4116-9308-F34C85F87238}" srcOrd="6" destOrd="0" parTransId="{80FBE6CD-6425-4DA2-B789-FEFCFD048669}" sibTransId="{381E2F56-CE3F-4399-9B2B-2C82F6949AD8}"/>
    <dgm:cxn modelId="{C3D77118-02AD-4235-8F79-763E916C18B7}" srcId="{03C374CF-4F22-4366-9D73-76AA5E93E36F}" destId="{51A0E261-6AAB-43DA-938D-6D3DAC9CB1E8}" srcOrd="2" destOrd="0" parTransId="{C7FC48E1-B39D-4FC8-BB2B-B1CF01457051}" sibTransId="{CA0884B0-96BC-4220-94DD-AC7C8F28BCAC}"/>
    <dgm:cxn modelId="{7CA23A1C-B3E1-40B5-9900-56772F5640FE}" srcId="{03C374CF-4F22-4366-9D73-76AA5E93E36F}" destId="{F03143CD-97BE-4FFE-B465-123D4A83CB8D}" srcOrd="3" destOrd="0" parTransId="{50218985-CFD8-491A-9749-C92D54A674BB}" sibTransId="{2D9C2731-5E61-4988-B1B4-B1E059114293}"/>
    <dgm:cxn modelId="{D6A7F726-3BE7-4A97-95F3-C3FD8ECBAFAF}" srcId="{03C374CF-4F22-4366-9D73-76AA5E93E36F}" destId="{8AC78138-3569-46FF-9DCE-BBF3D508DFED}" srcOrd="0" destOrd="0" parTransId="{1EE283B7-68AC-49DB-BCE4-BBE095317F57}" sibTransId="{4FD7ABAD-6D39-48DD-A743-2F325B560760}"/>
    <dgm:cxn modelId="{2C03463D-5553-499E-BDBA-78E7484D604B}" srcId="{03C374CF-4F22-4366-9D73-76AA5E93E36F}" destId="{90ACDA4C-F940-4FCE-9294-1B425A1BC0B6}" srcOrd="4" destOrd="0" parTransId="{4A911158-6944-4E9F-8270-E74DB7409BE2}" sibTransId="{CAB30EC5-6264-4BE3-A903-1219DEDAA074}"/>
    <dgm:cxn modelId="{7BF4895F-302A-4FC3-AC2B-979B70D95C00}" type="presOf" srcId="{F03143CD-97BE-4FFE-B465-123D4A83CB8D}" destId="{BA165817-2BFE-4EDA-ABC7-E9EECCABCBE3}" srcOrd="0" destOrd="0" presId="urn:microsoft.com/office/officeart/2005/8/layout/vList2"/>
    <dgm:cxn modelId="{D9120543-6241-4DC3-826B-A393F6D90563}" type="presOf" srcId="{EA31F64C-645A-4116-9308-F34C85F87238}" destId="{67AEE4BE-F919-46E5-8645-4C90421260AC}" srcOrd="0" destOrd="0" presId="urn:microsoft.com/office/officeart/2005/8/layout/vList2"/>
    <dgm:cxn modelId="{D0EE6345-7672-471C-90B1-663737CF8A35}" type="presOf" srcId="{51A0E261-6AAB-43DA-938D-6D3DAC9CB1E8}" destId="{DC0BDD0E-65C1-40D3-B6DE-9DEE42096908}" srcOrd="0" destOrd="0" presId="urn:microsoft.com/office/officeart/2005/8/layout/vList2"/>
    <dgm:cxn modelId="{5BB5A165-864B-4A4B-BCB9-F091D7EEA952}" srcId="{03C374CF-4F22-4366-9D73-76AA5E93E36F}" destId="{6EF6EE17-A607-43F2-A148-73EB666335BC}" srcOrd="7" destOrd="0" parTransId="{7A805105-776A-4DB7-BAD5-B87C4DAC3C35}" sibTransId="{00526B05-BEBB-41E1-9103-FB6086A2B8C4}"/>
    <dgm:cxn modelId="{6446BC8C-1196-4213-A6C8-196A718DD45A}" srcId="{03C374CF-4F22-4366-9D73-76AA5E93E36F}" destId="{00502498-789C-4DAE-9A12-47ED49CA079E}" srcOrd="1" destOrd="0" parTransId="{F0A9DEF7-C1BB-4FA1-B623-F30E9F8E3A78}" sibTransId="{31BDC7AC-7A79-4A95-B452-F0F1E86542A1}"/>
    <dgm:cxn modelId="{DCD09F90-8D37-4456-BE39-C0D0096A6C0E}" type="presOf" srcId="{03C374CF-4F22-4366-9D73-76AA5E93E36F}" destId="{F92F1C9B-767F-465A-936B-4B4DCC1E9C05}" srcOrd="0" destOrd="0" presId="urn:microsoft.com/office/officeart/2005/8/layout/vList2"/>
    <dgm:cxn modelId="{AAF054E6-2A24-4DCE-933A-5E00F36E0225}" type="presOf" srcId="{90ACDA4C-F940-4FCE-9294-1B425A1BC0B6}" destId="{C8178861-8F80-48E2-8608-7301DAF40E27}" srcOrd="0" destOrd="0" presId="urn:microsoft.com/office/officeart/2005/8/layout/vList2"/>
    <dgm:cxn modelId="{AFCFDDE6-2F04-4EAD-B591-AF26642781A3}" type="presOf" srcId="{00502498-789C-4DAE-9A12-47ED49CA079E}" destId="{0F75480A-738B-44C4-820B-A0A524BA7620}" srcOrd="0" destOrd="0" presId="urn:microsoft.com/office/officeart/2005/8/layout/vList2"/>
    <dgm:cxn modelId="{DDAAFDEA-E272-4C7A-ABA4-DB353262233F}" type="presOf" srcId="{7F4C7E99-715E-4E6F-8557-3090156E6BDB}" destId="{30A4025E-7E9B-4483-AD5D-D465EE412DE9}" srcOrd="0" destOrd="0" presId="urn:microsoft.com/office/officeart/2005/8/layout/vList2"/>
    <dgm:cxn modelId="{6910AEF0-ED6D-4F11-954E-82BDC3F829E6}" type="presOf" srcId="{8AC78138-3569-46FF-9DCE-BBF3D508DFED}" destId="{EF568885-C487-4650-A4F3-2D80A6B92B5F}" srcOrd="0" destOrd="0" presId="urn:microsoft.com/office/officeart/2005/8/layout/vList2"/>
    <dgm:cxn modelId="{BA361AF6-E709-400A-803B-BFB0C8E2CF74}" type="presOf" srcId="{6EF6EE17-A607-43F2-A148-73EB666335BC}" destId="{22937C12-1F2A-47AC-A022-B530DBB017C0}" srcOrd="0" destOrd="0" presId="urn:microsoft.com/office/officeart/2005/8/layout/vList2"/>
    <dgm:cxn modelId="{D404B1F8-BA95-4042-B7FF-FADD0884CD55}" srcId="{03C374CF-4F22-4366-9D73-76AA5E93E36F}" destId="{7F4C7E99-715E-4E6F-8557-3090156E6BDB}" srcOrd="5" destOrd="0" parTransId="{21742D30-024E-4C34-8332-28AA7A515E32}" sibTransId="{51D35EE0-3779-415D-8A8A-501B1F3AB162}"/>
    <dgm:cxn modelId="{650F84D3-D9DE-427A-82F5-DB922FF01004}" type="presParOf" srcId="{F92F1C9B-767F-465A-936B-4B4DCC1E9C05}" destId="{EF568885-C487-4650-A4F3-2D80A6B92B5F}" srcOrd="0" destOrd="0" presId="urn:microsoft.com/office/officeart/2005/8/layout/vList2"/>
    <dgm:cxn modelId="{FDF27435-776E-4E9A-8E59-983D6C6A69CD}" type="presParOf" srcId="{F92F1C9B-767F-465A-936B-4B4DCC1E9C05}" destId="{5AD2296F-C6D2-4627-8C19-3E97D63897CD}" srcOrd="1" destOrd="0" presId="urn:microsoft.com/office/officeart/2005/8/layout/vList2"/>
    <dgm:cxn modelId="{24E55CFD-1414-439C-9DA2-EFD5A3166685}" type="presParOf" srcId="{F92F1C9B-767F-465A-936B-4B4DCC1E9C05}" destId="{0F75480A-738B-44C4-820B-A0A524BA7620}" srcOrd="2" destOrd="0" presId="urn:microsoft.com/office/officeart/2005/8/layout/vList2"/>
    <dgm:cxn modelId="{46936F08-C8F9-4A26-9603-D1B1D456BF23}" type="presParOf" srcId="{F92F1C9B-767F-465A-936B-4B4DCC1E9C05}" destId="{A3BCF9B1-DDC3-4F78-BA1B-18DF49394A49}" srcOrd="3" destOrd="0" presId="urn:microsoft.com/office/officeart/2005/8/layout/vList2"/>
    <dgm:cxn modelId="{23980FE5-3CD9-4B0B-A22D-7C1983A6B072}" type="presParOf" srcId="{F92F1C9B-767F-465A-936B-4B4DCC1E9C05}" destId="{DC0BDD0E-65C1-40D3-B6DE-9DEE42096908}" srcOrd="4" destOrd="0" presId="urn:microsoft.com/office/officeart/2005/8/layout/vList2"/>
    <dgm:cxn modelId="{69FC5C60-C954-41A0-9525-4F9B5C00EB18}" type="presParOf" srcId="{F92F1C9B-767F-465A-936B-4B4DCC1E9C05}" destId="{DFADEBD3-41BB-46E2-9756-8CBF485E9914}" srcOrd="5" destOrd="0" presId="urn:microsoft.com/office/officeart/2005/8/layout/vList2"/>
    <dgm:cxn modelId="{D0096AC4-41F0-4F87-821D-DDAAF4358FE6}" type="presParOf" srcId="{F92F1C9B-767F-465A-936B-4B4DCC1E9C05}" destId="{BA165817-2BFE-4EDA-ABC7-E9EECCABCBE3}" srcOrd="6" destOrd="0" presId="urn:microsoft.com/office/officeart/2005/8/layout/vList2"/>
    <dgm:cxn modelId="{2BECD1B6-59BE-42F8-BDEC-7E17B15ECC8C}" type="presParOf" srcId="{F92F1C9B-767F-465A-936B-4B4DCC1E9C05}" destId="{B8073CBD-8130-4617-865E-9A75FD5DED21}" srcOrd="7" destOrd="0" presId="urn:microsoft.com/office/officeart/2005/8/layout/vList2"/>
    <dgm:cxn modelId="{A97ACEB4-E1E4-4157-A954-A2612575FFC6}" type="presParOf" srcId="{F92F1C9B-767F-465A-936B-4B4DCC1E9C05}" destId="{C8178861-8F80-48E2-8608-7301DAF40E27}" srcOrd="8" destOrd="0" presId="urn:microsoft.com/office/officeart/2005/8/layout/vList2"/>
    <dgm:cxn modelId="{0E0D98D0-8358-4654-96BE-AD010B70F63A}" type="presParOf" srcId="{F92F1C9B-767F-465A-936B-4B4DCC1E9C05}" destId="{128AD975-9832-4A2F-890B-8652E6D35086}" srcOrd="9" destOrd="0" presId="urn:microsoft.com/office/officeart/2005/8/layout/vList2"/>
    <dgm:cxn modelId="{53454CE9-2CC0-4424-B321-4439CA58C691}" type="presParOf" srcId="{F92F1C9B-767F-465A-936B-4B4DCC1E9C05}" destId="{30A4025E-7E9B-4483-AD5D-D465EE412DE9}" srcOrd="10" destOrd="0" presId="urn:microsoft.com/office/officeart/2005/8/layout/vList2"/>
    <dgm:cxn modelId="{42CB339B-BC24-46C9-9A91-4B8A636D3922}" type="presParOf" srcId="{F92F1C9B-767F-465A-936B-4B4DCC1E9C05}" destId="{855F34CF-50D4-4C60-AEF7-DD103045BA3E}" srcOrd="11" destOrd="0" presId="urn:microsoft.com/office/officeart/2005/8/layout/vList2"/>
    <dgm:cxn modelId="{A1DF9001-EB37-4142-A349-B11E8FD55FEE}" type="presParOf" srcId="{F92F1C9B-767F-465A-936B-4B4DCC1E9C05}" destId="{67AEE4BE-F919-46E5-8645-4C90421260AC}" srcOrd="12" destOrd="0" presId="urn:microsoft.com/office/officeart/2005/8/layout/vList2"/>
    <dgm:cxn modelId="{8CC36A45-0655-4666-99B3-2E3E6AC6B436}" type="presParOf" srcId="{F92F1C9B-767F-465A-936B-4B4DCC1E9C05}" destId="{084AC402-BF70-45B4-AB3A-B9F86100BFA1}" srcOrd="13" destOrd="0" presId="urn:microsoft.com/office/officeart/2005/8/layout/vList2"/>
    <dgm:cxn modelId="{BB912A41-E60C-41B9-A172-D6256F4504CD}" type="presParOf" srcId="{F92F1C9B-767F-465A-936B-4B4DCC1E9C05}" destId="{22937C12-1F2A-47AC-A022-B530DBB017C0}" srcOrd="1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B6DAEEB2-4727-4288-B3A1-2A3B5927260D}"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GB"/>
        </a:p>
      </dgm:t>
    </dgm:pt>
    <dgm:pt modelId="{B5058436-2D23-431D-B7DD-05902CDDB189}">
      <dgm:prSet/>
      <dgm:spPr/>
      <dgm:t>
        <a:bodyPr/>
        <a:lstStyle/>
        <a:p>
          <a:pPr rtl="0"/>
          <a:r>
            <a:rPr lang="en-GB" dirty="0"/>
            <a:t>Expressing self-efficacy</a:t>
          </a:r>
        </a:p>
      </dgm:t>
    </dgm:pt>
    <dgm:pt modelId="{2541C16B-FE11-4C73-9BF9-1610C8B3D3A9}" type="parTrans" cxnId="{03F9107A-AB01-485C-BCAF-986D2ED98730}">
      <dgm:prSet/>
      <dgm:spPr/>
      <dgm:t>
        <a:bodyPr/>
        <a:lstStyle/>
        <a:p>
          <a:endParaRPr lang="en-GB"/>
        </a:p>
      </dgm:t>
    </dgm:pt>
    <dgm:pt modelId="{AA414CC8-A4CB-4750-BF05-0FFD7BD04DE6}" type="sibTrans" cxnId="{03F9107A-AB01-485C-BCAF-986D2ED98730}">
      <dgm:prSet/>
      <dgm:spPr/>
      <dgm:t>
        <a:bodyPr/>
        <a:lstStyle/>
        <a:p>
          <a:endParaRPr lang="en-GB"/>
        </a:p>
      </dgm:t>
    </dgm:pt>
    <dgm:pt modelId="{8CA19E41-7262-4C6C-976F-6B039C232270}">
      <dgm:prSet/>
      <dgm:spPr/>
      <dgm:t>
        <a:bodyPr/>
        <a:lstStyle/>
        <a:p>
          <a:pPr rtl="0"/>
          <a:r>
            <a:rPr lang="en-GB"/>
            <a:t>Being aware of danger</a:t>
          </a:r>
        </a:p>
      </dgm:t>
    </dgm:pt>
    <dgm:pt modelId="{BD72B839-74E1-499F-9482-EAD559C96827}" type="parTrans" cxnId="{D877882E-B6E3-4EF8-BF48-43A428D697C7}">
      <dgm:prSet/>
      <dgm:spPr/>
      <dgm:t>
        <a:bodyPr/>
        <a:lstStyle/>
        <a:p>
          <a:endParaRPr lang="en-GB"/>
        </a:p>
      </dgm:t>
    </dgm:pt>
    <dgm:pt modelId="{80DF6D79-8BB9-4C92-9B53-2EAD7573EB47}" type="sibTrans" cxnId="{D877882E-B6E3-4EF8-BF48-43A428D697C7}">
      <dgm:prSet/>
      <dgm:spPr/>
      <dgm:t>
        <a:bodyPr/>
        <a:lstStyle/>
        <a:p>
          <a:endParaRPr lang="en-GB"/>
        </a:p>
      </dgm:t>
    </dgm:pt>
    <dgm:pt modelId="{BB8053BC-5D80-4CB0-B7B0-2FEB302DDED4}">
      <dgm:prSet/>
      <dgm:spPr/>
      <dgm:t>
        <a:bodyPr/>
        <a:lstStyle/>
        <a:p>
          <a:pPr rtl="0"/>
          <a:r>
            <a:rPr lang="en-GB"/>
            <a:t>Being polite</a:t>
          </a:r>
        </a:p>
      </dgm:t>
    </dgm:pt>
    <dgm:pt modelId="{35172D88-88B4-4FBD-B12E-5131EE8C8D1C}" type="parTrans" cxnId="{27B0DFFA-33EC-4BFC-B485-C12A44F294E4}">
      <dgm:prSet/>
      <dgm:spPr/>
      <dgm:t>
        <a:bodyPr/>
        <a:lstStyle/>
        <a:p>
          <a:endParaRPr lang="en-GB"/>
        </a:p>
      </dgm:t>
    </dgm:pt>
    <dgm:pt modelId="{B86CDD66-E7C7-41A9-BBCE-38C434039D10}" type="sibTrans" cxnId="{27B0DFFA-33EC-4BFC-B485-C12A44F294E4}">
      <dgm:prSet/>
      <dgm:spPr/>
      <dgm:t>
        <a:bodyPr/>
        <a:lstStyle/>
        <a:p>
          <a:endParaRPr lang="en-GB"/>
        </a:p>
      </dgm:t>
    </dgm:pt>
    <dgm:pt modelId="{7A81952F-2D38-4A38-9211-315B6F0E39FD}">
      <dgm:prSet/>
      <dgm:spPr/>
      <dgm:t>
        <a:bodyPr/>
        <a:lstStyle/>
        <a:p>
          <a:pPr rtl="0"/>
          <a:r>
            <a:rPr lang="en-GB"/>
            <a:t>Responsible for own actions</a:t>
          </a:r>
        </a:p>
      </dgm:t>
    </dgm:pt>
    <dgm:pt modelId="{D65C9A7B-BB92-4CDA-996A-6F54E83B61B6}" type="parTrans" cxnId="{F8659D54-346C-4191-AE61-33ECCB2E1E85}">
      <dgm:prSet/>
      <dgm:spPr/>
      <dgm:t>
        <a:bodyPr/>
        <a:lstStyle/>
        <a:p>
          <a:endParaRPr lang="en-GB"/>
        </a:p>
      </dgm:t>
    </dgm:pt>
    <dgm:pt modelId="{8BF5DC4C-5F72-4D82-804E-FBCBFBD8C1AF}" type="sibTrans" cxnId="{F8659D54-346C-4191-AE61-33ECCB2E1E85}">
      <dgm:prSet/>
      <dgm:spPr/>
      <dgm:t>
        <a:bodyPr/>
        <a:lstStyle/>
        <a:p>
          <a:endParaRPr lang="en-GB"/>
        </a:p>
      </dgm:t>
    </dgm:pt>
    <dgm:pt modelId="{8D761E32-C62F-4482-8607-256EBAAECBDE}">
      <dgm:prSet/>
      <dgm:spPr/>
      <dgm:t>
        <a:bodyPr/>
        <a:lstStyle/>
        <a:p>
          <a:pPr rtl="0"/>
          <a:r>
            <a:rPr lang="en-GB"/>
            <a:t>Independence</a:t>
          </a:r>
        </a:p>
      </dgm:t>
    </dgm:pt>
    <dgm:pt modelId="{ABB4C891-2C49-4D78-B852-272CC732C2B2}" type="parTrans" cxnId="{16409B80-5DF3-4952-BFC9-915B796C45AF}">
      <dgm:prSet/>
      <dgm:spPr/>
      <dgm:t>
        <a:bodyPr/>
        <a:lstStyle/>
        <a:p>
          <a:endParaRPr lang="en-GB"/>
        </a:p>
      </dgm:t>
    </dgm:pt>
    <dgm:pt modelId="{F63CABA3-7DF3-491E-B17D-06A347E939A0}" type="sibTrans" cxnId="{16409B80-5DF3-4952-BFC9-915B796C45AF}">
      <dgm:prSet/>
      <dgm:spPr/>
      <dgm:t>
        <a:bodyPr/>
        <a:lstStyle/>
        <a:p>
          <a:endParaRPr lang="en-GB"/>
        </a:p>
      </dgm:t>
    </dgm:pt>
    <dgm:pt modelId="{F67FAE59-1A78-464B-A7AD-5B8A0CE55B0B}">
      <dgm:prSet/>
      <dgm:spPr/>
      <dgm:t>
        <a:bodyPr/>
        <a:lstStyle/>
        <a:p>
          <a:pPr rtl="0"/>
          <a:r>
            <a:rPr lang="en-GB"/>
            <a:t>Flexibilty</a:t>
          </a:r>
        </a:p>
      </dgm:t>
    </dgm:pt>
    <dgm:pt modelId="{7DAA1863-3E5D-452E-BD3B-2FA3635F2BF1}" type="parTrans" cxnId="{51E53EB3-5326-4DBA-BFD8-D8B2FAFB5306}">
      <dgm:prSet/>
      <dgm:spPr/>
      <dgm:t>
        <a:bodyPr/>
        <a:lstStyle/>
        <a:p>
          <a:endParaRPr lang="en-GB"/>
        </a:p>
      </dgm:t>
    </dgm:pt>
    <dgm:pt modelId="{2182F306-CD86-4F13-A070-E37F7C8C40DA}" type="sibTrans" cxnId="{51E53EB3-5326-4DBA-BFD8-D8B2FAFB5306}">
      <dgm:prSet/>
      <dgm:spPr/>
      <dgm:t>
        <a:bodyPr/>
        <a:lstStyle/>
        <a:p>
          <a:endParaRPr lang="en-GB"/>
        </a:p>
      </dgm:t>
    </dgm:pt>
    <dgm:pt modelId="{AD4CA123-D1D3-485D-8DC2-8BD0EA81A4EF}">
      <dgm:prSet/>
      <dgm:spPr/>
      <dgm:t>
        <a:bodyPr/>
        <a:lstStyle/>
        <a:p>
          <a:pPr rtl="0"/>
          <a:r>
            <a:rPr lang="en-GB"/>
            <a:t>Active participation</a:t>
          </a:r>
        </a:p>
      </dgm:t>
    </dgm:pt>
    <dgm:pt modelId="{5A0FE750-A040-4AF8-87AF-58B3A884EDF9}" type="parTrans" cxnId="{0CD79374-545E-422A-A5D1-22DD3B5B3440}">
      <dgm:prSet/>
      <dgm:spPr/>
      <dgm:t>
        <a:bodyPr/>
        <a:lstStyle/>
        <a:p>
          <a:endParaRPr lang="en-GB"/>
        </a:p>
      </dgm:t>
    </dgm:pt>
    <dgm:pt modelId="{CCFE4490-4720-4F7B-8EBF-5C2500651CCC}" type="sibTrans" cxnId="{0CD79374-545E-422A-A5D1-22DD3B5B3440}">
      <dgm:prSet/>
      <dgm:spPr/>
      <dgm:t>
        <a:bodyPr/>
        <a:lstStyle/>
        <a:p>
          <a:endParaRPr lang="en-GB"/>
        </a:p>
      </dgm:t>
    </dgm:pt>
    <dgm:pt modelId="{EF3512B1-090A-4B31-8B4A-2A33EEDE5438}" type="pres">
      <dgm:prSet presAssocID="{B6DAEEB2-4727-4288-B3A1-2A3B5927260D}" presName="linear" presStyleCnt="0">
        <dgm:presLayoutVars>
          <dgm:animLvl val="lvl"/>
          <dgm:resizeHandles val="exact"/>
        </dgm:presLayoutVars>
      </dgm:prSet>
      <dgm:spPr/>
    </dgm:pt>
    <dgm:pt modelId="{5E54D78C-4534-4208-A20D-B73730751546}" type="pres">
      <dgm:prSet presAssocID="{B5058436-2D23-431D-B7DD-05902CDDB189}" presName="parentText" presStyleLbl="node1" presStyleIdx="0" presStyleCnt="7">
        <dgm:presLayoutVars>
          <dgm:chMax val="0"/>
          <dgm:bulletEnabled val="1"/>
        </dgm:presLayoutVars>
      </dgm:prSet>
      <dgm:spPr/>
    </dgm:pt>
    <dgm:pt modelId="{CF329051-F010-44CB-8274-8FC7918340F1}" type="pres">
      <dgm:prSet presAssocID="{AA414CC8-A4CB-4750-BF05-0FFD7BD04DE6}" presName="spacer" presStyleCnt="0"/>
      <dgm:spPr/>
    </dgm:pt>
    <dgm:pt modelId="{91962551-0FC7-49B4-8AAC-4A2AB0365B11}" type="pres">
      <dgm:prSet presAssocID="{8CA19E41-7262-4C6C-976F-6B039C232270}" presName="parentText" presStyleLbl="node1" presStyleIdx="1" presStyleCnt="7">
        <dgm:presLayoutVars>
          <dgm:chMax val="0"/>
          <dgm:bulletEnabled val="1"/>
        </dgm:presLayoutVars>
      </dgm:prSet>
      <dgm:spPr/>
    </dgm:pt>
    <dgm:pt modelId="{CA0956F6-3CAD-4C2D-A505-CA0610756657}" type="pres">
      <dgm:prSet presAssocID="{80DF6D79-8BB9-4C92-9B53-2EAD7573EB47}" presName="spacer" presStyleCnt="0"/>
      <dgm:spPr/>
    </dgm:pt>
    <dgm:pt modelId="{AC8D9073-7FAB-48F1-9F96-4054577632C5}" type="pres">
      <dgm:prSet presAssocID="{BB8053BC-5D80-4CB0-B7B0-2FEB302DDED4}" presName="parentText" presStyleLbl="node1" presStyleIdx="2" presStyleCnt="7">
        <dgm:presLayoutVars>
          <dgm:chMax val="0"/>
          <dgm:bulletEnabled val="1"/>
        </dgm:presLayoutVars>
      </dgm:prSet>
      <dgm:spPr/>
    </dgm:pt>
    <dgm:pt modelId="{8D1E627B-26FA-4313-A3FB-FEFC53F7DA7F}" type="pres">
      <dgm:prSet presAssocID="{B86CDD66-E7C7-41A9-BBCE-38C434039D10}" presName="spacer" presStyleCnt="0"/>
      <dgm:spPr/>
    </dgm:pt>
    <dgm:pt modelId="{E44FBC2C-9C67-4F9C-8AE1-7544F296773C}" type="pres">
      <dgm:prSet presAssocID="{7A81952F-2D38-4A38-9211-315B6F0E39FD}" presName="parentText" presStyleLbl="node1" presStyleIdx="3" presStyleCnt="7">
        <dgm:presLayoutVars>
          <dgm:chMax val="0"/>
          <dgm:bulletEnabled val="1"/>
        </dgm:presLayoutVars>
      </dgm:prSet>
      <dgm:spPr/>
    </dgm:pt>
    <dgm:pt modelId="{70E8CD62-ADF9-4ACB-8866-4CB2E9B7E57B}" type="pres">
      <dgm:prSet presAssocID="{8BF5DC4C-5F72-4D82-804E-FBCBFBD8C1AF}" presName="spacer" presStyleCnt="0"/>
      <dgm:spPr/>
    </dgm:pt>
    <dgm:pt modelId="{69F7D081-0839-44FB-AA23-EDAA29F7941A}" type="pres">
      <dgm:prSet presAssocID="{8D761E32-C62F-4482-8607-256EBAAECBDE}" presName="parentText" presStyleLbl="node1" presStyleIdx="4" presStyleCnt="7">
        <dgm:presLayoutVars>
          <dgm:chMax val="0"/>
          <dgm:bulletEnabled val="1"/>
        </dgm:presLayoutVars>
      </dgm:prSet>
      <dgm:spPr/>
    </dgm:pt>
    <dgm:pt modelId="{434D7500-20DD-41B3-AA79-F67CE94D1B37}" type="pres">
      <dgm:prSet presAssocID="{F63CABA3-7DF3-491E-B17D-06A347E939A0}" presName="spacer" presStyleCnt="0"/>
      <dgm:spPr/>
    </dgm:pt>
    <dgm:pt modelId="{9EB880A4-D293-4C5E-B9A7-CC1D71BEC128}" type="pres">
      <dgm:prSet presAssocID="{F67FAE59-1A78-464B-A7AD-5B8A0CE55B0B}" presName="parentText" presStyleLbl="node1" presStyleIdx="5" presStyleCnt="7">
        <dgm:presLayoutVars>
          <dgm:chMax val="0"/>
          <dgm:bulletEnabled val="1"/>
        </dgm:presLayoutVars>
      </dgm:prSet>
      <dgm:spPr/>
    </dgm:pt>
    <dgm:pt modelId="{C2B7B111-1801-4CA7-BD75-94C132E87CBC}" type="pres">
      <dgm:prSet presAssocID="{2182F306-CD86-4F13-A070-E37F7C8C40DA}" presName="spacer" presStyleCnt="0"/>
      <dgm:spPr/>
    </dgm:pt>
    <dgm:pt modelId="{C5211F7B-5C09-4D51-82A7-19162D24C372}" type="pres">
      <dgm:prSet presAssocID="{AD4CA123-D1D3-485D-8DC2-8BD0EA81A4EF}" presName="parentText" presStyleLbl="node1" presStyleIdx="6" presStyleCnt="7">
        <dgm:presLayoutVars>
          <dgm:chMax val="0"/>
          <dgm:bulletEnabled val="1"/>
        </dgm:presLayoutVars>
      </dgm:prSet>
      <dgm:spPr/>
    </dgm:pt>
  </dgm:ptLst>
  <dgm:cxnLst>
    <dgm:cxn modelId="{0C274929-0E76-4C96-850C-ECCB40C4AB9D}" type="presOf" srcId="{BB8053BC-5D80-4CB0-B7B0-2FEB302DDED4}" destId="{AC8D9073-7FAB-48F1-9F96-4054577632C5}" srcOrd="0" destOrd="0" presId="urn:microsoft.com/office/officeart/2005/8/layout/vList2"/>
    <dgm:cxn modelId="{D877882E-B6E3-4EF8-BF48-43A428D697C7}" srcId="{B6DAEEB2-4727-4288-B3A1-2A3B5927260D}" destId="{8CA19E41-7262-4C6C-976F-6B039C232270}" srcOrd="1" destOrd="0" parTransId="{BD72B839-74E1-499F-9482-EAD559C96827}" sibTransId="{80DF6D79-8BB9-4C92-9B53-2EAD7573EB47}"/>
    <dgm:cxn modelId="{638DE03C-DD76-48CE-9380-D0399C7DB0C7}" type="presOf" srcId="{B5058436-2D23-431D-B7DD-05902CDDB189}" destId="{5E54D78C-4534-4208-A20D-B73730751546}" srcOrd="0" destOrd="0" presId="urn:microsoft.com/office/officeart/2005/8/layout/vList2"/>
    <dgm:cxn modelId="{57B8366A-87D0-43BC-B370-42DF3DDDFDB8}" type="presOf" srcId="{F67FAE59-1A78-464B-A7AD-5B8A0CE55B0B}" destId="{9EB880A4-D293-4C5E-B9A7-CC1D71BEC128}" srcOrd="0" destOrd="0" presId="urn:microsoft.com/office/officeart/2005/8/layout/vList2"/>
    <dgm:cxn modelId="{E8F9C84E-9808-4853-AFF2-8B5FFB70D8DB}" type="presOf" srcId="{8D761E32-C62F-4482-8607-256EBAAECBDE}" destId="{69F7D081-0839-44FB-AA23-EDAA29F7941A}" srcOrd="0" destOrd="0" presId="urn:microsoft.com/office/officeart/2005/8/layout/vList2"/>
    <dgm:cxn modelId="{0CD79374-545E-422A-A5D1-22DD3B5B3440}" srcId="{B6DAEEB2-4727-4288-B3A1-2A3B5927260D}" destId="{AD4CA123-D1D3-485D-8DC2-8BD0EA81A4EF}" srcOrd="6" destOrd="0" parTransId="{5A0FE750-A040-4AF8-87AF-58B3A884EDF9}" sibTransId="{CCFE4490-4720-4F7B-8EBF-5C2500651CCC}"/>
    <dgm:cxn modelId="{F8659D54-346C-4191-AE61-33ECCB2E1E85}" srcId="{B6DAEEB2-4727-4288-B3A1-2A3B5927260D}" destId="{7A81952F-2D38-4A38-9211-315B6F0E39FD}" srcOrd="3" destOrd="0" parTransId="{D65C9A7B-BB92-4CDA-996A-6F54E83B61B6}" sibTransId="{8BF5DC4C-5F72-4D82-804E-FBCBFBD8C1AF}"/>
    <dgm:cxn modelId="{7ED78775-8542-47CF-B184-33753603D210}" type="presOf" srcId="{7A81952F-2D38-4A38-9211-315B6F0E39FD}" destId="{E44FBC2C-9C67-4F9C-8AE1-7544F296773C}" srcOrd="0" destOrd="0" presId="urn:microsoft.com/office/officeart/2005/8/layout/vList2"/>
    <dgm:cxn modelId="{03F9107A-AB01-485C-BCAF-986D2ED98730}" srcId="{B6DAEEB2-4727-4288-B3A1-2A3B5927260D}" destId="{B5058436-2D23-431D-B7DD-05902CDDB189}" srcOrd="0" destOrd="0" parTransId="{2541C16B-FE11-4C73-9BF9-1610C8B3D3A9}" sibTransId="{AA414CC8-A4CB-4750-BF05-0FFD7BD04DE6}"/>
    <dgm:cxn modelId="{16409B80-5DF3-4952-BFC9-915B796C45AF}" srcId="{B6DAEEB2-4727-4288-B3A1-2A3B5927260D}" destId="{8D761E32-C62F-4482-8607-256EBAAECBDE}" srcOrd="4" destOrd="0" parTransId="{ABB4C891-2C49-4D78-B852-272CC732C2B2}" sibTransId="{F63CABA3-7DF3-491E-B17D-06A347E939A0}"/>
    <dgm:cxn modelId="{CB5D80AD-C138-4C3E-8E8E-4AE05CCDCBF3}" type="presOf" srcId="{AD4CA123-D1D3-485D-8DC2-8BD0EA81A4EF}" destId="{C5211F7B-5C09-4D51-82A7-19162D24C372}" srcOrd="0" destOrd="0" presId="urn:microsoft.com/office/officeart/2005/8/layout/vList2"/>
    <dgm:cxn modelId="{51E53EB3-5326-4DBA-BFD8-D8B2FAFB5306}" srcId="{B6DAEEB2-4727-4288-B3A1-2A3B5927260D}" destId="{F67FAE59-1A78-464B-A7AD-5B8A0CE55B0B}" srcOrd="5" destOrd="0" parTransId="{7DAA1863-3E5D-452E-BD3B-2FA3635F2BF1}" sibTransId="{2182F306-CD86-4F13-A070-E37F7C8C40DA}"/>
    <dgm:cxn modelId="{04F8DFBC-D746-48DD-A444-866AABFA14C9}" type="presOf" srcId="{8CA19E41-7262-4C6C-976F-6B039C232270}" destId="{91962551-0FC7-49B4-8AAC-4A2AB0365B11}" srcOrd="0" destOrd="0" presId="urn:microsoft.com/office/officeart/2005/8/layout/vList2"/>
    <dgm:cxn modelId="{B410D1E3-AE17-4ECE-A3FB-925A79DBC715}" type="presOf" srcId="{B6DAEEB2-4727-4288-B3A1-2A3B5927260D}" destId="{EF3512B1-090A-4B31-8B4A-2A33EEDE5438}" srcOrd="0" destOrd="0" presId="urn:microsoft.com/office/officeart/2005/8/layout/vList2"/>
    <dgm:cxn modelId="{27B0DFFA-33EC-4BFC-B485-C12A44F294E4}" srcId="{B6DAEEB2-4727-4288-B3A1-2A3B5927260D}" destId="{BB8053BC-5D80-4CB0-B7B0-2FEB302DDED4}" srcOrd="2" destOrd="0" parTransId="{35172D88-88B4-4FBD-B12E-5131EE8C8D1C}" sibTransId="{B86CDD66-E7C7-41A9-BBCE-38C434039D10}"/>
    <dgm:cxn modelId="{DCAB42A2-E9B8-4C38-84F8-5CBF1F33F28E}" type="presParOf" srcId="{EF3512B1-090A-4B31-8B4A-2A33EEDE5438}" destId="{5E54D78C-4534-4208-A20D-B73730751546}" srcOrd="0" destOrd="0" presId="urn:microsoft.com/office/officeart/2005/8/layout/vList2"/>
    <dgm:cxn modelId="{2C330D21-DD0E-4486-987C-BC420B6965DD}" type="presParOf" srcId="{EF3512B1-090A-4B31-8B4A-2A33EEDE5438}" destId="{CF329051-F010-44CB-8274-8FC7918340F1}" srcOrd="1" destOrd="0" presId="urn:microsoft.com/office/officeart/2005/8/layout/vList2"/>
    <dgm:cxn modelId="{7BFDDA14-305B-4B52-BE79-8B08FC07F5E1}" type="presParOf" srcId="{EF3512B1-090A-4B31-8B4A-2A33EEDE5438}" destId="{91962551-0FC7-49B4-8AAC-4A2AB0365B11}" srcOrd="2" destOrd="0" presId="urn:microsoft.com/office/officeart/2005/8/layout/vList2"/>
    <dgm:cxn modelId="{0B52708C-1BAA-482E-A710-6F62FD28E71D}" type="presParOf" srcId="{EF3512B1-090A-4B31-8B4A-2A33EEDE5438}" destId="{CA0956F6-3CAD-4C2D-A505-CA0610756657}" srcOrd="3" destOrd="0" presId="urn:microsoft.com/office/officeart/2005/8/layout/vList2"/>
    <dgm:cxn modelId="{0D027350-C2BA-49DC-9D14-1A683190C2CA}" type="presParOf" srcId="{EF3512B1-090A-4B31-8B4A-2A33EEDE5438}" destId="{AC8D9073-7FAB-48F1-9F96-4054577632C5}" srcOrd="4" destOrd="0" presId="urn:microsoft.com/office/officeart/2005/8/layout/vList2"/>
    <dgm:cxn modelId="{62274473-5444-448F-8D08-1CE9B8E518CA}" type="presParOf" srcId="{EF3512B1-090A-4B31-8B4A-2A33EEDE5438}" destId="{8D1E627B-26FA-4313-A3FB-FEFC53F7DA7F}" srcOrd="5" destOrd="0" presId="urn:microsoft.com/office/officeart/2005/8/layout/vList2"/>
    <dgm:cxn modelId="{EB085197-580B-4342-982E-0634D2CA3314}" type="presParOf" srcId="{EF3512B1-090A-4B31-8B4A-2A33EEDE5438}" destId="{E44FBC2C-9C67-4F9C-8AE1-7544F296773C}" srcOrd="6" destOrd="0" presId="urn:microsoft.com/office/officeart/2005/8/layout/vList2"/>
    <dgm:cxn modelId="{8162CCBA-EDB2-4829-B222-07F484D844D9}" type="presParOf" srcId="{EF3512B1-090A-4B31-8B4A-2A33EEDE5438}" destId="{70E8CD62-ADF9-4ACB-8866-4CB2E9B7E57B}" srcOrd="7" destOrd="0" presId="urn:microsoft.com/office/officeart/2005/8/layout/vList2"/>
    <dgm:cxn modelId="{6978F5BF-3B3A-401F-B312-87C5042A1735}" type="presParOf" srcId="{EF3512B1-090A-4B31-8B4A-2A33EEDE5438}" destId="{69F7D081-0839-44FB-AA23-EDAA29F7941A}" srcOrd="8" destOrd="0" presId="urn:microsoft.com/office/officeart/2005/8/layout/vList2"/>
    <dgm:cxn modelId="{9B8B129B-0846-43B2-B1A0-307DADD2E248}" type="presParOf" srcId="{EF3512B1-090A-4B31-8B4A-2A33EEDE5438}" destId="{434D7500-20DD-41B3-AA79-F67CE94D1B37}" srcOrd="9" destOrd="0" presId="urn:microsoft.com/office/officeart/2005/8/layout/vList2"/>
    <dgm:cxn modelId="{571D15F7-4CB1-42C8-9AA8-A4DBC35D3F53}" type="presParOf" srcId="{EF3512B1-090A-4B31-8B4A-2A33EEDE5438}" destId="{9EB880A4-D293-4C5E-B9A7-CC1D71BEC128}" srcOrd="10" destOrd="0" presId="urn:microsoft.com/office/officeart/2005/8/layout/vList2"/>
    <dgm:cxn modelId="{37987AE6-A194-4DDE-B650-D17F3DE4D2A0}" type="presParOf" srcId="{EF3512B1-090A-4B31-8B4A-2A33EEDE5438}" destId="{C2B7B111-1801-4CA7-BD75-94C132E87CBC}" srcOrd="11" destOrd="0" presId="urn:microsoft.com/office/officeart/2005/8/layout/vList2"/>
    <dgm:cxn modelId="{C88F1C97-C199-4CE0-8728-32FE433CB40E}" type="presParOf" srcId="{EF3512B1-090A-4B31-8B4A-2A33EEDE5438}" destId="{C5211F7B-5C09-4D51-82A7-19162D24C372}" srcOrd="12"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FD4F1C4-DABB-4D3C-90DF-78F0949C2471}" type="doc">
      <dgm:prSet loTypeId="urn:microsoft.com/office/officeart/2005/8/layout/default" loCatId="list" qsTypeId="urn:microsoft.com/office/officeart/2005/8/quickstyle/simple1" qsCatId="simple" csTypeId="urn:microsoft.com/office/officeart/2005/8/colors/accent3_5" csCatId="accent3"/>
      <dgm:spPr/>
      <dgm:t>
        <a:bodyPr/>
        <a:lstStyle/>
        <a:p>
          <a:endParaRPr lang="en-GB"/>
        </a:p>
      </dgm:t>
    </dgm:pt>
    <dgm:pt modelId="{D375C553-2120-4D62-AC63-0B9E3E4E8122}">
      <dgm:prSet/>
      <dgm:spPr/>
      <dgm:t>
        <a:bodyPr/>
        <a:lstStyle/>
        <a:p>
          <a:pPr rtl="0"/>
          <a:r>
            <a:rPr lang="en-GB"/>
            <a:t>Creating a positive framework with realistic expectations for pupils’ behaviour</a:t>
          </a:r>
        </a:p>
      </dgm:t>
    </dgm:pt>
    <dgm:pt modelId="{860745A6-4C24-472E-BAB1-5E4E7A06CB65}" type="parTrans" cxnId="{CAC41813-5B40-402E-819E-76CBFC27EE6F}">
      <dgm:prSet/>
      <dgm:spPr/>
      <dgm:t>
        <a:bodyPr/>
        <a:lstStyle/>
        <a:p>
          <a:endParaRPr lang="en-GB"/>
        </a:p>
      </dgm:t>
    </dgm:pt>
    <dgm:pt modelId="{A71B619E-4CC1-448E-91BB-1AE0A00F6473}" type="sibTrans" cxnId="{CAC41813-5B40-402E-819E-76CBFC27EE6F}">
      <dgm:prSet/>
      <dgm:spPr/>
      <dgm:t>
        <a:bodyPr/>
        <a:lstStyle/>
        <a:p>
          <a:endParaRPr lang="en-GB"/>
        </a:p>
      </dgm:t>
    </dgm:pt>
    <dgm:pt modelId="{209B322A-7C7C-4F3A-A838-FC8EA6C03D6F}">
      <dgm:prSet/>
      <dgm:spPr/>
      <dgm:t>
        <a:bodyPr/>
        <a:lstStyle/>
        <a:p>
          <a:pPr rtl="0"/>
          <a:r>
            <a:rPr lang="en-GB"/>
            <a:t>Provides consistent care/education for pupils with clear rules and boundaries</a:t>
          </a:r>
        </a:p>
      </dgm:t>
    </dgm:pt>
    <dgm:pt modelId="{0CCBF1AB-6E5F-42B7-9B4F-679C57CDB6DE}" type="parTrans" cxnId="{04F16353-64E9-4EDA-B974-9380ADEB5CE0}">
      <dgm:prSet/>
      <dgm:spPr/>
      <dgm:t>
        <a:bodyPr/>
        <a:lstStyle/>
        <a:p>
          <a:endParaRPr lang="en-GB"/>
        </a:p>
      </dgm:t>
    </dgm:pt>
    <dgm:pt modelId="{19400183-E56C-4CFA-8975-EDD566F29463}" type="sibTrans" cxnId="{04F16353-64E9-4EDA-B974-9380ADEB5CE0}">
      <dgm:prSet/>
      <dgm:spPr/>
      <dgm:t>
        <a:bodyPr/>
        <a:lstStyle/>
        <a:p>
          <a:endParaRPr lang="en-GB"/>
        </a:p>
      </dgm:t>
    </dgm:pt>
    <dgm:pt modelId="{0DF8F947-349B-4647-91CE-07371EDCE92E}">
      <dgm:prSet/>
      <dgm:spPr/>
      <dgm:t>
        <a:bodyPr/>
        <a:lstStyle/>
        <a:p>
          <a:pPr rtl="0"/>
          <a:r>
            <a:rPr lang="en-GB" dirty="0"/>
            <a:t>Security and stability of a welcoming and structured environment </a:t>
          </a:r>
        </a:p>
      </dgm:t>
    </dgm:pt>
    <dgm:pt modelId="{026A7E1B-23FF-4345-A075-C979CFDE2C8F}" type="parTrans" cxnId="{0AC6BA2B-CC6E-4527-8228-21063534B8B7}">
      <dgm:prSet/>
      <dgm:spPr/>
      <dgm:t>
        <a:bodyPr/>
        <a:lstStyle/>
        <a:p>
          <a:endParaRPr lang="en-GB"/>
        </a:p>
      </dgm:t>
    </dgm:pt>
    <dgm:pt modelId="{541D65E8-6BD5-4BB7-BA34-A6390E43E2A5}" type="sibTrans" cxnId="{0AC6BA2B-CC6E-4527-8228-21063534B8B7}">
      <dgm:prSet/>
      <dgm:spPr/>
      <dgm:t>
        <a:bodyPr/>
        <a:lstStyle/>
        <a:p>
          <a:endParaRPr lang="en-GB"/>
        </a:p>
      </dgm:t>
    </dgm:pt>
    <dgm:pt modelId="{E6B7A8BF-6DDD-4525-919D-72A347EF2492}">
      <dgm:prSet/>
      <dgm:spPr/>
      <dgm:t>
        <a:bodyPr/>
        <a:lstStyle/>
        <a:p>
          <a:pPr rtl="0"/>
          <a:r>
            <a:rPr lang="en-GB"/>
            <a:t>Positive motivation through praise, encouragement, rewards</a:t>
          </a:r>
        </a:p>
      </dgm:t>
    </dgm:pt>
    <dgm:pt modelId="{61BCA698-76B6-4637-9A10-6178A4ABD8BC}" type="parTrans" cxnId="{49006A4D-980B-4D31-B031-BDE9EFDDF045}">
      <dgm:prSet/>
      <dgm:spPr/>
      <dgm:t>
        <a:bodyPr/>
        <a:lstStyle/>
        <a:p>
          <a:endParaRPr lang="en-GB"/>
        </a:p>
      </dgm:t>
    </dgm:pt>
    <dgm:pt modelId="{11D970E7-F819-4024-A086-BB0A82F9E321}" type="sibTrans" cxnId="{49006A4D-980B-4D31-B031-BDE9EFDDF045}">
      <dgm:prSet/>
      <dgm:spPr/>
      <dgm:t>
        <a:bodyPr/>
        <a:lstStyle/>
        <a:p>
          <a:endParaRPr lang="en-GB"/>
        </a:p>
      </dgm:t>
    </dgm:pt>
    <dgm:pt modelId="{688A273E-F01E-4C94-9690-431AD40923B4}">
      <dgm:prSet/>
      <dgm:spPr/>
      <dgm:t>
        <a:bodyPr/>
        <a:lstStyle/>
        <a:p>
          <a:pPr rtl="0"/>
          <a:r>
            <a:rPr lang="en-GB"/>
            <a:t>Positive social interaction between pupils and staff</a:t>
          </a:r>
        </a:p>
      </dgm:t>
    </dgm:pt>
    <dgm:pt modelId="{F06830DC-B451-4A01-B0DD-0465D92EF165}" type="parTrans" cxnId="{EFA02566-B900-4CF7-9831-8421E6C5E77E}">
      <dgm:prSet/>
      <dgm:spPr/>
      <dgm:t>
        <a:bodyPr/>
        <a:lstStyle/>
        <a:p>
          <a:endParaRPr lang="en-GB"/>
        </a:p>
      </dgm:t>
    </dgm:pt>
    <dgm:pt modelId="{60D35963-ED04-466D-8D87-068A3E9FA39A}" type="sibTrans" cxnId="{EFA02566-B900-4CF7-9831-8421E6C5E77E}">
      <dgm:prSet/>
      <dgm:spPr/>
      <dgm:t>
        <a:bodyPr/>
        <a:lstStyle/>
        <a:p>
          <a:endParaRPr lang="en-GB"/>
        </a:p>
      </dgm:t>
    </dgm:pt>
    <dgm:pt modelId="{97EFFEAD-0EE0-4C9A-8FF6-8F0C56838F9E}">
      <dgm:prSet/>
      <dgm:spPr/>
      <dgm:t>
        <a:bodyPr/>
        <a:lstStyle/>
        <a:p>
          <a:pPr rtl="0"/>
          <a:r>
            <a:rPr lang="en-GB"/>
            <a:t>Encourages self-reliance, self-confidence, positive self-esteem</a:t>
          </a:r>
        </a:p>
      </dgm:t>
    </dgm:pt>
    <dgm:pt modelId="{BE805A79-B2DE-4EE7-8B4A-2CB30ECD7869}" type="parTrans" cxnId="{719B3693-C8D6-41B1-A81C-EA29115D23BB}">
      <dgm:prSet/>
      <dgm:spPr/>
      <dgm:t>
        <a:bodyPr/>
        <a:lstStyle/>
        <a:p>
          <a:endParaRPr lang="en-GB"/>
        </a:p>
      </dgm:t>
    </dgm:pt>
    <dgm:pt modelId="{42E3146A-651F-40DE-A0C2-2CD9596066AD}" type="sibTrans" cxnId="{719B3693-C8D6-41B1-A81C-EA29115D23BB}">
      <dgm:prSet/>
      <dgm:spPr/>
      <dgm:t>
        <a:bodyPr/>
        <a:lstStyle/>
        <a:p>
          <a:endParaRPr lang="en-GB"/>
        </a:p>
      </dgm:t>
    </dgm:pt>
    <dgm:pt modelId="{4656D622-DA65-4301-9846-46827754E9F3}">
      <dgm:prSet/>
      <dgm:spPr/>
      <dgm:t>
        <a:bodyPr/>
        <a:lstStyle/>
        <a:p>
          <a:pPr rtl="0"/>
          <a:r>
            <a:rPr lang="en-GB"/>
            <a:t>Encourages staff confidence in supporting learning</a:t>
          </a:r>
        </a:p>
      </dgm:t>
    </dgm:pt>
    <dgm:pt modelId="{30C4DAA3-CDDC-484F-A631-703BF7E14C35}" type="parTrans" cxnId="{57CC4368-3A4B-4189-AD0B-4A311AECE6DC}">
      <dgm:prSet/>
      <dgm:spPr/>
      <dgm:t>
        <a:bodyPr/>
        <a:lstStyle/>
        <a:p>
          <a:endParaRPr lang="en-GB"/>
        </a:p>
      </dgm:t>
    </dgm:pt>
    <dgm:pt modelId="{A0026AFF-D7EA-44D9-ACDC-1399C2D162C9}" type="sibTrans" cxnId="{57CC4368-3A4B-4189-AD0B-4A311AECE6DC}">
      <dgm:prSet/>
      <dgm:spPr/>
      <dgm:t>
        <a:bodyPr/>
        <a:lstStyle/>
        <a:p>
          <a:endParaRPr lang="en-GB"/>
        </a:p>
      </dgm:t>
    </dgm:pt>
    <dgm:pt modelId="{D046BB79-9A3E-4AB9-977F-1BC0D3F39208}">
      <dgm:prSet/>
      <dgm:spPr/>
      <dgm:t>
        <a:bodyPr/>
        <a:lstStyle/>
        <a:p>
          <a:pPr rtl="0"/>
          <a:r>
            <a:rPr lang="en-GB"/>
            <a:t>Promotes a positive atmosphere </a:t>
          </a:r>
        </a:p>
      </dgm:t>
    </dgm:pt>
    <dgm:pt modelId="{C2C5027D-5C16-44DD-BC5F-A8D1AE731992}" type="parTrans" cxnId="{A5797DD0-2E21-41C6-A317-002831C3C546}">
      <dgm:prSet/>
      <dgm:spPr/>
      <dgm:t>
        <a:bodyPr/>
        <a:lstStyle/>
        <a:p>
          <a:endParaRPr lang="en-GB"/>
        </a:p>
      </dgm:t>
    </dgm:pt>
    <dgm:pt modelId="{9BD09667-327C-41B3-B00C-B21A775F7C57}" type="sibTrans" cxnId="{A5797DD0-2E21-41C6-A317-002831C3C546}">
      <dgm:prSet/>
      <dgm:spPr/>
      <dgm:t>
        <a:bodyPr/>
        <a:lstStyle/>
        <a:p>
          <a:endParaRPr lang="en-GB"/>
        </a:p>
      </dgm:t>
    </dgm:pt>
    <dgm:pt modelId="{D0D320CA-EAD3-4AAD-97B4-E0417FA921A3}">
      <dgm:prSet/>
      <dgm:spPr/>
      <dgm:t>
        <a:bodyPr/>
        <a:lstStyle/>
        <a:p>
          <a:pPr rtl="0"/>
          <a:r>
            <a:rPr lang="en-GB"/>
            <a:t>Opportunities for more effective thinking and learning leading to improved educational achievement/test results.</a:t>
          </a:r>
        </a:p>
      </dgm:t>
    </dgm:pt>
    <dgm:pt modelId="{E570F260-8885-4C5E-9CD7-0613C3C97777}" type="parTrans" cxnId="{FE009DCD-908B-4F51-9DC5-FC7728BE1A3C}">
      <dgm:prSet/>
      <dgm:spPr/>
      <dgm:t>
        <a:bodyPr/>
        <a:lstStyle/>
        <a:p>
          <a:endParaRPr lang="en-GB"/>
        </a:p>
      </dgm:t>
    </dgm:pt>
    <dgm:pt modelId="{6AC4CA17-55AA-4157-BA75-9B815F179F64}" type="sibTrans" cxnId="{FE009DCD-908B-4F51-9DC5-FC7728BE1A3C}">
      <dgm:prSet/>
      <dgm:spPr/>
      <dgm:t>
        <a:bodyPr/>
        <a:lstStyle/>
        <a:p>
          <a:endParaRPr lang="en-GB"/>
        </a:p>
      </dgm:t>
    </dgm:pt>
    <dgm:pt modelId="{C1859E3C-7454-4E4A-9E93-8B35C5EF4D6D}" type="pres">
      <dgm:prSet presAssocID="{8FD4F1C4-DABB-4D3C-90DF-78F0949C2471}" presName="diagram" presStyleCnt="0">
        <dgm:presLayoutVars>
          <dgm:dir/>
          <dgm:resizeHandles val="exact"/>
        </dgm:presLayoutVars>
      </dgm:prSet>
      <dgm:spPr/>
    </dgm:pt>
    <dgm:pt modelId="{84BBD4CC-D694-4014-B696-1CAEDBFB865D}" type="pres">
      <dgm:prSet presAssocID="{D375C553-2120-4D62-AC63-0B9E3E4E8122}" presName="node" presStyleLbl="node1" presStyleIdx="0" presStyleCnt="9">
        <dgm:presLayoutVars>
          <dgm:bulletEnabled val="1"/>
        </dgm:presLayoutVars>
      </dgm:prSet>
      <dgm:spPr/>
    </dgm:pt>
    <dgm:pt modelId="{9E81D3CD-418A-4DC3-A44B-C5E911F6C8C9}" type="pres">
      <dgm:prSet presAssocID="{A71B619E-4CC1-448E-91BB-1AE0A00F6473}" presName="sibTrans" presStyleCnt="0"/>
      <dgm:spPr/>
    </dgm:pt>
    <dgm:pt modelId="{EED5E571-5856-4551-BCAE-48C870289EF8}" type="pres">
      <dgm:prSet presAssocID="{209B322A-7C7C-4F3A-A838-FC8EA6C03D6F}" presName="node" presStyleLbl="node1" presStyleIdx="1" presStyleCnt="9">
        <dgm:presLayoutVars>
          <dgm:bulletEnabled val="1"/>
        </dgm:presLayoutVars>
      </dgm:prSet>
      <dgm:spPr/>
    </dgm:pt>
    <dgm:pt modelId="{81CE740A-68E7-46F1-BDC0-9C22118A55F0}" type="pres">
      <dgm:prSet presAssocID="{19400183-E56C-4CFA-8975-EDD566F29463}" presName="sibTrans" presStyleCnt="0"/>
      <dgm:spPr/>
    </dgm:pt>
    <dgm:pt modelId="{BAEB612C-617D-45B1-88DD-2D8367E7A3FC}" type="pres">
      <dgm:prSet presAssocID="{0DF8F947-349B-4647-91CE-07371EDCE92E}" presName="node" presStyleLbl="node1" presStyleIdx="2" presStyleCnt="9">
        <dgm:presLayoutVars>
          <dgm:bulletEnabled val="1"/>
        </dgm:presLayoutVars>
      </dgm:prSet>
      <dgm:spPr/>
    </dgm:pt>
    <dgm:pt modelId="{349222B7-564F-4FFA-92DB-353ED9E51F1D}" type="pres">
      <dgm:prSet presAssocID="{541D65E8-6BD5-4BB7-BA34-A6390E43E2A5}" presName="sibTrans" presStyleCnt="0"/>
      <dgm:spPr/>
    </dgm:pt>
    <dgm:pt modelId="{2BE023F4-9DF3-4E1C-B57D-C3FC4765621D}" type="pres">
      <dgm:prSet presAssocID="{E6B7A8BF-6DDD-4525-919D-72A347EF2492}" presName="node" presStyleLbl="node1" presStyleIdx="3" presStyleCnt="9">
        <dgm:presLayoutVars>
          <dgm:bulletEnabled val="1"/>
        </dgm:presLayoutVars>
      </dgm:prSet>
      <dgm:spPr/>
    </dgm:pt>
    <dgm:pt modelId="{6C60FDA2-4904-49CE-AACD-568D3A597308}" type="pres">
      <dgm:prSet presAssocID="{11D970E7-F819-4024-A086-BB0A82F9E321}" presName="sibTrans" presStyleCnt="0"/>
      <dgm:spPr/>
    </dgm:pt>
    <dgm:pt modelId="{5556DA75-0E0F-4BF3-801E-18AA373F8EAF}" type="pres">
      <dgm:prSet presAssocID="{688A273E-F01E-4C94-9690-431AD40923B4}" presName="node" presStyleLbl="node1" presStyleIdx="4" presStyleCnt="9">
        <dgm:presLayoutVars>
          <dgm:bulletEnabled val="1"/>
        </dgm:presLayoutVars>
      </dgm:prSet>
      <dgm:spPr/>
    </dgm:pt>
    <dgm:pt modelId="{380D8A50-6A48-48E4-9413-448F719E7DF6}" type="pres">
      <dgm:prSet presAssocID="{60D35963-ED04-466D-8D87-068A3E9FA39A}" presName="sibTrans" presStyleCnt="0"/>
      <dgm:spPr/>
    </dgm:pt>
    <dgm:pt modelId="{6239C59C-745B-4439-AAAD-EAD1B00ECC52}" type="pres">
      <dgm:prSet presAssocID="{97EFFEAD-0EE0-4C9A-8FF6-8F0C56838F9E}" presName="node" presStyleLbl="node1" presStyleIdx="5" presStyleCnt="9">
        <dgm:presLayoutVars>
          <dgm:bulletEnabled val="1"/>
        </dgm:presLayoutVars>
      </dgm:prSet>
      <dgm:spPr/>
    </dgm:pt>
    <dgm:pt modelId="{3717AFCE-CE04-48AE-9507-CC48D869CFFB}" type="pres">
      <dgm:prSet presAssocID="{42E3146A-651F-40DE-A0C2-2CD9596066AD}" presName="sibTrans" presStyleCnt="0"/>
      <dgm:spPr/>
    </dgm:pt>
    <dgm:pt modelId="{24AE4889-424C-4C0A-8F09-EE75CE1164E3}" type="pres">
      <dgm:prSet presAssocID="{4656D622-DA65-4301-9846-46827754E9F3}" presName="node" presStyleLbl="node1" presStyleIdx="6" presStyleCnt="9">
        <dgm:presLayoutVars>
          <dgm:bulletEnabled val="1"/>
        </dgm:presLayoutVars>
      </dgm:prSet>
      <dgm:spPr/>
    </dgm:pt>
    <dgm:pt modelId="{443EF457-381F-4835-8B56-3763771ACB42}" type="pres">
      <dgm:prSet presAssocID="{A0026AFF-D7EA-44D9-ACDC-1399C2D162C9}" presName="sibTrans" presStyleCnt="0"/>
      <dgm:spPr/>
    </dgm:pt>
    <dgm:pt modelId="{944C50E2-B21C-4C80-B3CD-35B29F088773}" type="pres">
      <dgm:prSet presAssocID="{D046BB79-9A3E-4AB9-977F-1BC0D3F39208}" presName="node" presStyleLbl="node1" presStyleIdx="7" presStyleCnt="9">
        <dgm:presLayoutVars>
          <dgm:bulletEnabled val="1"/>
        </dgm:presLayoutVars>
      </dgm:prSet>
      <dgm:spPr/>
    </dgm:pt>
    <dgm:pt modelId="{3596DD8C-E995-413B-804F-5AB2814FCFA3}" type="pres">
      <dgm:prSet presAssocID="{9BD09667-327C-41B3-B00C-B21A775F7C57}" presName="sibTrans" presStyleCnt="0"/>
      <dgm:spPr/>
    </dgm:pt>
    <dgm:pt modelId="{C9FA6A8D-7A67-441D-894B-128FB262FDFD}" type="pres">
      <dgm:prSet presAssocID="{D0D320CA-EAD3-4AAD-97B4-E0417FA921A3}" presName="node" presStyleLbl="node1" presStyleIdx="8" presStyleCnt="9">
        <dgm:presLayoutVars>
          <dgm:bulletEnabled val="1"/>
        </dgm:presLayoutVars>
      </dgm:prSet>
      <dgm:spPr/>
    </dgm:pt>
  </dgm:ptLst>
  <dgm:cxnLst>
    <dgm:cxn modelId="{1DA18605-E139-4E5B-8D40-87D85246229B}" type="presOf" srcId="{209B322A-7C7C-4F3A-A838-FC8EA6C03D6F}" destId="{EED5E571-5856-4551-BCAE-48C870289EF8}" srcOrd="0" destOrd="0" presId="urn:microsoft.com/office/officeart/2005/8/layout/default"/>
    <dgm:cxn modelId="{8258E60F-526A-4AAF-892A-AC042CA4FFA8}" type="presOf" srcId="{97EFFEAD-0EE0-4C9A-8FF6-8F0C56838F9E}" destId="{6239C59C-745B-4439-AAAD-EAD1B00ECC52}" srcOrd="0" destOrd="0" presId="urn:microsoft.com/office/officeart/2005/8/layout/default"/>
    <dgm:cxn modelId="{CAC41813-5B40-402E-819E-76CBFC27EE6F}" srcId="{8FD4F1C4-DABB-4D3C-90DF-78F0949C2471}" destId="{D375C553-2120-4D62-AC63-0B9E3E4E8122}" srcOrd="0" destOrd="0" parTransId="{860745A6-4C24-472E-BAB1-5E4E7A06CB65}" sibTransId="{A71B619E-4CC1-448E-91BB-1AE0A00F6473}"/>
    <dgm:cxn modelId="{C28A0C20-ED7A-4818-AD9F-5F0E6B68A38E}" type="presOf" srcId="{D0D320CA-EAD3-4AAD-97B4-E0417FA921A3}" destId="{C9FA6A8D-7A67-441D-894B-128FB262FDFD}" srcOrd="0" destOrd="0" presId="urn:microsoft.com/office/officeart/2005/8/layout/default"/>
    <dgm:cxn modelId="{0AC6BA2B-CC6E-4527-8228-21063534B8B7}" srcId="{8FD4F1C4-DABB-4D3C-90DF-78F0949C2471}" destId="{0DF8F947-349B-4647-91CE-07371EDCE92E}" srcOrd="2" destOrd="0" parTransId="{026A7E1B-23FF-4345-A075-C979CFDE2C8F}" sibTransId="{541D65E8-6BD5-4BB7-BA34-A6390E43E2A5}"/>
    <dgm:cxn modelId="{62FAEF36-58B6-411C-9F6B-DB4066AA2165}" type="presOf" srcId="{D375C553-2120-4D62-AC63-0B9E3E4E8122}" destId="{84BBD4CC-D694-4014-B696-1CAEDBFB865D}" srcOrd="0" destOrd="0" presId="urn:microsoft.com/office/officeart/2005/8/layout/default"/>
    <dgm:cxn modelId="{38EC6B65-46BA-4D61-85FA-0A8BE1F781BA}" type="presOf" srcId="{688A273E-F01E-4C94-9690-431AD40923B4}" destId="{5556DA75-0E0F-4BF3-801E-18AA373F8EAF}" srcOrd="0" destOrd="0" presId="urn:microsoft.com/office/officeart/2005/8/layout/default"/>
    <dgm:cxn modelId="{EFA02566-B900-4CF7-9831-8421E6C5E77E}" srcId="{8FD4F1C4-DABB-4D3C-90DF-78F0949C2471}" destId="{688A273E-F01E-4C94-9690-431AD40923B4}" srcOrd="4" destOrd="0" parTransId="{F06830DC-B451-4A01-B0DD-0465D92EF165}" sibTransId="{60D35963-ED04-466D-8D87-068A3E9FA39A}"/>
    <dgm:cxn modelId="{57CC4368-3A4B-4189-AD0B-4A311AECE6DC}" srcId="{8FD4F1C4-DABB-4D3C-90DF-78F0949C2471}" destId="{4656D622-DA65-4301-9846-46827754E9F3}" srcOrd="6" destOrd="0" parTransId="{30C4DAA3-CDDC-484F-A631-703BF7E14C35}" sibTransId="{A0026AFF-D7EA-44D9-ACDC-1399C2D162C9}"/>
    <dgm:cxn modelId="{49006A4D-980B-4D31-B031-BDE9EFDDF045}" srcId="{8FD4F1C4-DABB-4D3C-90DF-78F0949C2471}" destId="{E6B7A8BF-6DDD-4525-919D-72A347EF2492}" srcOrd="3" destOrd="0" parTransId="{61BCA698-76B6-4637-9A10-6178A4ABD8BC}" sibTransId="{11D970E7-F819-4024-A086-BB0A82F9E321}"/>
    <dgm:cxn modelId="{04F16353-64E9-4EDA-B974-9380ADEB5CE0}" srcId="{8FD4F1C4-DABB-4D3C-90DF-78F0949C2471}" destId="{209B322A-7C7C-4F3A-A838-FC8EA6C03D6F}" srcOrd="1" destOrd="0" parTransId="{0CCBF1AB-6E5F-42B7-9B4F-679C57CDB6DE}" sibTransId="{19400183-E56C-4CFA-8975-EDD566F29463}"/>
    <dgm:cxn modelId="{6B4E4F88-D52C-4D00-91D4-D32FD7C09541}" type="presOf" srcId="{8FD4F1C4-DABB-4D3C-90DF-78F0949C2471}" destId="{C1859E3C-7454-4E4A-9E93-8B35C5EF4D6D}" srcOrd="0" destOrd="0" presId="urn:microsoft.com/office/officeart/2005/8/layout/default"/>
    <dgm:cxn modelId="{AF39B48F-0961-4492-808C-D81D7808D550}" type="presOf" srcId="{0DF8F947-349B-4647-91CE-07371EDCE92E}" destId="{BAEB612C-617D-45B1-88DD-2D8367E7A3FC}" srcOrd="0" destOrd="0" presId="urn:microsoft.com/office/officeart/2005/8/layout/default"/>
    <dgm:cxn modelId="{719B3693-C8D6-41B1-A81C-EA29115D23BB}" srcId="{8FD4F1C4-DABB-4D3C-90DF-78F0949C2471}" destId="{97EFFEAD-0EE0-4C9A-8FF6-8F0C56838F9E}" srcOrd="5" destOrd="0" parTransId="{BE805A79-B2DE-4EE7-8B4A-2CB30ECD7869}" sibTransId="{42E3146A-651F-40DE-A0C2-2CD9596066AD}"/>
    <dgm:cxn modelId="{FE009DCD-908B-4F51-9DC5-FC7728BE1A3C}" srcId="{8FD4F1C4-DABB-4D3C-90DF-78F0949C2471}" destId="{D0D320CA-EAD3-4AAD-97B4-E0417FA921A3}" srcOrd="8" destOrd="0" parTransId="{E570F260-8885-4C5E-9CD7-0613C3C97777}" sibTransId="{6AC4CA17-55AA-4157-BA75-9B815F179F64}"/>
    <dgm:cxn modelId="{A5797DD0-2E21-41C6-A317-002831C3C546}" srcId="{8FD4F1C4-DABB-4D3C-90DF-78F0949C2471}" destId="{D046BB79-9A3E-4AB9-977F-1BC0D3F39208}" srcOrd="7" destOrd="0" parTransId="{C2C5027D-5C16-44DD-BC5F-A8D1AE731992}" sibTransId="{9BD09667-327C-41B3-B00C-B21A775F7C57}"/>
    <dgm:cxn modelId="{C907F0E0-1A8B-4C4F-B28D-2E22BCD47FDC}" type="presOf" srcId="{4656D622-DA65-4301-9846-46827754E9F3}" destId="{24AE4889-424C-4C0A-8F09-EE75CE1164E3}" srcOrd="0" destOrd="0" presId="urn:microsoft.com/office/officeart/2005/8/layout/default"/>
    <dgm:cxn modelId="{E3E26FEE-232E-4576-BD6C-463582F2A470}" type="presOf" srcId="{E6B7A8BF-6DDD-4525-919D-72A347EF2492}" destId="{2BE023F4-9DF3-4E1C-B57D-C3FC4765621D}" srcOrd="0" destOrd="0" presId="urn:microsoft.com/office/officeart/2005/8/layout/default"/>
    <dgm:cxn modelId="{1BFF41F5-33CE-4A85-9249-9E0A1AC0DA85}" type="presOf" srcId="{D046BB79-9A3E-4AB9-977F-1BC0D3F39208}" destId="{944C50E2-B21C-4C80-B3CD-35B29F088773}" srcOrd="0" destOrd="0" presId="urn:microsoft.com/office/officeart/2005/8/layout/default"/>
    <dgm:cxn modelId="{76E7ACCF-7B38-4967-AEBA-568C3A3ACD29}" type="presParOf" srcId="{C1859E3C-7454-4E4A-9E93-8B35C5EF4D6D}" destId="{84BBD4CC-D694-4014-B696-1CAEDBFB865D}" srcOrd="0" destOrd="0" presId="urn:microsoft.com/office/officeart/2005/8/layout/default"/>
    <dgm:cxn modelId="{1F1C65BF-6849-444C-8178-3DA202D74537}" type="presParOf" srcId="{C1859E3C-7454-4E4A-9E93-8B35C5EF4D6D}" destId="{9E81D3CD-418A-4DC3-A44B-C5E911F6C8C9}" srcOrd="1" destOrd="0" presId="urn:microsoft.com/office/officeart/2005/8/layout/default"/>
    <dgm:cxn modelId="{E5497F3C-99F0-4C7A-857E-31172DFF603F}" type="presParOf" srcId="{C1859E3C-7454-4E4A-9E93-8B35C5EF4D6D}" destId="{EED5E571-5856-4551-BCAE-48C870289EF8}" srcOrd="2" destOrd="0" presId="urn:microsoft.com/office/officeart/2005/8/layout/default"/>
    <dgm:cxn modelId="{B1D9F9FD-5094-472B-8E9F-BB4C2D902A6A}" type="presParOf" srcId="{C1859E3C-7454-4E4A-9E93-8B35C5EF4D6D}" destId="{81CE740A-68E7-46F1-BDC0-9C22118A55F0}" srcOrd="3" destOrd="0" presId="urn:microsoft.com/office/officeart/2005/8/layout/default"/>
    <dgm:cxn modelId="{B49FB6A3-EF15-4CF4-8EB6-0C5FAA0B9DB3}" type="presParOf" srcId="{C1859E3C-7454-4E4A-9E93-8B35C5EF4D6D}" destId="{BAEB612C-617D-45B1-88DD-2D8367E7A3FC}" srcOrd="4" destOrd="0" presId="urn:microsoft.com/office/officeart/2005/8/layout/default"/>
    <dgm:cxn modelId="{A7BAF303-1785-47A8-B3EB-ADD2E24CB5DC}" type="presParOf" srcId="{C1859E3C-7454-4E4A-9E93-8B35C5EF4D6D}" destId="{349222B7-564F-4FFA-92DB-353ED9E51F1D}" srcOrd="5" destOrd="0" presId="urn:microsoft.com/office/officeart/2005/8/layout/default"/>
    <dgm:cxn modelId="{FA5D55C2-F1ED-458F-A4FF-E7D5007F4AA3}" type="presParOf" srcId="{C1859E3C-7454-4E4A-9E93-8B35C5EF4D6D}" destId="{2BE023F4-9DF3-4E1C-B57D-C3FC4765621D}" srcOrd="6" destOrd="0" presId="urn:microsoft.com/office/officeart/2005/8/layout/default"/>
    <dgm:cxn modelId="{50FD9380-EDFC-4090-8BD6-765B91EC0FF2}" type="presParOf" srcId="{C1859E3C-7454-4E4A-9E93-8B35C5EF4D6D}" destId="{6C60FDA2-4904-49CE-AACD-568D3A597308}" srcOrd="7" destOrd="0" presId="urn:microsoft.com/office/officeart/2005/8/layout/default"/>
    <dgm:cxn modelId="{01B0BDF8-6598-4136-B6F4-CB9EA7C433EC}" type="presParOf" srcId="{C1859E3C-7454-4E4A-9E93-8B35C5EF4D6D}" destId="{5556DA75-0E0F-4BF3-801E-18AA373F8EAF}" srcOrd="8" destOrd="0" presId="urn:microsoft.com/office/officeart/2005/8/layout/default"/>
    <dgm:cxn modelId="{539299DC-5711-43AE-A5D2-213CC76D325A}" type="presParOf" srcId="{C1859E3C-7454-4E4A-9E93-8B35C5EF4D6D}" destId="{380D8A50-6A48-48E4-9413-448F719E7DF6}" srcOrd="9" destOrd="0" presId="urn:microsoft.com/office/officeart/2005/8/layout/default"/>
    <dgm:cxn modelId="{C8A7F312-FDB5-4B64-B3FE-258040C3C2D8}" type="presParOf" srcId="{C1859E3C-7454-4E4A-9E93-8B35C5EF4D6D}" destId="{6239C59C-745B-4439-AAAD-EAD1B00ECC52}" srcOrd="10" destOrd="0" presId="urn:microsoft.com/office/officeart/2005/8/layout/default"/>
    <dgm:cxn modelId="{1F7547B0-5EB2-49EA-B923-336DC216E92A}" type="presParOf" srcId="{C1859E3C-7454-4E4A-9E93-8B35C5EF4D6D}" destId="{3717AFCE-CE04-48AE-9507-CC48D869CFFB}" srcOrd="11" destOrd="0" presId="urn:microsoft.com/office/officeart/2005/8/layout/default"/>
    <dgm:cxn modelId="{6BDBA6D7-AC9A-4630-ADC7-A1F7F263FE85}" type="presParOf" srcId="{C1859E3C-7454-4E4A-9E93-8B35C5EF4D6D}" destId="{24AE4889-424C-4C0A-8F09-EE75CE1164E3}" srcOrd="12" destOrd="0" presId="urn:microsoft.com/office/officeart/2005/8/layout/default"/>
    <dgm:cxn modelId="{68E4F589-985B-4FC4-A853-385233945A4C}" type="presParOf" srcId="{C1859E3C-7454-4E4A-9E93-8B35C5EF4D6D}" destId="{443EF457-381F-4835-8B56-3763771ACB42}" srcOrd="13" destOrd="0" presId="urn:microsoft.com/office/officeart/2005/8/layout/default"/>
    <dgm:cxn modelId="{6DDAE3B4-D4C0-488C-8C33-BDAC500FF586}" type="presParOf" srcId="{C1859E3C-7454-4E4A-9E93-8B35C5EF4D6D}" destId="{944C50E2-B21C-4C80-B3CD-35B29F088773}" srcOrd="14" destOrd="0" presId="urn:microsoft.com/office/officeart/2005/8/layout/default"/>
    <dgm:cxn modelId="{5A941F49-58F5-48E6-9840-D17941D61202}" type="presParOf" srcId="{C1859E3C-7454-4E4A-9E93-8B35C5EF4D6D}" destId="{3596DD8C-E995-413B-804F-5AB2814FCFA3}" srcOrd="15" destOrd="0" presId="urn:microsoft.com/office/officeart/2005/8/layout/default"/>
    <dgm:cxn modelId="{D4B041E5-2CDF-49AF-B64B-5FAC48148658}" type="presParOf" srcId="{C1859E3C-7454-4E4A-9E93-8B35C5EF4D6D}" destId="{C9FA6A8D-7A67-441D-894B-128FB262FDFD}" srcOrd="1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F612BAB-E87F-4F6A-89C9-A68057DB257E}" type="doc">
      <dgm:prSet loTypeId="urn:microsoft.com/office/officeart/2005/8/layout/hList3" loCatId="list" qsTypeId="urn:microsoft.com/office/officeart/2005/8/quickstyle/simple1" qsCatId="simple" csTypeId="urn:microsoft.com/office/officeart/2005/8/colors/colorful3" csCatId="colorful"/>
      <dgm:spPr/>
      <dgm:t>
        <a:bodyPr/>
        <a:lstStyle/>
        <a:p>
          <a:endParaRPr lang="en-GB"/>
        </a:p>
      </dgm:t>
    </dgm:pt>
    <dgm:pt modelId="{204CF0D3-9339-466C-BC25-C7437E512B1C}">
      <dgm:prSet custT="1"/>
      <dgm:spPr/>
      <dgm:t>
        <a:bodyPr/>
        <a:lstStyle/>
        <a:p>
          <a:pPr rtl="0"/>
          <a:r>
            <a:rPr lang="en-GB" sz="4400" dirty="0"/>
            <a:t>challenging behaviour include…</a:t>
          </a:r>
        </a:p>
      </dgm:t>
    </dgm:pt>
    <dgm:pt modelId="{51B14B07-82EB-4D3A-8E13-AFC86CD1CD6A}" type="parTrans" cxnId="{CC945C90-0892-4F7F-9E9F-F741B125D652}">
      <dgm:prSet/>
      <dgm:spPr/>
      <dgm:t>
        <a:bodyPr/>
        <a:lstStyle/>
        <a:p>
          <a:endParaRPr lang="en-GB" sz="2000"/>
        </a:p>
      </dgm:t>
    </dgm:pt>
    <dgm:pt modelId="{60544DA6-E813-4E38-9596-F7541A92CBBA}" type="sibTrans" cxnId="{CC945C90-0892-4F7F-9E9F-F741B125D652}">
      <dgm:prSet/>
      <dgm:spPr/>
      <dgm:t>
        <a:bodyPr/>
        <a:lstStyle/>
        <a:p>
          <a:endParaRPr lang="en-GB" sz="2000"/>
        </a:p>
      </dgm:t>
    </dgm:pt>
    <dgm:pt modelId="{96799E56-4F2F-4283-90F1-BC67D7F71400}">
      <dgm:prSet custT="1"/>
      <dgm:spPr/>
      <dgm:t>
        <a:bodyPr/>
        <a:lstStyle/>
        <a:p>
          <a:pPr rtl="0"/>
          <a:r>
            <a:rPr lang="en-GB" sz="1600"/>
            <a:t>Aggressive behaviour, including pushing, punching, kicking, biting, scratching, threatening behaviour and verbal abuse; </a:t>
          </a:r>
        </a:p>
      </dgm:t>
    </dgm:pt>
    <dgm:pt modelId="{51BDBD04-6311-4A15-9C50-68F0ECD6F727}" type="parTrans" cxnId="{172F3FC8-9999-453D-B257-B4E356E09A9B}">
      <dgm:prSet/>
      <dgm:spPr/>
      <dgm:t>
        <a:bodyPr/>
        <a:lstStyle/>
        <a:p>
          <a:endParaRPr lang="en-GB" sz="2000"/>
        </a:p>
      </dgm:t>
    </dgm:pt>
    <dgm:pt modelId="{A1017C2D-7028-48C0-8992-E9A8DBF7ABBC}" type="sibTrans" cxnId="{172F3FC8-9999-453D-B257-B4E356E09A9B}">
      <dgm:prSet/>
      <dgm:spPr/>
      <dgm:t>
        <a:bodyPr/>
        <a:lstStyle/>
        <a:p>
          <a:endParaRPr lang="en-GB" sz="2000"/>
        </a:p>
      </dgm:t>
    </dgm:pt>
    <dgm:pt modelId="{3B66EEF4-067E-4A1E-8E14-1CADEB33FFBF}">
      <dgm:prSet custT="1"/>
      <dgm:spPr/>
      <dgm:t>
        <a:bodyPr/>
        <a:lstStyle/>
        <a:p>
          <a:pPr rtl="0"/>
          <a:r>
            <a:rPr lang="en-GB" sz="1600"/>
            <a:t>Disruptive behaviour, including screaming, tantrums, non co-operation, running away; </a:t>
          </a:r>
        </a:p>
      </dgm:t>
    </dgm:pt>
    <dgm:pt modelId="{ED1D2229-7575-40E4-81F1-6DA4A7F34587}" type="parTrans" cxnId="{774014F8-DE4A-4C78-B76E-02534DBC8E92}">
      <dgm:prSet/>
      <dgm:spPr/>
      <dgm:t>
        <a:bodyPr/>
        <a:lstStyle/>
        <a:p>
          <a:endParaRPr lang="en-GB" sz="2000"/>
        </a:p>
      </dgm:t>
    </dgm:pt>
    <dgm:pt modelId="{A932E66E-9F20-4906-8C20-59A12FF89A57}" type="sibTrans" cxnId="{774014F8-DE4A-4C78-B76E-02534DBC8E92}">
      <dgm:prSet/>
      <dgm:spPr/>
      <dgm:t>
        <a:bodyPr/>
        <a:lstStyle/>
        <a:p>
          <a:endParaRPr lang="en-GB" sz="2000"/>
        </a:p>
      </dgm:t>
    </dgm:pt>
    <dgm:pt modelId="{F1233C64-6FA5-4580-AEFA-C970254CC3F4}">
      <dgm:prSet custT="1"/>
      <dgm:spPr/>
      <dgm:t>
        <a:bodyPr/>
        <a:lstStyle/>
        <a:p>
          <a:pPr rtl="0"/>
          <a:r>
            <a:rPr lang="en-GB" sz="1600"/>
            <a:t>Destructive behaviour, including destruction of property and the environment;</a:t>
          </a:r>
        </a:p>
      </dgm:t>
    </dgm:pt>
    <dgm:pt modelId="{DA2C8D4D-10FE-4028-8326-F67E02ABBE41}" type="parTrans" cxnId="{83A2118A-72A2-4E9E-93A7-AB3A2E09BE4A}">
      <dgm:prSet/>
      <dgm:spPr/>
      <dgm:t>
        <a:bodyPr/>
        <a:lstStyle/>
        <a:p>
          <a:endParaRPr lang="en-GB" sz="2000"/>
        </a:p>
      </dgm:t>
    </dgm:pt>
    <dgm:pt modelId="{B40A3D90-45FE-4A8B-845F-70D3DC0ED431}" type="sibTrans" cxnId="{83A2118A-72A2-4E9E-93A7-AB3A2E09BE4A}">
      <dgm:prSet/>
      <dgm:spPr/>
      <dgm:t>
        <a:bodyPr/>
        <a:lstStyle/>
        <a:p>
          <a:endParaRPr lang="en-GB" sz="2000"/>
        </a:p>
      </dgm:t>
    </dgm:pt>
    <dgm:pt modelId="{2AF6A81C-2648-4D68-90B9-3A935D55D256}">
      <dgm:prSet custT="1"/>
      <dgm:spPr/>
      <dgm:t>
        <a:bodyPr/>
        <a:lstStyle/>
        <a:p>
          <a:pPr rtl="0"/>
          <a:r>
            <a:rPr lang="en-GB" sz="1600"/>
            <a:t>Withdrawn behaviour, including refusal to respond, such as elective mutism;</a:t>
          </a:r>
        </a:p>
      </dgm:t>
    </dgm:pt>
    <dgm:pt modelId="{44AA7332-2367-4F6B-AACB-590CAF32177E}" type="parTrans" cxnId="{D562777A-2F35-4B82-9CDF-492E28877C1B}">
      <dgm:prSet/>
      <dgm:spPr/>
      <dgm:t>
        <a:bodyPr/>
        <a:lstStyle/>
        <a:p>
          <a:endParaRPr lang="en-GB" sz="2000"/>
        </a:p>
      </dgm:t>
    </dgm:pt>
    <dgm:pt modelId="{7A82CFC2-1DD5-4932-BBE9-B0C805435375}" type="sibTrans" cxnId="{D562777A-2F35-4B82-9CDF-492E28877C1B}">
      <dgm:prSet/>
      <dgm:spPr/>
      <dgm:t>
        <a:bodyPr/>
        <a:lstStyle/>
        <a:p>
          <a:endParaRPr lang="en-GB" sz="2000"/>
        </a:p>
      </dgm:t>
    </dgm:pt>
    <dgm:pt modelId="{DF05C62F-C0BC-4B8C-B18D-86A26D6D0394}">
      <dgm:prSet custT="1"/>
      <dgm:spPr/>
      <dgm:t>
        <a:bodyPr/>
        <a:lstStyle/>
        <a:p>
          <a:pPr rtl="0"/>
          <a:r>
            <a:rPr lang="en-GB" sz="1400"/>
            <a:t>Stereotypical behaviour, particularly in children with learning disabilities and autistic spectrum disorders, which can include rocking, repetitive vocalisations, ritualistic hand movements; and </a:t>
          </a:r>
        </a:p>
      </dgm:t>
    </dgm:pt>
    <dgm:pt modelId="{254FEC15-777C-459B-89EE-B03E78B81745}" type="parTrans" cxnId="{A4316DA5-DF48-40E2-8469-D24206EAAA49}">
      <dgm:prSet/>
      <dgm:spPr/>
      <dgm:t>
        <a:bodyPr/>
        <a:lstStyle/>
        <a:p>
          <a:endParaRPr lang="en-GB" sz="2000"/>
        </a:p>
      </dgm:t>
    </dgm:pt>
    <dgm:pt modelId="{9DA0D717-4196-4118-8513-3CCAF0538679}" type="sibTrans" cxnId="{A4316DA5-DF48-40E2-8469-D24206EAAA49}">
      <dgm:prSet/>
      <dgm:spPr/>
      <dgm:t>
        <a:bodyPr/>
        <a:lstStyle/>
        <a:p>
          <a:endParaRPr lang="en-GB" sz="2000"/>
        </a:p>
      </dgm:t>
    </dgm:pt>
    <dgm:pt modelId="{7FCCE840-8375-46FF-87F2-0CD05FC0AF33}">
      <dgm:prSet custT="1"/>
      <dgm:spPr/>
      <dgm:t>
        <a:bodyPr/>
        <a:lstStyle/>
        <a:p>
          <a:pPr rtl="0"/>
          <a:r>
            <a:rPr lang="en-GB" sz="1600"/>
            <a:t>Self-injurious behaviour, including head banging, scratching and poking. </a:t>
          </a:r>
        </a:p>
      </dgm:t>
    </dgm:pt>
    <dgm:pt modelId="{5BFC6399-57F9-4F6D-B6AB-38933AF9AB55}" type="parTrans" cxnId="{A6D00A44-C4F6-477F-A465-6DFAE9C4A2D3}">
      <dgm:prSet/>
      <dgm:spPr/>
      <dgm:t>
        <a:bodyPr/>
        <a:lstStyle/>
        <a:p>
          <a:endParaRPr lang="en-GB" sz="2000"/>
        </a:p>
      </dgm:t>
    </dgm:pt>
    <dgm:pt modelId="{6D776B87-7924-48BF-8CEB-5B2B03C8A672}" type="sibTrans" cxnId="{A6D00A44-C4F6-477F-A465-6DFAE9C4A2D3}">
      <dgm:prSet/>
      <dgm:spPr/>
      <dgm:t>
        <a:bodyPr/>
        <a:lstStyle/>
        <a:p>
          <a:endParaRPr lang="en-GB" sz="2000"/>
        </a:p>
      </dgm:t>
    </dgm:pt>
    <dgm:pt modelId="{5FFF3780-4507-433A-AFF5-98AF89B83593}" type="pres">
      <dgm:prSet presAssocID="{AF612BAB-E87F-4F6A-89C9-A68057DB257E}" presName="composite" presStyleCnt="0">
        <dgm:presLayoutVars>
          <dgm:chMax val="1"/>
          <dgm:dir/>
          <dgm:resizeHandles val="exact"/>
        </dgm:presLayoutVars>
      </dgm:prSet>
      <dgm:spPr/>
    </dgm:pt>
    <dgm:pt modelId="{8888B17F-B5EA-4360-A00E-2A8ABE49FA44}" type="pres">
      <dgm:prSet presAssocID="{204CF0D3-9339-466C-BC25-C7437E512B1C}" presName="roof" presStyleLbl="dkBgShp" presStyleIdx="0" presStyleCnt="2" custLinFactNeighborY="-38229"/>
      <dgm:spPr/>
    </dgm:pt>
    <dgm:pt modelId="{3FDFBB85-F9A8-4FF7-BE5A-5EF8C93587FA}" type="pres">
      <dgm:prSet presAssocID="{204CF0D3-9339-466C-BC25-C7437E512B1C}" presName="pillars" presStyleCnt="0"/>
      <dgm:spPr/>
    </dgm:pt>
    <dgm:pt modelId="{0F930210-52A5-40F5-8C2A-0F9219743267}" type="pres">
      <dgm:prSet presAssocID="{204CF0D3-9339-466C-BC25-C7437E512B1C}" presName="pillar1" presStyleLbl="node1" presStyleIdx="0" presStyleCnt="6">
        <dgm:presLayoutVars>
          <dgm:bulletEnabled val="1"/>
        </dgm:presLayoutVars>
      </dgm:prSet>
      <dgm:spPr/>
    </dgm:pt>
    <dgm:pt modelId="{BC4362C8-11A7-4D9C-9EE5-CB367129D672}" type="pres">
      <dgm:prSet presAssocID="{3B66EEF4-067E-4A1E-8E14-1CADEB33FFBF}" presName="pillarX" presStyleLbl="node1" presStyleIdx="1" presStyleCnt="6">
        <dgm:presLayoutVars>
          <dgm:bulletEnabled val="1"/>
        </dgm:presLayoutVars>
      </dgm:prSet>
      <dgm:spPr/>
    </dgm:pt>
    <dgm:pt modelId="{F29154C3-3638-4463-9A11-3338E7EE5526}" type="pres">
      <dgm:prSet presAssocID="{F1233C64-6FA5-4580-AEFA-C970254CC3F4}" presName="pillarX" presStyleLbl="node1" presStyleIdx="2" presStyleCnt="6">
        <dgm:presLayoutVars>
          <dgm:bulletEnabled val="1"/>
        </dgm:presLayoutVars>
      </dgm:prSet>
      <dgm:spPr/>
    </dgm:pt>
    <dgm:pt modelId="{E96D7AE7-9D4D-4396-B586-C745F963A220}" type="pres">
      <dgm:prSet presAssocID="{2AF6A81C-2648-4D68-90B9-3A935D55D256}" presName="pillarX" presStyleLbl="node1" presStyleIdx="3" presStyleCnt="6">
        <dgm:presLayoutVars>
          <dgm:bulletEnabled val="1"/>
        </dgm:presLayoutVars>
      </dgm:prSet>
      <dgm:spPr/>
    </dgm:pt>
    <dgm:pt modelId="{0956C7B9-F556-4341-AC5B-957CC6FDA2E6}" type="pres">
      <dgm:prSet presAssocID="{DF05C62F-C0BC-4B8C-B18D-86A26D6D0394}" presName="pillarX" presStyleLbl="node1" presStyleIdx="4" presStyleCnt="6">
        <dgm:presLayoutVars>
          <dgm:bulletEnabled val="1"/>
        </dgm:presLayoutVars>
      </dgm:prSet>
      <dgm:spPr/>
    </dgm:pt>
    <dgm:pt modelId="{7718565C-90FF-41E1-866A-CFF84D679CF9}" type="pres">
      <dgm:prSet presAssocID="{7FCCE840-8375-46FF-87F2-0CD05FC0AF33}" presName="pillarX" presStyleLbl="node1" presStyleIdx="5" presStyleCnt="6">
        <dgm:presLayoutVars>
          <dgm:bulletEnabled val="1"/>
        </dgm:presLayoutVars>
      </dgm:prSet>
      <dgm:spPr/>
    </dgm:pt>
    <dgm:pt modelId="{1731D240-7A13-4A20-9879-19ECDA2793AC}" type="pres">
      <dgm:prSet presAssocID="{204CF0D3-9339-466C-BC25-C7437E512B1C}" presName="base" presStyleLbl="dkBgShp" presStyleIdx="1" presStyleCnt="2"/>
      <dgm:spPr/>
    </dgm:pt>
  </dgm:ptLst>
  <dgm:cxnLst>
    <dgm:cxn modelId="{4F0F281A-4B4E-4E1A-BC6C-13379EBCCD31}" type="presOf" srcId="{F1233C64-6FA5-4580-AEFA-C970254CC3F4}" destId="{F29154C3-3638-4463-9A11-3338E7EE5526}" srcOrd="0" destOrd="0" presId="urn:microsoft.com/office/officeart/2005/8/layout/hList3"/>
    <dgm:cxn modelId="{A6D00A44-C4F6-477F-A465-6DFAE9C4A2D3}" srcId="{204CF0D3-9339-466C-BC25-C7437E512B1C}" destId="{7FCCE840-8375-46FF-87F2-0CD05FC0AF33}" srcOrd="5" destOrd="0" parTransId="{5BFC6399-57F9-4F6D-B6AB-38933AF9AB55}" sibTransId="{6D776B87-7924-48BF-8CEB-5B2B03C8A672}"/>
    <dgm:cxn modelId="{30E33E69-81D2-4B97-8166-EC0C37B9888A}" type="presOf" srcId="{3B66EEF4-067E-4A1E-8E14-1CADEB33FFBF}" destId="{BC4362C8-11A7-4D9C-9EE5-CB367129D672}" srcOrd="0" destOrd="0" presId="urn:microsoft.com/office/officeart/2005/8/layout/hList3"/>
    <dgm:cxn modelId="{D562777A-2F35-4B82-9CDF-492E28877C1B}" srcId="{204CF0D3-9339-466C-BC25-C7437E512B1C}" destId="{2AF6A81C-2648-4D68-90B9-3A935D55D256}" srcOrd="3" destOrd="0" parTransId="{44AA7332-2367-4F6B-AACB-590CAF32177E}" sibTransId="{7A82CFC2-1DD5-4932-BBE9-B0C805435375}"/>
    <dgm:cxn modelId="{F0069288-80F4-4C08-9B6A-F6D1453D014F}" type="presOf" srcId="{7FCCE840-8375-46FF-87F2-0CD05FC0AF33}" destId="{7718565C-90FF-41E1-866A-CFF84D679CF9}" srcOrd="0" destOrd="0" presId="urn:microsoft.com/office/officeart/2005/8/layout/hList3"/>
    <dgm:cxn modelId="{83A2118A-72A2-4E9E-93A7-AB3A2E09BE4A}" srcId="{204CF0D3-9339-466C-BC25-C7437E512B1C}" destId="{F1233C64-6FA5-4580-AEFA-C970254CC3F4}" srcOrd="2" destOrd="0" parTransId="{DA2C8D4D-10FE-4028-8326-F67E02ABBE41}" sibTransId="{B40A3D90-45FE-4A8B-845F-70D3DC0ED431}"/>
    <dgm:cxn modelId="{CC945C90-0892-4F7F-9E9F-F741B125D652}" srcId="{AF612BAB-E87F-4F6A-89C9-A68057DB257E}" destId="{204CF0D3-9339-466C-BC25-C7437E512B1C}" srcOrd="0" destOrd="0" parTransId="{51B14B07-82EB-4D3A-8E13-AFC86CD1CD6A}" sibTransId="{60544DA6-E813-4E38-9596-F7541A92CBBA}"/>
    <dgm:cxn modelId="{5B9EE4A3-F64D-4EB0-BE67-C2EF9CCDBBBE}" type="presOf" srcId="{2AF6A81C-2648-4D68-90B9-3A935D55D256}" destId="{E96D7AE7-9D4D-4396-B586-C745F963A220}" srcOrd="0" destOrd="0" presId="urn:microsoft.com/office/officeart/2005/8/layout/hList3"/>
    <dgm:cxn modelId="{A4316DA5-DF48-40E2-8469-D24206EAAA49}" srcId="{204CF0D3-9339-466C-BC25-C7437E512B1C}" destId="{DF05C62F-C0BC-4B8C-B18D-86A26D6D0394}" srcOrd="4" destOrd="0" parTransId="{254FEC15-777C-459B-89EE-B03E78B81745}" sibTransId="{9DA0D717-4196-4118-8513-3CCAF0538679}"/>
    <dgm:cxn modelId="{B784A2C3-6888-459B-B175-E7678DC4D9B6}" type="presOf" srcId="{96799E56-4F2F-4283-90F1-BC67D7F71400}" destId="{0F930210-52A5-40F5-8C2A-0F9219743267}" srcOrd="0" destOrd="0" presId="urn:microsoft.com/office/officeart/2005/8/layout/hList3"/>
    <dgm:cxn modelId="{172F3FC8-9999-453D-B257-B4E356E09A9B}" srcId="{204CF0D3-9339-466C-BC25-C7437E512B1C}" destId="{96799E56-4F2F-4283-90F1-BC67D7F71400}" srcOrd="0" destOrd="0" parTransId="{51BDBD04-6311-4A15-9C50-68F0ECD6F727}" sibTransId="{A1017C2D-7028-48C0-8992-E9A8DBF7ABBC}"/>
    <dgm:cxn modelId="{98F69DE2-C5F7-443F-98E5-5EA9B3979961}" type="presOf" srcId="{204CF0D3-9339-466C-BC25-C7437E512B1C}" destId="{8888B17F-B5EA-4360-A00E-2A8ABE49FA44}" srcOrd="0" destOrd="0" presId="urn:microsoft.com/office/officeart/2005/8/layout/hList3"/>
    <dgm:cxn modelId="{84E5ACE8-3713-4956-9934-5396B24F1FE8}" type="presOf" srcId="{DF05C62F-C0BC-4B8C-B18D-86A26D6D0394}" destId="{0956C7B9-F556-4341-AC5B-957CC6FDA2E6}" srcOrd="0" destOrd="0" presId="urn:microsoft.com/office/officeart/2005/8/layout/hList3"/>
    <dgm:cxn modelId="{774014F8-DE4A-4C78-B76E-02534DBC8E92}" srcId="{204CF0D3-9339-466C-BC25-C7437E512B1C}" destId="{3B66EEF4-067E-4A1E-8E14-1CADEB33FFBF}" srcOrd="1" destOrd="0" parTransId="{ED1D2229-7575-40E4-81F1-6DA4A7F34587}" sibTransId="{A932E66E-9F20-4906-8C20-59A12FF89A57}"/>
    <dgm:cxn modelId="{0BF506FD-0E43-4FB4-83F9-A3D2F5148C94}" type="presOf" srcId="{AF612BAB-E87F-4F6A-89C9-A68057DB257E}" destId="{5FFF3780-4507-433A-AFF5-98AF89B83593}" srcOrd="0" destOrd="0" presId="urn:microsoft.com/office/officeart/2005/8/layout/hList3"/>
    <dgm:cxn modelId="{A76E7735-0615-44C9-BBAA-1DF535E0D161}" type="presParOf" srcId="{5FFF3780-4507-433A-AFF5-98AF89B83593}" destId="{8888B17F-B5EA-4360-A00E-2A8ABE49FA44}" srcOrd="0" destOrd="0" presId="urn:microsoft.com/office/officeart/2005/8/layout/hList3"/>
    <dgm:cxn modelId="{F8D597E9-6F32-425A-8F7C-5F37D914EBD7}" type="presParOf" srcId="{5FFF3780-4507-433A-AFF5-98AF89B83593}" destId="{3FDFBB85-F9A8-4FF7-BE5A-5EF8C93587FA}" srcOrd="1" destOrd="0" presId="urn:microsoft.com/office/officeart/2005/8/layout/hList3"/>
    <dgm:cxn modelId="{83A6E0BC-5B23-4624-95E9-9CC5B86B968A}" type="presParOf" srcId="{3FDFBB85-F9A8-4FF7-BE5A-5EF8C93587FA}" destId="{0F930210-52A5-40F5-8C2A-0F9219743267}" srcOrd="0" destOrd="0" presId="urn:microsoft.com/office/officeart/2005/8/layout/hList3"/>
    <dgm:cxn modelId="{F60F8AB7-4FFD-42D8-B487-250DA97FA678}" type="presParOf" srcId="{3FDFBB85-F9A8-4FF7-BE5A-5EF8C93587FA}" destId="{BC4362C8-11A7-4D9C-9EE5-CB367129D672}" srcOrd="1" destOrd="0" presId="urn:microsoft.com/office/officeart/2005/8/layout/hList3"/>
    <dgm:cxn modelId="{5CC68D2B-804E-4CE4-AE19-98231CA447D1}" type="presParOf" srcId="{3FDFBB85-F9A8-4FF7-BE5A-5EF8C93587FA}" destId="{F29154C3-3638-4463-9A11-3338E7EE5526}" srcOrd="2" destOrd="0" presId="urn:microsoft.com/office/officeart/2005/8/layout/hList3"/>
    <dgm:cxn modelId="{E77584A9-367C-44C7-9A5E-9E48DC9B6FF2}" type="presParOf" srcId="{3FDFBB85-F9A8-4FF7-BE5A-5EF8C93587FA}" destId="{E96D7AE7-9D4D-4396-B586-C745F963A220}" srcOrd="3" destOrd="0" presId="urn:microsoft.com/office/officeart/2005/8/layout/hList3"/>
    <dgm:cxn modelId="{FEED062D-08F8-45B6-BC84-64C98BF33290}" type="presParOf" srcId="{3FDFBB85-F9A8-4FF7-BE5A-5EF8C93587FA}" destId="{0956C7B9-F556-4341-AC5B-957CC6FDA2E6}" srcOrd="4" destOrd="0" presId="urn:microsoft.com/office/officeart/2005/8/layout/hList3"/>
    <dgm:cxn modelId="{79B75F8A-B23F-4F0B-92E2-8AA28D8559B3}" type="presParOf" srcId="{3FDFBB85-F9A8-4FF7-BE5A-5EF8C93587FA}" destId="{7718565C-90FF-41E1-866A-CFF84D679CF9}" srcOrd="5" destOrd="0" presId="urn:microsoft.com/office/officeart/2005/8/layout/hList3"/>
    <dgm:cxn modelId="{36049767-9DED-4248-8A2C-15DC1EED0181}" type="presParOf" srcId="{5FFF3780-4507-433A-AFF5-98AF89B83593}" destId="{1731D240-7A13-4A20-9879-19ECDA2793AC}"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868CF668-C4B2-4913-8A3F-420E30024CDC}"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38EA7A5A-4F2E-41B7-B317-5EDBAD6C4FFB}">
      <dgm:prSet/>
      <dgm:spPr/>
      <dgm:t>
        <a:bodyPr/>
        <a:lstStyle/>
        <a:p>
          <a:pPr rtl="0"/>
          <a:r>
            <a:rPr lang="en-GB"/>
            <a:t>Behaviours that…</a:t>
          </a:r>
        </a:p>
      </dgm:t>
    </dgm:pt>
    <dgm:pt modelId="{DE2FB1CA-18C9-4004-BA9D-23C546CCCAB5}" type="parTrans" cxnId="{57658F27-DC90-48F0-87A7-7D2E07460A95}">
      <dgm:prSet/>
      <dgm:spPr/>
      <dgm:t>
        <a:bodyPr/>
        <a:lstStyle/>
        <a:p>
          <a:endParaRPr lang="en-GB"/>
        </a:p>
      </dgm:t>
    </dgm:pt>
    <dgm:pt modelId="{94D295D5-0D06-4BF4-9609-2F8B8822D4AA}" type="sibTrans" cxnId="{57658F27-DC90-48F0-87A7-7D2E07460A95}">
      <dgm:prSet/>
      <dgm:spPr/>
      <dgm:t>
        <a:bodyPr/>
        <a:lstStyle/>
        <a:p>
          <a:endParaRPr lang="en-GB"/>
        </a:p>
      </dgm:t>
    </dgm:pt>
    <dgm:pt modelId="{FA565609-2A4B-49BA-9B1A-40919F8FC447}">
      <dgm:prSet/>
      <dgm:spPr/>
      <dgm:t>
        <a:bodyPr/>
        <a:lstStyle/>
        <a:p>
          <a:pPr rtl="0"/>
          <a:r>
            <a:rPr lang="en-GB" dirty="0"/>
            <a:t>Interferes with the pupil’s own and/or other pupils’ learning; </a:t>
          </a:r>
        </a:p>
      </dgm:t>
    </dgm:pt>
    <dgm:pt modelId="{70BFF328-F3C9-445E-B45E-A1FA9EAE005B}" type="parTrans" cxnId="{8B22BB7E-1BDB-4BC5-BE61-9C972898FEEA}">
      <dgm:prSet/>
      <dgm:spPr/>
      <dgm:t>
        <a:bodyPr/>
        <a:lstStyle/>
        <a:p>
          <a:endParaRPr lang="en-GB"/>
        </a:p>
      </dgm:t>
    </dgm:pt>
    <dgm:pt modelId="{96E329DF-6C6D-46B4-8FB2-86A8D2FBA574}" type="sibTrans" cxnId="{8B22BB7E-1BDB-4BC5-BE61-9C972898FEEA}">
      <dgm:prSet/>
      <dgm:spPr/>
      <dgm:t>
        <a:bodyPr/>
        <a:lstStyle/>
        <a:p>
          <a:endParaRPr lang="en-GB"/>
        </a:p>
      </dgm:t>
    </dgm:pt>
    <dgm:pt modelId="{4DFED811-1B5E-47F6-8050-A54BFE288991}">
      <dgm:prSet/>
      <dgm:spPr/>
      <dgm:t>
        <a:bodyPr/>
        <a:lstStyle/>
        <a:p>
          <a:pPr rtl="0"/>
          <a:r>
            <a:rPr lang="en-GB"/>
            <a:t>Disrupts the day to day functioning of the school; </a:t>
          </a:r>
        </a:p>
      </dgm:t>
    </dgm:pt>
    <dgm:pt modelId="{1AF3F2EE-B183-41B1-9019-B3988DC5DB28}" type="parTrans" cxnId="{278A8543-063F-49CF-BB1E-0B6862495782}">
      <dgm:prSet/>
      <dgm:spPr/>
      <dgm:t>
        <a:bodyPr/>
        <a:lstStyle/>
        <a:p>
          <a:endParaRPr lang="en-GB"/>
        </a:p>
      </dgm:t>
    </dgm:pt>
    <dgm:pt modelId="{3680464A-88ED-4638-A467-A907A5E60D2A}" type="sibTrans" cxnId="{278A8543-063F-49CF-BB1E-0B6862495782}">
      <dgm:prSet/>
      <dgm:spPr/>
      <dgm:t>
        <a:bodyPr/>
        <a:lstStyle/>
        <a:p>
          <a:endParaRPr lang="en-GB"/>
        </a:p>
      </dgm:t>
    </dgm:pt>
    <dgm:pt modelId="{3299CDB8-C603-497C-8E68-D9CA812D4017}">
      <dgm:prSet/>
      <dgm:spPr/>
      <dgm:t>
        <a:bodyPr/>
        <a:lstStyle/>
        <a:p>
          <a:pPr rtl="0"/>
          <a:r>
            <a:rPr lang="en-GB" dirty="0"/>
            <a:t>Jeopardizes the right of staff and pupils to a safe and orderly environment;</a:t>
          </a:r>
        </a:p>
      </dgm:t>
    </dgm:pt>
    <dgm:pt modelId="{7836F866-1987-41C2-80C3-310496B560C7}" type="parTrans" cxnId="{D28E66C1-0D6A-456F-9513-30A6197B294E}">
      <dgm:prSet/>
      <dgm:spPr/>
      <dgm:t>
        <a:bodyPr/>
        <a:lstStyle/>
        <a:p>
          <a:endParaRPr lang="en-GB"/>
        </a:p>
      </dgm:t>
    </dgm:pt>
    <dgm:pt modelId="{96CCB2B8-5119-4B9B-97A3-786D1A1BBA25}" type="sibTrans" cxnId="{D28E66C1-0D6A-456F-9513-30A6197B294E}">
      <dgm:prSet/>
      <dgm:spPr/>
      <dgm:t>
        <a:bodyPr/>
        <a:lstStyle/>
        <a:p>
          <a:endParaRPr lang="en-GB"/>
        </a:p>
      </dgm:t>
    </dgm:pt>
    <dgm:pt modelId="{8B55B70F-8E82-420D-BC17-3C5596ABCCA9}">
      <dgm:prSet/>
      <dgm:spPr/>
      <dgm:t>
        <a:bodyPr/>
        <a:lstStyle/>
        <a:p>
          <a:pPr rtl="0"/>
          <a:r>
            <a:rPr lang="en-GB"/>
            <a:t>Has a duration, frequency, intensity or persistence that is beyond the normal range that schools tolerate; and </a:t>
          </a:r>
        </a:p>
      </dgm:t>
    </dgm:pt>
    <dgm:pt modelId="{30A47535-F4FF-4DFF-9E87-F7527F8412B9}" type="parTrans" cxnId="{44DEAADF-7D0C-4611-B826-66B66E57EE33}">
      <dgm:prSet/>
      <dgm:spPr/>
      <dgm:t>
        <a:bodyPr/>
        <a:lstStyle/>
        <a:p>
          <a:endParaRPr lang="en-GB"/>
        </a:p>
      </dgm:t>
    </dgm:pt>
    <dgm:pt modelId="{C5BD2BFE-2E13-4186-8087-447AE2259360}" type="sibTrans" cxnId="{44DEAADF-7D0C-4611-B826-66B66E57EE33}">
      <dgm:prSet/>
      <dgm:spPr/>
      <dgm:t>
        <a:bodyPr/>
        <a:lstStyle/>
        <a:p>
          <a:endParaRPr lang="en-GB"/>
        </a:p>
      </dgm:t>
    </dgm:pt>
    <dgm:pt modelId="{B48A4381-8214-4605-A477-F8F5C6502E2A}">
      <dgm:prSet/>
      <dgm:spPr/>
      <dgm:t>
        <a:bodyPr/>
        <a:lstStyle/>
        <a:p>
          <a:pPr rtl="0"/>
          <a:r>
            <a:rPr lang="en-GB" dirty="0"/>
            <a:t>Is less likely to be responsive to the usual range of interventions used by the school to address pupil misbehaviour. </a:t>
          </a:r>
        </a:p>
      </dgm:t>
    </dgm:pt>
    <dgm:pt modelId="{E3FAB2DC-60B9-461A-9F53-9FB7C5989E71}" type="parTrans" cxnId="{9B29F6F3-718A-4915-A11C-3A1CF379F82D}">
      <dgm:prSet/>
      <dgm:spPr/>
      <dgm:t>
        <a:bodyPr/>
        <a:lstStyle/>
        <a:p>
          <a:endParaRPr lang="en-GB"/>
        </a:p>
      </dgm:t>
    </dgm:pt>
    <dgm:pt modelId="{4D796A35-8BC3-4457-BCE3-82B5EDD2970B}" type="sibTrans" cxnId="{9B29F6F3-718A-4915-A11C-3A1CF379F82D}">
      <dgm:prSet/>
      <dgm:spPr/>
      <dgm:t>
        <a:bodyPr/>
        <a:lstStyle/>
        <a:p>
          <a:endParaRPr lang="en-GB"/>
        </a:p>
      </dgm:t>
    </dgm:pt>
    <dgm:pt modelId="{A15BC23B-8613-4286-9A87-F95398571EFA}" type="pres">
      <dgm:prSet presAssocID="{868CF668-C4B2-4913-8A3F-420E30024CDC}" presName="Name0" presStyleCnt="0">
        <dgm:presLayoutVars>
          <dgm:dir/>
          <dgm:animLvl val="lvl"/>
          <dgm:resizeHandles val="exact"/>
        </dgm:presLayoutVars>
      </dgm:prSet>
      <dgm:spPr/>
    </dgm:pt>
    <dgm:pt modelId="{2DDAACAD-ED94-4370-B50F-204C1806FD23}" type="pres">
      <dgm:prSet presAssocID="{38EA7A5A-4F2E-41B7-B317-5EDBAD6C4FFB}" presName="composite" presStyleCnt="0"/>
      <dgm:spPr/>
    </dgm:pt>
    <dgm:pt modelId="{F2F182B0-5EA5-43B9-B66C-2F89292158ED}" type="pres">
      <dgm:prSet presAssocID="{38EA7A5A-4F2E-41B7-B317-5EDBAD6C4FFB}" presName="parTx" presStyleLbl="alignNode1" presStyleIdx="0" presStyleCnt="1">
        <dgm:presLayoutVars>
          <dgm:chMax val="0"/>
          <dgm:chPref val="0"/>
          <dgm:bulletEnabled val="1"/>
        </dgm:presLayoutVars>
      </dgm:prSet>
      <dgm:spPr/>
    </dgm:pt>
    <dgm:pt modelId="{7A30A5D9-5C87-4547-8D60-D1A572B8A1D5}" type="pres">
      <dgm:prSet presAssocID="{38EA7A5A-4F2E-41B7-B317-5EDBAD6C4FFB}" presName="desTx" presStyleLbl="alignAccFollowNode1" presStyleIdx="0" presStyleCnt="1">
        <dgm:presLayoutVars>
          <dgm:bulletEnabled val="1"/>
        </dgm:presLayoutVars>
      </dgm:prSet>
      <dgm:spPr/>
    </dgm:pt>
  </dgm:ptLst>
  <dgm:cxnLst>
    <dgm:cxn modelId="{276FB61E-98C4-4A75-9DF6-2CD8347EC65F}" type="presOf" srcId="{8B55B70F-8E82-420D-BC17-3C5596ABCCA9}" destId="{7A30A5D9-5C87-4547-8D60-D1A572B8A1D5}" srcOrd="0" destOrd="3" presId="urn:microsoft.com/office/officeart/2005/8/layout/hList1"/>
    <dgm:cxn modelId="{57658F27-DC90-48F0-87A7-7D2E07460A95}" srcId="{868CF668-C4B2-4913-8A3F-420E30024CDC}" destId="{38EA7A5A-4F2E-41B7-B317-5EDBAD6C4FFB}" srcOrd="0" destOrd="0" parTransId="{DE2FB1CA-18C9-4004-BA9D-23C546CCCAB5}" sibTransId="{94D295D5-0D06-4BF4-9609-2F8B8822D4AA}"/>
    <dgm:cxn modelId="{970F5E5C-F1FB-4FAB-AB65-DF7D6AABB367}" type="presOf" srcId="{868CF668-C4B2-4913-8A3F-420E30024CDC}" destId="{A15BC23B-8613-4286-9A87-F95398571EFA}" srcOrd="0" destOrd="0" presId="urn:microsoft.com/office/officeart/2005/8/layout/hList1"/>
    <dgm:cxn modelId="{278A8543-063F-49CF-BB1E-0B6862495782}" srcId="{38EA7A5A-4F2E-41B7-B317-5EDBAD6C4FFB}" destId="{4DFED811-1B5E-47F6-8050-A54BFE288991}" srcOrd="1" destOrd="0" parTransId="{1AF3F2EE-B183-41B1-9019-B3988DC5DB28}" sibTransId="{3680464A-88ED-4638-A467-A907A5E60D2A}"/>
    <dgm:cxn modelId="{7B20A551-154D-405E-AE88-C373B1CA3727}" type="presOf" srcId="{4DFED811-1B5E-47F6-8050-A54BFE288991}" destId="{7A30A5D9-5C87-4547-8D60-D1A572B8A1D5}" srcOrd="0" destOrd="1" presId="urn:microsoft.com/office/officeart/2005/8/layout/hList1"/>
    <dgm:cxn modelId="{8B22BB7E-1BDB-4BC5-BE61-9C972898FEEA}" srcId="{38EA7A5A-4F2E-41B7-B317-5EDBAD6C4FFB}" destId="{FA565609-2A4B-49BA-9B1A-40919F8FC447}" srcOrd="0" destOrd="0" parTransId="{70BFF328-F3C9-445E-B45E-A1FA9EAE005B}" sibTransId="{96E329DF-6C6D-46B4-8FB2-86A8D2FBA574}"/>
    <dgm:cxn modelId="{7A38A87F-2889-4E56-8E23-8A629A8A8853}" type="presOf" srcId="{B48A4381-8214-4605-A477-F8F5C6502E2A}" destId="{7A30A5D9-5C87-4547-8D60-D1A572B8A1D5}" srcOrd="0" destOrd="4" presId="urn:microsoft.com/office/officeart/2005/8/layout/hList1"/>
    <dgm:cxn modelId="{D3C46BAB-094A-437B-A8F4-7AF5AD262E8C}" type="presOf" srcId="{FA565609-2A4B-49BA-9B1A-40919F8FC447}" destId="{7A30A5D9-5C87-4547-8D60-D1A572B8A1D5}" srcOrd="0" destOrd="0" presId="urn:microsoft.com/office/officeart/2005/8/layout/hList1"/>
    <dgm:cxn modelId="{6A03A6B6-223C-425D-891A-2D12BD0EA1B8}" type="presOf" srcId="{3299CDB8-C603-497C-8E68-D9CA812D4017}" destId="{7A30A5D9-5C87-4547-8D60-D1A572B8A1D5}" srcOrd="0" destOrd="2" presId="urn:microsoft.com/office/officeart/2005/8/layout/hList1"/>
    <dgm:cxn modelId="{5D5D21B7-5789-4F71-9B77-54F6D43136B9}" type="presOf" srcId="{38EA7A5A-4F2E-41B7-B317-5EDBAD6C4FFB}" destId="{F2F182B0-5EA5-43B9-B66C-2F89292158ED}" srcOrd="0" destOrd="0" presId="urn:microsoft.com/office/officeart/2005/8/layout/hList1"/>
    <dgm:cxn modelId="{D28E66C1-0D6A-456F-9513-30A6197B294E}" srcId="{38EA7A5A-4F2E-41B7-B317-5EDBAD6C4FFB}" destId="{3299CDB8-C603-497C-8E68-D9CA812D4017}" srcOrd="2" destOrd="0" parTransId="{7836F866-1987-41C2-80C3-310496B560C7}" sibTransId="{96CCB2B8-5119-4B9B-97A3-786D1A1BBA25}"/>
    <dgm:cxn modelId="{44DEAADF-7D0C-4611-B826-66B66E57EE33}" srcId="{38EA7A5A-4F2E-41B7-B317-5EDBAD6C4FFB}" destId="{8B55B70F-8E82-420D-BC17-3C5596ABCCA9}" srcOrd="3" destOrd="0" parTransId="{30A47535-F4FF-4DFF-9E87-F7527F8412B9}" sibTransId="{C5BD2BFE-2E13-4186-8087-447AE2259360}"/>
    <dgm:cxn modelId="{9B29F6F3-718A-4915-A11C-3A1CF379F82D}" srcId="{38EA7A5A-4F2E-41B7-B317-5EDBAD6C4FFB}" destId="{B48A4381-8214-4605-A477-F8F5C6502E2A}" srcOrd="4" destOrd="0" parTransId="{E3FAB2DC-60B9-461A-9F53-9FB7C5989E71}" sibTransId="{4D796A35-8BC3-4457-BCE3-82B5EDD2970B}"/>
    <dgm:cxn modelId="{0D15CE55-3A7B-4056-ACB0-40AE4B89FB6F}" type="presParOf" srcId="{A15BC23B-8613-4286-9A87-F95398571EFA}" destId="{2DDAACAD-ED94-4370-B50F-204C1806FD23}" srcOrd="0" destOrd="0" presId="urn:microsoft.com/office/officeart/2005/8/layout/hList1"/>
    <dgm:cxn modelId="{8D23C578-C2C4-416F-A8CC-685CAE8EA4D2}" type="presParOf" srcId="{2DDAACAD-ED94-4370-B50F-204C1806FD23}" destId="{F2F182B0-5EA5-43B9-B66C-2F89292158ED}" srcOrd="0" destOrd="0" presId="urn:microsoft.com/office/officeart/2005/8/layout/hList1"/>
    <dgm:cxn modelId="{52C97794-7B80-4A0D-A300-F2C6DFFF55C4}" type="presParOf" srcId="{2DDAACAD-ED94-4370-B50F-204C1806FD23}" destId="{7A30A5D9-5C87-4547-8D60-D1A572B8A1D5}" srcOrd="1" destOrd="0" presId="urn:microsoft.com/office/officeart/2005/8/layout/h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FA906E7-1DA7-4987-91FA-ABFB0FDEECEE}"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GB"/>
        </a:p>
      </dgm:t>
    </dgm:pt>
    <dgm:pt modelId="{426918E2-CAAF-4087-96E4-99BF0468F03D}">
      <dgm:prSet/>
      <dgm:spPr/>
      <dgm:t>
        <a:bodyPr/>
        <a:lstStyle/>
        <a:p>
          <a:pPr algn="ctr" rtl="0"/>
          <a:r>
            <a:rPr lang="en-GB"/>
            <a:t>To socialise children into the role of being a pupil and to reduce disruptive and aggressive behaviours in the classroom</a:t>
          </a:r>
        </a:p>
      </dgm:t>
    </dgm:pt>
    <dgm:pt modelId="{5CEBE445-77B8-4F2E-B7BA-03F6FDD49D46}" type="parTrans" cxnId="{E17CA9B4-72AE-4B07-BF04-E35F452FD1C7}">
      <dgm:prSet/>
      <dgm:spPr/>
      <dgm:t>
        <a:bodyPr/>
        <a:lstStyle/>
        <a:p>
          <a:pPr algn="ctr"/>
          <a:endParaRPr lang="en-GB"/>
        </a:p>
      </dgm:t>
    </dgm:pt>
    <dgm:pt modelId="{892D5F17-B929-4D92-ABBE-C6F0AF269D31}" type="sibTrans" cxnId="{E17CA9B4-72AE-4B07-BF04-E35F452FD1C7}">
      <dgm:prSet/>
      <dgm:spPr/>
      <dgm:t>
        <a:bodyPr/>
        <a:lstStyle/>
        <a:p>
          <a:pPr algn="ctr"/>
          <a:endParaRPr lang="en-GB"/>
        </a:p>
      </dgm:t>
    </dgm:pt>
    <dgm:pt modelId="{074FB0D8-A17F-4037-9AC3-5CA3407ABF14}" type="pres">
      <dgm:prSet presAssocID="{9FA906E7-1DA7-4987-91FA-ABFB0FDEECEE}" presName="linear" presStyleCnt="0">
        <dgm:presLayoutVars>
          <dgm:animLvl val="lvl"/>
          <dgm:resizeHandles val="exact"/>
        </dgm:presLayoutVars>
      </dgm:prSet>
      <dgm:spPr/>
    </dgm:pt>
    <dgm:pt modelId="{6BEF5031-7913-4C75-BAB5-32FE36D3DDCE}" type="pres">
      <dgm:prSet presAssocID="{426918E2-CAAF-4087-96E4-99BF0468F03D}" presName="parentText" presStyleLbl="node1" presStyleIdx="0" presStyleCnt="1">
        <dgm:presLayoutVars>
          <dgm:chMax val="0"/>
          <dgm:bulletEnabled val="1"/>
        </dgm:presLayoutVars>
      </dgm:prSet>
      <dgm:spPr/>
    </dgm:pt>
  </dgm:ptLst>
  <dgm:cxnLst>
    <dgm:cxn modelId="{4202B4AE-F13E-449C-A590-AE337BA984AD}" type="presOf" srcId="{426918E2-CAAF-4087-96E4-99BF0468F03D}" destId="{6BEF5031-7913-4C75-BAB5-32FE36D3DDCE}" srcOrd="0" destOrd="0" presId="urn:microsoft.com/office/officeart/2005/8/layout/vList2"/>
    <dgm:cxn modelId="{E17CA9B4-72AE-4B07-BF04-E35F452FD1C7}" srcId="{9FA906E7-1DA7-4987-91FA-ABFB0FDEECEE}" destId="{426918E2-CAAF-4087-96E4-99BF0468F03D}" srcOrd="0" destOrd="0" parTransId="{5CEBE445-77B8-4F2E-B7BA-03F6FDD49D46}" sibTransId="{892D5F17-B929-4D92-ABBE-C6F0AF269D31}"/>
    <dgm:cxn modelId="{019EEEDA-B3B0-49F3-8682-712ED7EE7D4D}" type="presOf" srcId="{9FA906E7-1DA7-4987-91FA-ABFB0FDEECEE}" destId="{074FB0D8-A17F-4037-9AC3-5CA3407ABF14}" srcOrd="0" destOrd="0" presId="urn:microsoft.com/office/officeart/2005/8/layout/vList2"/>
    <dgm:cxn modelId="{5AA58E6F-DFF8-439E-8476-F282F6A84AD2}" type="presParOf" srcId="{074FB0D8-A17F-4037-9AC3-5CA3407ABF14}" destId="{6BEF5031-7913-4C75-BAB5-32FE36D3DDCE}" srcOrd="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F41DF91-F648-4491-B117-FE86AE0EECF3}" type="doc">
      <dgm:prSet loTypeId="urn:microsoft.com/office/officeart/2005/8/layout/hList7" loCatId="list" qsTypeId="urn:microsoft.com/office/officeart/2005/8/quickstyle/simple1" qsCatId="simple" csTypeId="urn:microsoft.com/office/officeart/2005/8/colors/colorful3" csCatId="colorful" phldr="1"/>
      <dgm:spPr/>
      <dgm:t>
        <a:bodyPr/>
        <a:lstStyle/>
        <a:p>
          <a:endParaRPr lang="en-GB"/>
        </a:p>
      </dgm:t>
    </dgm:pt>
    <dgm:pt modelId="{5EE7E30A-92BC-4BBC-80E3-30FC1CDE7788}">
      <dgm:prSet/>
      <dgm:spPr/>
      <dgm:t>
        <a:bodyPr/>
        <a:lstStyle/>
        <a:p>
          <a:pPr rtl="0"/>
          <a:r>
            <a:rPr lang="en-US" dirty="0"/>
            <a:t>About 30 years ago, </a:t>
          </a:r>
          <a:r>
            <a:rPr lang="en-US" dirty="0" err="1"/>
            <a:t>Barrish</a:t>
          </a:r>
          <a:r>
            <a:rPr lang="en-US" dirty="0"/>
            <a:t>, Saunders, and Wolf, published a study called the Good </a:t>
          </a:r>
          <a:r>
            <a:rPr lang="en-US" dirty="0" err="1"/>
            <a:t>Behaviour</a:t>
          </a:r>
          <a:r>
            <a:rPr lang="en-US" dirty="0"/>
            <a:t> Game. </a:t>
          </a:r>
          <a:endParaRPr lang="en-GB" dirty="0"/>
        </a:p>
      </dgm:t>
    </dgm:pt>
    <dgm:pt modelId="{BA66C49F-B900-4455-9D6A-72C46C3A6397}" type="parTrans" cxnId="{FB3F7ED3-CA9A-4BC4-8D02-B51232C43227}">
      <dgm:prSet/>
      <dgm:spPr/>
      <dgm:t>
        <a:bodyPr/>
        <a:lstStyle/>
        <a:p>
          <a:endParaRPr lang="en-GB"/>
        </a:p>
      </dgm:t>
    </dgm:pt>
    <dgm:pt modelId="{458A13FB-95B2-4AEA-968B-89C8FB8838E6}" type="sibTrans" cxnId="{FB3F7ED3-CA9A-4BC4-8D02-B51232C43227}">
      <dgm:prSet/>
      <dgm:spPr/>
      <dgm:t>
        <a:bodyPr/>
        <a:lstStyle/>
        <a:p>
          <a:endParaRPr lang="en-GB"/>
        </a:p>
      </dgm:t>
    </dgm:pt>
    <dgm:pt modelId="{FBABF0CB-F21F-4696-B457-224A6F1E6C84}">
      <dgm:prSet/>
      <dgm:spPr/>
      <dgm:t>
        <a:bodyPr/>
        <a:lstStyle/>
        <a:p>
          <a:pPr rtl="0"/>
          <a:r>
            <a:rPr lang="en-US"/>
            <a:t>The game first was applied successfully in a classroom of 4</a:t>
          </a:r>
          <a:r>
            <a:rPr lang="en-US" baseline="30000"/>
            <a:t>th</a:t>
          </a:r>
          <a:r>
            <a:rPr lang="en-US"/>
            <a:t> grade students with high rates of talk-outs and out-of-seat behaviour.</a:t>
          </a:r>
          <a:endParaRPr lang="en-GB"/>
        </a:p>
      </dgm:t>
    </dgm:pt>
    <dgm:pt modelId="{7E171D8C-3A96-40B6-9A7C-51A1A6F22F58}" type="parTrans" cxnId="{F3DB03FE-B4BE-468E-8C5A-1E05CA624224}">
      <dgm:prSet/>
      <dgm:spPr/>
      <dgm:t>
        <a:bodyPr/>
        <a:lstStyle/>
        <a:p>
          <a:endParaRPr lang="en-GB"/>
        </a:p>
      </dgm:t>
    </dgm:pt>
    <dgm:pt modelId="{2EFC0D7C-D776-4C01-B371-E8F3F3B6D145}" type="sibTrans" cxnId="{F3DB03FE-B4BE-468E-8C5A-1E05CA624224}">
      <dgm:prSet/>
      <dgm:spPr/>
      <dgm:t>
        <a:bodyPr/>
        <a:lstStyle/>
        <a:p>
          <a:endParaRPr lang="en-GB"/>
        </a:p>
      </dgm:t>
    </dgm:pt>
    <dgm:pt modelId="{345796D9-AA41-4F66-ADD3-800B2F8264E9}">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The Good Behaviour Game is an interdependent group contingency (</a:t>
          </a:r>
          <a:r>
            <a:rPr lang="en-GB" dirty="0" err="1"/>
            <a:t>Tingstrom</a:t>
          </a:r>
          <a:r>
            <a:rPr lang="en-GB" dirty="0"/>
            <a:t>, Sterling-</a:t>
          </a:r>
          <a:r>
            <a:rPr lang="en-GB" dirty="0" err="1"/>
            <a:t>Truner</a:t>
          </a:r>
          <a:r>
            <a:rPr lang="en-GB" dirty="0"/>
            <a:t> &amp; </a:t>
          </a:r>
          <a:r>
            <a:rPr lang="en-GB" dirty="0" err="1"/>
            <a:t>Wilczynski</a:t>
          </a:r>
          <a:r>
            <a:rPr lang="en-GB" dirty="0"/>
            <a:t>, 2006).</a:t>
          </a:r>
        </a:p>
        <a:p>
          <a:pPr marL="0" lvl="0" defTabSz="666750" rtl="0">
            <a:lnSpc>
              <a:spcPct val="90000"/>
            </a:lnSpc>
            <a:spcBef>
              <a:spcPct val="0"/>
            </a:spcBef>
            <a:spcAft>
              <a:spcPct val="35000"/>
            </a:spcAft>
            <a:buNone/>
          </a:pPr>
          <a:endParaRPr lang="en-US" dirty="0"/>
        </a:p>
      </dgm:t>
    </dgm:pt>
    <dgm:pt modelId="{881FCDEA-DB6D-4B4C-A470-0789E3754E88}" type="parTrans" cxnId="{8B43154D-F2A0-4110-A7BA-5456AC2A28DF}">
      <dgm:prSet/>
      <dgm:spPr/>
      <dgm:t>
        <a:bodyPr/>
        <a:lstStyle/>
        <a:p>
          <a:endParaRPr lang="en-GB"/>
        </a:p>
      </dgm:t>
    </dgm:pt>
    <dgm:pt modelId="{9556E792-48B8-4403-A983-BAF75E8CD55E}" type="sibTrans" cxnId="{8B43154D-F2A0-4110-A7BA-5456AC2A28DF}">
      <dgm:prSet/>
      <dgm:spPr/>
      <dgm:t>
        <a:bodyPr/>
        <a:lstStyle/>
        <a:p>
          <a:endParaRPr lang="en-GB"/>
        </a:p>
      </dgm:t>
    </dgm:pt>
    <dgm:pt modelId="{94C966F8-9359-4516-BEBC-2D1AE3CDB6A6}" type="pres">
      <dgm:prSet presAssocID="{3F41DF91-F648-4491-B117-FE86AE0EECF3}" presName="Name0" presStyleCnt="0">
        <dgm:presLayoutVars>
          <dgm:dir/>
          <dgm:resizeHandles val="exact"/>
        </dgm:presLayoutVars>
      </dgm:prSet>
      <dgm:spPr/>
    </dgm:pt>
    <dgm:pt modelId="{23BE280C-8745-4393-B2FA-BA5D4563C414}" type="pres">
      <dgm:prSet presAssocID="{3F41DF91-F648-4491-B117-FE86AE0EECF3}" presName="fgShape" presStyleLbl="fgShp" presStyleIdx="0" presStyleCnt="1"/>
      <dgm:spPr/>
    </dgm:pt>
    <dgm:pt modelId="{4A917977-F840-4C40-B912-89D9826AFD70}" type="pres">
      <dgm:prSet presAssocID="{3F41DF91-F648-4491-B117-FE86AE0EECF3}" presName="linComp" presStyleCnt="0"/>
      <dgm:spPr/>
    </dgm:pt>
    <dgm:pt modelId="{12B52F5E-92CA-4778-B4C0-14B09EE07BB6}" type="pres">
      <dgm:prSet presAssocID="{5EE7E30A-92BC-4BBC-80E3-30FC1CDE7788}" presName="compNode" presStyleCnt="0"/>
      <dgm:spPr/>
    </dgm:pt>
    <dgm:pt modelId="{F257D0F1-1D03-4D4A-8EA4-D8B56358C304}" type="pres">
      <dgm:prSet presAssocID="{5EE7E30A-92BC-4BBC-80E3-30FC1CDE7788}" presName="bkgdShape" presStyleLbl="node1" presStyleIdx="0" presStyleCnt="3"/>
      <dgm:spPr/>
    </dgm:pt>
    <dgm:pt modelId="{4BE0B8EC-922B-48F7-814E-52519752D972}" type="pres">
      <dgm:prSet presAssocID="{5EE7E30A-92BC-4BBC-80E3-30FC1CDE7788}" presName="nodeTx" presStyleLbl="node1" presStyleIdx="0" presStyleCnt="3">
        <dgm:presLayoutVars>
          <dgm:bulletEnabled val="1"/>
        </dgm:presLayoutVars>
      </dgm:prSet>
      <dgm:spPr/>
    </dgm:pt>
    <dgm:pt modelId="{80023382-C637-4269-BD78-034D6DA78B1C}" type="pres">
      <dgm:prSet presAssocID="{5EE7E30A-92BC-4BBC-80E3-30FC1CDE7788}" presName="invisiNode" presStyleLbl="node1" presStyleIdx="0" presStyleCnt="3"/>
      <dgm:spPr/>
    </dgm:pt>
    <dgm:pt modelId="{0D2BB8E4-8DDD-40DF-9BF4-ACEC60E33EC4}" type="pres">
      <dgm:prSet presAssocID="{5EE7E30A-92BC-4BBC-80E3-30FC1CDE7788}" presName="imagNode" presStyleLbl="fgImgPlace1" presStyleIdx="0" presStyleCnt="3"/>
      <dgm:spPr>
        <a:blipFill rotWithShape="1">
          <a:blip xmlns:r="http://schemas.openxmlformats.org/officeDocument/2006/relationships" r:embed="rId1"/>
          <a:stretch>
            <a:fillRect/>
          </a:stretch>
        </a:blipFill>
      </dgm:spPr>
    </dgm:pt>
    <dgm:pt modelId="{1952687F-8F5B-470E-962B-AA51EC023A8E}" type="pres">
      <dgm:prSet presAssocID="{458A13FB-95B2-4AEA-968B-89C8FB8838E6}" presName="sibTrans" presStyleLbl="sibTrans2D1" presStyleIdx="0" presStyleCnt="0"/>
      <dgm:spPr/>
    </dgm:pt>
    <dgm:pt modelId="{D13AFB93-5CF5-47D8-9470-338216954958}" type="pres">
      <dgm:prSet presAssocID="{FBABF0CB-F21F-4696-B457-224A6F1E6C84}" presName="compNode" presStyleCnt="0"/>
      <dgm:spPr/>
    </dgm:pt>
    <dgm:pt modelId="{3199072C-416C-4628-A59F-2279881D1F2D}" type="pres">
      <dgm:prSet presAssocID="{FBABF0CB-F21F-4696-B457-224A6F1E6C84}" presName="bkgdShape" presStyleLbl="node1" presStyleIdx="1" presStyleCnt="3" custLinFactNeighborX="708" custLinFactNeighborY="-1282"/>
      <dgm:spPr/>
    </dgm:pt>
    <dgm:pt modelId="{5DEA4613-254D-4606-81C9-DE67BCB8E951}" type="pres">
      <dgm:prSet presAssocID="{FBABF0CB-F21F-4696-B457-224A6F1E6C84}" presName="nodeTx" presStyleLbl="node1" presStyleIdx="1" presStyleCnt="3">
        <dgm:presLayoutVars>
          <dgm:bulletEnabled val="1"/>
        </dgm:presLayoutVars>
      </dgm:prSet>
      <dgm:spPr/>
    </dgm:pt>
    <dgm:pt modelId="{5E90DA30-B3FC-420A-9E43-1365E699F179}" type="pres">
      <dgm:prSet presAssocID="{FBABF0CB-F21F-4696-B457-224A6F1E6C84}" presName="invisiNode" presStyleLbl="node1" presStyleIdx="1" presStyleCnt="3"/>
      <dgm:spPr/>
    </dgm:pt>
    <dgm:pt modelId="{3281658A-27E0-4932-A11A-61A73BAD04F7}" type="pres">
      <dgm:prSet presAssocID="{FBABF0CB-F21F-4696-B457-224A6F1E6C84}" presName="imagNode" presStyleLbl="fgImgPlace1" presStyleIdx="1" presStyleCnt="3"/>
      <dgm:spPr>
        <a:blipFill rotWithShape="1">
          <a:blip xmlns:r="http://schemas.openxmlformats.org/officeDocument/2006/relationships" r:embed="rId2"/>
          <a:stretch>
            <a:fillRect/>
          </a:stretch>
        </a:blipFill>
      </dgm:spPr>
    </dgm:pt>
    <dgm:pt modelId="{A41A53C5-AF62-429F-AD40-8046A8D1FE28}" type="pres">
      <dgm:prSet presAssocID="{2EFC0D7C-D776-4C01-B371-E8F3F3B6D145}" presName="sibTrans" presStyleLbl="sibTrans2D1" presStyleIdx="0" presStyleCnt="0"/>
      <dgm:spPr/>
    </dgm:pt>
    <dgm:pt modelId="{E1515AFA-4484-4185-A6DD-12AF3B67632D}" type="pres">
      <dgm:prSet presAssocID="{345796D9-AA41-4F66-ADD3-800B2F8264E9}" presName="compNode" presStyleCnt="0"/>
      <dgm:spPr/>
    </dgm:pt>
    <dgm:pt modelId="{64F108F1-359A-424A-8447-0D456E943B31}" type="pres">
      <dgm:prSet presAssocID="{345796D9-AA41-4F66-ADD3-800B2F8264E9}" presName="bkgdShape" presStyleLbl="node1" presStyleIdx="2" presStyleCnt="3"/>
      <dgm:spPr/>
    </dgm:pt>
    <dgm:pt modelId="{625A4245-9378-4FEA-BBDE-29D736AA08DB}" type="pres">
      <dgm:prSet presAssocID="{345796D9-AA41-4F66-ADD3-800B2F8264E9}" presName="nodeTx" presStyleLbl="node1" presStyleIdx="2" presStyleCnt="3">
        <dgm:presLayoutVars>
          <dgm:bulletEnabled val="1"/>
        </dgm:presLayoutVars>
      </dgm:prSet>
      <dgm:spPr/>
    </dgm:pt>
    <dgm:pt modelId="{3DA3BAAE-9537-4977-8D14-66FD89D4D9B3}" type="pres">
      <dgm:prSet presAssocID="{345796D9-AA41-4F66-ADD3-800B2F8264E9}" presName="invisiNode" presStyleLbl="node1" presStyleIdx="2" presStyleCnt="3"/>
      <dgm:spPr/>
    </dgm:pt>
    <dgm:pt modelId="{AEE00946-FF1D-44FF-A23C-35D526E5CC78}" type="pres">
      <dgm:prSet presAssocID="{345796D9-AA41-4F66-ADD3-800B2F8264E9}" presName="imagNode" presStyleLbl="fgImgPlace1" presStyleIdx="2" presStyleCnt="3"/>
      <dgm:spPr>
        <a:blipFill rotWithShape="1">
          <a:blip xmlns:r="http://schemas.openxmlformats.org/officeDocument/2006/relationships" r:embed="rId3"/>
          <a:stretch>
            <a:fillRect/>
          </a:stretch>
        </a:blipFill>
      </dgm:spPr>
    </dgm:pt>
  </dgm:ptLst>
  <dgm:cxnLst>
    <dgm:cxn modelId="{F0DF980B-4DCF-433F-BCE7-40CAEDC0266A}" type="presOf" srcId="{345796D9-AA41-4F66-ADD3-800B2F8264E9}" destId="{64F108F1-359A-424A-8447-0D456E943B31}" srcOrd="0" destOrd="0" presId="urn:microsoft.com/office/officeart/2005/8/layout/hList7"/>
    <dgm:cxn modelId="{21E69229-F6D9-4747-8E8F-391505FEFFC7}" type="presOf" srcId="{FBABF0CB-F21F-4696-B457-224A6F1E6C84}" destId="{5DEA4613-254D-4606-81C9-DE67BCB8E951}" srcOrd="1" destOrd="0" presId="urn:microsoft.com/office/officeart/2005/8/layout/hList7"/>
    <dgm:cxn modelId="{60998C62-B538-4559-9121-6A48A1B9152D}" type="presOf" srcId="{FBABF0CB-F21F-4696-B457-224A6F1E6C84}" destId="{3199072C-416C-4628-A59F-2279881D1F2D}" srcOrd="0" destOrd="0" presId="urn:microsoft.com/office/officeart/2005/8/layout/hList7"/>
    <dgm:cxn modelId="{8B43154D-F2A0-4110-A7BA-5456AC2A28DF}" srcId="{3F41DF91-F648-4491-B117-FE86AE0EECF3}" destId="{345796D9-AA41-4F66-ADD3-800B2F8264E9}" srcOrd="2" destOrd="0" parTransId="{881FCDEA-DB6D-4B4C-A470-0789E3754E88}" sibTransId="{9556E792-48B8-4403-A983-BAF75E8CD55E}"/>
    <dgm:cxn modelId="{32439672-1FAC-4807-AB68-17F47F0A8988}" type="presOf" srcId="{345796D9-AA41-4F66-ADD3-800B2F8264E9}" destId="{625A4245-9378-4FEA-BBDE-29D736AA08DB}" srcOrd="1" destOrd="0" presId="urn:microsoft.com/office/officeart/2005/8/layout/hList7"/>
    <dgm:cxn modelId="{17D9E653-30AF-41F7-8083-7503B8D10CDA}" type="presOf" srcId="{2EFC0D7C-D776-4C01-B371-E8F3F3B6D145}" destId="{A41A53C5-AF62-429F-AD40-8046A8D1FE28}" srcOrd="0" destOrd="0" presId="urn:microsoft.com/office/officeart/2005/8/layout/hList7"/>
    <dgm:cxn modelId="{8E43F9BA-97B5-49AC-87F4-A828FC3FA952}" type="presOf" srcId="{458A13FB-95B2-4AEA-968B-89C8FB8838E6}" destId="{1952687F-8F5B-470E-962B-AA51EC023A8E}" srcOrd="0" destOrd="0" presId="urn:microsoft.com/office/officeart/2005/8/layout/hList7"/>
    <dgm:cxn modelId="{A76A25BC-0690-4A73-8E8A-0817596C9F80}" type="presOf" srcId="{5EE7E30A-92BC-4BBC-80E3-30FC1CDE7788}" destId="{4BE0B8EC-922B-48F7-814E-52519752D972}" srcOrd="1" destOrd="0" presId="urn:microsoft.com/office/officeart/2005/8/layout/hList7"/>
    <dgm:cxn modelId="{FD450AC4-9F4E-4D22-B325-694A235258B5}" type="presOf" srcId="{5EE7E30A-92BC-4BBC-80E3-30FC1CDE7788}" destId="{F257D0F1-1D03-4D4A-8EA4-D8B56358C304}" srcOrd="0" destOrd="0" presId="urn:microsoft.com/office/officeart/2005/8/layout/hList7"/>
    <dgm:cxn modelId="{FB3F7ED3-CA9A-4BC4-8D02-B51232C43227}" srcId="{3F41DF91-F648-4491-B117-FE86AE0EECF3}" destId="{5EE7E30A-92BC-4BBC-80E3-30FC1CDE7788}" srcOrd="0" destOrd="0" parTransId="{BA66C49F-B900-4455-9D6A-72C46C3A6397}" sibTransId="{458A13FB-95B2-4AEA-968B-89C8FB8838E6}"/>
    <dgm:cxn modelId="{FE1E13EE-B860-4327-9E42-41C7946C8539}" type="presOf" srcId="{3F41DF91-F648-4491-B117-FE86AE0EECF3}" destId="{94C966F8-9359-4516-BEBC-2D1AE3CDB6A6}" srcOrd="0" destOrd="0" presId="urn:microsoft.com/office/officeart/2005/8/layout/hList7"/>
    <dgm:cxn modelId="{F3DB03FE-B4BE-468E-8C5A-1E05CA624224}" srcId="{3F41DF91-F648-4491-B117-FE86AE0EECF3}" destId="{FBABF0CB-F21F-4696-B457-224A6F1E6C84}" srcOrd="1" destOrd="0" parTransId="{7E171D8C-3A96-40B6-9A7C-51A1A6F22F58}" sibTransId="{2EFC0D7C-D776-4C01-B371-E8F3F3B6D145}"/>
    <dgm:cxn modelId="{52D3A2BA-4473-480B-959B-FEBFF3F29C3C}" type="presParOf" srcId="{94C966F8-9359-4516-BEBC-2D1AE3CDB6A6}" destId="{23BE280C-8745-4393-B2FA-BA5D4563C414}" srcOrd="0" destOrd="0" presId="urn:microsoft.com/office/officeart/2005/8/layout/hList7"/>
    <dgm:cxn modelId="{41A3AB00-F473-4E53-9BA5-19BECC0699A3}" type="presParOf" srcId="{94C966F8-9359-4516-BEBC-2D1AE3CDB6A6}" destId="{4A917977-F840-4C40-B912-89D9826AFD70}" srcOrd="1" destOrd="0" presId="urn:microsoft.com/office/officeart/2005/8/layout/hList7"/>
    <dgm:cxn modelId="{D8CDC64E-94DD-401A-A0C0-E0505B017497}" type="presParOf" srcId="{4A917977-F840-4C40-B912-89D9826AFD70}" destId="{12B52F5E-92CA-4778-B4C0-14B09EE07BB6}" srcOrd="0" destOrd="0" presId="urn:microsoft.com/office/officeart/2005/8/layout/hList7"/>
    <dgm:cxn modelId="{81DF8F6A-341B-4760-BE2F-91F6862DCCD9}" type="presParOf" srcId="{12B52F5E-92CA-4778-B4C0-14B09EE07BB6}" destId="{F257D0F1-1D03-4D4A-8EA4-D8B56358C304}" srcOrd="0" destOrd="0" presId="urn:microsoft.com/office/officeart/2005/8/layout/hList7"/>
    <dgm:cxn modelId="{6AE023B8-574B-4E32-9D72-81AEDB52B95E}" type="presParOf" srcId="{12B52F5E-92CA-4778-B4C0-14B09EE07BB6}" destId="{4BE0B8EC-922B-48F7-814E-52519752D972}" srcOrd="1" destOrd="0" presId="urn:microsoft.com/office/officeart/2005/8/layout/hList7"/>
    <dgm:cxn modelId="{87FFFCFD-FF98-40B7-9052-7714BB5EE479}" type="presParOf" srcId="{12B52F5E-92CA-4778-B4C0-14B09EE07BB6}" destId="{80023382-C637-4269-BD78-034D6DA78B1C}" srcOrd="2" destOrd="0" presId="urn:microsoft.com/office/officeart/2005/8/layout/hList7"/>
    <dgm:cxn modelId="{FF32F90A-2FE2-4CA6-88C2-42CBCD7A386D}" type="presParOf" srcId="{12B52F5E-92CA-4778-B4C0-14B09EE07BB6}" destId="{0D2BB8E4-8DDD-40DF-9BF4-ACEC60E33EC4}" srcOrd="3" destOrd="0" presId="urn:microsoft.com/office/officeart/2005/8/layout/hList7"/>
    <dgm:cxn modelId="{4824E706-E84D-4FC6-B242-FD364C3C9E12}" type="presParOf" srcId="{4A917977-F840-4C40-B912-89D9826AFD70}" destId="{1952687F-8F5B-470E-962B-AA51EC023A8E}" srcOrd="1" destOrd="0" presId="urn:microsoft.com/office/officeart/2005/8/layout/hList7"/>
    <dgm:cxn modelId="{256B2386-071A-47A5-BE20-E293627DB063}" type="presParOf" srcId="{4A917977-F840-4C40-B912-89D9826AFD70}" destId="{D13AFB93-5CF5-47D8-9470-338216954958}" srcOrd="2" destOrd="0" presId="urn:microsoft.com/office/officeart/2005/8/layout/hList7"/>
    <dgm:cxn modelId="{53BF8AEF-2BD2-4010-A82F-A021327BF948}" type="presParOf" srcId="{D13AFB93-5CF5-47D8-9470-338216954958}" destId="{3199072C-416C-4628-A59F-2279881D1F2D}" srcOrd="0" destOrd="0" presId="urn:microsoft.com/office/officeart/2005/8/layout/hList7"/>
    <dgm:cxn modelId="{A62CAECE-26E1-4458-8A01-9BC92DEE4CE7}" type="presParOf" srcId="{D13AFB93-5CF5-47D8-9470-338216954958}" destId="{5DEA4613-254D-4606-81C9-DE67BCB8E951}" srcOrd="1" destOrd="0" presId="urn:microsoft.com/office/officeart/2005/8/layout/hList7"/>
    <dgm:cxn modelId="{04AA683E-415F-452F-8AA7-5243686153D7}" type="presParOf" srcId="{D13AFB93-5CF5-47D8-9470-338216954958}" destId="{5E90DA30-B3FC-420A-9E43-1365E699F179}" srcOrd="2" destOrd="0" presId="urn:microsoft.com/office/officeart/2005/8/layout/hList7"/>
    <dgm:cxn modelId="{572C7302-3FA7-421B-8815-A2C7A2252F03}" type="presParOf" srcId="{D13AFB93-5CF5-47D8-9470-338216954958}" destId="{3281658A-27E0-4932-A11A-61A73BAD04F7}" srcOrd="3" destOrd="0" presId="urn:microsoft.com/office/officeart/2005/8/layout/hList7"/>
    <dgm:cxn modelId="{A23FAC30-78DF-42D7-81A1-65D5DE2428C8}" type="presParOf" srcId="{4A917977-F840-4C40-B912-89D9826AFD70}" destId="{A41A53C5-AF62-429F-AD40-8046A8D1FE28}" srcOrd="3" destOrd="0" presId="urn:microsoft.com/office/officeart/2005/8/layout/hList7"/>
    <dgm:cxn modelId="{BC241044-8390-4FFF-A28D-928F6CF674A9}" type="presParOf" srcId="{4A917977-F840-4C40-B912-89D9826AFD70}" destId="{E1515AFA-4484-4185-A6DD-12AF3B67632D}" srcOrd="4" destOrd="0" presId="urn:microsoft.com/office/officeart/2005/8/layout/hList7"/>
    <dgm:cxn modelId="{D0B2BBB0-7C1A-4F24-B3E0-1B81DD48BE42}" type="presParOf" srcId="{E1515AFA-4484-4185-A6DD-12AF3B67632D}" destId="{64F108F1-359A-424A-8447-0D456E943B31}" srcOrd="0" destOrd="0" presId="urn:microsoft.com/office/officeart/2005/8/layout/hList7"/>
    <dgm:cxn modelId="{E387810E-C4D9-4DA4-B206-E3073ADA5C90}" type="presParOf" srcId="{E1515AFA-4484-4185-A6DD-12AF3B67632D}" destId="{625A4245-9378-4FEA-BBDE-29D736AA08DB}" srcOrd="1" destOrd="0" presId="urn:microsoft.com/office/officeart/2005/8/layout/hList7"/>
    <dgm:cxn modelId="{CB4EE94D-86ED-4875-B6E8-BEE7801AEA68}" type="presParOf" srcId="{E1515AFA-4484-4185-A6DD-12AF3B67632D}" destId="{3DA3BAAE-9537-4977-8D14-66FD89D4D9B3}" srcOrd="2" destOrd="0" presId="urn:microsoft.com/office/officeart/2005/8/layout/hList7"/>
    <dgm:cxn modelId="{90724D47-5F64-4E82-857F-EC755F569C12}" type="presParOf" srcId="{E1515AFA-4484-4185-A6DD-12AF3B67632D}" destId="{AEE00946-FF1D-44FF-A23C-35D526E5CC78}" srcOrd="3" destOrd="0" presId="urn:microsoft.com/office/officeart/2005/8/layout/hList7"/>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68D956C-4E99-4859-84C1-57691E186069}" type="doc">
      <dgm:prSet loTypeId="urn:microsoft.com/office/officeart/2008/layout/IncreasingCircleProcess" loCatId="process" qsTypeId="urn:microsoft.com/office/officeart/2005/8/quickstyle/simple1" qsCatId="simple" csTypeId="urn:microsoft.com/office/officeart/2005/8/colors/colorful3" csCatId="colorful" phldr="1"/>
      <dgm:spPr/>
      <dgm:t>
        <a:bodyPr/>
        <a:lstStyle/>
        <a:p>
          <a:endParaRPr lang="en-GB"/>
        </a:p>
      </dgm:t>
    </dgm:pt>
    <dgm:pt modelId="{708E33DF-8175-4C6D-989F-C9B7D4EB64C5}">
      <dgm:prSet custT="1"/>
      <dgm:spPr/>
      <dgm:t>
        <a:bodyPr/>
        <a:lstStyle/>
        <a:p>
          <a:pPr rtl="0"/>
          <a:r>
            <a:rPr lang="en-US" sz="1800"/>
            <a:t>(1) dividing the class into teams. </a:t>
          </a:r>
          <a:endParaRPr lang="en-GB" sz="1800"/>
        </a:p>
      </dgm:t>
    </dgm:pt>
    <dgm:pt modelId="{0A8BFBAA-15B1-47AC-8F7C-BA4896383D56}" type="parTrans" cxnId="{2BE0ECF4-61F2-4AEF-8CCF-ADB00B252BD3}">
      <dgm:prSet/>
      <dgm:spPr/>
      <dgm:t>
        <a:bodyPr/>
        <a:lstStyle/>
        <a:p>
          <a:endParaRPr lang="en-GB" sz="2000"/>
        </a:p>
      </dgm:t>
    </dgm:pt>
    <dgm:pt modelId="{DDE9BDC4-BEDF-416F-A985-C958488A57C3}" type="sibTrans" cxnId="{2BE0ECF4-61F2-4AEF-8CCF-ADB00B252BD3}">
      <dgm:prSet/>
      <dgm:spPr/>
      <dgm:t>
        <a:bodyPr/>
        <a:lstStyle/>
        <a:p>
          <a:endParaRPr lang="en-GB" sz="2000"/>
        </a:p>
      </dgm:t>
    </dgm:pt>
    <dgm:pt modelId="{32F1C1D9-6574-4198-A9C6-7FED35E47125}">
      <dgm:prSet custT="1"/>
      <dgm:spPr/>
      <dgm:t>
        <a:bodyPr/>
        <a:lstStyle/>
        <a:p>
          <a:pPr rtl="0"/>
          <a:r>
            <a:rPr lang="en-US" sz="1800" dirty="0"/>
            <a:t>(2) setting criteria for winning. </a:t>
          </a:r>
          <a:endParaRPr lang="en-GB" sz="1800" dirty="0"/>
        </a:p>
      </dgm:t>
    </dgm:pt>
    <dgm:pt modelId="{330E9A10-199E-42CC-A987-F45210872FC7}" type="parTrans" cxnId="{59FED929-FDA5-41F6-B4A1-68A191892C7E}">
      <dgm:prSet/>
      <dgm:spPr/>
      <dgm:t>
        <a:bodyPr/>
        <a:lstStyle/>
        <a:p>
          <a:endParaRPr lang="en-GB" sz="2000"/>
        </a:p>
      </dgm:t>
    </dgm:pt>
    <dgm:pt modelId="{E6BBEE1E-49A5-4E04-8649-EFD3C34D595C}" type="sibTrans" cxnId="{59FED929-FDA5-41F6-B4A1-68A191892C7E}">
      <dgm:prSet/>
      <dgm:spPr/>
      <dgm:t>
        <a:bodyPr/>
        <a:lstStyle/>
        <a:p>
          <a:endParaRPr lang="en-GB" sz="2000"/>
        </a:p>
      </dgm:t>
    </dgm:pt>
    <dgm:pt modelId="{85A01E71-5DD1-4818-97E6-0977700EE879}">
      <dgm:prSet custT="1"/>
      <dgm:spPr/>
      <dgm:t>
        <a:bodyPr/>
        <a:lstStyle/>
        <a:p>
          <a:pPr rtl="0"/>
          <a:r>
            <a:rPr lang="en-US" sz="1800" dirty="0"/>
            <a:t>(3) reinforcement for the winning team</a:t>
          </a:r>
          <a:endParaRPr lang="en-GB" sz="1800" dirty="0"/>
        </a:p>
      </dgm:t>
    </dgm:pt>
    <dgm:pt modelId="{17B56356-ADDE-4EE8-BCFF-01BDC55B6A52}" type="parTrans" cxnId="{038817F8-758E-473B-B1D3-ACF2330927BC}">
      <dgm:prSet/>
      <dgm:spPr/>
      <dgm:t>
        <a:bodyPr/>
        <a:lstStyle/>
        <a:p>
          <a:endParaRPr lang="en-GB" sz="2000"/>
        </a:p>
      </dgm:t>
    </dgm:pt>
    <dgm:pt modelId="{65458BA6-F444-497E-A328-818D20BECBA9}" type="sibTrans" cxnId="{038817F8-758E-473B-B1D3-ACF2330927BC}">
      <dgm:prSet/>
      <dgm:spPr/>
      <dgm:t>
        <a:bodyPr/>
        <a:lstStyle/>
        <a:p>
          <a:endParaRPr lang="en-GB" sz="2000"/>
        </a:p>
      </dgm:t>
    </dgm:pt>
    <dgm:pt modelId="{F43FC94B-2FA2-4DD6-AD05-50387DFBF305}" type="pres">
      <dgm:prSet presAssocID="{868D956C-4E99-4859-84C1-57691E186069}" presName="Name0" presStyleCnt="0">
        <dgm:presLayoutVars>
          <dgm:chMax val="7"/>
          <dgm:chPref val="7"/>
          <dgm:dir/>
          <dgm:animOne val="branch"/>
          <dgm:animLvl val="lvl"/>
        </dgm:presLayoutVars>
      </dgm:prSet>
      <dgm:spPr/>
    </dgm:pt>
    <dgm:pt modelId="{DE55869B-678F-41B9-9829-0B196E301D42}" type="pres">
      <dgm:prSet presAssocID="{708E33DF-8175-4C6D-989F-C9B7D4EB64C5}" presName="composite" presStyleCnt="0"/>
      <dgm:spPr/>
    </dgm:pt>
    <dgm:pt modelId="{EA8B8BAC-6D16-4A6F-B91D-1D649C417C2B}" type="pres">
      <dgm:prSet presAssocID="{708E33DF-8175-4C6D-989F-C9B7D4EB64C5}" presName="BackAccent" presStyleLbl="bgShp" presStyleIdx="0" presStyleCnt="3"/>
      <dgm:spPr/>
    </dgm:pt>
    <dgm:pt modelId="{2747A0E3-D09D-4E0C-A639-4C9370E018E4}" type="pres">
      <dgm:prSet presAssocID="{708E33DF-8175-4C6D-989F-C9B7D4EB64C5}" presName="Accent" presStyleLbl="alignNode1" presStyleIdx="0" presStyleCnt="3"/>
      <dgm:spPr/>
    </dgm:pt>
    <dgm:pt modelId="{B3D691E9-CA6B-43D7-B0AE-BBB619035009}" type="pres">
      <dgm:prSet presAssocID="{708E33DF-8175-4C6D-989F-C9B7D4EB64C5}" presName="Child" presStyleLbl="revTx" presStyleIdx="0" presStyleCnt="3">
        <dgm:presLayoutVars>
          <dgm:chMax val="0"/>
          <dgm:chPref val="0"/>
          <dgm:bulletEnabled val="1"/>
        </dgm:presLayoutVars>
      </dgm:prSet>
      <dgm:spPr/>
    </dgm:pt>
    <dgm:pt modelId="{4272F28B-7A6B-4C51-ADCC-80D90DD8283A}" type="pres">
      <dgm:prSet presAssocID="{708E33DF-8175-4C6D-989F-C9B7D4EB64C5}" presName="Parent" presStyleLbl="revTx" presStyleIdx="0" presStyleCnt="3">
        <dgm:presLayoutVars>
          <dgm:chMax val="1"/>
          <dgm:chPref val="1"/>
          <dgm:bulletEnabled val="1"/>
        </dgm:presLayoutVars>
      </dgm:prSet>
      <dgm:spPr/>
    </dgm:pt>
    <dgm:pt modelId="{F5C7F2FB-11E7-4C7E-8AC3-263B15CE6F76}" type="pres">
      <dgm:prSet presAssocID="{DDE9BDC4-BEDF-416F-A985-C958488A57C3}" presName="sibTrans" presStyleCnt="0"/>
      <dgm:spPr/>
    </dgm:pt>
    <dgm:pt modelId="{B3C83BD5-14ED-4299-A503-A542B208FE8C}" type="pres">
      <dgm:prSet presAssocID="{32F1C1D9-6574-4198-A9C6-7FED35E47125}" presName="composite" presStyleCnt="0"/>
      <dgm:spPr/>
    </dgm:pt>
    <dgm:pt modelId="{E0E7B2C5-3B98-4EC5-B51C-18C7205AA145}" type="pres">
      <dgm:prSet presAssocID="{32F1C1D9-6574-4198-A9C6-7FED35E47125}" presName="BackAccent" presStyleLbl="bgShp" presStyleIdx="1" presStyleCnt="3"/>
      <dgm:spPr/>
    </dgm:pt>
    <dgm:pt modelId="{4B5B3C93-7B51-4E69-9333-EB9892A4DAAB}" type="pres">
      <dgm:prSet presAssocID="{32F1C1D9-6574-4198-A9C6-7FED35E47125}" presName="Accent" presStyleLbl="alignNode1" presStyleIdx="1" presStyleCnt="3"/>
      <dgm:spPr/>
    </dgm:pt>
    <dgm:pt modelId="{510448AE-F905-4E31-8105-9D02CAD97B9C}" type="pres">
      <dgm:prSet presAssocID="{32F1C1D9-6574-4198-A9C6-7FED35E47125}" presName="Child" presStyleLbl="revTx" presStyleIdx="0" presStyleCnt="3">
        <dgm:presLayoutVars>
          <dgm:chMax val="0"/>
          <dgm:chPref val="0"/>
          <dgm:bulletEnabled val="1"/>
        </dgm:presLayoutVars>
      </dgm:prSet>
      <dgm:spPr/>
    </dgm:pt>
    <dgm:pt modelId="{D4965002-AE57-4470-984A-16A3BB4AA3F7}" type="pres">
      <dgm:prSet presAssocID="{32F1C1D9-6574-4198-A9C6-7FED35E47125}" presName="Parent" presStyleLbl="revTx" presStyleIdx="1" presStyleCnt="3">
        <dgm:presLayoutVars>
          <dgm:chMax val="1"/>
          <dgm:chPref val="1"/>
          <dgm:bulletEnabled val="1"/>
        </dgm:presLayoutVars>
      </dgm:prSet>
      <dgm:spPr/>
    </dgm:pt>
    <dgm:pt modelId="{46763850-1E09-4421-9C11-149DF598531A}" type="pres">
      <dgm:prSet presAssocID="{E6BBEE1E-49A5-4E04-8649-EFD3C34D595C}" presName="sibTrans" presStyleCnt="0"/>
      <dgm:spPr/>
    </dgm:pt>
    <dgm:pt modelId="{E4372C33-F440-4F44-8E5E-FF4C6E1FEAD3}" type="pres">
      <dgm:prSet presAssocID="{85A01E71-5DD1-4818-97E6-0977700EE879}" presName="composite" presStyleCnt="0"/>
      <dgm:spPr/>
    </dgm:pt>
    <dgm:pt modelId="{CB147145-3A84-4110-B9F6-8F34D908FBE7}" type="pres">
      <dgm:prSet presAssocID="{85A01E71-5DD1-4818-97E6-0977700EE879}" presName="BackAccent" presStyleLbl="bgShp" presStyleIdx="2" presStyleCnt="3"/>
      <dgm:spPr/>
    </dgm:pt>
    <dgm:pt modelId="{ED3A2408-1294-4308-9DB9-B70856232499}" type="pres">
      <dgm:prSet presAssocID="{85A01E71-5DD1-4818-97E6-0977700EE879}" presName="Accent" presStyleLbl="alignNode1" presStyleIdx="2" presStyleCnt="3"/>
      <dgm:spPr/>
    </dgm:pt>
    <dgm:pt modelId="{1D2EA695-BA16-45D4-9EFE-897C1243AA72}" type="pres">
      <dgm:prSet presAssocID="{85A01E71-5DD1-4818-97E6-0977700EE879}" presName="Child" presStyleLbl="revTx" presStyleIdx="1" presStyleCnt="3">
        <dgm:presLayoutVars>
          <dgm:chMax val="0"/>
          <dgm:chPref val="0"/>
          <dgm:bulletEnabled val="1"/>
        </dgm:presLayoutVars>
      </dgm:prSet>
      <dgm:spPr/>
    </dgm:pt>
    <dgm:pt modelId="{E1B76A1E-6345-4B7A-B5C5-BDE7FAFFDF5C}" type="pres">
      <dgm:prSet presAssocID="{85A01E71-5DD1-4818-97E6-0977700EE879}" presName="Parent" presStyleLbl="revTx" presStyleIdx="2" presStyleCnt="3" custLinFactNeighborX="184" custLinFactNeighborY="21909">
        <dgm:presLayoutVars>
          <dgm:chMax val="1"/>
          <dgm:chPref val="1"/>
          <dgm:bulletEnabled val="1"/>
        </dgm:presLayoutVars>
      </dgm:prSet>
      <dgm:spPr/>
    </dgm:pt>
  </dgm:ptLst>
  <dgm:cxnLst>
    <dgm:cxn modelId="{42AA8A21-55E5-4431-BA4D-11F5C0D51DAB}" type="presOf" srcId="{32F1C1D9-6574-4198-A9C6-7FED35E47125}" destId="{D4965002-AE57-4470-984A-16A3BB4AA3F7}" srcOrd="0" destOrd="0" presId="urn:microsoft.com/office/officeart/2008/layout/IncreasingCircleProcess"/>
    <dgm:cxn modelId="{3E1B3C24-0185-402E-8226-C6113EAF0750}" type="presOf" srcId="{868D956C-4E99-4859-84C1-57691E186069}" destId="{F43FC94B-2FA2-4DD6-AD05-50387DFBF305}" srcOrd="0" destOrd="0" presId="urn:microsoft.com/office/officeart/2008/layout/IncreasingCircleProcess"/>
    <dgm:cxn modelId="{59FED929-FDA5-41F6-B4A1-68A191892C7E}" srcId="{868D956C-4E99-4859-84C1-57691E186069}" destId="{32F1C1D9-6574-4198-A9C6-7FED35E47125}" srcOrd="1" destOrd="0" parTransId="{330E9A10-199E-42CC-A987-F45210872FC7}" sibTransId="{E6BBEE1E-49A5-4E04-8649-EFD3C34D595C}"/>
    <dgm:cxn modelId="{FB5A6547-EEDB-4BCC-821A-906696DC06A7}" type="presOf" srcId="{85A01E71-5DD1-4818-97E6-0977700EE879}" destId="{E1B76A1E-6345-4B7A-B5C5-BDE7FAFFDF5C}" srcOrd="0" destOrd="0" presId="urn:microsoft.com/office/officeart/2008/layout/IncreasingCircleProcess"/>
    <dgm:cxn modelId="{4802A794-03FF-4F74-9FE7-D7477DCF03A4}" type="presOf" srcId="{708E33DF-8175-4C6D-989F-C9B7D4EB64C5}" destId="{4272F28B-7A6B-4C51-ADCC-80D90DD8283A}" srcOrd="0" destOrd="0" presId="urn:microsoft.com/office/officeart/2008/layout/IncreasingCircleProcess"/>
    <dgm:cxn modelId="{2BE0ECF4-61F2-4AEF-8CCF-ADB00B252BD3}" srcId="{868D956C-4E99-4859-84C1-57691E186069}" destId="{708E33DF-8175-4C6D-989F-C9B7D4EB64C5}" srcOrd="0" destOrd="0" parTransId="{0A8BFBAA-15B1-47AC-8F7C-BA4896383D56}" sibTransId="{DDE9BDC4-BEDF-416F-A985-C958488A57C3}"/>
    <dgm:cxn modelId="{038817F8-758E-473B-B1D3-ACF2330927BC}" srcId="{868D956C-4E99-4859-84C1-57691E186069}" destId="{85A01E71-5DD1-4818-97E6-0977700EE879}" srcOrd="2" destOrd="0" parTransId="{17B56356-ADDE-4EE8-BCFF-01BDC55B6A52}" sibTransId="{65458BA6-F444-497E-A328-818D20BECBA9}"/>
    <dgm:cxn modelId="{990439ED-7F67-44F8-8F3B-3E8724CA72B6}" type="presParOf" srcId="{F43FC94B-2FA2-4DD6-AD05-50387DFBF305}" destId="{DE55869B-678F-41B9-9829-0B196E301D42}" srcOrd="0" destOrd="0" presId="urn:microsoft.com/office/officeart/2008/layout/IncreasingCircleProcess"/>
    <dgm:cxn modelId="{28C5EFB6-1602-4F64-A8CC-2DD5440004ED}" type="presParOf" srcId="{DE55869B-678F-41B9-9829-0B196E301D42}" destId="{EA8B8BAC-6D16-4A6F-B91D-1D649C417C2B}" srcOrd="0" destOrd="0" presId="urn:microsoft.com/office/officeart/2008/layout/IncreasingCircleProcess"/>
    <dgm:cxn modelId="{97E1B53E-F288-4A52-90C0-B5699D33CFE6}" type="presParOf" srcId="{DE55869B-678F-41B9-9829-0B196E301D42}" destId="{2747A0E3-D09D-4E0C-A639-4C9370E018E4}" srcOrd="1" destOrd="0" presId="urn:microsoft.com/office/officeart/2008/layout/IncreasingCircleProcess"/>
    <dgm:cxn modelId="{68261B9D-E5CF-4B34-980A-47776F7AB603}" type="presParOf" srcId="{DE55869B-678F-41B9-9829-0B196E301D42}" destId="{B3D691E9-CA6B-43D7-B0AE-BBB619035009}" srcOrd="2" destOrd="0" presId="urn:microsoft.com/office/officeart/2008/layout/IncreasingCircleProcess"/>
    <dgm:cxn modelId="{4F582A41-FF43-4F93-AEC7-E5816E1DCD9B}" type="presParOf" srcId="{DE55869B-678F-41B9-9829-0B196E301D42}" destId="{4272F28B-7A6B-4C51-ADCC-80D90DD8283A}" srcOrd="3" destOrd="0" presId="urn:microsoft.com/office/officeart/2008/layout/IncreasingCircleProcess"/>
    <dgm:cxn modelId="{A104CE73-90FD-404A-8A32-95ADAF8CB843}" type="presParOf" srcId="{F43FC94B-2FA2-4DD6-AD05-50387DFBF305}" destId="{F5C7F2FB-11E7-4C7E-8AC3-263B15CE6F76}" srcOrd="1" destOrd="0" presId="urn:microsoft.com/office/officeart/2008/layout/IncreasingCircleProcess"/>
    <dgm:cxn modelId="{7C414521-A1B8-4794-A9C5-CEAD1EC7E185}" type="presParOf" srcId="{F43FC94B-2FA2-4DD6-AD05-50387DFBF305}" destId="{B3C83BD5-14ED-4299-A503-A542B208FE8C}" srcOrd="2" destOrd="0" presId="urn:microsoft.com/office/officeart/2008/layout/IncreasingCircleProcess"/>
    <dgm:cxn modelId="{B603005D-088B-47F0-81D6-EE3BCD607AF0}" type="presParOf" srcId="{B3C83BD5-14ED-4299-A503-A542B208FE8C}" destId="{E0E7B2C5-3B98-4EC5-B51C-18C7205AA145}" srcOrd="0" destOrd="0" presId="urn:microsoft.com/office/officeart/2008/layout/IncreasingCircleProcess"/>
    <dgm:cxn modelId="{F6B5A381-AA01-4C34-91B0-F2D39DB88776}" type="presParOf" srcId="{B3C83BD5-14ED-4299-A503-A542B208FE8C}" destId="{4B5B3C93-7B51-4E69-9333-EB9892A4DAAB}" srcOrd="1" destOrd="0" presId="urn:microsoft.com/office/officeart/2008/layout/IncreasingCircleProcess"/>
    <dgm:cxn modelId="{D2371359-33B4-410A-B9C9-E4A4DFF0E772}" type="presParOf" srcId="{B3C83BD5-14ED-4299-A503-A542B208FE8C}" destId="{510448AE-F905-4E31-8105-9D02CAD97B9C}" srcOrd="2" destOrd="0" presId="urn:microsoft.com/office/officeart/2008/layout/IncreasingCircleProcess"/>
    <dgm:cxn modelId="{535D3A95-6E47-4D30-A7EB-3BF6F03E6B7B}" type="presParOf" srcId="{B3C83BD5-14ED-4299-A503-A542B208FE8C}" destId="{D4965002-AE57-4470-984A-16A3BB4AA3F7}" srcOrd="3" destOrd="0" presId="urn:microsoft.com/office/officeart/2008/layout/IncreasingCircleProcess"/>
    <dgm:cxn modelId="{551F17CE-92E7-415A-AA87-E7AFF0A402AC}" type="presParOf" srcId="{F43FC94B-2FA2-4DD6-AD05-50387DFBF305}" destId="{46763850-1E09-4421-9C11-149DF598531A}" srcOrd="3" destOrd="0" presId="urn:microsoft.com/office/officeart/2008/layout/IncreasingCircleProcess"/>
    <dgm:cxn modelId="{BFC9E55F-CDF3-4ABA-997D-609AC9891C4C}" type="presParOf" srcId="{F43FC94B-2FA2-4DD6-AD05-50387DFBF305}" destId="{E4372C33-F440-4F44-8E5E-FF4C6E1FEAD3}" srcOrd="4" destOrd="0" presId="urn:microsoft.com/office/officeart/2008/layout/IncreasingCircleProcess"/>
    <dgm:cxn modelId="{88AFD4F7-D7D1-4093-84B7-ADA47067FBE0}" type="presParOf" srcId="{E4372C33-F440-4F44-8E5E-FF4C6E1FEAD3}" destId="{CB147145-3A84-4110-B9F6-8F34D908FBE7}" srcOrd="0" destOrd="0" presId="urn:microsoft.com/office/officeart/2008/layout/IncreasingCircleProcess"/>
    <dgm:cxn modelId="{183DD557-EBC4-4393-874F-23BCA934B42C}" type="presParOf" srcId="{E4372C33-F440-4F44-8E5E-FF4C6E1FEAD3}" destId="{ED3A2408-1294-4308-9DB9-B70856232499}" srcOrd="1" destOrd="0" presId="urn:microsoft.com/office/officeart/2008/layout/IncreasingCircleProcess"/>
    <dgm:cxn modelId="{9ED6AD68-2854-4A7D-81F5-AD9B2A4FA7C0}" type="presParOf" srcId="{E4372C33-F440-4F44-8E5E-FF4C6E1FEAD3}" destId="{1D2EA695-BA16-45D4-9EFE-897C1243AA72}" srcOrd="2" destOrd="0" presId="urn:microsoft.com/office/officeart/2008/layout/IncreasingCircleProcess"/>
    <dgm:cxn modelId="{A3B9FE61-99C6-4BBD-980A-2349AC94C213}" type="presParOf" srcId="{E4372C33-F440-4F44-8E5E-FF4C6E1FEAD3}" destId="{E1B76A1E-6345-4B7A-B5C5-BDE7FAFFDF5C}" srcOrd="3" destOrd="0" presId="urn:microsoft.com/office/officeart/2008/layout/IncreasingCircle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79D48E8-F69D-492B-9DEF-49AC374254B7}" type="doc">
      <dgm:prSet loTypeId="urn:microsoft.com/office/officeart/2008/layout/LinedList" loCatId="list" qsTypeId="urn:microsoft.com/office/officeart/2005/8/quickstyle/simple1" qsCatId="simple" csTypeId="urn:microsoft.com/office/officeart/2005/8/colors/colorful5" csCatId="colorful" phldr="1"/>
      <dgm:spPr/>
      <dgm:t>
        <a:bodyPr/>
        <a:lstStyle/>
        <a:p>
          <a:endParaRPr lang="en-GB"/>
        </a:p>
      </dgm:t>
    </dgm:pt>
    <dgm:pt modelId="{9F6DC74B-BAB7-46A0-A354-3B8EF02D7CDB}">
      <dgm:prSet custT="1"/>
      <dgm:spPr/>
      <dgm:t>
        <a:bodyPr/>
        <a:lstStyle/>
        <a:p>
          <a:pPr rtl="0"/>
          <a:r>
            <a:rPr lang="en-US" sz="1600" dirty="0"/>
            <a:t>Teachers </a:t>
          </a:r>
          <a:r>
            <a:rPr lang="en-US" sz="1600" b="1" dirty="0"/>
            <a:t>announce the rules of the game </a:t>
          </a:r>
          <a:r>
            <a:rPr lang="en-US" sz="1600" dirty="0"/>
            <a:t>to students such as “no talking” and “no out-of-seat”. All of the rules are labeled as “the good things we all want.”</a:t>
          </a:r>
          <a:endParaRPr lang="en-GB" sz="1600" dirty="0"/>
        </a:p>
      </dgm:t>
    </dgm:pt>
    <dgm:pt modelId="{5DE4D756-C7B4-44C7-B0DE-4610F882F759}" type="parTrans" cxnId="{CE27D076-9684-4F12-B859-B4FE8F4CCE40}">
      <dgm:prSet/>
      <dgm:spPr/>
      <dgm:t>
        <a:bodyPr/>
        <a:lstStyle/>
        <a:p>
          <a:endParaRPr lang="en-GB" sz="1600"/>
        </a:p>
      </dgm:t>
    </dgm:pt>
    <dgm:pt modelId="{57B74D47-50E9-4101-B45C-19211A4092F1}" type="sibTrans" cxnId="{CE27D076-9684-4F12-B859-B4FE8F4CCE40}">
      <dgm:prSet/>
      <dgm:spPr/>
      <dgm:t>
        <a:bodyPr/>
        <a:lstStyle/>
        <a:p>
          <a:endParaRPr lang="en-GB" sz="1600"/>
        </a:p>
      </dgm:t>
    </dgm:pt>
    <dgm:pt modelId="{FCE0F920-18EC-4B9D-B03C-CFACB8FE6FDE}">
      <dgm:prSet custT="1"/>
      <dgm:spPr/>
      <dgm:t>
        <a:bodyPr/>
        <a:lstStyle/>
        <a:p>
          <a:pPr rtl="0"/>
          <a:r>
            <a:rPr lang="en-US" sz="1600" dirty="0"/>
            <a:t>Teachers elicit and combine students’ descriptions of </a:t>
          </a:r>
          <a:r>
            <a:rPr lang="en-US" sz="1600" dirty="0" err="1"/>
            <a:t>behaviours</a:t>
          </a:r>
          <a:r>
            <a:rPr lang="en-US" sz="1600" dirty="0"/>
            <a:t> that would interfere with desirable outcomes and label those negative </a:t>
          </a:r>
          <a:r>
            <a:rPr lang="en-US" sz="1600" dirty="0" err="1"/>
            <a:t>behaviours</a:t>
          </a:r>
          <a:r>
            <a:rPr lang="en-US" sz="1600" dirty="0"/>
            <a:t> as “</a:t>
          </a:r>
          <a:r>
            <a:rPr lang="en-US" sz="1600" b="1" dirty="0"/>
            <a:t>fouls.</a:t>
          </a:r>
          <a:r>
            <a:rPr lang="en-US" sz="1600" dirty="0"/>
            <a:t>”</a:t>
          </a:r>
          <a:endParaRPr lang="en-GB" sz="1600" dirty="0"/>
        </a:p>
      </dgm:t>
    </dgm:pt>
    <dgm:pt modelId="{51EF6A9E-21C6-45A5-B9A6-8C2F07CA8C36}" type="parTrans" cxnId="{27F3E006-B7F8-40EA-8088-63CE240F9EDA}">
      <dgm:prSet/>
      <dgm:spPr/>
      <dgm:t>
        <a:bodyPr/>
        <a:lstStyle/>
        <a:p>
          <a:endParaRPr lang="en-GB" sz="1600"/>
        </a:p>
      </dgm:t>
    </dgm:pt>
    <dgm:pt modelId="{A7330B09-0139-40AE-8EE3-20C411C9A898}" type="sibTrans" cxnId="{27F3E006-B7F8-40EA-8088-63CE240F9EDA}">
      <dgm:prSet/>
      <dgm:spPr/>
      <dgm:t>
        <a:bodyPr/>
        <a:lstStyle/>
        <a:p>
          <a:endParaRPr lang="en-GB" sz="1600"/>
        </a:p>
      </dgm:t>
    </dgm:pt>
    <dgm:pt modelId="{CD6B7A2F-7650-4A18-B2A3-438E6C2DC80A}">
      <dgm:prSet custT="1"/>
      <dgm:spPr/>
      <dgm:t>
        <a:bodyPr/>
        <a:lstStyle/>
        <a:p>
          <a:pPr rtl="0"/>
          <a:r>
            <a:rPr lang="en-US" sz="1600" dirty="0"/>
            <a:t>Teachers provide </a:t>
          </a:r>
          <a:r>
            <a:rPr lang="en-US" sz="1600" b="1" dirty="0"/>
            <a:t>examples of both (the good things and fouls) </a:t>
          </a:r>
          <a:r>
            <a:rPr lang="en-US" sz="1600" dirty="0"/>
            <a:t>which are presented physically and in words for the children to form a generalized concept.</a:t>
          </a:r>
          <a:endParaRPr lang="en-GB" sz="1600" dirty="0"/>
        </a:p>
      </dgm:t>
    </dgm:pt>
    <dgm:pt modelId="{E8B47178-8715-43B4-9E31-ED7E749B57D9}" type="parTrans" cxnId="{D4DAA1F7-2499-41D3-8EDA-16C6875AE3ED}">
      <dgm:prSet/>
      <dgm:spPr/>
      <dgm:t>
        <a:bodyPr/>
        <a:lstStyle/>
        <a:p>
          <a:endParaRPr lang="en-GB" sz="1600"/>
        </a:p>
      </dgm:t>
    </dgm:pt>
    <dgm:pt modelId="{191E0B82-F197-4F43-90C9-CC260700D879}" type="sibTrans" cxnId="{D4DAA1F7-2499-41D3-8EDA-16C6875AE3ED}">
      <dgm:prSet/>
      <dgm:spPr/>
      <dgm:t>
        <a:bodyPr/>
        <a:lstStyle/>
        <a:p>
          <a:endParaRPr lang="en-GB" sz="1600"/>
        </a:p>
      </dgm:t>
    </dgm:pt>
    <dgm:pt modelId="{E65B96A8-963A-4ED7-AD0A-8A4C91A1761C}">
      <dgm:prSet custT="1"/>
      <dgm:spPr/>
      <dgm:t>
        <a:bodyPr/>
        <a:lstStyle/>
        <a:p>
          <a:pPr rtl="0"/>
          <a:r>
            <a:rPr lang="en-US" sz="1600" dirty="0"/>
            <a:t>Teachers explain that the game is played at intervals. The duration of the game should base on the </a:t>
          </a:r>
          <a:r>
            <a:rPr lang="en-US" sz="1600" b="1" dirty="0"/>
            <a:t>length of academic period. </a:t>
          </a:r>
          <a:endParaRPr lang="en-GB" sz="1600" b="1" dirty="0"/>
        </a:p>
      </dgm:t>
    </dgm:pt>
    <dgm:pt modelId="{9C7FF380-1699-4728-AB61-61510150DF2C}" type="parTrans" cxnId="{ED4237A3-C218-4E34-969D-801F1E4F15F4}">
      <dgm:prSet/>
      <dgm:spPr/>
      <dgm:t>
        <a:bodyPr/>
        <a:lstStyle/>
        <a:p>
          <a:endParaRPr lang="en-GB" sz="1600"/>
        </a:p>
      </dgm:t>
    </dgm:pt>
    <dgm:pt modelId="{4933C499-994F-4A4A-980A-EFCF7EAB6968}" type="sibTrans" cxnId="{ED4237A3-C218-4E34-969D-801F1E4F15F4}">
      <dgm:prSet/>
      <dgm:spPr/>
      <dgm:t>
        <a:bodyPr/>
        <a:lstStyle/>
        <a:p>
          <a:endParaRPr lang="en-GB" sz="1600"/>
        </a:p>
      </dgm:t>
    </dgm:pt>
    <dgm:pt modelId="{D1CC3484-854D-44F4-9928-D3A3C6CBA2AD}">
      <dgm:prSet custT="1"/>
      <dgm:spPr/>
      <dgm:t>
        <a:bodyPr/>
        <a:lstStyle/>
        <a:p>
          <a:pPr rtl="0"/>
          <a:r>
            <a:rPr lang="en-US" sz="1600" dirty="0"/>
            <a:t>Teachers divide the group into </a:t>
          </a:r>
          <a:r>
            <a:rPr lang="en-US" sz="1600" b="1" dirty="0"/>
            <a:t>teams and explain that a team may win the game by having the fewest fouls </a:t>
          </a:r>
          <a:r>
            <a:rPr lang="en-US" sz="1600" dirty="0"/>
            <a:t>(or fouls is below a criterion, so enabling multiple winners).</a:t>
          </a:r>
          <a:endParaRPr lang="en-GB" sz="1600" dirty="0"/>
        </a:p>
      </dgm:t>
    </dgm:pt>
    <dgm:pt modelId="{E860660C-F1A6-48FD-920C-972E2CE30FEF}" type="parTrans" cxnId="{B84070D2-13DC-42B2-88A4-5FFC90662FE7}">
      <dgm:prSet/>
      <dgm:spPr/>
      <dgm:t>
        <a:bodyPr/>
        <a:lstStyle/>
        <a:p>
          <a:endParaRPr lang="en-GB" sz="1600"/>
        </a:p>
      </dgm:t>
    </dgm:pt>
    <dgm:pt modelId="{FF589A6E-87A8-4B7C-8338-6128D9131C00}" type="sibTrans" cxnId="{B84070D2-13DC-42B2-88A4-5FFC90662FE7}">
      <dgm:prSet/>
      <dgm:spPr/>
      <dgm:t>
        <a:bodyPr/>
        <a:lstStyle/>
        <a:p>
          <a:endParaRPr lang="en-GB" sz="1600"/>
        </a:p>
      </dgm:t>
    </dgm:pt>
    <dgm:pt modelId="{FE6C5402-BA49-46A7-8CC8-CEE31A12264B}">
      <dgm:prSet custT="1"/>
      <dgm:spPr/>
      <dgm:t>
        <a:bodyPr/>
        <a:lstStyle/>
        <a:p>
          <a:pPr rtl="0"/>
          <a:r>
            <a:rPr lang="en-US" sz="1600" dirty="0"/>
            <a:t>The team wins the game can get the prize. </a:t>
          </a:r>
          <a:r>
            <a:rPr lang="en-US" sz="1600" b="1" dirty="0"/>
            <a:t>The prize (</a:t>
          </a:r>
          <a:r>
            <a:rPr lang="en-US" sz="1600" b="1" dirty="0" err="1"/>
            <a:t>reinforcer</a:t>
          </a:r>
          <a:r>
            <a:rPr lang="en-US" sz="1600" b="1" dirty="0"/>
            <a:t>) could occur naturally in the school setting. </a:t>
          </a:r>
          <a:endParaRPr lang="en-GB" sz="1600" b="1" dirty="0"/>
        </a:p>
      </dgm:t>
    </dgm:pt>
    <dgm:pt modelId="{A6F12B8E-DFCD-4406-9B83-3F3D38FDA143}" type="parTrans" cxnId="{AFBE15E4-7D0D-4DEF-8C7E-6FE7FD3CCD9B}">
      <dgm:prSet/>
      <dgm:spPr/>
      <dgm:t>
        <a:bodyPr/>
        <a:lstStyle/>
        <a:p>
          <a:endParaRPr lang="en-GB" sz="1600"/>
        </a:p>
      </dgm:t>
    </dgm:pt>
    <dgm:pt modelId="{4383AF12-B1DA-497E-9EE7-EFCAF6078506}" type="sibTrans" cxnId="{AFBE15E4-7D0D-4DEF-8C7E-6FE7FD3CCD9B}">
      <dgm:prSet/>
      <dgm:spPr/>
      <dgm:t>
        <a:bodyPr/>
        <a:lstStyle/>
        <a:p>
          <a:endParaRPr lang="en-GB" sz="1600"/>
        </a:p>
      </dgm:t>
    </dgm:pt>
    <dgm:pt modelId="{FEB89EBA-4BFF-4293-84D1-A48EA4B2672F}">
      <dgm:prSet custT="1"/>
      <dgm:spPr/>
      <dgm:t>
        <a:bodyPr/>
        <a:lstStyle/>
        <a:p>
          <a:pPr rtl="0"/>
          <a:r>
            <a:rPr lang="en-US" sz="1600" dirty="0"/>
            <a:t>A </a:t>
          </a:r>
          <a:r>
            <a:rPr lang="en-US" sz="1600" b="1" dirty="0"/>
            <a:t>scoreboard</a:t>
          </a:r>
          <a:r>
            <a:rPr lang="en-US" sz="1600" dirty="0"/>
            <a:t> should be highly visible in the classroom.</a:t>
          </a:r>
          <a:endParaRPr lang="en-GB" sz="1600" dirty="0"/>
        </a:p>
      </dgm:t>
    </dgm:pt>
    <dgm:pt modelId="{BC8CAD2F-0263-417C-9325-0072D40D78FF}" type="parTrans" cxnId="{C5CDA341-9474-4554-B01B-26014EF59383}">
      <dgm:prSet/>
      <dgm:spPr/>
      <dgm:t>
        <a:bodyPr/>
        <a:lstStyle/>
        <a:p>
          <a:endParaRPr lang="en-GB" sz="1600"/>
        </a:p>
      </dgm:t>
    </dgm:pt>
    <dgm:pt modelId="{158573B0-EE03-4653-B4E3-90CAD2DCB6AA}" type="sibTrans" cxnId="{C5CDA341-9474-4554-B01B-26014EF59383}">
      <dgm:prSet/>
      <dgm:spPr/>
      <dgm:t>
        <a:bodyPr/>
        <a:lstStyle/>
        <a:p>
          <a:endParaRPr lang="en-GB" sz="1600"/>
        </a:p>
      </dgm:t>
    </dgm:pt>
    <dgm:pt modelId="{C701C19F-5050-4DB6-884C-CB980D4D1F69}" type="pres">
      <dgm:prSet presAssocID="{779D48E8-F69D-492B-9DEF-49AC374254B7}" presName="vert0" presStyleCnt="0">
        <dgm:presLayoutVars>
          <dgm:dir/>
          <dgm:animOne val="branch"/>
          <dgm:animLvl val="lvl"/>
        </dgm:presLayoutVars>
      </dgm:prSet>
      <dgm:spPr/>
    </dgm:pt>
    <dgm:pt modelId="{B1DCD729-95E3-4DAF-909B-784D08AD4AA6}" type="pres">
      <dgm:prSet presAssocID="{9F6DC74B-BAB7-46A0-A354-3B8EF02D7CDB}" presName="thickLine" presStyleLbl="alignNode1" presStyleIdx="0" presStyleCnt="7"/>
      <dgm:spPr/>
    </dgm:pt>
    <dgm:pt modelId="{034F972A-3EA7-478A-BF9D-02A7C9F598AB}" type="pres">
      <dgm:prSet presAssocID="{9F6DC74B-BAB7-46A0-A354-3B8EF02D7CDB}" presName="horz1" presStyleCnt="0"/>
      <dgm:spPr/>
    </dgm:pt>
    <dgm:pt modelId="{912D8E57-0804-4CE7-8102-B68826E4C8E6}" type="pres">
      <dgm:prSet presAssocID="{9F6DC74B-BAB7-46A0-A354-3B8EF02D7CDB}" presName="tx1" presStyleLbl="revTx" presStyleIdx="0" presStyleCnt="7"/>
      <dgm:spPr/>
    </dgm:pt>
    <dgm:pt modelId="{C7577FE5-9373-4137-BC69-C60EE393DD0A}" type="pres">
      <dgm:prSet presAssocID="{9F6DC74B-BAB7-46A0-A354-3B8EF02D7CDB}" presName="vert1" presStyleCnt="0"/>
      <dgm:spPr/>
    </dgm:pt>
    <dgm:pt modelId="{B63F7B42-3CCD-440A-A70D-748DF73061F7}" type="pres">
      <dgm:prSet presAssocID="{FCE0F920-18EC-4B9D-B03C-CFACB8FE6FDE}" presName="thickLine" presStyleLbl="alignNode1" presStyleIdx="1" presStyleCnt="7"/>
      <dgm:spPr/>
    </dgm:pt>
    <dgm:pt modelId="{57DB4CB2-95A1-4038-B283-7242E8DA2E06}" type="pres">
      <dgm:prSet presAssocID="{FCE0F920-18EC-4B9D-B03C-CFACB8FE6FDE}" presName="horz1" presStyleCnt="0"/>
      <dgm:spPr/>
    </dgm:pt>
    <dgm:pt modelId="{06D1A117-789E-4A16-9EF5-E7B8BE372DA6}" type="pres">
      <dgm:prSet presAssocID="{FCE0F920-18EC-4B9D-B03C-CFACB8FE6FDE}" presName="tx1" presStyleLbl="revTx" presStyleIdx="1" presStyleCnt="7"/>
      <dgm:spPr/>
    </dgm:pt>
    <dgm:pt modelId="{4AFB12D2-6736-4A39-B181-A0F4355F5042}" type="pres">
      <dgm:prSet presAssocID="{FCE0F920-18EC-4B9D-B03C-CFACB8FE6FDE}" presName="vert1" presStyleCnt="0"/>
      <dgm:spPr/>
    </dgm:pt>
    <dgm:pt modelId="{39445350-C33A-4F4E-842B-981BF72B87D3}" type="pres">
      <dgm:prSet presAssocID="{CD6B7A2F-7650-4A18-B2A3-438E6C2DC80A}" presName="thickLine" presStyleLbl="alignNode1" presStyleIdx="2" presStyleCnt="7"/>
      <dgm:spPr/>
    </dgm:pt>
    <dgm:pt modelId="{BDE53507-8B75-4689-8EC5-D174D849EBBF}" type="pres">
      <dgm:prSet presAssocID="{CD6B7A2F-7650-4A18-B2A3-438E6C2DC80A}" presName="horz1" presStyleCnt="0"/>
      <dgm:spPr/>
    </dgm:pt>
    <dgm:pt modelId="{CDF6D4EA-A282-4BE8-B28B-655CEBEA251D}" type="pres">
      <dgm:prSet presAssocID="{CD6B7A2F-7650-4A18-B2A3-438E6C2DC80A}" presName="tx1" presStyleLbl="revTx" presStyleIdx="2" presStyleCnt="7"/>
      <dgm:spPr/>
    </dgm:pt>
    <dgm:pt modelId="{32E2DAC8-EEDE-4CC9-8FD3-093E028A2185}" type="pres">
      <dgm:prSet presAssocID="{CD6B7A2F-7650-4A18-B2A3-438E6C2DC80A}" presName="vert1" presStyleCnt="0"/>
      <dgm:spPr/>
    </dgm:pt>
    <dgm:pt modelId="{72C56BD6-BC94-4690-BDD4-AB618F6C8C68}" type="pres">
      <dgm:prSet presAssocID="{E65B96A8-963A-4ED7-AD0A-8A4C91A1761C}" presName="thickLine" presStyleLbl="alignNode1" presStyleIdx="3" presStyleCnt="7"/>
      <dgm:spPr/>
    </dgm:pt>
    <dgm:pt modelId="{B80E6DCC-8D68-4C43-A935-A95472B2412C}" type="pres">
      <dgm:prSet presAssocID="{E65B96A8-963A-4ED7-AD0A-8A4C91A1761C}" presName="horz1" presStyleCnt="0"/>
      <dgm:spPr/>
    </dgm:pt>
    <dgm:pt modelId="{68262149-CD2D-4878-9311-1C3DD2C95E02}" type="pres">
      <dgm:prSet presAssocID="{E65B96A8-963A-4ED7-AD0A-8A4C91A1761C}" presName="tx1" presStyleLbl="revTx" presStyleIdx="3" presStyleCnt="7"/>
      <dgm:spPr/>
    </dgm:pt>
    <dgm:pt modelId="{DEADCC7F-6588-4670-BC69-6A0A9CE65AE9}" type="pres">
      <dgm:prSet presAssocID="{E65B96A8-963A-4ED7-AD0A-8A4C91A1761C}" presName="vert1" presStyleCnt="0"/>
      <dgm:spPr/>
    </dgm:pt>
    <dgm:pt modelId="{7FD01865-1F78-4729-9008-997763B0B764}" type="pres">
      <dgm:prSet presAssocID="{D1CC3484-854D-44F4-9928-D3A3C6CBA2AD}" presName="thickLine" presStyleLbl="alignNode1" presStyleIdx="4" presStyleCnt="7"/>
      <dgm:spPr/>
    </dgm:pt>
    <dgm:pt modelId="{AB4FD8E3-9FC1-45DB-83C9-79CA4489D7A7}" type="pres">
      <dgm:prSet presAssocID="{D1CC3484-854D-44F4-9928-D3A3C6CBA2AD}" presName="horz1" presStyleCnt="0"/>
      <dgm:spPr/>
    </dgm:pt>
    <dgm:pt modelId="{49697BE6-7DCE-4F76-B260-898D44D543F1}" type="pres">
      <dgm:prSet presAssocID="{D1CC3484-854D-44F4-9928-D3A3C6CBA2AD}" presName="tx1" presStyleLbl="revTx" presStyleIdx="4" presStyleCnt="7"/>
      <dgm:spPr/>
    </dgm:pt>
    <dgm:pt modelId="{1283EC7B-4207-45B3-A279-A3B7C811DC91}" type="pres">
      <dgm:prSet presAssocID="{D1CC3484-854D-44F4-9928-D3A3C6CBA2AD}" presName="vert1" presStyleCnt="0"/>
      <dgm:spPr/>
    </dgm:pt>
    <dgm:pt modelId="{82496FC4-93C6-47D9-9ACE-CE22BFA476AA}" type="pres">
      <dgm:prSet presAssocID="{FE6C5402-BA49-46A7-8CC8-CEE31A12264B}" presName="thickLine" presStyleLbl="alignNode1" presStyleIdx="5" presStyleCnt="7"/>
      <dgm:spPr/>
    </dgm:pt>
    <dgm:pt modelId="{3D11EC26-B96E-4EF3-9599-D52C07023282}" type="pres">
      <dgm:prSet presAssocID="{FE6C5402-BA49-46A7-8CC8-CEE31A12264B}" presName="horz1" presStyleCnt="0"/>
      <dgm:spPr/>
    </dgm:pt>
    <dgm:pt modelId="{6E1764FC-7A45-4D2C-8BD0-097B033A3FA1}" type="pres">
      <dgm:prSet presAssocID="{FE6C5402-BA49-46A7-8CC8-CEE31A12264B}" presName="tx1" presStyleLbl="revTx" presStyleIdx="5" presStyleCnt="7" custLinFactNeighborY="-2058"/>
      <dgm:spPr/>
    </dgm:pt>
    <dgm:pt modelId="{AAA9DE92-0523-41D1-8BD7-63C7EFBF9408}" type="pres">
      <dgm:prSet presAssocID="{FE6C5402-BA49-46A7-8CC8-CEE31A12264B}" presName="vert1" presStyleCnt="0"/>
      <dgm:spPr/>
    </dgm:pt>
    <dgm:pt modelId="{B21BD6B1-5F40-413B-8F74-3CCE3A8B3039}" type="pres">
      <dgm:prSet presAssocID="{FEB89EBA-4BFF-4293-84D1-A48EA4B2672F}" presName="thickLine" presStyleLbl="alignNode1" presStyleIdx="6" presStyleCnt="7"/>
      <dgm:spPr/>
    </dgm:pt>
    <dgm:pt modelId="{087D529D-E041-4401-9488-DE44CC8E4238}" type="pres">
      <dgm:prSet presAssocID="{FEB89EBA-4BFF-4293-84D1-A48EA4B2672F}" presName="horz1" presStyleCnt="0"/>
      <dgm:spPr/>
    </dgm:pt>
    <dgm:pt modelId="{586DF6E2-282E-499A-A726-35EF1582678C}" type="pres">
      <dgm:prSet presAssocID="{FEB89EBA-4BFF-4293-84D1-A48EA4B2672F}" presName="tx1" presStyleLbl="revTx" presStyleIdx="6" presStyleCnt="7"/>
      <dgm:spPr/>
    </dgm:pt>
    <dgm:pt modelId="{8FB40565-52BC-4264-A397-D162C5FABA21}" type="pres">
      <dgm:prSet presAssocID="{FEB89EBA-4BFF-4293-84D1-A48EA4B2672F}" presName="vert1" presStyleCnt="0"/>
      <dgm:spPr/>
    </dgm:pt>
  </dgm:ptLst>
  <dgm:cxnLst>
    <dgm:cxn modelId="{27F3E006-B7F8-40EA-8088-63CE240F9EDA}" srcId="{779D48E8-F69D-492B-9DEF-49AC374254B7}" destId="{FCE0F920-18EC-4B9D-B03C-CFACB8FE6FDE}" srcOrd="1" destOrd="0" parTransId="{51EF6A9E-21C6-45A5-B9A6-8C2F07CA8C36}" sibTransId="{A7330B09-0139-40AE-8EE3-20C411C9A898}"/>
    <dgm:cxn modelId="{D30C5816-3189-4132-A8EC-C3D41C82865B}" type="presOf" srcId="{FEB89EBA-4BFF-4293-84D1-A48EA4B2672F}" destId="{586DF6E2-282E-499A-A726-35EF1582678C}" srcOrd="0" destOrd="0" presId="urn:microsoft.com/office/officeart/2008/layout/LinedList"/>
    <dgm:cxn modelId="{07D15360-6741-4719-8A30-44D57E3A2F7D}" type="presOf" srcId="{E65B96A8-963A-4ED7-AD0A-8A4C91A1761C}" destId="{68262149-CD2D-4878-9311-1C3DD2C95E02}" srcOrd="0" destOrd="0" presId="urn:microsoft.com/office/officeart/2008/layout/LinedList"/>
    <dgm:cxn modelId="{C5CDA341-9474-4554-B01B-26014EF59383}" srcId="{779D48E8-F69D-492B-9DEF-49AC374254B7}" destId="{FEB89EBA-4BFF-4293-84D1-A48EA4B2672F}" srcOrd="6" destOrd="0" parTransId="{BC8CAD2F-0263-417C-9325-0072D40D78FF}" sibTransId="{158573B0-EE03-4653-B4E3-90CAD2DCB6AA}"/>
    <dgm:cxn modelId="{62BB7F76-6B25-4B36-81C7-CC7256A1EB22}" type="presOf" srcId="{D1CC3484-854D-44F4-9928-D3A3C6CBA2AD}" destId="{49697BE6-7DCE-4F76-B260-898D44D543F1}" srcOrd="0" destOrd="0" presId="urn:microsoft.com/office/officeart/2008/layout/LinedList"/>
    <dgm:cxn modelId="{CE27D076-9684-4F12-B859-B4FE8F4CCE40}" srcId="{779D48E8-F69D-492B-9DEF-49AC374254B7}" destId="{9F6DC74B-BAB7-46A0-A354-3B8EF02D7CDB}" srcOrd="0" destOrd="0" parTransId="{5DE4D756-C7B4-44C7-B0DE-4610F882F759}" sibTransId="{57B74D47-50E9-4101-B45C-19211A4092F1}"/>
    <dgm:cxn modelId="{3A15239A-B135-4EA1-818E-F09BB1B7413F}" type="presOf" srcId="{9F6DC74B-BAB7-46A0-A354-3B8EF02D7CDB}" destId="{912D8E57-0804-4CE7-8102-B68826E4C8E6}" srcOrd="0" destOrd="0" presId="urn:microsoft.com/office/officeart/2008/layout/LinedList"/>
    <dgm:cxn modelId="{B3C5AEA1-89F6-410F-B1FF-FF5D3274FE76}" type="presOf" srcId="{FCE0F920-18EC-4B9D-B03C-CFACB8FE6FDE}" destId="{06D1A117-789E-4A16-9EF5-E7B8BE372DA6}" srcOrd="0" destOrd="0" presId="urn:microsoft.com/office/officeart/2008/layout/LinedList"/>
    <dgm:cxn modelId="{ED4237A3-C218-4E34-969D-801F1E4F15F4}" srcId="{779D48E8-F69D-492B-9DEF-49AC374254B7}" destId="{E65B96A8-963A-4ED7-AD0A-8A4C91A1761C}" srcOrd="3" destOrd="0" parTransId="{9C7FF380-1699-4728-AB61-61510150DF2C}" sibTransId="{4933C499-994F-4A4A-980A-EFCF7EAB6968}"/>
    <dgm:cxn modelId="{8BF37AC5-4702-4EE5-A26B-290BFBFB72D6}" type="presOf" srcId="{FE6C5402-BA49-46A7-8CC8-CEE31A12264B}" destId="{6E1764FC-7A45-4D2C-8BD0-097B033A3FA1}" srcOrd="0" destOrd="0" presId="urn:microsoft.com/office/officeart/2008/layout/LinedList"/>
    <dgm:cxn modelId="{B84070D2-13DC-42B2-88A4-5FFC90662FE7}" srcId="{779D48E8-F69D-492B-9DEF-49AC374254B7}" destId="{D1CC3484-854D-44F4-9928-D3A3C6CBA2AD}" srcOrd="4" destOrd="0" parTransId="{E860660C-F1A6-48FD-920C-972E2CE30FEF}" sibTransId="{FF589A6E-87A8-4B7C-8338-6128D9131C00}"/>
    <dgm:cxn modelId="{39C482DD-8F48-4F27-829F-03FE0B598538}" type="presOf" srcId="{779D48E8-F69D-492B-9DEF-49AC374254B7}" destId="{C701C19F-5050-4DB6-884C-CB980D4D1F69}" srcOrd="0" destOrd="0" presId="urn:microsoft.com/office/officeart/2008/layout/LinedList"/>
    <dgm:cxn modelId="{AFBE15E4-7D0D-4DEF-8C7E-6FE7FD3CCD9B}" srcId="{779D48E8-F69D-492B-9DEF-49AC374254B7}" destId="{FE6C5402-BA49-46A7-8CC8-CEE31A12264B}" srcOrd="5" destOrd="0" parTransId="{A6F12B8E-DFCD-4406-9B83-3F3D38FDA143}" sibTransId="{4383AF12-B1DA-497E-9EE7-EFCAF6078506}"/>
    <dgm:cxn modelId="{0DB6C0E8-3F55-4FC3-971B-48FF79AD0700}" type="presOf" srcId="{CD6B7A2F-7650-4A18-B2A3-438E6C2DC80A}" destId="{CDF6D4EA-A282-4BE8-B28B-655CEBEA251D}" srcOrd="0" destOrd="0" presId="urn:microsoft.com/office/officeart/2008/layout/LinedList"/>
    <dgm:cxn modelId="{D4DAA1F7-2499-41D3-8EDA-16C6875AE3ED}" srcId="{779D48E8-F69D-492B-9DEF-49AC374254B7}" destId="{CD6B7A2F-7650-4A18-B2A3-438E6C2DC80A}" srcOrd="2" destOrd="0" parTransId="{E8B47178-8715-43B4-9E31-ED7E749B57D9}" sibTransId="{191E0B82-F197-4F43-90C9-CC260700D879}"/>
    <dgm:cxn modelId="{25998FDE-988E-4208-8AD6-76FB6ED53960}" type="presParOf" srcId="{C701C19F-5050-4DB6-884C-CB980D4D1F69}" destId="{B1DCD729-95E3-4DAF-909B-784D08AD4AA6}" srcOrd="0" destOrd="0" presId="urn:microsoft.com/office/officeart/2008/layout/LinedList"/>
    <dgm:cxn modelId="{F72016D6-B8A4-4BC1-B4BA-157003712A78}" type="presParOf" srcId="{C701C19F-5050-4DB6-884C-CB980D4D1F69}" destId="{034F972A-3EA7-478A-BF9D-02A7C9F598AB}" srcOrd="1" destOrd="0" presId="urn:microsoft.com/office/officeart/2008/layout/LinedList"/>
    <dgm:cxn modelId="{60ED722B-AA67-43F1-9FF2-3977299B4A9A}" type="presParOf" srcId="{034F972A-3EA7-478A-BF9D-02A7C9F598AB}" destId="{912D8E57-0804-4CE7-8102-B68826E4C8E6}" srcOrd="0" destOrd="0" presId="urn:microsoft.com/office/officeart/2008/layout/LinedList"/>
    <dgm:cxn modelId="{F55922B1-C81A-4FFB-BBED-E7EC5A8DFB46}" type="presParOf" srcId="{034F972A-3EA7-478A-BF9D-02A7C9F598AB}" destId="{C7577FE5-9373-4137-BC69-C60EE393DD0A}" srcOrd="1" destOrd="0" presId="urn:microsoft.com/office/officeart/2008/layout/LinedList"/>
    <dgm:cxn modelId="{CA5C2C59-8E98-4DB8-BEBD-E58166B1741C}" type="presParOf" srcId="{C701C19F-5050-4DB6-884C-CB980D4D1F69}" destId="{B63F7B42-3CCD-440A-A70D-748DF73061F7}" srcOrd="2" destOrd="0" presId="urn:microsoft.com/office/officeart/2008/layout/LinedList"/>
    <dgm:cxn modelId="{457AF353-5081-4C7E-8F72-FB9F8D623C7E}" type="presParOf" srcId="{C701C19F-5050-4DB6-884C-CB980D4D1F69}" destId="{57DB4CB2-95A1-4038-B283-7242E8DA2E06}" srcOrd="3" destOrd="0" presId="urn:microsoft.com/office/officeart/2008/layout/LinedList"/>
    <dgm:cxn modelId="{E2D6B4EC-4D8D-4476-86EE-E8733554949E}" type="presParOf" srcId="{57DB4CB2-95A1-4038-B283-7242E8DA2E06}" destId="{06D1A117-789E-4A16-9EF5-E7B8BE372DA6}" srcOrd="0" destOrd="0" presId="urn:microsoft.com/office/officeart/2008/layout/LinedList"/>
    <dgm:cxn modelId="{7A0FA607-8EC8-4DCC-B594-336B6B620907}" type="presParOf" srcId="{57DB4CB2-95A1-4038-B283-7242E8DA2E06}" destId="{4AFB12D2-6736-4A39-B181-A0F4355F5042}" srcOrd="1" destOrd="0" presId="urn:microsoft.com/office/officeart/2008/layout/LinedList"/>
    <dgm:cxn modelId="{762CEBE1-06E1-4DE9-A80E-6CFB66BD8EFA}" type="presParOf" srcId="{C701C19F-5050-4DB6-884C-CB980D4D1F69}" destId="{39445350-C33A-4F4E-842B-981BF72B87D3}" srcOrd="4" destOrd="0" presId="urn:microsoft.com/office/officeart/2008/layout/LinedList"/>
    <dgm:cxn modelId="{A4A70A1C-1544-40D5-9169-3B5988F67D5E}" type="presParOf" srcId="{C701C19F-5050-4DB6-884C-CB980D4D1F69}" destId="{BDE53507-8B75-4689-8EC5-D174D849EBBF}" srcOrd="5" destOrd="0" presId="urn:microsoft.com/office/officeart/2008/layout/LinedList"/>
    <dgm:cxn modelId="{B4C5CA30-47FF-4A3C-89F6-ED6E41C7879B}" type="presParOf" srcId="{BDE53507-8B75-4689-8EC5-D174D849EBBF}" destId="{CDF6D4EA-A282-4BE8-B28B-655CEBEA251D}" srcOrd="0" destOrd="0" presId="urn:microsoft.com/office/officeart/2008/layout/LinedList"/>
    <dgm:cxn modelId="{6F36E078-FF28-44C9-8AD0-53EE3293A443}" type="presParOf" srcId="{BDE53507-8B75-4689-8EC5-D174D849EBBF}" destId="{32E2DAC8-EEDE-4CC9-8FD3-093E028A2185}" srcOrd="1" destOrd="0" presId="urn:microsoft.com/office/officeart/2008/layout/LinedList"/>
    <dgm:cxn modelId="{2BF530F0-BA5F-4A44-A538-0E4C670614DB}" type="presParOf" srcId="{C701C19F-5050-4DB6-884C-CB980D4D1F69}" destId="{72C56BD6-BC94-4690-BDD4-AB618F6C8C68}" srcOrd="6" destOrd="0" presId="urn:microsoft.com/office/officeart/2008/layout/LinedList"/>
    <dgm:cxn modelId="{38284EAF-F5DC-479F-9EF3-60F3DCD9088E}" type="presParOf" srcId="{C701C19F-5050-4DB6-884C-CB980D4D1F69}" destId="{B80E6DCC-8D68-4C43-A935-A95472B2412C}" srcOrd="7" destOrd="0" presId="urn:microsoft.com/office/officeart/2008/layout/LinedList"/>
    <dgm:cxn modelId="{603326C0-C507-4114-8582-ABBA1270B02D}" type="presParOf" srcId="{B80E6DCC-8D68-4C43-A935-A95472B2412C}" destId="{68262149-CD2D-4878-9311-1C3DD2C95E02}" srcOrd="0" destOrd="0" presId="urn:microsoft.com/office/officeart/2008/layout/LinedList"/>
    <dgm:cxn modelId="{F7DF39E6-7057-48EE-94D9-A3EBF224201C}" type="presParOf" srcId="{B80E6DCC-8D68-4C43-A935-A95472B2412C}" destId="{DEADCC7F-6588-4670-BC69-6A0A9CE65AE9}" srcOrd="1" destOrd="0" presId="urn:microsoft.com/office/officeart/2008/layout/LinedList"/>
    <dgm:cxn modelId="{66CFF824-6412-4099-88D2-3B9C6CCC1CA0}" type="presParOf" srcId="{C701C19F-5050-4DB6-884C-CB980D4D1F69}" destId="{7FD01865-1F78-4729-9008-997763B0B764}" srcOrd="8" destOrd="0" presId="urn:microsoft.com/office/officeart/2008/layout/LinedList"/>
    <dgm:cxn modelId="{3FCD7074-0A2A-4512-B328-3578F2FF341E}" type="presParOf" srcId="{C701C19F-5050-4DB6-884C-CB980D4D1F69}" destId="{AB4FD8E3-9FC1-45DB-83C9-79CA4489D7A7}" srcOrd="9" destOrd="0" presId="urn:microsoft.com/office/officeart/2008/layout/LinedList"/>
    <dgm:cxn modelId="{D55666CF-DE56-4D47-8B67-0109B3447040}" type="presParOf" srcId="{AB4FD8E3-9FC1-45DB-83C9-79CA4489D7A7}" destId="{49697BE6-7DCE-4F76-B260-898D44D543F1}" srcOrd="0" destOrd="0" presId="urn:microsoft.com/office/officeart/2008/layout/LinedList"/>
    <dgm:cxn modelId="{4C73118C-9835-48A6-8E0F-BDC52A3C434D}" type="presParOf" srcId="{AB4FD8E3-9FC1-45DB-83C9-79CA4489D7A7}" destId="{1283EC7B-4207-45B3-A279-A3B7C811DC91}" srcOrd="1" destOrd="0" presId="urn:microsoft.com/office/officeart/2008/layout/LinedList"/>
    <dgm:cxn modelId="{E59CB8B7-AAE0-44AA-8D3C-BDEAD5AF7A9C}" type="presParOf" srcId="{C701C19F-5050-4DB6-884C-CB980D4D1F69}" destId="{82496FC4-93C6-47D9-9ACE-CE22BFA476AA}" srcOrd="10" destOrd="0" presId="urn:microsoft.com/office/officeart/2008/layout/LinedList"/>
    <dgm:cxn modelId="{D3CA9C89-4D57-4BB2-A377-F1AD00D52D15}" type="presParOf" srcId="{C701C19F-5050-4DB6-884C-CB980D4D1F69}" destId="{3D11EC26-B96E-4EF3-9599-D52C07023282}" srcOrd="11" destOrd="0" presId="urn:microsoft.com/office/officeart/2008/layout/LinedList"/>
    <dgm:cxn modelId="{B5B61CD6-4656-45B7-852A-4A5A405C4C4B}" type="presParOf" srcId="{3D11EC26-B96E-4EF3-9599-D52C07023282}" destId="{6E1764FC-7A45-4D2C-8BD0-097B033A3FA1}" srcOrd="0" destOrd="0" presId="urn:microsoft.com/office/officeart/2008/layout/LinedList"/>
    <dgm:cxn modelId="{73565887-8820-440A-A679-0E01E67658D3}" type="presParOf" srcId="{3D11EC26-B96E-4EF3-9599-D52C07023282}" destId="{AAA9DE92-0523-41D1-8BD7-63C7EFBF9408}" srcOrd="1" destOrd="0" presId="urn:microsoft.com/office/officeart/2008/layout/LinedList"/>
    <dgm:cxn modelId="{850BFBC1-E623-4968-B690-28B08DAA1425}" type="presParOf" srcId="{C701C19F-5050-4DB6-884C-CB980D4D1F69}" destId="{B21BD6B1-5F40-413B-8F74-3CCE3A8B3039}" srcOrd="12" destOrd="0" presId="urn:microsoft.com/office/officeart/2008/layout/LinedList"/>
    <dgm:cxn modelId="{79EA8CB6-1CEA-41BC-9F9B-2A1CF81C9801}" type="presParOf" srcId="{C701C19F-5050-4DB6-884C-CB980D4D1F69}" destId="{087D529D-E041-4401-9488-DE44CC8E4238}" srcOrd="13" destOrd="0" presId="urn:microsoft.com/office/officeart/2008/layout/LinedList"/>
    <dgm:cxn modelId="{CF4263CA-9977-4CE7-B09E-43B47DC04A98}" type="presParOf" srcId="{087D529D-E041-4401-9488-DE44CC8E4238}" destId="{586DF6E2-282E-499A-A726-35EF1582678C}" srcOrd="0" destOrd="0" presId="urn:microsoft.com/office/officeart/2008/layout/LinedList"/>
    <dgm:cxn modelId="{1F368CF3-C5B0-49B7-AD61-F26CACE9675F}" type="presParOf" srcId="{087D529D-E041-4401-9488-DE44CC8E4238}" destId="{8FB40565-52BC-4264-A397-D162C5FABA21}" srcOrd="1" destOrd="0" presId="urn:microsoft.com/office/officeart/2008/layout/LinedList"/>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6DEB8527-F9D9-498B-8E5F-8C16AF463216}" type="doc">
      <dgm:prSet loTypeId="urn:microsoft.com/office/officeart/2005/8/layout/bProcess4" loCatId="process" qsTypeId="urn:microsoft.com/office/officeart/2005/8/quickstyle/simple1" qsCatId="simple" csTypeId="urn:microsoft.com/office/officeart/2005/8/colors/colorful4" csCatId="colorful" phldr="1"/>
      <dgm:spPr/>
      <dgm:t>
        <a:bodyPr/>
        <a:lstStyle/>
        <a:p>
          <a:endParaRPr lang="en-GB"/>
        </a:p>
      </dgm:t>
    </dgm:pt>
    <dgm:pt modelId="{4109D414-C7F0-4B28-8A27-0C43B9683BD7}">
      <dgm:prSet/>
      <dgm:spPr/>
      <dgm:t>
        <a:bodyPr/>
        <a:lstStyle/>
        <a:p>
          <a:pPr rtl="0"/>
          <a:r>
            <a:rPr lang="en-US"/>
            <a:t>The reinforcers are efficient resources and difficult to purchase, steal, or share.</a:t>
          </a:r>
          <a:endParaRPr lang="en-GB"/>
        </a:p>
      </dgm:t>
    </dgm:pt>
    <dgm:pt modelId="{1F3F44C1-6350-4839-B8B8-2A0668F98B89}" type="parTrans" cxnId="{DE44B821-03BD-4C3C-A929-F85B5D52AA75}">
      <dgm:prSet/>
      <dgm:spPr/>
      <dgm:t>
        <a:bodyPr/>
        <a:lstStyle/>
        <a:p>
          <a:endParaRPr lang="en-GB"/>
        </a:p>
      </dgm:t>
    </dgm:pt>
    <dgm:pt modelId="{791A41CF-075A-4A55-9BE0-ADADE0CA734F}" type="sibTrans" cxnId="{DE44B821-03BD-4C3C-A929-F85B5D52AA75}">
      <dgm:prSet/>
      <dgm:spPr/>
      <dgm:t>
        <a:bodyPr/>
        <a:lstStyle/>
        <a:p>
          <a:endParaRPr lang="en-GB"/>
        </a:p>
      </dgm:t>
    </dgm:pt>
    <dgm:pt modelId="{CFCC2034-6F08-4D96-8428-3A0BE5BF5937}">
      <dgm:prSet/>
      <dgm:spPr/>
      <dgm:t>
        <a:bodyPr/>
        <a:lstStyle/>
        <a:p>
          <a:pPr rtl="0"/>
          <a:r>
            <a:rPr lang="en-US" dirty="0"/>
            <a:t>The Good </a:t>
          </a:r>
          <a:r>
            <a:rPr lang="en-US" dirty="0" err="1"/>
            <a:t>Behaviour</a:t>
          </a:r>
          <a:r>
            <a:rPr lang="en-US" dirty="0"/>
            <a:t> Game utilizes the group solidarity and cooperation within teams.</a:t>
          </a:r>
          <a:endParaRPr lang="en-GB" dirty="0"/>
        </a:p>
      </dgm:t>
    </dgm:pt>
    <dgm:pt modelId="{6F1EC8E7-0803-4665-891E-9836D4C18016}" type="parTrans" cxnId="{7504D297-FEAC-4D1C-B689-56726B1C3BF0}">
      <dgm:prSet/>
      <dgm:spPr/>
      <dgm:t>
        <a:bodyPr/>
        <a:lstStyle/>
        <a:p>
          <a:endParaRPr lang="en-GB"/>
        </a:p>
      </dgm:t>
    </dgm:pt>
    <dgm:pt modelId="{B9E98BC0-B5A7-4061-860B-D737A3A1928F}" type="sibTrans" cxnId="{7504D297-FEAC-4D1C-B689-56726B1C3BF0}">
      <dgm:prSet/>
      <dgm:spPr/>
      <dgm:t>
        <a:bodyPr/>
        <a:lstStyle/>
        <a:p>
          <a:endParaRPr lang="en-GB"/>
        </a:p>
      </dgm:t>
    </dgm:pt>
    <dgm:pt modelId="{E4817161-C575-4FDE-A073-517F2B768677}">
      <dgm:prSet/>
      <dgm:spPr/>
      <dgm:t>
        <a:bodyPr/>
        <a:lstStyle/>
        <a:p>
          <a:pPr rtl="0"/>
          <a:r>
            <a:rPr lang="en-US"/>
            <a:t>Students can win the game in a variety ways.</a:t>
          </a:r>
          <a:endParaRPr lang="en-GB"/>
        </a:p>
      </dgm:t>
    </dgm:pt>
    <dgm:pt modelId="{D8F534FE-3466-4B35-92F9-B631566AE652}" type="parTrans" cxnId="{27A09C78-9247-4ACA-A5B0-D0F7DD82BA62}">
      <dgm:prSet/>
      <dgm:spPr/>
      <dgm:t>
        <a:bodyPr/>
        <a:lstStyle/>
        <a:p>
          <a:endParaRPr lang="en-GB"/>
        </a:p>
      </dgm:t>
    </dgm:pt>
    <dgm:pt modelId="{52DF38F8-A688-4DF2-9C7A-3F362F185CB4}" type="sibTrans" cxnId="{27A09C78-9247-4ACA-A5B0-D0F7DD82BA62}">
      <dgm:prSet/>
      <dgm:spPr/>
      <dgm:t>
        <a:bodyPr/>
        <a:lstStyle/>
        <a:p>
          <a:endParaRPr lang="en-GB"/>
        </a:p>
      </dgm:t>
    </dgm:pt>
    <dgm:pt modelId="{41E14393-3449-4FBC-9225-C4EB229DE2A8}">
      <dgm:prSet/>
      <dgm:spPr/>
      <dgm:t>
        <a:bodyPr/>
        <a:lstStyle/>
        <a:p>
          <a:pPr rtl="0"/>
          <a:r>
            <a:rPr lang="en-US" dirty="0"/>
            <a:t>Group-oriented procedures may alleviate some teachers’ concern that a particular student will be singled out and treated differently.</a:t>
          </a:r>
          <a:endParaRPr lang="en-GB" dirty="0"/>
        </a:p>
      </dgm:t>
    </dgm:pt>
    <dgm:pt modelId="{DEB294AB-AFD9-44F7-B1BD-FE846B58775C}" type="parTrans" cxnId="{D9EEABF4-99E8-4D4A-9390-FAEED56D58A5}">
      <dgm:prSet/>
      <dgm:spPr/>
      <dgm:t>
        <a:bodyPr/>
        <a:lstStyle/>
        <a:p>
          <a:endParaRPr lang="en-GB"/>
        </a:p>
      </dgm:t>
    </dgm:pt>
    <dgm:pt modelId="{514BF86F-40D9-4F0A-9C3B-3CC245C6F3AE}" type="sibTrans" cxnId="{D9EEABF4-99E8-4D4A-9390-FAEED56D58A5}">
      <dgm:prSet/>
      <dgm:spPr/>
      <dgm:t>
        <a:bodyPr/>
        <a:lstStyle/>
        <a:p>
          <a:endParaRPr lang="en-GB"/>
        </a:p>
      </dgm:t>
    </dgm:pt>
    <dgm:pt modelId="{72E94AAF-1C34-4448-8135-626E087C5AFD}" type="pres">
      <dgm:prSet presAssocID="{6DEB8527-F9D9-498B-8E5F-8C16AF463216}" presName="Name0" presStyleCnt="0">
        <dgm:presLayoutVars>
          <dgm:dir/>
          <dgm:resizeHandles/>
        </dgm:presLayoutVars>
      </dgm:prSet>
      <dgm:spPr/>
    </dgm:pt>
    <dgm:pt modelId="{DD97FD92-F7CE-4BB0-871F-C922E74BA50B}" type="pres">
      <dgm:prSet presAssocID="{4109D414-C7F0-4B28-8A27-0C43B9683BD7}" presName="compNode" presStyleCnt="0"/>
      <dgm:spPr/>
    </dgm:pt>
    <dgm:pt modelId="{8142D2C4-E162-4581-856B-A3466A343D4C}" type="pres">
      <dgm:prSet presAssocID="{4109D414-C7F0-4B28-8A27-0C43B9683BD7}" presName="dummyConnPt" presStyleCnt="0"/>
      <dgm:spPr/>
    </dgm:pt>
    <dgm:pt modelId="{D5DFD52B-844F-4479-8A9E-7D9E0FA64A14}" type="pres">
      <dgm:prSet presAssocID="{4109D414-C7F0-4B28-8A27-0C43B9683BD7}" presName="node" presStyleLbl="node1" presStyleIdx="0" presStyleCnt="4">
        <dgm:presLayoutVars>
          <dgm:bulletEnabled val="1"/>
        </dgm:presLayoutVars>
      </dgm:prSet>
      <dgm:spPr/>
    </dgm:pt>
    <dgm:pt modelId="{C2E2FA00-9E02-4C53-AC02-F849F38FDE28}" type="pres">
      <dgm:prSet presAssocID="{791A41CF-075A-4A55-9BE0-ADADE0CA734F}" presName="sibTrans" presStyleLbl="bgSibTrans2D1" presStyleIdx="0" presStyleCnt="3"/>
      <dgm:spPr/>
    </dgm:pt>
    <dgm:pt modelId="{CFFB4E3E-24B9-4ED7-BDA1-BF15C26206F2}" type="pres">
      <dgm:prSet presAssocID="{CFCC2034-6F08-4D96-8428-3A0BE5BF5937}" presName="compNode" presStyleCnt="0"/>
      <dgm:spPr/>
    </dgm:pt>
    <dgm:pt modelId="{FA01EC4B-7EEA-4D6B-9B91-0E3C8BEE95D2}" type="pres">
      <dgm:prSet presAssocID="{CFCC2034-6F08-4D96-8428-3A0BE5BF5937}" presName="dummyConnPt" presStyleCnt="0"/>
      <dgm:spPr/>
    </dgm:pt>
    <dgm:pt modelId="{88D55C62-870A-4C5C-9289-526DEB3CC6B0}" type="pres">
      <dgm:prSet presAssocID="{CFCC2034-6F08-4D96-8428-3A0BE5BF5937}" presName="node" presStyleLbl="node1" presStyleIdx="1" presStyleCnt="4">
        <dgm:presLayoutVars>
          <dgm:bulletEnabled val="1"/>
        </dgm:presLayoutVars>
      </dgm:prSet>
      <dgm:spPr/>
    </dgm:pt>
    <dgm:pt modelId="{1A81E5AD-EECE-4D3C-86F7-33532635EB63}" type="pres">
      <dgm:prSet presAssocID="{B9E98BC0-B5A7-4061-860B-D737A3A1928F}" presName="sibTrans" presStyleLbl="bgSibTrans2D1" presStyleIdx="1" presStyleCnt="3"/>
      <dgm:spPr/>
    </dgm:pt>
    <dgm:pt modelId="{72654CEC-D8F1-4584-A17C-F7530EA88749}" type="pres">
      <dgm:prSet presAssocID="{E4817161-C575-4FDE-A073-517F2B768677}" presName="compNode" presStyleCnt="0"/>
      <dgm:spPr/>
    </dgm:pt>
    <dgm:pt modelId="{F19689CF-1B09-4D67-8CD0-EEBF5F975F8C}" type="pres">
      <dgm:prSet presAssocID="{E4817161-C575-4FDE-A073-517F2B768677}" presName="dummyConnPt" presStyleCnt="0"/>
      <dgm:spPr/>
    </dgm:pt>
    <dgm:pt modelId="{BB38C1A1-99B8-4AE4-A3BB-A4F8B57C6089}" type="pres">
      <dgm:prSet presAssocID="{E4817161-C575-4FDE-A073-517F2B768677}" presName="node" presStyleLbl="node1" presStyleIdx="2" presStyleCnt="4">
        <dgm:presLayoutVars>
          <dgm:bulletEnabled val="1"/>
        </dgm:presLayoutVars>
      </dgm:prSet>
      <dgm:spPr/>
    </dgm:pt>
    <dgm:pt modelId="{BB702EEF-F91B-4377-A5F2-7ED1E0B78570}" type="pres">
      <dgm:prSet presAssocID="{52DF38F8-A688-4DF2-9C7A-3F362F185CB4}" presName="sibTrans" presStyleLbl="bgSibTrans2D1" presStyleIdx="2" presStyleCnt="3"/>
      <dgm:spPr/>
    </dgm:pt>
    <dgm:pt modelId="{1B3B3561-0242-46D8-BA5B-1DBE2037B731}" type="pres">
      <dgm:prSet presAssocID="{41E14393-3449-4FBC-9225-C4EB229DE2A8}" presName="compNode" presStyleCnt="0"/>
      <dgm:spPr/>
    </dgm:pt>
    <dgm:pt modelId="{41F0ECFB-12EE-47E4-AC29-EF5175083205}" type="pres">
      <dgm:prSet presAssocID="{41E14393-3449-4FBC-9225-C4EB229DE2A8}" presName="dummyConnPt" presStyleCnt="0"/>
      <dgm:spPr/>
    </dgm:pt>
    <dgm:pt modelId="{FE731813-7CB9-4DD9-8A53-EC90E1BB83B2}" type="pres">
      <dgm:prSet presAssocID="{41E14393-3449-4FBC-9225-C4EB229DE2A8}" presName="node" presStyleLbl="node1" presStyleIdx="3" presStyleCnt="4">
        <dgm:presLayoutVars>
          <dgm:bulletEnabled val="1"/>
        </dgm:presLayoutVars>
      </dgm:prSet>
      <dgm:spPr/>
    </dgm:pt>
  </dgm:ptLst>
  <dgm:cxnLst>
    <dgm:cxn modelId="{58B28C0B-1329-49E8-8A13-F6FE9F90262C}" type="presOf" srcId="{E4817161-C575-4FDE-A073-517F2B768677}" destId="{BB38C1A1-99B8-4AE4-A3BB-A4F8B57C6089}" srcOrd="0" destOrd="0" presId="urn:microsoft.com/office/officeart/2005/8/layout/bProcess4"/>
    <dgm:cxn modelId="{DE44B821-03BD-4C3C-A929-F85B5D52AA75}" srcId="{6DEB8527-F9D9-498B-8E5F-8C16AF463216}" destId="{4109D414-C7F0-4B28-8A27-0C43B9683BD7}" srcOrd="0" destOrd="0" parTransId="{1F3F44C1-6350-4839-B8B8-2A0668F98B89}" sibTransId="{791A41CF-075A-4A55-9BE0-ADADE0CA734F}"/>
    <dgm:cxn modelId="{27A09C78-9247-4ACA-A5B0-D0F7DD82BA62}" srcId="{6DEB8527-F9D9-498B-8E5F-8C16AF463216}" destId="{E4817161-C575-4FDE-A073-517F2B768677}" srcOrd="2" destOrd="0" parTransId="{D8F534FE-3466-4B35-92F9-B631566AE652}" sibTransId="{52DF38F8-A688-4DF2-9C7A-3F362F185CB4}"/>
    <dgm:cxn modelId="{AF765B59-AFD8-48C1-AA22-4FCB2A61E69E}" type="presOf" srcId="{41E14393-3449-4FBC-9225-C4EB229DE2A8}" destId="{FE731813-7CB9-4DD9-8A53-EC90E1BB83B2}" srcOrd="0" destOrd="0" presId="urn:microsoft.com/office/officeart/2005/8/layout/bProcess4"/>
    <dgm:cxn modelId="{C6D3E479-11CE-4938-833E-1FFD8E9142C0}" type="presOf" srcId="{4109D414-C7F0-4B28-8A27-0C43B9683BD7}" destId="{D5DFD52B-844F-4479-8A9E-7D9E0FA64A14}" srcOrd="0" destOrd="0" presId="urn:microsoft.com/office/officeart/2005/8/layout/bProcess4"/>
    <dgm:cxn modelId="{3D30448B-F505-4451-8EAF-AD68C62CC6A5}" type="presOf" srcId="{CFCC2034-6F08-4D96-8428-3A0BE5BF5937}" destId="{88D55C62-870A-4C5C-9289-526DEB3CC6B0}" srcOrd="0" destOrd="0" presId="urn:microsoft.com/office/officeart/2005/8/layout/bProcess4"/>
    <dgm:cxn modelId="{7504D297-FEAC-4D1C-B689-56726B1C3BF0}" srcId="{6DEB8527-F9D9-498B-8E5F-8C16AF463216}" destId="{CFCC2034-6F08-4D96-8428-3A0BE5BF5937}" srcOrd="1" destOrd="0" parTransId="{6F1EC8E7-0803-4665-891E-9836D4C18016}" sibTransId="{B9E98BC0-B5A7-4061-860B-D737A3A1928F}"/>
    <dgm:cxn modelId="{F4259898-AE68-423D-BE22-A2B89B0AC9F5}" type="presOf" srcId="{791A41CF-075A-4A55-9BE0-ADADE0CA734F}" destId="{C2E2FA00-9E02-4C53-AC02-F849F38FDE28}" srcOrd="0" destOrd="0" presId="urn:microsoft.com/office/officeart/2005/8/layout/bProcess4"/>
    <dgm:cxn modelId="{C57DA89A-CC80-44D2-8F9F-3F16AB19DAFE}" type="presOf" srcId="{B9E98BC0-B5A7-4061-860B-D737A3A1928F}" destId="{1A81E5AD-EECE-4D3C-86F7-33532635EB63}" srcOrd="0" destOrd="0" presId="urn:microsoft.com/office/officeart/2005/8/layout/bProcess4"/>
    <dgm:cxn modelId="{9ED7569B-F1AC-4363-B6A6-FDA59940FFD7}" type="presOf" srcId="{6DEB8527-F9D9-498B-8E5F-8C16AF463216}" destId="{72E94AAF-1C34-4448-8135-626E087C5AFD}" srcOrd="0" destOrd="0" presId="urn:microsoft.com/office/officeart/2005/8/layout/bProcess4"/>
    <dgm:cxn modelId="{511744BE-A7DC-45BD-8F56-881929F051F3}" type="presOf" srcId="{52DF38F8-A688-4DF2-9C7A-3F362F185CB4}" destId="{BB702EEF-F91B-4377-A5F2-7ED1E0B78570}" srcOrd="0" destOrd="0" presId="urn:microsoft.com/office/officeart/2005/8/layout/bProcess4"/>
    <dgm:cxn modelId="{D9EEABF4-99E8-4D4A-9390-FAEED56D58A5}" srcId="{6DEB8527-F9D9-498B-8E5F-8C16AF463216}" destId="{41E14393-3449-4FBC-9225-C4EB229DE2A8}" srcOrd="3" destOrd="0" parTransId="{DEB294AB-AFD9-44F7-B1BD-FE846B58775C}" sibTransId="{514BF86F-40D9-4F0A-9C3B-3CC245C6F3AE}"/>
    <dgm:cxn modelId="{09BF8A99-D4C2-439D-A4C8-904FB9669CA7}" type="presParOf" srcId="{72E94AAF-1C34-4448-8135-626E087C5AFD}" destId="{DD97FD92-F7CE-4BB0-871F-C922E74BA50B}" srcOrd="0" destOrd="0" presId="urn:microsoft.com/office/officeart/2005/8/layout/bProcess4"/>
    <dgm:cxn modelId="{E5846DD3-39CA-4401-97BF-06398AF30C0B}" type="presParOf" srcId="{DD97FD92-F7CE-4BB0-871F-C922E74BA50B}" destId="{8142D2C4-E162-4581-856B-A3466A343D4C}" srcOrd="0" destOrd="0" presId="urn:microsoft.com/office/officeart/2005/8/layout/bProcess4"/>
    <dgm:cxn modelId="{27DD9EBE-3770-4D42-9E0E-3D72D0011DCF}" type="presParOf" srcId="{DD97FD92-F7CE-4BB0-871F-C922E74BA50B}" destId="{D5DFD52B-844F-4479-8A9E-7D9E0FA64A14}" srcOrd="1" destOrd="0" presId="urn:microsoft.com/office/officeart/2005/8/layout/bProcess4"/>
    <dgm:cxn modelId="{C22C35AD-A734-41F3-B740-2BC1011C5DF4}" type="presParOf" srcId="{72E94AAF-1C34-4448-8135-626E087C5AFD}" destId="{C2E2FA00-9E02-4C53-AC02-F849F38FDE28}" srcOrd="1" destOrd="0" presId="urn:microsoft.com/office/officeart/2005/8/layout/bProcess4"/>
    <dgm:cxn modelId="{D05E9A5B-66BB-4280-938F-F9CF79831CAA}" type="presParOf" srcId="{72E94AAF-1C34-4448-8135-626E087C5AFD}" destId="{CFFB4E3E-24B9-4ED7-BDA1-BF15C26206F2}" srcOrd="2" destOrd="0" presId="urn:microsoft.com/office/officeart/2005/8/layout/bProcess4"/>
    <dgm:cxn modelId="{0FFC1A71-BB91-428D-B188-C1C615661444}" type="presParOf" srcId="{CFFB4E3E-24B9-4ED7-BDA1-BF15C26206F2}" destId="{FA01EC4B-7EEA-4D6B-9B91-0E3C8BEE95D2}" srcOrd="0" destOrd="0" presId="urn:microsoft.com/office/officeart/2005/8/layout/bProcess4"/>
    <dgm:cxn modelId="{58A00D76-5A18-4A1D-8AFB-903330C2529A}" type="presParOf" srcId="{CFFB4E3E-24B9-4ED7-BDA1-BF15C26206F2}" destId="{88D55C62-870A-4C5C-9289-526DEB3CC6B0}" srcOrd="1" destOrd="0" presId="urn:microsoft.com/office/officeart/2005/8/layout/bProcess4"/>
    <dgm:cxn modelId="{A59FFF57-DB99-42D6-B73A-A670348BF9E7}" type="presParOf" srcId="{72E94AAF-1C34-4448-8135-626E087C5AFD}" destId="{1A81E5AD-EECE-4D3C-86F7-33532635EB63}" srcOrd="3" destOrd="0" presId="urn:microsoft.com/office/officeart/2005/8/layout/bProcess4"/>
    <dgm:cxn modelId="{BCDC4DA7-5189-4B4D-95CC-BFD28902B131}" type="presParOf" srcId="{72E94AAF-1C34-4448-8135-626E087C5AFD}" destId="{72654CEC-D8F1-4584-A17C-F7530EA88749}" srcOrd="4" destOrd="0" presId="urn:microsoft.com/office/officeart/2005/8/layout/bProcess4"/>
    <dgm:cxn modelId="{11587F8D-C446-48C7-A06C-8885B188600B}" type="presParOf" srcId="{72654CEC-D8F1-4584-A17C-F7530EA88749}" destId="{F19689CF-1B09-4D67-8CD0-EEBF5F975F8C}" srcOrd="0" destOrd="0" presId="urn:microsoft.com/office/officeart/2005/8/layout/bProcess4"/>
    <dgm:cxn modelId="{E4F5A92D-B543-4764-BBE3-4F3289C5690F}" type="presParOf" srcId="{72654CEC-D8F1-4584-A17C-F7530EA88749}" destId="{BB38C1A1-99B8-4AE4-A3BB-A4F8B57C6089}" srcOrd="1" destOrd="0" presId="urn:microsoft.com/office/officeart/2005/8/layout/bProcess4"/>
    <dgm:cxn modelId="{1E1E5416-80BC-421D-A58A-821B46EF6B4A}" type="presParOf" srcId="{72E94AAF-1C34-4448-8135-626E087C5AFD}" destId="{BB702EEF-F91B-4377-A5F2-7ED1E0B78570}" srcOrd="5" destOrd="0" presId="urn:microsoft.com/office/officeart/2005/8/layout/bProcess4"/>
    <dgm:cxn modelId="{F2DA7605-5D91-45F7-BCB0-0FB6BDB9C8B6}" type="presParOf" srcId="{72E94AAF-1C34-4448-8135-626E087C5AFD}" destId="{1B3B3561-0242-46D8-BA5B-1DBE2037B731}" srcOrd="6" destOrd="0" presId="urn:microsoft.com/office/officeart/2005/8/layout/bProcess4"/>
    <dgm:cxn modelId="{6A28E35A-B453-40FB-AE5B-392F7C654D02}" type="presParOf" srcId="{1B3B3561-0242-46D8-BA5B-1DBE2037B731}" destId="{41F0ECFB-12EE-47E4-AC29-EF5175083205}" srcOrd="0" destOrd="0" presId="urn:microsoft.com/office/officeart/2005/8/layout/bProcess4"/>
    <dgm:cxn modelId="{CCA9BB39-170D-4812-8006-0FBDEEE4EECE}" type="presParOf" srcId="{1B3B3561-0242-46D8-BA5B-1DBE2037B731}" destId="{FE731813-7CB9-4DD9-8A53-EC90E1BB83B2}" srcOrd="1" destOrd="0" presId="urn:microsoft.com/office/officeart/2005/8/layout/bProcess4"/>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0CA4BF7F-5461-48F3-948F-ECF63B8B5D84}" type="doc">
      <dgm:prSet loTypeId="urn:microsoft.com/office/officeart/2009/layout/CircleArrowProcess" loCatId="cycle" qsTypeId="urn:microsoft.com/office/officeart/2005/8/quickstyle/simple1" qsCatId="simple" csTypeId="urn:microsoft.com/office/officeart/2005/8/colors/colorful4" csCatId="colorful" phldr="1"/>
      <dgm:spPr/>
      <dgm:t>
        <a:bodyPr/>
        <a:lstStyle/>
        <a:p>
          <a:endParaRPr lang="en-GB"/>
        </a:p>
      </dgm:t>
    </dgm:pt>
    <dgm:pt modelId="{F6F32589-1BED-46DC-B129-F61D5ABD5D40}">
      <dgm:prSet custT="1"/>
      <dgm:spPr/>
      <dgm:t>
        <a:bodyPr/>
        <a:lstStyle/>
        <a:p>
          <a:pPr rtl="0"/>
          <a:r>
            <a:rPr lang="en-US" sz="1200" dirty="0"/>
            <a:t>flexibility - designed to be as simple or as complex as desired.</a:t>
          </a:r>
          <a:endParaRPr lang="en-GB" sz="1200" dirty="0"/>
        </a:p>
      </dgm:t>
    </dgm:pt>
    <dgm:pt modelId="{6BDFA551-7F0C-45FD-8A2E-B69EB609A2AA}" type="parTrans" cxnId="{260451F8-C5B7-4541-8F5F-2CFF6D58B999}">
      <dgm:prSet/>
      <dgm:spPr/>
      <dgm:t>
        <a:bodyPr/>
        <a:lstStyle/>
        <a:p>
          <a:endParaRPr lang="en-GB"/>
        </a:p>
      </dgm:t>
    </dgm:pt>
    <dgm:pt modelId="{49A51CE1-1405-43A2-BF38-225ABB9D5AF6}" type="sibTrans" cxnId="{260451F8-C5B7-4541-8F5F-2CFF6D58B999}">
      <dgm:prSet/>
      <dgm:spPr/>
      <dgm:t>
        <a:bodyPr/>
        <a:lstStyle/>
        <a:p>
          <a:endParaRPr lang="en-GB"/>
        </a:p>
      </dgm:t>
    </dgm:pt>
    <dgm:pt modelId="{B4EC7FCD-1934-47B9-96D1-E92AAA15B99A}">
      <dgm:prSet custT="1"/>
      <dgm:spPr/>
      <dgm:t>
        <a:bodyPr/>
        <a:lstStyle/>
        <a:p>
          <a:pPr rtl="0"/>
          <a:r>
            <a:rPr lang="en-US" sz="1400" dirty="0"/>
            <a:t>May not require rigorous compliance on the part of the teachers to be effective.</a:t>
          </a:r>
          <a:endParaRPr lang="en-GB" sz="1400" dirty="0"/>
        </a:p>
      </dgm:t>
    </dgm:pt>
    <dgm:pt modelId="{5636C88D-B410-486C-AB93-343A40C9FED6}" type="parTrans" cxnId="{8B57FD75-6072-43FA-BDC4-5285431BD7B0}">
      <dgm:prSet/>
      <dgm:spPr/>
      <dgm:t>
        <a:bodyPr/>
        <a:lstStyle/>
        <a:p>
          <a:endParaRPr lang="en-GB"/>
        </a:p>
      </dgm:t>
    </dgm:pt>
    <dgm:pt modelId="{9936C3EC-0AF8-4D6E-B457-8BD9D066A8D8}" type="sibTrans" cxnId="{8B57FD75-6072-43FA-BDC4-5285431BD7B0}">
      <dgm:prSet/>
      <dgm:spPr/>
      <dgm:t>
        <a:bodyPr/>
        <a:lstStyle/>
        <a:p>
          <a:endParaRPr lang="en-GB"/>
        </a:p>
      </dgm:t>
    </dgm:pt>
    <dgm:pt modelId="{2FD0F7B1-57F4-4C7E-A02E-B0CFAACEC5F2}" type="pres">
      <dgm:prSet presAssocID="{0CA4BF7F-5461-48F3-948F-ECF63B8B5D84}" presName="Name0" presStyleCnt="0">
        <dgm:presLayoutVars>
          <dgm:chMax val="7"/>
          <dgm:chPref val="7"/>
          <dgm:dir/>
          <dgm:animLvl val="lvl"/>
        </dgm:presLayoutVars>
      </dgm:prSet>
      <dgm:spPr/>
    </dgm:pt>
    <dgm:pt modelId="{73FB5905-4894-4BDF-9CCC-8A00971F7FBC}" type="pres">
      <dgm:prSet presAssocID="{F6F32589-1BED-46DC-B129-F61D5ABD5D40}" presName="Accent1" presStyleCnt="0"/>
      <dgm:spPr/>
    </dgm:pt>
    <dgm:pt modelId="{6DBC1D47-1454-4163-91EF-807431F84564}" type="pres">
      <dgm:prSet presAssocID="{F6F32589-1BED-46DC-B129-F61D5ABD5D40}" presName="Accent" presStyleLbl="node1" presStyleIdx="0" presStyleCnt="2" custScaleY="106681"/>
      <dgm:spPr/>
    </dgm:pt>
    <dgm:pt modelId="{96D8FF36-9608-4258-BE60-EC2282DE46E0}" type="pres">
      <dgm:prSet presAssocID="{F6F32589-1BED-46DC-B129-F61D5ABD5D40}" presName="Parent1" presStyleLbl="revTx" presStyleIdx="0" presStyleCnt="2">
        <dgm:presLayoutVars>
          <dgm:chMax val="1"/>
          <dgm:chPref val="1"/>
          <dgm:bulletEnabled val="1"/>
        </dgm:presLayoutVars>
      </dgm:prSet>
      <dgm:spPr/>
    </dgm:pt>
    <dgm:pt modelId="{FC351801-1620-4EBE-8730-24CD327D72F2}" type="pres">
      <dgm:prSet presAssocID="{B4EC7FCD-1934-47B9-96D1-E92AAA15B99A}" presName="Accent2" presStyleCnt="0"/>
      <dgm:spPr/>
    </dgm:pt>
    <dgm:pt modelId="{E7098CB9-18A3-4E18-B607-CA77C6BBE82A}" type="pres">
      <dgm:prSet presAssocID="{B4EC7FCD-1934-47B9-96D1-E92AAA15B99A}" presName="Accent" presStyleLbl="node1" presStyleIdx="1" presStyleCnt="2" custScaleX="105021" custLinFactNeighborX="-4288" custLinFactNeighborY="5512"/>
      <dgm:spPr/>
    </dgm:pt>
    <dgm:pt modelId="{7FC201DE-0C73-43D6-86A1-5DC7703E3480}" type="pres">
      <dgm:prSet presAssocID="{B4EC7FCD-1934-47B9-96D1-E92AAA15B99A}" presName="Parent2" presStyleLbl="revTx" presStyleIdx="1" presStyleCnt="2" custLinFactNeighborX="-1254" custLinFactNeighborY="12413">
        <dgm:presLayoutVars>
          <dgm:chMax val="1"/>
          <dgm:chPref val="1"/>
          <dgm:bulletEnabled val="1"/>
        </dgm:presLayoutVars>
      </dgm:prSet>
      <dgm:spPr/>
    </dgm:pt>
  </dgm:ptLst>
  <dgm:cxnLst>
    <dgm:cxn modelId="{8AD4D543-164B-43FE-88B6-5D766DF68EAF}" type="presOf" srcId="{0CA4BF7F-5461-48F3-948F-ECF63B8B5D84}" destId="{2FD0F7B1-57F4-4C7E-A02E-B0CFAACEC5F2}" srcOrd="0" destOrd="0" presId="urn:microsoft.com/office/officeart/2009/layout/CircleArrowProcess"/>
    <dgm:cxn modelId="{DB443B64-499A-49EC-9127-E68F94DFBDE8}" type="presOf" srcId="{B4EC7FCD-1934-47B9-96D1-E92AAA15B99A}" destId="{7FC201DE-0C73-43D6-86A1-5DC7703E3480}" srcOrd="0" destOrd="0" presId="urn:microsoft.com/office/officeart/2009/layout/CircleArrowProcess"/>
    <dgm:cxn modelId="{8B57FD75-6072-43FA-BDC4-5285431BD7B0}" srcId="{0CA4BF7F-5461-48F3-948F-ECF63B8B5D84}" destId="{B4EC7FCD-1934-47B9-96D1-E92AAA15B99A}" srcOrd="1" destOrd="0" parTransId="{5636C88D-B410-486C-AB93-343A40C9FED6}" sibTransId="{9936C3EC-0AF8-4D6E-B457-8BD9D066A8D8}"/>
    <dgm:cxn modelId="{260451F8-C5B7-4541-8F5F-2CFF6D58B999}" srcId="{0CA4BF7F-5461-48F3-948F-ECF63B8B5D84}" destId="{F6F32589-1BED-46DC-B129-F61D5ABD5D40}" srcOrd="0" destOrd="0" parTransId="{6BDFA551-7F0C-45FD-8A2E-B69EB609A2AA}" sibTransId="{49A51CE1-1405-43A2-BF38-225ABB9D5AF6}"/>
    <dgm:cxn modelId="{AC51C2FD-4204-441E-BD15-A913149BEB20}" type="presOf" srcId="{F6F32589-1BED-46DC-B129-F61D5ABD5D40}" destId="{96D8FF36-9608-4258-BE60-EC2282DE46E0}" srcOrd="0" destOrd="0" presId="urn:microsoft.com/office/officeart/2009/layout/CircleArrowProcess"/>
    <dgm:cxn modelId="{968580EE-8260-478D-9828-8D520BC8F0CB}" type="presParOf" srcId="{2FD0F7B1-57F4-4C7E-A02E-B0CFAACEC5F2}" destId="{73FB5905-4894-4BDF-9CCC-8A00971F7FBC}" srcOrd="0" destOrd="0" presId="urn:microsoft.com/office/officeart/2009/layout/CircleArrowProcess"/>
    <dgm:cxn modelId="{6CB71D82-3A91-4967-A607-5914ECFFCDBE}" type="presParOf" srcId="{73FB5905-4894-4BDF-9CCC-8A00971F7FBC}" destId="{6DBC1D47-1454-4163-91EF-807431F84564}" srcOrd="0" destOrd="0" presId="urn:microsoft.com/office/officeart/2009/layout/CircleArrowProcess"/>
    <dgm:cxn modelId="{E0BCD1D0-B881-471A-922C-24DAFF0F3B03}" type="presParOf" srcId="{2FD0F7B1-57F4-4C7E-A02E-B0CFAACEC5F2}" destId="{96D8FF36-9608-4258-BE60-EC2282DE46E0}" srcOrd="1" destOrd="0" presId="urn:microsoft.com/office/officeart/2009/layout/CircleArrowProcess"/>
    <dgm:cxn modelId="{70DB22FB-CC05-4234-B930-98086A97843B}" type="presParOf" srcId="{2FD0F7B1-57F4-4C7E-A02E-B0CFAACEC5F2}" destId="{FC351801-1620-4EBE-8730-24CD327D72F2}" srcOrd="2" destOrd="0" presId="urn:microsoft.com/office/officeart/2009/layout/CircleArrowProcess"/>
    <dgm:cxn modelId="{0F70B847-0F5A-410C-9DCA-B5F56CAC13AE}" type="presParOf" srcId="{FC351801-1620-4EBE-8730-24CD327D72F2}" destId="{E7098CB9-18A3-4E18-B607-CA77C6BBE82A}" srcOrd="0" destOrd="0" presId="urn:microsoft.com/office/officeart/2009/layout/CircleArrowProcess"/>
    <dgm:cxn modelId="{CDCAECA7-31A8-4D05-86A6-C68A558D16B7}" type="presParOf" srcId="{2FD0F7B1-57F4-4C7E-A02E-B0CFAACEC5F2}" destId="{7FC201DE-0C73-43D6-86A1-5DC7703E3480}" srcOrd="3" destOrd="0" presId="urn:microsoft.com/office/officeart/2009/layout/CircleArrowProcess"/>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C86040DC-BA9A-482C-B563-6887A12C1D87}" type="doc">
      <dgm:prSet loTypeId="urn:microsoft.com/office/officeart/2005/8/layout/hProcess10" loCatId="process" qsTypeId="urn:microsoft.com/office/officeart/2005/8/quickstyle/simple1" qsCatId="simple" csTypeId="urn:microsoft.com/office/officeart/2005/8/colors/colorful5" csCatId="colorful" phldr="1"/>
      <dgm:spPr/>
      <dgm:t>
        <a:bodyPr/>
        <a:lstStyle/>
        <a:p>
          <a:endParaRPr lang="en-GB"/>
        </a:p>
      </dgm:t>
    </dgm:pt>
    <dgm:pt modelId="{BE089E9F-AF30-47E4-B5DF-553A690F1E57}">
      <dgm:prSet/>
      <dgm:spPr/>
      <dgm:t>
        <a:bodyPr/>
        <a:lstStyle/>
        <a:p>
          <a:pPr rtl="0"/>
          <a:r>
            <a:rPr lang="en-US" b="1" dirty="0"/>
            <a:t>Peer influence can potentially be the greatest disadvantage: </a:t>
          </a:r>
          <a:r>
            <a:rPr lang="en-US" dirty="0"/>
            <a:t>it can produce undue pressure verging on </a:t>
          </a:r>
          <a:r>
            <a:rPr lang="en-US" b="1" dirty="0"/>
            <a:t>harassment</a:t>
          </a:r>
          <a:r>
            <a:rPr lang="en-US" dirty="0"/>
            <a:t> toward the individual who does not exhibit the requisite </a:t>
          </a:r>
          <a:r>
            <a:rPr lang="en-US" dirty="0" err="1"/>
            <a:t>behaviours</a:t>
          </a:r>
          <a:r>
            <a:rPr lang="en-US" dirty="0"/>
            <a:t>. (O’Leary and </a:t>
          </a:r>
          <a:r>
            <a:rPr lang="en-US" dirty="0" err="1"/>
            <a:t>Drabman</a:t>
          </a:r>
          <a:r>
            <a:rPr lang="en-US" dirty="0"/>
            <a:t>, 1971).</a:t>
          </a:r>
          <a:endParaRPr lang="en-GB" dirty="0"/>
        </a:p>
      </dgm:t>
    </dgm:pt>
    <dgm:pt modelId="{15740D39-F1AC-43A3-9177-DFB17C10D783}" type="parTrans" cxnId="{0EAE930B-6545-4301-96AF-3BC6727148A2}">
      <dgm:prSet/>
      <dgm:spPr/>
      <dgm:t>
        <a:bodyPr/>
        <a:lstStyle/>
        <a:p>
          <a:endParaRPr lang="en-GB"/>
        </a:p>
      </dgm:t>
    </dgm:pt>
    <dgm:pt modelId="{11F2C525-270A-4769-BDD2-DA3FDCBD5F62}" type="sibTrans" cxnId="{0EAE930B-6545-4301-96AF-3BC6727148A2}">
      <dgm:prSet/>
      <dgm:spPr/>
      <dgm:t>
        <a:bodyPr/>
        <a:lstStyle/>
        <a:p>
          <a:endParaRPr lang="en-GB"/>
        </a:p>
      </dgm:t>
    </dgm:pt>
    <dgm:pt modelId="{1F7C1ED8-CA20-42C2-BFBF-BC7690A77109}">
      <dgm:prSet custT="1"/>
      <dgm:spPr/>
      <dgm:t>
        <a:bodyPr/>
        <a:lstStyle/>
        <a:p>
          <a:pPr rtl="0"/>
          <a:r>
            <a:rPr lang="en-US" sz="2400" dirty="0"/>
            <a:t>Students </a:t>
          </a:r>
          <a:r>
            <a:rPr lang="en-US" sz="2400" b="1" dirty="0"/>
            <a:t>may still not comply with the rules </a:t>
          </a:r>
          <a:r>
            <a:rPr lang="en-US" sz="2400" dirty="0"/>
            <a:t>of good </a:t>
          </a:r>
          <a:r>
            <a:rPr lang="en-US" sz="2400" dirty="0" err="1"/>
            <a:t>behaviour</a:t>
          </a:r>
          <a:r>
            <a:rPr lang="en-US" sz="2400" dirty="0"/>
            <a:t>, if the </a:t>
          </a:r>
          <a:r>
            <a:rPr lang="en-US" sz="2400" dirty="0" err="1"/>
            <a:t>reinforcers</a:t>
          </a:r>
          <a:r>
            <a:rPr lang="en-US" sz="2400" dirty="0"/>
            <a:t> are not attractive enough or are not what they want.</a:t>
          </a:r>
          <a:endParaRPr lang="en-GB" sz="2400" dirty="0"/>
        </a:p>
      </dgm:t>
    </dgm:pt>
    <dgm:pt modelId="{E0476CFF-92F5-4286-B5A2-CC89CFE5334B}" type="parTrans" cxnId="{D4F72238-568C-4753-92B8-D763A82E8C79}">
      <dgm:prSet/>
      <dgm:spPr/>
      <dgm:t>
        <a:bodyPr/>
        <a:lstStyle/>
        <a:p>
          <a:endParaRPr lang="en-GB"/>
        </a:p>
      </dgm:t>
    </dgm:pt>
    <dgm:pt modelId="{35387E75-D859-4D0F-AE42-8D7952C87755}" type="sibTrans" cxnId="{D4F72238-568C-4753-92B8-D763A82E8C79}">
      <dgm:prSet/>
      <dgm:spPr/>
      <dgm:t>
        <a:bodyPr/>
        <a:lstStyle/>
        <a:p>
          <a:endParaRPr lang="en-GB"/>
        </a:p>
      </dgm:t>
    </dgm:pt>
    <dgm:pt modelId="{9F64302C-8622-40A8-89F7-1110061A41E3}" type="pres">
      <dgm:prSet presAssocID="{C86040DC-BA9A-482C-B563-6887A12C1D87}" presName="Name0" presStyleCnt="0">
        <dgm:presLayoutVars>
          <dgm:dir/>
          <dgm:resizeHandles val="exact"/>
        </dgm:presLayoutVars>
      </dgm:prSet>
      <dgm:spPr/>
    </dgm:pt>
    <dgm:pt modelId="{7F3F9C7F-8D8A-4204-8068-49324F75432D}" type="pres">
      <dgm:prSet presAssocID="{BE089E9F-AF30-47E4-B5DF-553A690F1E57}" presName="composite" presStyleCnt="0"/>
      <dgm:spPr/>
    </dgm:pt>
    <dgm:pt modelId="{7D01D14E-D5CE-493D-BA9C-79B7134A8260}" type="pres">
      <dgm:prSet presAssocID="{BE089E9F-AF30-47E4-B5DF-553A690F1E57}" presName="imagSh" presStyleLbl="bgImgPlace1" presStyleIdx="0" presStyleCnt="2"/>
      <dgm:spPr>
        <a:blipFill rotWithShape="1">
          <a:blip xmlns:r="http://schemas.openxmlformats.org/officeDocument/2006/relationships" r:embed="rId1"/>
          <a:stretch>
            <a:fillRect/>
          </a:stretch>
        </a:blipFill>
      </dgm:spPr>
    </dgm:pt>
    <dgm:pt modelId="{78D76961-A788-4E8C-B30B-1096DFE7748F}" type="pres">
      <dgm:prSet presAssocID="{BE089E9F-AF30-47E4-B5DF-553A690F1E57}" presName="txNode" presStyleLbl="node1" presStyleIdx="0" presStyleCnt="2" custScaleX="140786" custLinFactNeighborX="-21" custLinFactNeighborY="7849">
        <dgm:presLayoutVars>
          <dgm:bulletEnabled val="1"/>
        </dgm:presLayoutVars>
      </dgm:prSet>
      <dgm:spPr/>
    </dgm:pt>
    <dgm:pt modelId="{C18417C7-CC3D-4479-B6B3-E86569D83B59}" type="pres">
      <dgm:prSet presAssocID="{11F2C525-270A-4769-BDD2-DA3FDCBD5F62}" presName="sibTrans" presStyleLbl="sibTrans2D1" presStyleIdx="0" presStyleCnt="1"/>
      <dgm:spPr/>
    </dgm:pt>
    <dgm:pt modelId="{B0274EB1-0AFB-4786-B294-C1037BD6F746}" type="pres">
      <dgm:prSet presAssocID="{11F2C525-270A-4769-BDD2-DA3FDCBD5F62}" presName="connTx" presStyleLbl="sibTrans2D1" presStyleIdx="0" presStyleCnt="1"/>
      <dgm:spPr/>
    </dgm:pt>
    <dgm:pt modelId="{2DF9BA0D-AA4C-4E3C-AA1C-41B12A25A8EC}" type="pres">
      <dgm:prSet presAssocID="{1F7C1ED8-CA20-42C2-BFBF-BC7690A77109}" presName="composite" presStyleCnt="0"/>
      <dgm:spPr/>
    </dgm:pt>
    <dgm:pt modelId="{D7D55860-F6DA-45C6-8603-8537A0BE18A7}" type="pres">
      <dgm:prSet presAssocID="{1F7C1ED8-CA20-42C2-BFBF-BC7690A77109}" presName="imagSh" presStyleLbl="bgImgPlace1" presStyleIdx="1" presStyleCnt="2"/>
      <dgm:spPr>
        <a:blipFill rotWithShape="1">
          <a:blip xmlns:r="http://schemas.openxmlformats.org/officeDocument/2006/relationships" r:embed="rId2"/>
          <a:stretch>
            <a:fillRect/>
          </a:stretch>
        </a:blipFill>
      </dgm:spPr>
    </dgm:pt>
    <dgm:pt modelId="{FF9BBB92-41C0-4E69-945B-510F47790F85}" type="pres">
      <dgm:prSet presAssocID="{1F7C1ED8-CA20-42C2-BFBF-BC7690A77109}" presName="txNode" presStyleLbl="node1" presStyleIdx="1" presStyleCnt="2" custScaleX="142661" custLinFactNeighborX="1347" custLinFactNeighborY="7849">
        <dgm:presLayoutVars>
          <dgm:bulletEnabled val="1"/>
        </dgm:presLayoutVars>
      </dgm:prSet>
      <dgm:spPr/>
    </dgm:pt>
  </dgm:ptLst>
  <dgm:cxnLst>
    <dgm:cxn modelId="{0EAE930B-6545-4301-96AF-3BC6727148A2}" srcId="{C86040DC-BA9A-482C-B563-6887A12C1D87}" destId="{BE089E9F-AF30-47E4-B5DF-553A690F1E57}" srcOrd="0" destOrd="0" parTransId="{15740D39-F1AC-43A3-9177-DFB17C10D783}" sibTransId="{11F2C525-270A-4769-BDD2-DA3FDCBD5F62}"/>
    <dgm:cxn modelId="{FC5E2014-FE88-4988-A226-0C21F172C5A1}" type="presOf" srcId="{1F7C1ED8-CA20-42C2-BFBF-BC7690A77109}" destId="{FF9BBB92-41C0-4E69-945B-510F47790F85}" srcOrd="0" destOrd="0" presId="urn:microsoft.com/office/officeart/2005/8/layout/hProcess10"/>
    <dgm:cxn modelId="{59655726-88F4-4188-8D0A-85C047BF2EE7}" type="presOf" srcId="{C86040DC-BA9A-482C-B563-6887A12C1D87}" destId="{9F64302C-8622-40A8-89F7-1110061A41E3}" srcOrd="0" destOrd="0" presId="urn:microsoft.com/office/officeart/2005/8/layout/hProcess10"/>
    <dgm:cxn modelId="{D4F72238-568C-4753-92B8-D763A82E8C79}" srcId="{C86040DC-BA9A-482C-B563-6887A12C1D87}" destId="{1F7C1ED8-CA20-42C2-BFBF-BC7690A77109}" srcOrd="1" destOrd="0" parTransId="{E0476CFF-92F5-4286-B5A2-CC89CFE5334B}" sibTransId="{35387E75-D859-4D0F-AE42-8D7952C87755}"/>
    <dgm:cxn modelId="{724B7460-1F55-4A75-86BE-09A07F24F2E5}" type="presOf" srcId="{11F2C525-270A-4769-BDD2-DA3FDCBD5F62}" destId="{B0274EB1-0AFB-4786-B294-C1037BD6F746}" srcOrd="1" destOrd="0" presId="urn:microsoft.com/office/officeart/2005/8/layout/hProcess10"/>
    <dgm:cxn modelId="{74E9B557-2EB7-4AA8-825B-0868B68A9211}" type="presOf" srcId="{11F2C525-270A-4769-BDD2-DA3FDCBD5F62}" destId="{C18417C7-CC3D-4479-B6B3-E86569D83B59}" srcOrd="0" destOrd="0" presId="urn:microsoft.com/office/officeart/2005/8/layout/hProcess10"/>
    <dgm:cxn modelId="{CD2568D6-A57B-4ED3-ADEA-B30A7E8489A7}" type="presOf" srcId="{BE089E9F-AF30-47E4-B5DF-553A690F1E57}" destId="{78D76961-A788-4E8C-B30B-1096DFE7748F}" srcOrd="0" destOrd="0" presId="urn:microsoft.com/office/officeart/2005/8/layout/hProcess10"/>
    <dgm:cxn modelId="{2EDD4C83-8D5C-4A79-9BB3-97703857F8F5}" type="presParOf" srcId="{9F64302C-8622-40A8-89F7-1110061A41E3}" destId="{7F3F9C7F-8D8A-4204-8068-49324F75432D}" srcOrd="0" destOrd="0" presId="urn:microsoft.com/office/officeart/2005/8/layout/hProcess10"/>
    <dgm:cxn modelId="{2896FA79-B171-4145-ADBE-DAB41A6C6EFB}" type="presParOf" srcId="{7F3F9C7F-8D8A-4204-8068-49324F75432D}" destId="{7D01D14E-D5CE-493D-BA9C-79B7134A8260}" srcOrd="0" destOrd="0" presId="urn:microsoft.com/office/officeart/2005/8/layout/hProcess10"/>
    <dgm:cxn modelId="{7E94C2B5-5968-4DE0-BEDF-4F32B17C3016}" type="presParOf" srcId="{7F3F9C7F-8D8A-4204-8068-49324F75432D}" destId="{78D76961-A788-4E8C-B30B-1096DFE7748F}" srcOrd="1" destOrd="0" presId="urn:microsoft.com/office/officeart/2005/8/layout/hProcess10"/>
    <dgm:cxn modelId="{C5D49B5A-27A8-4341-85D8-EE8464FF6D77}" type="presParOf" srcId="{9F64302C-8622-40A8-89F7-1110061A41E3}" destId="{C18417C7-CC3D-4479-B6B3-E86569D83B59}" srcOrd="1" destOrd="0" presId="urn:microsoft.com/office/officeart/2005/8/layout/hProcess10"/>
    <dgm:cxn modelId="{A574E89D-2217-4EEE-B005-6A49B890125C}" type="presParOf" srcId="{C18417C7-CC3D-4479-B6B3-E86569D83B59}" destId="{B0274EB1-0AFB-4786-B294-C1037BD6F746}" srcOrd="0" destOrd="0" presId="urn:microsoft.com/office/officeart/2005/8/layout/hProcess10"/>
    <dgm:cxn modelId="{3E4400F2-2DA1-413D-888A-E38404E2A512}" type="presParOf" srcId="{9F64302C-8622-40A8-89F7-1110061A41E3}" destId="{2DF9BA0D-AA4C-4E3C-AA1C-41B12A25A8EC}" srcOrd="2" destOrd="0" presId="urn:microsoft.com/office/officeart/2005/8/layout/hProcess10"/>
    <dgm:cxn modelId="{33D00B31-0633-46BB-99C7-86485A109424}" type="presParOf" srcId="{2DF9BA0D-AA4C-4E3C-AA1C-41B12A25A8EC}" destId="{D7D55860-F6DA-45C6-8603-8537A0BE18A7}" srcOrd="0" destOrd="0" presId="urn:microsoft.com/office/officeart/2005/8/layout/hProcess10"/>
    <dgm:cxn modelId="{B6CE5126-09F6-4AC6-8D31-853E80924E78}" type="presParOf" srcId="{2DF9BA0D-AA4C-4E3C-AA1C-41B12A25A8EC}" destId="{FF9BBB92-41C0-4E69-945B-510F47790F85}" srcOrd="1" destOrd="0" presId="urn:microsoft.com/office/officeart/2005/8/layout/hProcess10"/>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5E501E4-7E4A-4A5F-9A51-0132A9EF791E}" type="doc">
      <dgm:prSet loTypeId="urn:microsoft.com/office/officeart/2005/8/layout/default" loCatId="list" qsTypeId="urn:microsoft.com/office/officeart/2005/8/quickstyle/simple1" qsCatId="simple" csTypeId="urn:microsoft.com/office/officeart/2005/8/colors/accent1_3" csCatId="accent1"/>
      <dgm:spPr/>
      <dgm:t>
        <a:bodyPr/>
        <a:lstStyle/>
        <a:p>
          <a:endParaRPr lang="en-GB"/>
        </a:p>
      </dgm:t>
    </dgm:pt>
    <dgm:pt modelId="{E15EA4CE-E210-4C26-BE27-56921F4A2969}">
      <dgm:prSet/>
      <dgm:spPr/>
      <dgm:t>
        <a:bodyPr/>
        <a:lstStyle/>
        <a:p>
          <a:pPr rtl="0"/>
          <a:r>
            <a:rPr lang="en-US" dirty="0"/>
            <a:t>A simple positive-reinforcement intervention to change student </a:t>
          </a:r>
          <a:r>
            <a:rPr lang="en-US" dirty="0" err="1"/>
            <a:t>behaviour</a:t>
          </a:r>
          <a:r>
            <a:rPr lang="en-US" dirty="0"/>
            <a:t>. </a:t>
          </a:r>
          <a:endParaRPr lang="en-GB" dirty="0"/>
        </a:p>
      </dgm:t>
    </dgm:pt>
    <dgm:pt modelId="{E63E31EF-C228-4686-913E-CEAD7E394F4D}" type="parTrans" cxnId="{594AF06E-846A-452B-9813-A510B0C677F2}">
      <dgm:prSet/>
      <dgm:spPr/>
      <dgm:t>
        <a:bodyPr/>
        <a:lstStyle/>
        <a:p>
          <a:endParaRPr lang="en-GB"/>
        </a:p>
      </dgm:t>
    </dgm:pt>
    <dgm:pt modelId="{3AC34016-A421-42D2-9D91-3F2D93ACF4F8}" type="sibTrans" cxnId="{594AF06E-846A-452B-9813-A510B0C677F2}">
      <dgm:prSet/>
      <dgm:spPr/>
      <dgm:t>
        <a:bodyPr/>
        <a:lstStyle/>
        <a:p>
          <a:endParaRPr lang="en-GB"/>
        </a:p>
      </dgm:t>
    </dgm:pt>
    <dgm:pt modelId="{79771F09-67F0-42B9-BE56-02DCA8A776BE}">
      <dgm:prSet/>
      <dgm:spPr/>
      <dgm:t>
        <a:bodyPr/>
        <a:lstStyle/>
        <a:p>
          <a:pPr rtl="0"/>
          <a:r>
            <a:rPr lang="en-US"/>
            <a:t>It spells out in detail the expectations of student and teacher (and sometimes parents) in carrying out the intervention plan, making it a useful planning document.</a:t>
          </a:r>
          <a:endParaRPr lang="en-GB"/>
        </a:p>
      </dgm:t>
    </dgm:pt>
    <dgm:pt modelId="{596E06AF-0A95-40EB-A5EE-406A0F05EEBA}" type="parTrans" cxnId="{CD468DFD-FC8C-4470-A916-EFB05948294A}">
      <dgm:prSet/>
      <dgm:spPr/>
      <dgm:t>
        <a:bodyPr/>
        <a:lstStyle/>
        <a:p>
          <a:endParaRPr lang="en-GB"/>
        </a:p>
      </dgm:t>
    </dgm:pt>
    <dgm:pt modelId="{A1EB86D6-6245-4E36-987A-374A8B3450DC}" type="sibTrans" cxnId="{CD468DFD-FC8C-4470-A916-EFB05948294A}">
      <dgm:prSet/>
      <dgm:spPr/>
      <dgm:t>
        <a:bodyPr/>
        <a:lstStyle/>
        <a:p>
          <a:endParaRPr lang="en-GB"/>
        </a:p>
      </dgm:t>
    </dgm:pt>
    <dgm:pt modelId="{CE191ADD-85C0-4219-AE2A-7073FCDB3DDB}" type="pres">
      <dgm:prSet presAssocID="{65E501E4-7E4A-4A5F-9A51-0132A9EF791E}" presName="diagram" presStyleCnt="0">
        <dgm:presLayoutVars>
          <dgm:dir/>
          <dgm:resizeHandles val="exact"/>
        </dgm:presLayoutVars>
      </dgm:prSet>
      <dgm:spPr/>
    </dgm:pt>
    <dgm:pt modelId="{93D62B0A-942A-4CF5-9BDC-44B5594F94D8}" type="pres">
      <dgm:prSet presAssocID="{E15EA4CE-E210-4C26-BE27-56921F4A2969}" presName="node" presStyleLbl="node1" presStyleIdx="0" presStyleCnt="2">
        <dgm:presLayoutVars>
          <dgm:bulletEnabled val="1"/>
        </dgm:presLayoutVars>
      </dgm:prSet>
      <dgm:spPr/>
    </dgm:pt>
    <dgm:pt modelId="{5C4D29E6-AC08-47D9-ADB1-13D323C19F69}" type="pres">
      <dgm:prSet presAssocID="{3AC34016-A421-42D2-9D91-3F2D93ACF4F8}" presName="sibTrans" presStyleCnt="0"/>
      <dgm:spPr/>
    </dgm:pt>
    <dgm:pt modelId="{CFB14D81-3247-4797-A436-B4B10B59280C}" type="pres">
      <dgm:prSet presAssocID="{79771F09-67F0-42B9-BE56-02DCA8A776BE}" presName="node" presStyleLbl="node1" presStyleIdx="1" presStyleCnt="2">
        <dgm:presLayoutVars>
          <dgm:bulletEnabled val="1"/>
        </dgm:presLayoutVars>
      </dgm:prSet>
      <dgm:spPr/>
    </dgm:pt>
  </dgm:ptLst>
  <dgm:cxnLst>
    <dgm:cxn modelId="{D84FF018-F9B7-4CA7-BDB7-A90CB86660DA}" type="presOf" srcId="{79771F09-67F0-42B9-BE56-02DCA8A776BE}" destId="{CFB14D81-3247-4797-A436-B4B10B59280C}" srcOrd="0" destOrd="0" presId="urn:microsoft.com/office/officeart/2005/8/layout/default"/>
    <dgm:cxn modelId="{7CF0DC26-AF06-4B83-AB82-BB01D6446E15}" type="presOf" srcId="{E15EA4CE-E210-4C26-BE27-56921F4A2969}" destId="{93D62B0A-942A-4CF5-9BDC-44B5594F94D8}" srcOrd="0" destOrd="0" presId="urn:microsoft.com/office/officeart/2005/8/layout/default"/>
    <dgm:cxn modelId="{594AF06E-846A-452B-9813-A510B0C677F2}" srcId="{65E501E4-7E4A-4A5F-9A51-0132A9EF791E}" destId="{E15EA4CE-E210-4C26-BE27-56921F4A2969}" srcOrd="0" destOrd="0" parTransId="{E63E31EF-C228-4686-913E-CEAD7E394F4D}" sibTransId="{3AC34016-A421-42D2-9D91-3F2D93ACF4F8}"/>
    <dgm:cxn modelId="{406ADBCF-8D4E-4BA7-ADCB-A788429361E6}" type="presOf" srcId="{65E501E4-7E4A-4A5F-9A51-0132A9EF791E}" destId="{CE191ADD-85C0-4219-AE2A-7073FCDB3DDB}" srcOrd="0" destOrd="0" presId="urn:microsoft.com/office/officeart/2005/8/layout/default"/>
    <dgm:cxn modelId="{CD468DFD-FC8C-4470-A916-EFB05948294A}" srcId="{65E501E4-7E4A-4A5F-9A51-0132A9EF791E}" destId="{79771F09-67F0-42B9-BE56-02DCA8A776BE}" srcOrd="1" destOrd="0" parTransId="{596E06AF-0A95-40EB-A5EE-406A0F05EEBA}" sibTransId="{A1EB86D6-6245-4E36-987A-374A8B3450DC}"/>
    <dgm:cxn modelId="{91656768-938C-49EE-942A-01684903EF24}" type="presParOf" srcId="{CE191ADD-85C0-4219-AE2A-7073FCDB3DDB}" destId="{93D62B0A-942A-4CF5-9BDC-44B5594F94D8}" srcOrd="0" destOrd="0" presId="urn:microsoft.com/office/officeart/2005/8/layout/default"/>
    <dgm:cxn modelId="{C8B5A3BC-DB8C-4F53-827C-ADE603A304B5}" type="presParOf" srcId="{CE191ADD-85C0-4219-AE2A-7073FCDB3DDB}" destId="{5C4D29E6-AC08-47D9-ADB1-13D323C19F69}" srcOrd="1" destOrd="0" presId="urn:microsoft.com/office/officeart/2005/8/layout/default"/>
    <dgm:cxn modelId="{6C75D8EA-AB42-40E1-8D0E-1F785ED0EA35}" type="presParOf" srcId="{CE191ADD-85C0-4219-AE2A-7073FCDB3DDB}" destId="{CFB14D81-3247-4797-A436-B4B10B59280C}"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4.xml><?xml version="1.0" encoding="utf-8"?>
<dgm:dataModel xmlns:dgm="http://schemas.openxmlformats.org/drawingml/2006/diagram" xmlns:a="http://schemas.openxmlformats.org/drawingml/2006/main">
  <dgm:ptLst>
    <dgm:pt modelId="{74A67AC9-7237-4F45-AB9B-F18CC2EFC33B}" type="doc">
      <dgm:prSet loTypeId="urn:microsoft.com/office/officeart/2005/8/layout/venn2" loCatId="relationship" qsTypeId="urn:microsoft.com/office/officeart/2005/8/quickstyle/simple1" qsCatId="simple" csTypeId="urn:microsoft.com/office/officeart/2005/8/colors/colorful5" csCatId="colorful" phldr="1"/>
      <dgm:spPr/>
      <dgm:t>
        <a:bodyPr/>
        <a:lstStyle/>
        <a:p>
          <a:endParaRPr lang="en-GB"/>
        </a:p>
      </dgm:t>
    </dgm:pt>
    <dgm:pt modelId="{7B4764C0-3A63-4B40-BF67-61A85BDA88E8}">
      <dgm:prSet custT="1"/>
      <dgm:spPr/>
      <dgm:t>
        <a:bodyPr/>
        <a:lstStyle/>
        <a:p>
          <a:pPr rtl="0"/>
          <a:r>
            <a:rPr lang="en-US" sz="2000" dirty="0"/>
            <a:t>Because the </a:t>
          </a:r>
          <a:r>
            <a:rPr lang="en-US" sz="2000" b="1" dirty="0"/>
            <a:t>student usually has input</a:t>
          </a:r>
          <a:r>
            <a:rPr lang="en-US" sz="2000" dirty="0"/>
            <a:t> into the conditions that are established within the contract for earning rewards, </a:t>
          </a:r>
          <a:r>
            <a:rPr lang="en-US" sz="2000" b="1" dirty="0"/>
            <a:t>the student is more likely to be motivated </a:t>
          </a:r>
          <a:r>
            <a:rPr lang="en-US" sz="2000" dirty="0"/>
            <a:t>to abide by the terms of the </a:t>
          </a:r>
          <a:r>
            <a:rPr lang="en-US" sz="2000" dirty="0" err="1"/>
            <a:t>behaviour</a:t>
          </a:r>
          <a:r>
            <a:rPr lang="en-US" sz="2000" dirty="0"/>
            <a:t> contract than if those terms had been imposed by someone else.</a:t>
          </a:r>
          <a:endParaRPr lang="en-GB" sz="2000" dirty="0"/>
        </a:p>
      </dgm:t>
    </dgm:pt>
    <dgm:pt modelId="{80C655D3-B5D1-443B-88F3-26AA03985713}" type="parTrans" cxnId="{17BED2A3-0DEA-4B7C-A0CE-C5E35F8225DA}">
      <dgm:prSet/>
      <dgm:spPr/>
      <dgm:t>
        <a:bodyPr/>
        <a:lstStyle/>
        <a:p>
          <a:endParaRPr lang="en-GB"/>
        </a:p>
      </dgm:t>
    </dgm:pt>
    <dgm:pt modelId="{9ADF6B0F-AF4C-4049-B66F-E39AC0163328}" type="sibTrans" cxnId="{17BED2A3-0DEA-4B7C-A0CE-C5E35F8225DA}">
      <dgm:prSet/>
      <dgm:spPr/>
      <dgm:t>
        <a:bodyPr/>
        <a:lstStyle/>
        <a:p>
          <a:endParaRPr lang="en-GB"/>
        </a:p>
      </dgm:t>
    </dgm:pt>
    <dgm:pt modelId="{CBFDCAAE-3D3D-495C-ACCB-FBCC10FCAFBD}" type="pres">
      <dgm:prSet presAssocID="{74A67AC9-7237-4F45-AB9B-F18CC2EFC33B}" presName="Name0" presStyleCnt="0">
        <dgm:presLayoutVars>
          <dgm:chMax val="7"/>
          <dgm:resizeHandles val="exact"/>
        </dgm:presLayoutVars>
      </dgm:prSet>
      <dgm:spPr/>
    </dgm:pt>
    <dgm:pt modelId="{51690A48-3A19-4C51-BFC0-0FF25A736A7F}" type="pres">
      <dgm:prSet presAssocID="{74A67AC9-7237-4F45-AB9B-F18CC2EFC33B}" presName="comp1" presStyleCnt="0"/>
      <dgm:spPr/>
    </dgm:pt>
    <dgm:pt modelId="{1D032D94-C7A4-4441-BFEB-E648EB37C919}" type="pres">
      <dgm:prSet presAssocID="{74A67AC9-7237-4F45-AB9B-F18CC2EFC33B}" presName="circle1" presStyleLbl="node1" presStyleIdx="0" presStyleCnt="1" custLinFactNeighborX="-3333" custLinFactNeighborY="6700"/>
      <dgm:spPr/>
    </dgm:pt>
    <dgm:pt modelId="{8F968A12-F394-4E8A-B76F-D433410F6D5C}" type="pres">
      <dgm:prSet presAssocID="{74A67AC9-7237-4F45-AB9B-F18CC2EFC33B}" presName="c1text" presStyleLbl="node1" presStyleIdx="0" presStyleCnt="1">
        <dgm:presLayoutVars>
          <dgm:bulletEnabled val="1"/>
        </dgm:presLayoutVars>
      </dgm:prSet>
      <dgm:spPr/>
    </dgm:pt>
  </dgm:ptLst>
  <dgm:cxnLst>
    <dgm:cxn modelId="{B98D4535-CC73-4E80-AA98-F0C426599DEC}" type="presOf" srcId="{7B4764C0-3A63-4B40-BF67-61A85BDA88E8}" destId="{1D032D94-C7A4-4441-BFEB-E648EB37C919}" srcOrd="0" destOrd="0" presId="urn:microsoft.com/office/officeart/2005/8/layout/venn2"/>
    <dgm:cxn modelId="{A3538D9C-613E-4ED5-80AA-1D41F9012355}" type="presOf" srcId="{74A67AC9-7237-4F45-AB9B-F18CC2EFC33B}" destId="{CBFDCAAE-3D3D-495C-ACCB-FBCC10FCAFBD}" srcOrd="0" destOrd="0" presId="urn:microsoft.com/office/officeart/2005/8/layout/venn2"/>
    <dgm:cxn modelId="{17BED2A3-0DEA-4B7C-A0CE-C5E35F8225DA}" srcId="{74A67AC9-7237-4F45-AB9B-F18CC2EFC33B}" destId="{7B4764C0-3A63-4B40-BF67-61A85BDA88E8}" srcOrd="0" destOrd="0" parTransId="{80C655D3-B5D1-443B-88F3-26AA03985713}" sibTransId="{9ADF6B0F-AF4C-4049-B66F-E39AC0163328}"/>
    <dgm:cxn modelId="{A47834F2-C6C5-4773-9C5B-0746C34F047D}" type="presOf" srcId="{7B4764C0-3A63-4B40-BF67-61A85BDA88E8}" destId="{8F968A12-F394-4E8A-B76F-D433410F6D5C}" srcOrd="1" destOrd="0" presId="urn:microsoft.com/office/officeart/2005/8/layout/venn2"/>
    <dgm:cxn modelId="{D86E7C9D-B593-47B3-A191-2647949F757A}" type="presParOf" srcId="{CBFDCAAE-3D3D-495C-ACCB-FBCC10FCAFBD}" destId="{51690A48-3A19-4C51-BFC0-0FF25A736A7F}" srcOrd="0" destOrd="0" presId="urn:microsoft.com/office/officeart/2005/8/layout/venn2"/>
    <dgm:cxn modelId="{D0DFD0CA-9352-48E7-8546-D3D626412605}" type="presParOf" srcId="{51690A48-3A19-4C51-BFC0-0FF25A736A7F}" destId="{1D032D94-C7A4-4441-BFEB-E648EB37C919}" srcOrd="0" destOrd="0" presId="urn:microsoft.com/office/officeart/2005/8/layout/venn2"/>
    <dgm:cxn modelId="{715A18B2-26D0-42A0-835A-4288A0743273}" type="presParOf" srcId="{51690A48-3A19-4C51-BFC0-0FF25A736A7F}" destId="{8F968A12-F394-4E8A-B76F-D433410F6D5C}" srcOrd="1" destOrd="0" presId="urn:microsoft.com/office/officeart/2005/8/layout/venn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5.xml><?xml version="1.0" encoding="utf-8"?>
<dgm:dataModel xmlns:dgm="http://schemas.openxmlformats.org/drawingml/2006/diagram" xmlns:a="http://schemas.openxmlformats.org/drawingml/2006/main">
  <dgm:ptLst>
    <dgm:pt modelId="{33BBB989-92D0-4934-9B3D-E48678001F49}"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5CC63A9E-BA80-4ABB-A4A5-B1C0F4B8E123}">
      <dgm:prSet/>
      <dgm:spPr/>
      <dgm:t>
        <a:bodyPr/>
        <a:lstStyle/>
        <a:p>
          <a:pPr rtl="0"/>
          <a:r>
            <a:rPr lang="en-US" dirty="0"/>
            <a:t>For example, John never does his math homework. You would like to have him complete his homework on a daily basis.  You realize that if you wait for him to complete his homework before you reinforce him in some way, you may never (or infrequently) have the opportunity to administer a positive consequence. </a:t>
          </a:r>
          <a:endParaRPr lang="en-GB" dirty="0"/>
        </a:p>
      </dgm:t>
    </dgm:pt>
    <dgm:pt modelId="{88CC794B-F126-4972-B8A0-AF7FD4C03FCA}" type="parTrans" cxnId="{E2A54B82-D5B6-4170-8EAB-8426B3B3D34B}">
      <dgm:prSet/>
      <dgm:spPr/>
      <dgm:t>
        <a:bodyPr/>
        <a:lstStyle/>
        <a:p>
          <a:endParaRPr lang="en-GB"/>
        </a:p>
      </dgm:t>
    </dgm:pt>
    <dgm:pt modelId="{416CEB4E-4D56-4A6E-BF57-1D5531FB9F3C}" type="sibTrans" cxnId="{E2A54B82-D5B6-4170-8EAB-8426B3B3D34B}">
      <dgm:prSet/>
      <dgm:spPr/>
      <dgm:t>
        <a:bodyPr/>
        <a:lstStyle/>
        <a:p>
          <a:endParaRPr lang="en-GB"/>
        </a:p>
      </dgm:t>
    </dgm:pt>
    <dgm:pt modelId="{548E9336-4678-477D-9D9F-78EE519AFF6D}" type="pres">
      <dgm:prSet presAssocID="{33BBB989-92D0-4934-9B3D-E48678001F49}" presName="Name0" presStyleCnt="0">
        <dgm:presLayoutVars>
          <dgm:dir/>
          <dgm:animLvl val="lvl"/>
          <dgm:resizeHandles val="exact"/>
        </dgm:presLayoutVars>
      </dgm:prSet>
      <dgm:spPr/>
    </dgm:pt>
    <dgm:pt modelId="{9E428A5C-1553-4C9F-AEC3-BAAA74641296}" type="pres">
      <dgm:prSet presAssocID="{5CC63A9E-BA80-4ABB-A4A5-B1C0F4B8E123}" presName="linNode" presStyleCnt="0"/>
      <dgm:spPr/>
    </dgm:pt>
    <dgm:pt modelId="{8F89304D-14E8-4481-971A-7CDF44962FA8}" type="pres">
      <dgm:prSet presAssocID="{5CC63A9E-BA80-4ABB-A4A5-B1C0F4B8E123}" presName="parentText" presStyleLbl="node1" presStyleIdx="0" presStyleCnt="1" custScaleX="174877" custScaleY="84615" custLinFactNeighborX="-15921" custLinFactNeighborY="-1539">
        <dgm:presLayoutVars>
          <dgm:chMax val="1"/>
          <dgm:bulletEnabled val="1"/>
        </dgm:presLayoutVars>
      </dgm:prSet>
      <dgm:spPr/>
    </dgm:pt>
  </dgm:ptLst>
  <dgm:cxnLst>
    <dgm:cxn modelId="{6AB86D2B-18C9-4A69-BD37-F20CD79117E6}" type="presOf" srcId="{33BBB989-92D0-4934-9B3D-E48678001F49}" destId="{548E9336-4678-477D-9D9F-78EE519AFF6D}" srcOrd="0" destOrd="0" presId="urn:microsoft.com/office/officeart/2005/8/layout/vList5"/>
    <dgm:cxn modelId="{E2A54B82-D5B6-4170-8EAB-8426B3B3D34B}" srcId="{33BBB989-92D0-4934-9B3D-E48678001F49}" destId="{5CC63A9E-BA80-4ABB-A4A5-B1C0F4B8E123}" srcOrd="0" destOrd="0" parTransId="{88CC794B-F126-4972-B8A0-AF7FD4C03FCA}" sibTransId="{416CEB4E-4D56-4A6E-BF57-1D5531FB9F3C}"/>
    <dgm:cxn modelId="{A7C508C6-9978-4931-9D78-67C36BE8697B}" type="presOf" srcId="{5CC63A9E-BA80-4ABB-A4A5-B1C0F4B8E123}" destId="{8F89304D-14E8-4481-971A-7CDF44962FA8}" srcOrd="0" destOrd="0" presId="urn:microsoft.com/office/officeart/2005/8/layout/vList5"/>
    <dgm:cxn modelId="{B55D80C3-419F-40E8-9A7C-E58EF4D735C9}" type="presParOf" srcId="{548E9336-4678-477D-9D9F-78EE519AFF6D}" destId="{9E428A5C-1553-4C9F-AEC3-BAAA74641296}" srcOrd="0" destOrd="0" presId="urn:microsoft.com/office/officeart/2005/8/layout/vList5"/>
    <dgm:cxn modelId="{03984E76-5EAC-4A82-862B-7E089B875B45}" type="presParOf" srcId="{9E428A5C-1553-4C9F-AEC3-BAAA74641296}" destId="{8F89304D-14E8-4481-971A-7CDF44962FA8}"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6.xml><?xml version="1.0" encoding="utf-8"?>
<dgm:dataModel xmlns:dgm="http://schemas.openxmlformats.org/drawingml/2006/diagram" xmlns:a="http://schemas.openxmlformats.org/drawingml/2006/main">
  <dgm:ptLst>
    <dgm:pt modelId="{C089C630-7FBF-48CE-947C-83D24B58E436}" type="doc">
      <dgm:prSet loTypeId="urn:microsoft.com/office/officeart/2008/layout/CircleAccentTimeline" loCatId="process" qsTypeId="urn:microsoft.com/office/officeart/2005/8/quickstyle/simple1" qsCatId="simple" csTypeId="urn:microsoft.com/office/officeart/2005/8/colors/colorful5" csCatId="colorful" phldr="1"/>
      <dgm:spPr/>
      <dgm:t>
        <a:bodyPr/>
        <a:lstStyle/>
        <a:p>
          <a:endParaRPr lang="en-GB"/>
        </a:p>
      </dgm:t>
    </dgm:pt>
    <dgm:pt modelId="{B20726AC-71AA-4BDB-8F06-112B266C298C}">
      <dgm:prSet custT="1"/>
      <dgm:spPr/>
      <dgm:t>
        <a:bodyPr/>
        <a:lstStyle/>
        <a:p>
          <a:pPr rtl="0"/>
          <a:r>
            <a:rPr lang="en-US" sz="1600" dirty="0"/>
            <a:t>John will write his name at the top of the worksheet. </a:t>
          </a:r>
          <a:endParaRPr lang="en-GB" sz="1600" dirty="0"/>
        </a:p>
      </dgm:t>
    </dgm:pt>
    <dgm:pt modelId="{D51A91A0-DA29-4372-99A5-AAA5BF102CF7}" type="parTrans" cxnId="{34BAF573-4007-41A3-A3AB-5F56990BF09E}">
      <dgm:prSet/>
      <dgm:spPr/>
      <dgm:t>
        <a:bodyPr/>
        <a:lstStyle/>
        <a:p>
          <a:endParaRPr lang="en-GB" sz="2400"/>
        </a:p>
      </dgm:t>
    </dgm:pt>
    <dgm:pt modelId="{A4E1D220-F340-4804-BA8A-580C911F3EF6}" type="sibTrans" cxnId="{34BAF573-4007-41A3-A3AB-5F56990BF09E}">
      <dgm:prSet/>
      <dgm:spPr/>
      <dgm:t>
        <a:bodyPr/>
        <a:lstStyle/>
        <a:p>
          <a:endParaRPr lang="en-GB" sz="2400"/>
        </a:p>
      </dgm:t>
    </dgm:pt>
    <dgm:pt modelId="{A5428BEA-68A0-4D60-8FCB-80BCBE8E08DA}">
      <dgm:prSet custT="1"/>
      <dgm:spPr/>
      <dgm:t>
        <a:bodyPr/>
        <a:lstStyle/>
        <a:p>
          <a:pPr rtl="0"/>
          <a:r>
            <a:rPr lang="en-US" sz="1600"/>
            <a:t>John will complete one problem of his choice. </a:t>
          </a:r>
          <a:endParaRPr lang="en-GB" sz="1600"/>
        </a:p>
      </dgm:t>
    </dgm:pt>
    <dgm:pt modelId="{91E7AA92-9860-4508-A076-CAA7C56D7FD7}" type="parTrans" cxnId="{51396BF0-CE5D-473E-9022-85526ED4EACD}">
      <dgm:prSet/>
      <dgm:spPr/>
      <dgm:t>
        <a:bodyPr/>
        <a:lstStyle/>
        <a:p>
          <a:endParaRPr lang="en-GB" sz="2400"/>
        </a:p>
      </dgm:t>
    </dgm:pt>
    <dgm:pt modelId="{E8238B85-A960-4BEE-AE04-B3367EAF71F9}" type="sibTrans" cxnId="{51396BF0-CE5D-473E-9022-85526ED4EACD}">
      <dgm:prSet/>
      <dgm:spPr/>
      <dgm:t>
        <a:bodyPr/>
        <a:lstStyle/>
        <a:p>
          <a:endParaRPr lang="en-GB" sz="2400"/>
        </a:p>
      </dgm:t>
    </dgm:pt>
    <dgm:pt modelId="{C573C59F-91AE-4AEA-9338-52A197948CDD}">
      <dgm:prSet custT="1"/>
      <dgm:spPr/>
      <dgm:t>
        <a:bodyPr/>
        <a:lstStyle/>
        <a:p>
          <a:pPr rtl="0"/>
          <a:r>
            <a:rPr lang="en-US" sz="1600" dirty="0"/>
            <a:t>John will complete five problems of his choice. </a:t>
          </a:r>
          <a:endParaRPr lang="en-GB" sz="1600" dirty="0"/>
        </a:p>
      </dgm:t>
    </dgm:pt>
    <dgm:pt modelId="{D6C62019-2948-42FC-85DB-4A3EA803E6F5}" type="parTrans" cxnId="{26A6F89F-C783-48AD-A846-DF4491B70FFD}">
      <dgm:prSet/>
      <dgm:spPr/>
      <dgm:t>
        <a:bodyPr/>
        <a:lstStyle/>
        <a:p>
          <a:endParaRPr lang="en-GB" sz="2400"/>
        </a:p>
      </dgm:t>
    </dgm:pt>
    <dgm:pt modelId="{277A357D-5B37-417F-A743-7C7EC521ED8B}" type="sibTrans" cxnId="{26A6F89F-C783-48AD-A846-DF4491B70FFD}">
      <dgm:prSet/>
      <dgm:spPr/>
      <dgm:t>
        <a:bodyPr/>
        <a:lstStyle/>
        <a:p>
          <a:endParaRPr lang="en-GB" sz="2400"/>
        </a:p>
      </dgm:t>
    </dgm:pt>
    <dgm:pt modelId="{65521815-B5AE-4CF2-A139-FF9418F8885F}">
      <dgm:prSet custT="1"/>
      <dgm:spPr/>
      <dgm:t>
        <a:bodyPr/>
        <a:lstStyle/>
        <a:p>
          <a:pPr rtl="0"/>
          <a:r>
            <a:rPr lang="en-US" sz="1600" dirty="0"/>
            <a:t>John will complete either all the odd numbered problems or all the even numbered problems. </a:t>
          </a:r>
          <a:endParaRPr lang="en-GB" sz="1600" dirty="0"/>
        </a:p>
      </dgm:t>
    </dgm:pt>
    <dgm:pt modelId="{F48D1465-2B46-451A-99C8-BC97F1BD403F}" type="parTrans" cxnId="{45108889-2983-471B-AA6F-6922D41DE346}">
      <dgm:prSet/>
      <dgm:spPr/>
      <dgm:t>
        <a:bodyPr/>
        <a:lstStyle/>
        <a:p>
          <a:endParaRPr lang="en-GB" sz="2400"/>
        </a:p>
      </dgm:t>
    </dgm:pt>
    <dgm:pt modelId="{45F4DD3B-FF33-4ADB-B8D4-3E3677484225}" type="sibTrans" cxnId="{45108889-2983-471B-AA6F-6922D41DE346}">
      <dgm:prSet/>
      <dgm:spPr/>
      <dgm:t>
        <a:bodyPr/>
        <a:lstStyle/>
        <a:p>
          <a:endParaRPr lang="en-GB" sz="2400"/>
        </a:p>
      </dgm:t>
    </dgm:pt>
    <dgm:pt modelId="{D4227393-B829-4AC4-AEC6-2F16648F06A1}">
      <dgm:prSet custT="1"/>
      <dgm:spPr/>
      <dgm:t>
        <a:bodyPr/>
        <a:lstStyle/>
        <a:p>
          <a:pPr rtl="0"/>
          <a:r>
            <a:rPr lang="en-US" sz="1600"/>
            <a:t>John will complete all problems except one. </a:t>
          </a:r>
          <a:endParaRPr lang="en-GB" sz="1600"/>
        </a:p>
      </dgm:t>
    </dgm:pt>
    <dgm:pt modelId="{8B701DFA-6144-417D-93EE-2AFED2750310}" type="parTrans" cxnId="{B647E6BC-D36C-4CC4-9766-BCC581C63EBA}">
      <dgm:prSet/>
      <dgm:spPr/>
      <dgm:t>
        <a:bodyPr/>
        <a:lstStyle/>
        <a:p>
          <a:endParaRPr lang="en-GB" sz="2400"/>
        </a:p>
      </dgm:t>
    </dgm:pt>
    <dgm:pt modelId="{90424609-6D83-4811-8695-C067811FBDF2}" type="sibTrans" cxnId="{B647E6BC-D36C-4CC4-9766-BCC581C63EBA}">
      <dgm:prSet/>
      <dgm:spPr/>
      <dgm:t>
        <a:bodyPr/>
        <a:lstStyle/>
        <a:p>
          <a:endParaRPr lang="en-GB" sz="2400"/>
        </a:p>
      </dgm:t>
    </dgm:pt>
    <dgm:pt modelId="{B08AB290-BB6F-41E2-B9EC-88C85D9FEE0E}">
      <dgm:prSet custT="1"/>
      <dgm:spPr/>
      <dgm:t>
        <a:bodyPr/>
        <a:lstStyle/>
        <a:p>
          <a:pPr rtl="0"/>
          <a:r>
            <a:rPr lang="en-US" sz="1600" dirty="0"/>
            <a:t>John will complete all problems. </a:t>
          </a:r>
          <a:endParaRPr lang="en-GB" sz="1600" dirty="0"/>
        </a:p>
      </dgm:t>
    </dgm:pt>
    <dgm:pt modelId="{28B84719-A380-4B66-8E4A-A7BFAED8ABEC}" type="parTrans" cxnId="{7C648700-F78C-43D4-96AE-21EF204432A8}">
      <dgm:prSet/>
      <dgm:spPr/>
      <dgm:t>
        <a:bodyPr/>
        <a:lstStyle/>
        <a:p>
          <a:endParaRPr lang="en-GB" sz="2400"/>
        </a:p>
      </dgm:t>
    </dgm:pt>
    <dgm:pt modelId="{9717C2F8-1F6B-4FBE-B575-5FF9997224F8}" type="sibTrans" cxnId="{7C648700-F78C-43D4-96AE-21EF204432A8}">
      <dgm:prSet/>
      <dgm:spPr/>
      <dgm:t>
        <a:bodyPr/>
        <a:lstStyle/>
        <a:p>
          <a:endParaRPr lang="en-GB" sz="2400"/>
        </a:p>
      </dgm:t>
    </dgm:pt>
    <dgm:pt modelId="{FFAE8862-F1C8-42D6-9DED-B52C8357071B}" type="pres">
      <dgm:prSet presAssocID="{C089C630-7FBF-48CE-947C-83D24B58E436}" presName="Name0" presStyleCnt="0">
        <dgm:presLayoutVars>
          <dgm:dir/>
        </dgm:presLayoutVars>
      </dgm:prSet>
      <dgm:spPr/>
    </dgm:pt>
    <dgm:pt modelId="{E950353F-27B9-4D7B-ACFF-0CAEB5CEC1F5}" type="pres">
      <dgm:prSet presAssocID="{B20726AC-71AA-4BDB-8F06-112B266C298C}" presName="parComposite" presStyleCnt="0"/>
      <dgm:spPr/>
    </dgm:pt>
    <dgm:pt modelId="{FF029AF8-0D60-4C46-82EF-7EABE08B5382}" type="pres">
      <dgm:prSet presAssocID="{B20726AC-71AA-4BDB-8F06-112B266C298C}" presName="parBigCircle" presStyleLbl="node0" presStyleIdx="0" presStyleCnt="6"/>
      <dgm:spPr/>
    </dgm:pt>
    <dgm:pt modelId="{96AD6BB4-C743-482D-8420-6B73417B7B71}" type="pres">
      <dgm:prSet presAssocID="{B20726AC-71AA-4BDB-8F06-112B266C298C}" presName="parTx" presStyleLbl="revTx" presStyleIdx="0" presStyleCnt="6"/>
      <dgm:spPr/>
    </dgm:pt>
    <dgm:pt modelId="{4D666503-80B6-4386-BB6B-21A4416B0D1B}" type="pres">
      <dgm:prSet presAssocID="{B20726AC-71AA-4BDB-8F06-112B266C298C}" presName="bSpace" presStyleCnt="0"/>
      <dgm:spPr/>
    </dgm:pt>
    <dgm:pt modelId="{B12DD1B1-E481-4B80-89FD-8C630B41DE43}" type="pres">
      <dgm:prSet presAssocID="{B20726AC-71AA-4BDB-8F06-112B266C298C}" presName="parBackupNorm" presStyleCnt="0"/>
      <dgm:spPr/>
    </dgm:pt>
    <dgm:pt modelId="{37B14490-AD14-4FA0-8121-687A48B7D26E}" type="pres">
      <dgm:prSet presAssocID="{A4E1D220-F340-4804-BA8A-580C911F3EF6}" presName="parSpace" presStyleCnt="0"/>
      <dgm:spPr/>
    </dgm:pt>
    <dgm:pt modelId="{8353C35C-6E55-4E31-96E9-B363821E801B}" type="pres">
      <dgm:prSet presAssocID="{A5428BEA-68A0-4D60-8FCB-80BCBE8E08DA}" presName="parComposite" presStyleCnt="0"/>
      <dgm:spPr/>
    </dgm:pt>
    <dgm:pt modelId="{88149E0F-4330-407A-AE60-EF68565F54D4}" type="pres">
      <dgm:prSet presAssocID="{A5428BEA-68A0-4D60-8FCB-80BCBE8E08DA}" presName="parBigCircle" presStyleLbl="node0" presStyleIdx="1" presStyleCnt="6"/>
      <dgm:spPr/>
    </dgm:pt>
    <dgm:pt modelId="{FB653666-E9DD-429A-8352-8F5FA77A1377}" type="pres">
      <dgm:prSet presAssocID="{A5428BEA-68A0-4D60-8FCB-80BCBE8E08DA}" presName="parTx" presStyleLbl="revTx" presStyleIdx="1" presStyleCnt="6"/>
      <dgm:spPr/>
    </dgm:pt>
    <dgm:pt modelId="{83467766-CFA8-434C-8573-E87892E9CC25}" type="pres">
      <dgm:prSet presAssocID="{A5428BEA-68A0-4D60-8FCB-80BCBE8E08DA}" presName="bSpace" presStyleCnt="0"/>
      <dgm:spPr/>
    </dgm:pt>
    <dgm:pt modelId="{FC42A8D5-28E0-48A5-AEAD-B687EC08DF11}" type="pres">
      <dgm:prSet presAssocID="{A5428BEA-68A0-4D60-8FCB-80BCBE8E08DA}" presName="parBackupNorm" presStyleCnt="0"/>
      <dgm:spPr/>
    </dgm:pt>
    <dgm:pt modelId="{48BD0CD8-1220-4818-B9A2-E224294EA29B}" type="pres">
      <dgm:prSet presAssocID="{E8238B85-A960-4BEE-AE04-B3367EAF71F9}" presName="parSpace" presStyleCnt="0"/>
      <dgm:spPr/>
    </dgm:pt>
    <dgm:pt modelId="{84365A7D-4312-40BA-B2AA-6DAE19691047}" type="pres">
      <dgm:prSet presAssocID="{C573C59F-91AE-4AEA-9338-52A197948CDD}" presName="parComposite" presStyleCnt="0"/>
      <dgm:spPr/>
    </dgm:pt>
    <dgm:pt modelId="{CD0A8048-50B8-4B12-90BF-C5B56B089082}" type="pres">
      <dgm:prSet presAssocID="{C573C59F-91AE-4AEA-9338-52A197948CDD}" presName="parBigCircle" presStyleLbl="node0" presStyleIdx="2" presStyleCnt="6"/>
      <dgm:spPr/>
    </dgm:pt>
    <dgm:pt modelId="{29E3339F-4754-41D9-958F-1E2C94775DBB}" type="pres">
      <dgm:prSet presAssocID="{C573C59F-91AE-4AEA-9338-52A197948CDD}" presName="parTx" presStyleLbl="revTx" presStyleIdx="2" presStyleCnt="6"/>
      <dgm:spPr/>
    </dgm:pt>
    <dgm:pt modelId="{9552CBFB-1B2E-499D-9DFF-DDDABAF24290}" type="pres">
      <dgm:prSet presAssocID="{C573C59F-91AE-4AEA-9338-52A197948CDD}" presName="bSpace" presStyleCnt="0"/>
      <dgm:spPr/>
    </dgm:pt>
    <dgm:pt modelId="{CB5FBE8A-92D0-411D-9F3A-A97BEC37B3F0}" type="pres">
      <dgm:prSet presAssocID="{C573C59F-91AE-4AEA-9338-52A197948CDD}" presName="parBackupNorm" presStyleCnt="0"/>
      <dgm:spPr/>
    </dgm:pt>
    <dgm:pt modelId="{131FC578-C18A-4496-95C9-A971D42F686E}" type="pres">
      <dgm:prSet presAssocID="{277A357D-5B37-417F-A743-7C7EC521ED8B}" presName="parSpace" presStyleCnt="0"/>
      <dgm:spPr/>
    </dgm:pt>
    <dgm:pt modelId="{1B96D0D0-AEBF-4A18-862A-F8B90C9A190A}" type="pres">
      <dgm:prSet presAssocID="{65521815-B5AE-4CF2-A139-FF9418F8885F}" presName="parComposite" presStyleCnt="0"/>
      <dgm:spPr/>
    </dgm:pt>
    <dgm:pt modelId="{6680F7D4-E8F4-496F-A7F0-5F138E8A0E58}" type="pres">
      <dgm:prSet presAssocID="{65521815-B5AE-4CF2-A139-FF9418F8885F}" presName="parBigCircle" presStyleLbl="node0" presStyleIdx="3" presStyleCnt="6"/>
      <dgm:spPr/>
    </dgm:pt>
    <dgm:pt modelId="{2E97A529-B8E5-4A02-AFC2-7F2F431288AF}" type="pres">
      <dgm:prSet presAssocID="{65521815-B5AE-4CF2-A139-FF9418F8885F}" presName="parTx" presStyleLbl="revTx" presStyleIdx="3" presStyleCnt="6"/>
      <dgm:spPr/>
    </dgm:pt>
    <dgm:pt modelId="{D3635C58-1605-4267-94E2-4E435496963A}" type="pres">
      <dgm:prSet presAssocID="{65521815-B5AE-4CF2-A139-FF9418F8885F}" presName="bSpace" presStyleCnt="0"/>
      <dgm:spPr/>
    </dgm:pt>
    <dgm:pt modelId="{82201282-8FCA-4955-9F22-65B2238BF808}" type="pres">
      <dgm:prSet presAssocID="{65521815-B5AE-4CF2-A139-FF9418F8885F}" presName="parBackupNorm" presStyleCnt="0"/>
      <dgm:spPr/>
    </dgm:pt>
    <dgm:pt modelId="{65499494-179D-458D-B93E-34D8487064DF}" type="pres">
      <dgm:prSet presAssocID="{45F4DD3B-FF33-4ADB-B8D4-3E3677484225}" presName="parSpace" presStyleCnt="0"/>
      <dgm:spPr/>
    </dgm:pt>
    <dgm:pt modelId="{B57AFDB4-0BEB-4211-A83E-43B3BF42919C}" type="pres">
      <dgm:prSet presAssocID="{D4227393-B829-4AC4-AEC6-2F16648F06A1}" presName="parComposite" presStyleCnt="0"/>
      <dgm:spPr/>
    </dgm:pt>
    <dgm:pt modelId="{A06B22A4-FB2A-4A8C-9617-DB8519A6F240}" type="pres">
      <dgm:prSet presAssocID="{D4227393-B829-4AC4-AEC6-2F16648F06A1}" presName="parBigCircle" presStyleLbl="node0" presStyleIdx="4" presStyleCnt="6"/>
      <dgm:spPr/>
    </dgm:pt>
    <dgm:pt modelId="{A71B7E7C-968D-46F4-8F8A-5B9EEE95D7F7}" type="pres">
      <dgm:prSet presAssocID="{D4227393-B829-4AC4-AEC6-2F16648F06A1}" presName="parTx" presStyleLbl="revTx" presStyleIdx="4" presStyleCnt="6"/>
      <dgm:spPr/>
    </dgm:pt>
    <dgm:pt modelId="{C86A174B-D9D0-43BB-AECC-98C5CC9232AA}" type="pres">
      <dgm:prSet presAssocID="{D4227393-B829-4AC4-AEC6-2F16648F06A1}" presName="bSpace" presStyleCnt="0"/>
      <dgm:spPr/>
    </dgm:pt>
    <dgm:pt modelId="{C12D661E-1295-47FD-98EF-0AAADABEFD9F}" type="pres">
      <dgm:prSet presAssocID="{D4227393-B829-4AC4-AEC6-2F16648F06A1}" presName="parBackupNorm" presStyleCnt="0"/>
      <dgm:spPr/>
    </dgm:pt>
    <dgm:pt modelId="{3BB8ADF3-E826-4B11-AED6-BCDC226D4919}" type="pres">
      <dgm:prSet presAssocID="{90424609-6D83-4811-8695-C067811FBDF2}" presName="parSpace" presStyleCnt="0"/>
      <dgm:spPr/>
    </dgm:pt>
    <dgm:pt modelId="{5F2CEB7D-6D93-462E-8C99-94015E8DDFAA}" type="pres">
      <dgm:prSet presAssocID="{B08AB290-BB6F-41E2-B9EC-88C85D9FEE0E}" presName="parComposite" presStyleCnt="0"/>
      <dgm:spPr/>
    </dgm:pt>
    <dgm:pt modelId="{34CF8386-0448-464E-A4A5-097FDF8FD04E}" type="pres">
      <dgm:prSet presAssocID="{B08AB290-BB6F-41E2-B9EC-88C85D9FEE0E}" presName="parBigCircle" presStyleLbl="node0" presStyleIdx="5" presStyleCnt="6"/>
      <dgm:spPr/>
    </dgm:pt>
    <dgm:pt modelId="{3F6EFA2D-D376-4269-9F12-52A4E6760AF9}" type="pres">
      <dgm:prSet presAssocID="{B08AB290-BB6F-41E2-B9EC-88C85D9FEE0E}" presName="parTx" presStyleLbl="revTx" presStyleIdx="5" presStyleCnt="6"/>
      <dgm:spPr/>
    </dgm:pt>
    <dgm:pt modelId="{B93B70FA-ABB3-411A-92D6-FF81F39FF522}" type="pres">
      <dgm:prSet presAssocID="{B08AB290-BB6F-41E2-B9EC-88C85D9FEE0E}" presName="bSpace" presStyleCnt="0"/>
      <dgm:spPr/>
    </dgm:pt>
    <dgm:pt modelId="{40492627-46B5-4359-8972-B3B839D71D74}" type="pres">
      <dgm:prSet presAssocID="{B08AB290-BB6F-41E2-B9EC-88C85D9FEE0E}" presName="parBackupNorm" presStyleCnt="0"/>
      <dgm:spPr/>
    </dgm:pt>
    <dgm:pt modelId="{795FE5DE-3A56-4F8D-A599-947F5D44A05B}" type="pres">
      <dgm:prSet presAssocID="{9717C2F8-1F6B-4FBE-B575-5FF9997224F8}" presName="parSpace" presStyleCnt="0"/>
      <dgm:spPr/>
    </dgm:pt>
  </dgm:ptLst>
  <dgm:cxnLst>
    <dgm:cxn modelId="{7C648700-F78C-43D4-96AE-21EF204432A8}" srcId="{C089C630-7FBF-48CE-947C-83D24B58E436}" destId="{B08AB290-BB6F-41E2-B9EC-88C85D9FEE0E}" srcOrd="5" destOrd="0" parTransId="{28B84719-A380-4B66-8E4A-A7BFAED8ABEC}" sibTransId="{9717C2F8-1F6B-4FBE-B575-5FF9997224F8}"/>
    <dgm:cxn modelId="{AB8B1E2D-93F1-4D7B-95E5-F7B94CECF1E1}" type="presOf" srcId="{C573C59F-91AE-4AEA-9338-52A197948CDD}" destId="{29E3339F-4754-41D9-958F-1E2C94775DBB}" srcOrd="0" destOrd="0" presId="urn:microsoft.com/office/officeart/2008/layout/CircleAccentTimeline"/>
    <dgm:cxn modelId="{34BAF573-4007-41A3-A3AB-5F56990BF09E}" srcId="{C089C630-7FBF-48CE-947C-83D24B58E436}" destId="{B20726AC-71AA-4BDB-8F06-112B266C298C}" srcOrd="0" destOrd="0" parTransId="{D51A91A0-DA29-4372-99A5-AAA5BF102CF7}" sibTransId="{A4E1D220-F340-4804-BA8A-580C911F3EF6}"/>
    <dgm:cxn modelId="{1432AC58-7F4A-4FA4-909E-AA498C7BDAC2}" type="presOf" srcId="{A5428BEA-68A0-4D60-8FCB-80BCBE8E08DA}" destId="{FB653666-E9DD-429A-8352-8F5FA77A1377}" srcOrd="0" destOrd="0" presId="urn:microsoft.com/office/officeart/2008/layout/CircleAccentTimeline"/>
    <dgm:cxn modelId="{4C01C87D-E0BE-4C3D-9D21-F28521B75062}" type="presOf" srcId="{B20726AC-71AA-4BDB-8F06-112B266C298C}" destId="{96AD6BB4-C743-482D-8420-6B73417B7B71}" srcOrd="0" destOrd="0" presId="urn:microsoft.com/office/officeart/2008/layout/CircleAccentTimeline"/>
    <dgm:cxn modelId="{BD38DF7F-327A-49F4-AAFD-6698D9F2D722}" type="presOf" srcId="{B08AB290-BB6F-41E2-B9EC-88C85D9FEE0E}" destId="{3F6EFA2D-D376-4269-9F12-52A4E6760AF9}" srcOrd="0" destOrd="0" presId="urn:microsoft.com/office/officeart/2008/layout/CircleAccentTimeline"/>
    <dgm:cxn modelId="{45108889-2983-471B-AA6F-6922D41DE346}" srcId="{C089C630-7FBF-48CE-947C-83D24B58E436}" destId="{65521815-B5AE-4CF2-A139-FF9418F8885F}" srcOrd="3" destOrd="0" parTransId="{F48D1465-2B46-451A-99C8-BC97F1BD403F}" sibTransId="{45F4DD3B-FF33-4ADB-B8D4-3E3677484225}"/>
    <dgm:cxn modelId="{26A6F89F-C783-48AD-A846-DF4491B70FFD}" srcId="{C089C630-7FBF-48CE-947C-83D24B58E436}" destId="{C573C59F-91AE-4AEA-9338-52A197948CDD}" srcOrd="2" destOrd="0" parTransId="{D6C62019-2948-42FC-85DB-4A3EA803E6F5}" sibTransId="{277A357D-5B37-417F-A743-7C7EC521ED8B}"/>
    <dgm:cxn modelId="{B647E6BC-D36C-4CC4-9766-BCC581C63EBA}" srcId="{C089C630-7FBF-48CE-947C-83D24B58E436}" destId="{D4227393-B829-4AC4-AEC6-2F16648F06A1}" srcOrd="4" destOrd="0" parTransId="{8B701DFA-6144-417D-93EE-2AFED2750310}" sibTransId="{90424609-6D83-4811-8695-C067811FBDF2}"/>
    <dgm:cxn modelId="{151184C2-61B9-4001-9B7F-7F95A5740E7A}" type="presOf" srcId="{65521815-B5AE-4CF2-A139-FF9418F8885F}" destId="{2E97A529-B8E5-4A02-AFC2-7F2F431288AF}" srcOrd="0" destOrd="0" presId="urn:microsoft.com/office/officeart/2008/layout/CircleAccentTimeline"/>
    <dgm:cxn modelId="{26763DD7-80EA-486B-AE5E-BB608867B181}" type="presOf" srcId="{D4227393-B829-4AC4-AEC6-2F16648F06A1}" destId="{A71B7E7C-968D-46F4-8F8A-5B9EEE95D7F7}" srcOrd="0" destOrd="0" presId="urn:microsoft.com/office/officeart/2008/layout/CircleAccentTimeline"/>
    <dgm:cxn modelId="{257069EF-F1A7-4AF6-911B-A7E8405C65F5}" type="presOf" srcId="{C089C630-7FBF-48CE-947C-83D24B58E436}" destId="{FFAE8862-F1C8-42D6-9DED-B52C8357071B}" srcOrd="0" destOrd="0" presId="urn:microsoft.com/office/officeart/2008/layout/CircleAccentTimeline"/>
    <dgm:cxn modelId="{51396BF0-CE5D-473E-9022-85526ED4EACD}" srcId="{C089C630-7FBF-48CE-947C-83D24B58E436}" destId="{A5428BEA-68A0-4D60-8FCB-80BCBE8E08DA}" srcOrd="1" destOrd="0" parTransId="{91E7AA92-9860-4508-A076-CAA7C56D7FD7}" sibTransId="{E8238B85-A960-4BEE-AE04-B3367EAF71F9}"/>
    <dgm:cxn modelId="{CCED695E-34E9-4475-8741-67B0E5C88E37}" type="presParOf" srcId="{FFAE8862-F1C8-42D6-9DED-B52C8357071B}" destId="{E950353F-27B9-4D7B-ACFF-0CAEB5CEC1F5}" srcOrd="0" destOrd="0" presId="urn:microsoft.com/office/officeart/2008/layout/CircleAccentTimeline"/>
    <dgm:cxn modelId="{93C899E8-2E97-4F25-8D3F-5E895268467A}" type="presParOf" srcId="{E950353F-27B9-4D7B-ACFF-0CAEB5CEC1F5}" destId="{FF029AF8-0D60-4C46-82EF-7EABE08B5382}" srcOrd="0" destOrd="0" presId="urn:microsoft.com/office/officeart/2008/layout/CircleAccentTimeline"/>
    <dgm:cxn modelId="{B07B51BE-7DA1-4279-86DC-E67E0DBCBAF5}" type="presParOf" srcId="{E950353F-27B9-4D7B-ACFF-0CAEB5CEC1F5}" destId="{96AD6BB4-C743-482D-8420-6B73417B7B71}" srcOrd="1" destOrd="0" presId="urn:microsoft.com/office/officeart/2008/layout/CircleAccentTimeline"/>
    <dgm:cxn modelId="{28CECBAC-E897-4B99-BC9F-9C19B4D18E69}" type="presParOf" srcId="{E950353F-27B9-4D7B-ACFF-0CAEB5CEC1F5}" destId="{4D666503-80B6-4386-BB6B-21A4416B0D1B}" srcOrd="2" destOrd="0" presId="urn:microsoft.com/office/officeart/2008/layout/CircleAccentTimeline"/>
    <dgm:cxn modelId="{6DC9C24C-34F3-458E-8E27-E44FF7D590C0}" type="presParOf" srcId="{FFAE8862-F1C8-42D6-9DED-B52C8357071B}" destId="{B12DD1B1-E481-4B80-89FD-8C630B41DE43}" srcOrd="1" destOrd="0" presId="urn:microsoft.com/office/officeart/2008/layout/CircleAccentTimeline"/>
    <dgm:cxn modelId="{75FD35C7-29C4-4295-82EB-EA4CBD1A217D}" type="presParOf" srcId="{FFAE8862-F1C8-42D6-9DED-B52C8357071B}" destId="{37B14490-AD14-4FA0-8121-687A48B7D26E}" srcOrd="2" destOrd="0" presId="urn:microsoft.com/office/officeart/2008/layout/CircleAccentTimeline"/>
    <dgm:cxn modelId="{945A2282-9B39-4349-99EB-0A286EABD553}" type="presParOf" srcId="{FFAE8862-F1C8-42D6-9DED-B52C8357071B}" destId="{8353C35C-6E55-4E31-96E9-B363821E801B}" srcOrd="3" destOrd="0" presId="urn:microsoft.com/office/officeart/2008/layout/CircleAccentTimeline"/>
    <dgm:cxn modelId="{527CBD9E-6594-4B58-8ABD-11E49442ADD5}" type="presParOf" srcId="{8353C35C-6E55-4E31-96E9-B363821E801B}" destId="{88149E0F-4330-407A-AE60-EF68565F54D4}" srcOrd="0" destOrd="0" presId="urn:microsoft.com/office/officeart/2008/layout/CircleAccentTimeline"/>
    <dgm:cxn modelId="{C5F0793A-CFBC-4FDF-94C5-46C322DCD782}" type="presParOf" srcId="{8353C35C-6E55-4E31-96E9-B363821E801B}" destId="{FB653666-E9DD-429A-8352-8F5FA77A1377}" srcOrd="1" destOrd="0" presId="urn:microsoft.com/office/officeart/2008/layout/CircleAccentTimeline"/>
    <dgm:cxn modelId="{74EAC5B1-8D19-44B2-95D7-771191FE6468}" type="presParOf" srcId="{8353C35C-6E55-4E31-96E9-B363821E801B}" destId="{83467766-CFA8-434C-8573-E87892E9CC25}" srcOrd="2" destOrd="0" presId="urn:microsoft.com/office/officeart/2008/layout/CircleAccentTimeline"/>
    <dgm:cxn modelId="{5332366E-CF4F-462A-9B13-1115ABFE4234}" type="presParOf" srcId="{FFAE8862-F1C8-42D6-9DED-B52C8357071B}" destId="{FC42A8D5-28E0-48A5-AEAD-B687EC08DF11}" srcOrd="4" destOrd="0" presId="urn:microsoft.com/office/officeart/2008/layout/CircleAccentTimeline"/>
    <dgm:cxn modelId="{C87E8F7C-429C-485A-9B85-55A625C5C282}" type="presParOf" srcId="{FFAE8862-F1C8-42D6-9DED-B52C8357071B}" destId="{48BD0CD8-1220-4818-B9A2-E224294EA29B}" srcOrd="5" destOrd="0" presId="urn:microsoft.com/office/officeart/2008/layout/CircleAccentTimeline"/>
    <dgm:cxn modelId="{1E8A797C-8F85-47FC-BC6B-31EFB9D7D939}" type="presParOf" srcId="{FFAE8862-F1C8-42D6-9DED-B52C8357071B}" destId="{84365A7D-4312-40BA-B2AA-6DAE19691047}" srcOrd="6" destOrd="0" presId="urn:microsoft.com/office/officeart/2008/layout/CircleAccentTimeline"/>
    <dgm:cxn modelId="{76154551-26E9-439B-9092-ADBCC4E947F5}" type="presParOf" srcId="{84365A7D-4312-40BA-B2AA-6DAE19691047}" destId="{CD0A8048-50B8-4B12-90BF-C5B56B089082}" srcOrd="0" destOrd="0" presId="urn:microsoft.com/office/officeart/2008/layout/CircleAccentTimeline"/>
    <dgm:cxn modelId="{585C74F0-B675-4789-BF5D-0D555D9AC148}" type="presParOf" srcId="{84365A7D-4312-40BA-B2AA-6DAE19691047}" destId="{29E3339F-4754-41D9-958F-1E2C94775DBB}" srcOrd="1" destOrd="0" presId="urn:microsoft.com/office/officeart/2008/layout/CircleAccentTimeline"/>
    <dgm:cxn modelId="{043DD3BF-55FC-4867-BF24-8FFA99EC847B}" type="presParOf" srcId="{84365A7D-4312-40BA-B2AA-6DAE19691047}" destId="{9552CBFB-1B2E-499D-9DFF-DDDABAF24290}" srcOrd="2" destOrd="0" presId="urn:microsoft.com/office/officeart/2008/layout/CircleAccentTimeline"/>
    <dgm:cxn modelId="{8C41C231-9188-4E93-96B9-9C8255F13C19}" type="presParOf" srcId="{FFAE8862-F1C8-42D6-9DED-B52C8357071B}" destId="{CB5FBE8A-92D0-411D-9F3A-A97BEC37B3F0}" srcOrd="7" destOrd="0" presId="urn:microsoft.com/office/officeart/2008/layout/CircleAccentTimeline"/>
    <dgm:cxn modelId="{B2CCACC5-0136-4B33-B113-855CC24B689C}" type="presParOf" srcId="{FFAE8862-F1C8-42D6-9DED-B52C8357071B}" destId="{131FC578-C18A-4496-95C9-A971D42F686E}" srcOrd="8" destOrd="0" presId="urn:microsoft.com/office/officeart/2008/layout/CircleAccentTimeline"/>
    <dgm:cxn modelId="{2A699A52-17B8-450E-9FCF-5C6FE2D45562}" type="presParOf" srcId="{FFAE8862-F1C8-42D6-9DED-B52C8357071B}" destId="{1B96D0D0-AEBF-4A18-862A-F8B90C9A190A}" srcOrd="9" destOrd="0" presId="urn:microsoft.com/office/officeart/2008/layout/CircleAccentTimeline"/>
    <dgm:cxn modelId="{E0A01B41-D51B-4550-8DED-801AF4D53494}" type="presParOf" srcId="{1B96D0D0-AEBF-4A18-862A-F8B90C9A190A}" destId="{6680F7D4-E8F4-496F-A7F0-5F138E8A0E58}" srcOrd="0" destOrd="0" presId="urn:microsoft.com/office/officeart/2008/layout/CircleAccentTimeline"/>
    <dgm:cxn modelId="{5CFB89A2-27B7-4367-9F26-D12A99ADBDD5}" type="presParOf" srcId="{1B96D0D0-AEBF-4A18-862A-F8B90C9A190A}" destId="{2E97A529-B8E5-4A02-AFC2-7F2F431288AF}" srcOrd="1" destOrd="0" presId="urn:microsoft.com/office/officeart/2008/layout/CircleAccentTimeline"/>
    <dgm:cxn modelId="{59DC53D7-A78C-45D3-8236-66678E0654CE}" type="presParOf" srcId="{1B96D0D0-AEBF-4A18-862A-F8B90C9A190A}" destId="{D3635C58-1605-4267-94E2-4E435496963A}" srcOrd="2" destOrd="0" presId="urn:microsoft.com/office/officeart/2008/layout/CircleAccentTimeline"/>
    <dgm:cxn modelId="{50F1A1E9-AF2B-437D-B64C-5946908142E9}" type="presParOf" srcId="{FFAE8862-F1C8-42D6-9DED-B52C8357071B}" destId="{82201282-8FCA-4955-9F22-65B2238BF808}" srcOrd="10" destOrd="0" presId="urn:microsoft.com/office/officeart/2008/layout/CircleAccentTimeline"/>
    <dgm:cxn modelId="{1D3213BC-C6EE-479A-99B1-4FF5BEE04E45}" type="presParOf" srcId="{FFAE8862-F1C8-42D6-9DED-B52C8357071B}" destId="{65499494-179D-458D-B93E-34D8487064DF}" srcOrd="11" destOrd="0" presId="urn:microsoft.com/office/officeart/2008/layout/CircleAccentTimeline"/>
    <dgm:cxn modelId="{142AEDB6-7800-4E2C-9420-C10EAC7C89BA}" type="presParOf" srcId="{FFAE8862-F1C8-42D6-9DED-B52C8357071B}" destId="{B57AFDB4-0BEB-4211-A83E-43B3BF42919C}" srcOrd="12" destOrd="0" presId="urn:microsoft.com/office/officeart/2008/layout/CircleAccentTimeline"/>
    <dgm:cxn modelId="{6B70A923-78F2-413E-9833-BC1BFE46D2B8}" type="presParOf" srcId="{B57AFDB4-0BEB-4211-A83E-43B3BF42919C}" destId="{A06B22A4-FB2A-4A8C-9617-DB8519A6F240}" srcOrd="0" destOrd="0" presId="urn:microsoft.com/office/officeart/2008/layout/CircleAccentTimeline"/>
    <dgm:cxn modelId="{076DFF8B-3EDD-4ACD-A7D2-BBDC1435AE1F}" type="presParOf" srcId="{B57AFDB4-0BEB-4211-A83E-43B3BF42919C}" destId="{A71B7E7C-968D-46F4-8F8A-5B9EEE95D7F7}" srcOrd="1" destOrd="0" presId="urn:microsoft.com/office/officeart/2008/layout/CircleAccentTimeline"/>
    <dgm:cxn modelId="{2EE1C85C-EF8B-4168-8176-21A6CD766768}" type="presParOf" srcId="{B57AFDB4-0BEB-4211-A83E-43B3BF42919C}" destId="{C86A174B-D9D0-43BB-AECC-98C5CC9232AA}" srcOrd="2" destOrd="0" presId="urn:microsoft.com/office/officeart/2008/layout/CircleAccentTimeline"/>
    <dgm:cxn modelId="{05EAAF0C-F5AC-4A03-BC19-CC0645B8AB30}" type="presParOf" srcId="{FFAE8862-F1C8-42D6-9DED-B52C8357071B}" destId="{C12D661E-1295-47FD-98EF-0AAADABEFD9F}" srcOrd="13" destOrd="0" presId="urn:microsoft.com/office/officeart/2008/layout/CircleAccentTimeline"/>
    <dgm:cxn modelId="{420B5585-DD30-4660-B302-132B847A6C6C}" type="presParOf" srcId="{FFAE8862-F1C8-42D6-9DED-B52C8357071B}" destId="{3BB8ADF3-E826-4B11-AED6-BCDC226D4919}" srcOrd="14" destOrd="0" presId="urn:microsoft.com/office/officeart/2008/layout/CircleAccentTimeline"/>
    <dgm:cxn modelId="{CA48F04F-B631-45E4-8F97-13E9DB55D751}" type="presParOf" srcId="{FFAE8862-F1C8-42D6-9DED-B52C8357071B}" destId="{5F2CEB7D-6D93-462E-8C99-94015E8DDFAA}" srcOrd="15" destOrd="0" presId="urn:microsoft.com/office/officeart/2008/layout/CircleAccentTimeline"/>
    <dgm:cxn modelId="{4FFAAC32-1186-4040-9E4B-EFF9A5E441BC}" type="presParOf" srcId="{5F2CEB7D-6D93-462E-8C99-94015E8DDFAA}" destId="{34CF8386-0448-464E-A4A5-097FDF8FD04E}" srcOrd="0" destOrd="0" presId="urn:microsoft.com/office/officeart/2008/layout/CircleAccentTimeline"/>
    <dgm:cxn modelId="{5CC1492B-2B47-4385-A284-E7880A52AFA2}" type="presParOf" srcId="{5F2CEB7D-6D93-462E-8C99-94015E8DDFAA}" destId="{3F6EFA2D-D376-4269-9F12-52A4E6760AF9}" srcOrd="1" destOrd="0" presId="urn:microsoft.com/office/officeart/2008/layout/CircleAccentTimeline"/>
    <dgm:cxn modelId="{5C6E71EF-A081-478F-9E0C-ECD92A7664D8}" type="presParOf" srcId="{5F2CEB7D-6D93-462E-8C99-94015E8DDFAA}" destId="{B93B70FA-ABB3-411A-92D6-FF81F39FF522}" srcOrd="2" destOrd="0" presId="urn:microsoft.com/office/officeart/2008/layout/CircleAccentTimeline"/>
    <dgm:cxn modelId="{95E2B78A-2B33-43AB-9A38-315A120FCDCE}" type="presParOf" srcId="{FFAE8862-F1C8-42D6-9DED-B52C8357071B}" destId="{40492627-46B5-4359-8972-B3B839D71D74}" srcOrd="16" destOrd="0" presId="urn:microsoft.com/office/officeart/2008/layout/CircleAccentTimeline"/>
    <dgm:cxn modelId="{EEFC4CF2-DBE4-4ECE-AAC7-8EC7DDFF9682}" type="presParOf" srcId="{FFAE8862-F1C8-42D6-9DED-B52C8357071B}" destId="{795FE5DE-3A56-4F8D-A599-947F5D44A05B}" srcOrd="17" destOrd="0" presId="urn:microsoft.com/office/officeart/2008/layout/CircleAccentTimeline"/>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7.xml><?xml version="1.0" encoding="utf-8"?>
<dgm:dataModel xmlns:dgm="http://schemas.openxmlformats.org/drawingml/2006/diagram" xmlns:a="http://schemas.openxmlformats.org/drawingml/2006/main">
  <dgm:ptLst>
    <dgm:pt modelId="{265A0CD1-A511-415B-978F-3733F192430B}" type="doc">
      <dgm:prSet loTypeId="urn:microsoft.com/office/officeart/2005/8/layout/orgChart1" loCatId="hierarchy" qsTypeId="urn:microsoft.com/office/officeart/2005/8/quickstyle/simple1" qsCatId="simple" csTypeId="urn:microsoft.com/office/officeart/2005/8/colors/colorful3" csCatId="colorful" phldr="1"/>
      <dgm:spPr/>
    </dgm:pt>
    <dgm:pt modelId="{3C14A3C9-FE37-41C7-BF77-303249F69BCA}">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effectLst/>
              <a:cs typeface="Arial" charset="0"/>
            </a:rPr>
            <a:t>Three-term Contingency</a:t>
          </a:r>
          <a:endParaRPr kumimoji="0" lang="en-US" altLang="en-US" b="0" i="0" u="none" strike="noStrike" cap="none" normalizeH="0" baseline="0" dirty="0">
            <a:ln/>
            <a:effectLst/>
            <a:cs typeface="Arial" charset="0"/>
          </a:endParaRPr>
        </a:p>
      </dgm:t>
    </dgm:pt>
    <dgm:pt modelId="{9BAF7079-0389-42F4-9C1A-1CAF56C928EC}" type="parTrans" cxnId="{137B780A-CAE0-4AC4-8CE7-3493F390198A}">
      <dgm:prSet/>
      <dgm:spPr/>
      <dgm:t>
        <a:bodyPr/>
        <a:lstStyle/>
        <a:p>
          <a:endParaRPr lang="en-GB"/>
        </a:p>
      </dgm:t>
    </dgm:pt>
    <dgm:pt modelId="{B1E57B69-9598-4049-B8AB-3CC3E0B5FD92}" type="sibTrans" cxnId="{137B780A-CAE0-4AC4-8CE7-3493F390198A}">
      <dgm:prSet/>
      <dgm:spPr/>
      <dgm:t>
        <a:bodyPr/>
        <a:lstStyle/>
        <a:p>
          <a:endParaRPr lang="en-GB"/>
        </a:p>
      </dgm:t>
    </dgm:pt>
    <dgm:pt modelId="{2DC87885-74F6-4742-80BC-D6DE61DC08A4}">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effectLst/>
              <a:cs typeface="Arial" charset="0"/>
            </a:rPr>
            <a:t>ANTECEDENTS</a:t>
          </a:r>
          <a:endParaRPr kumimoji="0" lang="en-US" altLang="en-US" b="0" i="0" u="none" strike="noStrike" cap="none" normalizeH="0" baseline="0">
            <a:ln/>
            <a:effectLst/>
            <a:cs typeface="Arial" charset="0"/>
          </a:endParaRPr>
        </a:p>
      </dgm:t>
    </dgm:pt>
    <dgm:pt modelId="{0DD80E13-6BFA-4A41-8181-70E65756E191}" type="parTrans" cxnId="{ED4D0FED-2A98-4A54-BB88-8D170390EA97}">
      <dgm:prSet/>
      <dgm:spPr/>
      <dgm:t>
        <a:bodyPr/>
        <a:lstStyle/>
        <a:p>
          <a:endParaRPr lang="en-GB"/>
        </a:p>
      </dgm:t>
    </dgm:pt>
    <dgm:pt modelId="{C9590F8E-7234-4CDC-ABF7-B1240664864F}" type="sibTrans" cxnId="{ED4D0FED-2A98-4A54-BB88-8D170390EA97}">
      <dgm:prSet/>
      <dgm:spPr/>
      <dgm:t>
        <a:bodyPr/>
        <a:lstStyle/>
        <a:p>
          <a:endParaRPr lang="en-GB"/>
        </a:p>
      </dgm:t>
    </dgm:pt>
    <dgm:pt modelId="{59306153-BDE4-4E82-AFCF-5B75C2359CF7}">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effectLst/>
              <a:cs typeface="Arial" charset="0"/>
            </a:rPr>
            <a:t>What happened immediately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effectLst/>
              <a:cs typeface="Arial" charset="0"/>
            </a:rPr>
            <a:t>preceding the </a:t>
          </a:r>
          <a:r>
            <a:rPr kumimoji="0" lang="en-US" altLang="en-US" b="0" i="0" u="none" strike="noStrike" cap="none" normalizeH="0" baseline="0" dirty="0" err="1">
              <a:ln/>
              <a:effectLst/>
              <a:cs typeface="Arial" charset="0"/>
            </a:rPr>
            <a:t>behaviour</a:t>
          </a:r>
          <a:endParaRPr kumimoji="0" lang="en-US" altLang="en-US" b="0" i="0" u="none" strike="noStrike" cap="none" normalizeH="0" baseline="0" dirty="0">
            <a:ln/>
            <a:effectLst/>
            <a:cs typeface="Arial" charset="0"/>
          </a:endParaRPr>
        </a:p>
      </dgm:t>
    </dgm:pt>
    <dgm:pt modelId="{72F8CE3E-C1D4-4BFA-A3DA-ECE46C502ECE}" type="parTrans" cxnId="{B74232DB-45AB-4954-9BDF-FD19E497661A}">
      <dgm:prSet/>
      <dgm:spPr/>
      <dgm:t>
        <a:bodyPr/>
        <a:lstStyle/>
        <a:p>
          <a:endParaRPr lang="en-GB"/>
        </a:p>
      </dgm:t>
    </dgm:pt>
    <dgm:pt modelId="{A58FC257-5D14-4CF2-AC3A-B7E27BA2FF89}" type="sibTrans" cxnId="{B74232DB-45AB-4954-9BDF-FD19E497661A}">
      <dgm:prSet/>
      <dgm:spPr/>
      <dgm:t>
        <a:bodyPr/>
        <a:lstStyle/>
        <a:p>
          <a:endParaRPr lang="en-GB"/>
        </a:p>
      </dgm:t>
    </dgm:pt>
    <dgm:pt modelId="{3A22664A-2D4A-499C-8947-01FA75BFB803}">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effectLst/>
              <a:cs typeface="Arial" charset="0"/>
            </a:rPr>
            <a:t>BEHAVIOUR</a:t>
          </a:r>
          <a:endParaRPr kumimoji="0" lang="en-US" altLang="en-US" b="0" i="0" u="none" strike="noStrike" cap="none" normalizeH="0" baseline="0" dirty="0">
            <a:ln/>
            <a:effectLst/>
            <a:cs typeface="Arial" charset="0"/>
          </a:endParaRPr>
        </a:p>
      </dgm:t>
    </dgm:pt>
    <dgm:pt modelId="{2B63D0E8-BD38-4291-9E84-FBD16B4A5D45}" type="parTrans" cxnId="{E5E9E38A-C8F3-484D-9877-F0D34C6112A1}">
      <dgm:prSet/>
      <dgm:spPr/>
      <dgm:t>
        <a:bodyPr/>
        <a:lstStyle/>
        <a:p>
          <a:endParaRPr lang="en-GB"/>
        </a:p>
      </dgm:t>
    </dgm:pt>
    <dgm:pt modelId="{5DB1F553-EF63-452B-9826-A221C44BA3BC}" type="sibTrans" cxnId="{E5E9E38A-C8F3-484D-9877-F0D34C6112A1}">
      <dgm:prSet/>
      <dgm:spPr/>
      <dgm:t>
        <a:bodyPr/>
        <a:lstStyle/>
        <a:p>
          <a:endParaRPr lang="en-GB"/>
        </a:p>
      </dgm:t>
    </dgm:pt>
    <dgm:pt modelId="{506E756C-297C-491B-9B8E-0FEB017FE6A9}">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a:ln/>
              <a:effectLst/>
              <a:cs typeface="Arial" charset="0"/>
            </a:rPr>
            <a:t>CONSEQUENCES</a:t>
          </a:r>
          <a:endParaRPr kumimoji="0" lang="en-US" altLang="en-US" b="0" i="0" u="none" strike="noStrike" cap="none" normalizeH="0" baseline="0">
            <a:ln/>
            <a:effectLst/>
            <a:cs typeface="Arial" charset="0"/>
          </a:endParaRPr>
        </a:p>
      </dgm:t>
    </dgm:pt>
    <dgm:pt modelId="{59FA759A-9ECC-43CB-9A22-F6283FD0CEF2}" type="parTrans" cxnId="{9BA0D6B5-3F1D-4579-A734-62BF1AFC933F}">
      <dgm:prSet/>
      <dgm:spPr/>
      <dgm:t>
        <a:bodyPr/>
        <a:lstStyle/>
        <a:p>
          <a:endParaRPr lang="en-GB"/>
        </a:p>
      </dgm:t>
    </dgm:pt>
    <dgm:pt modelId="{02A1B5C0-30F8-4655-A7E3-DFCC298AD55B}" type="sibTrans" cxnId="{9BA0D6B5-3F1D-4579-A734-62BF1AFC933F}">
      <dgm:prSet/>
      <dgm:spPr/>
      <dgm:t>
        <a:bodyPr/>
        <a:lstStyle/>
        <a:p>
          <a:endParaRPr lang="en-GB"/>
        </a:p>
      </dgm:t>
    </dgm:pt>
    <dgm:pt modelId="{477F7BB5-CF09-4CAB-8EEA-B713D8596A41}">
      <dgm:prSet/>
      <dgm:spPr/>
      <dgm: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effectLst/>
              <a:cs typeface="Arial" charset="0"/>
            </a:rPr>
            <a:t>What happened immediately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effectLst/>
              <a:cs typeface="Arial" charset="0"/>
            </a:rPr>
            <a:t>after the </a:t>
          </a:r>
          <a:r>
            <a:rPr kumimoji="0" lang="en-US" altLang="en-US" b="0" i="0" u="none" strike="noStrike" cap="none" normalizeH="0" baseline="0" dirty="0" err="1">
              <a:ln/>
              <a:effectLst/>
              <a:cs typeface="Arial" charset="0"/>
            </a:rPr>
            <a:t>behaviour</a:t>
          </a:r>
          <a:r>
            <a:rPr kumimoji="0" lang="en-US" altLang="en-US" b="0" i="0" u="none" strike="noStrike" cap="none" normalizeH="0" baseline="0" dirty="0">
              <a:ln/>
              <a:effectLst/>
              <a:cs typeface="Arial" charset="0"/>
            </a:rPr>
            <a:t> - </a:t>
          </a:r>
          <a:r>
            <a:rPr lang="en-US" altLang="en-US" dirty="0"/>
            <a:t>what one gets and what one avoids</a:t>
          </a:r>
          <a:endParaRPr kumimoji="0" lang="en-US" altLang="en-US" b="0" i="0" u="none" strike="noStrike" cap="none" normalizeH="0" baseline="0" dirty="0">
            <a:ln/>
            <a:effectLst/>
            <a:cs typeface="Arial" charset="0"/>
          </a:endParaRPr>
        </a:p>
      </dgm:t>
    </dgm:pt>
    <dgm:pt modelId="{8789C791-031C-45D5-8059-BC838E68A57A}" type="parTrans" cxnId="{76D43B15-73B5-4074-A765-0F89D747524A}">
      <dgm:prSet/>
      <dgm:spPr/>
      <dgm:t>
        <a:bodyPr/>
        <a:lstStyle/>
        <a:p>
          <a:endParaRPr lang="en-GB"/>
        </a:p>
      </dgm:t>
    </dgm:pt>
    <dgm:pt modelId="{A0CAFB4E-8742-43E6-BFCA-B209592435C0}" type="sibTrans" cxnId="{76D43B15-73B5-4074-A765-0F89D747524A}">
      <dgm:prSet/>
      <dgm:spPr/>
      <dgm:t>
        <a:bodyPr/>
        <a:lstStyle/>
        <a:p>
          <a:endParaRPr lang="en-GB"/>
        </a:p>
      </dgm:t>
    </dgm:pt>
    <dgm:pt modelId="{6ABB9722-AC1B-4A05-A48E-51968D90D2B0}" type="pres">
      <dgm:prSet presAssocID="{265A0CD1-A511-415B-978F-3733F192430B}" presName="hierChild1" presStyleCnt="0">
        <dgm:presLayoutVars>
          <dgm:orgChart val="1"/>
          <dgm:chPref val="1"/>
          <dgm:dir/>
          <dgm:animOne val="branch"/>
          <dgm:animLvl val="lvl"/>
          <dgm:resizeHandles/>
        </dgm:presLayoutVars>
      </dgm:prSet>
      <dgm:spPr/>
    </dgm:pt>
    <dgm:pt modelId="{A28087EA-39AF-4C85-9ABA-4ACA0BF45D92}" type="pres">
      <dgm:prSet presAssocID="{3C14A3C9-FE37-41C7-BF77-303249F69BCA}" presName="hierRoot1" presStyleCnt="0">
        <dgm:presLayoutVars>
          <dgm:hierBranch/>
        </dgm:presLayoutVars>
      </dgm:prSet>
      <dgm:spPr/>
    </dgm:pt>
    <dgm:pt modelId="{31A34708-3A4C-4DD0-AF6B-7547FB5AAF22}" type="pres">
      <dgm:prSet presAssocID="{3C14A3C9-FE37-41C7-BF77-303249F69BCA}" presName="rootComposite1" presStyleCnt="0"/>
      <dgm:spPr/>
    </dgm:pt>
    <dgm:pt modelId="{63898C14-062E-4224-AB0A-D07FB9A717DC}" type="pres">
      <dgm:prSet presAssocID="{3C14A3C9-FE37-41C7-BF77-303249F69BCA}" presName="rootText1" presStyleLbl="node0" presStyleIdx="0" presStyleCnt="1">
        <dgm:presLayoutVars>
          <dgm:chPref val="3"/>
        </dgm:presLayoutVars>
      </dgm:prSet>
      <dgm:spPr/>
    </dgm:pt>
    <dgm:pt modelId="{C8C153DC-96EC-498E-98A8-1E12EA20A702}" type="pres">
      <dgm:prSet presAssocID="{3C14A3C9-FE37-41C7-BF77-303249F69BCA}" presName="rootConnector1" presStyleLbl="node1" presStyleIdx="0" presStyleCnt="0"/>
      <dgm:spPr/>
    </dgm:pt>
    <dgm:pt modelId="{0F59DAEA-C1A7-43ED-961C-47EE53C24303}" type="pres">
      <dgm:prSet presAssocID="{3C14A3C9-FE37-41C7-BF77-303249F69BCA}" presName="hierChild2" presStyleCnt="0"/>
      <dgm:spPr/>
    </dgm:pt>
    <dgm:pt modelId="{9B26F209-DA4D-4C99-8D5A-6A6DA092883C}" type="pres">
      <dgm:prSet presAssocID="{0DD80E13-6BFA-4A41-8181-70E65756E191}" presName="Name35" presStyleLbl="parChTrans1D2" presStyleIdx="0" presStyleCnt="3"/>
      <dgm:spPr/>
    </dgm:pt>
    <dgm:pt modelId="{27E0F4A9-261C-4012-BD75-56E1A7F8E6C4}" type="pres">
      <dgm:prSet presAssocID="{2DC87885-74F6-4742-80BC-D6DE61DC08A4}" presName="hierRoot2" presStyleCnt="0">
        <dgm:presLayoutVars>
          <dgm:hierBranch/>
        </dgm:presLayoutVars>
      </dgm:prSet>
      <dgm:spPr/>
    </dgm:pt>
    <dgm:pt modelId="{31EE52EF-D0F7-45B1-B1DB-639F625266D1}" type="pres">
      <dgm:prSet presAssocID="{2DC87885-74F6-4742-80BC-D6DE61DC08A4}" presName="rootComposite" presStyleCnt="0"/>
      <dgm:spPr/>
    </dgm:pt>
    <dgm:pt modelId="{9D75B7CF-BDD5-4ABF-8900-F2C0C322101D}" type="pres">
      <dgm:prSet presAssocID="{2DC87885-74F6-4742-80BC-D6DE61DC08A4}" presName="rootText" presStyleLbl="node2" presStyleIdx="0" presStyleCnt="3">
        <dgm:presLayoutVars>
          <dgm:chPref val="3"/>
        </dgm:presLayoutVars>
      </dgm:prSet>
      <dgm:spPr/>
    </dgm:pt>
    <dgm:pt modelId="{E0F74E04-66DE-4ACE-BF1D-2D12D7E0D68F}" type="pres">
      <dgm:prSet presAssocID="{2DC87885-74F6-4742-80BC-D6DE61DC08A4}" presName="rootConnector" presStyleLbl="node2" presStyleIdx="0" presStyleCnt="3"/>
      <dgm:spPr/>
    </dgm:pt>
    <dgm:pt modelId="{C98F78F7-24D7-45A9-8079-BD240CADA064}" type="pres">
      <dgm:prSet presAssocID="{2DC87885-74F6-4742-80BC-D6DE61DC08A4}" presName="hierChild4" presStyleCnt="0"/>
      <dgm:spPr/>
    </dgm:pt>
    <dgm:pt modelId="{0173701B-147E-4156-9C56-81805131CCA1}" type="pres">
      <dgm:prSet presAssocID="{72F8CE3E-C1D4-4BFA-A3DA-ECE46C502ECE}" presName="Name35" presStyleLbl="parChTrans1D3" presStyleIdx="0" presStyleCnt="2"/>
      <dgm:spPr/>
    </dgm:pt>
    <dgm:pt modelId="{5C0C2168-AD24-4A6E-9E52-4426C2337FD6}" type="pres">
      <dgm:prSet presAssocID="{59306153-BDE4-4E82-AFCF-5B75C2359CF7}" presName="hierRoot2" presStyleCnt="0">
        <dgm:presLayoutVars>
          <dgm:hierBranch val="r"/>
        </dgm:presLayoutVars>
      </dgm:prSet>
      <dgm:spPr/>
    </dgm:pt>
    <dgm:pt modelId="{3438554B-E5E0-4382-BB0C-866F8279A7EA}" type="pres">
      <dgm:prSet presAssocID="{59306153-BDE4-4E82-AFCF-5B75C2359CF7}" presName="rootComposite" presStyleCnt="0"/>
      <dgm:spPr/>
    </dgm:pt>
    <dgm:pt modelId="{1DC648FB-6AEE-4D1D-9D67-87E68CDF2645}" type="pres">
      <dgm:prSet presAssocID="{59306153-BDE4-4E82-AFCF-5B75C2359CF7}" presName="rootText" presStyleLbl="node3" presStyleIdx="0" presStyleCnt="2">
        <dgm:presLayoutVars>
          <dgm:chPref val="3"/>
        </dgm:presLayoutVars>
      </dgm:prSet>
      <dgm:spPr/>
    </dgm:pt>
    <dgm:pt modelId="{69059551-02E3-4E4C-9ECD-2CC9DC6F8275}" type="pres">
      <dgm:prSet presAssocID="{59306153-BDE4-4E82-AFCF-5B75C2359CF7}" presName="rootConnector" presStyleLbl="node3" presStyleIdx="0" presStyleCnt="2"/>
      <dgm:spPr/>
    </dgm:pt>
    <dgm:pt modelId="{EC341749-8A4B-435D-9D22-288581A5492E}" type="pres">
      <dgm:prSet presAssocID="{59306153-BDE4-4E82-AFCF-5B75C2359CF7}" presName="hierChild4" presStyleCnt="0"/>
      <dgm:spPr/>
    </dgm:pt>
    <dgm:pt modelId="{481B5AA3-7BA6-459B-B46A-92DE37C27E5A}" type="pres">
      <dgm:prSet presAssocID="{59306153-BDE4-4E82-AFCF-5B75C2359CF7}" presName="hierChild5" presStyleCnt="0"/>
      <dgm:spPr/>
    </dgm:pt>
    <dgm:pt modelId="{3EA83B5E-DC9D-4B61-AF8C-473423532058}" type="pres">
      <dgm:prSet presAssocID="{2DC87885-74F6-4742-80BC-D6DE61DC08A4}" presName="hierChild5" presStyleCnt="0"/>
      <dgm:spPr/>
    </dgm:pt>
    <dgm:pt modelId="{C38B2F42-3FAE-40B2-B95B-4A85FD183ECC}" type="pres">
      <dgm:prSet presAssocID="{2B63D0E8-BD38-4291-9E84-FBD16B4A5D45}" presName="Name35" presStyleLbl="parChTrans1D2" presStyleIdx="1" presStyleCnt="3"/>
      <dgm:spPr/>
    </dgm:pt>
    <dgm:pt modelId="{7516BA23-46F9-4C54-8226-F6AB705DF8A7}" type="pres">
      <dgm:prSet presAssocID="{3A22664A-2D4A-499C-8947-01FA75BFB803}" presName="hierRoot2" presStyleCnt="0">
        <dgm:presLayoutVars>
          <dgm:hierBranch/>
        </dgm:presLayoutVars>
      </dgm:prSet>
      <dgm:spPr/>
    </dgm:pt>
    <dgm:pt modelId="{312FEC29-D1E2-4BFD-BE94-60144149F87B}" type="pres">
      <dgm:prSet presAssocID="{3A22664A-2D4A-499C-8947-01FA75BFB803}" presName="rootComposite" presStyleCnt="0"/>
      <dgm:spPr/>
    </dgm:pt>
    <dgm:pt modelId="{D7CA6944-5699-4B65-ACD4-1C743D0A2203}" type="pres">
      <dgm:prSet presAssocID="{3A22664A-2D4A-499C-8947-01FA75BFB803}" presName="rootText" presStyleLbl="node2" presStyleIdx="1" presStyleCnt="3">
        <dgm:presLayoutVars>
          <dgm:chPref val="3"/>
        </dgm:presLayoutVars>
      </dgm:prSet>
      <dgm:spPr/>
    </dgm:pt>
    <dgm:pt modelId="{BA6286C1-633A-47DA-8B08-13B2993AC0E8}" type="pres">
      <dgm:prSet presAssocID="{3A22664A-2D4A-499C-8947-01FA75BFB803}" presName="rootConnector" presStyleLbl="node2" presStyleIdx="1" presStyleCnt="3"/>
      <dgm:spPr/>
    </dgm:pt>
    <dgm:pt modelId="{5B3A89EB-762A-4B38-B9CD-E5E55C1FE7EE}" type="pres">
      <dgm:prSet presAssocID="{3A22664A-2D4A-499C-8947-01FA75BFB803}" presName="hierChild4" presStyleCnt="0"/>
      <dgm:spPr/>
    </dgm:pt>
    <dgm:pt modelId="{C8DD51E4-2068-4955-9244-11C33A03059A}" type="pres">
      <dgm:prSet presAssocID="{3A22664A-2D4A-499C-8947-01FA75BFB803}" presName="hierChild5" presStyleCnt="0"/>
      <dgm:spPr/>
    </dgm:pt>
    <dgm:pt modelId="{B0A15798-5865-4BC8-AA6B-60D0E02C84FC}" type="pres">
      <dgm:prSet presAssocID="{59FA759A-9ECC-43CB-9A22-F6283FD0CEF2}" presName="Name35" presStyleLbl="parChTrans1D2" presStyleIdx="2" presStyleCnt="3"/>
      <dgm:spPr/>
    </dgm:pt>
    <dgm:pt modelId="{5F1B110F-D9C8-4513-82AF-754B249874AD}" type="pres">
      <dgm:prSet presAssocID="{506E756C-297C-491B-9B8E-0FEB017FE6A9}" presName="hierRoot2" presStyleCnt="0">
        <dgm:presLayoutVars>
          <dgm:hierBranch/>
        </dgm:presLayoutVars>
      </dgm:prSet>
      <dgm:spPr/>
    </dgm:pt>
    <dgm:pt modelId="{BA89C9B0-16A0-4C57-8060-9315399EAFC6}" type="pres">
      <dgm:prSet presAssocID="{506E756C-297C-491B-9B8E-0FEB017FE6A9}" presName="rootComposite" presStyleCnt="0"/>
      <dgm:spPr/>
    </dgm:pt>
    <dgm:pt modelId="{9326276A-14C5-485D-9E88-FC397886CC46}" type="pres">
      <dgm:prSet presAssocID="{506E756C-297C-491B-9B8E-0FEB017FE6A9}" presName="rootText" presStyleLbl="node2" presStyleIdx="2" presStyleCnt="3">
        <dgm:presLayoutVars>
          <dgm:chPref val="3"/>
        </dgm:presLayoutVars>
      </dgm:prSet>
      <dgm:spPr/>
    </dgm:pt>
    <dgm:pt modelId="{0E11F22B-2176-429D-B9AF-C3F9C289DE76}" type="pres">
      <dgm:prSet presAssocID="{506E756C-297C-491B-9B8E-0FEB017FE6A9}" presName="rootConnector" presStyleLbl="node2" presStyleIdx="2" presStyleCnt="3"/>
      <dgm:spPr/>
    </dgm:pt>
    <dgm:pt modelId="{8A3AC015-79BF-4C0D-9981-A8B6617A482D}" type="pres">
      <dgm:prSet presAssocID="{506E756C-297C-491B-9B8E-0FEB017FE6A9}" presName="hierChild4" presStyleCnt="0"/>
      <dgm:spPr/>
    </dgm:pt>
    <dgm:pt modelId="{AE9A23BB-9F8B-4E15-AFA7-3C0766E4B2C7}" type="pres">
      <dgm:prSet presAssocID="{8789C791-031C-45D5-8059-BC838E68A57A}" presName="Name35" presStyleLbl="parChTrans1D3" presStyleIdx="1" presStyleCnt="2"/>
      <dgm:spPr/>
    </dgm:pt>
    <dgm:pt modelId="{D93C81A1-2643-4140-8C35-D7505F879FA5}" type="pres">
      <dgm:prSet presAssocID="{477F7BB5-CF09-4CAB-8EEA-B713D8596A41}" presName="hierRoot2" presStyleCnt="0">
        <dgm:presLayoutVars>
          <dgm:hierBranch val="r"/>
        </dgm:presLayoutVars>
      </dgm:prSet>
      <dgm:spPr/>
    </dgm:pt>
    <dgm:pt modelId="{549F59FD-E1C0-4FD6-811F-88258F1D3A24}" type="pres">
      <dgm:prSet presAssocID="{477F7BB5-CF09-4CAB-8EEA-B713D8596A41}" presName="rootComposite" presStyleCnt="0"/>
      <dgm:spPr/>
    </dgm:pt>
    <dgm:pt modelId="{7C6A388F-67E3-45A2-9ADF-700F6E16F05E}" type="pres">
      <dgm:prSet presAssocID="{477F7BB5-CF09-4CAB-8EEA-B713D8596A41}" presName="rootText" presStyleLbl="node3" presStyleIdx="1" presStyleCnt="2">
        <dgm:presLayoutVars>
          <dgm:chPref val="3"/>
        </dgm:presLayoutVars>
      </dgm:prSet>
      <dgm:spPr/>
    </dgm:pt>
    <dgm:pt modelId="{EFD31CA3-204E-42C9-A872-34AB8A4EADBF}" type="pres">
      <dgm:prSet presAssocID="{477F7BB5-CF09-4CAB-8EEA-B713D8596A41}" presName="rootConnector" presStyleLbl="node3" presStyleIdx="1" presStyleCnt="2"/>
      <dgm:spPr/>
    </dgm:pt>
    <dgm:pt modelId="{95A214F1-AB0E-4E9F-9C01-C39A0DA48743}" type="pres">
      <dgm:prSet presAssocID="{477F7BB5-CF09-4CAB-8EEA-B713D8596A41}" presName="hierChild4" presStyleCnt="0"/>
      <dgm:spPr/>
    </dgm:pt>
    <dgm:pt modelId="{55CFF30C-C97E-474B-B85E-5C80FA909BB2}" type="pres">
      <dgm:prSet presAssocID="{477F7BB5-CF09-4CAB-8EEA-B713D8596A41}" presName="hierChild5" presStyleCnt="0"/>
      <dgm:spPr/>
    </dgm:pt>
    <dgm:pt modelId="{017F2D1A-51EE-4E41-9526-43A404A291A8}" type="pres">
      <dgm:prSet presAssocID="{506E756C-297C-491B-9B8E-0FEB017FE6A9}" presName="hierChild5" presStyleCnt="0"/>
      <dgm:spPr/>
    </dgm:pt>
    <dgm:pt modelId="{B4EF7897-95EB-45B7-93E0-437249868901}" type="pres">
      <dgm:prSet presAssocID="{3C14A3C9-FE37-41C7-BF77-303249F69BCA}" presName="hierChild3" presStyleCnt="0"/>
      <dgm:spPr/>
    </dgm:pt>
  </dgm:ptLst>
  <dgm:cxnLst>
    <dgm:cxn modelId="{137B780A-CAE0-4AC4-8CE7-3493F390198A}" srcId="{265A0CD1-A511-415B-978F-3733F192430B}" destId="{3C14A3C9-FE37-41C7-BF77-303249F69BCA}" srcOrd="0" destOrd="0" parTransId="{9BAF7079-0389-42F4-9C1A-1CAF56C928EC}" sibTransId="{B1E57B69-9598-4049-B8AB-3CC3E0B5FD92}"/>
    <dgm:cxn modelId="{6ED77C0A-EC5D-45BB-977F-622B988C0D5D}" type="presOf" srcId="{0DD80E13-6BFA-4A41-8181-70E65756E191}" destId="{9B26F209-DA4D-4C99-8D5A-6A6DA092883C}" srcOrd="0" destOrd="0" presId="urn:microsoft.com/office/officeart/2005/8/layout/orgChart1"/>
    <dgm:cxn modelId="{2110D50E-2E5C-4B16-A2A1-A85D3EDB1E16}" type="presOf" srcId="{506E756C-297C-491B-9B8E-0FEB017FE6A9}" destId="{0E11F22B-2176-429D-B9AF-C3F9C289DE76}" srcOrd="1" destOrd="0" presId="urn:microsoft.com/office/officeart/2005/8/layout/orgChart1"/>
    <dgm:cxn modelId="{76D43B15-73B5-4074-A765-0F89D747524A}" srcId="{506E756C-297C-491B-9B8E-0FEB017FE6A9}" destId="{477F7BB5-CF09-4CAB-8EEA-B713D8596A41}" srcOrd="0" destOrd="0" parTransId="{8789C791-031C-45D5-8059-BC838E68A57A}" sibTransId="{A0CAFB4E-8742-43E6-BFCA-B209592435C0}"/>
    <dgm:cxn modelId="{3A015B2C-7E6B-4102-8494-2E0A41848459}" type="presOf" srcId="{3C14A3C9-FE37-41C7-BF77-303249F69BCA}" destId="{C8C153DC-96EC-498E-98A8-1E12EA20A702}" srcOrd="1" destOrd="0" presId="urn:microsoft.com/office/officeart/2005/8/layout/orgChart1"/>
    <dgm:cxn modelId="{6483902E-26C5-409D-8CD7-3E571FA3154F}" type="presOf" srcId="{59306153-BDE4-4E82-AFCF-5B75C2359CF7}" destId="{69059551-02E3-4E4C-9ECD-2CC9DC6F8275}" srcOrd="1" destOrd="0" presId="urn:microsoft.com/office/officeart/2005/8/layout/orgChart1"/>
    <dgm:cxn modelId="{3F09903C-DB5C-4AF4-A833-BC0459382DFC}" type="presOf" srcId="{59306153-BDE4-4E82-AFCF-5B75C2359CF7}" destId="{1DC648FB-6AEE-4D1D-9D67-87E68CDF2645}" srcOrd="0" destOrd="0" presId="urn:microsoft.com/office/officeart/2005/8/layout/orgChart1"/>
    <dgm:cxn modelId="{E1625544-1ED8-4CFA-821B-7195D6067458}" type="presOf" srcId="{265A0CD1-A511-415B-978F-3733F192430B}" destId="{6ABB9722-AC1B-4A05-A48E-51968D90D2B0}" srcOrd="0" destOrd="0" presId="urn:microsoft.com/office/officeart/2005/8/layout/orgChart1"/>
    <dgm:cxn modelId="{A639E978-C67A-429F-9529-2C00A45609F9}" type="presOf" srcId="{3A22664A-2D4A-499C-8947-01FA75BFB803}" destId="{BA6286C1-633A-47DA-8B08-13B2993AC0E8}" srcOrd="1" destOrd="0" presId="urn:microsoft.com/office/officeart/2005/8/layout/orgChart1"/>
    <dgm:cxn modelId="{21D7AF7C-203D-4D7E-AEAC-88A1F746DA1A}" type="presOf" srcId="{2B63D0E8-BD38-4291-9E84-FBD16B4A5D45}" destId="{C38B2F42-3FAE-40B2-B95B-4A85FD183ECC}" srcOrd="0" destOrd="0" presId="urn:microsoft.com/office/officeart/2005/8/layout/orgChart1"/>
    <dgm:cxn modelId="{4F2F7A88-BF04-4F9E-B9B5-282E8EEB59A2}" type="presOf" srcId="{3C14A3C9-FE37-41C7-BF77-303249F69BCA}" destId="{63898C14-062E-4224-AB0A-D07FB9A717DC}" srcOrd="0" destOrd="0" presId="urn:microsoft.com/office/officeart/2005/8/layout/orgChart1"/>
    <dgm:cxn modelId="{E5E9E38A-C8F3-484D-9877-F0D34C6112A1}" srcId="{3C14A3C9-FE37-41C7-BF77-303249F69BCA}" destId="{3A22664A-2D4A-499C-8947-01FA75BFB803}" srcOrd="1" destOrd="0" parTransId="{2B63D0E8-BD38-4291-9E84-FBD16B4A5D45}" sibTransId="{5DB1F553-EF63-452B-9826-A221C44BA3BC}"/>
    <dgm:cxn modelId="{7C8ABB8E-9FB4-413A-9D76-9A7F716D317F}" type="presOf" srcId="{477F7BB5-CF09-4CAB-8EEA-B713D8596A41}" destId="{7C6A388F-67E3-45A2-9ADF-700F6E16F05E}" srcOrd="0" destOrd="0" presId="urn:microsoft.com/office/officeart/2005/8/layout/orgChart1"/>
    <dgm:cxn modelId="{AD9B8DA7-F8B1-43C8-AB26-2C802AFD771D}" type="presOf" srcId="{2DC87885-74F6-4742-80BC-D6DE61DC08A4}" destId="{E0F74E04-66DE-4ACE-BF1D-2D12D7E0D68F}" srcOrd="1" destOrd="0" presId="urn:microsoft.com/office/officeart/2005/8/layout/orgChart1"/>
    <dgm:cxn modelId="{0A3D6BB2-0EB6-4931-B425-285B36690917}" type="presOf" srcId="{3A22664A-2D4A-499C-8947-01FA75BFB803}" destId="{D7CA6944-5699-4B65-ACD4-1C743D0A2203}" srcOrd="0" destOrd="0" presId="urn:microsoft.com/office/officeart/2005/8/layout/orgChart1"/>
    <dgm:cxn modelId="{5E0B16B3-5BE6-4207-AA6E-92D08C67B29C}" type="presOf" srcId="{72F8CE3E-C1D4-4BFA-A3DA-ECE46C502ECE}" destId="{0173701B-147E-4156-9C56-81805131CCA1}" srcOrd="0" destOrd="0" presId="urn:microsoft.com/office/officeart/2005/8/layout/orgChart1"/>
    <dgm:cxn modelId="{60337BB3-6151-45B3-8DEA-62195C77E232}" type="presOf" srcId="{59FA759A-9ECC-43CB-9A22-F6283FD0CEF2}" destId="{B0A15798-5865-4BC8-AA6B-60D0E02C84FC}" srcOrd="0" destOrd="0" presId="urn:microsoft.com/office/officeart/2005/8/layout/orgChart1"/>
    <dgm:cxn modelId="{9BA0D6B5-3F1D-4579-A734-62BF1AFC933F}" srcId="{3C14A3C9-FE37-41C7-BF77-303249F69BCA}" destId="{506E756C-297C-491B-9B8E-0FEB017FE6A9}" srcOrd="2" destOrd="0" parTransId="{59FA759A-9ECC-43CB-9A22-F6283FD0CEF2}" sibTransId="{02A1B5C0-30F8-4655-A7E3-DFCC298AD55B}"/>
    <dgm:cxn modelId="{3B201CC0-65B3-44FC-89B8-9F3018E964AE}" type="presOf" srcId="{8789C791-031C-45D5-8059-BC838E68A57A}" destId="{AE9A23BB-9F8B-4E15-AFA7-3C0766E4B2C7}" srcOrd="0" destOrd="0" presId="urn:microsoft.com/office/officeart/2005/8/layout/orgChart1"/>
    <dgm:cxn modelId="{B74232DB-45AB-4954-9BDF-FD19E497661A}" srcId="{2DC87885-74F6-4742-80BC-D6DE61DC08A4}" destId="{59306153-BDE4-4E82-AFCF-5B75C2359CF7}" srcOrd="0" destOrd="0" parTransId="{72F8CE3E-C1D4-4BFA-A3DA-ECE46C502ECE}" sibTransId="{A58FC257-5D14-4CF2-AC3A-B7E27BA2FF89}"/>
    <dgm:cxn modelId="{F967D6E0-E2EC-4DD2-96E5-3758CEC14E55}" type="presOf" srcId="{506E756C-297C-491B-9B8E-0FEB017FE6A9}" destId="{9326276A-14C5-485D-9E88-FC397886CC46}" srcOrd="0" destOrd="0" presId="urn:microsoft.com/office/officeart/2005/8/layout/orgChart1"/>
    <dgm:cxn modelId="{ED4D0FED-2A98-4A54-BB88-8D170390EA97}" srcId="{3C14A3C9-FE37-41C7-BF77-303249F69BCA}" destId="{2DC87885-74F6-4742-80BC-D6DE61DC08A4}" srcOrd="0" destOrd="0" parTransId="{0DD80E13-6BFA-4A41-8181-70E65756E191}" sibTransId="{C9590F8E-7234-4CDC-ABF7-B1240664864F}"/>
    <dgm:cxn modelId="{1F63EBF2-6332-403B-8563-F29ECA2D2D6E}" type="presOf" srcId="{477F7BB5-CF09-4CAB-8EEA-B713D8596A41}" destId="{EFD31CA3-204E-42C9-A872-34AB8A4EADBF}" srcOrd="1" destOrd="0" presId="urn:microsoft.com/office/officeart/2005/8/layout/orgChart1"/>
    <dgm:cxn modelId="{C73EB7F7-E6AC-4191-9703-846C2AEF8DF1}" type="presOf" srcId="{2DC87885-74F6-4742-80BC-D6DE61DC08A4}" destId="{9D75B7CF-BDD5-4ABF-8900-F2C0C322101D}" srcOrd="0" destOrd="0" presId="urn:microsoft.com/office/officeart/2005/8/layout/orgChart1"/>
    <dgm:cxn modelId="{DC5575E5-2C4F-4882-BB10-C04011BF5586}" type="presParOf" srcId="{6ABB9722-AC1B-4A05-A48E-51968D90D2B0}" destId="{A28087EA-39AF-4C85-9ABA-4ACA0BF45D92}" srcOrd="0" destOrd="0" presId="urn:microsoft.com/office/officeart/2005/8/layout/orgChart1"/>
    <dgm:cxn modelId="{29A18170-E354-4868-ACB1-2BEFDB74EDCD}" type="presParOf" srcId="{A28087EA-39AF-4C85-9ABA-4ACA0BF45D92}" destId="{31A34708-3A4C-4DD0-AF6B-7547FB5AAF22}" srcOrd="0" destOrd="0" presId="urn:microsoft.com/office/officeart/2005/8/layout/orgChart1"/>
    <dgm:cxn modelId="{8D396F6B-3789-4787-85A5-A91461B2DA4E}" type="presParOf" srcId="{31A34708-3A4C-4DD0-AF6B-7547FB5AAF22}" destId="{63898C14-062E-4224-AB0A-D07FB9A717DC}" srcOrd="0" destOrd="0" presId="urn:microsoft.com/office/officeart/2005/8/layout/orgChart1"/>
    <dgm:cxn modelId="{0DE7DC60-3C5D-4F85-B24B-B1292AE1EF2C}" type="presParOf" srcId="{31A34708-3A4C-4DD0-AF6B-7547FB5AAF22}" destId="{C8C153DC-96EC-498E-98A8-1E12EA20A702}" srcOrd="1" destOrd="0" presId="urn:microsoft.com/office/officeart/2005/8/layout/orgChart1"/>
    <dgm:cxn modelId="{E3CF8BD0-8937-4A6D-92B4-BAEE52DBF701}" type="presParOf" srcId="{A28087EA-39AF-4C85-9ABA-4ACA0BF45D92}" destId="{0F59DAEA-C1A7-43ED-961C-47EE53C24303}" srcOrd="1" destOrd="0" presId="urn:microsoft.com/office/officeart/2005/8/layout/orgChart1"/>
    <dgm:cxn modelId="{8B21AC61-F3DA-4E5A-9C10-45A2EC1FA254}" type="presParOf" srcId="{0F59DAEA-C1A7-43ED-961C-47EE53C24303}" destId="{9B26F209-DA4D-4C99-8D5A-6A6DA092883C}" srcOrd="0" destOrd="0" presId="urn:microsoft.com/office/officeart/2005/8/layout/orgChart1"/>
    <dgm:cxn modelId="{EAE55329-E5B2-45A6-9C8B-B7D1919C9A47}" type="presParOf" srcId="{0F59DAEA-C1A7-43ED-961C-47EE53C24303}" destId="{27E0F4A9-261C-4012-BD75-56E1A7F8E6C4}" srcOrd="1" destOrd="0" presId="urn:microsoft.com/office/officeart/2005/8/layout/orgChart1"/>
    <dgm:cxn modelId="{1708203A-384D-4C6D-B959-E5B987381C5D}" type="presParOf" srcId="{27E0F4A9-261C-4012-BD75-56E1A7F8E6C4}" destId="{31EE52EF-D0F7-45B1-B1DB-639F625266D1}" srcOrd="0" destOrd="0" presId="urn:microsoft.com/office/officeart/2005/8/layout/orgChart1"/>
    <dgm:cxn modelId="{779A37A8-63B5-4AF8-A80F-B8739EA66827}" type="presParOf" srcId="{31EE52EF-D0F7-45B1-B1DB-639F625266D1}" destId="{9D75B7CF-BDD5-4ABF-8900-F2C0C322101D}" srcOrd="0" destOrd="0" presId="urn:microsoft.com/office/officeart/2005/8/layout/orgChart1"/>
    <dgm:cxn modelId="{6E753BA0-E107-4182-BED1-44ACBCD2448F}" type="presParOf" srcId="{31EE52EF-D0F7-45B1-B1DB-639F625266D1}" destId="{E0F74E04-66DE-4ACE-BF1D-2D12D7E0D68F}" srcOrd="1" destOrd="0" presId="urn:microsoft.com/office/officeart/2005/8/layout/orgChart1"/>
    <dgm:cxn modelId="{CFD9EA3F-43C0-4AF4-A0B1-3C14E54D0A6D}" type="presParOf" srcId="{27E0F4A9-261C-4012-BD75-56E1A7F8E6C4}" destId="{C98F78F7-24D7-45A9-8079-BD240CADA064}" srcOrd="1" destOrd="0" presId="urn:microsoft.com/office/officeart/2005/8/layout/orgChart1"/>
    <dgm:cxn modelId="{82D0DB0D-4D97-42D3-B56F-23EFEEF17D78}" type="presParOf" srcId="{C98F78F7-24D7-45A9-8079-BD240CADA064}" destId="{0173701B-147E-4156-9C56-81805131CCA1}" srcOrd="0" destOrd="0" presId="urn:microsoft.com/office/officeart/2005/8/layout/orgChart1"/>
    <dgm:cxn modelId="{58E7E905-A331-4700-80B2-0FB4DB5080AA}" type="presParOf" srcId="{C98F78F7-24D7-45A9-8079-BD240CADA064}" destId="{5C0C2168-AD24-4A6E-9E52-4426C2337FD6}" srcOrd="1" destOrd="0" presId="urn:microsoft.com/office/officeart/2005/8/layout/orgChart1"/>
    <dgm:cxn modelId="{093E6644-BF46-4B0A-8854-4D5B37D83164}" type="presParOf" srcId="{5C0C2168-AD24-4A6E-9E52-4426C2337FD6}" destId="{3438554B-E5E0-4382-BB0C-866F8279A7EA}" srcOrd="0" destOrd="0" presId="urn:microsoft.com/office/officeart/2005/8/layout/orgChart1"/>
    <dgm:cxn modelId="{C000C2D5-3F97-46EC-9450-EDF64C5B1D54}" type="presParOf" srcId="{3438554B-E5E0-4382-BB0C-866F8279A7EA}" destId="{1DC648FB-6AEE-4D1D-9D67-87E68CDF2645}" srcOrd="0" destOrd="0" presId="urn:microsoft.com/office/officeart/2005/8/layout/orgChart1"/>
    <dgm:cxn modelId="{C97C8BF1-47D0-49EC-84B0-55A51B0A06AF}" type="presParOf" srcId="{3438554B-E5E0-4382-BB0C-866F8279A7EA}" destId="{69059551-02E3-4E4C-9ECD-2CC9DC6F8275}" srcOrd="1" destOrd="0" presId="urn:microsoft.com/office/officeart/2005/8/layout/orgChart1"/>
    <dgm:cxn modelId="{8799AD49-BF64-4786-ABBB-DB16E157830F}" type="presParOf" srcId="{5C0C2168-AD24-4A6E-9E52-4426C2337FD6}" destId="{EC341749-8A4B-435D-9D22-288581A5492E}" srcOrd="1" destOrd="0" presId="urn:microsoft.com/office/officeart/2005/8/layout/orgChart1"/>
    <dgm:cxn modelId="{01F89633-06B1-4D7A-AA40-0CF742E50469}" type="presParOf" srcId="{5C0C2168-AD24-4A6E-9E52-4426C2337FD6}" destId="{481B5AA3-7BA6-459B-B46A-92DE37C27E5A}" srcOrd="2" destOrd="0" presId="urn:microsoft.com/office/officeart/2005/8/layout/orgChart1"/>
    <dgm:cxn modelId="{7B5DFB69-11A2-473A-B282-ECAC926EE97D}" type="presParOf" srcId="{27E0F4A9-261C-4012-BD75-56E1A7F8E6C4}" destId="{3EA83B5E-DC9D-4B61-AF8C-473423532058}" srcOrd="2" destOrd="0" presId="urn:microsoft.com/office/officeart/2005/8/layout/orgChart1"/>
    <dgm:cxn modelId="{9415014B-F3B3-4FF3-B374-37DBA6AC0AB8}" type="presParOf" srcId="{0F59DAEA-C1A7-43ED-961C-47EE53C24303}" destId="{C38B2F42-3FAE-40B2-B95B-4A85FD183ECC}" srcOrd="2" destOrd="0" presId="urn:microsoft.com/office/officeart/2005/8/layout/orgChart1"/>
    <dgm:cxn modelId="{E7A8A770-CBC9-47F4-8E44-BA425221CCB8}" type="presParOf" srcId="{0F59DAEA-C1A7-43ED-961C-47EE53C24303}" destId="{7516BA23-46F9-4C54-8226-F6AB705DF8A7}" srcOrd="3" destOrd="0" presId="urn:microsoft.com/office/officeart/2005/8/layout/orgChart1"/>
    <dgm:cxn modelId="{BBB6C774-9A98-4590-A0E3-D88C94654523}" type="presParOf" srcId="{7516BA23-46F9-4C54-8226-F6AB705DF8A7}" destId="{312FEC29-D1E2-4BFD-BE94-60144149F87B}" srcOrd="0" destOrd="0" presId="urn:microsoft.com/office/officeart/2005/8/layout/orgChart1"/>
    <dgm:cxn modelId="{0E35CF12-95DF-4ADB-8D64-877E95D97592}" type="presParOf" srcId="{312FEC29-D1E2-4BFD-BE94-60144149F87B}" destId="{D7CA6944-5699-4B65-ACD4-1C743D0A2203}" srcOrd="0" destOrd="0" presId="urn:microsoft.com/office/officeart/2005/8/layout/orgChart1"/>
    <dgm:cxn modelId="{0BD14D76-86B9-447D-B8F4-A7108DF45082}" type="presParOf" srcId="{312FEC29-D1E2-4BFD-BE94-60144149F87B}" destId="{BA6286C1-633A-47DA-8B08-13B2993AC0E8}" srcOrd="1" destOrd="0" presId="urn:microsoft.com/office/officeart/2005/8/layout/orgChart1"/>
    <dgm:cxn modelId="{C505D003-46ED-4D55-91BD-1909CD4887EC}" type="presParOf" srcId="{7516BA23-46F9-4C54-8226-F6AB705DF8A7}" destId="{5B3A89EB-762A-4B38-B9CD-E5E55C1FE7EE}" srcOrd="1" destOrd="0" presId="urn:microsoft.com/office/officeart/2005/8/layout/orgChart1"/>
    <dgm:cxn modelId="{BEE6A2A1-4E6C-44B1-82B0-5DD8DD512400}" type="presParOf" srcId="{7516BA23-46F9-4C54-8226-F6AB705DF8A7}" destId="{C8DD51E4-2068-4955-9244-11C33A03059A}" srcOrd="2" destOrd="0" presId="urn:microsoft.com/office/officeart/2005/8/layout/orgChart1"/>
    <dgm:cxn modelId="{499E6D69-7D58-4964-BD01-A717BE1F9B48}" type="presParOf" srcId="{0F59DAEA-C1A7-43ED-961C-47EE53C24303}" destId="{B0A15798-5865-4BC8-AA6B-60D0E02C84FC}" srcOrd="4" destOrd="0" presId="urn:microsoft.com/office/officeart/2005/8/layout/orgChart1"/>
    <dgm:cxn modelId="{50C14A72-1BBF-49FC-95CD-41A9001A0174}" type="presParOf" srcId="{0F59DAEA-C1A7-43ED-961C-47EE53C24303}" destId="{5F1B110F-D9C8-4513-82AF-754B249874AD}" srcOrd="5" destOrd="0" presId="urn:microsoft.com/office/officeart/2005/8/layout/orgChart1"/>
    <dgm:cxn modelId="{6AF3387A-D754-4E2D-831A-4958CF9B12B4}" type="presParOf" srcId="{5F1B110F-D9C8-4513-82AF-754B249874AD}" destId="{BA89C9B0-16A0-4C57-8060-9315399EAFC6}" srcOrd="0" destOrd="0" presId="urn:microsoft.com/office/officeart/2005/8/layout/orgChart1"/>
    <dgm:cxn modelId="{2574239C-A9E3-4940-8B33-113AFBB5C631}" type="presParOf" srcId="{BA89C9B0-16A0-4C57-8060-9315399EAFC6}" destId="{9326276A-14C5-485D-9E88-FC397886CC46}" srcOrd="0" destOrd="0" presId="urn:microsoft.com/office/officeart/2005/8/layout/orgChart1"/>
    <dgm:cxn modelId="{78116F86-A976-4FE5-9AE7-6DCDA9F83D92}" type="presParOf" srcId="{BA89C9B0-16A0-4C57-8060-9315399EAFC6}" destId="{0E11F22B-2176-429D-B9AF-C3F9C289DE76}" srcOrd="1" destOrd="0" presId="urn:microsoft.com/office/officeart/2005/8/layout/orgChart1"/>
    <dgm:cxn modelId="{5E469636-D79B-4130-9E0A-6712F778E7E3}" type="presParOf" srcId="{5F1B110F-D9C8-4513-82AF-754B249874AD}" destId="{8A3AC015-79BF-4C0D-9981-A8B6617A482D}" srcOrd="1" destOrd="0" presId="urn:microsoft.com/office/officeart/2005/8/layout/orgChart1"/>
    <dgm:cxn modelId="{69D0ECF3-5480-48A6-BF82-F7FE02B233CE}" type="presParOf" srcId="{8A3AC015-79BF-4C0D-9981-A8B6617A482D}" destId="{AE9A23BB-9F8B-4E15-AFA7-3C0766E4B2C7}" srcOrd="0" destOrd="0" presId="urn:microsoft.com/office/officeart/2005/8/layout/orgChart1"/>
    <dgm:cxn modelId="{FC4637A6-4246-4114-B56C-F34DC6E3A32F}" type="presParOf" srcId="{8A3AC015-79BF-4C0D-9981-A8B6617A482D}" destId="{D93C81A1-2643-4140-8C35-D7505F879FA5}" srcOrd="1" destOrd="0" presId="urn:microsoft.com/office/officeart/2005/8/layout/orgChart1"/>
    <dgm:cxn modelId="{FDAA3077-0F78-4117-8BAD-B91768A6B079}" type="presParOf" srcId="{D93C81A1-2643-4140-8C35-D7505F879FA5}" destId="{549F59FD-E1C0-4FD6-811F-88258F1D3A24}" srcOrd="0" destOrd="0" presId="urn:microsoft.com/office/officeart/2005/8/layout/orgChart1"/>
    <dgm:cxn modelId="{DF51C7D1-182E-43FD-918F-1A4E4299AC64}" type="presParOf" srcId="{549F59FD-E1C0-4FD6-811F-88258F1D3A24}" destId="{7C6A388F-67E3-45A2-9ADF-700F6E16F05E}" srcOrd="0" destOrd="0" presId="urn:microsoft.com/office/officeart/2005/8/layout/orgChart1"/>
    <dgm:cxn modelId="{3D62EC25-D271-45AE-AD9E-BB8C5E50AD90}" type="presParOf" srcId="{549F59FD-E1C0-4FD6-811F-88258F1D3A24}" destId="{EFD31CA3-204E-42C9-A872-34AB8A4EADBF}" srcOrd="1" destOrd="0" presId="urn:microsoft.com/office/officeart/2005/8/layout/orgChart1"/>
    <dgm:cxn modelId="{059EA3E2-D959-4F3B-BDEA-F19956D02427}" type="presParOf" srcId="{D93C81A1-2643-4140-8C35-D7505F879FA5}" destId="{95A214F1-AB0E-4E9F-9C01-C39A0DA48743}" srcOrd="1" destOrd="0" presId="urn:microsoft.com/office/officeart/2005/8/layout/orgChart1"/>
    <dgm:cxn modelId="{E8264B29-B683-4386-B317-151B8880DC78}" type="presParOf" srcId="{D93C81A1-2643-4140-8C35-D7505F879FA5}" destId="{55CFF30C-C97E-474B-B85E-5C80FA909BB2}" srcOrd="2" destOrd="0" presId="urn:microsoft.com/office/officeart/2005/8/layout/orgChart1"/>
    <dgm:cxn modelId="{703C9E63-4BA6-4D1F-9137-FC72C649838A}" type="presParOf" srcId="{5F1B110F-D9C8-4513-82AF-754B249874AD}" destId="{017F2D1A-51EE-4E41-9526-43A404A291A8}" srcOrd="2" destOrd="0" presId="urn:microsoft.com/office/officeart/2005/8/layout/orgChart1"/>
    <dgm:cxn modelId="{96C30517-0565-4B89-9AE5-3B0B38F4E6C5}" type="presParOf" srcId="{A28087EA-39AF-4C85-9ABA-4ACA0BF45D92}" destId="{B4EF7897-95EB-45B7-93E0-437249868901}"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8.xml><?xml version="1.0" encoding="utf-8"?>
<dgm:dataModel xmlns:dgm="http://schemas.openxmlformats.org/drawingml/2006/diagram" xmlns:a="http://schemas.openxmlformats.org/drawingml/2006/main">
  <dgm:ptLst>
    <dgm:pt modelId="{3E02004A-B94A-4348-9F5F-CEC349BC1C7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072E8005-BB13-45B7-A978-CBD57D7CE9ED}">
      <dgm:prSet custT="1"/>
      <dgm:spPr/>
      <dgm:t>
        <a:bodyPr/>
        <a:lstStyle/>
        <a:p>
          <a:pPr algn="ctr" rtl="0"/>
          <a:r>
            <a:rPr lang="en-GB" sz="2000"/>
            <a:t>Once the target behaviours are identified, alternative behaviours can be developed. </a:t>
          </a:r>
        </a:p>
      </dgm:t>
    </dgm:pt>
    <dgm:pt modelId="{7CB560F2-725A-450E-A827-05CAFA257BEB}" type="parTrans" cxnId="{0E75A541-22DD-40F9-9E54-0766C74AEADC}">
      <dgm:prSet/>
      <dgm:spPr/>
      <dgm:t>
        <a:bodyPr/>
        <a:lstStyle/>
        <a:p>
          <a:pPr algn="ctr"/>
          <a:endParaRPr lang="en-GB" sz="2000"/>
        </a:p>
      </dgm:t>
    </dgm:pt>
    <dgm:pt modelId="{34DC350E-E2BB-411D-826F-AEE19A34BCAE}" type="sibTrans" cxnId="{0E75A541-22DD-40F9-9E54-0766C74AEADC}">
      <dgm:prSet/>
      <dgm:spPr/>
      <dgm:t>
        <a:bodyPr/>
        <a:lstStyle/>
        <a:p>
          <a:pPr algn="ctr"/>
          <a:endParaRPr lang="en-GB" sz="2000"/>
        </a:p>
      </dgm:t>
    </dgm:pt>
    <dgm:pt modelId="{C635CF48-31AD-4E62-B772-D3B617073597}" type="pres">
      <dgm:prSet presAssocID="{3E02004A-B94A-4348-9F5F-CEC349BC1C71}" presName="linear" presStyleCnt="0">
        <dgm:presLayoutVars>
          <dgm:animLvl val="lvl"/>
          <dgm:resizeHandles val="exact"/>
        </dgm:presLayoutVars>
      </dgm:prSet>
      <dgm:spPr/>
    </dgm:pt>
    <dgm:pt modelId="{ED07CCF3-179E-40EB-98F0-DC5910FCEEE8}" type="pres">
      <dgm:prSet presAssocID="{072E8005-BB13-45B7-A978-CBD57D7CE9ED}" presName="parentText" presStyleLbl="node1" presStyleIdx="0" presStyleCnt="1">
        <dgm:presLayoutVars>
          <dgm:chMax val="0"/>
          <dgm:bulletEnabled val="1"/>
        </dgm:presLayoutVars>
      </dgm:prSet>
      <dgm:spPr/>
    </dgm:pt>
  </dgm:ptLst>
  <dgm:cxnLst>
    <dgm:cxn modelId="{0E75A541-22DD-40F9-9E54-0766C74AEADC}" srcId="{3E02004A-B94A-4348-9F5F-CEC349BC1C71}" destId="{072E8005-BB13-45B7-A978-CBD57D7CE9ED}" srcOrd="0" destOrd="0" parTransId="{7CB560F2-725A-450E-A827-05CAFA257BEB}" sibTransId="{34DC350E-E2BB-411D-826F-AEE19A34BCAE}"/>
    <dgm:cxn modelId="{4D81814B-9E4D-4EBD-8B6B-BAB992A5619B}" type="presOf" srcId="{072E8005-BB13-45B7-A978-CBD57D7CE9ED}" destId="{ED07CCF3-179E-40EB-98F0-DC5910FCEEE8}" srcOrd="0" destOrd="0" presId="urn:microsoft.com/office/officeart/2005/8/layout/vList2"/>
    <dgm:cxn modelId="{FB3760A3-190B-4AA5-9F89-277B99B8A01B}" type="presOf" srcId="{3E02004A-B94A-4348-9F5F-CEC349BC1C71}" destId="{C635CF48-31AD-4E62-B772-D3B617073597}" srcOrd="0" destOrd="0" presId="urn:microsoft.com/office/officeart/2005/8/layout/vList2"/>
    <dgm:cxn modelId="{779F47B2-3AF7-4431-9252-ACCD97C42F4F}" type="presParOf" srcId="{C635CF48-31AD-4E62-B772-D3B617073597}" destId="{ED07CCF3-179E-40EB-98F0-DC5910FCEEE8}" srcOrd="0" destOrd="0" presId="urn:microsoft.com/office/officeart/2005/8/layout/vList2"/>
  </dgm:cxnLst>
  <dgm:bg/>
  <dgm:whole/>
  <dgm:extLst>
    <a:ext uri="http://schemas.microsoft.com/office/drawing/2008/diagram">
      <dsp:dataModelExt xmlns:dsp="http://schemas.microsoft.com/office/drawing/2008/diagram" relId="rId14" minVer="http://schemas.openxmlformats.org/drawingml/2006/diagram"/>
    </a:ext>
  </dgm:extLst>
</dgm:dataModel>
</file>

<file path=ppt/diagrams/data29.xml><?xml version="1.0" encoding="utf-8"?>
<dgm:dataModel xmlns:dgm="http://schemas.openxmlformats.org/drawingml/2006/diagram" xmlns:a="http://schemas.openxmlformats.org/drawingml/2006/main">
  <dgm:ptLst>
    <dgm:pt modelId="{5A937A01-C53C-4E05-953B-238E277DECB3}"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81898CD3-7940-4933-9DBD-7765E2796275}">
      <dgm:prSet custT="1"/>
      <dgm:spPr/>
      <dgm:t>
        <a:bodyPr/>
        <a:lstStyle/>
        <a:p>
          <a:pPr rtl="0"/>
          <a:r>
            <a:rPr lang="en-US" sz="2400" dirty="0"/>
            <a:t>Eliminate the cue for the problem </a:t>
          </a:r>
          <a:r>
            <a:rPr lang="en-US" sz="2400" dirty="0" err="1"/>
            <a:t>behaviour</a:t>
          </a:r>
          <a:endParaRPr lang="en-GB" sz="2400" dirty="0"/>
        </a:p>
      </dgm:t>
    </dgm:pt>
    <dgm:pt modelId="{BF415481-3EAC-403D-BFA3-18C6792C19F7}" type="parTrans" cxnId="{41F6C1C0-4270-40F6-85F5-B71034573DC8}">
      <dgm:prSet/>
      <dgm:spPr/>
      <dgm:t>
        <a:bodyPr/>
        <a:lstStyle/>
        <a:p>
          <a:endParaRPr lang="en-GB" sz="2400"/>
        </a:p>
      </dgm:t>
    </dgm:pt>
    <dgm:pt modelId="{9B74F35D-E41C-44C3-906A-03D696DE03CA}" type="sibTrans" cxnId="{41F6C1C0-4270-40F6-85F5-B71034573DC8}">
      <dgm:prSet/>
      <dgm:spPr/>
      <dgm:t>
        <a:bodyPr/>
        <a:lstStyle/>
        <a:p>
          <a:endParaRPr lang="en-GB" sz="2400"/>
        </a:p>
      </dgm:t>
    </dgm:pt>
    <dgm:pt modelId="{0B43B48B-18BA-482F-90B9-3FABBF4A19BC}">
      <dgm:prSet custT="1"/>
      <dgm:spPr/>
      <dgm:t>
        <a:bodyPr/>
        <a:lstStyle/>
        <a:p>
          <a:pPr rtl="0"/>
          <a:r>
            <a:rPr lang="en-US" sz="2400" dirty="0"/>
            <a:t>Provide cues for alternative acceptable </a:t>
          </a:r>
          <a:r>
            <a:rPr lang="en-US" sz="2400" dirty="0" err="1"/>
            <a:t>behaviour</a:t>
          </a:r>
          <a:endParaRPr lang="en-GB" sz="2400" dirty="0"/>
        </a:p>
      </dgm:t>
    </dgm:pt>
    <dgm:pt modelId="{8845345A-D5DB-440B-8893-04EB060476AC}" type="parTrans" cxnId="{4F99FE91-C353-4772-939F-8BF0BDD5C349}">
      <dgm:prSet/>
      <dgm:spPr/>
      <dgm:t>
        <a:bodyPr/>
        <a:lstStyle/>
        <a:p>
          <a:endParaRPr lang="en-GB" sz="2400"/>
        </a:p>
      </dgm:t>
    </dgm:pt>
    <dgm:pt modelId="{C6EA310C-D317-4732-9CEC-4001716624A5}" type="sibTrans" cxnId="{4F99FE91-C353-4772-939F-8BF0BDD5C349}">
      <dgm:prSet/>
      <dgm:spPr/>
      <dgm:t>
        <a:bodyPr/>
        <a:lstStyle/>
        <a:p>
          <a:endParaRPr lang="en-GB" sz="2400"/>
        </a:p>
      </dgm:t>
    </dgm:pt>
    <dgm:pt modelId="{C4D96684-A757-404D-82B6-1F437ED1113A}">
      <dgm:prSet custT="1"/>
      <dgm:spPr/>
      <dgm:t>
        <a:bodyPr/>
        <a:lstStyle/>
        <a:p>
          <a:pPr rtl="0"/>
          <a:r>
            <a:rPr lang="en-US" sz="2400" dirty="0"/>
            <a:t>Reinforce the good </a:t>
          </a:r>
          <a:r>
            <a:rPr lang="en-US" sz="2400" dirty="0" err="1"/>
            <a:t>behaviour</a:t>
          </a:r>
          <a:endParaRPr lang="en-GB" sz="2400" dirty="0"/>
        </a:p>
      </dgm:t>
    </dgm:pt>
    <dgm:pt modelId="{789F642B-D923-4ACC-BF0E-256D0F5E3602}" type="parTrans" cxnId="{DB7491FF-15EB-442E-924C-D4D65159993C}">
      <dgm:prSet/>
      <dgm:spPr/>
      <dgm:t>
        <a:bodyPr/>
        <a:lstStyle/>
        <a:p>
          <a:endParaRPr lang="en-GB" sz="2400"/>
        </a:p>
      </dgm:t>
    </dgm:pt>
    <dgm:pt modelId="{2540766B-659E-47A1-956D-F64C7FBF9461}" type="sibTrans" cxnId="{DB7491FF-15EB-442E-924C-D4D65159993C}">
      <dgm:prSet/>
      <dgm:spPr/>
      <dgm:t>
        <a:bodyPr/>
        <a:lstStyle/>
        <a:p>
          <a:endParaRPr lang="en-GB" sz="2400"/>
        </a:p>
      </dgm:t>
    </dgm:pt>
    <dgm:pt modelId="{2CE14B32-9E5D-45CB-8EEB-BB0B82036C08}">
      <dgm:prSet custT="1"/>
      <dgm:spPr/>
      <dgm:t>
        <a:bodyPr/>
        <a:lstStyle/>
        <a:p>
          <a:pPr rtl="0"/>
          <a:r>
            <a:rPr lang="en-US" sz="2400" dirty="0"/>
            <a:t>Do not reinforce the bad </a:t>
          </a:r>
          <a:r>
            <a:rPr lang="en-US" sz="2400" dirty="0" err="1"/>
            <a:t>behaviour</a:t>
          </a:r>
          <a:endParaRPr lang="en-GB" sz="2400" dirty="0"/>
        </a:p>
      </dgm:t>
    </dgm:pt>
    <dgm:pt modelId="{57091B99-A35C-47F7-8A34-A39BA01CBC54}" type="parTrans" cxnId="{FEC408E8-DC99-44D8-995F-CA9F627E52F7}">
      <dgm:prSet/>
      <dgm:spPr/>
      <dgm:t>
        <a:bodyPr/>
        <a:lstStyle/>
        <a:p>
          <a:endParaRPr lang="en-GB" sz="2400"/>
        </a:p>
      </dgm:t>
    </dgm:pt>
    <dgm:pt modelId="{89DA1604-535B-455C-B2C7-0CE3E151054D}" type="sibTrans" cxnId="{FEC408E8-DC99-44D8-995F-CA9F627E52F7}">
      <dgm:prSet/>
      <dgm:spPr/>
      <dgm:t>
        <a:bodyPr/>
        <a:lstStyle/>
        <a:p>
          <a:endParaRPr lang="en-GB" sz="2400"/>
        </a:p>
      </dgm:t>
    </dgm:pt>
    <dgm:pt modelId="{82F4E0A3-2127-47BA-97AC-38169499C9A8}">
      <dgm:prSet custT="1"/>
      <dgm:spPr/>
      <dgm:t>
        <a:bodyPr/>
        <a:lstStyle/>
        <a:p>
          <a:pPr rtl="0"/>
          <a:r>
            <a:rPr lang="en-US" sz="2400" dirty="0"/>
            <a:t>Increase the response effort for the problem </a:t>
          </a:r>
          <a:r>
            <a:rPr lang="en-US" sz="2400" dirty="0" err="1"/>
            <a:t>behaviour</a:t>
          </a:r>
          <a:endParaRPr lang="en-GB" sz="2400" dirty="0"/>
        </a:p>
      </dgm:t>
    </dgm:pt>
    <dgm:pt modelId="{3E8B5737-D1DE-4A53-ABE6-E88B6A2C21E1}" type="parTrans" cxnId="{13753C99-9E95-4676-A5CD-6945C9D53515}">
      <dgm:prSet/>
      <dgm:spPr/>
      <dgm:t>
        <a:bodyPr/>
        <a:lstStyle/>
        <a:p>
          <a:endParaRPr lang="en-GB" sz="2400"/>
        </a:p>
      </dgm:t>
    </dgm:pt>
    <dgm:pt modelId="{6CED7106-D0A0-4810-84AF-137F765847F7}" type="sibTrans" cxnId="{13753C99-9E95-4676-A5CD-6945C9D53515}">
      <dgm:prSet/>
      <dgm:spPr/>
      <dgm:t>
        <a:bodyPr/>
        <a:lstStyle/>
        <a:p>
          <a:endParaRPr lang="en-GB" sz="2400"/>
        </a:p>
      </dgm:t>
    </dgm:pt>
    <dgm:pt modelId="{CD80F075-E5D5-44BA-BC78-65C9F3D63BCB}" type="pres">
      <dgm:prSet presAssocID="{5A937A01-C53C-4E05-953B-238E277DECB3}" presName="linear" presStyleCnt="0">
        <dgm:presLayoutVars>
          <dgm:animLvl val="lvl"/>
          <dgm:resizeHandles val="exact"/>
        </dgm:presLayoutVars>
      </dgm:prSet>
      <dgm:spPr/>
    </dgm:pt>
    <dgm:pt modelId="{345A1A79-E535-4F28-9AA8-4B5A556ABF45}" type="pres">
      <dgm:prSet presAssocID="{81898CD3-7940-4933-9DBD-7765E2796275}" presName="parentText" presStyleLbl="node1" presStyleIdx="0" presStyleCnt="5">
        <dgm:presLayoutVars>
          <dgm:chMax val="0"/>
          <dgm:bulletEnabled val="1"/>
        </dgm:presLayoutVars>
      </dgm:prSet>
      <dgm:spPr/>
    </dgm:pt>
    <dgm:pt modelId="{5FDF5D52-2F46-4A6D-B3CE-84BDD7FC1E40}" type="pres">
      <dgm:prSet presAssocID="{9B74F35D-E41C-44C3-906A-03D696DE03CA}" presName="spacer" presStyleCnt="0"/>
      <dgm:spPr/>
    </dgm:pt>
    <dgm:pt modelId="{5632C599-1C35-47E9-AA84-66A4DEFD710A}" type="pres">
      <dgm:prSet presAssocID="{0B43B48B-18BA-482F-90B9-3FABBF4A19BC}" presName="parentText" presStyleLbl="node1" presStyleIdx="1" presStyleCnt="5">
        <dgm:presLayoutVars>
          <dgm:chMax val="0"/>
          <dgm:bulletEnabled val="1"/>
        </dgm:presLayoutVars>
      </dgm:prSet>
      <dgm:spPr/>
    </dgm:pt>
    <dgm:pt modelId="{1EFF4552-C8B3-4415-8B41-99EF03481B96}" type="pres">
      <dgm:prSet presAssocID="{C6EA310C-D317-4732-9CEC-4001716624A5}" presName="spacer" presStyleCnt="0"/>
      <dgm:spPr/>
    </dgm:pt>
    <dgm:pt modelId="{B45C28C8-D98E-489B-9270-93A2305228AF}" type="pres">
      <dgm:prSet presAssocID="{C4D96684-A757-404D-82B6-1F437ED1113A}" presName="parentText" presStyleLbl="node1" presStyleIdx="2" presStyleCnt="5">
        <dgm:presLayoutVars>
          <dgm:chMax val="0"/>
          <dgm:bulletEnabled val="1"/>
        </dgm:presLayoutVars>
      </dgm:prSet>
      <dgm:spPr/>
    </dgm:pt>
    <dgm:pt modelId="{0DBFF05B-5827-4DFA-9AA9-7C28656A004D}" type="pres">
      <dgm:prSet presAssocID="{2540766B-659E-47A1-956D-F64C7FBF9461}" presName="spacer" presStyleCnt="0"/>
      <dgm:spPr/>
    </dgm:pt>
    <dgm:pt modelId="{2FB93E84-0283-45D6-9896-051AF7A82189}" type="pres">
      <dgm:prSet presAssocID="{2CE14B32-9E5D-45CB-8EEB-BB0B82036C08}" presName="parentText" presStyleLbl="node1" presStyleIdx="3" presStyleCnt="5">
        <dgm:presLayoutVars>
          <dgm:chMax val="0"/>
          <dgm:bulletEnabled val="1"/>
        </dgm:presLayoutVars>
      </dgm:prSet>
      <dgm:spPr/>
    </dgm:pt>
    <dgm:pt modelId="{8EB4D771-D140-4998-8E27-0BB2A4DD94D4}" type="pres">
      <dgm:prSet presAssocID="{89DA1604-535B-455C-B2C7-0CE3E151054D}" presName="spacer" presStyleCnt="0"/>
      <dgm:spPr/>
    </dgm:pt>
    <dgm:pt modelId="{41389A13-06FF-42E3-B8AC-693C79A102D2}" type="pres">
      <dgm:prSet presAssocID="{82F4E0A3-2127-47BA-97AC-38169499C9A8}" presName="parentText" presStyleLbl="node1" presStyleIdx="4" presStyleCnt="5">
        <dgm:presLayoutVars>
          <dgm:chMax val="0"/>
          <dgm:bulletEnabled val="1"/>
        </dgm:presLayoutVars>
      </dgm:prSet>
      <dgm:spPr/>
    </dgm:pt>
  </dgm:ptLst>
  <dgm:cxnLst>
    <dgm:cxn modelId="{EEF1E419-B773-40D5-BD65-FE99BCDD93DB}" type="presOf" srcId="{2CE14B32-9E5D-45CB-8EEB-BB0B82036C08}" destId="{2FB93E84-0283-45D6-9896-051AF7A82189}" srcOrd="0" destOrd="0" presId="urn:microsoft.com/office/officeart/2005/8/layout/vList2"/>
    <dgm:cxn modelId="{29066623-B8F2-4586-9FA4-C8A4789A4F15}" type="presOf" srcId="{C4D96684-A757-404D-82B6-1F437ED1113A}" destId="{B45C28C8-D98E-489B-9270-93A2305228AF}" srcOrd="0" destOrd="0" presId="urn:microsoft.com/office/officeart/2005/8/layout/vList2"/>
    <dgm:cxn modelId="{908D6E8A-5359-496E-9309-9F23E9CA8039}" type="presOf" srcId="{82F4E0A3-2127-47BA-97AC-38169499C9A8}" destId="{41389A13-06FF-42E3-B8AC-693C79A102D2}" srcOrd="0" destOrd="0" presId="urn:microsoft.com/office/officeart/2005/8/layout/vList2"/>
    <dgm:cxn modelId="{12C77F91-930E-4C20-9A5B-D8F6CEF86613}" type="presOf" srcId="{5A937A01-C53C-4E05-953B-238E277DECB3}" destId="{CD80F075-E5D5-44BA-BC78-65C9F3D63BCB}" srcOrd="0" destOrd="0" presId="urn:microsoft.com/office/officeart/2005/8/layout/vList2"/>
    <dgm:cxn modelId="{4F99FE91-C353-4772-939F-8BF0BDD5C349}" srcId="{5A937A01-C53C-4E05-953B-238E277DECB3}" destId="{0B43B48B-18BA-482F-90B9-3FABBF4A19BC}" srcOrd="1" destOrd="0" parTransId="{8845345A-D5DB-440B-8893-04EB060476AC}" sibTransId="{C6EA310C-D317-4732-9CEC-4001716624A5}"/>
    <dgm:cxn modelId="{4B291F93-DED0-4627-A4B5-040621C11E0A}" type="presOf" srcId="{0B43B48B-18BA-482F-90B9-3FABBF4A19BC}" destId="{5632C599-1C35-47E9-AA84-66A4DEFD710A}" srcOrd="0" destOrd="0" presId="urn:microsoft.com/office/officeart/2005/8/layout/vList2"/>
    <dgm:cxn modelId="{13753C99-9E95-4676-A5CD-6945C9D53515}" srcId="{5A937A01-C53C-4E05-953B-238E277DECB3}" destId="{82F4E0A3-2127-47BA-97AC-38169499C9A8}" srcOrd="4" destOrd="0" parTransId="{3E8B5737-D1DE-4A53-ABE6-E88B6A2C21E1}" sibTransId="{6CED7106-D0A0-4810-84AF-137F765847F7}"/>
    <dgm:cxn modelId="{41F6C1C0-4270-40F6-85F5-B71034573DC8}" srcId="{5A937A01-C53C-4E05-953B-238E277DECB3}" destId="{81898CD3-7940-4933-9DBD-7765E2796275}" srcOrd="0" destOrd="0" parTransId="{BF415481-3EAC-403D-BFA3-18C6792C19F7}" sibTransId="{9B74F35D-E41C-44C3-906A-03D696DE03CA}"/>
    <dgm:cxn modelId="{FEC408E8-DC99-44D8-995F-CA9F627E52F7}" srcId="{5A937A01-C53C-4E05-953B-238E277DECB3}" destId="{2CE14B32-9E5D-45CB-8EEB-BB0B82036C08}" srcOrd="3" destOrd="0" parTransId="{57091B99-A35C-47F7-8A34-A39BA01CBC54}" sibTransId="{89DA1604-535B-455C-B2C7-0CE3E151054D}"/>
    <dgm:cxn modelId="{F3D310E8-28E9-4E2A-AC26-5C40B3543B84}" type="presOf" srcId="{81898CD3-7940-4933-9DBD-7765E2796275}" destId="{345A1A79-E535-4F28-9AA8-4B5A556ABF45}" srcOrd="0" destOrd="0" presId="urn:microsoft.com/office/officeart/2005/8/layout/vList2"/>
    <dgm:cxn modelId="{DB7491FF-15EB-442E-924C-D4D65159993C}" srcId="{5A937A01-C53C-4E05-953B-238E277DECB3}" destId="{C4D96684-A757-404D-82B6-1F437ED1113A}" srcOrd="2" destOrd="0" parTransId="{789F642B-D923-4ACC-BF0E-256D0F5E3602}" sibTransId="{2540766B-659E-47A1-956D-F64C7FBF9461}"/>
    <dgm:cxn modelId="{76BF678D-AAB0-4C21-AAFF-0415E5A7B14E}" type="presParOf" srcId="{CD80F075-E5D5-44BA-BC78-65C9F3D63BCB}" destId="{345A1A79-E535-4F28-9AA8-4B5A556ABF45}" srcOrd="0" destOrd="0" presId="urn:microsoft.com/office/officeart/2005/8/layout/vList2"/>
    <dgm:cxn modelId="{2780B1B2-FDEA-4030-8056-8E53230F6696}" type="presParOf" srcId="{CD80F075-E5D5-44BA-BC78-65C9F3D63BCB}" destId="{5FDF5D52-2F46-4A6D-B3CE-84BDD7FC1E40}" srcOrd="1" destOrd="0" presId="urn:microsoft.com/office/officeart/2005/8/layout/vList2"/>
    <dgm:cxn modelId="{CE058C86-068A-41D5-B01A-8B24EF19ACD2}" type="presParOf" srcId="{CD80F075-E5D5-44BA-BC78-65C9F3D63BCB}" destId="{5632C599-1C35-47E9-AA84-66A4DEFD710A}" srcOrd="2" destOrd="0" presId="urn:microsoft.com/office/officeart/2005/8/layout/vList2"/>
    <dgm:cxn modelId="{9C833C35-B03B-4EA5-B176-299875078F85}" type="presParOf" srcId="{CD80F075-E5D5-44BA-BC78-65C9F3D63BCB}" destId="{1EFF4552-C8B3-4415-8B41-99EF03481B96}" srcOrd="3" destOrd="0" presId="urn:microsoft.com/office/officeart/2005/8/layout/vList2"/>
    <dgm:cxn modelId="{968CE163-C238-40AB-B47E-F0455BF347F3}" type="presParOf" srcId="{CD80F075-E5D5-44BA-BC78-65C9F3D63BCB}" destId="{B45C28C8-D98E-489B-9270-93A2305228AF}" srcOrd="4" destOrd="0" presId="urn:microsoft.com/office/officeart/2005/8/layout/vList2"/>
    <dgm:cxn modelId="{59C6D7C2-71D1-49DB-9E9D-29A603DE1A72}" type="presParOf" srcId="{CD80F075-E5D5-44BA-BC78-65C9F3D63BCB}" destId="{0DBFF05B-5827-4DFA-9AA9-7C28656A004D}" srcOrd="5" destOrd="0" presId="urn:microsoft.com/office/officeart/2005/8/layout/vList2"/>
    <dgm:cxn modelId="{8C5D58F0-A461-4227-BCC0-B3EEC150FF4E}" type="presParOf" srcId="{CD80F075-E5D5-44BA-BC78-65C9F3D63BCB}" destId="{2FB93E84-0283-45D6-9896-051AF7A82189}" srcOrd="6" destOrd="0" presId="urn:microsoft.com/office/officeart/2005/8/layout/vList2"/>
    <dgm:cxn modelId="{7B1F9193-9600-4B0B-94C8-992CCD39CD0E}" type="presParOf" srcId="{CD80F075-E5D5-44BA-BC78-65C9F3D63BCB}" destId="{8EB4D771-D140-4998-8E27-0BB2A4DD94D4}" srcOrd="7" destOrd="0" presId="urn:microsoft.com/office/officeart/2005/8/layout/vList2"/>
    <dgm:cxn modelId="{002BE26F-B683-44C2-96B5-9123B9271CD6}" type="presParOf" srcId="{CD80F075-E5D5-44BA-BC78-65C9F3D63BCB}" destId="{41389A13-06FF-42E3-B8AC-693C79A102D2}"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0.xml><?xml version="1.0" encoding="utf-8"?>
<dgm:dataModel xmlns:dgm="http://schemas.openxmlformats.org/drawingml/2006/diagram" xmlns:a="http://schemas.openxmlformats.org/drawingml/2006/main">
  <dgm:ptLst>
    <dgm:pt modelId="{C7A16FA7-9AA3-4B22-94BF-D5717849A5C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C412BDD1-B574-48C5-B0F1-F6D649DA3126}">
      <dgm:prSet custT="1"/>
      <dgm:spPr/>
      <dgm:t>
        <a:bodyPr/>
        <a:lstStyle/>
        <a:p>
          <a:pPr rtl="0"/>
          <a:r>
            <a:rPr lang="en-US" sz="2400" dirty="0"/>
            <a:t>Modify the environment to increase the consistency and predictability of expectations</a:t>
          </a:r>
          <a:endParaRPr lang="en-GB" sz="2400" dirty="0"/>
        </a:p>
      </dgm:t>
    </dgm:pt>
    <dgm:pt modelId="{0345A430-A37B-4969-978C-545DF95F21E0}" type="parTrans" cxnId="{CCE9757E-3FE1-4C93-94C0-E09114FF745D}">
      <dgm:prSet/>
      <dgm:spPr/>
      <dgm:t>
        <a:bodyPr/>
        <a:lstStyle/>
        <a:p>
          <a:endParaRPr lang="en-GB" sz="2400"/>
        </a:p>
      </dgm:t>
    </dgm:pt>
    <dgm:pt modelId="{02EBAFB1-573A-4D44-B06C-DE9EDA800AAC}" type="sibTrans" cxnId="{CCE9757E-3FE1-4C93-94C0-E09114FF745D}">
      <dgm:prSet/>
      <dgm:spPr/>
      <dgm:t>
        <a:bodyPr/>
        <a:lstStyle/>
        <a:p>
          <a:endParaRPr lang="en-GB" sz="2400"/>
        </a:p>
      </dgm:t>
    </dgm:pt>
    <dgm:pt modelId="{4142DD96-6B6D-42E0-950A-7F28F4667BB6}">
      <dgm:prSet custT="1"/>
      <dgm:spPr/>
      <dgm:t>
        <a:bodyPr/>
        <a:lstStyle/>
        <a:p>
          <a:pPr rtl="0"/>
          <a:r>
            <a:rPr lang="en-US" sz="2400" dirty="0"/>
            <a:t>Schedules</a:t>
          </a:r>
          <a:endParaRPr lang="en-GB" sz="2400" dirty="0"/>
        </a:p>
      </dgm:t>
    </dgm:pt>
    <dgm:pt modelId="{41542A1F-38F8-4988-AB8D-EC11466C8CE9}" type="parTrans" cxnId="{6BC8534F-F0D7-42BB-AF91-B8E4E67A5F90}">
      <dgm:prSet/>
      <dgm:spPr/>
      <dgm:t>
        <a:bodyPr/>
        <a:lstStyle/>
        <a:p>
          <a:endParaRPr lang="en-GB" sz="2400"/>
        </a:p>
      </dgm:t>
    </dgm:pt>
    <dgm:pt modelId="{E58807B8-A9DB-4EA7-9A1B-A74C56398815}" type="sibTrans" cxnId="{6BC8534F-F0D7-42BB-AF91-B8E4E67A5F90}">
      <dgm:prSet/>
      <dgm:spPr/>
      <dgm:t>
        <a:bodyPr/>
        <a:lstStyle/>
        <a:p>
          <a:endParaRPr lang="en-GB" sz="2400"/>
        </a:p>
      </dgm:t>
    </dgm:pt>
    <dgm:pt modelId="{78C0B4AF-D950-4B9A-9B2F-249AA5660729}">
      <dgm:prSet custT="1"/>
      <dgm:spPr/>
      <dgm:t>
        <a:bodyPr/>
        <a:lstStyle/>
        <a:p>
          <a:pPr rtl="0"/>
          <a:r>
            <a:rPr lang="en-US" sz="2400"/>
            <a:t>Maximize opportunities for choice and control</a:t>
          </a:r>
          <a:endParaRPr lang="en-GB" sz="2400"/>
        </a:p>
      </dgm:t>
    </dgm:pt>
    <dgm:pt modelId="{622D4BE3-1722-4AD0-A4FB-C0909D7A25D9}" type="parTrans" cxnId="{997314B1-D203-4257-8E39-5824994A9356}">
      <dgm:prSet/>
      <dgm:spPr/>
      <dgm:t>
        <a:bodyPr/>
        <a:lstStyle/>
        <a:p>
          <a:endParaRPr lang="en-GB" sz="2400"/>
        </a:p>
      </dgm:t>
    </dgm:pt>
    <dgm:pt modelId="{07790B75-B84F-4D35-9A04-FD4A0FEFBB9A}" type="sibTrans" cxnId="{997314B1-D203-4257-8E39-5824994A9356}">
      <dgm:prSet/>
      <dgm:spPr/>
      <dgm:t>
        <a:bodyPr/>
        <a:lstStyle/>
        <a:p>
          <a:endParaRPr lang="en-GB" sz="2400"/>
        </a:p>
      </dgm:t>
    </dgm:pt>
    <dgm:pt modelId="{91DBD0F8-EAE5-4266-8E53-E9E29798AF66}">
      <dgm:prSet custT="1"/>
      <dgm:spPr/>
      <dgm:t>
        <a:bodyPr/>
        <a:lstStyle/>
        <a:p>
          <a:pPr rtl="0"/>
          <a:r>
            <a:rPr lang="en-US" sz="2400"/>
            <a:t>Clear, concise expectations</a:t>
          </a:r>
          <a:endParaRPr lang="en-GB" sz="2400"/>
        </a:p>
      </dgm:t>
    </dgm:pt>
    <dgm:pt modelId="{EEC511D6-8D47-42C3-9814-E02080F4B11E}" type="parTrans" cxnId="{74E1F3DB-4865-49F2-A222-0EA40421E207}">
      <dgm:prSet/>
      <dgm:spPr/>
      <dgm:t>
        <a:bodyPr/>
        <a:lstStyle/>
        <a:p>
          <a:endParaRPr lang="en-GB" sz="2400"/>
        </a:p>
      </dgm:t>
    </dgm:pt>
    <dgm:pt modelId="{97BDBA50-6AD7-41AC-81D7-E53E150A25BB}" type="sibTrans" cxnId="{74E1F3DB-4865-49F2-A222-0EA40421E207}">
      <dgm:prSet/>
      <dgm:spPr/>
      <dgm:t>
        <a:bodyPr/>
        <a:lstStyle/>
        <a:p>
          <a:endParaRPr lang="en-GB" sz="2400"/>
        </a:p>
      </dgm:t>
    </dgm:pt>
    <dgm:pt modelId="{EFF2436D-21A9-41E7-B99E-8006282C7D98}">
      <dgm:prSet custT="1"/>
      <dgm:spPr/>
      <dgm:t>
        <a:bodyPr/>
        <a:lstStyle/>
        <a:p>
          <a:pPr rtl="0"/>
          <a:r>
            <a:rPr lang="en-US" sz="2400"/>
            <a:t>Modify curriculum/expectations to maximize independent success</a:t>
          </a:r>
          <a:endParaRPr lang="en-GB" sz="2400"/>
        </a:p>
      </dgm:t>
    </dgm:pt>
    <dgm:pt modelId="{2454A8C8-A173-4095-9CB0-EF9B12759674}" type="parTrans" cxnId="{A10197FA-3736-4867-B495-75BB24972299}">
      <dgm:prSet/>
      <dgm:spPr/>
      <dgm:t>
        <a:bodyPr/>
        <a:lstStyle/>
        <a:p>
          <a:endParaRPr lang="en-GB" sz="2400"/>
        </a:p>
      </dgm:t>
    </dgm:pt>
    <dgm:pt modelId="{673D4DDF-06A3-4D6C-9C31-5232262142E1}" type="sibTrans" cxnId="{A10197FA-3736-4867-B495-75BB24972299}">
      <dgm:prSet/>
      <dgm:spPr/>
      <dgm:t>
        <a:bodyPr/>
        <a:lstStyle/>
        <a:p>
          <a:endParaRPr lang="en-GB" sz="2400"/>
        </a:p>
      </dgm:t>
    </dgm:pt>
    <dgm:pt modelId="{457A26C3-879B-4A77-8015-2B84016B864D}" type="pres">
      <dgm:prSet presAssocID="{C7A16FA7-9AA3-4B22-94BF-D5717849A5C2}" presName="linear" presStyleCnt="0">
        <dgm:presLayoutVars>
          <dgm:animLvl val="lvl"/>
          <dgm:resizeHandles val="exact"/>
        </dgm:presLayoutVars>
      </dgm:prSet>
      <dgm:spPr/>
    </dgm:pt>
    <dgm:pt modelId="{4D64907B-FFFD-4723-9698-E8AAC6FC6AF6}" type="pres">
      <dgm:prSet presAssocID="{C412BDD1-B574-48C5-B0F1-F6D649DA3126}" presName="parentText" presStyleLbl="node1" presStyleIdx="0" presStyleCnt="5">
        <dgm:presLayoutVars>
          <dgm:chMax val="0"/>
          <dgm:bulletEnabled val="1"/>
        </dgm:presLayoutVars>
      </dgm:prSet>
      <dgm:spPr/>
    </dgm:pt>
    <dgm:pt modelId="{BF1254F6-EA5E-46E0-BB88-D22AF6E6012F}" type="pres">
      <dgm:prSet presAssocID="{02EBAFB1-573A-4D44-B06C-DE9EDA800AAC}" presName="spacer" presStyleCnt="0"/>
      <dgm:spPr/>
    </dgm:pt>
    <dgm:pt modelId="{2F8A9A44-3BF5-4ACD-8868-413B88F5FEE4}" type="pres">
      <dgm:prSet presAssocID="{4142DD96-6B6D-42E0-950A-7F28F4667BB6}" presName="parentText" presStyleLbl="node1" presStyleIdx="1" presStyleCnt="5">
        <dgm:presLayoutVars>
          <dgm:chMax val="0"/>
          <dgm:bulletEnabled val="1"/>
        </dgm:presLayoutVars>
      </dgm:prSet>
      <dgm:spPr/>
    </dgm:pt>
    <dgm:pt modelId="{0FE9CAC9-7D62-4FCC-83AD-5DB6371AF38A}" type="pres">
      <dgm:prSet presAssocID="{E58807B8-A9DB-4EA7-9A1B-A74C56398815}" presName="spacer" presStyleCnt="0"/>
      <dgm:spPr/>
    </dgm:pt>
    <dgm:pt modelId="{DE0300ED-1AB6-41CA-B73F-96C295BB7052}" type="pres">
      <dgm:prSet presAssocID="{78C0B4AF-D950-4B9A-9B2F-249AA5660729}" presName="parentText" presStyleLbl="node1" presStyleIdx="2" presStyleCnt="5">
        <dgm:presLayoutVars>
          <dgm:chMax val="0"/>
          <dgm:bulletEnabled val="1"/>
        </dgm:presLayoutVars>
      </dgm:prSet>
      <dgm:spPr/>
    </dgm:pt>
    <dgm:pt modelId="{31DA336D-E57C-4DBD-94AB-5071A32999A4}" type="pres">
      <dgm:prSet presAssocID="{07790B75-B84F-4D35-9A04-FD4A0FEFBB9A}" presName="spacer" presStyleCnt="0"/>
      <dgm:spPr/>
    </dgm:pt>
    <dgm:pt modelId="{08EF6DF3-6AFB-469F-9D88-4E1EFEE12D50}" type="pres">
      <dgm:prSet presAssocID="{91DBD0F8-EAE5-4266-8E53-E9E29798AF66}" presName="parentText" presStyleLbl="node1" presStyleIdx="3" presStyleCnt="5">
        <dgm:presLayoutVars>
          <dgm:chMax val="0"/>
          <dgm:bulletEnabled val="1"/>
        </dgm:presLayoutVars>
      </dgm:prSet>
      <dgm:spPr/>
    </dgm:pt>
    <dgm:pt modelId="{A16360C2-BAB6-4C19-B69C-3E1D8A6446CF}" type="pres">
      <dgm:prSet presAssocID="{97BDBA50-6AD7-41AC-81D7-E53E150A25BB}" presName="spacer" presStyleCnt="0"/>
      <dgm:spPr/>
    </dgm:pt>
    <dgm:pt modelId="{86DE29D6-4392-47CF-832C-ABDA50441E43}" type="pres">
      <dgm:prSet presAssocID="{EFF2436D-21A9-41E7-B99E-8006282C7D98}" presName="parentText" presStyleLbl="node1" presStyleIdx="4" presStyleCnt="5">
        <dgm:presLayoutVars>
          <dgm:chMax val="0"/>
          <dgm:bulletEnabled val="1"/>
        </dgm:presLayoutVars>
      </dgm:prSet>
      <dgm:spPr/>
    </dgm:pt>
  </dgm:ptLst>
  <dgm:cxnLst>
    <dgm:cxn modelId="{DFC22530-BA02-41F8-AD48-909CEFEEBD52}" type="presOf" srcId="{78C0B4AF-D950-4B9A-9B2F-249AA5660729}" destId="{DE0300ED-1AB6-41CA-B73F-96C295BB7052}" srcOrd="0" destOrd="0" presId="urn:microsoft.com/office/officeart/2005/8/layout/vList2"/>
    <dgm:cxn modelId="{D0022845-CB5D-4960-9040-5D8C3DE529E0}" type="presOf" srcId="{C412BDD1-B574-48C5-B0F1-F6D649DA3126}" destId="{4D64907B-FFFD-4723-9698-E8AAC6FC6AF6}" srcOrd="0" destOrd="0" presId="urn:microsoft.com/office/officeart/2005/8/layout/vList2"/>
    <dgm:cxn modelId="{6BC8534F-F0D7-42BB-AF91-B8E4E67A5F90}" srcId="{C7A16FA7-9AA3-4B22-94BF-D5717849A5C2}" destId="{4142DD96-6B6D-42E0-950A-7F28F4667BB6}" srcOrd="1" destOrd="0" parTransId="{41542A1F-38F8-4988-AB8D-EC11466C8CE9}" sibTransId="{E58807B8-A9DB-4EA7-9A1B-A74C56398815}"/>
    <dgm:cxn modelId="{CCE9757E-3FE1-4C93-94C0-E09114FF745D}" srcId="{C7A16FA7-9AA3-4B22-94BF-D5717849A5C2}" destId="{C412BDD1-B574-48C5-B0F1-F6D649DA3126}" srcOrd="0" destOrd="0" parTransId="{0345A430-A37B-4969-978C-545DF95F21E0}" sibTransId="{02EBAFB1-573A-4D44-B06C-DE9EDA800AAC}"/>
    <dgm:cxn modelId="{E7BA517F-4782-44BC-A3B0-A3F486FB841A}" type="presOf" srcId="{91DBD0F8-EAE5-4266-8E53-E9E29798AF66}" destId="{08EF6DF3-6AFB-469F-9D88-4E1EFEE12D50}" srcOrd="0" destOrd="0" presId="urn:microsoft.com/office/officeart/2005/8/layout/vList2"/>
    <dgm:cxn modelId="{30960D84-5455-4208-8BDE-0406732DDBC3}" type="presOf" srcId="{4142DD96-6B6D-42E0-950A-7F28F4667BB6}" destId="{2F8A9A44-3BF5-4ACD-8868-413B88F5FEE4}" srcOrd="0" destOrd="0" presId="urn:microsoft.com/office/officeart/2005/8/layout/vList2"/>
    <dgm:cxn modelId="{997314B1-D203-4257-8E39-5824994A9356}" srcId="{C7A16FA7-9AA3-4B22-94BF-D5717849A5C2}" destId="{78C0B4AF-D950-4B9A-9B2F-249AA5660729}" srcOrd="2" destOrd="0" parTransId="{622D4BE3-1722-4AD0-A4FB-C0909D7A25D9}" sibTransId="{07790B75-B84F-4D35-9A04-FD4A0FEFBB9A}"/>
    <dgm:cxn modelId="{34D10BB7-B6B3-4A2B-8941-8B0AF7165F86}" type="presOf" srcId="{C7A16FA7-9AA3-4B22-94BF-D5717849A5C2}" destId="{457A26C3-879B-4A77-8015-2B84016B864D}" srcOrd="0" destOrd="0" presId="urn:microsoft.com/office/officeart/2005/8/layout/vList2"/>
    <dgm:cxn modelId="{74E1F3DB-4865-49F2-A222-0EA40421E207}" srcId="{C7A16FA7-9AA3-4B22-94BF-D5717849A5C2}" destId="{91DBD0F8-EAE5-4266-8E53-E9E29798AF66}" srcOrd="3" destOrd="0" parTransId="{EEC511D6-8D47-42C3-9814-E02080F4B11E}" sibTransId="{97BDBA50-6AD7-41AC-81D7-E53E150A25BB}"/>
    <dgm:cxn modelId="{7A91CEF6-29F2-4973-B49D-62CDAE28E6D5}" type="presOf" srcId="{EFF2436D-21A9-41E7-B99E-8006282C7D98}" destId="{86DE29D6-4392-47CF-832C-ABDA50441E43}" srcOrd="0" destOrd="0" presId="urn:microsoft.com/office/officeart/2005/8/layout/vList2"/>
    <dgm:cxn modelId="{A10197FA-3736-4867-B495-75BB24972299}" srcId="{C7A16FA7-9AA3-4B22-94BF-D5717849A5C2}" destId="{EFF2436D-21A9-41E7-B99E-8006282C7D98}" srcOrd="4" destOrd="0" parTransId="{2454A8C8-A173-4095-9CB0-EF9B12759674}" sibTransId="{673D4DDF-06A3-4D6C-9C31-5232262142E1}"/>
    <dgm:cxn modelId="{5B3ABFB6-D5A3-4A8B-9A1F-01C0F1280CA9}" type="presParOf" srcId="{457A26C3-879B-4A77-8015-2B84016B864D}" destId="{4D64907B-FFFD-4723-9698-E8AAC6FC6AF6}" srcOrd="0" destOrd="0" presId="urn:microsoft.com/office/officeart/2005/8/layout/vList2"/>
    <dgm:cxn modelId="{6FC2F852-748A-4535-9BE2-20ACFAC246D5}" type="presParOf" srcId="{457A26C3-879B-4A77-8015-2B84016B864D}" destId="{BF1254F6-EA5E-46E0-BB88-D22AF6E6012F}" srcOrd="1" destOrd="0" presId="urn:microsoft.com/office/officeart/2005/8/layout/vList2"/>
    <dgm:cxn modelId="{7E23D43E-A6F8-4324-9256-C10D1195C369}" type="presParOf" srcId="{457A26C3-879B-4A77-8015-2B84016B864D}" destId="{2F8A9A44-3BF5-4ACD-8868-413B88F5FEE4}" srcOrd="2" destOrd="0" presId="urn:microsoft.com/office/officeart/2005/8/layout/vList2"/>
    <dgm:cxn modelId="{D2BA333F-82B7-4241-908D-60B6EE5FB7F1}" type="presParOf" srcId="{457A26C3-879B-4A77-8015-2B84016B864D}" destId="{0FE9CAC9-7D62-4FCC-83AD-5DB6371AF38A}" srcOrd="3" destOrd="0" presId="urn:microsoft.com/office/officeart/2005/8/layout/vList2"/>
    <dgm:cxn modelId="{48BD1823-F423-42D6-BAC9-414DB110B8F5}" type="presParOf" srcId="{457A26C3-879B-4A77-8015-2B84016B864D}" destId="{DE0300ED-1AB6-41CA-B73F-96C295BB7052}" srcOrd="4" destOrd="0" presId="urn:microsoft.com/office/officeart/2005/8/layout/vList2"/>
    <dgm:cxn modelId="{FB077B70-8DC5-4D1F-8880-8DDC156CC8B4}" type="presParOf" srcId="{457A26C3-879B-4A77-8015-2B84016B864D}" destId="{31DA336D-E57C-4DBD-94AB-5071A32999A4}" srcOrd="5" destOrd="0" presId="urn:microsoft.com/office/officeart/2005/8/layout/vList2"/>
    <dgm:cxn modelId="{0215AF57-DC12-4C4E-B77C-86475DFA72A6}" type="presParOf" srcId="{457A26C3-879B-4A77-8015-2B84016B864D}" destId="{08EF6DF3-6AFB-469F-9D88-4E1EFEE12D50}" srcOrd="6" destOrd="0" presId="urn:microsoft.com/office/officeart/2005/8/layout/vList2"/>
    <dgm:cxn modelId="{351C9AB5-4674-4537-83C1-BBC361289966}" type="presParOf" srcId="{457A26C3-879B-4A77-8015-2B84016B864D}" destId="{A16360C2-BAB6-4C19-B69C-3E1D8A6446CF}" srcOrd="7" destOrd="0" presId="urn:microsoft.com/office/officeart/2005/8/layout/vList2"/>
    <dgm:cxn modelId="{DE9C4373-6A91-4C01-B8F9-2DF5F32B012F}" type="presParOf" srcId="{457A26C3-879B-4A77-8015-2B84016B864D}" destId="{86DE29D6-4392-47CF-832C-ABDA50441E43}" srcOrd="8" destOrd="0" presId="urn:microsoft.com/office/officeart/2005/8/layout/vList2"/>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1.xml><?xml version="1.0" encoding="utf-8"?>
<dgm:dataModel xmlns:dgm="http://schemas.openxmlformats.org/drawingml/2006/diagram" xmlns:a="http://schemas.openxmlformats.org/drawingml/2006/main">
  <dgm:ptLst>
    <dgm:pt modelId="{B3F916C9-73AF-4253-B6EE-86DF05EB6D76}" type="doc">
      <dgm:prSet loTypeId="urn:microsoft.com/office/officeart/2005/8/layout/vList5" loCatId="list" qsTypeId="urn:microsoft.com/office/officeart/2005/8/quickstyle/simple1" qsCatId="simple" csTypeId="urn:microsoft.com/office/officeart/2005/8/colors/colorful5" csCatId="colorful" phldr="1"/>
      <dgm:spPr/>
      <dgm:t>
        <a:bodyPr/>
        <a:lstStyle/>
        <a:p>
          <a:endParaRPr lang="en-GB"/>
        </a:p>
      </dgm:t>
    </dgm:pt>
    <dgm:pt modelId="{45978468-C508-453D-B31D-2AA10D60C7DC}">
      <dgm:prSet/>
      <dgm:spPr/>
      <dgm:t>
        <a:bodyPr/>
        <a:lstStyle/>
        <a:p>
          <a:pPr rtl="0"/>
          <a:r>
            <a:rPr lang="en-US" dirty="0"/>
            <a:t>A consequence that </a:t>
          </a:r>
          <a:r>
            <a:rPr lang="en-US" b="1" dirty="0"/>
            <a:t>follows a </a:t>
          </a:r>
          <a:r>
            <a:rPr lang="en-US" dirty="0" err="1"/>
            <a:t>behaviour</a:t>
          </a:r>
          <a:r>
            <a:rPr lang="en-US" dirty="0"/>
            <a:t> and increases the rate or frequency of that </a:t>
          </a:r>
          <a:r>
            <a:rPr lang="en-US" dirty="0" err="1"/>
            <a:t>behaviour</a:t>
          </a:r>
          <a:r>
            <a:rPr lang="en-US" dirty="0"/>
            <a:t> occurring again in the future.</a:t>
          </a:r>
          <a:endParaRPr lang="en-GB" dirty="0"/>
        </a:p>
      </dgm:t>
    </dgm:pt>
    <dgm:pt modelId="{2207C29D-B2F8-4121-88C3-305E9AA7F360}" type="parTrans" cxnId="{5A173850-A8B5-4A90-92D4-7AEC51D5C7C3}">
      <dgm:prSet/>
      <dgm:spPr/>
      <dgm:t>
        <a:bodyPr/>
        <a:lstStyle/>
        <a:p>
          <a:endParaRPr lang="en-GB"/>
        </a:p>
      </dgm:t>
    </dgm:pt>
    <dgm:pt modelId="{BBD987E7-FC1F-46DC-900E-7413B3553FAC}" type="sibTrans" cxnId="{5A173850-A8B5-4A90-92D4-7AEC51D5C7C3}">
      <dgm:prSet/>
      <dgm:spPr/>
      <dgm:t>
        <a:bodyPr/>
        <a:lstStyle/>
        <a:p>
          <a:endParaRPr lang="en-GB"/>
        </a:p>
      </dgm:t>
    </dgm:pt>
    <dgm:pt modelId="{9E88876C-1B81-46F5-9EE4-0AFA9DD6F37B}">
      <dgm:prSet/>
      <dgm:spPr/>
      <dgm:t>
        <a:bodyPr/>
        <a:lstStyle/>
        <a:p>
          <a:pPr rtl="0"/>
          <a:r>
            <a:rPr lang="en-US"/>
            <a:t>Everything we do provides some form of reinforcement.</a:t>
          </a:r>
          <a:endParaRPr lang="en-GB"/>
        </a:p>
      </dgm:t>
    </dgm:pt>
    <dgm:pt modelId="{0A3239F1-573B-4CE4-BFD0-34558716BA3F}" type="parTrans" cxnId="{84C8167F-B363-4ED8-BFF5-A8E102CCA121}">
      <dgm:prSet/>
      <dgm:spPr/>
      <dgm:t>
        <a:bodyPr/>
        <a:lstStyle/>
        <a:p>
          <a:endParaRPr lang="en-GB"/>
        </a:p>
      </dgm:t>
    </dgm:pt>
    <dgm:pt modelId="{65A1800E-7193-431F-AE91-C030CFA3FA0C}" type="sibTrans" cxnId="{84C8167F-B363-4ED8-BFF5-A8E102CCA121}">
      <dgm:prSet/>
      <dgm:spPr/>
      <dgm:t>
        <a:bodyPr/>
        <a:lstStyle/>
        <a:p>
          <a:endParaRPr lang="en-GB"/>
        </a:p>
      </dgm:t>
    </dgm:pt>
    <dgm:pt modelId="{2CF330EA-113D-4E5A-A370-AB21B640F2A1}" type="pres">
      <dgm:prSet presAssocID="{B3F916C9-73AF-4253-B6EE-86DF05EB6D76}" presName="Name0" presStyleCnt="0">
        <dgm:presLayoutVars>
          <dgm:dir/>
          <dgm:animLvl val="lvl"/>
          <dgm:resizeHandles val="exact"/>
        </dgm:presLayoutVars>
      </dgm:prSet>
      <dgm:spPr/>
    </dgm:pt>
    <dgm:pt modelId="{A38C2C8E-9B03-4802-9328-E76D8E3C1A31}" type="pres">
      <dgm:prSet presAssocID="{45978468-C508-453D-B31D-2AA10D60C7DC}" presName="linNode" presStyleCnt="0"/>
      <dgm:spPr/>
    </dgm:pt>
    <dgm:pt modelId="{17EB2F0E-D248-40FD-8453-A42E32EDCCC7}" type="pres">
      <dgm:prSet presAssocID="{45978468-C508-453D-B31D-2AA10D60C7DC}" presName="parentText" presStyleLbl="node1" presStyleIdx="0" presStyleCnt="2">
        <dgm:presLayoutVars>
          <dgm:chMax val="1"/>
          <dgm:bulletEnabled val="1"/>
        </dgm:presLayoutVars>
      </dgm:prSet>
      <dgm:spPr/>
    </dgm:pt>
    <dgm:pt modelId="{9EE22252-BBCD-47BE-8AC2-2E4DE39CE8A4}" type="pres">
      <dgm:prSet presAssocID="{BBD987E7-FC1F-46DC-900E-7413B3553FAC}" presName="sp" presStyleCnt="0"/>
      <dgm:spPr/>
    </dgm:pt>
    <dgm:pt modelId="{9E5B01F6-EE14-4451-A998-B0E2500C8D97}" type="pres">
      <dgm:prSet presAssocID="{9E88876C-1B81-46F5-9EE4-0AFA9DD6F37B}" presName="linNode" presStyleCnt="0"/>
      <dgm:spPr/>
    </dgm:pt>
    <dgm:pt modelId="{F726A687-AE9F-49E6-A0E1-F8D7BF04CC41}" type="pres">
      <dgm:prSet presAssocID="{9E88876C-1B81-46F5-9EE4-0AFA9DD6F37B}" presName="parentText" presStyleLbl="node1" presStyleIdx="1" presStyleCnt="2">
        <dgm:presLayoutVars>
          <dgm:chMax val="1"/>
          <dgm:bulletEnabled val="1"/>
        </dgm:presLayoutVars>
      </dgm:prSet>
      <dgm:spPr/>
    </dgm:pt>
  </dgm:ptLst>
  <dgm:cxnLst>
    <dgm:cxn modelId="{E74CF302-EAAE-4AD2-8775-71A558AD7570}" type="presOf" srcId="{9E88876C-1B81-46F5-9EE4-0AFA9DD6F37B}" destId="{F726A687-AE9F-49E6-A0E1-F8D7BF04CC41}" srcOrd="0" destOrd="0" presId="urn:microsoft.com/office/officeart/2005/8/layout/vList5"/>
    <dgm:cxn modelId="{42D14C24-6DD7-431D-90DF-817574C05016}" type="presOf" srcId="{45978468-C508-453D-B31D-2AA10D60C7DC}" destId="{17EB2F0E-D248-40FD-8453-A42E32EDCCC7}" srcOrd="0" destOrd="0" presId="urn:microsoft.com/office/officeart/2005/8/layout/vList5"/>
    <dgm:cxn modelId="{5A173850-A8B5-4A90-92D4-7AEC51D5C7C3}" srcId="{B3F916C9-73AF-4253-B6EE-86DF05EB6D76}" destId="{45978468-C508-453D-B31D-2AA10D60C7DC}" srcOrd="0" destOrd="0" parTransId="{2207C29D-B2F8-4121-88C3-305E9AA7F360}" sibTransId="{BBD987E7-FC1F-46DC-900E-7413B3553FAC}"/>
    <dgm:cxn modelId="{84C8167F-B363-4ED8-BFF5-A8E102CCA121}" srcId="{B3F916C9-73AF-4253-B6EE-86DF05EB6D76}" destId="{9E88876C-1B81-46F5-9EE4-0AFA9DD6F37B}" srcOrd="1" destOrd="0" parTransId="{0A3239F1-573B-4CE4-BFD0-34558716BA3F}" sibTransId="{65A1800E-7193-431F-AE91-C030CFA3FA0C}"/>
    <dgm:cxn modelId="{2E70B48C-36A8-4101-8842-0145E39ED4A4}" type="presOf" srcId="{B3F916C9-73AF-4253-B6EE-86DF05EB6D76}" destId="{2CF330EA-113D-4E5A-A370-AB21B640F2A1}" srcOrd="0" destOrd="0" presId="urn:microsoft.com/office/officeart/2005/8/layout/vList5"/>
    <dgm:cxn modelId="{36C4092E-41F4-4034-B6E8-09190D22812B}" type="presParOf" srcId="{2CF330EA-113D-4E5A-A370-AB21B640F2A1}" destId="{A38C2C8E-9B03-4802-9328-E76D8E3C1A31}" srcOrd="0" destOrd="0" presId="urn:microsoft.com/office/officeart/2005/8/layout/vList5"/>
    <dgm:cxn modelId="{500293CC-2C49-45D9-9359-F4246DEEC736}" type="presParOf" srcId="{A38C2C8E-9B03-4802-9328-E76D8E3C1A31}" destId="{17EB2F0E-D248-40FD-8453-A42E32EDCCC7}" srcOrd="0" destOrd="0" presId="urn:microsoft.com/office/officeart/2005/8/layout/vList5"/>
    <dgm:cxn modelId="{16A2B0C1-0D07-4FBE-8C68-5A3829ACB04A}" type="presParOf" srcId="{2CF330EA-113D-4E5A-A370-AB21B640F2A1}" destId="{9EE22252-BBCD-47BE-8AC2-2E4DE39CE8A4}" srcOrd="1" destOrd="0" presId="urn:microsoft.com/office/officeart/2005/8/layout/vList5"/>
    <dgm:cxn modelId="{00DB805A-B64B-42AB-B2F0-15F0BD1746C1}" type="presParOf" srcId="{2CF330EA-113D-4E5A-A370-AB21B640F2A1}" destId="{9E5B01F6-EE14-4451-A998-B0E2500C8D97}" srcOrd="2" destOrd="0" presId="urn:microsoft.com/office/officeart/2005/8/layout/vList5"/>
    <dgm:cxn modelId="{7D671C32-CC5E-4F04-9B01-D309476AE883}" type="presParOf" srcId="{9E5B01F6-EE14-4451-A998-B0E2500C8D97}" destId="{F726A687-AE9F-49E6-A0E1-F8D7BF04CC41}"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2.xml><?xml version="1.0" encoding="utf-8"?>
<dgm:dataModel xmlns:dgm="http://schemas.openxmlformats.org/drawingml/2006/diagram" xmlns:a="http://schemas.openxmlformats.org/drawingml/2006/main">
  <dgm:ptLst>
    <dgm:pt modelId="{3B8C18CC-2E98-49E1-A292-99BF3B6CB25E}" type="doc">
      <dgm:prSet loTypeId="urn:microsoft.com/office/officeart/2005/8/layout/hList6" loCatId="list" qsTypeId="urn:microsoft.com/office/officeart/2005/8/quickstyle/simple1" qsCatId="simple" csTypeId="urn:microsoft.com/office/officeart/2005/8/colors/colorful3" csCatId="colorful"/>
      <dgm:spPr/>
      <dgm:t>
        <a:bodyPr/>
        <a:lstStyle/>
        <a:p>
          <a:endParaRPr lang="en-GB"/>
        </a:p>
      </dgm:t>
    </dgm:pt>
    <dgm:pt modelId="{B19CE9E1-E64A-43A9-88DF-50B0DAC293CF}">
      <dgm:prSet/>
      <dgm:spPr/>
      <dgm:t>
        <a:bodyPr/>
        <a:lstStyle/>
        <a:p>
          <a:pPr rtl="0"/>
          <a:r>
            <a:rPr lang="en-GB"/>
            <a:t>Individualised short stories designed to improve or teach social skills and positive social interactions. </a:t>
          </a:r>
        </a:p>
      </dgm:t>
    </dgm:pt>
    <dgm:pt modelId="{2A025DC9-510E-4722-824F-D6B4E88D4920}" type="parTrans" cxnId="{3550E43F-1B52-460E-ADB7-559E83EB35DC}">
      <dgm:prSet/>
      <dgm:spPr/>
      <dgm:t>
        <a:bodyPr/>
        <a:lstStyle/>
        <a:p>
          <a:endParaRPr lang="en-GB"/>
        </a:p>
      </dgm:t>
    </dgm:pt>
    <dgm:pt modelId="{D0D9DBDD-F6FA-4F5D-8AD4-44784CDD6B52}" type="sibTrans" cxnId="{3550E43F-1B52-460E-ADB7-559E83EB35DC}">
      <dgm:prSet/>
      <dgm:spPr/>
      <dgm:t>
        <a:bodyPr/>
        <a:lstStyle/>
        <a:p>
          <a:endParaRPr lang="en-GB"/>
        </a:p>
      </dgm:t>
    </dgm:pt>
    <dgm:pt modelId="{93EB8BDB-B76C-4C78-8475-C0813310B79C}">
      <dgm:prSet/>
      <dgm:spPr/>
      <dgm:t>
        <a:bodyPr/>
        <a:lstStyle/>
        <a:p>
          <a:pPr rtl="0"/>
          <a:r>
            <a:rPr lang="en-GB"/>
            <a:t>SS describe a situation, specific activity or behaviours related to social cues (Gray and Garand, 1993). </a:t>
          </a:r>
        </a:p>
      </dgm:t>
    </dgm:pt>
    <dgm:pt modelId="{8A9F80BC-32EF-4A62-ACA4-4362FF9C0162}" type="parTrans" cxnId="{55142911-48A5-4F6D-89AB-3A726279CBA5}">
      <dgm:prSet/>
      <dgm:spPr/>
      <dgm:t>
        <a:bodyPr/>
        <a:lstStyle/>
        <a:p>
          <a:endParaRPr lang="en-GB"/>
        </a:p>
      </dgm:t>
    </dgm:pt>
    <dgm:pt modelId="{17171B8A-E0D8-4092-81E2-FCEA0F15DACA}" type="sibTrans" cxnId="{55142911-48A5-4F6D-89AB-3A726279CBA5}">
      <dgm:prSet/>
      <dgm:spPr/>
      <dgm:t>
        <a:bodyPr/>
        <a:lstStyle/>
        <a:p>
          <a:endParaRPr lang="en-GB"/>
        </a:p>
      </dgm:t>
    </dgm:pt>
    <dgm:pt modelId="{659B67CF-965D-4724-B397-144DB891D6D1}">
      <dgm:prSet/>
      <dgm:spPr/>
      <dgm:t>
        <a:bodyPr/>
        <a:lstStyle/>
        <a:p>
          <a:pPr rtl="0"/>
          <a:r>
            <a:rPr lang="en-GB"/>
            <a:t>Stories are age specific and may include pictures, drawings and texts. SS are used to address the acquisition of new social skills and improve existing behaviours that may be causing the individual or those around them concern or difficulty (Gray and Garrand, 1993). </a:t>
          </a:r>
        </a:p>
      </dgm:t>
    </dgm:pt>
    <dgm:pt modelId="{74FCBD0E-0DB0-48FD-952B-9B08D0616964}" type="parTrans" cxnId="{694A33E8-739C-4FDA-875B-C1C92E5544B8}">
      <dgm:prSet/>
      <dgm:spPr/>
      <dgm:t>
        <a:bodyPr/>
        <a:lstStyle/>
        <a:p>
          <a:endParaRPr lang="en-GB"/>
        </a:p>
      </dgm:t>
    </dgm:pt>
    <dgm:pt modelId="{5125324F-8A0C-41E7-A0A6-DB0FC8C80A8A}" type="sibTrans" cxnId="{694A33E8-739C-4FDA-875B-C1C92E5544B8}">
      <dgm:prSet/>
      <dgm:spPr/>
      <dgm:t>
        <a:bodyPr/>
        <a:lstStyle/>
        <a:p>
          <a:endParaRPr lang="en-GB"/>
        </a:p>
      </dgm:t>
    </dgm:pt>
    <dgm:pt modelId="{DA5EC8F9-9951-42B4-83AD-1835A2105417}" type="pres">
      <dgm:prSet presAssocID="{3B8C18CC-2E98-49E1-A292-99BF3B6CB25E}" presName="Name0" presStyleCnt="0">
        <dgm:presLayoutVars>
          <dgm:dir/>
          <dgm:resizeHandles val="exact"/>
        </dgm:presLayoutVars>
      </dgm:prSet>
      <dgm:spPr/>
    </dgm:pt>
    <dgm:pt modelId="{2DCA99A5-E96A-4F5A-A5BE-4EE34C608210}" type="pres">
      <dgm:prSet presAssocID="{B19CE9E1-E64A-43A9-88DF-50B0DAC293CF}" presName="node" presStyleLbl="node1" presStyleIdx="0" presStyleCnt="3">
        <dgm:presLayoutVars>
          <dgm:bulletEnabled val="1"/>
        </dgm:presLayoutVars>
      </dgm:prSet>
      <dgm:spPr/>
    </dgm:pt>
    <dgm:pt modelId="{AEC5C319-4DF4-40E9-BA0D-CA05BC162735}" type="pres">
      <dgm:prSet presAssocID="{D0D9DBDD-F6FA-4F5D-8AD4-44784CDD6B52}" presName="sibTrans" presStyleCnt="0"/>
      <dgm:spPr/>
    </dgm:pt>
    <dgm:pt modelId="{B6A8585F-AFCE-4D4F-9EFC-22C4A36D47FD}" type="pres">
      <dgm:prSet presAssocID="{93EB8BDB-B76C-4C78-8475-C0813310B79C}" presName="node" presStyleLbl="node1" presStyleIdx="1" presStyleCnt="3">
        <dgm:presLayoutVars>
          <dgm:bulletEnabled val="1"/>
        </dgm:presLayoutVars>
      </dgm:prSet>
      <dgm:spPr/>
    </dgm:pt>
    <dgm:pt modelId="{D780F2A4-A371-4EA6-A19F-8B12659966AE}" type="pres">
      <dgm:prSet presAssocID="{17171B8A-E0D8-4092-81E2-FCEA0F15DACA}" presName="sibTrans" presStyleCnt="0"/>
      <dgm:spPr/>
    </dgm:pt>
    <dgm:pt modelId="{BF17AE94-5DEB-4C76-97E3-1C9075C220B8}" type="pres">
      <dgm:prSet presAssocID="{659B67CF-965D-4724-B397-144DB891D6D1}" presName="node" presStyleLbl="node1" presStyleIdx="2" presStyleCnt="3">
        <dgm:presLayoutVars>
          <dgm:bulletEnabled val="1"/>
        </dgm:presLayoutVars>
      </dgm:prSet>
      <dgm:spPr/>
    </dgm:pt>
  </dgm:ptLst>
  <dgm:cxnLst>
    <dgm:cxn modelId="{5B7C6F0F-4A3F-4909-AB72-51D58D04A618}" type="presOf" srcId="{659B67CF-965D-4724-B397-144DB891D6D1}" destId="{BF17AE94-5DEB-4C76-97E3-1C9075C220B8}" srcOrd="0" destOrd="0" presId="urn:microsoft.com/office/officeart/2005/8/layout/hList6"/>
    <dgm:cxn modelId="{55142911-48A5-4F6D-89AB-3A726279CBA5}" srcId="{3B8C18CC-2E98-49E1-A292-99BF3B6CB25E}" destId="{93EB8BDB-B76C-4C78-8475-C0813310B79C}" srcOrd="1" destOrd="0" parTransId="{8A9F80BC-32EF-4A62-ACA4-4362FF9C0162}" sibTransId="{17171B8A-E0D8-4092-81E2-FCEA0F15DACA}"/>
    <dgm:cxn modelId="{3550E43F-1B52-460E-ADB7-559E83EB35DC}" srcId="{3B8C18CC-2E98-49E1-A292-99BF3B6CB25E}" destId="{B19CE9E1-E64A-43A9-88DF-50B0DAC293CF}" srcOrd="0" destOrd="0" parTransId="{2A025DC9-510E-4722-824F-D6B4E88D4920}" sibTransId="{D0D9DBDD-F6FA-4F5D-8AD4-44784CDD6B52}"/>
    <dgm:cxn modelId="{C8F39FA3-8DBA-408B-8350-8125EDBEA9CC}" type="presOf" srcId="{B19CE9E1-E64A-43A9-88DF-50B0DAC293CF}" destId="{2DCA99A5-E96A-4F5A-A5BE-4EE34C608210}" srcOrd="0" destOrd="0" presId="urn:microsoft.com/office/officeart/2005/8/layout/hList6"/>
    <dgm:cxn modelId="{FE61D2DB-3CEF-49C4-B7DB-EC18BB01C457}" type="presOf" srcId="{3B8C18CC-2E98-49E1-A292-99BF3B6CB25E}" destId="{DA5EC8F9-9951-42B4-83AD-1835A2105417}" srcOrd="0" destOrd="0" presId="urn:microsoft.com/office/officeart/2005/8/layout/hList6"/>
    <dgm:cxn modelId="{694A33E8-739C-4FDA-875B-C1C92E5544B8}" srcId="{3B8C18CC-2E98-49E1-A292-99BF3B6CB25E}" destId="{659B67CF-965D-4724-B397-144DB891D6D1}" srcOrd="2" destOrd="0" parTransId="{74FCBD0E-0DB0-48FD-952B-9B08D0616964}" sibTransId="{5125324F-8A0C-41E7-A0A6-DB0FC8C80A8A}"/>
    <dgm:cxn modelId="{3E6705F3-1379-4089-9F67-FBCEB998177E}" type="presOf" srcId="{93EB8BDB-B76C-4C78-8475-C0813310B79C}" destId="{B6A8585F-AFCE-4D4F-9EFC-22C4A36D47FD}" srcOrd="0" destOrd="0" presId="urn:microsoft.com/office/officeart/2005/8/layout/hList6"/>
    <dgm:cxn modelId="{2D484380-6399-494E-8D23-610C6BC73EBF}" type="presParOf" srcId="{DA5EC8F9-9951-42B4-83AD-1835A2105417}" destId="{2DCA99A5-E96A-4F5A-A5BE-4EE34C608210}" srcOrd="0" destOrd="0" presId="urn:microsoft.com/office/officeart/2005/8/layout/hList6"/>
    <dgm:cxn modelId="{15593725-2AAE-4B72-9803-D264CCAE96EC}" type="presParOf" srcId="{DA5EC8F9-9951-42B4-83AD-1835A2105417}" destId="{AEC5C319-4DF4-40E9-BA0D-CA05BC162735}" srcOrd="1" destOrd="0" presId="urn:microsoft.com/office/officeart/2005/8/layout/hList6"/>
    <dgm:cxn modelId="{16703860-FD1C-450C-9790-D9C460FFE919}" type="presParOf" srcId="{DA5EC8F9-9951-42B4-83AD-1835A2105417}" destId="{B6A8585F-AFCE-4D4F-9EFC-22C4A36D47FD}" srcOrd="2" destOrd="0" presId="urn:microsoft.com/office/officeart/2005/8/layout/hList6"/>
    <dgm:cxn modelId="{C39169B2-C3AB-429F-A9FA-EA213A30D772}" type="presParOf" srcId="{DA5EC8F9-9951-42B4-83AD-1835A2105417}" destId="{D780F2A4-A371-4EA6-A19F-8B12659966AE}" srcOrd="3" destOrd="0" presId="urn:microsoft.com/office/officeart/2005/8/layout/hList6"/>
    <dgm:cxn modelId="{7EB5EA15-8B19-4775-A413-66091D04D922}" type="presParOf" srcId="{DA5EC8F9-9951-42B4-83AD-1835A2105417}" destId="{BF17AE94-5DEB-4C76-97E3-1C9075C220B8}" srcOrd="4" destOrd="0" presId="urn:microsoft.com/office/officeart/2005/8/layout/h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3.xml><?xml version="1.0" encoding="utf-8"?>
<dgm:dataModel xmlns:dgm="http://schemas.openxmlformats.org/drawingml/2006/diagram" xmlns:a="http://schemas.openxmlformats.org/drawingml/2006/main">
  <dgm:ptLst>
    <dgm:pt modelId="{D5512406-5CAF-4E73-951F-2F06C585066E}" type="doc">
      <dgm:prSet loTypeId="urn:microsoft.com/office/officeart/2009/layout/ReverseList" loCatId="relationship" qsTypeId="urn:microsoft.com/office/officeart/2005/8/quickstyle/simple1" qsCatId="simple" csTypeId="urn:microsoft.com/office/officeart/2005/8/colors/colorful3" csCatId="colorful"/>
      <dgm:spPr/>
      <dgm:t>
        <a:bodyPr/>
        <a:lstStyle/>
        <a:p>
          <a:endParaRPr lang="en-GB"/>
        </a:p>
      </dgm:t>
    </dgm:pt>
    <dgm:pt modelId="{153610B4-3222-4D37-AB89-8BCA96CEE380}">
      <dgm:prSet/>
      <dgm:spPr/>
      <dgm:t>
        <a:bodyPr/>
        <a:lstStyle/>
        <a:p>
          <a:pPr rtl="0"/>
          <a:r>
            <a:rPr lang="en-US" dirty="0"/>
            <a:t>Once the scenario has been established, the story would include information of what sharing looks like (e.g., “A friendly person would never snatch the toys from other children while playing in the toy corner. That hurts their feelings”). </a:t>
          </a:r>
          <a:endParaRPr lang="en-GB" dirty="0"/>
        </a:p>
      </dgm:t>
    </dgm:pt>
    <dgm:pt modelId="{245FA816-8D8F-4865-A252-79F8E0D5EEFA}" type="parTrans" cxnId="{17428FCA-60F0-46C2-9422-4926DA567B70}">
      <dgm:prSet/>
      <dgm:spPr/>
      <dgm:t>
        <a:bodyPr/>
        <a:lstStyle/>
        <a:p>
          <a:endParaRPr lang="en-GB"/>
        </a:p>
      </dgm:t>
    </dgm:pt>
    <dgm:pt modelId="{F18600A4-E80A-431A-A451-A52753F4BEA5}" type="sibTrans" cxnId="{17428FCA-60F0-46C2-9422-4926DA567B70}">
      <dgm:prSet/>
      <dgm:spPr/>
      <dgm:t>
        <a:bodyPr/>
        <a:lstStyle/>
        <a:p>
          <a:endParaRPr lang="en-GB"/>
        </a:p>
      </dgm:t>
    </dgm:pt>
    <dgm:pt modelId="{0C8B0A2C-6A7E-453D-8206-24DDC6CFCD4C}">
      <dgm:prSet/>
      <dgm:spPr/>
      <dgm:t>
        <a:bodyPr/>
        <a:lstStyle/>
        <a:p>
          <a:pPr rtl="0"/>
          <a:r>
            <a:rPr lang="en-US"/>
            <a:t>This information presents to the child an accurate understanding of social information for a specific social situation (Gray, 1998).</a:t>
          </a:r>
          <a:endParaRPr lang="en-GB"/>
        </a:p>
      </dgm:t>
    </dgm:pt>
    <dgm:pt modelId="{91F3159D-DDAE-484C-998A-324E341F3209}" type="parTrans" cxnId="{227BEE7E-35BB-411A-955F-AC90A084D7ED}">
      <dgm:prSet/>
      <dgm:spPr/>
      <dgm:t>
        <a:bodyPr/>
        <a:lstStyle/>
        <a:p>
          <a:endParaRPr lang="en-GB"/>
        </a:p>
      </dgm:t>
    </dgm:pt>
    <dgm:pt modelId="{67670C56-C66B-47CB-92F8-4EA9B6C7A561}" type="sibTrans" cxnId="{227BEE7E-35BB-411A-955F-AC90A084D7ED}">
      <dgm:prSet/>
      <dgm:spPr/>
      <dgm:t>
        <a:bodyPr/>
        <a:lstStyle/>
        <a:p>
          <a:endParaRPr lang="en-GB"/>
        </a:p>
      </dgm:t>
    </dgm:pt>
    <dgm:pt modelId="{08553914-1E76-423C-B94B-E84FF2D5E550}" type="pres">
      <dgm:prSet presAssocID="{D5512406-5CAF-4E73-951F-2F06C585066E}" presName="Name0" presStyleCnt="0">
        <dgm:presLayoutVars>
          <dgm:chMax val="2"/>
          <dgm:chPref val="2"/>
          <dgm:animLvl val="lvl"/>
        </dgm:presLayoutVars>
      </dgm:prSet>
      <dgm:spPr/>
    </dgm:pt>
    <dgm:pt modelId="{8AF4D63D-D52E-4C08-A0F9-0CE68E73890D}" type="pres">
      <dgm:prSet presAssocID="{D5512406-5CAF-4E73-951F-2F06C585066E}" presName="LeftText" presStyleLbl="revTx" presStyleIdx="0" presStyleCnt="0">
        <dgm:presLayoutVars>
          <dgm:bulletEnabled val="1"/>
        </dgm:presLayoutVars>
      </dgm:prSet>
      <dgm:spPr/>
    </dgm:pt>
    <dgm:pt modelId="{867E40D6-3EC4-4DD3-9514-AB2B03BF88DE}" type="pres">
      <dgm:prSet presAssocID="{D5512406-5CAF-4E73-951F-2F06C585066E}" presName="LeftNode" presStyleLbl="bgImgPlace1" presStyleIdx="0" presStyleCnt="2">
        <dgm:presLayoutVars>
          <dgm:chMax val="2"/>
          <dgm:chPref val="2"/>
        </dgm:presLayoutVars>
      </dgm:prSet>
      <dgm:spPr/>
    </dgm:pt>
    <dgm:pt modelId="{EA309DE3-1467-4E06-91D2-C314048E3FBC}" type="pres">
      <dgm:prSet presAssocID="{D5512406-5CAF-4E73-951F-2F06C585066E}" presName="RightText" presStyleLbl="revTx" presStyleIdx="0" presStyleCnt="0">
        <dgm:presLayoutVars>
          <dgm:bulletEnabled val="1"/>
        </dgm:presLayoutVars>
      </dgm:prSet>
      <dgm:spPr/>
    </dgm:pt>
    <dgm:pt modelId="{3A01E2E1-14DF-455A-9B97-08A1BBA6D46D}" type="pres">
      <dgm:prSet presAssocID="{D5512406-5CAF-4E73-951F-2F06C585066E}" presName="RightNode" presStyleLbl="bgImgPlace1" presStyleIdx="1" presStyleCnt="2">
        <dgm:presLayoutVars>
          <dgm:chMax val="0"/>
          <dgm:chPref val="0"/>
        </dgm:presLayoutVars>
      </dgm:prSet>
      <dgm:spPr/>
    </dgm:pt>
    <dgm:pt modelId="{3AB8DFA0-7649-4EB0-A82E-B815AF444580}" type="pres">
      <dgm:prSet presAssocID="{D5512406-5CAF-4E73-951F-2F06C585066E}" presName="TopArrow" presStyleLbl="node1" presStyleIdx="0" presStyleCnt="2"/>
      <dgm:spPr/>
    </dgm:pt>
    <dgm:pt modelId="{16276F0E-ECA5-4778-B441-1B63C8FF87C2}" type="pres">
      <dgm:prSet presAssocID="{D5512406-5CAF-4E73-951F-2F06C585066E}" presName="BottomArrow" presStyleLbl="node1" presStyleIdx="1" presStyleCnt="2"/>
      <dgm:spPr/>
    </dgm:pt>
  </dgm:ptLst>
  <dgm:cxnLst>
    <dgm:cxn modelId="{89C5263E-B06E-4143-A85A-8FE35B0395B6}" type="presOf" srcId="{0C8B0A2C-6A7E-453D-8206-24DDC6CFCD4C}" destId="{3A01E2E1-14DF-455A-9B97-08A1BBA6D46D}" srcOrd="1" destOrd="0" presId="urn:microsoft.com/office/officeart/2009/layout/ReverseList"/>
    <dgm:cxn modelId="{227BEE7E-35BB-411A-955F-AC90A084D7ED}" srcId="{D5512406-5CAF-4E73-951F-2F06C585066E}" destId="{0C8B0A2C-6A7E-453D-8206-24DDC6CFCD4C}" srcOrd="1" destOrd="0" parTransId="{91F3159D-DDAE-484C-998A-324E341F3209}" sibTransId="{67670C56-C66B-47CB-92F8-4EA9B6C7A561}"/>
    <dgm:cxn modelId="{BA41F5A1-BB77-4B0A-BBDD-ED1E9DF5F2AA}" type="presOf" srcId="{153610B4-3222-4D37-AB89-8BCA96CEE380}" destId="{867E40D6-3EC4-4DD3-9514-AB2B03BF88DE}" srcOrd="1" destOrd="0" presId="urn:microsoft.com/office/officeart/2009/layout/ReverseList"/>
    <dgm:cxn modelId="{47BE53B6-54D0-4A96-94D9-A6E392CCBA06}" type="presOf" srcId="{D5512406-5CAF-4E73-951F-2F06C585066E}" destId="{08553914-1E76-423C-B94B-E84FF2D5E550}" srcOrd="0" destOrd="0" presId="urn:microsoft.com/office/officeart/2009/layout/ReverseList"/>
    <dgm:cxn modelId="{58FD91C5-8EB7-4E6F-AFE4-120B04672454}" type="presOf" srcId="{153610B4-3222-4D37-AB89-8BCA96CEE380}" destId="{8AF4D63D-D52E-4C08-A0F9-0CE68E73890D}" srcOrd="0" destOrd="0" presId="urn:microsoft.com/office/officeart/2009/layout/ReverseList"/>
    <dgm:cxn modelId="{17428FCA-60F0-46C2-9422-4926DA567B70}" srcId="{D5512406-5CAF-4E73-951F-2F06C585066E}" destId="{153610B4-3222-4D37-AB89-8BCA96CEE380}" srcOrd="0" destOrd="0" parTransId="{245FA816-8D8F-4865-A252-79F8E0D5EEFA}" sibTransId="{F18600A4-E80A-431A-A451-A52753F4BEA5}"/>
    <dgm:cxn modelId="{AA22F3D3-7D5C-4B1C-892C-242081F69AF8}" type="presOf" srcId="{0C8B0A2C-6A7E-453D-8206-24DDC6CFCD4C}" destId="{EA309DE3-1467-4E06-91D2-C314048E3FBC}" srcOrd="0" destOrd="0" presId="urn:microsoft.com/office/officeart/2009/layout/ReverseList"/>
    <dgm:cxn modelId="{37CEE9CC-9AE8-4EEE-B735-D1E7DADC5BF7}" type="presParOf" srcId="{08553914-1E76-423C-B94B-E84FF2D5E550}" destId="{8AF4D63D-D52E-4C08-A0F9-0CE68E73890D}" srcOrd="0" destOrd="0" presId="urn:microsoft.com/office/officeart/2009/layout/ReverseList"/>
    <dgm:cxn modelId="{D5596E57-0153-4553-8CEE-DBC754C20B5E}" type="presParOf" srcId="{08553914-1E76-423C-B94B-E84FF2D5E550}" destId="{867E40D6-3EC4-4DD3-9514-AB2B03BF88DE}" srcOrd="1" destOrd="0" presId="urn:microsoft.com/office/officeart/2009/layout/ReverseList"/>
    <dgm:cxn modelId="{6D56F873-5FF8-476B-A22D-1E77A98F006C}" type="presParOf" srcId="{08553914-1E76-423C-B94B-E84FF2D5E550}" destId="{EA309DE3-1467-4E06-91D2-C314048E3FBC}" srcOrd="2" destOrd="0" presId="urn:microsoft.com/office/officeart/2009/layout/ReverseList"/>
    <dgm:cxn modelId="{99665C6E-2D35-4D23-8F97-C8BC8A044B84}" type="presParOf" srcId="{08553914-1E76-423C-B94B-E84FF2D5E550}" destId="{3A01E2E1-14DF-455A-9B97-08A1BBA6D46D}" srcOrd="3" destOrd="0" presId="urn:microsoft.com/office/officeart/2009/layout/ReverseList"/>
    <dgm:cxn modelId="{384EFBF4-459A-41AF-9C6C-CE38651751E8}" type="presParOf" srcId="{08553914-1E76-423C-B94B-E84FF2D5E550}" destId="{3AB8DFA0-7649-4EB0-A82E-B815AF444580}" srcOrd="4" destOrd="0" presId="urn:microsoft.com/office/officeart/2009/layout/ReverseList"/>
    <dgm:cxn modelId="{31D9E421-770D-4DEB-8F6E-90B9E6882C2C}" type="presParOf" srcId="{08553914-1E76-423C-B94B-E84FF2D5E550}" destId="{16276F0E-ECA5-4778-B441-1B63C8FF87C2}" srcOrd="5" destOrd="0" presId="urn:microsoft.com/office/officeart/2009/layout/Revers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4.xml><?xml version="1.0" encoding="utf-8"?>
<dgm:dataModel xmlns:dgm="http://schemas.openxmlformats.org/drawingml/2006/diagram" xmlns:a="http://schemas.openxmlformats.org/drawingml/2006/main">
  <dgm:ptLst>
    <dgm:pt modelId="{F378520C-320F-4AE2-B801-EAD80FAC99EB}" type="doc">
      <dgm:prSet loTypeId="urn:microsoft.com/office/officeart/2008/layout/PictureStrips" loCatId="list" qsTypeId="urn:microsoft.com/office/officeart/2005/8/quickstyle/simple1" qsCatId="simple" csTypeId="urn:microsoft.com/office/officeart/2005/8/colors/colorful3" csCatId="colorful" phldr="1"/>
      <dgm:spPr/>
      <dgm:t>
        <a:bodyPr/>
        <a:lstStyle/>
        <a:p>
          <a:endParaRPr lang="en-GB"/>
        </a:p>
      </dgm:t>
    </dgm:pt>
    <dgm:pt modelId="{EB037BC7-A753-46C8-B8DF-2444F0B60611}">
      <dgm:prSet/>
      <dgm:spPr/>
      <dgm:t>
        <a:bodyPr/>
        <a:lstStyle/>
        <a:p>
          <a:pPr rtl="0"/>
          <a:r>
            <a:rPr lang="en-US" dirty="0"/>
            <a:t>The story would then instruct the child how to respond and maintain appropriate social reactions (e.g., “Sharing toys with other children is a nice thing to do, it makes them happy. “In future I will try to share the toys”. </a:t>
          </a:r>
          <a:endParaRPr lang="en-GB" dirty="0"/>
        </a:p>
      </dgm:t>
    </dgm:pt>
    <dgm:pt modelId="{E385900A-F5FE-4D4A-852E-0A337DCECD14}" type="parTrans" cxnId="{457A7316-2B3E-433B-B951-9FE1928481E8}">
      <dgm:prSet/>
      <dgm:spPr/>
      <dgm:t>
        <a:bodyPr/>
        <a:lstStyle/>
        <a:p>
          <a:endParaRPr lang="en-GB"/>
        </a:p>
      </dgm:t>
    </dgm:pt>
    <dgm:pt modelId="{0452BC66-2BA1-4B54-8BD0-B91202530838}" type="sibTrans" cxnId="{457A7316-2B3E-433B-B951-9FE1928481E8}">
      <dgm:prSet/>
      <dgm:spPr/>
      <dgm:t>
        <a:bodyPr/>
        <a:lstStyle/>
        <a:p>
          <a:endParaRPr lang="en-GB"/>
        </a:p>
      </dgm:t>
    </dgm:pt>
    <dgm:pt modelId="{AD85CA6E-ED1B-4B2C-B66C-9FDF4DEDF718}">
      <dgm:prSet/>
      <dgm:spPr/>
      <dgm:t>
        <a:bodyPr/>
        <a:lstStyle/>
        <a:p>
          <a:pPr rtl="0"/>
          <a:r>
            <a:rPr lang="en-US"/>
            <a:t>To affirm what they have just learnt the story will end with positive statements such as “the other children will be happy that I am sharing. I will be happy too.”</a:t>
          </a:r>
          <a:endParaRPr lang="en-GB"/>
        </a:p>
      </dgm:t>
    </dgm:pt>
    <dgm:pt modelId="{332647B6-499D-48EC-B216-2F1BCDD130F5}" type="parTrans" cxnId="{9DF153DA-7DE8-489C-A543-374848382440}">
      <dgm:prSet/>
      <dgm:spPr/>
      <dgm:t>
        <a:bodyPr/>
        <a:lstStyle/>
        <a:p>
          <a:endParaRPr lang="en-GB"/>
        </a:p>
      </dgm:t>
    </dgm:pt>
    <dgm:pt modelId="{2AB19F90-B5EE-4409-8611-1DE987E5E9B9}" type="sibTrans" cxnId="{9DF153DA-7DE8-489C-A543-374848382440}">
      <dgm:prSet/>
      <dgm:spPr/>
      <dgm:t>
        <a:bodyPr/>
        <a:lstStyle/>
        <a:p>
          <a:endParaRPr lang="en-GB"/>
        </a:p>
      </dgm:t>
    </dgm:pt>
    <dgm:pt modelId="{F9ABCF82-797E-41DA-90C6-993C03E7B4B2}" type="pres">
      <dgm:prSet presAssocID="{F378520C-320F-4AE2-B801-EAD80FAC99EB}" presName="Name0" presStyleCnt="0">
        <dgm:presLayoutVars>
          <dgm:dir/>
          <dgm:resizeHandles val="exact"/>
        </dgm:presLayoutVars>
      </dgm:prSet>
      <dgm:spPr/>
    </dgm:pt>
    <dgm:pt modelId="{E9B277BD-C007-4A09-BC82-7DECB4B76C02}" type="pres">
      <dgm:prSet presAssocID="{EB037BC7-A753-46C8-B8DF-2444F0B60611}" presName="composite" presStyleCnt="0"/>
      <dgm:spPr/>
    </dgm:pt>
    <dgm:pt modelId="{47BDA378-34A4-4A08-830A-CD1DD3107733}" type="pres">
      <dgm:prSet presAssocID="{EB037BC7-A753-46C8-B8DF-2444F0B60611}" presName="rect1" presStyleLbl="trAlignAcc1" presStyleIdx="0" presStyleCnt="2">
        <dgm:presLayoutVars>
          <dgm:bulletEnabled val="1"/>
        </dgm:presLayoutVars>
      </dgm:prSet>
      <dgm:spPr/>
    </dgm:pt>
    <dgm:pt modelId="{20A2D210-F11F-4C1C-B592-98D2D5271429}" type="pres">
      <dgm:prSet presAssocID="{EB037BC7-A753-46C8-B8DF-2444F0B60611}" presName="rect2" presStyleLbl="fgImgPlace1" presStyleIdx="0" presStyleCnt="2"/>
      <dgm:spPr>
        <a:blipFill rotWithShape="1">
          <a:blip xmlns:r="http://schemas.openxmlformats.org/officeDocument/2006/relationships" r:embed="rId1"/>
          <a:stretch>
            <a:fillRect/>
          </a:stretch>
        </a:blipFill>
      </dgm:spPr>
    </dgm:pt>
    <dgm:pt modelId="{F929ADC3-10EC-4A67-8A29-08768DD6FAE1}" type="pres">
      <dgm:prSet presAssocID="{0452BC66-2BA1-4B54-8BD0-B91202530838}" presName="sibTrans" presStyleCnt="0"/>
      <dgm:spPr/>
    </dgm:pt>
    <dgm:pt modelId="{D3606A4B-5649-48AA-85E6-DBAE22F98228}" type="pres">
      <dgm:prSet presAssocID="{AD85CA6E-ED1B-4B2C-B66C-9FDF4DEDF718}" presName="composite" presStyleCnt="0"/>
      <dgm:spPr/>
    </dgm:pt>
    <dgm:pt modelId="{A517EEF3-B3E7-4B75-90D3-9E6EA0B40536}" type="pres">
      <dgm:prSet presAssocID="{AD85CA6E-ED1B-4B2C-B66C-9FDF4DEDF718}" presName="rect1" presStyleLbl="trAlignAcc1" presStyleIdx="1" presStyleCnt="2">
        <dgm:presLayoutVars>
          <dgm:bulletEnabled val="1"/>
        </dgm:presLayoutVars>
      </dgm:prSet>
      <dgm:spPr/>
    </dgm:pt>
    <dgm:pt modelId="{B211040C-80FB-4618-A91C-CC436416256D}" type="pres">
      <dgm:prSet presAssocID="{AD85CA6E-ED1B-4B2C-B66C-9FDF4DEDF718}" presName="rect2" presStyleLbl="fgImgPlace1" presStyleIdx="1" presStyleCnt="2"/>
      <dgm:spPr>
        <a:blipFill rotWithShape="1">
          <a:blip xmlns:r="http://schemas.openxmlformats.org/officeDocument/2006/relationships" r:embed="rId2"/>
          <a:stretch>
            <a:fillRect/>
          </a:stretch>
        </a:blipFill>
      </dgm:spPr>
    </dgm:pt>
  </dgm:ptLst>
  <dgm:cxnLst>
    <dgm:cxn modelId="{457A7316-2B3E-433B-B951-9FE1928481E8}" srcId="{F378520C-320F-4AE2-B801-EAD80FAC99EB}" destId="{EB037BC7-A753-46C8-B8DF-2444F0B60611}" srcOrd="0" destOrd="0" parTransId="{E385900A-F5FE-4D4A-852E-0A337DCECD14}" sibTransId="{0452BC66-2BA1-4B54-8BD0-B91202530838}"/>
    <dgm:cxn modelId="{60393F1D-A8FC-474B-80F0-574B9BED3672}" type="presOf" srcId="{EB037BC7-A753-46C8-B8DF-2444F0B60611}" destId="{47BDA378-34A4-4A08-830A-CD1DD3107733}" srcOrd="0" destOrd="0" presId="urn:microsoft.com/office/officeart/2008/layout/PictureStrips"/>
    <dgm:cxn modelId="{A82D1BC1-73B5-4547-92AD-7F7F1154B90C}" type="presOf" srcId="{F378520C-320F-4AE2-B801-EAD80FAC99EB}" destId="{F9ABCF82-797E-41DA-90C6-993C03E7B4B2}" srcOrd="0" destOrd="0" presId="urn:microsoft.com/office/officeart/2008/layout/PictureStrips"/>
    <dgm:cxn modelId="{9DF153DA-7DE8-489C-A543-374848382440}" srcId="{F378520C-320F-4AE2-B801-EAD80FAC99EB}" destId="{AD85CA6E-ED1B-4B2C-B66C-9FDF4DEDF718}" srcOrd="1" destOrd="0" parTransId="{332647B6-499D-48EC-B216-2F1BCDD130F5}" sibTransId="{2AB19F90-B5EE-4409-8611-1DE987E5E9B9}"/>
    <dgm:cxn modelId="{921ADCE8-511B-4E3A-A09A-EEE40E78F7D4}" type="presOf" srcId="{AD85CA6E-ED1B-4B2C-B66C-9FDF4DEDF718}" destId="{A517EEF3-B3E7-4B75-90D3-9E6EA0B40536}" srcOrd="0" destOrd="0" presId="urn:microsoft.com/office/officeart/2008/layout/PictureStrips"/>
    <dgm:cxn modelId="{046B6149-E7C3-4376-B9DC-18AF17ABB0F2}" type="presParOf" srcId="{F9ABCF82-797E-41DA-90C6-993C03E7B4B2}" destId="{E9B277BD-C007-4A09-BC82-7DECB4B76C02}" srcOrd="0" destOrd="0" presId="urn:microsoft.com/office/officeart/2008/layout/PictureStrips"/>
    <dgm:cxn modelId="{501D571C-2269-48B6-B724-AB21BE5D4E52}" type="presParOf" srcId="{E9B277BD-C007-4A09-BC82-7DECB4B76C02}" destId="{47BDA378-34A4-4A08-830A-CD1DD3107733}" srcOrd="0" destOrd="0" presId="urn:microsoft.com/office/officeart/2008/layout/PictureStrips"/>
    <dgm:cxn modelId="{BEFFC51E-9FB6-41E0-A8AB-FBCD476F262C}" type="presParOf" srcId="{E9B277BD-C007-4A09-BC82-7DECB4B76C02}" destId="{20A2D210-F11F-4C1C-B592-98D2D5271429}" srcOrd="1" destOrd="0" presId="urn:microsoft.com/office/officeart/2008/layout/PictureStrips"/>
    <dgm:cxn modelId="{E10C9657-4327-44A7-9B6E-1F99F706562D}" type="presParOf" srcId="{F9ABCF82-797E-41DA-90C6-993C03E7B4B2}" destId="{F929ADC3-10EC-4A67-8A29-08768DD6FAE1}" srcOrd="1" destOrd="0" presId="urn:microsoft.com/office/officeart/2008/layout/PictureStrips"/>
    <dgm:cxn modelId="{0A3479B9-75E9-497C-9A1A-6A3867F04117}" type="presParOf" srcId="{F9ABCF82-797E-41DA-90C6-993C03E7B4B2}" destId="{D3606A4B-5649-48AA-85E6-DBAE22F98228}" srcOrd="2" destOrd="0" presId="urn:microsoft.com/office/officeart/2008/layout/PictureStrips"/>
    <dgm:cxn modelId="{D024F9DB-5447-4BD8-9C99-B07584EC7717}" type="presParOf" srcId="{D3606A4B-5649-48AA-85E6-DBAE22F98228}" destId="{A517EEF3-B3E7-4B75-90D3-9E6EA0B40536}" srcOrd="0" destOrd="0" presId="urn:microsoft.com/office/officeart/2008/layout/PictureStrips"/>
    <dgm:cxn modelId="{1CDE3B71-D4B0-4B29-903F-94490C91573C}" type="presParOf" srcId="{D3606A4B-5649-48AA-85E6-DBAE22F98228}" destId="{B211040C-80FB-4618-A91C-CC436416256D}" srcOrd="1" destOrd="0" presId="urn:microsoft.com/office/officeart/2008/layout/PictureStrips"/>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35.xml><?xml version="1.0" encoding="utf-8"?>
<dgm:dataModel xmlns:dgm="http://schemas.openxmlformats.org/drawingml/2006/diagram" xmlns:a="http://schemas.openxmlformats.org/drawingml/2006/main">
  <dgm:ptLst>
    <dgm:pt modelId="{C64D4ABC-E509-4FE8-9AFC-74CA32F7CDD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GB"/>
        </a:p>
      </dgm:t>
    </dgm:pt>
    <dgm:pt modelId="{60BABC9E-CE0A-44EC-A7E9-AAD82ECF1DE5}">
      <dgm:prSet custT="1"/>
      <dgm:spPr/>
      <dgm:t>
        <a:bodyPr/>
        <a:lstStyle/>
        <a:p>
          <a:pPr rtl="0"/>
          <a:r>
            <a:rPr lang="en-GB" sz="1800" dirty="0"/>
            <a:t>They present children with </a:t>
          </a:r>
          <a:r>
            <a:rPr lang="en-GB" sz="1800" b="1" dirty="0"/>
            <a:t>basic information </a:t>
          </a:r>
          <a:r>
            <a:rPr lang="en-GB" sz="1800" dirty="0"/>
            <a:t>of a particular situation that may be confusing to them. </a:t>
          </a:r>
        </a:p>
      </dgm:t>
    </dgm:pt>
    <dgm:pt modelId="{FB8B36A4-C5D8-4F7A-B840-10FC77A93444}" type="parTrans" cxnId="{FE2CF53E-504D-4662-A83B-CC44D08E7F40}">
      <dgm:prSet/>
      <dgm:spPr/>
      <dgm:t>
        <a:bodyPr/>
        <a:lstStyle/>
        <a:p>
          <a:endParaRPr lang="en-GB" sz="2000"/>
        </a:p>
      </dgm:t>
    </dgm:pt>
    <dgm:pt modelId="{DAD9B4DD-47BD-44F3-A81E-8203D32CFEFB}" type="sibTrans" cxnId="{FE2CF53E-504D-4662-A83B-CC44D08E7F40}">
      <dgm:prSet/>
      <dgm:spPr/>
      <dgm:t>
        <a:bodyPr/>
        <a:lstStyle/>
        <a:p>
          <a:endParaRPr lang="en-GB" sz="2000"/>
        </a:p>
      </dgm:t>
    </dgm:pt>
    <dgm:pt modelId="{A60121A3-7F8D-43E5-9C7F-A1E444BCB448}">
      <dgm:prSet custT="1"/>
      <dgm:spPr/>
      <dgm:t>
        <a:bodyPr/>
        <a:lstStyle/>
        <a:p>
          <a:pPr rtl="0"/>
          <a:r>
            <a:rPr lang="en-GB" sz="1800" dirty="0"/>
            <a:t>They use </a:t>
          </a:r>
          <a:r>
            <a:rPr lang="en-GB" sz="1800" b="1" dirty="0"/>
            <a:t>visual learning strategies </a:t>
          </a:r>
          <a:r>
            <a:rPr lang="en-GB" sz="1800" dirty="0"/>
            <a:t>which are beneficial to those with learning disabilities or prefer visual stimuli. </a:t>
          </a:r>
        </a:p>
      </dgm:t>
    </dgm:pt>
    <dgm:pt modelId="{F3950025-DA54-4AF3-8CAE-2330B1C0CA56}" type="parTrans" cxnId="{99E218F9-F544-4184-963C-31FB6DB17D4D}">
      <dgm:prSet/>
      <dgm:spPr/>
      <dgm:t>
        <a:bodyPr/>
        <a:lstStyle/>
        <a:p>
          <a:endParaRPr lang="en-GB" sz="2000"/>
        </a:p>
      </dgm:t>
    </dgm:pt>
    <dgm:pt modelId="{33B1722E-C043-426B-9B8B-AA9A1F0D85AF}" type="sibTrans" cxnId="{99E218F9-F544-4184-963C-31FB6DB17D4D}">
      <dgm:prSet/>
      <dgm:spPr/>
      <dgm:t>
        <a:bodyPr/>
        <a:lstStyle/>
        <a:p>
          <a:endParaRPr lang="en-GB" sz="2000"/>
        </a:p>
      </dgm:t>
    </dgm:pt>
    <dgm:pt modelId="{706FF39F-5CE7-492B-8860-8D35F329A9EA}">
      <dgm:prSet custT="1"/>
      <dgm:spPr/>
      <dgm:t>
        <a:bodyPr/>
        <a:lstStyle/>
        <a:p>
          <a:pPr rtl="0"/>
          <a:r>
            <a:rPr lang="en-GB" sz="1800" b="1" dirty="0"/>
            <a:t>Easy to implement </a:t>
          </a:r>
          <a:r>
            <a:rPr lang="en-GB" sz="1800" dirty="0"/>
            <a:t>within the classroom as they do not require special training. </a:t>
          </a:r>
        </a:p>
      </dgm:t>
    </dgm:pt>
    <dgm:pt modelId="{E16E9EFD-6D23-4BB5-8CFB-57069F584A57}" type="parTrans" cxnId="{44404F61-5EB4-4ACD-AE95-DB35F9989761}">
      <dgm:prSet/>
      <dgm:spPr/>
      <dgm:t>
        <a:bodyPr/>
        <a:lstStyle/>
        <a:p>
          <a:endParaRPr lang="en-GB" sz="2000"/>
        </a:p>
      </dgm:t>
    </dgm:pt>
    <dgm:pt modelId="{0B75737F-7C07-4144-AD61-F466FDF7E3F2}" type="sibTrans" cxnId="{44404F61-5EB4-4ACD-AE95-DB35F9989761}">
      <dgm:prSet/>
      <dgm:spPr/>
      <dgm:t>
        <a:bodyPr/>
        <a:lstStyle/>
        <a:p>
          <a:endParaRPr lang="en-GB" sz="2000"/>
        </a:p>
      </dgm:t>
    </dgm:pt>
    <dgm:pt modelId="{25CBF39C-EBB2-4F59-A784-15AD9685D9AB}">
      <dgm:prSet custT="1"/>
      <dgm:spPr/>
      <dgm:t>
        <a:bodyPr/>
        <a:lstStyle/>
        <a:p>
          <a:pPr rtl="0"/>
          <a:r>
            <a:rPr lang="en-GB" sz="1800" dirty="0"/>
            <a:t>They can be implemented into their </a:t>
          </a:r>
          <a:r>
            <a:rPr lang="en-GB" sz="1800" b="1" dirty="0"/>
            <a:t>daily routine </a:t>
          </a:r>
          <a:r>
            <a:rPr lang="en-GB" sz="1800" dirty="0"/>
            <a:t>without disruption to the schedule or curriculum.</a:t>
          </a:r>
        </a:p>
      </dgm:t>
    </dgm:pt>
    <dgm:pt modelId="{13E5F53B-C4BF-4A85-B1DC-496B287F3CA6}" type="parTrans" cxnId="{BC9CC19A-B93C-45C3-AA81-1045A0CDDA3F}">
      <dgm:prSet/>
      <dgm:spPr/>
      <dgm:t>
        <a:bodyPr/>
        <a:lstStyle/>
        <a:p>
          <a:endParaRPr lang="en-GB" sz="2000"/>
        </a:p>
      </dgm:t>
    </dgm:pt>
    <dgm:pt modelId="{3E35F6B9-656F-415B-A64E-56494B71783F}" type="sibTrans" cxnId="{BC9CC19A-B93C-45C3-AA81-1045A0CDDA3F}">
      <dgm:prSet/>
      <dgm:spPr/>
      <dgm:t>
        <a:bodyPr/>
        <a:lstStyle/>
        <a:p>
          <a:endParaRPr lang="en-GB" sz="2000"/>
        </a:p>
      </dgm:t>
    </dgm:pt>
    <dgm:pt modelId="{11E78516-BE4D-49DD-92A5-CC19B1EEAF51}">
      <dgm:prSet custT="1"/>
      <dgm:spPr/>
      <dgm:t>
        <a:bodyPr/>
        <a:lstStyle/>
        <a:p>
          <a:pPr rtl="0"/>
          <a:r>
            <a:rPr lang="en-GB" sz="1800" dirty="0"/>
            <a:t>Each SS </a:t>
          </a:r>
          <a:r>
            <a:rPr lang="en-GB" sz="1800" b="1" dirty="0"/>
            <a:t>is individualised with the child’s interests, perspective and problem in mind </a:t>
          </a:r>
          <a:r>
            <a:rPr lang="en-GB" sz="1800" dirty="0"/>
            <a:t>which makes it successful in a variety of settings covering a range of different behaviours. </a:t>
          </a:r>
        </a:p>
      </dgm:t>
    </dgm:pt>
    <dgm:pt modelId="{CD50259A-F974-4EB7-9C6C-18DF987F7C72}" type="parTrans" cxnId="{942EA498-6D77-4780-952D-9C04AAB873E0}">
      <dgm:prSet/>
      <dgm:spPr/>
      <dgm:t>
        <a:bodyPr/>
        <a:lstStyle/>
        <a:p>
          <a:endParaRPr lang="en-GB" sz="2000"/>
        </a:p>
      </dgm:t>
    </dgm:pt>
    <dgm:pt modelId="{6AA36CB6-6404-4AC3-84E2-8DBE05C2BE75}" type="sibTrans" cxnId="{942EA498-6D77-4780-952D-9C04AAB873E0}">
      <dgm:prSet/>
      <dgm:spPr/>
      <dgm:t>
        <a:bodyPr/>
        <a:lstStyle/>
        <a:p>
          <a:endParaRPr lang="en-GB" sz="2000"/>
        </a:p>
      </dgm:t>
    </dgm:pt>
    <dgm:pt modelId="{547D0F10-9D52-42EE-A5EF-D8EE1F01D97B}" type="pres">
      <dgm:prSet presAssocID="{C64D4ABC-E509-4FE8-9AFC-74CA32F7CDD0}" presName="vert0" presStyleCnt="0">
        <dgm:presLayoutVars>
          <dgm:dir/>
          <dgm:animOne val="branch"/>
          <dgm:animLvl val="lvl"/>
        </dgm:presLayoutVars>
      </dgm:prSet>
      <dgm:spPr/>
    </dgm:pt>
    <dgm:pt modelId="{041AC70D-42B5-4698-9553-D92B57F62734}" type="pres">
      <dgm:prSet presAssocID="{60BABC9E-CE0A-44EC-A7E9-AAD82ECF1DE5}" presName="thickLine" presStyleLbl="alignNode1" presStyleIdx="0" presStyleCnt="5"/>
      <dgm:spPr/>
    </dgm:pt>
    <dgm:pt modelId="{44723DD7-5A50-4936-9DB9-3D69FB332276}" type="pres">
      <dgm:prSet presAssocID="{60BABC9E-CE0A-44EC-A7E9-AAD82ECF1DE5}" presName="horz1" presStyleCnt="0"/>
      <dgm:spPr/>
    </dgm:pt>
    <dgm:pt modelId="{2B52954F-D3A7-4736-90B3-C30A9CEBD14F}" type="pres">
      <dgm:prSet presAssocID="{60BABC9E-CE0A-44EC-A7E9-AAD82ECF1DE5}" presName="tx1" presStyleLbl="revTx" presStyleIdx="0" presStyleCnt="5"/>
      <dgm:spPr/>
    </dgm:pt>
    <dgm:pt modelId="{C60A0A35-8D52-4877-9380-78CA4164F325}" type="pres">
      <dgm:prSet presAssocID="{60BABC9E-CE0A-44EC-A7E9-AAD82ECF1DE5}" presName="vert1" presStyleCnt="0"/>
      <dgm:spPr/>
    </dgm:pt>
    <dgm:pt modelId="{0630D75C-3A87-4CD8-9C36-904B3CE5721C}" type="pres">
      <dgm:prSet presAssocID="{A60121A3-7F8D-43E5-9C7F-A1E444BCB448}" presName="thickLine" presStyleLbl="alignNode1" presStyleIdx="1" presStyleCnt="5"/>
      <dgm:spPr/>
    </dgm:pt>
    <dgm:pt modelId="{E85834A2-1DD3-4878-AE00-26E82766D4AF}" type="pres">
      <dgm:prSet presAssocID="{A60121A3-7F8D-43E5-9C7F-A1E444BCB448}" presName="horz1" presStyleCnt="0"/>
      <dgm:spPr/>
    </dgm:pt>
    <dgm:pt modelId="{4B105381-D4FA-48B2-8F34-1B059B43D166}" type="pres">
      <dgm:prSet presAssocID="{A60121A3-7F8D-43E5-9C7F-A1E444BCB448}" presName="tx1" presStyleLbl="revTx" presStyleIdx="1" presStyleCnt="5"/>
      <dgm:spPr/>
    </dgm:pt>
    <dgm:pt modelId="{916AB1EB-0D32-4F05-9E61-6435F6307FE6}" type="pres">
      <dgm:prSet presAssocID="{A60121A3-7F8D-43E5-9C7F-A1E444BCB448}" presName="vert1" presStyleCnt="0"/>
      <dgm:spPr/>
    </dgm:pt>
    <dgm:pt modelId="{68000FCA-3B00-4BDB-BBD6-D08B817ABF85}" type="pres">
      <dgm:prSet presAssocID="{706FF39F-5CE7-492B-8860-8D35F329A9EA}" presName="thickLine" presStyleLbl="alignNode1" presStyleIdx="2" presStyleCnt="5"/>
      <dgm:spPr/>
    </dgm:pt>
    <dgm:pt modelId="{78E94338-A350-4D26-8672-B36D9DF627D0}" type="pres">
      <dgm:prSet presAssocID="{706FF39F-5CE7-492B-8860-8D35F329A9EA}" presName="horz1" presStyleCnt="0"/>
      <dgm:spPr/>
    </dgm:pt>
    <dgm:pt modelId="{403D288B-12D3-4C0A-A874-CF181FB4D6AC}" type="pres">
      <dgm:prSet presAssocID="{706FF39F-5CE7-492B-8860-8D35F329A9EA}" presName="tx1" presStyleLbl="revTx" presStyleIdx="2" presStyleCnt="5"/>
      <dgm:spPr/>
    </dgm:pt>
    <dgm:pt modelId="{4BF2A744-C730-4798-A173-DE50E012850C}" type="pres">
      <dgm:prSet presAssocID="{706FF39F-5CE7-492B-8860-8D35F329A9EA}" presName="vert1" presStyleCnt="0"/>
      <dgm:spPr/>
    </dgm:pt>
    <dgm:pt modelId="{52AC66F3-A9CC-473D-825A-A65604F27A40}" type="pres">
      <dgm:prSet presAssocID="{25CBF39C-EBB2-4F59-A784-15AD9685D9AB}" presName="thickLine" presStyleLbl="alignNode1" presStyleIdx="3" presStyleCnt="5"/>
      <dgm:spPr/>
    </dgm:pt>
    <dgm:pt modelId="{13346F40-EB3D-4F0C-A7DF-C889EDFAD0CC}" type="pres">
      <dgm:prSet presAssocID="{25CBF39C-EBB2-4F59-A784-15AD9685D9AB}" presName="horz1" presStyleCnt="0"/>
      <dgm:spPr/>
    </dgm:pt>
    <dgm:pt modelId="{A29F2088-9DEB-4721-8B32-22A8105AD7AD}" type="pres">
      <dgm:prSet presAssocID="{25CBF39C-EBB2-4F59-A784-15AD9685D9AB}" presName="tx1" presStyleLbl="revTx" presStyleIdx="3" presStyleCnt="5"/>
      <dgm:spPr/>
    </dgm:pt>
    <dgm:pt modelId="{12607902-FEE0-445A-B415-E3221C5B5D89}" type="pres">
      <dgm:prSet presAssocID="{25CBF39C-EBB2-4F59-A784-15AD9685D9AB}" presName="vert1" presStyleCnt="0"/>
      <dgm:spPr/>
    </dgm:pt>
    <dgm:pt modelId="{D49623DA-E07A-4EB2-9C7F-D2A86786D152}" type="pres">
      <dgm:prSet presAssocID="{11E78516-BE4D-49DD-92A5-CC19B1EEAF51}" presName="thickLine" presStyleLbl="alignNode1" presStyleIdx="4" presStyleCnt="5"/>
      <dgm:spPr/>
    </dgm:pt>
    <dgm:pt modelId="{6DEB781E-8BD3-4D57-A382-886293643EFC}" type="pres">
      <dgm:prSet presAssocID="{11E78516-BE4D-49DD-92A5-CC19B1EEAF51}" presName="horz1" presStyleCnt="0"/>
      <dgm:spPr/>
    </dgm:pt>
    <dgm:pt modelId="{4B45F240-2AAD-47B8-AECC-39B80D577C7C}" type="pres">
      <dgm:prSet presAssocID="{11E78516-BE4D-49DD-92A5-CC19B1EEAF51}" presName="tx1" presStyleLbl="revTx" presStyleIdx="4" presStyleCnt="5"/>
      <dgm:spPr/>
    </dgm:pt>
    <dgm:pt modelId="{F3005ABA-C4E0-4FAB-B0FE-80B104F9E27D}" type="pres">
      <dgm:prSet presAssocID="{11E78516-BE4D-49DD-92A5-CC19B1EEAF51}" presName="vert1" presStyleCnt="0"/>
      <dgm:spPr/>
    </dgm:pt>
  </dgm:ptLst>
  <dgm:cxnLst>
    <dgm:cxn modelId="{FE2CF53E-504D-4662-A83B-CC44D08E7F40}" srcId="{C64D4ABC-E509-4FE8-9AFC-74CA32F7CDD0}" destId="{60BABC9E-CE0A-44EC-A7E9-AAD82ECF1DE5}" srcOrd="0" destOrd="0" parTransId="{FB8B36A4-C5D8-4F7A-B840-10FC77A93444}" sibTransId="{DAD9B4DD-47BD-44F3-A81E-8203D32CFEFB}"/>
    <dgm:cxn modelId="{44404F61-5EB4-4ACD-AE95-DB35F9989761}" srcId="{C64D4ABC-E509-4FE8-9AFC-74CA32F7CDD0}" destId="{706FF39F-5CE7-492B-8860-8D35F329A9EA}" srcOrd="2" destOrd="0" parTransId="{E16E9EFD-6D23-4BB5-8CFB-57069F584A57}" sibTransId="{0B75737F-7C07-4144-AD61-F466FDF7E3F2}"/>
    <dgm:cxn modelId="{59461243-BB4C-443F-9300-876C720DCE83}" type="presOf" srcId="{C64D4ABC-E509-4FE8-9AFC-74CA32F7CDD0}" destId="{547D0F10-9D52-42EE-A5EF-D8EE1F01D97B}" srcOrd="0" destOrd="0" presId="urn:microsoft.com/office/officeart/2008/layout/LinedList"/>
    <dgm:cxn modelId="{279D6681-7F78-42CD-92AB-075DD6DFD0B7}" type="presOf" srcId="{706FF39F-5CE7-492B-8860-8D35F329A9EA}" destId="{403D288B-12D3-4C0A-A874-CF181FB4D6AC}" srcOrd="0" destOrd="0" presId="urn:microsoft.com/office/officeart/2008/layout/LinedList"/>
    <dgm:cxn modelId="{97CE828C-6AC9-422C-8DBF-2AE7A183BBF1}" type="presOf" srcId="{A60121A3-7F8D-43E5-9C7F-A1E444BCB448}" destId="{4B105381-D4FA-48B2-8F34-1B059B43D166}" srcOrd="0" destOrd="0" presId="urn:microsoft.com/office/officeart/2008/layout/LinedList"/>
    <dgm:cxn modelId="{989DEE90-7827-48F0-A919-EC74C370280E}" type="presOf" srcId="{25CBF39C-EBB2-4F59-A784-15AD9685D9AB}" destId="{A29F2088-9DEB-4721-8B32-22A8105AD7AD}" srcOrd="0" destOrd="0" presId="urn:microsoft.com/office/officeart/2008/layout/LinedList"/>
    <dgm:cxn modelId="{942EA498-6D77-4780-952D-9C04AAB873E0}" srcId="{C64D4ABC-E509-4FE8-9AFC-74CA32F7CDD0}" destId="{11E78516-BE4D-49DD-92A5-CC19B1EEAF51}" srcOrd="4" destOrd="0" parTransId="{CD50259A-F974-4EB7-9C6C-18DF987F7C72}" sibTransId="{6AA36CB6-6404-4AC3-84E2-8DBE05C2BE75}"/>
    <dgm:cxn modelId="{BC9CC19A-B93C-45C3-AA81-1045A0CDDA3F}" srcId="{C64D4ABC-E509-4FE8-9AFC-74CA32F7CDD0}" destId="{25CBF39C-EBB2-4F59-A784-15AD9685D9AB}" srcOrd="3" destOrd="0" parTransId="{13E5F53B-C4BF-4A85-B1DC-496B287F3CA6}" sibTransId="{3E35F6B9-656F-415B-A64E-56494B71783F}"/>
    <dgm:cxn modelId="{2FBBD6B3-8A51-4657-B2BE-A6DDFB8CE6B0}" type="presOf" srcId="{60BABC9E-CE0A-44EC-A7E9-AAD82ECF1DE5}" destId="{2B52954F-D3A7-4736-90B3-C30A9CEBD14F}" srcOrd="0" destOrd="0" presId="urn:microsoft.com/office/officeart/2008/layout/LinedList"/>
    <dgm:cxn modelId="{73589BB6-8E3B-41AD-A36C-20A960833109}" type="presOf" srcId="{11E78516-BE4D-49DD-92A5-CC19B1EEAF51}" destId="{4B45F240-2AAD-47B8-AECC-39B80D577C7C}" srcOrd="0" destOrd="0" presId="urn:microsoft.com/office/officeart/2008/layout/LinedList"/>
    <dgm:cxn modelId="{99E218F9-F544-4184-963C-31FB6DB17D4D}" srcId="{C64D4ABC-E509-4FE8-9AFC-74CA32F7CDD0}" destId="{A60121A3-7F8D-43E5-9C7F-A1E444BCB448}" srcOrd="1" destOrd="0" parTransId="{F3950025-DA54-4AF3-8CAE-2330B1C0CA56}" sibTransId="{33B1722E-C043-426B-9B8B-AA9A1F0D85AF}"/>
    <dgm:cxn modelId="{044FD1CB-22D4-45FF-9692-D2A3425D2D5E}" type="presParOf" srcId="{547D0F10-9D52-42EE-A5EF-D8EE1F01D97B}" destId="{041AC70D-42B5-4698-9553-D92B57F62734}" srcOrd="0" destOrd="0" presId="urn:microsoft.com/office/officeart/2008/layout/LinedList"/>
    <dgm:cxn modelId="{93EE2B76-2F83-46CF-B9D4-CB41F6805EFF}" type="presParOf" srcId="{547D0F10-9D52-42EE-A5EF-D8EE1F01D97B}" destId="{44723DD7-5A50-4936-9DB9-3D69FB332276}" srcOrd="1" destOrd="0" presId="urn:microsoft.com/office/officeart/2008/layout/LinedList"/>
    <dgm:cxn modelId="{39006BC6-BBA0-44F0-9BCB-FC2AE2DF0287}" type="presParOf" srcId="{44723DD7-5A50-4936-9DB9-3D69FB332276}" destId="{2B52954F-D3A7-4736-90B3-C30A9CEBD14F}" srcOrd="0" destOrd="0" presId="urn:microsoft.com/office/officeart/2008/layout/LinedList"/>
    <dgm:cxn modelId="{0F4BCA38-BC8C-4714-9D80-A163BA5427EA}" type="presParOf" srcId="{44723DD7-5A50-4936-9DB9-3D69FB332276}" destId="{C60A0A35-8D52-4877-9380-78CA4164F325}" srcOrd="1" destOrd="0" presId="urn:microsoft.com/office/officeart/2008/layout/LinedList"/>
    <dgm:cxn modelId="{6050843E-8819-4698-A258-C7B5DC2F8E9C}" type="presParOf" srcId="{547D0F10-9D52-42EE-A5EF-D8EE1F01D97B}" destId="{0630D75C-3A87-4CD8-9C36-904B3CE5721C}" srcOrd="2" destOrd="0" presId="urn:microsoft.com/office/officeart/2008/layout/LinedList"/>
    <dgm:cxn modelId="{B3361F48-078E-4E82-A7CD-41F51435C061}" type="presParOf" srcId="{547D0F10-9D52-42EE-A5EF-D8EE1F01D97B}" destId="{E85834A2-1DD3-4878-AE00-26E82766D4AF}" srcOrd="3" destOrd="0" presId="urn:microsoft.com/office/officeart/2008/layout/LinedList"/>
    <dgm:cxn modelId="{1815FA14-8BD7-4F4F-BC13-B112282658BA}" type="presParOf" srcId="{E85834A2-1DD3-4878-AE00-26E82766D4AF}" destId="{4B105381-D4FA-48B2-8F34-1B059B43D166}" srcOrd="0" destOrd="0" presId="urn:microsoft.com/office/officeart/2008/layout/LinedList"/>
    <dgm:cxn modelId="{6F04F7A7-33A1-41F8-A6C3-3136F01FE746}" type="presParOf" srcId="{E85834A2-1DD3-4878-AE00-26E82766D4AF}" destId="{916AB1EB-0D32-4F05-9E61-6435F6307FE6}" srcOrd="1" destOrd="0" presId="urn:microsoft.com/office/officeart/2008/layout/LinedList"/>
    <dgm:cxn modelId="{67BE455C-097E-46CF-9305-0924E3ED38FC}" type="presParOf" srcId="{547D0F10-9D52-42EE-A5EF-D8EE1F01D97B}" destId="{68000FCA-3B00-4BDB-BBD6-D08B817ABF85}" srcOrd="4" destOrd="0" presId="urn:microsoft.com/office/officeart/2008/layout/LinedList"/>
    <dgm:cxn modelId="{D7FC7604-FF5C-4E84-880B-DF15DC3E1B56}" type="presParOf" srcId="{547D0F10-9D52-42EE-A5EF-D8EE1F01D97B}" destId="{78E94338-A350-4D26-8672-B36D9DF627D0}" srcOrd="5" destOrd="0" presId="urn:microsoft.com/office/officeart/2008/layout/LinedList"/>
    <dgm:cxn modelId="{65BA82CA-6330-4600-90DA-FFBC865BF685}" type="presParOf" srcId="{78E94338-A350-4D26-8672-B36D9DF627D0}" destId="{403D288B-12D3-4C0A-A874-CF181FB4D6AC}" srcOrd="0" destOrd="0" presId="urn:microsoft.com/office/officeart/2008/layout/LinedList"/>
    <dgm:cxn modelId="{09981035-6019-49A1-95DE-AC518E12A1BE}" type="presParOf" srcId="{78E94338-A350-4D26-8672-B36D9DF627D0}" destId="{4BF2A744-C730-4798-A173-DE50E012850C}" srcOrd="1" destOrd="0" presId="urn:microsoft.com/office/officeart/2008/layout/LinedList"/>
    <dgm:cxn modelId="{E1E62BD1-A7A0-41F2-90CD-EA1828D917CE}" type="presParOf" srcId="{547D0F10-9D52-42EE-A5EF-D8EE1F01D97B}" destId="{52AC66F3-A9CC-473D-825A-A65604F27A40}" srcOrd="6" destOrd="0" presId="urn:microsoft.com/office/officeart/2008/layout/LinedList"/>
    <dgm:cxn modelId="{AD4132E1-EE4C-462D-8835-65FF95510A1F}" type="presParOf" srcId="{547D0F10-9D52-42EE-A5EF-D8EE1F01D97B}" destId="{13346F40-EB3D-4F0C-A7DF-C889EDFAD0CC}" srcOrd="7" destOrd="0" presId="urn:microsoft.com/office/officeart/2008/layout/LinedList"/>
    <dgm:cxn modelId="{5D32819C-BED0-4BEA-8E2C-CC2B8A1F98FF}" type="presParOf" srcId="{13346F40-EB3D-4F0C-A7DF-C889EDFAD0CC}" destId="{A29F2088-9DEB-4721-8B32-22A8105AD7AD}" srcOrd="0" destOrd="0" presId="urn:microsoft.com/office/officeart/2008/layout/LinedList"/>
    <dgm:cxn modelId="{B18EF0E7-01C9-436D-8458-9701718E2322}" type="presParOf" srcId="{13346F40-EB3D-4F0C-A7DF-C889EDFAD0CC}" destId="{12607902-FEE0-445A-B415-E3221C5B5D89}" srcOrd="1" destOrd="0" presId="urn:microsoft.com/office/officeart/2008/layout/LinedList"/>
    <dgm:cxn modelId="{D5687FE3-24D9-48EA-AA1B-AC67A3DCB83D}" type="presParOf" srcId="{547D0F10-9D52-42EE-A5EF-D8EE1F01D97B}" destId="{D49623DA-E07A-4EB2-9C7F-D2A86786D152}" srcOrd="8" destOrd="0" presId="urn:microsoft.com/office/officeart/2008/layout/LinedList"/>
    <dgm:cxn modelId="{58908073-151B-4F5F-A140-00631EE4F4C3}" type="presParOf" srcId="{547D0F10-9D52-42EE-A5EF-D8EE1F01D97B}" destId="{6DEB781E-8BD3-4D57-A382-886293643EFC}" srcOrd="9" destOrd="0" presId="urn:microsoft.com/office/officeart/2008/layout/LinedList"/>
    <dgm:cxn modelId="{BF0BC4C8-D1B6-4DB7-92A1-AE92ED70393C}" type="presParOf" srcId="{6DEB781E-8BD3-4D57-A382-886293643EFC}" destId="{4B45F240-2AAD-47B8-AECC-39B80D577C7C}" srcOrd="0" destOrd="0" presId="urn:microsoft.com/office/officeart/2008/layout/LinedList"/>
    <dgm:cxn modelId="{77284C71-1557-4177-AB0C-46BED0310765}" type="presParOf" srcId="{6DEB781E-8BD3-4D57-A382-886293643EFC}" destId="{F3005ABA-C4E0-4FAB-B0FE-80B104F9E27D}"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99A5D2-9991-4835-BE88-22F214EC4DCB}">
      <dsp:nvSpPr>
        <dsp:cNvPr id="0" name=""/>
        <dsp:cNvSpPr/>
      </dsp:nvSpPr>
      <dsp:spPr>
        <a:xfrm>
          <a:off x="0" y="118006"/>
          <a:ext cx="3888432" cy="15912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Children who are not prepared (or are unable) to conform have to accept the consequences, such as sanctions or punishments for unacceptable behaviour. </a:t>
          </a:r>
        </a:p>
      </dsp:txBody>
      <dsp:txXfrm>
        <a:off x="77676" y="195682"/>
        <a:ext cx="3733080" cy="1435848"/>
      </dsp:txXfrm>
    </dsp:sp>
    <dsp:sp modelId="{7E872774-7D43-4D94-B7F3-B0BBA7DB553F}">
      <dsp:nvSpPr>
        <dsp:cNvPr id="0" name=""/>
        <dsp:cNvSpPr/>
      </dsp:nvSpPr>
      <dsp:spPr>
        <a:xfrm>
          <a:off x="0" y="1800200"/>
          <a:ext cx="3888432" cy="1591200"/>
        </a:xfrm>
        <a:prstGeom prst="roundRect">
          <a:avLst/>
        </a:prstGeom>
        <a:solidFill>
          <a:schemeClr val="accent4">
            <a:hueOff val="3742489"/>
            <a:satOff val="-20694"/>
            <a:lumOff val="-176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Learning about behaviour always takes place within a social context.</a:t>
          </a:r>
        </a:p>
      </dsp:txBody>
      <dsp:txXfrm>
        <a:off x="77676" y="1877876"/>
        <a:ext cx="3733080" cy="1435848"/>
      </dsp:txXfrm>
    </dsp:sp>
    <dsp:sp modelId="{8D2FEEF4-D06B-4D54-944F-F01D1ABAA407}">
      <dsp:nvSpPr>
        <dsp:cNvPr id="0" name=""/>
        <dsp:cNvSpPr/>
      </dsp:nvSpPr>
      <dsp:spPr>
        <a:xfrm>
          <a:off x="0" y="3415607"/>
          <a:ext cx="3888432" cy="1591200"/>
        </a:xfrm>
        <a:prstGeom prst="roundRect">
          <a:avLst/>
        </a:prstGeom>
        <a:solidFill>
          <a:schemeClr val="accent4">
            <a:hueOff val="7484979"/>
            <a:satOff val="-41387"/>
            <a:lumOff val="-352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t>Certain types of behaviour may be acceptable in one context, but not in another.</a:t>
          </a:r>
        </a:p>
      </dsp:txBody>
      <dsp:txXfrm>
        <a:off x="77676" y="3493283"/>
        <a:ext cx="3733080" cy="143584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A3FB03-8D60-454B-9FB2-BED0E313F8AD}">
      <dsp:nvSpPr>
        <dsp:cNvPr id="0" name=""/>
        <dsp:cNvSpPr/>
      </dsp:nvSpPr>
      <dsp:spPr>
        <a:xfrm>
          <a:off x="3015480" y="2524"/>
          <a:ext cx="2411559" cy="15675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Different rules apply in school because adults must consider the needs of all pupils.</a:t>
          </a:r>
        </a:p>
      </dsp:txBody>
      <dsp:txXfrm>
        <a:off x="3092000" y="79044"/>
        <a:ext cx="2258519" cy="1414473"/>
      </dsp:txXfrm>
    </dsp:sp>
    <dsp:sp modelId="{30C010B1-7E6A-4E6B-BC3A-7E8AF89CAF19}">
      <dsp:nvSpPr>
        <dsp:cNvPr id="0" name=""/>
        <dsp:cNvSpPr/>
      </dsp:nvSpPr>
      <dsp:spPr>
        <a:xfrm>
          <a:off x="2131456" y="786281"/>
          <a:ext cx="4179606" cy="4179606"/>
        </a:xfrm>
        <a:custGeom>
          <a:avLst/>
          <a:gdLst/>
          <a:ahLst/>
          <a:cxnLst/>
          <a:rect l="0" t="0" r="0" b="0"/>
          <a:pathLst>
            <a:path>
              <a:moveTo>
                <a:pt x="3618986" y="665417"/>
              </a:moveTo>
              <a:arcTo wR="2089803" hR="2089803" stAng="19021925" swAng="2301176"/>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E5D771E4-1746-4462-8360-5B991433A98F}">
      <dsp:nvSpPr>
        <dsp:cNvPr id="0" name=""/>
        <dsp:cNvSpPr/>
      </dsp:nvSpPr>
      <dsp:spPr>
        <a:xfrm>
          <a:off x="4825302" y="3137229"/>
          <a:ext cx="2411559" cy="15675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t>Loud boisterous behaviour is acceptable in the playground, but not in the classroom.</a:t>
          </a:r>
        </a:p>
      </dsp:txBody>
      <dsp:txXfrm>
        <a:off x="4901822" y="3213749"/>
        <a:ext cx="2258519" cy="1414473"/>
      </dsp:txXfrm>
    </dsp:sp>
    <dsp:sp modelId="{F3DA3D2E-B3FB-4B4D-958B-E24894D3F0A2}">
      <dsp:nvSpPr>
        <dsp:cNvPr id="0" name=""/>
        <dsp:cNvSpPr/>
      </dsp:nvSpPr>
      <dsp:spPr>
        <a:xfrm>
          <a:off x="2131456" y="786281"/>
          <a:ext cx="4179606" cy="4179606"/>
        </a:xfrm>
        <a:custGeom>
          <a:avLst/>
          <a:gdLst/>
          <a:ahLst/>
          <a:cxnLst/>
          <a:rect l="0" t="0" r="0" b="0"/>
          <a:pathLst>
            <a:path>
              <a:moveTo>
                <a:pt x="2730617" y="4078932"/>
              </a:moveTo>
              <a:arcTo wR="2089803" hR="2089803" stAng="4328594" swAng="2142813"/>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 modelId="{98666ED3-4A68-4A52-AB54-84539AEA2B0B}">
      <dsp:nvSpPr>
        <dsp:cNvPr id="0" name=""/>
        <dsp:cNvSpPr/>
      </dsp:nvSpPr>
      <dsp:spPr>
        <a:xfrm>
          <a:off x="1205657" y="3137229"/>
          <a:ext cx="2411559" cy="1567513"/>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Conforming brings limitations to pupils’ behaviour – following rules and participating in all national curriculum areas even those they do not like.</a:t>
          </a:r>
        </a:p>
      </dsp:txBody>
      <dsp:txXfrm>
        <a:off x="1282177" y="3213749"/>
        <a:ext cx="2258519" cy="1414473"/>
      </dsp:txXfrm>
    </dsp:sp>
    <dsp:sp modelId="{3A832686-2F0A-4B04-9CFD-E8AAAD5D8DF1}">
      <dsp:nvSpPr>
        <dsp:cNvPr id="0" name=""/>
        <dsp:cNvSpPr/>
      </dsp:nvSpPr>
      <dsp:spPr>
        <a:xfrm>
          <a:off x="2131456" y="786281"/>
          <a:ext cx="4179606" cy="4179606"/>
        </a:xfrm>
        <a:custGeom>
          <a:avLst/>
          <a:gdLst/>
          <a:ahLst/>
          <a:cxnLst/>
          <a:rect l="0" t="0" r="0" b="0"/>
          <a:pathLst>
            <a:path>
              <a:moveTo>
                <a:pt x="6775" y="1921658"/>
              </a:moveTo>
              <a:arcTo wR="2089803" hR="2089803" stAng="11076899" swAng="2301176"/>
            </a:path>
          </a:pathLst>
        </a:custGeom>
        <a:noFill/>
        <a:ln w="10000"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91CC1E-FE66-45D7-86D9-C2BC1107C662}">
      <dsp:nvSpPr>
        <dsp:cNvPr id="0" name=""/>
        <dsp:cNvSpPr/>
      </dsp:nvSpPr>
      <dsp:spPr>
        <a:xfrm>
          <a:off x="0" y="72008"/>
          <a:ext cx="3024336" cy="576000"/>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65024" rIns="113792" bIns="65024" numCol="1" spcCol="1270" anchor="ctr" anchorCtr="0">
          <a:noAutofit/>
        </a:bodyPr>
        <a:lstStyle/>
        <a:p>
          <a:pPr marL="0" lvl="0" indent="0" algn="ctr" defTabSz="711200" rtl="0">
            <a:lnSpc>
              <a:spcPct val="90000"/>
            </a:lnSpc>
            <a:spcBef>
              <a:spcPct val="0"/>
            </a:spcBef>
            <a:spcAft>
              <a:spcPct val="35000"/>
            </a:spcAft>
            <a:buNone/>
          </a:pPr>
          <a:r>
            <a:rPr lang="en-GB" sz="1600" kern="1200" dirty="0"/>
            <a:t>Parents compare their children to others – individuality??</a:t>
          </a:r>
        </a:p>
      </dsp:txBody>
      <dsp:txXfrm>
        <a:off x="0" y="72008"/>
        <a:ext cx="3024336" cy="576000"/>
      </dsp:txXfrm>
    </dsp:sp>
    <dsp:sp modelId="{31400AD8-6A11-4CE6-ACF5-A6C8F23DABBC}">
      <dsp:nvSpPr>
        <dsp:cNvPr id="0" name=""/>
        <dsp:cNvSpPr/>
      </dsp:nvSpPr>
      <dsp:spPr>
        <a:xfrm>
          <a:off x="0" y="604013"/>
          <a:ext cx="3024336" cy="878400"/>
        </a:xfrm>
        <a:prstGeom prst="rect">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809BC-3EC4-45AA-8DA6-08292EA00223}">
      <dsp:nvSpPr>
        <dsp:cNvPr id="0" name=""/>
        <dsp:cNvSpPr/>
      </dsp:nvSpPr>
      <dsp:spPr>
        <a:xfrm>
          <a:off x="1905513" y="945"/>
          <a:ext cx="1697076" cy="84853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8575" tIns="19050" rIns="28575" bIns="19050" numCol="1" spcCol="1270" anchor="ctr" anchorCtr="0">
          <a:noAutofit/>
        </a:bodyPr>
        <a:lstStyle/>
        <a:p>
          <a:pPr marL="0" lvl="0" indent="0" algn="ctr" defTabSz="666750" rtl="0">
            <a:lnSpc>
              <a:spcPct val="90000"/>
            </a:lnSpc>
            <a:spcBef>
              <a:spcPct val="0"/>
            </a:spcBef>
            <a:spcAft>
              <a:spcPct val="35000"/>
            </a:spcAft>
            <a:buNone/>
          </a:pPr>
          <a:r>
            <a:rPr lang="en-GB" sz="1500" kern="1200"/>
            <a:t>Children also observe their parents’ behaviour , which may be:</a:t>
          </a:r>
        </a:p>
      </dsp:txBody>
      <dsp:txXfrm>
        <a:off x="1930366" y="25798"/>
        <a:ext cx="1647370" cy="798832"/>
      </dsp:txXfrm>
    </dsp:sp>
    <dsp:sp modelId="{C21694D3-FF85-4E02-9EBE-2376638E47E1}">
      <dsp:nvSpPr>
        <dsp:cNvPr id="0" name=""/>
        <dsp:cNvSpPr/>
      </dsp:nvSpPr>
      <dsp:spPr>
        <a:xfrm>
          <a:off x="2075221" y="849483"/>
          <a:ext cx="169707" cy="636403"/>
        </a:xfrm>
        <a:custGeom>
          <a:avLst/>
          <a:gdLst/>
          <a:ahLst/>
          <a:cxnLst/>
          <a:rect l="0" t="0" r="0" b="0"/>
          <a:pathLst>
            <a:path>
              <a:moveTo>
                <a:pt x="0" y="0"/>
              </a:moveTo>
              <a:lnTo>
                <a:pt x="0" y="636403"/>
              </a:lnTo>
              <a:lnTo>
                <a:pt x="169707" y="636403"/>
              </a:lnTo>
            </a:path>
          </a:pathLst>
        </a:custGeom>
        <a:noFill/>
        <a:ln w="1905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31106D1-975E-4FC5-996B-643A2FD5A1F3}">
      <dsp:nvSpPr>
        <dsp:cNvPr id="0" name=""/>
        <dsp:cNvSpPr/>
      </dsp:nvSpPr>
      <dsp:spPr>
        <a:xfrm>
          <a:off x="2244928" y="1061618"/>
          <a:ext cx="1357661" cy="848538"/>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Assertive</a:t>
          </a:r>
          <a:r>
            <a:rPr lang="en-GB" sz="1200" kern="1200"/>
            <a:t>: sensitive to their own and other people’s needs</a:t>
          </a:r>
        </a:p>
      </dsp:txBody>
      <dsp:txXfrm>
        <a:off x="2269781" y="1086471"/>
        <a:ext cx="1307955" cy="798832"/>
      </dsp:txXfrm>
    </dsp:sp>
    <dsp:sp modelId="{7D53F8B5-41B2-4C50-8BFF-C60B2F3FEA51}">
      <dsp:nvSpPr>
        <dsp:cNvPr id="0" name=""/>
        <dsp:cNvSpPr/>
      </dsp:nvSpPr>
      <dsp:spPr>
        <a:xfrm>
          <a:off x="2075221" y="849483"/>
          <a:ext cx="169707" cy="1697076"/>
        </a:xfrm>
        <a:custGeom>
          <a:avLst/>
          <a:gdLst/>
          <a:ahLst/>
          <a:cxnLst/>
          <a:rect l="0" t="0" r="0" b="0"/>
          <a:pathLst>
            <a:path>
              <a:moveTo>
                <a:pt x="0" y="0"/>
              </a:moveTo>
              <a:lnTo>
                <a:pt x="0" y="1697076"/>
              </a:lnTo>
              <a:lnTo>
                <a:pt x="169707" y="1697076"/>
              </a:lnTo>
            </a:path>
          </a:pathLst>
        </a:custGeom>
        <a:noFill/>
        <a:ln w="1905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A7A3A73-0D77-4FD3-A418-6FBCB3CC40A8}">
      <dsp:nvSpPr>
        <dsp:cNvPr id="0" name=""/>
        <dsp:cNvSpPr/>
      </dsp:nvSpPr>
      <dsp:spPr>
        <a:xfrm>
          <a:off x="2244928" y="2122291"/>
          <a:ext cx="1357661" cy="848538"/>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4990872"/>
              <a:satOff val="-7727"/>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GB" sz="1200" b="1" kern="1200" dirty="0"/>
            <a:t>Passive</a:t>
          </a:r>
          <a:r>
            <a:rPr lang="en-GB" sz="1200" kern="1200" dirty="0"/>
            <a:t>: too sensitive to other people’s needs so ignores own needs</a:t>
          </a:r>
        </a:p>
      </dsp:txBody>
      <dsp:txXfrm>
        <a:off x="2269781" y="2147144"/>
        <a:ext cx="1307955" cy="798832"/>
      </dsp:txXfrm>
    </dsp:sp>
    <dsp:sp modelId="{81818828-92CC-4CDF-9B0F-EA4E2F148145}">
      <dsp:nvSpPr>
        <dsp:cNvPr id="0" name=""/>
        <dsp:cNvSpPr/>
      </dsp:nvSpPr>
      <dsp:spPr>
        <a:xfrm>
          <a:off x="2075221" y="849483"/>
          <a:ext cx="169707" cy="2757750"/>
        </a:xfrm>
        <a:custGeom>
          <a:avLst/>
          <a:gdLst/>
          <a:ahLst/>
          <a:cxnLst/>
          <a:rect l="0" t="0" r="0" b="0"/>
          <a:pathLst>
            <a:path>
              <a:moveTo>
                <a:pt x="0" y="0"/>
              </a:moveTo>
              <a:lnTo>
                <a:pt x="0" y="2757750"/>
              </a:lnTo>
              <a:lnTo>
                <a:pt x="169707" y="2757750"/>
              </a:lnTo>
            </a:path>
          </a:pathLst>
        </a:custGeom>
        <a:noFill/>
        <a:ln w="19050"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F458C78-3570-4F97-9E90-E10C65228D2D}">
      <dsp:nvSpPr>
        <dsp:cNvPr id="0" name=""/>
        <dsp:cNvSpPr/>
      </dsp:nvSpPr>
      <dsp:spPr>
        <a:xfrm>
          <a:off x="2244928" y="3182964"/>
          <a:ext cx="1357661" cy="848538"/>
        </a:xfrm>
        <a:prstGeom prst="roundRect">
          <a:avLst>
            <a:gd name="adj" fmla="val 10000"/>
          </a:avLst>
        </a:prstGeom>
        <a:solidFill>
          <a:schemeClr val="lt1">
            <a:alpha val="90000"/>
            <a:hueOff val="0"/>
            <a:satOff val="0"/>
            <a:lumOff val="0"/>
            <a:alphaOff val="0"/>
          </a:schemeClr>
        </a:solidFill>
        <a:ln w="19050" cap="flat" cmpd="sng" algn="ctr">
          <a:solidFill>
            <a:schemeClr val="accent5">
              <a:hueOff val="-9981745"/>
              <a:satOff val="-15454"/>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GB" sz="1200" b="1" kern="1200"/>
            <a:t>Aggressive</a:t>
          </a:r>
          <a:r>
            <a:rPr lang="en-GB" sz="1200" kern="1200"/>
            <a:t>: obsessed with own needs so ignores other people’s needs</a:t>
          </a:r>
        </a:p>
      </dsp:txBody>
      <dsp:txXfrm>
        <a:off x="2269781" y="3207817"/>
        <a:ext cx="1307955" cy="79883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7ABBDB-47D7-4B21-AB9C-1D214F2AB87B}">
      <dsp:nvSpPr>
        <dsp:cNvPr id="0" name=""/>
        <dsp:cNvSpPr/>
      </dsp:nvSpPr>
      <dsp:spPr>
        <a:xfrm>
          <a:off x="0" y="59231"/>
          <a:ext cx="3456384" cy="2267460"/>
        </a:xfrm>
        <a:prstGeom prst="roundRect">
          <a:avLst/>
        </a:prstGeom>
        <a:solidFill>
          <a:schemeClr val="accent3">
            <a:shade val="8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t>Parents of children with special needs may be unsure of what to expect from their children in terms of behaviour -over compensate for their child’s needs (over protective, let them get away with unacceptable behaviour)</a:t>
          </a:r>
        </a:p>
      </dsp:txBody>
      <dsp:txXfrm>
        <a:off x="110688" y="169919"/>
        <a:ext cx="3235008" cy="20460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0840BD-A436-4D7F-9162-43649E48B6DB}">
      <dsp:nvSpPr>
        <dsp:cNvPr id="0" name=""/>
        <dsp:cNvSpPr/>
      </dsp:nvSpPr>
      <dsp:spPr>
        <a:xfrm>
          <a:off x="251089" y="0"/>
          <a:ext cx="2845684" cy="1975574"/>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1ED49-4256-4DCC-9507-92411D6B911D}">
      <dsp:nvSpPr>
        <dsp:cNvPr id="0" name=""/>
        <dsp:cNvSpPr/>
      </dsp:nvSpPr>
      <dsp:spPr>
        <a:xfrm>
          <a:off x="73234" y="592672"/>
          <a:ext cx="3201394" cy="790229"/>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dirty="0"/>
            <a:t>Expectations for behaviour based on perceptions of their own childhood and their parents’ attitudes to behaviour. </a:t>
          </a:r>
        </a:p>
      </dsp:txBody>
      <dsp:txXfrm>
        <a:off x="111810" y="631248"/>
        <a:ext cx="3124242" cy="71307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B6194-FEA6-46EE-8062-F194778F0779}">
      <dsp:nvSpPr>
        <dsp:cNvPr id="0" name=""/>
        <dsp:cNvSpPr/>
      </dsp:nvSpPr>
      <dsp:spPr>
        <a:xfrm>
          <a:off x="1935295" y="663413"/>
          <a:ext cx="4421466" cy="4421466"/>
        </a:xfrm>
        <a:prstGeom prst="blockArc">
          <a:avLst>
            <a:gd name="adj1" fmla="val 11880000"/>
            <a:gd name="adj2" fmla="val 16200000"/>
            <a:gd name="adj3" fmla="val 4643"/>
          </a:avLst>
        </a:prstGeom>
        <a:solidFill>
          <a:schemeClr val="accent5">
            <a:hueOff val="-9981745"/>
            <a:satOff val="-15454"/>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5446799-DA21-40B2-B244-AFCFE810D1CF}">
      <dsp:nvSpPr>
        <dsp:cNvPr id="0" name=""/>
        <dsp:cNvSpPr/>
      </dsp:nvSpPr>
      <dsp:spPr>
        <a:xfrm>
          <a:off x="1935295" y="663413"/>
          <a:ext cx="4421466" cy="4421466"/>
        </a:xfrm>
        <a:prstGeom prst="blockArc">
          <a:avLst>
            <a:gd name="adj1" fmla="val 7560000"/>
            <a:gd name="adj2" fmla="val 11880000"/>
            <a:gd name="adj3" fmla="val 4643"/>
          </a:avLst>
        </a:prstGeom>
        <a:solidFill>
          <a:schemeClr val="accent5">
            <a:hueOff val="-7486308"/>
            <a:satOff val="-11591"/>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0934F3F-92A6-406C-8234-E197BEBB4554}">
      <dsp:nvSpPr>
        <dsp:cNvPr id="0" name=""/>
        <dsp:cNvSpPr/>
      </dsp:nvSpPr>
      <dsp:spPr>
        <a:xfrm>
          <a:off x="1935295" y="663413"/>
          <a:ext cx="4421466" cy="4421466"/>
        </a:xfrm>
        <a:prstGeom prst="blockArc">
          <a:avLst>
            <a:gd name="adj1" fmla="val 3240000"/>
            <a:gd name="adj2" fmla="val 7560000"/>
            <a:gd name="adj3" fmla="val 4643"/>
          </a:avLst>
        </a:prstGeom>
        <a:solidFill>
          <a:schemeClr val="accent5">
            <a:hueOff val="-4990872"/>
            <a:satOff val="-7727"/>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98FAA5E-989E-4CDE-8F96-A4FD314B385E}">
      <dsp:nvSpPr>
        <dsp:cNvPr id="0" name=""/>
        <dsp:cNvSpPr/>
      </dsp:nvSpPr>
      <dsp:spPr>
        <a:xfrm>
          <a:off x="1935295" y="663413"/>
          <a:ext cx="4421466" cy="4421466"/>
        </a:xfrm>
        <a:prstGeom prst="blockArc">
          <a:avLst>
            <a:gd name="adj1" fmla="val 20520000"/>
            <a:gd name="adj2" fmla="val 3240000"/>
            <a:gd name="adj3" fmla="val 4643"/>
          </a:avLst>
        </a:prstGeom>
        <a:solidFill>
          <a:schemeClr val="accent5">
            <a:hueOff val="-2495436"/>
            <a:satOff val="-3864"/>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43F10AE-B635-41A0-9FF9-430B9C6492A8}">
      <dsp:nvSpPr>
        <dsp:cNvPr id="0" name=""/>
        <dsp:cNvSpPr/>
      </dsp:nvSpPr>
      <dsp:spPr>
        <a:xfrm>
          <a:off x="1935295" y="663413"/>
          <a:ext cx="4421466" cy="4421466"/>
        </a:xfrm>
        <a:prstGeom prst="blockArc">
          <a:avLst>
            <a:gd name="adj1" fmla="val 16200000"/>
            <a:gd name="adj2" fmla="val 20520000"/>
            <a:gd name="adj3" fmla="val 4643"/>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C1B5CDD-32D6-4E2F-BFB6-ED52BC95B7F8}">
      <dsp:nvSpPr>
        <dsp:cNvPr id="0" name=""/>
        <dsp:cNvSpPr/>
      </dsp:nvSpPr>
      <dsp:spPr>
        <a:xfrm>
          <a:off x="3035474" y="1872213"/>
          <a:ext cx="2221108" cy="2003867"/>
        </a:xfrm>
        <a:prstGeom prst="ellipse">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a:ln/>
              <a:effectLst/>
              <a:latin typeface="Arial" charset="0"/>
            </a:rPr>
            <a:t>BEHAVIOUR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600" b="1" i="0" u="none" strike="noStrike" kern="1200" cap="none" normalizeH="0" baseline="0">
              <a:ln/>
              <a:effectLst/>
              <a:latin typeface="Arial" charset="0"/>
            </a:rPr>
            <a:t>MANAGEMENT</a:t>
          </a:r>
          <a:endParaRPr kumimoji="0" lang="en-US" altLang="en-US" sz="1600" b="1" i="0" u="none" strike="noStrike" kern="1200" cap="none" normalizeH="0" baseline="0">
            <a:ln/>
            <a:effectLst/>
            <a:latin typeface="Arial" charset="0"/>
          </a:endParaRPr>
        </a:p>
      </dsp:txBody>
      <dsp:txXfrm>
        <a:off x="3360748" y="2165673"/>
        <a:ext cx="1570560" cy="1416947"/>
      </dsp:txXfrm>
    </dsp:sp>
    <dsp:sp modelId="{BA855C1E-4020-434D-B48F-66F0C9B7868B}">
      <dsp:nvSpPr>
        <dsp:cNvPr id="0" name=""/>
        <dsp:cNvSpPr/>
      </dsp:nvSpPr>
      <dsp:spPr>
        <a:xfrm>
          <a:off x="3433227" y="1933"/>
          <a:ext cx="1425602" cy="1425602"/>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dirty="0">
              <a:ln/>
              <a:effectLst/>
              <a:latin typeface="Arial" charset="0"/>
            </a:rPr>
            <a:t>UNDERSTAND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dirty="0">
              <a:ln/>
              <a:effectLst/>
              <a:latin typeface="Arial" charset="0"/>
            </a:rPr>
            <a:t>STUDENTS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dirty="0">
              <a:ln/>
              <a:effectLst/>
              <a:latin typeface="Arial" charset="0"/>
            </a:rPr>
            <a:t>POTENTIAL</a:t>
          </a:r>
          <a:endParaRPr kumimoji="0" lang="en-US" altLang="en-US" sz="1000" b="1" i="0" u="none" strike="noStrike" kern="1200" cap="none" normalizeH="0" baseline="0" dirty="0">
            <a:ln/>
            <a:effectLst/>
            <a:latin typeface="Arial" charset="0"/>
          </a:endParaRPr>
        </a:p>
      </dsp:txBody>
      <dsp:txXfrm>
        <a:off x="3642002" y="210708"/>
        <a:ext cx="1008052" cy="1008052"/>
      </dsp:txXfrm>
    </dsp:sp>
    <dsp:sp modelId="{6C6D3500-4F72-45AC-AA47-04EAF5533F4E}">
      <dsp:nvSpPr>
        <dsp:cNvPr id="0" name=""/>
        <dsp:cNvSpPr/>
      </dsp:nvSpPr>
      <dsp:spPr>
        <a:xfrm>
          <a:off x="5486950" y="1494050"/>
          <a:ext cx="1425602" cy="1425602"/>
        </a:xfrm>
        <a:prstGeom prst="ellipse">
          <a:avLst/>
        </a:prstGeom>
        <a:solidFill>
          <a:schemeClr val="accent5">
            <a:hueOff val="-2495436"/>
            <a:satOff val="-3864"/>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a:ln/>
              <a:effectLst/>
              <a:latin typeface="Arial" charset="0"/>
            </a:rPr>
            <a:t>CONSISTENCY</a:t>
          </a:r>
          <a:endParaRPr kumimoji="0" lang="en-US" altLang="en-US" sz="1000" b="1" i="0" u="none" strike="noStrike" kern="1200" cap="none" normalizeH="0" baseline="0">
            <a:ln/>
            <a:effectLst/>
            <a:latin typeface="Arial" charset="0"/>
          </a:endParaRPr>
        </a:p>
      </dsp:txBody>
      <dsp:txXfrm>
        <a:off x="5695725" y="1702825"/>
        <a:ext cx="1008052" cy="1008052"/>
      </dsp:txXfrm>
    </dsp:sp>
    <dsp:sp modelId="{08932EE4-CB15-4F93-B902-C275F86FAD4D}">
      <dsp:nvSpPr>
        <dsp:cNvPr id="0" name=""/>
        <dsp:cNvSpPr/>
      </dsp:nvSpPr>
      <dsp:spPr>
        <a:xfrm>
          <a:off x="4637911" y="3908346"/>
          <a:ext cx="1554776" cy="1425602"/>
        </a:xfrm>
        <a:prstGeom prst="ellipse">
          <a:avLst/>
        </a:prstGeom>
        <a:solidFill>
          <a:schemeClr val="accent5">
            <a:hueOff val="-4990872"/>
            <a:satOff val="-7727"/>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dirty="0">
              <a:ln/>
              <a:effectLst/>
              <a:latin typeface="Arial" charset="0"/>
            </a:rPr>
            <a:t>RESPONSIBILITY</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dirty="0">
              <a:ln/>
              <a:effectLst/>
              <a:latin typeface="Arial" charset="0"/>
            </a:rPr>
            <a:t>FOR</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dirty="0">
              <a:ln/>
              <a:effectLst/>
              <a:latin typeface="Arial" charset="0"/>
            </a:rPr>
            <a:t>ALL</a:t>
          </a:r>
          <a:endParaRPr kumimoji="0" lang="en-US" altLang="en-US" sz="1000" b="1" i="0" u="none" strike="noStrike" kern="1200" cap="none" normalizeH="0" baseline="0" dirty="0">
            <a:ln/>
            <a:effectLst/>
            <a:latin typeface="Arial" charset="0"/>
          </a:endParaRPr>
        </a:p>
      </dsp:txBody>
      <dsp:txXfrm>
        <a:off x="4865603" y="4117121"/>
        <a:ext cx="1099392" cy="1008052"/>
      </dsp:txXfrm>
    </dsp:sp>
    <dsp:sp modelId="{3CB883EB-5634-4C4E-A9FC-26686283DC15}">
      <dsp:nvSpPr>
        <dsp:cNvPr id="0" name=""/>
        <dsp:cNvSpPr/>
      </dsp:nvSpPr>
      <dsp:spPr>
        <a:xfrm>
          <a:off x="2088229" y="3908346"/>
          <a:ext cx="1577058" cy="1425602"/>
        </a:xfrm>
        <a:prstGeom prst="ellipse">
          <a:avLst/>
        </a:prstGeom>
        <a:solidFill>
          <a:schemeClr val="accent5">
            <a:hueOff val="-7486308"/>
            <a:satOff val="-11591"/>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a:ln/>
              <a:effectLst/>
              <a:latin typeface="Arial" charset="0"/>
            </a:rPr>
            <a:t>THE SCHOOLS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a:ln/>
              <a:effectLst/>
              <a:latin typeface="Arial" charset="0"/>
            </a:rPr>
            <a:t>SYSTEMS</a:t>
          </a:r>
          <a:endParaRPr kumimoji="0" lang="en-US" altLang="en-US" sz="1000" b="1" i="0" u="none" strike="noStrike" kern="1200" cap="none" normalizeH="0" baseline="0">
            <a:ln/>
            <a:effectLst/>
            <a:latin typeface="Arial" charset="0"/>
          </a:endParaRPr>
        </a:p>
      </dsp:txBody>
      <dsp:txXfrm>
        <a:off x="2319184" y="4117121"/>
        <a:ext cx="1115148" cy="1008052"/>
      </dsp:txXfrm>
    </dsp:sp>
    <dsp:sp modelId="{54D48844-D30F-4206-96DC-43AB360B60FA}">
      <dsp:nvSpPr>
        <dsp:cNvPr id="0" name=""/>
        <dsp:cNvSpPr/>
      </dsp:nvSpPr>
      <dsp:spPr>
        <a:xfrm>
          <a:off x="1379505" y="1494050"/>
          <a:ext cx="1425602" cy="1425602"/>
        </a:xfrm>
        <a:prstGeom prst="ellipse">
          <a:avLst/>
        </a:prstGeom>
        <a:solidFill>
          <a:schemeClr val="accent5">
            <a:hueOff val="-9981745"/>
            <a:satOff val="-15454"/>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a:ln/>
              <a:effectLst/>
              <a:latin typeface="Arial" charset="0"/>
            </a:rPr>
            <a:t>LEARNING </a:t>
          </a:r>
        </a:p>
        <a:p>
          <a:pPr marL="0" marR="0" lvl="0" indent="0" algn="ctr" defTabSz="914400" rtl="0" eaLnBrk="1" fontAlgn="base" latinLnBrk="0" hangingPunct="1">
            <a:lnSpc>
              <a:spcPct val="100000"/>
            </a:lnSpc>
            <a:spcBef>
              <a:spcPct val="0"/>
            </a:spcBef>
            <a:spcAft>
              <a:spcPct val="0"/>
            </a:spcAft>
            <a:buClrTx/>
            <a:buSzTx/>
            <a:buFontTx/>
            <a:buNone/>
            <a:tabLst/>
          </a:pPr>
          <a:r>
            <a:rPr kumimoji="0" lang="en-GB" altLang="en-US" sz="1000" b="1" i="0" u="none" strike="noStrike" kern="1200" cap="none" normalizeH="0" baseline="0">
              <a:ln/>
              <a:effectLst/>
              <a:latin typeface="Arial" charset="0"/>
            </a:rPr>
            <a:t>ENVIRONMENT</a:t>
          </a:r>
          <a:endParaRPr kumimoji="0" lang="en-US" altLang="en-US" sz="1000" b="1" i="0" u="none" strike="noStrike" kern="1200" cap="none" normalizeH="0" baseline="0">
            <a:ln/>
            <a:effectLst/>
            <a:latin typeface="Arial" charset="0"/>
          </a:endParaRPr>
        </a:p>
      </dsp:txBody>
      <dsp:txXfrm>
        <a:off x="1588280" y="1702825"/>
        <a:ext cx="1008052" cy="100805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DE923-8555-47F3-8ED1-3E52480F313A}">
      <dsp:nvSpPr>
        <dsp:cNvPr id="0" name=""/>
        <dsp:cNvSpPr/>
      </dsp:nvSpPr>
      <dsp:spPr>
        <a:xfrm rot="5400000">
          <a:off x="1726668" y="1094194"/>
          <a:ext cx="960940" cy="1093997"/>
        </a:xfrm>
        <a:prstGeom prst="bentUpArrow">
          <a:avLst>
            <a:gd name="adj1" fmla="val 32840"/>
            <a:gd name="adj2" fmla="val 25000"/>
            <a:gd name="adj3" fmla="val 35780"/>
          </a:avLst>
        </a:prstGeom>
        <a:solidFill>
          <a:schemeClr val="accent2">
            <a:tint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5790E78-B841-4CFC-A638-05528B3CBAFA}">
      <dsp:nvSpPr>
        <dsp:cNvPr id="0" name=""/>
        <dsp:cNvSpPr/>
      </dsp:nvSpPr>
      <dsp:spPr>
        <a:xfrm>
          <a:off x="1472077" y="28972"/>
          <a:ext cx="1617658" cy="1132308"/>
        </a:xfrm>
        <a:prstGeom prst="roundRect">
          <a:avLst>
            <a:gd name="adj" fmla="val 1667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Communicating and recognising achievement through the reward system</a:t>
          </a:r>
        </a:p>
      </dsp:txBody>
      <dsp:txXfrm>
        <a:off x="1527362" y="84257"/>
        <a:ext cx="1507088" cy="1021738"/>
      </dsp:txXfrm>
    </dsp:sp>
    <dsp:sp modelId="{4C0200F6-B393-4B0D-9CEF-C14D1A0DF357}">
      <dsp:nvSpPr>
        <dsp:cNvPr id="0" name=""/>
        <dsp:cNvSpPr/>
      </dsp:nvSpPr>
      <dsp:spPr>
        <a:xfrm>
          <a:off x="3089736" y="136964"/>
          <a:ext cx="1176530" cy="915181"/>
        </a:xfrm>
        <a:prstGeom prst="rect">
          <a:avLst/>
        </a:prstGeom>
        <a:noFill/>
        <a:ln>
          <a:noFill/>
        </a:ln>
        <a:effectLst/>
      </dsp:spPr>
      <dsp:style>
        <a:lnRef idx="0">
          <a:scrgbClr r="0" g="0" b="0"/>
        </a:lnRef>
        <a:fillRef idx="0">
          <a:scrgbClr r="0" g="0" b="0"/>
        </a:fillRef>
        <a:effectRef idx="0">
          <a:scrgbClr r="0" g="0" b="0"/>
        </a:effectRef>
        <a:fontRef idx="minor"/>
      </dsp:style>
    </dsp:sp>
    <dsp:sp modelId="{C034A915-F9FC-4B4D-9682-CDC2C6E07AD9}">
      <dsp:nvSpPr>
        <dsp:cNvPr id="0" name=""/>
        <dsp:cNvSpPr/>
      </dsp:nvSpPr>
      <dsp:spPr>
        <a:xfrm rot="5400000">
          <a:off x="3067879" y="2366151"/>
          <a:ext cx="960940" cy="1093997"/>
        </a:xfrm>
        <a:prstGeom prst="bentUpArrow">
          <a:avLst>
            <a:gd name="adj1" fmla="val 32840"/>
            <a:gd name="adj2" fmla="val 25000"/>
            <a:gd name="adj3" fmla="val 35780"/>
          </a:avLst>
        </a:prstGeom>
        <a:solidFill>
          <a:schemeClr val="accent2">
            <a:tint val="50000"/>
            <a:hueOff val="1629264"/>
            <a:satOff val="-22227"/>
            <a:lumOff val="454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73BC36D-41B5-4F58-A2A0-4BE0321344EB}">
      <dsp:nvSpPr>
        <dsp:cNvPr id="0" name=""/>
        <dsp:cNvSpPr/>
      </dsp:nvSpPr>
      <dsp:spPr>
        <a:xfrm>
          <a:off x="2813288" y="1300928"/>
          <a:ext cx="1617658" cy="1132308"/>
        </a:xfrm>
        <a:prstGeom prst="roundRect">
          <a:avLst>
            <a:gd name="adj" fmla="val 16670"/>
          </a:avLst>
        </a:prstGeom>
        <a:solidFill>
          <a:schemeClr val="accent2">
            <a:hueOff val="915447"/>
            <a:satOff val="-16269"/>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Agreed core values underlining effective learning</a:t>
          </a:r>
        </a:p>
      </dsp:txBody>
      <dsp:txXfrm>
        <a:off x="2868573" y="1356213"/>
        <a:ext cx="1507088" cy="1021738"/>
      </dsp:txXfrm>
    </dsp:sp>
    <dsp:sp modelId="{9CB0EFED-60FC-47D6-BD5E-E103B0669607}">
      <dsp:nvSpPr>
        <dsp:cNvPr id="0" name=""/>
        <dsp:cNvSpPr/>
      </dsp:nvSpPr>
      <dsp:spPr>
        <a:xfrm>
          <a:off x="4430947" y="1408920"/>
          <a:ext cx="1176530" cy="915181"/>
        </a:xfrm>
        <a:prstGeom prst="rect">
          <a:avLst/>
        </a:prstGeom>
        <a:noFill/>
        <a:ln>
          <a:noFill/>
        </a:ln>
        <a:effectLst/>
      </dsp:spPr>
      <dsp:style>
        <a:lnRef idx="0">
          <a:scrgbClr r="0" g="0" b="0"/>
        </a:lnRef>
        <a:fillRef idx="0">
          <a:scrgbClr r="0" g="0" b="0"/>
        </a:fillRef>
        <a:effectRef idx="0">
          <a:scrgbClr r="0" g="0" b="0"/>
        </a:effectRef>
        <a:fontRef idx="minor"/>
      </dsp:style>
    </dsp:sp>
    <dsp:sp modelId="{C33AE978-7176-47E5-BBA2-B490BB465687}">
      <dsp:nvSpPr>
        <dsp:cNvPr id="0" name=""/>
        <dsp:cNvSpPr/>
      </dsp:nvSpPr>
      <dsp:spPr>
        <a:xfrm rot="5400000">
          <a:off x="4409091" y="3638107"/>
          <a:ext cx="960940" cy="1093997"/>
        </a:xfrm>
        <a:prstGeom prst="bentUpArrow">
          <a:avLst>
            <a:gd name="adj1" fmla="val 32840"/>
            <a:gd name="adj2" fmla="val 25000"/>
            <a:gd name="adj3" fmla="val 35780"/>
          </a:avLst>
        </a:prstGeom>
        <a:solidFill>
          <a:schemeClr val="accent2">
            <a:tint val="50000"/>
            <a:hueOff val="3258527"/>
            <a:satOff val="-44453"/>
            <a:lumOff val="908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9C5280C-E7FA-4123-A938-DA2D8F285A4E}">
      <dsp:nvSpPr>
        <dsp:cNvPr id="0" name=""/>
        <dsp:cNvSpPr/>
      </dsp:nvSpPr>
      <dsp:spPr>
        <a:xfrm>
          <a:off x="4154500" y="2572885"/>
          <a:ext cx="1617658" cy="1132308"/>
        </a:xfrm>
        <a:prstGeom prst="roundRect">
          <a:avLst>
            <a:gd name="adj" fmla="val 16670"/>
          </a:avLst>
        </a:prstGeom>
        <a:solidFill>
          <a:schemeClr val="accent2">
            <a:hueOff val="1830893"/>
            <a:satOff val="-32539"/>
            <a:lumOff val="104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Identification and supporting of students ‘at risk’</a:t>
          </a:r>
        </a:p>
      </dsp:txBody>
      <dsp:txXfrm>
        <a:off x="4209785" y="2628170"/>
        <a:ext cx="1507088" cy="1021738"/>
      </dsp:txXfrm>
    </dsp:sp>
    <dsp:sp modelId="{B18FFEB5-C9EE-4EAC-B95A-9D87A8AD7819}">
      <dsp:nvSpPr>
        <dsp:cNvPr id="0" name=""/>
        <dsp:cNvSpPr/>
      </dsp:nvSpPr>
      <dsp:spPr>
        <a:xfrm>
          <a:off x="5772159" y="2680876"/>
          <a:ext cx="1176530" cy="915181"/>
        </a:xfrm>
        <a:prstGeom prst="rect">
          <a:avLst/>
        </a:prstGeom>
        <a:noFill/>
        <a:ln>
          <a:noFill/>
        </a:ln>
        <a:effectLst/>
      </dsp:spPr>
      <dsp:style>
        <a:lnRef idx="0">
          <a:scrgbClr r="0" g="0" b="0"/>
        </a:lnRef>
        <a:fillRef idx="0">
          <a:scrgbClr r="0" g="0" b="0"/>
        </a:fillRef>
        <a:effectRef idx="0">
          <a:scrgbClr r="0" g="0" b="0"/>
        </a:effectRef>
        <a:fontRef idx="minor"/>
      </dsp:style>
    </dsp:sp>
    <dsp:sp modelId="{84B99AB0-A884-474C-93B6-F81DFAEF0522}">
      <dsp:nvSpPr>
        <dsp:cNvPr id="0" name=""/>
        <dsp:cNvSpPr/>
      </dsp:nvSpPr>
      <dsp:spPr>
        <a:xfrm>
          <a:off x="5495711" y="3844841"/>
          <a:ext cx="1617658" cy="1132308"/>
        </a:xfrm>
        <a:prstGeom prst="roundRect">
          <a:avLst>
            <a:gd name="adj" fmla="val 16670"/>
          </a:avLst>
        </a:prstGeom>
        <a:solidFill>
          <a:schemeClr val="accent2">
            <a:hueOff val="2746340"/>
            <a:satOff val="-48808"/>
            <a:lumOff val="156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Knowing about specific learning difficulties and the strategies to deal with them</a:t>
          </a:r>
        </a:p>
      </dsp:txBody>
      <dsp:txXfrm>
        <a:off x="5550996" y="3900126"/>
        <a:ext cx="1507088" cy="102173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0A4005-8218-41B7-A81E-2811581627F4}">
      <dsp:nvSpPr>
        <dsp:cNvPr id="0" name=""/>
        <dsp:cNvSpPr/>
      </dsp:nvSpPr>
      <dsp:spPr>
        <a:xfrm>
          <a:off x="1022785" y="127355"/>
          <a:ext cx="2634949" cy="2634949"/>
        </a:xfrm>
        <a:prstGeom prst="ellipse">
          <a:avLst/>
        </a:prstGeom>
        <a:solidFill>
          <a:schemeClr val="accent3">
            <a:alpha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711200" rtl="0">
            <a:lnSpc>
              <a:spcPct val="90000"/>
            </a:lnSpc>
            <a:spcBef>
              <a:spcPct val="0"/>
            </a:spcBef>
            <a:spcAft>
              <a:spcPct val="35000"/>
            </a:spcAft>
            <a:buNone/>
          </a:pPr>
          <a:r>
            <a:rPr lang="en-GB" sz="1600" kern="1200" dirty="0"/>
            <a:t>Have a copy of the schools behaviour systems and be clear about the procedures and</a:t>
          </a:r>
          <a:r>
            <a:rPr lang="en-GB" sz="1600" b="1" kern="1200" dirty="0"/>
            <a:t> </a:t>
          </a:r>
          <a:r>
            <a:rPr lang="en-GB" sz="1600" kern="1200" dirty="0"/>
            <a:t>standards of behaviour</a:t>
          </a:r>
        </a:p>
      </dsp:txBody>
      <dsp:txXfrm>
        <a:off x="1374112" y="588471"/>
        <a:ext cx="1932295" cy="1185727"/>
      </dsp:txXfrm>
    </dsp:sp>
    <dsp:sp modelId="{58DCEFAB-D9A1-4689-8BED-6BD2506E6052}">
      <dsp:nvSpPr>
        <dsp:cNvPr id="0" name=""/>
        <dsp:cNvSpPr/>
      </dsp:nvSpPr>
      <dsp:spPr>
        <a:xfrm>
          <a:off x="1973562" y="1774199"/>
          <a:ext cx="2634949" cy="2634949"/>
        </a:xfrm>
        <a:prstGeom prst="ellipse">
          <a:avLst/>
        </a:prstGeom>
        <a:solidFill>
          <a:schemeClr val="accent3">
            <a:alpha val="50000"/>
            <a:hueOff val="-808782"/>
            <a:satOff val="20694"/>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00100" rtl="0">
            <a:lnSpc>
              <a:spcPct val="90000"/>
            </a:lnSpc>
            <a:spcBef>
              <a:spcPct val="0"/>
            </a:spcBef>
            <a:spcAft>
              <a:spcPct val="35000"/>
            </a:spcAft>
            <a:buNone/>
          </a:pPr>
          <a:r>
            <a:rPr lang="en-GB" sz="1800" b="0" kern="1200" dirty="0"/>
            <a:t>Be clear about the referral system and lines of responsibility</a:t>
          </a:r>
        </a:p>
      </dsp:txBody>
      <dsp:txXfrm>
        <a:off x="2779418" y="2454894"/>
        <a:ext cx="1580969" cy="1449221"/>
      </dsp:txXfrm>
    </dsp:sp>
    <dsp:sp modelId="{D652F055-5980-4C47-8D62-0A31F7F5B819}">
      <dsp:nvSpPr>
        <dsp:cNvPr id="0" name=""/>
        <dsp:cNvSpPr/>
      </dsp:nvSpPr>
      <dsp:spPr>
        <a:xfrm>
          <a:off x="72008" y="1774199"/>
          <a:ext cx="2634949" cy="2634949"/>
        </a:xfrm>
        <a:prstGeom prst="ellipse">
          <a:avLst/>
        </a:prstGeom>
        <a:solidFill>
          <a:schemeClr val="accent3">
            <a:alpha val="50000"/>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889000" rtl="0">
            <a:lnSpc>
              <a:spcPct val="90000"/>
            </a:lnSpc>
            <a:spcBef>
              <a:spcPct val="0"/>
            </a:spcBef>
            <a:spcAft>
              <a:spcPct val="35000"/>
            </a:spcAft>
            <a:buNone/>
          </a:pPr>
          <a:r>
            <a:rPr lang="en-GB" sz="2000" kern="1200" dirty="0"/>
            <a:t>Use the system consistently with all students</a:t>
          </a:r>
        </a:p>
      </dsp:txBody>
      <dsp:txXfrm>
        <a:off x="320132" y="2454894"/>
        <a:ext cx="1580969" cy="1449221"/>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EDCC8E-2E0B-43E8-989B-215254B708A1}">
      <dsp:nvSpPr>
        <dsp:cNvPr id="0" name=""/>
        <dsp:cNvSpPr/>
      </dsp:nvSpPr>
      <dsp:spPr>
        <a:xfrm>
          <a:off x="411954" y="-77292"/>
          <a:ext cx="2720978" cy="1518101"/>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Students should be encouraged to take responsibility for their own actions</a:t>
          </a:r>
        </a:p>
      </dsp:txBody>
      <dsp:txXfrm>
        <a:off x="456418" y="-32828"/>
        <a:ext cx="2632050" cy="1429173"/>
      </dsp:txXfrm>
    </dsp:sp>
    <dsp:sp modelId="{B943AA03-98C8-46B2-A315-852747476239}">
      <dsp:nvSpPr>
        <dsp:cNvPr id="0" name=""/>
        <dsp:cNvSpPr/>
      </dsp:nvSpPr>
      <dsp:spPr>
        <a:xfrm rot="5400000">
          <a:off x="1125732" y="2011113"/>
          <a:ext cx="1293423" cy="47617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268583" y="2106347"/>
        <a:ext cx="1007721" cy="285703"/>
      </dsp:txXfrm>
    </dsp:sp>
    <dsp:sp modelId="{B8FE5D40-586D-4882-87C8-39DC0C90A293}">
      <dsp:nvSpPr>
        <dsp:cNvPr id="0" name=""/>
        <dsp:cNvSpPr/>
      </dsp:nvSpPr>
      <dsp:spPr>
        <a:xfrm>
          <a:off x="411954" y="3057589"/>
          <a:ext cx="2720978" cy="151550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rtl="0">
            <a:lnSpc>
              <a:spcPct val="90000"/>
            </a:lnSpc>
            <a:spcBef>
              <a:spcPct val="0"/>
            </a:spcBef>
            <a:spcAft>
              <a:spcPct val="35000"/>
            </a:spcAft>
            <a:buNone/>
          </a:pPr>
          <a:r>
            <a:rPr lang="en-GB" sz="2100" kern="1200" dirty="0"/>
            <a:t>Reflecting on appropriate behaviour through discussions with peers, staff and tutors</a:t>
          </a:r>
        </a:p>
      </dsp:txBody>
      <dsp:txXfrm>
        <a:off x="456342" y="3101977"/>
        <a:ext cx="2632202" cy="1426727"/>
      </dsp:txXfrm>
    </dsp:sp>
    <dsp:sp modelId="{E815C836-567C-4DB3-854C-9E55308C97E0}">
      <dsp:nvSpPr>
        <dsp:cNvPr id="0" name=""/>
        <dsp:cNvSpPr/>
      </dsp:nvSpPr>
      <dsp:spPr>
        <a:xfrm rot="16200000">
          <a:off x="1298552" y="2011113"/>
          <a:ext cx="947782" cy="476171"/>
        </a:xfrm>
        <a:prstGeom prst="lef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1441403" y="2106347"/>
        <a:ext cx="662080" cy="285703"/>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568885-C487-4650-A4F3-2D80A6B92B5F}">
      <dsp:nvSpPr>
        <dsp:cNvPr id="0" name=""/>
        <dsp:cNvSpPr/>
      </dsp:nvSpPr>
      <dsp:spPr>
        <a:xfrm>
          <a:off x="0" y="16112"/>
          <a:ext cx="4175376" cy="547559"/>
        </a:xfrm>
        <a:prstGeom prst="roundRect">
          <a:avLst/>
        </a:prstGeom>
        <a:solidFill>
          <a:schemeClr val="accent1">
            <a:shade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Sharing</a:t>
          </a:r>
        </a:p>
      </dsp:txBody>
      <dsp:txXfrm>
        <a:off x="26730" y="42842"/>
        <a:ext cx="4121916" cy="494099"/>
      </dsp:txXfrm>
    </dsp:sp>
    <dsp:sp modelId="{0F75480A-738B-44C4-820B-A0A524BA7620}">
      <dsp:nvSpPr>
        <dsp:cNvPr id="0" name=""/>
        <dsp:cNvSpPr/>
      </dsp:nvSpPr>
      <dsp:spPr>
        <a:xfrm>
          <a:off x="0" y="632792"/>
          <a:ext cx="4175376" cy="547559"/>
        </a:xfrm>
        <a:prstGeom prst="roundRect">
          <a:avLst/>
        </a:prstGeom>
        <a:solidFill>
          <a:schemeClr val="accent1">
            <a:shade val="50000"/>
            <a:hueOff val="32249"/>
            <a:satOff val="4354"/>
            <a:lumOff val="862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Turn taking</a:t>
          </a:r>
        </a:p>
      </dsp:txBody>
      <dsp:txXfrm>
        <a:off x="26730" y="659522"/>
        <a:ext cx="4121916" cy="494099"/>
      </dsp:txXfrm>
    </dsp:sp>
    <dsp:sp modelId="{DC0BDD0E-65C1-40D3-B6DE-9DEE42096908}">
      <dsp:nvSpPr>
        <dsp:cNvPr id="0" name=""/>
        <dsp:cNvSpPr/>
      </dsp:nvSpPr>
      <dsp:spPr>
        <a:xfrm>
          <a:off x="0" y="1249472"/>
          <a:ext cx="4175376" cy="547559"/>
        </a:xfrm>
        <a:prstGeom prst="roundRect">
          <a:avLst/>
        </a:prstGeom>
        <a:solidFill>
          <a:schemeClr val="accent1">
            <a:shade val="50000"/>
            <a:hueOff val="64498"/>
            <a:satOff val="8709"/>
            <a:lumOff val="1724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Cooperation</a:t>
          </a:r>
        </a:p>
      </dsp:txBody>
      <dsp:txXfrm>
        <a:off x="26730" y="1276202"/>
        <a:ext cx="4121916" cy="494099"/>
      </dsp:txXfrm>
    </dsp:sp>
    <dsp:sp modelId="{BA165817-2BFE-4EDA-ABC7-E9EECCABCBE3}">
      <dsp:nvSpPr>
        <dsp:cNvPr id="0" name=""/>
        <dsp:cNvSpPr/>
      </dsp:nvSpPr>
      <dsp:spPr>
        <a:xfrm>
          <a:off x="0" y="1866152"/>
          <a:ext cx="4175376" cy="547559"/>
        </a:xfrm>
        <a:prstGeom prst="roundRect">
          <a:avLst/>
        </a:prstGeom>
        <a:solidFill>
          <a:schemeClr val="accent1">
            <a:shade val="50000"/>
            <a:hueOff val="96747"/>
            <a:satOff val="13063"/>
            <a:lumOff val="2586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Helping/comforting others</a:t>
          </a:r>
        </a:p>
      </dsp:txBody>
      <dsp:txXfrm>
        <a:off x="26730" y="1892882"/>
        <a:ext cx="4121916" cy="494099"/>
      </dsp:txXfrm>
    </dsp:sp>
    <dsp:sp modelId="{C8178861-8F80-48E2-8608-7301DAF40E27}">
      <dsp:nvSpPr>
        <dsp:cNvPr id="0" name=""/>
        <dsp:cNvSpPr/>
      </dsp:nvSpPr>
      <dsp:spPr>
        <a:xfrm>
          <a:off x="0" y="2482832"/>
          <a:ext cx="4175376" cy="547559"/>
        </a:xfrm>
        <a:prstGeom prst="roundRect">
          <a:avLst/>
        </a:prstGeom>
        <a:solidFill>
          <a:schemeClr val="accent1">
            <a:shade val="50000"/>
            <a:hueOff val="128996"/>
            <a:satOff val="17418"/>
            <a:lumOff val="3448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Being friendly</a:t>
          </a:r>
        </a:p>
      </dsp:txBody>
      <dsp:txXfrm>
        <a:off x="26730" y="2509562"/>
        <a:ext cx="4121916" cy="494099"/>
      </dsp:txXfrm>
    </dsp:sp>
    <dsp:sp modelId="{30A4025E-7E9B-4483-AD5D-D465EE412DE9}">
      <dsp:nvSpPr>
        <dsp:cNvPr id="0" name=""/>
        <dsp:cNvSpPr/>
      </dsp:nvSpPr>
      <dsp:spPr>
        <a:xfrm>
          <a:off x="0" y="3099512"/>
          <a:ext cx="4175376" cy="547559"/>
        </a:xfrm>
        <a:prstGeom prst="roundRect">
          <a:avLst/>
        </a:prstGeom>
        <a:solidFill>
          <a:schemeClr val="accent1">
            <a:shade val="50000"/>
            <a:hueOff val="96747"/>
            <a:satOff val="13063"/>
            <a:lumOff val="2586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Remaining on task</a:t>
          </a:r>
        </a:p>
      </dsp:txBody>
      <dsp:txXfrm>
        <a:off x="26730" y="3126242"/>
        <a:ext cx="4121916" cy="494099"/>
      </dsp:txXfrm>
    </dsp:sp>
    <dsp:sp modelId="{67AEE4BE-F919-46E5-8645-4C90421260AC}">
      <dsp:nvSpPr>
        <dsp:cNvPr id="0" name=""/>
        <dsp:cNvSpPr/>
      </dsp:nvSpPr>
      <dsp:spPr>
        <a:xfrm>
          <a:off x="0" y="3716192"/>
          <a:ext cx="4175376" cy="547559"/>
        </a:xfrm>
        <a:prstGeom prst="roundRect">
          <a:avLst/>
        </a:prstGeom>
        <a:solidFill>
          <a:schemeClr val="accent1">
            <a:shade val="50000"/>
            <a:hueOff val="64498"/>
            <a:satOff val="8709"/>
            <a:lumOff val="1724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Concentration</a:t>
          </a:r>
        </a:p>
      </dsp:txBody>
      <dsp:txXfrm>
        <a:off x="26730" y="3742922"/>
        <a:ext cx="4121916" cy="494099"/>
      </dsp:txXfrm>
    </dsp:sp>
    <dsp:sp modelId="{22937C12-1F2A-47AC-A022-B530DBB017C0}">
      <dsp:nvSpPr>
        <dsp:cNvPr id="0" name=""/>
        <dsp:cNvSpPr/>
      </dsp:nvSpPr>
      <dsp:spPr>
        <a:xfrm>
          <a:off x="0" y="4332872"/>
          <a:ext cx="4175376" cy="547559"/>
        </a:xfrm>
        <a:prstGeom prst="roundRect">
          <a:avLst/>
        </a:prstGeom>
        <a:solidFill>
          <a:schemeClr val="accent1">
            <a:shade val="50000"/>
            <a:hueOff val="32249"/>
            <a:satOff val="4354"/>
            <a:lumOff val="862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GB" sz="2400" kern="1200"/>
            <a:t>Compliance</a:t>
          </a:r>
        </a:p>
      </dsp:txBody>
      <dsp:txXfrm>
        <a:off x="26730" y="4359602"/>
        <a:ext cx="4121916" cy="49409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54D78C-4534-4208-A20D-B73730751546}">
      <dsp:nvSpPr>
        <dsp:cNvPr id="0" name=""/>
        <dsp:cNvSpPr/>
      </dsp:nvSpPr>
      <dsp:spPr>
        <a:xfrm>
          <a:off x="0" y="58974"/>
          <a:ext cx="4121778" cy="61600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dirty="0"/>
            <a:t>Expressing self-efficacy</a:t>
          </a:r>
        </a:p>
      </dsp:txBody>
      <dsp:txXfrm>
        <a:off x="30071" y="89045"/>
        <a:ext cx="4061636" cy="555862"/>
      </dsp:txXfrm>
    </dsp:sp>
    <dsp:sp modelId="{91962551-0FC7-49B4-8AAC-4A2AB0365B11}">
      <dsp:nvSpPr>
        <dsp:cNvPr id="0" name=""/>
        <dsp:cNvSpPr/>
      </dsp:nvSpPr>
      <dsp:spPr>
        <a:xfrm>
          <a:off x="0" y="752739"/>
          <a:ext cx="4121778" cy="616004"/>
        </a:xfrm>
        <a:prstGeom prst="roundRect">
          <a:avLst/>
        </a:prstGeom>
        <a:solidFill>
          <a:schemeClr val="accent3">
            <a:hueOff val="-269594"/>
            <a:satOff val="6898"/>
            <a:lumOff val="26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Being aware of danger</a:t>
          </a:r>
        </a:p>
      </dsp:txBody>
      <dsp:txXfrm>
        <a:off x="30071" y="782810"/>
        <a:ext cx="4061636" cy="555862"/>
      </dsp:txXfrm>
    </dsp:sp>
    <dsp:sp modelId="{AC8D9073-7FAB-48F1-9F96-4054577632C5}">
      <dsp:nvSpPr>
        <dsp:cNvPr id="0" name=""/>
        <dsp:cNvSpPr/>
      </dsp:nvSpPr>
      <dsp:spPr>
        <a:xfrm>
          <a:off x="0" y="1446504"/>
          <a:ext cx="4121778" cy="616004"/>
        </a:xfrm>
        <a:prstGeom prst="roundRect">
          <a:avLst/>
        </a:prstGeom>
        <a:solidFill>
          <a:schemeClr val="accent3">
            <a:hueOff val="-539188"/>
            <a:satOff val="13796"/>
            <a:lumOff val="52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Being polite</a:t>
          </a:r>
        </a:p>
      </dsp:txBody>
      <dsp:txXfrm>
        <a:off x="30071" y="1476575"/>
        <a:ext cx="4061636" cy="555862"/>
      </dsp:txXfrm>
    </dsp:sp>
    <dsp:sp modelId="{E44FBC2C-9C67-4F9C-8AE1-7544F296773C}">
      <dsp:nvSpPr>
        <dsp:cNvPr id="0" name=""/>
        <dsp:cNvSpPr/>
      </dsp:nvSpPr>
      <dsp:spPr>
        <a:xfrm>
          <a:off x="0" y="2140269"/>
          <a:ext cx="4121778" cy="616004"/>
        </a:xfrm>
        <a:prstGeom prst="roundRect">
          <a:avLst/>
        </a:prstGeom>
        <a:solidFill>
          <a:schemeClr val="accent3">
            <a:hueOff val="-808782"/>
            <a:satOff val="20694"/>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Responsible for own actions</a:t>
          </a:r>
        </a:p>
      </dsp:txBody>
      <dsp:txXfrm>
        <a:off x="30071" y="2170340"/>
        <a:ext cx="4061636" cy="555862"/>
      </dsp:txXfrm>
    </dsp:sp>
    <dsp:sp modelId="{69F7D081-0839-44FB-AA23-EDAA29F7941A}">
      <dsp:nvSpPr>
        <dsp:cNvPr id="0" name=""/>
        <dsp:cNvSpPr/>
      </dsp:nvSpPr>
      <dsp:spPr>
        <a:xfrm>
          <a:off x="0" y="2834034"/>
          <a:ext cx="4121778" cy="616004"/>
        </a:xfrm>
        <a:prstGeom prst="roundRect">
          <a:avLst/>
        </a:prstGeom>
        <a:solidFill>
          <a:schemeClr val="accent3">
            <a:hueOff val="-1078377"/>
            <a:satOff val="27591"/>
            <a:lumOff val="1045"/>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Independence</a:t>
          </a:r>
        </a:p>
      </dsp:txBody>
      <dsp:txXfrm>
        <a:off x="30071" y="2864105"/>
        <a:ext cx="4061636" cy="555862"/>
      </dsp:txXfrm>
    </dsp:sp>
    <dsp:sp modelId="{9EB880A4-D293-4C5E-B9A7-CC1D71BEC128}">
      <dsp:nvSpPr>
        <dsp:cNvPr id="0" name=""/>
        <dsp:cNvSpPr/>
      </dsp:nvSpPr>
      <dsp:spPr>
        <a:xfrm>
          <a:off x="0" y="3527799"/>
          <a:ext cx="4121778" cy="616004"/>
        </a:xfrm>
        <a:prstGeom prst="roundRect">
          <a:avLst/>
        </a:prstGeom>
        <a:solidFill>
          <a:schemeClr val="accent3">
            <a:hueOff val="-1347971"/>
            <a:satOff val="34489"/>
            <a:lumOff val="130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Flexibilty</a:t>
          </a:r>
        </a:p>
      </dsp:txBody>
      <dsp:txXfrm>
        <a:off x="30071" y="3557870"/>
        <a:ext cx="4061636" cy="555862"/>
      </dsp:txXfrm>
    </dsp:sp>
    <dsp:sp modelId="{C5211F7B-5C09-4D51-82A7-19162D24C372}">
      <dsp:nvSpPr>
        <dsp:cNvPr id="0" name=""/>
        <dsp:cNvSpPr/>
      </dsp:nvSpPr>
      <dsp:spPr>
        <a:xfrm>
          <a:off x="0" y="4221564"/>
          <a:ext cx="4121778" cy="616004"/>
        </a:xfrm>
        <a:prstGeom prst="roundRect">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rtl="0">
            <a:lnSpc>
              <a:spcPct val="90000"/>
            </a:lnSpc>
            <a:spcBef>
              <a:spcPct val="0"/>
            </a:spcBef>
            <a:spcAft>
              <a:spcPct val="35000"/>
            </a:spcAft>
            <a:buNone/>
          </a:pPr>
          <a:r>
            <a:rPr lang="en-GB" sz="2700" kern="1200"/>
            <a:t>Active participation</a:t>
          </a:r>
        </a:p>
      </dsp:txBody>
      <dsp:txXfrm>
        <a:off x="30071" y="4251635"/>
        <a:ext cx="4061636" cy="555862"/>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BBD4CC-D694-4014-B696-1CAEDBFB865D}">
      <dsp:nvSpPr>
        <dsp:cNvPr id="0" name=""/>
        <dsp:cNvSpPr/>
      </dsp:nvSpPr>
      <dsp:spPr>
        <a:xfrm>
          <a:off x="371185" y="1172"/>
          <a:ext cx="2569411" cy="1541646"/>
        </a:xfrm>
        <a:prstGeom prst="rect">
          <a:avLst/>
        </a:prstGeom>
        <a:solidFill>
          <a:schemeClr val="accent3">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Creating a positive framework with realistic expectations for pupils’ behaviour</a:t>
          </a:r>
        </a:p>
      </dsp:txBody>
      <dsp:txXfrm>
        <a:off x="371185" y="1172"/>
        <a:ext cx="2569411" cy="1541646"/>
      </dsp:txXfrm>
    </dsp:sp>
    <dsp:sp modelId="{EED5E571-5856-4551-BCAE-48C870289EF8}">
      <dsp:nvSpPr>
        <dsp:cNvPr id="0" name=""/>
        <dsp:cNvSpPr/>
      </dsp:nvSpPr>
      <dsp:spPr>
        <a:xfrm>
          <a:off x="3197538" y="1172"/>
          <a:ext cx="2569411" cy="1541646"/>
        </a:xfrm>
        <a:prstGeom prst="rect">
          <a:avLst/>
        </a:prstGeom>
        <a:solidFill>
          <a:schemeClr val="accent3">
            <a:alpha val="90000"/>
            <a:hueOff val="0"/>
            <a:satOff val="0"/>
            <a:lumOff val="0"/>
            <a:alphaOff val="-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Provides consistent care/education for pupils with clear rules and boundaries</a:t>
          </a:r>
        </a:p>
      </dsp:txBody>
      <dsp:txXfrm>
        <a:off x="3197538" y="1172"/>
        <a:ext cx="2569411" cy="1541646"/>
      </dsp:txXfrm>
    </dsp:sp>
    <dsp:sp modelId="{BAEB612C-617D-45B1-88DD-2D8367E7A3FC}">
      <dsp:nvSpPr>
        <dsp:cNvPr id="0" name=""/>
        <dsp:cNvSpPr/>
      </dsp:nvSpPr>
      <dsp:spPr>
        <a:xfrm>
          <a:off x="6023890" y="1172"/>
          <a:ext cx="2569411" cy="1541646"/>
        </a:xfrm>
        <a:prstGeom prst="rect">
          <a:avLst/>
        </a:prstGeom>
        <a:solidFill>
          <a:schemeClr val="accent3">
            <a:alpha val="90000"/>
            <a:hueOff val="0"/>
            <a:satOff val="0"/>
            <a:lumOff val="0"/>
            <a:alphaOff val="-1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dirty="0"/>
            <a:t>Security and stability of a welcoming and structured environment </a:t>
          </a:r>
        </a:p>
      </dsp:txBody>
      <dsp:txXfrm>
        <a:off x="6023890" y="1172"/>
        <a:ext cx="2569411" cy="1541646"/>
      </dsp:txXfrm>
    </dsp:sp>
    <dsp:sp modelId="{2BE023F4-9DF3-4E1C-B57D-C3FC4765621D}">
      <dsp:nvSpPr>
        <dsp:cNvPr id="0" name=""/>
        <dsp:cNvSpPr/>
      </dsp:nvSpPr>
      <dsp:spPr>
        <a:xfrm>
          <a:off x="371185" y="1799760"/>
          <a:ext cx="2569411" cy="1541646"/>
        </a:xfrm>
        <a:prstGeom prst="rect">
          <a:avLst/>
        </a:prstGeom>
        <a:solidFill>
          <a:schemeClr val="accent3">
            <a:alpha val="90000"/>
            <a:hueOff val="0"/>
            <a:satOff val="0"/>
            <a:lumOff val="0"/>
            <a:alphaOff val="-1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Positive motivation through praise, encouragement, rewards</a:t>
          </a:r>
        </a:p>
      </dsp:txBody>
      <dsp:txXfrm>
        <a:off x="371185" y="1799760"/>
        <a:ext cx="2569411" cy="1541646"/>
      </dsp:txXfrm>
    </dsp:sp>
    <dsp:sp modelId="{5556DA75-0E0F-4BF3-801E-18AA373F8EAF}">
      <dsp:nvSpPr>
        <dsp:cNvPr id="0" name=""/>
        <dsp:cNvSpPr/>
      </dsp:nvSpPr>
      <dsp:spPr>
        <a:xfrm>
          <a:off x="3197538" y="1799760"/>
          <a:ext cx="2569411" cy="1541646"/>
        </a:xfrm>
        <a:prstGeom prst="rect">
          <a:avLst/>
        </a:prstGeom>
        <a:solidFill>
          <a:schemeClr val="accent3">
            <a:alpha val="90000"/>
            <a:hueOff val="0"/>
            <a:satOff val="0"/>
            <a:lumOff val="0"/>
            <a:alphaOff val="-2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Positive social interaction between pupils and staff</a:t>
          </a:r>
        </a:p>
      </dsp:txBody>
      <dsp:txXfrm>
        <a:off x="3197538" y="1799760"/>
        <a:ext cx="2569411" cy="1541646"/>
      </dsp:txXfrm>
    </dsp:sp>
    <dsp:sp modelId="{6239C59C-745B-4439-AAAD-EAD1B00ECC52}">
      <dsp:nvSpPr>
        <dsp:cNvPr id="0" name=""/>
        <dsp:cNvSpPr/>
      </dsp:nvSpPr>
      <dsp:spPr>
        <a:xfrm>
          <a:off x="6023890" y="1799760"/>
          <a:ext cx="2569411" cy="1541646"/>
        </a:xfrm>
        <a:prstGeom prst="rect">
          <a:avLst/>
        </a:prstGeom>
        <a:solidFill>
          <a:schemeClr val="accent3">
            <a:alpha val="90000"/>
            <a:hueOff val="0"/>
            <a:satOff val="0"/>
            <a:lumOff val="0"/>
            <a:alphaOff val="-2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Encourages self-reliance, self-confidence, positive self-esteem</a:t>
          </a:r>
        </a:p>
      </dsp:txBody>
      <dsp:txXfrm>
        <a:off x="6023890" y="1799760"/>
        <a:ext cx="2569411" cy="1541646"/>
      </dsp:txXfrm>
    </dsp:sp>
    <dsp:sp modelId="{24AE4889-424C-4C0A-8F09-EE75CE1164E3}">
      <dsp:nvSpPr>
        <dsp:cNvPr id="0" name=""/>
        <dsp:cNvSpPr/>
      </dsp:nvSpPr>
      <dsp:spPr>
        <a:xfrm>
          <a:off x="371185" y="3598348"/>
          <a:ext cx="2569411" cy="1541646"/>
        </a:xfrm>
        <a:prstGeom prst="rect">
          <a:avLst/>
        </a:prstGeom>
        <a:solidFill>
          <a:schemeClr val="accent3">
            <a:alpha val="90000"/>
            <a:hueOff val="0"/>
            <a:satOff val="0"/>
            <a:lumOff val="0"/>
            <a:alphaOff val="-3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Encourages staff confidence in supporting learning</a:t>
          </a:r>
        </a:p>
      </dsp:txBody>
      <dsp:txXfrm>
        <a:off x="371185" y="3598348"/>
        <a:ext cx="2569411" cy="1541646"/>
      </dsp:txXfrm>
    </dsp:sp>
    <dsp:sp modelId="{944C50E2-B21C-4C80-B3CD-35B29F088773}">
      <dsp:nvSpPr>
        <dsp:cNvPr id="0" name=""/>
        <dsp:cNvSpPr/>
      </dsp:nvSpPr>
      <dsp:spPr>
        <a:xfrm>
          <a:off x="3197538" y="3598348"/>
          <a:ext cx="2569411" cy="1541646"/>
        </a:xfrm>
        <a:prstGeom prst="rect">
          <a:avLst/>
        </a:prstGeom>
        <a:solidFill>
          <a:schemeClr val="accent3">
            <a:alpha val="90000"/>
            <a:hueOff val="0"/>
            <a:satOff val="0"/>
            <a:lumOff val="0"/>
            <a:alphaOff val="-35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Promotes a positive atmosphere </a:t>
          </a:r>
        </a:p>
      </dsp:txBody>
      <dsp:txXfrm>
        <a:off x="3197538" y="3598348"/>
        <a:ext cx="2569411" cy="1541646"/>
      </dsp:txXfrm>
    </dsp:sp>
    <dsp:sp modelId="{C9FA6A8D-7A67-441D-894B-128FB262FDFD}">
      <dsp:nvSpPr>
        <dsp:cNvPr id="0" name=""/>
        <dsp:cNvSpPr/>
      </dsp:nvSpPr>
      <dsp:spPr>
        <a:xfrm>
          <a:off x="6023890" y="3598348"/>
          <a:ext cx="2569411" cy="1541646"/>
        </a:xfrm>
        <a:prstGeom prst="rect">
          <a:avLst/>
        </a:prstGeom>
        <a:solidFill>
          <a:schemeClr val="accent3">
            <a:alpha val="90000"/>
            <a:hueOff val="0"/>
            <a:satOff val="0"/>
            <a:lumOff val="0"/>
            <a:alpha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Opportunities for more effective thinking and learning leading to improved educational achievement/test results.</a:t>
          </a:r>
        </a:p>
      </dsp:txBody>
      <dsp:txXfrm>
        <a:off x="6023890" y="3598348"/>
        <a:ext cx="2569411" cy="1541646"/>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8B17F-B5EA-4360-A00E-2A8ABE49FA44}">
      <dsp:nvSpPr>
        <dsp:cNvPr id="0" name=""/>
        <dsp:cNvSpPr/>
      </dsp:nvSpPr>
      <dsp:spPr>
        <a:xfrm>
          <a:off x="0" y="0"/>
          <a:ext cx="9145016" cy="985001"/>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67640" tIns="167640" rIns="167640" bIns="167640" numCol="1" spcCol="1270" anchor="ctr" anchorCtr="0">
          <a:noAutofit/>
        </a:bodyPr>
        <a:lstStyle/>
        <a:p>
          <a:pPr marL="0" lvl="0" indent="0" algn="ctr" defTabSz="1955800" rtl="0">
            <a:lnSpc>
              <a:spcPct val="90000"/>
            </a:lnSpc>
            <a:spcBef>
              <a:spcPct val="0"/>
            </a:spcBef>
            <a:spcAft>
              <a:spcPct val="35000"/>
            </a:spcAft>
            <a:buNone/>
          </a:pPr>
          <a:r>
            <a:rPr lang="en-GB" sz="4400" kern="1200" dirty="0"/>
            <a:t>challenging behaviour include…</a:t>
          </a:r>
        </a:p>
      </dsp:txBody>
      <dsp:txXfrm>
        <a:off x="0" y="0"/>
        <a:ext cx="9145016" cy="985001"/>
      </dsp:txXfrm>
    </dsp:sp>
    <dsp:sp modelId="{0F930210-52A5-40F5-8C2A-0F9219743267}">
      <dsp:nvSpPr>
        <dsp:cNvPr id="0" name=""/>
        <dsp:cNvSpPr/>
      </dsp:nvSpPr>
      <dsp:spPr>
        <a:xfrm>
          <a:off x="4465" y="985001"/>
          <a:ext cx="1522680" cy="2068502"/>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Aggressive behaviour, including pushing, punching, kicking, biting, scratching, threatening behaviour and verbal abuse; </a:t>
          </a:r>
        </a:p>
      </dsp:txBody>
      <dsp:txXfrm>
        <a:off x="4465" y="985001"/>
        <a:ext cx="1522680" cy="2068502"/>
      </dsp:txXfrm>
    </dsp:sp>
    <dsp:sp modelId="{BC4362C8-11A7-4D9C-9EE5-CB367129D672}">
      <dsp:nvSpPr>
        <dsp:cNvPr id="0" name=""/>
        <dsp:cNvSpPr/>
      </dsp:nvSpPr>
      <dsp:spPr>
        <a:xfrm>
          <a:off x="1527146" y="985001"/>
          <a:ext cx="1522680" cy="2068502"/>
        </a:xfrm>
        <a:prstGeom prst="rect">
          <a:avLst/>
        </a:prstGeom>
        <a:solidFill>
          <a:schemeClr val="accent3">
            <a:hueOff val="-323513"/>
            <a:satOff val="8277"/>
            <a:lumOff val="31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Disruptive behaviour, including screaming, tantrums, non co-operation, running away; </a:t>
          </a:r>
        </a:p>
      </dsp:txBody>
      <dsp:txXfrm>
        <a:off x="1527146" y="985001"/>
        <a:ext cx="1522680" cy="2068502"/>
      </dsp:txXfrm>
    </dsp:sp>
    <dsp:sp modelId="{F29154C3-3638-4463-9A11-3338E7EE5526}">
      <dsp:nvSpPr>
        <dsp:cNvPr id="0" name=""/>
        <dsp:cNvSpPr/>
      </dsp:nvSpPr>
      <dsp:spPr>
        <a:xfrm>
          <a:off x="3049827" y="985001"/>
          <a:ext cx="1522680" cy="2068502"/>
        </a:xfrm>
        <a:prstGeom prst="rect">
          <a:avLst/>
        </a:prstGeom>
        <a:solidFill>
          <a:schemeClr val="accent3">
            <a:hueOff val="-647026"/>
            <a:satOff val="16555"/>
            <a:lumOff val="62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Destructive behaviour, including destruction of property and the environment;</a:t>
          </a:r>
        </a:p>
      </dsp:txBody>
      <dsp:txXfrm>
        <a:off x="3049827" y="985001"/>
        <a:ext cx="1522680" cy="2068502"/>
      </dsp:txXfrm>
    </dsp:sp>
    <dsp:sp modelId="{E96D7AE7-9D4D-4396-B586-C745F963A220}">
      <dsp:nvSpPr>
        <dsp:cNvPr id="0" name=""/>
        <dsp:cNvSpPr/>
      </dsp:nvSpPr>
      <dsp:spPr>
        <a:xfrm>
          <a:off x="4572508" y="985001"/>
          <a:ext cx="1522680" cy="2068502"/>
        </a:xfrm>
        <a:prstGeom prst="rect">
          <a:avLst/>
        </a:prstGeom>
        <a:solidFill>
          <a:schemeClr val="accent3">
            <a:hueOff val="-970539"/>
            <a:satOff val="24832"/>
            <a:lumOff val="941"/>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Withdrawn behaviour, including refusal to respond, such as elective mutism;</a:t>
          </a:r>
        </a:p>
      </dsp:txBody>
      <dsp:txXfrm>
        <a:off x="4572508" y="985001"/>
        <a:ext cx="1522680" cy="2068502"/>
      </dsp:txXfrm>
    </dsp:sp>
    <dsp:sp modelId="{0956C7B9-F556-4341-AC5B-957CC6FDA2E6}">
      <dsp:nvSpPr>
        <dsp:cNvPr id="0" name=""/>
        <dsp:cNvSpPr/>
      </dsp:nvSpPr>
      <dsp:spPr>
        <a:xfrm>
          <a:off x="6095188" y="985001"/>
          <a:ext cx="1522680" cy="2068502"/>
        </a:xfrm>
        <a:prstGeom prst="rect">
          <a:avLst/>
        </a:prstGeom>
        <a:solidFill>
          <a:schemeClr val="accent3">
            <a:hueOff val="-1294052"/>
            <a:satOff val="33110"/>
            <a:lumOff val="125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kern="1200"/>
            <a:t>Stereotypical behaviour, particularly in children with learning disabilities and autistic spectrum disorders, which can include rocking, repetitive vocalisations, ritualistic hand movements; and </a:t>
          </a:r>
        </a:p>
      </dsp:txBody>
      <dsp:txXfrm>
        <a:off x="6095188" y="985001"/>
        <a:ext cx="1522680" cy="2068502"/>
      </dsp:txXfrm>
    </dsp:sp>
    <dsp:sp modelId="{7718565C-90FF-41E1-866A-CFF84D679CF9}">
      <dsp:nvSpPr>
        <dsp:cNvPr id="0" name=""/>
        <dsp:cNvSpPr/>
      </dsp:nvSpPr>
      <dsp:spPr>
        <a:xfrm>
          <a:off x="7617869" y="985001"/>
          <a:ext cx="1522680" cy="2068502"/>
        </a:xfrm>
        <a:prstGeom prst="rect">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t>Self-injurious behaviour, including head banging, scratching and poking. </a:t>
          </a:r>
        </a:p>
      </dsp:txBody>
      <dsp:txXfrm>
        <a:off x="7617869" y="985001"/>
        <a:ext cx="1522680" cy="2068502"/>
      </dsp:txXfrm>
    </dsp:sp>
    <dsp:sp modelId="{1731D240-7A13-4A20-9879-19ECDA2793AC}">
      <dsp:nvSpPr>
        <dsp:cNvPr id="0" name=""/>
        <dsp:cNvSpPr/>
      </dsp:nvSpPr>
      <dsp:spPr>
        <a:xfrm>
          <a:off x="0" y="3053503"/>
          <a:ext cx="9145016" cy="229833"/>
        </a:xfrm>
        <a:prstGeom prst="rect">
          <a:avLst/>
        </a:prstGeom>
        <a:solidFill>
          <a:schemeClr val="accent3">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F182B0-5EA5-43B9-B66C-2F89292158ED}">
      <dsp:nvSpPr>
        <dsp:cNvPr id="0" name=""/>
        <dsp:cNvSpPr/>
      </dsp:nvSpPr>
      <dsp:spPr>
        <a:xfrm>
          <a:off x="0" y="20864"/>
          <a:ext cx="9144000" cy="604800"/>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85344" rIns="149352" bIns="85344" numCol="1" spcCol="1270" anchor="ctr" anchorCtr="0">
          <a:noAutofit/>
        </a:bodyPr>
        <a:lstStyle/>
        <a:p>
          <a:pPr marL="0" lvl="0" indent="0" algn="ctr" defTabSz="933450" rtl="0">
            <a:lnSpc>
              <a:spcPct val="90000"/>
            </a:lnSpc>
            <a:spcBef>
              <a:spcPct val="0"/>
            </a:spcBef>
            <a:spcAft>
              <a:spcPct val="35000"/>
            </a:spcAft>
            <a:buNone/>
          </a:pPr>
          <a:r>
            <a:rPr lang="en-GB" sz="2100" kern="1200"/>
            <a:t>Behaviours that…</a:t>
          </a:r>
        </a:p>
      </dsp:txBody>
      <dsp:txXfrm>
        <a:off x="0" y="20864"/>
        <a:ext cx="9144000" cy="604800"/>
      </dsp:txXfrm>
    </dsp:sp>
    <dsp:sp modelId="{7A30A5D9-5C87-4547-8D60-D1A572B8A1D5}">
      <dsp:nvSpPr>
        <dsp:cNvPr id="0" name=""/>
        <dsp:cNvSpPr/>
      </dsp:nvSpPr>
      <dsp:spPr>
        <a:xfrm>
          <a:off x="0" y="625664"/>
          <a:ext cx="9144000" cy="2305800"/>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2014" tIns="112014" rIns="149352" bIns="168021" numCol="1" spcCol="1270" anchor="t" anchorCtr="0">
          <a:noAutofit/>
        </a:bodyPr>
        <a:lstStyle/>
        <a:p>
          <a:pPr marL="228600" lvl="1" indent="-228600" algn="l" defTabSz="933450" rtl="0">
            <a:lnSpc>
              <a:spcPct val="90000"/>
            </a:lnSpc>
            <a:spcBef>
              <a:spcPct val="0"/>
            </a:spcBef>
            <a:spcAft>
              <a:spcPct val="15000"/>
            </a:spcAft>
            <a:buChar char="•"/>
          </a:pPr>
          <a:r>
            <a:rPr lang="en-GB" sz="2100" kern="1200" dirty="0"/>
            <a:t>Interferes with the pupil’s own and/or other pupils’ learning; </a:t>
          </a:r>
        </a:p>
        <a:p>
          <a:pPr marL="228600" lvl="1" indent="-228600" algn="l" defTabSz="933450" rtl="0">
            <a:lnSpc>
              <a:spcPct val="90000"/>
            </a:lnSpc>
            <a:spcBef>
              <a:spcPct val="0"/>
            </a:spcBef>
            <a:spcAft>
              <a:spcPct val="15000"/>
            </a:spcAft>
            <a:buChar char="•"/>
          </a:pPr>
          <a:r>
            <a:rPr lang="en-GB" sz="2100" kern="1200"/>
            <a:t>Disrupts the day to day functioning of the school; </a:t>
          </a:r>
        </a:p>
        <a:p>
          <a:pPr marL="228600" lvl="1" indent="-228600" algn="l" defTabSz="933450" rtl="0">
            <a:lnSpc>
              <a:spcPct val="90000"/>
            </a:lnSpc>
            <a:spcBef>
              <a:spcPct val="0"/>
            </a:spcBef>
            <a:spcAft>
              <a:spcPct val="15000"/>
            </a:spcAft>
            <a:buChar char="•"/>
          </a:pPr>
          <a:r>
            <a:rPr lang="en-GB" sz="2100" kern="1200" dirty="0"/>
            <a:t>Jeopardizes the right of staff and pupils to a safe and orderly environment;</a:t>
          </a:r>
        </a:p>
        <a:p>
          <a:pPr marL="228600" lvl="1" indent="-228600" algn="l" defTabSz="933450" rtl="0">
            <a:lnSpc>
              <a:spcPct val="90000"/>
            </a:lnSpc>
            <a:spcBef>
              <a:spcPct val="0"/>
            </a:spcBef>
            <a:spcAft>
              <a:spcPct val="15000"/>
            </a:spcAft>
            <a:buChar char="•"/>
          </a:pPr>
          <a:r>
            <a:rPr lang="en-GB" sz="2100" kern="1200"/>
            <a:t>Has a duration, frequency, intensity or persistence that is beyond the normal range that schools tolerate; and </a:t>
          </a:r>
        </a:p>
        <a:p>
          <a:pPr marL="228600" lvl="1" indent="-228600" algn="l" defTabSz="933450" rtl="0">
            <a:lnSpc>
              <a:spcPct val="90000"/>
            </a:lnSpc>
            <a:spcBef>
              <a:spcPct val="0"/>
            </a:spcBef>
            <a:spcAft>
              <a:spcPct val="15000"/>
            </a:spcAft>
            <a:buChar char="•"/>
          </a:pPr>
          <a:r>
            <a:rPr lang="en-GB" sz="2100" kern="1200" dirty="0"/>
            <a:t>Is less likely to be responsive to the usual range of interventions used by the school to address pupil misbehaviour. </a:t>
          </a:r>
        </a:p>
      </dsp:txBody>
      <dsp:txXfrm>
        <a:off x="0" y="625664"/>
        <a:ext cx="9144000" cy="230580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F5031-7913-4C75-BAB5-32FE36D3DDCE}">
      <dsp:nvSpPr>
        <dsp:cNvPr id="0" name=""/>
        <dsp:cNvSpPr/>
      </dsp:nvSpPr>
      <dsp:spPr>
        <a:xfrm>
          <a:off x="0" y="136132"/>
          <a:ext cx="4127500" cy="3580200"/>
        </a:xfrm>
        <a:prstGeom prst="roundRect">
          <a:avLst/>
        </a:prstGeom>
        <a:solidFill>
          <a:schemeClr val="accent1">
            <a:alpha val="9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a:t>To socialise children into the role of being a pupil and to reduce disruptive and aggressive behaviours in the classroom</a:t>
          </a:r>
        </a:p>
      </dsp:txBody>
      <dsp:txXfrm>
        <a:off x="174771" y="310903"/>
        <a:ext cx="3777958" cy="323065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57D0F1-1D03-4D4A-8EA4-D8B56358C304}">
      <dsp:nvSpPr>
        <dsp:cNvPr id="0" name=""/>
        <dsp:cNvSpPr/>
      </dsp:nvSpPr>
      <dsp:spPr>
        <a:xfrm>
          <a:off x="1784" y="0"/>
          <a:ext cx="2775613" cy="504056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t>About 30 years ago, </a:t>
          </a:r>
          <a:r>
            <a:rPr lang="en-US" sz="1800" kern="1200" dirty="0" err="1"/>
            <a:t>Barrish</a:t>
          </a:r>
          <a:r>
            <a:rPr lang="en-US" sz="1800" kern="1200" dirty="0"/>
            <a:t>, Saunders, and Wolf, published a study called the Good </a:t>
          </a:r>
          <a:r>
            <a:rPr lang="en-US" sz="1800" kern="1200" dirty="0" err="1"/>
            <a:t>Behaviour</a:t>
          </a:r>
          <a:r>
            <a:rPr lang="en-US" sz="1800" kern="1200" dirty="0"/>
            <a:t> Game. </a:t>
          </a:r>
          <a:endParaRPr lang="en-GB" sz="1800" kern="1200" dirty="0"/>
        </a:p>
      </dsp:txBody>
      <dsp:txXfrm>
        <a:off x="1784" y="2016224"/>
        <a:ext cx="2775613" cy="2016224"/>
      </dsp:txXfrm>
    </dsp:sp>
    <dsp:sp modelId="{0D2BB8E4-8DDD-40DF-9BF4-ACEC60E33EC4}">
      <dsp:nvSpPr>
        <dsp:cNvPr id="0" name=""/>
        <dsp:cNvSpPr/>
      </dsp:nvSpPr>
      <dsp:spPr>
        <a:xfrm>
          <a:off x="550337" y="302433"/>
          <a:ext cx="1678506" cy="1678506"/>
        </a:xfrm>
        <a:prstGeom prst="ellipse">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199072C-416C-4628-A59F-2279881D1F2D}">
      <dsp:nvSpPr>
        <dsp:cNvPr id="0" name=""/>
        <dsp:cNvSpPr/>
      </dsp:nvSpPr>
      <dsp:spPr>
        <a:xfrm>
          <a:off x="2880316" y="0"/>
          <a:ext cx="2775613" cy="5040560"/>
        </a:xfrm>
        <a:prstGeom prst="roundRect">
          <a:avLst>
            <a:gd name="adj" fmla="val 10000"/>
          </a:avLst>
        </a:prstGeom>
        <a:solidFill>
          <a:schemeClr val="accent3">
            <a:hueOff val="-808782"/>
            <a:satOff val="20694"/>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a:t>The game first was applied successfully in a classroom of 4</a:t>
          </a:r>
          <a:r>
            <a:rPr lang="en-US" sz="1800" kern="1200" baseline="30000"/>
            <a:t>th</a:t>
          </a:r>
          <a:r>
            <a:rPr lang="en-US" sz="1800" kern="1200"/>
            <a:t> grade students with high rates of talk-outs and out-of-seat behaviour.</a:t>
          </a:r>
          <a:endParaRPr lang="en-GB" sz="1800" kern="1200"/>
        </a:p>
      </dsp:txBody>
      <dsp:txXfrm>
        <a:off x="2880316" y="2016224"/>
        <a:ext cx="2775613" cy="2016224"/>
      </dsp:txXfrm>
    </dsp:sp>
    <dsp:sp modelId="{3281658A-27E0-4932-A11A-61A73BAD04F7}">
      <dsp:nvSpPr>
        <dsp:cNvPr id="0" name=""/>
        <dsp:cNvSpPr/>
      </dsp:nvSpPr>
      <dsp:spPr>
        <a:xfrm>
          <a:off x="3409218" y="302433"/>
          <a:ext cx="1678506" cy="1678506"/>
        </a:xfrm>
        <a:prstGeom prst="ellipse">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4F108F1-359A-424A-8447-0D456E943B31}">
      <dsp:nvSpPr>
        <dsp:cNvPr id="0" name=""/>
        <dsp:cNvSpPr/>
      </dsp:nvSpPr>
      <dsp:spPr>
        <a:xfrm>
          <a:off x="5719546" y="0"/>
          <a:ext cx="2775613" cy="5040560"/>
        </a:xfrm>
        <a:prstGeom prst="roundRect">
          <a:avLst>
            <a:gd name="adj" fmla="val 10000"/>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r>
            <a:rPr lang="en-GB" sz="1800" kern="1200" dirty="0"/>
            <a:t>The Good Behaviour Game is an interdependent group contingency (</a:t>
          </a:r>
          <a:r>
            <a:rPr lang="en-GB" sz="1800" kern="1200" dirty="0" err="1"/>
            <a:t>Tingstrom</a:t>
          </a:r>
          <a:r>
            <a:rPr lang="en-GB" sz="1800" kern="1200" dirty="0"/>
            <a:t>, Sterling-</a:t>
          </a:r>
          <a:r>
            <a:rPr lang="en-GB" sz="1800" kern="1200" dirty="0" err="1"/>
            <a:t>Truner</a:t>
          </a:r>
          <a:r>
            <a:rPr lang="en-GB" sz="1800" kern="1200" dirty="0"/>
            <a:t> &amp; </a:t>
          </a:r>
          <a:r>
            <a:rPr lang="en-GB" sz="1800" kern="1200" dirty="0" err="1"/>
            <a:t>Wilczynski</a:t>
          </a:r>
          <a:r>
            <a:rPr lang="en-GB" sz="1800" kern="1200" dirty="0"/>
            <a:t>, 2006).</a:t>
          </a:r>
        </a:p>
        <a:p>
          <a:pPr marL="0" lvl="0" algn="ctr" defTabSz="666750" rtl="0">
            <a:lnSpc>
              <a:spcPct val="90000"/>
            </a:lnSpc>
            <a:spcBef>
              <a:spcPct val="0"/>
            </a:spcBef>
            <a:spcAft>
              <a:spcPct val="35000"/>
            </a:spcAft>
            <a:buNone/>
          </a:pPr>
          <a:endParaRPr lang="en-US" sz="1800" kern="1200" dirty="0"/>
        </a:p>
      </dsp:txBody>
      <dsp:txXfrm>
        <a:off x="5719546" y="2016224"/>
        <a:ext cx="2775613" cy="2016224"/>
      </dsp:txXfrm>
    </dsp:sp>
    <dsp:sp modelId="{AEE00946-FF1D-44FF-A23C-35D526E5CC78}">
      <dsp:nvSpPr>
        <dsp:cNvPr id="0" name=""/>
        <dsp:cNvSpPr/>
      </dsp:nvSpPr>
      <dsp:spPr>
        <a:xfrm>
          <a:off x="6268100" y="302433"/>
          <a:ext cx="1678506" cy="1678506"/>
        </a:xfrm>
        <a:prstGeom prst="ellipse">
          <a:avLst/>
        </a:prstGeom>
        <a:blipFill rotWithShape="1">
          <a:blip xmlns:r="http://schemas.openxmlformats.org/officeDocument/2006/relationships" r:embed="rId3"/>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3BE280C-8745-4393-B2FA-BA5D4563C414}">
      <dsp:nvSpPr>
        <dsp:cNvPr id="0" name=""/>
        <dsp:cNvSpPr/>
      </dsp:nvSpPr>
      <dsp:spPr>
        <a:xfrm>
          <a:off x="339877" y="4032448"/>
          <a:ext cx="7817188" cy="756084"/>
        </a:xfrm>
        <a:prstGeom prst="leftRightArrow">
          <a:avLst/>
        </a:prstGeom>
        <a:solidFill>
          <a:schemeClr val="accent3">
            <a:tint val="4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B8BAC-6D16-4A6F-B91D-1D649C417C2B}">
      <dsp:nvSpPr>
        <dsp:cNvPr id="0" name=""/>
        <dsp:cNvSpPr/>
      </dsp:nvSpPr>
      <dsp:spPr>
        <a:xfrm>
          <a:off x="3173" y="0"/>
          <a:ext cx="657336" cy="65733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47A0E3-D09D-4E0C-A639-4C9370E018E4}">
      <dsp:nvSpPr>
        <dsp:cNvPr id="0" name=""/>
        <dsp:cNvSpPr/>
      </dsp:nvSpPr>
      <dsp:spPr>
        <a:xfrm>
          <a:off x="68906" y="65733"/>
          <a:ext cx="525869" cy="525869"/>
        </a:xfrm>
        <a:prstGeom prst="chord">
          <a:avLst>
            <a:gd name="adj1" fmla="val 1168272"/>
            <a:gd name="adj2" fmla="val 9631728"/>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72F28B-7A6B-4C51-ADCC-80D90DD8283A}">
      <dsp:nvSpPr>
        <dsp:cNvPr id="0" name=""/>
        <dsp:cNvSpPr/>
      </dsp:nvSpPr>
      <dsp:spPr>
        <a:xfrm>
          <a:off x="797454" y="0"/>
          <a:ext cx="1944620" cy="65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800100" rtl="0">
            <a:lnSpc>
              <a:spcPct val="90000"/>
            </a:lnSpc>
            <a:spcBef>
              <a:spcPct val="0"/>
            </a:spcBef>
            <a:spcAft>
              <a:spcPct val="35000"/>
            </a:spcAft>
            <a:buNone/>
          </a:pPr>
          <a:r>
            <a:rPr lang="en-US" sz="1800" kern="1200"/>
            <a:t>(1) dividing the class into teams. </a:t>
          </a:r>
          <a:endParaRPr lang="en-GB" sz="1800" kern="1200"/>
        </a:p>
      </dsp:txBody>
      <dsp:txXfrm>
        <a:off x="797454" y="0"/>
        <a:ext cx="1944620" cy="657336"/>
      </dsp:txXfrm>
    </dsp:sp>
    <dsp:sp modelId="{E0E7B2C5-3B98-4EC5-B51C-18C7205AA145}">
      <dsp:nvSpPr>
        <dsp:cNvPr id="0" name=""/>
        <dsp:cNvSpPr/>
      </dsp:nvSpPr>
      <dsp:spPr>
        <a:xfrm>
          <a:off x="2879020" y="0"/>
          <a:ext cx="657336" cy="65733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5B3C93-7B51-4E69-9333-EB9892A4DAAB}">
      <dsp:nvSpPr>
        <dsp:cNvPr id="0" name=""/>
        <dsp:cNvSpPr/>
      </dsp:nvSpPr>
      <dsp:spPr>
        <a:xfrm>
          <a:off x="2944754" y="65733"/>
          <a:ext cx="525869" cy="525869"/>
        </a:xfrm>
        <a:prstGeom prst="chord">
          <a:avLst>
            <a:gd name="adj1" fmla="val 20431728"/>
            <a:gd name="adj2" fmla="val 11968272"/>
          </a:avLst>
        </a:prstGeom>
        <a:solidFill>
          <a:schemeClr val="accent3">
            <a:hueOff val="-808782"/>
            <a:satOff val="20694"/>
            <a:lumOff val="784"/>
            <a:alphaOff val="0"/>
          </a:schemeClr>
        </a:solidFill>
        <a:ln w="19050" cap="flat" cmpd="sng" algn="ctr">
          <a:solidFill>
            <a:schemeClr val="accent3">
              <a:hueOff val="-808782"/>
              <a:satOff val="20694"/>
              <a:lumOff val="78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965002-AE57-4470-984A-16A3BB4AA3F7}">
      <dsp:nvSpPr>
        <dsp:cNvPr id="0" name=""/>
        <dsp:cNvSpPr/>
      </dsp:nvSpPr>
      <dsp:spPr>
        <a:xfrm>
          <a:off x="3673302" y="0"/>
          <a:ext cx="1944620" cy="65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800100" rtl="0">
            <a:lnSpc>
              <a:spcPct val="90000"/>
            </a:lnSpc>
            <a:spcBef>
              <a:spcPct val="0"/>
            </a:spcBef>
            <a:spcAft>
              <a:spcPct val="35000"/>
            </a:spcAft>
            <a:buNone/>
          </a:pPr>
          <a:r>
            <a:rPr lang="en-US" sz="1800" kern="1200" dirty="0"/>
            <a:t>(2) setting criteria for winning. </a:t>
          </a:r>
          <a:endParaRPr lang="en-GB" sz="1800" kern="1200" dirty="0"/>
        </a:p>
      </dsp:txBody>
      <dsp:txXfrm>
        <a:off x="3673302" y="0"/>
        <a:ext cx="1944620" cy="657336"/>
      </dsp:txXfrm>
    </dsp:sp>
    <dsp:sp modelId="{CB147145-3A84-4110-B9F6-8F34D908FBE7}">
      <dsp:nvSpPr>
        <dsp:cNvPr id="0" name=""/>
        <dsp:cNvSpPr/>
      </dsp:nvSpPr>
      <dsp:spPr>
        <a:xfrm>
          <a:off x="5754868" y="0"/>
          <a:ext cx="657336" cy="65733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3A2408-1294-4308-9DB9-B70856232499}">
      <dsp:nvSpPr>
        <dsp:cNvPr id="0" name=""/>
        <dsp:cNvSpPr/>
      </dsp:nvSpPr>
      <dsp:spPr>
        <a:xfrm>
          <a:off x="5820601" y="65733"/>
          <a:ext cx="525869" cy="525869"/>
        </a:xfrm>
        <a:prstGeom prst="chord">
          <a:avLst>
            <a:gd name="adj1" fmla="val 16200000"/>
            <a:gd name="adj2" fmla="val 16200000"/>
          </a:avLst>
        </a:prstGeom>
        <a:solidFill>
          <a:schemeClr val="accent3">
            <a:hueOff val="-1617565"/>
            <a:satOff val="41387"/>
            <a:lumOff val="1568"/>
            <a:alphaOff val="0"/>
          </a:schemeClr>
        </a:solidFill>
        <a:ln w="19050" cap="flat" cmpd="sng" algn="ctr">
          <a:solidFill>
            <a:schemeClr val="accent3">
              <a:hueOff val="-1617565"/>
              <a:satOff val="41387"/>
              <a:lumOff val="156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B76A1E-6345-4B7A-B5C5-BDE7FAFFDF5C}">
      <dsp:nvSpPr>
        <dsp:cNvPr id="0" name=""/>
        <dsp:cNvSpPr/>
      </dsp:nvSpPr>
      <dsp:spPr>
        <a:xfrm>
          <a:off x="6552323" y="144015"/>
          <a:ext cx="1944620" cy="65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b" anchorCtr="0">
          <a:noAutofit/>
        </a:bodyPr>
        <a:lstStyle/>
        <a:p>
          <a:pPr marL="0" lvl="0" indent="0" algn="l" defTabSz="800100" rtl="0">
            <a:lnSpc>
              <a:spcPct val="90000"/>
            </a:lnSpc>
            <a:spcBef>
              <a:spcPct val="0"/>
            </a:spcBef>
            <a:spcAft>
              <a:spcPct val="35000"/>
            </a:spcAft>
            <a:buNone/>
          </a:pPr>
          <a:r>
            <a:rPr lang="en-US" sz="1800" kern="1200" dirty="0"/>
            <a:t>(3) reinforcement for the winning team</a:t>
          </a:r>
          <a:endParaRPr lang="en-GB" sz="1800" kern="1200" dirty="0"/>
        </a:p>
      </dsp:txBody>
      <dsp:txXfrm>
        <a:off x="6552323" y="144015"/>
        <a:ext cx="1944620" cy="657336"/>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DCD729-95E3-4DAF-909B-784D08AD4AA6}">
      <dsp:nvSpPr>
        <dsp:cNvPr id="0" name=""/>
        <dsp:cNvSpPr/>
      </dsp:nvSpPr>
      <dsp:spPr>
        <a:xfrm>
          <a:off x="0" y="457"/>
          <a:ext cx="9144000"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2D8E57-0804-4CE7-8102-B68826E4C8E6}">
      <dsp:nvSpPr>
        <dsp:cNvPr id="0" name=""/>
        <dsp:cNvSpPr/>
      </dsp:nvSpPr>
      <dsp:spPr>
        <a:xfrm>
          <a:off x="0" y="457"/>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Teachers </a:t>
          </a:r>
          <a:r>
            <a:rPr lang="en-US" sz="1600" b="1" kern="1200" dirty="0"/>
            <a:t>announce the rules of the game </a:t>
          </a:r>
          <a:r>
            <a:rPr lang="en-US" sz="1600" kern="1200" dirty="0"/>
            <a:t>to students such as “no talking” and “no out-of-seat”. All of the rules are labeled as “the good things we all want.”</a:t>
          </a:r>
          <a:endParaRPr lang="en-GB" sz="1600" kern="1200" dirty="0"/>
        </a:p>
      </dsp:txBody>
      <dsp:txXfrm>
        <a:off x="0" y="457"/>
        <a:ext cx="9144000" cy="534785"/>
      </dsp:txXfrm>
    </dsp:sp>
    <dsp:sp modelId="{B63F7B42-3CCD-440A-A70D-748DF73061F7}">
      <dsp:nvSpPr>
        <dsp:cNvPr id="0" name=""/>
        <dsp:cNvSpPr/>
      </dsp:nvSpPr>
      <dsp:spPr>
        <a:xfrm>
          <a:off x="0" y="535243"/>
          <a:ext cx="9144000" cy="0"/>
        </a:xfrm>
        <a:prstGeom prst="line">
          <a:avLst/>
        </a:prstGeom>
        <a:solidFill>
          <a:schemeClr val="accent5">
            <a:hueOff val="-1663624"/>
            <a:satOff val="-2576"/>
            <a:lumOff val="0"/>
            <a:alphaOff val="0"/>
          </a:schemeClr>
        </a:solidFill>
        <a:ln w="19050" cap="flat" cmpd="sng" algn="ctr">
          <a:solidFill>
            <a:schemeClr val="accent5">
              <a:hueOff val="-1663624"/>
              <a:satOff val="-2576"/>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D1A117-789E-4A16-9EF5-E7B8BE372DA6}">
      <dsp:nvSpPr>
        <dsp:cNvPr id="0" name=""/>
        <dsp:cNvSpPr/>
      </dsp:nvSpPr>
      <dsp:spPr>
        <a:xfrm>
          <a:off x="0" y="535243"/>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Teachers elicit and combine students’ descriptions of </a:t>
          </a:r>
          <a:r>
            <a:rPr lang="en-US" sz="1600" kern="1200" dirty="0" err="1"/>
            <a:t>behaviours</a:t>
          </a:r>
          <a:r>
            <a:rPr lang="en-US" sz="1600" kern="1200" dirty="0"/>
            <a:t> that would interfere with desirable outcomes and label those negative </a:t>
          </a:r>
          <a:r>
            <a:rPr lang="en-US" sz="1600" kern="1200" dirty="0" err="1"/>
            <a:t>behaviours</a:t>
          </a:r>
          <a:r>
            <a:rPr lang="en-US" sz="1600" kern="1200" dirty="0"/>
            <a:t> as “</a:t>
          </a:r>
          <a:r>
            <a:rPr lang="en-US" sz="1600" b="1" kern="1200" dirty="0"/>
            <a:t>fouls.</a:t>
          </a:r>
          <a:r>
            <a:rPr lang="en-US" sz="1600" kern="1200" dirty="0"/>
            <a:t>”</a:t>
          </a:r>
          <a:endParaRPr lang="en-GB" sz="1600" kern="1200" dirty="0"/>
        </a:p>
      </dsp:txBody>
      <dsp:txXfrm>
        <a:off x="0" y="535243"/>
        <a:ext cx="9144000" cy="534785"/>
      </dsp:txXfrm>
    </dsp:sp>
    <dsp:sp modelId="{39445350-C33A-4F4E-842B-981BF72B87D3}">
      <dsp:nvSpPr>
        <dsp:cNvPr id="0" name=""/>
        <dsp:cNvSpPr/>
      </dsp:nvSpPr>
      <dsp:spPr>
        <a:xfrm>
          <a:off x="0" y="1070029"/>
          <a:ext cx="9144000" cy="0"/>
        </a:xfrm>
        <a:prstGeom prst="line">
          <a:avLst/>
        </a:prstGeom>
        <a:solidFill>
          <a:schemeClr val="accent5">
            <a:hueOff val="-3327248"/>
            <a:satOff val="-5151"/>
            <a:lumOff val="0"/>
            <a:alphaOff val="0"/>
          </a:schemeClr>
        </a:solidFill>
        <a:ln w="19050" cap="flat" cmpd="sng" algn="ctr">
          <a:solidFill>
            <a:schemeClr val="accent5">
              <a:hueOff val="-3327248"/>
              <a:satOff val="-5151"/>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DF6D4EA-A282-4BE8-B28B-655CEBEA251D}">
      <dsp:nvSpPr>
        <dsp:cNvPr id="0" name=""/>
        <dsp:cNvSpPr/>
      </dsp:nvSpPr>
      <dsp:spPr>
        <a:xfrm>
          <a:off x="0" y="1070029"/>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Teachers provide </a:t>
          </a:r>
          <a:r>
            <a:rPr lang="en-US" sz="1600" b="1" kern="1200" dirty="0"/>
            <a:t>examples of both (the good things and fouls) </a:t>
          </a:r>
          <a:r>
            <a:rPr lang="en-US" sz="1600" kern="1200" dirty="0"/>
            <a:t>which are presented physically and in words for the children to form a generalized concept.</a:t>
          </a:r>
          <a:endParaRPr lang="en-GB" sz="1600" kern="1200" dirty="0"/>
        </a:p>
      </dsp:txBody>
      <dsp:txXfrm>
        <a:off x="0" y="1070029"/>
        <a:ext cx="9144000" cy="534785"/>
      </dsp:txXfrm>
    </dsp:sp>
    <dsp:sp modelId="{72C56BD6-BC94-4690-BDD4-AB618F6C8C68}">
      <dsp:nvSpPr>
        <dsp:cNvPr id="0" name=""/>
        <dsp:cNvSpPr/>
      </dsp:nvSpPr>
      <dsp:spPr>
        <a:xfrm>
          <a:off x="0" y="1604815"/>
          <a:ext cx="9144000" cy="0"/>
        </a:xfrm>
        <a:prstGeom prst="line">
          <a:avLst/>
        </a:prstGeom>
        <a:solidFill>
          <a:schemeClr val="accent5">
            <a:hueOff val="-4990872"/>
            <a:satOff val="-7727"/>
            <a:lumOff val="0"/>
            <a:alphaOff val="0"/>
          </a:schemeClr>
        </a:solidFill>
        <a:ln w="19050" cap="flat" cmpd="sng" algn="ctr">
          <a:solidFill>
            <a:schemeClr val="accent5">
              <a:hueOff val="-4990872"/>
              <a:satOff val="-7727"/>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8262149-CD2D-4878-9311-1C3DD2C95E02}">
      <dsp:nvSpPr>
        <dsp:cNvPr id="0" name=""/>
        <dsp:cNvSpPr/>
      </dsp:nvSpPr>
      <dsp:spPr>
        <a:xfrm>
          <a:off x="0" y="1604815"/>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Teachers explain that the game is played at intervals. The duration of the game should base on the </a:t>
          </a:r>
          <a:r>
            <a:rPr lang="en-US" sz="1600" b="1" kern="1200" dirty="0"/>
            <a:t>length of academic period. </a:t>
          </a:r>
          <a:endParaRPr lang="en-GB" sz="1600" b="1" kern="1200" dirty="0"/>
        </a:p>
      </dsp:txBody>
      <dsp:txXfrm>
        <a:off x="0" y="1604815"/>
        <a:ext cx="9144000" cy="534785"/>
      </dsp:txXfrm>
    </dsp:sp>
    <dsp:sp modelId="{7FD01865-1F78-4729-9008-997763B0B764}">
      <dsp:nvSpPr>
        <dsp:cNvPr id="0" name=""/>
        <dsp:cNvSpPr/>
      </dsp:nvSpPr>
      <dsp:spPr>
        <a:xfrm>
          <a:off x="0" y="2139600"/>
          <a:ext cx="9144000" cy="0"/>
        </a:xfrm>
        <a:prstGeom prst="line">
          <a:avLst/>
        </a:prstGeom>
        <a:solidFill>
          <a:schemeClr val="accent5">
            <a:hueOff val="-6654497"/>
            <a:satOff val="-10303"/>
            <a:lumOff val="0"/>
            <a:alphaOff val="0"/>
          </a:schemeClr>
        </a:solidFill>
        <a:ln w="19050" cap="flat" cmpd="sng" algn="ctr">
          <a:solidFill>
            <a:schemeClr val="accent5">
              <a:hueOff val="-6654497"/>
              <a:satOff val="-10303"/>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9697BE6-7DCE-4F76-B260-898D44D543F1}">
      <dsp:nvSpPr>
        <dsp:cNvPr id="0" name=""/>
        <dsp:cNvSpPr/>
      </dsp:nvSpPr>
      <dsp:spPr>
        <a:xfrm>
          <a:off x="0" y="2139600"/>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Teachers divide the group into </a:t>
          </a:r>
          <a:r>
            <a:rPr lang="en-US" sz="1600" b="1" kern="1200" dirty="0"/>
            <a:t>teams and explain that a team may win the game by having the fewest fouls </a:t>
          </a:r>
          <a:r>
            <a:rPr lang="en-US" sz="1600" kern="1200" dirty="0"/>
            <a:t>(or fouls is below a criterion, so enabling multiple winners).</a:t>
          </a:r>
          <a:endParaRPr lang="en-GB" sz="1600" kern="1200" dirty="0"/>
        </a:p>
      </dsp:txBody>
      <dsp:txXfrm>
        <a:off x="0" y="2139600"/>
        <a:ext cx="9144000" cy="534785"/>
      </dsp:txXfrm>
    </dsp:sp>
    <dsp:sp modelId="{82496FC4-93C6-47D9-9ACE-CE22BFA476AA}">
      <dsp:nvSpPr>
        <dsp:cNvPr id="0" name=""/>
        <dsp:cNvSpPr/>
      </dsp:nvSpPr>
      <dsp:spPr>
        <a:xfrm>
          <a:off x="0" y="2674386"/>
          <a:ext cx="9144000" cy="0"/>
        </a:xfrm>
        <a:prstGeom prst="line">
          <a:avLst/>
        </a:prstGeom>
        <a:solidFill>
          <a:schemeClr val="accent5">
            <a:hueOff val="-8318121"/>
            <a:satOff val="-12878"/>
            <a:lumOff val="0"/>
            <a:alphaOff val="0"/>
          </a:schemeClr>
        </a:solidFill>
        <a:ln w="19050" cap="flat" cmpd="sng" algn="ctr">
          <a:solidFill>
            <a:schemeClr val="accent5">
              <a:hueOff val="-8318121"/>
              <a:satOff val="-12878"/>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1764FC-7A45-4D2C-8BD0-097B033A3FA1}">
      <dsp:nvSpPr>
        <dsp:cNvPr id="0" name=""/>
        <dsp:cNvSpPr/>
      </dsp:nvSpPr>
      <dsp:spPr>
        <a:xfrm>
          <a:off x="0" y="2663381"/>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The team wins the game can get the prize. </a:t>
          </a:r>
          <a:r>
            <a:rPr lang="en-US" sz="1600" b="1" kern="1200" dirty="0"/>
            <a:t>The prize (</a:t>
          </a:r>
          <a:r>
            <a:rPr lang="en-US" sz="1600" b="1" kern="1200" dirty="0" err="1"/>
            <a:t>reinforcer</a:t>
          </a:r>
          <a:r>
            <a:rPr lang="en-US" sz="1600" b="1" kern="1200" dirty="0"/>
            <a:t>) could occur naturally in the school setting. </a:t>
          </a:r>
          <a:endParaRPr lang="en-GB" sz="1600" b="1" kern="1200" dirty="0"/>
        </a:p>
      </dsp:txBody>
      <dsp:txXfrm>
        <a:off x="0" y="2663381"/>
        <a:ext cx="9144000" cy="534785"/>
      </dsp:txXfrm>
    </dsp:sp>
    <dsp:sp modelId="{B21BD6B1-5F40-413B-8F74-3CCE3A8B3039}">
      <dsp:nvSpPr>
        <dsp:cNvPr id="0" name=""/>
        <dsp:cNvSpPr/>
      </dsp:nvSpPr>
      <dsp:spPr>
        <a:xfrm>
          <a:off x="0" y="3209172"/>
          <a:ext cx="9144000" cy="0"/>
        </a:xfrm>
        <a:prstGeom prst="line">
          <a:avLst/>
        </a:prstGeom>
        <a:solidFill>
          <a:schemeClr val="accent5">
            <a:hueOff val="-9981745"/>
            <a:satOff val="-15454"/>
            <a:lumOff val="0"/>
            <a:alphaOff val="0"/>
          </a:schemeClr>
        </a:solidFill>
        <a:ln w="19050" cap="flat" cmpd="sng" algn="ctr">
          <a:solidFill>
            <a:schemeClr val="accent5">
              <a:hueOff val="-9981745"/>
              <a:satOff val="-15454"/>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6DF6E2-282E-499A-A726-35EF1582678C}">
      <dsp:nvSpPr>
        <dsp:cNvPr id="0" name=""/>
        <dsp:cNvSpPr/>
      </dsp:nvSpPr>
      <dsp:spPr>
        <a:xfrm>
          <a:off x="0" y="3209172"/>
          <a:ext cx="9144000" cy="5347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US" sz="1600" kern="1200" dirty="0"/>
            <a:t>A </a:t>
          </a:r>
          <a:r>
            <a:rPr lang="en-US" sz="1600" b="1" kern="1200" dirty="0"/>
            <a:t>scoreboard</a:t>
          </a:r>
          <a:r>
            <a:rPr lang="en-US" sz="1600" kern="1200" dirty="0"/>
            <a:t> should be highly visible in the classroom.</a:t>
          </a:r>
          <a:endParaRPr lang="en-GB" sz="1600" kern="1200" dirty="0"/>
        </a:p>
      </dsp:txBody>
      <dsp:txXfrm>
        <a:off x="0" y="3209172"/>
        <a:ext cx="9144000" cy="534785"/>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E2FA00-9E02-4C53-AC02-F849F38FDE28}">
      <dsp:nvSpPr>
        <dsp:cNvPr id="0" name=""/>
        <dsp:cNvSpPr/>
      </dsp:nvSpPr>
      <dsp:spPr>
        <a:xfrm rot="5400000">
          <a:off x="-397488" y="2233217"/>
          <a:ext cx="1767344" cy="213933"/>
        </a:xfrm>
        <a:prstGeom prst="rect">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5DFD52B-844F-4479-8A9E-7D9E0FA64A14}">
      <dsp:nvSpPr>
        <dsp:cNvPr id="0" name=""/>
        <dsp:cNvSpPr/>
      </dsp:nvSpPr>
      <dsp:spPr>
        <a:xfrm>
          <a:off x="3059" y="1096407"/>
          <a:ext cx="2377037" cy="142622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The reinforcers are efficient resources and difficult to purchase, steal, or share.</a:t>
          </a:r>
          <a:endParaRPr lang="en-GB" sz="1600" kern="1200"/>
        </a:p>
      </dsp:txBody>
      <dsp:txXfrm>
        <a:off x="44832" y="1138180"/>
        <a:ext cx="2293491" cy="1342676"/>
      </dsp:txXfrm>
    </dsp:sp>
    <dsp:sp modelId="{1A81E5AD-EECE-4D3C-86F7-33532635EB63}">
      <dsp:nvSpPr>
        <dsp:cNvPr id="0" name=""/>
        <dsp:cNvSpPr/>
      </dsp:nvSpPr>
      <dsp:spPr>
        <a:xfrm>
          <a:off x="493900" y="3124606"/>
          <a:ext cx="3146026" cy="213933"/>
        </a:xfrm>
        <a:prstGeom prst="rect">
          <a:avLst/>
        </a:prstGeom>
        <a:solidFill>
          <a:schemeClr val="accent4">
            <a:hueOff val="3742489"/>
            <a:satOff val="-20694"/>
            <a:lumOff val="-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8D55C62-870A-4C5C-9289-526DEB3CC6B0}">
      <dsp:nvSpPr>
        <dsp:cNvPr id="0" name=""/>
        <dsp:cNvSpPr/>
      </dsp:nvSpPr>
      <dsp:spPr>
        <a:xfrm>
          <a:off x="3059" y="2879185"/>
          <a:ext cx="2377037" cy="1426222"/>
        </a:xfrm>
        <a:prstGeom prst="roundRect">
          <a:avLst>
            <a:gd name="adj" fmla="val 10000"/>
          </a:avLst>
        </a:prstGeom>
        <a:solidFill>
          <a:schemeClr val="accent4">
            <a:hueOff val="2494993"/>
            <a:satOff val="-13796"/>
            <a:lumOff val="-1176"/>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The Good </a:t>
          </a:r>
          <a:r>
            <a:rPr lang="en-US" sz="1600" kern="1200" dirty="0" err="1"/>
            <a:t>Behaviour</a:t>
          </a:r>
          <a:r>
            <a:rPr lang="en-US" sz="1600" kern="1200" dirty="0"/>
            <a:t> Game utilizes the group solidarity and cooperation within teams.</a:t>
          </a:r>
          <a:endParaRPr lang="en-GB" sz="1600" kern="1200" dirty="0"/>
        </a:p>
      </dsp:txBody>
      <dsp:txXfrm>
        <a:off x="44832" y="2920958"/>
        <a:ext cx="2293491" cy="1342676"/>
      </dsp:txXfrm>
    </dsp:sp>
    <dsp:sp modelId="{BB702EEF-F91B-4377-A5F2-7ED1E0B78570}">
      <dsp:nvSpPr>
        <dsp:cNvPr id="0" name=""/>
        <dsp:cNvSpPr/>
      </dsp:nvSpPr>
      <dsp:spPr>
        <a:xfrm rot="16200000">
          <a:off x="2763971" y="2233217"/>
          <a:ext cx="1767344" cy="213933"/>
        </a:xfrm>
        <a:prstGeom prst="rect">
          <a:avLst/>
        </a:prstGeom>
        <a:solidFill>
          <a:schemeClr val="accent4">
            <a:hueOff val="7484979"/>
            <a:satOff val="-41387"/>
            <a:lumOff val="-352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38C1A1-99B8-4AE4-A3BB-A4F8B57C6089}">
      <dsp:nvSpPr>
        <dsp:cNvPr id="0" name=""/>
        <dsp:cNvSpPr/>
      </dsp:nvSpPr>
      <dsp:spPr>
        <a:xfrm>
          <a:off x="3164519" y="2879185"/>
          <a:ext cx="2377037" cy="1426222"/>
        </a:xfrm>
        <a:prstGeom prst="roundRect">
          <a:avLst>
            <a:gd name="adj" fmla="val 10000"/>
          </a:avLst>
        </a:prstGeom>
        <a:solidFill>
          <a:schemeClr val="accent4">
            <a:hueOff val="4989986"/>
            <a:satOff val="-27591"/>
            <a:lumOff val="-235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a:t>Students can win the game in a variety ways.</a:t>
          </a:r>
          <a:endParaRPr lang="en-GB" sz="1600" kern="1200"/>
        </a:p>
      </dsp:txBody>
      <dsp:txXfrm>
        <a:off x="3206292" y="2920958"/>
        <a:ext cx="2293491" cy="1342676"/>
      </dsp:txXfrm>
    </dsp:sp>
    <dsp:sp modelId="{FE731813-7CB9-4DD9-8A53-EC90E1BB83B2}">
      <dsp:nvSpPr>
        <dsp:cNvPr id="0" name=""/>
        <dsp:cNvSpPr/>
      </dsp:nvSpPr>
      <dsp:spPr>
        <a:xfrm>
          <a:off x="3164519" y="1096407"/>
          <a:ext cx="2377037" cy="1426222"/>
        </a:xfrm>
        <a:prstGeom prst="roundRect">
          <a:avLst>
            <a:gd name="adj" fmla="val 10000"/>
          </a:avLst>
        </a:prstGeom>
        <a:solidFill>
          <a:schemeClr val="accent4">
            <a:hueOff val="7484979"/>
            <a:satOff val="-41387"/>
            <a:lumOff val="-352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US" sz="1600" kern="1200" dirty="0"/>
            <a:t>Group-oriented procedures may alleviate some teachers’ concern that a particular student will be singled out and treated differently.</a:t>
          </a:r>
          <a:endParaRPr lang="en-GB" sz="1600" kern="1200" dirty="0"/>
        </a:p>
      </dsp:txBody>
      <dsp:txXfrm>
        <a:off x="3206292" y="1138180"/>
        <a:ext cx="2293491" cy="1342676"/>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BC1D47-1454-4163-91EF-807431F84564}">
      <dsp:nvSpPr>
        <dsp:cNvPr id="0" name=""/>
        <dsp:cNvSpPr/>
      </dsp:nvSpPr>
      <dsp:spPr>
        <a:xfrm>
          <a:off x="1235986" y="1264135"/>
          <a:ext cx="2394410" cy="2554453"/>
        </a:xfrm>
        <a:prstGeom prst="circularArrow">
          <a:avLst>
            <a:gd name="adj1" fmla="val 10980"/>
            <a:gd name="adj2" fmla="val 1142322"/>
            <a:gd name="adj3" fmla="val 4500000"/>
            <a:gd name="adj4" fmla="val 10800000"/>
            <a:gd name="adj5" fmla="val 125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D8FF36-9608-4258-BE60-EC2282DE46E0}">
      <dsp:nvSpPr>
        <dsp:cNvPr id="0" name=""/>
        <dsp:cNvSpPr/>
      </dsp:nvSpPr>
      <dsp:spPr>
        <a:xfrm>
          <a:off x="1764813" y="2211021"/>
          <a:ext cx="1335892" cy="66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US" sz="1200" kern="1200" dirty="0"/>
            <a:t>flexibility - designed to be as simple or as complex as desired.</a:t>
          </a:r>
          <a:endParaRPr lang="en-GB" sz="1200" kern="1200" dirty="0"/>
        </a:p>
      </dsp:txBody>
      <dsp:txXfrm>
        <a:off x="1764813" y="2211021"/>
        <a:ext cx="1335892" cy="667867"/>
      </dsp:txXfrm>
    </dsp:sp>
    <dsp:sp modelId="{E7098CB9-18A3-4E18-B607-CA77C6BBE82A}">
      <dsp:nvSpPr>
        <dsp:cNvPr id="0" name=""/>
        <dsp:cNvSpPr/>
      </dsp:nvSpPr>
      <dsp:spPr>
        <a:xfrm>
          <a:off x="601879" y="2992317"/>
          <a:ext cx="2160261" cy="2057850"/>
        </a:xfrm>
        <a:prstGeom prst="blockArc">
          <a:avLst>
            <a:gd name="adj1" fmla="val 0"/>
            <a:gd name="adj2" fmla="val 18900000"/>
            <a:gd name="adj3" fmla="val 12740"/>
          </a:avLst>
        </a:prstGeom>
        <a:solidFill>
          <a:schemeClr val="accent4">
            <a:hueOff val="7484979"/>
            <a:satOff val="-41387"/>
            <a:lumOff val="-3529"/>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C201DE-0C73-43D6-86A1-5DC7703E3480}">
      <dsp:nvSpPr>
        <dsp:cNvPr id="0" name=""/>
        <dsp:cNvSpPr/>
      </dsp:nvSpPr>
      <dsp:spPr>
        <a:xfrm>
          <a:off x="1080115" y="3672410"/>
          <a:ext cx="1335892" cy="6678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US" sz="1400" kern="1200" dirty="0"/>
            <a:t>May not require rigorous compliance on the part of the teachers to be effective.</a:t>
          </a:r>
          <a:endParaRPr lang="en-GB" sz="1400" kern="1200" dirty="0"/>
        </a:p>
      </dsp:txBody>
      <dsp:txXfrm>
        <a:off x="1080115" y="3672410"/>
        <a:ext cx="1335892" cy="667867"/>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01D14E-D5CE-493D-BA9C-79B7134A8260}">
      <dsp:nvSpPr>
        <dsp:cNvPr id="0" name=""/>
        <dsp:cNvSpPr/>
      </dsp:nvSpPr>
      <dsp:spPr>
        <a:xfrm>
          <a:off x="105344" y="359844"/>
          <a:ext cx="2547408" cy="2547408"/>
        </a:xfrm>
        <a:prstGeom prst="roundRect">
          <a:avLst>
            <a:gd name="adj" fmla="val 10000"/>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8D76961-A788-4E8C-B30B-1096DFE7748F}">
      <dsp:nvSpPr>
        <dsp:cNvPr id="0" name=""/>
        <dsp:cNvSpPr/>
      </dsp:nvSpPr>
      <dsp:spPr>
        <a:xfrm>
          <a:off x="10" y="2088235"/>
          <a:ext cx="3586394" cy="2547408"/>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US" sz="2000" b="1" kern="1200" dirty="0"/>
            <a:t>Peer influence can potentially be the greatest disadvantage: </a:t>
          </a:r>
          <a:r>
            <a:rPr lang="en-US" sz="2000" kern="1200" dirty="0"/>
            <a:t>it can produce undue pressure verging on </a:t>
          </a:r>
          <a:r>
            <a:rPr lang="en-US" sz="2000" b="1" kern="1200" dirty="0"/>
            <a:t>harassment</a:t>
          </a:r>
          <a:r>
            <a:rPr lang="en-US" sz="2000" kern="1200" dirty="0"/>
            <a:t> toward the individual who does not exhibit the requisite </a:t>
          </a:r>
          <a:r>
            <a:rPr lang="en-US" sz="2000" kern="1200" dirty="0" err="1"/>
            <a:t>behaviours</a:t>
          </a:r>
          <a:r>
            <a:rPr lang="en-US" sz="2000" kern="1200" dirty="0"/>
            <a:t>. (O’Leary and </a:t>
          </a:r>
          <a:r>
            <a:rPr lang="en-US" sz="2000" kern="1200" dirty="0" err="1"/>
            <a:t>Drabman</a:t>
          </a:r>
          <a:r>
            <a:rPr lang="en-US" sz="2000" kern="1200" dirty="0"/>
            <a:t>, 1971).</a:t>
          </a:r>
          <a:endParaRPr lang="en-GB" sz="2000" kern="1200" dirty="0"/>
        </a:p>
      </dsp:txBody>
      <dsp:txXfrm>
        <a:off x="74621" y="2162846"/>
        <a:ext cx="3437172" cy="2398186"/>
      </dsp:txXfrm>
    </dsp:sp>
    <dsp:sp modelId="{C18417C7-CC3D-4479-B6B3-E86569D83B59}">
      <dsp:nvSpPr>
        <dsp:cNvPr id="0" name=""/>
        <dsp:cNvSpPr/>
      </dsp:nvSpPr>
      <dsp:spPr>
        <a:xfrm>
          <a:off x="3370300" y="1327495"/>
          <a:ext cx="717547" cy="61210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GB" sz="1600" kern="1200"/>
        </a:p>
      </dsp:txBody>
      <dsp:txXfrm>
        <a:off x="3370300" y="1449916"/>
        <a:ext cx="533915" cy="367264"/>
      </dsp:txXfrm>
    </dsp:sp>
    <dsp:sp modelId="{D7D55860-F6DA-45C6-8603-8537A0BE18A7}">
      <dsp:nvSpPr>
        <dsp:cNvPr id="0" name=""/>
        <dsp:cNvSpPr/>
      </dsp:nvSpPr>
      <dsp:spPr>
        <a:xfrm>
          <a:off x="4702888" y="359844"/>
          <a:ext cx="2547408" cy="2547408"/>
        </a:xfrm>
        <a:prstGeom prst="roundRect">
          <a:avLst>
            <a:gd name="adj" fmla="val 10000"/>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F9BBB92-41C0-4E69-945B-510F47790F85}">
      <dsp:nvSpPr>
        <dsp:cNvPr id="0" name=""/>
        <dsp:cNvSpPr/>
      </dsp:nvSpPr>
      <dsp:spPr>
        <a:xfrm>
          <a:off x="4574754" y="2088235"/>
          <a:ext cx="3634157" cy="2547408"/>
        </a:xfrm>
        <a:prstGeom prst="roundRect">
          <a:avLst>
            <a:gd name="adj" fmla="val 10000"/>
          </a:avLst>
        </a:prstGeom>
        <a:solidFill>
          <a:schemeClr val="accent5">
            <a:hueOff val="-9981745"/>
            <a:satOff val="-15454"/>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Students </a:t>
          </a:r>
          <a:r>
            <a:rPr lang="en-US" sz="2400" b="1" kern="1200" dirty="0"/>
            <a:t>may still not comply with the rules </a:t>
          </a:r>
          <a:r>
            <a:rPr lang="en-US" sz="2400" kern="1200" dirty="0"/>
            <a:t>of good </a:t>
          </a:r>
          <a:r>
            <a:rPr lang="en-US" sz="2400" kern="1200" dirty="0" err="1"/>
            <a:t>behaviour</a:t>
          </a:r>
          <a:r>
            <a:rPr lang="en-US" sz="2400" kern="1200" dirty="0"/>
            <a:t>, if the </a:t>
          </a:r>
          <a:r>
            <a:rPr lang="en-US" sz="2400" kern="1200" dirty="0" err="1"/>
            <a:t>reinforcers</a:t>
          </a:r>
          <a:r>
            <a:rPr lang="en-US" sz="2400" kern="1200" dirty="0"/>
            <a:t> are not attractive enough or are not what they want.</a:t>
          </a:r>
          <a:endParaRPr lang="en-GB" sz="2400" kern="1200" dirty="0"/>
        </a:p>
      </dsp:txBody>
      <dsp:txXfrm>
        <a:off x="4649365" y="2162846"/>
        <a:ext cx="3484935" cy="2398186"/>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D62B0A-942A-4CF5-9BDC-44B5594F94D8}">
      <dsp:nvSpPr>
        <dsp:cNvPr id="0" name=""/>
        <dsp:cNvSpPr/>
      </dsp:nvSpPr>
      <dsp:spPr>
        <a:xfrm>
          <a:off x="26088" y="63"/>
          <a:ext cx="3764246" cy="2258547"/>
        </a:xfrm>
        <a:prstGeom prst="rect">
          <a:avLst/>
        </a:prstGeom>
        <a:solidFill>
          <a:schemeClr val="accent1">
            <a:shade val="8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A simple positive-reinforcement intervention to change student </a:t>
          </a:r>
          <a:r>
            <a:rPr lang="en-US" sz="2500" kern="1200" dirty="0" err="1"/>
            <a:t>behaviour</a:t>
          </a:r>
          <a:r>
            <a:rPr lang="en-US" sz="2500" kern="1200" dirty="0"/>
            <a:t>. </a:t>
          </a:r>
          <a:endParaRPr lang="en-GB" sz="2500" kern="1200" dirty="0"/>
        </a:p>
      </dsp:txBody>
      <dsp:txXfrm>
        <a:off x="26088" y="63"/>
        <a:ext cx="3764246" cy="2258547"/>
      </dsp:txXfrm>
    </dsp:sp>
    <dsp:sp modelId="{CFB14D81-3247-4797-A436-B4B10B59280C}">
      <dsp:nvSpPr>
        <dsp:cNvPr id="0" name=""/>
        <dsp:cNvSpPr/>
      </dsp:nvSpPr>
      <dsp:spPr>
        <a:xfrm>
          <a:off x="26088" y="2635035"/>
          <a:ext cx="3764246" cy="2258547"/>
        </a:xfrm>
        <a:prstGeom prst="rect">
          <a:avLst/>
        </a:prstGeom>
        <a:solidFill>
          <a:schemeClr val="accent1">
            <a:shade val="80000"/>
            <a:hueOff val="97679"/>
            <a:satOff val="7001"/>
            <a:lumOff val="17603"/>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a:t>It spells out in detail the expectations of student and teacher (and sometimes parents) in carrying out the intervention plan, making it a useful planning document.</a:t>
          </a:r>
          <a:endParaRPr lang="en-GB" sz="2500" kern="1200"/>
        </a:p>
      </dsp:txBody>
      <dsp:txXfrm>
        <a:off x="26088" y="2635035"/>
        <a:ext cx="3764246" cy="2258547"/>
      </dsp:txXfrm>
    </dsp:sp>
  </dsp:spTree>
</dsp:drawing>
</file>

<file path=ppt/diagrams/drawing2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32D94-C7A4-4441-BFEB-E648EB37C919}">
      <dsp:nvSpPr>
        <dsp:cNvPr id="0" name=""/>
        <dsp:cNvSpPr/>
      </dsp:nvSpPr>
      <dsp:spPr>
        <a:xfrm>
          <a:off x="0" y="573166"/>
          <a:ext cx="4320480" cy="4320480"/>
        </a:xfrm>
        <a:prstGeom prst="ellipse">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rtl="0">
            <a:lnSpc>
              <a:spcPct val="90000"/>
            </a:lnSpc>
            <a:spcBef>
              <a:spcPct val="0"/>
            </a:spcBef>
            <a:spcAft>
              <a:spcPct val="35000"/>
            </a:spcAft>
            <a:buNone/>
          </a:pPr>
          <a:r>
            <a:rPr lang="en-US" sz="2000" kern="1200" dirty="0"/>
            <a:t>Because the </a:t>
          </a:r>
          <a:r>
            <a:rPr lang="en-US" sz="2000" b="1" kern="1200" dirty="0"/>
            <a:t>student usually has input</a:t>
          </a:r>
          <a:r>
            <a:rPr lang="en-US" sz="2000" kern="1200" dirty="0"/>
            <a:t> into the conditions that are established within the contract for earning rewards, </a:t>
          </a:r>
          <a:r>
            <a:rPr lang="en-US" sz="2000" b="1" kern="1200" dirty="0"/>
            <a:t>the student is more likely to be motivated </a:t>
          </a:r>
          <a:r>
            <a:rPr lang="en-US" sz="2000" kern="1200" dirty="0"/>
            <a:t>to abide by the terms of the </a:t>
          </a:r>
          <a:r>
            <a:rPr lang="en-US" sz="2000" kern="1200" dirty="0" err="1"/>
            <a:t>behaviour</a:t>
          </a:r>
          <a:r>
            <a:rPr lang="en-US" sz="2000" kern="1200" dirty="0"/>
            <a:t> contract than if those terms had been imposed by someone else.</a:t>
          </a:r>
          <a:endParaRPr lang="en-GB" sz="2000" kern="1200" dirty="0"/>
        </a:p>
      </dsp:txBody>
      <dsp:txXfrm>
        <a:off x="632719" y="1653286"/>
        <a:ext cx="3055040" cy="2160240"/>
      </dsp:txXfrm>
    </dsp:sp>
  </dsp:spTree>
</dsp:drawing>
</file>

<file path=ppt/diagrams/drawing2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89304D-14E8-4481-971A-7CDF44962FA8}">
      <dsp:nvSpPr>
        <dsp:cNvPr id="0" name=""/>
        <dsp:cNvSpPr/>
      </dsp:nvSpPr>
      <dsp:spPr>
        <a:xfrm>
          <a:off x="792095" y="194964"/>
          <a:ext cx="3898724" cy="268090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34290" rIns="68580" bIns="34290" numCol="1" spcCol="1270" anchor="ctr" anchorCtr="0">
          <a:noAutofit/>
        </a:bodyPr>
        <a:lstStyle/>
        <a:p>
          <a:pPr marL="0" lvl="0" indent="0" algn="ctr" defTabSz="800100" rtl="0">
            <a:lnSpc>
              <a:spcPct val="90000"/>
            </a:lnSpc>
            <a:spcBef>
              <a:spcPct val="0"/>
            </a:spcBef>
            <a:spcAft>
              <a:spcPct val="35000"/>
            </a:spcAft>
            <a:buNone/>
          </a:pPr>
          <a:r>
            <a:rPr lang="en-US" sz="1800" kern="1200" dirty="0"/>
            <a:t>For example, John never does his math homework. You would like to have him complete his homework on a daily basis.  You realize that if you wait for him to complete his homework before you reinforce him in some way, you may never (or infrequently) have the opportunity to administer a positive consequence. </a:t>
          </a:r>
          <a:endParaRPr lang="en-GB" sz="1800" kern="1200" dirty="0"/>
        </a:p>
      </dsp:txBody>
      <dsp:txXfrm>
        <a:off x="922966" y="325835"/>
        <a:ext cx="3636982" cy="2419159"/>
      </dsp:txXfrm>
    </dsp:sp>
  </dsp:spTree>
</dsp:drawing>
</file>

<file path=ppt/diagrams/drawing2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29AF8-0D60-4C46-82EF-7EABE08B5382}">
      <dsp:nvSpPr>
        <dsp:cNvPr id="0" name=""/>
        <dsp:cNvSpPr/>
      </dsp:nvSpPr>
      <dsp:spPr>
        <a:xfrm>
          <a:off x="4882" y="2512560"/>
          <a:ext cx="1316358" cy="1316358"/>
        </a:xfrm>
        <a:prstGeom prst="donut">
          <a:avLst>
            <a:gd name="adj" fmla="val 2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6AD6BB4-C743-482D-8420-6B73417B7B71}">
      <dsp:nvSpPr>
        <dsp:cNvPr id="0" name=""/>
        <dsp:cNvSpPr/>
      </dsp:nvSpPr>
      <dsp:spPr>
        <a:xfrm rot="17700000">
          <a:off x="468708" y="1439459"/>
          <a:ext cx="1636380" cy="788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dirty="0"/>
            <a:t>John will write his name at the top of the worksheet. </a:t>
          </a:r>
          <a:endParaRPr lang="en-GB" sz="1600" kern="1200" dirty="0"/>
        </a:p>
      </dsp:txBody>
      <dsp:txXfrm>
        <a:off x="468708" y="1439459"/>
        <a:ext cx="1636380" cy="788608"/>
      </dsp:txXfrm>
    </dsp:sp>
    <dsp:sp modelId="{88149E0F-4330-407A-AE60-EF68565F54D4}">
      <dsp:nvSpPr>
        <dsp:cNvPr id="0" name=""/>
        <dsp:cNvSpPr/>
      </dsp:nvSpPr>
      <dsp:spPr>
        <a:xfrm>
          <a:off x="1420499" y="2512560"/>
          <a:ext cx="1316358" cy="1316358"/>
        </a:xfrm>
        <a:prstGeom prst="donut">
          <a:avLst>
            <a:gd name="adj" fmla="val 2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653666-E9DD-429A-8352-8F5FA77A1377}">
      <dsp:nvSpPr>
        <dsp:cNvPr id="0" name=""/>
        <dsp:cNvSpPr/>
      </dsp:nvSpPr>
      <dsp:spPr>
        <a:xfrm rot="17700000">
          <a:off x="1884324" y="1439459"/>
          <a:ext cx="1636380" cy="788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a:t>John will complete one problem of his choice. </a:t>
          </a:r>
          <a:endParaRPr lang="en-GB" sz="1600" kern="1200"/>
        </a:p>
      </dsp:txBody>
      <dsp:txXfrm>
        <a:off x="1884324" y="1439459"/>
        <a:ext cx="1636380" cy="788608"/>
      </dsp:txXfrm>
    </dsp:sp>
    <dsp:sp modelId="{CD0A8048-50B8-4B12-90BF-C5B56B089082}">
      <dsp:nvSpPr>
        <dsp:cNvPr id="0" name=""/>
        <dsp:cNvSpPr/>
      </dsp:nvSpPr>
      <dsp:spPr>
        <a:xfrm>
          <a:off x="2836116" y="2512560"/>
          <a:ext cx="1316358" cy="1316358"/>
        </a:xfrm>
        <a:prstGeom prst="donut">
          <a:avLst>
            <a:gd name="adj" fmla="val 2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E3339F-4754-41D9-958F-1E2C94775DBB}">
      <dsp:nvSpPr>
        <dsp:cNvPr id="0" name=""/>
        <dsp:cNvSpPr/>
      </dsp:nvSpPr>
      <dsp:spPr>
        <a:xfrm rot="17700000">
          <a:off x="3299941" y="1439459"/>
          <a:ext cx="1636380" cy="788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dirty="0"/>
            <a:t>John will complete five problems of his choice. </a:t>
          </a:r>
          <a:endParaRPr lang="en-GB" sz="1600" kern="1200" dirty="0"/>
        </a:p>
      </dsp:txBody>
      <dsp:txXfrm>
        <a:off x="3299941" y="1439459"/>
        <a:ext cx="1636380" cy="788608"/>
      </dsp:txXfrm>
    </dsp:sp>
    <dsp:sp modelId="{6680F7D4-E8F4-496F-A7F0-5F138E8A0E58}">
      <dsp:nvSpPr>
        <dsp:cNvPr id="0" name=""/>
        <dsp:cNvSpPr/>
      </dsp:nvSpPr>
      <dsp:spPr>
        <a:xfrm>
          <a:off x="4251732" y="2512560"/>
          <a:ext cx="1316358" cy="1316358"/>
        </a:xfrm>
        <a:prstGeom prst="donut">
          <a:avLst>
            <a:gd name="adj" fmla="val 2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97A529-B8E5-4A02-AFC2-7F2F431288AF}">
      <dsp:nvSpPr>
        <dsp:cNvPr id="0" name=""/>
        <dsp:cNvSpPr/>
      </dsp:nvSpPr>
      <dsp:spPr>
        <a:xfrm rot="17700000">
          <a:off x="4715558" y="1439459"/>
          <a:ext cx="1636380" cy="788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dirty="0"/>
            <a:t>John will complete either all the odd numbered problems or all the even numbered problems. </a:t>
          </a:r>
          <a:endParaRPr lang="en-GB" sz="1600" kern="1200" dirty="0"/>
        </a:p>
      </dsp:txBody>
      <dsp:txXfrm>
        <a:off x="4715558" y="1439459"/>
        <a:ext cx="1636380" cy="788608"/>
      </dsp:txXfrm>
    </dsp:sp>
    <dsp:sp modelId="{A06B22A4-FB2A-4A8C-9617-DB8519A6F240}">
      <dsp:nvSpPr>
        <dsp:cNvPr id="0" name=""/>
        <dsp:cNvSpPr/>
      </dsp:nvSpPr>
      <dsp:spPr>
        <a:xfrm>
          <a:off x="5667349" y="2512560"/>
          <a:ext cx="1316358" cy="1316358"/>
        </a:xfrm>
        <a:prstGeom prst="donut">
          <a:avLst>
            <a:gd name="adj" fmla="val 2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1B7E7C-968D-46F4-8F8A-5B9EEE95D7F7}">
      <dsp:nvSpPr>
        <dsp:cNvPr id="0" name=""/>
        <dsp:cNvSpPr/>
      </dsp:nvSpPr>
      <dsp:spPr>
        <a:xfrm rot="17700000">
          <a:off x="6131175" y="1439459"/>
          <a:ext cx="1636380" cy="788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a:t>John will complete all problems except one. </a:t>
          </a:r>
          <a:endParaRPr lang="en-GB" sz="1600" kern="1200"/>
        </a:p>
      </dsp:txBody>
      <dsp:txXfrm>
        <a:off x="6131175" y="1439459"/>
        <a:ext cx="1636380" cy="788608"/>
      </dsp:txXfrm>
    </dsp:sp>
    <dsp:sp modelId="{34CF8386-0448-464E-A4A5-097FDF8FD04E}">
      <dsp:nvSpPr>
        <dsp:cNvPr id="0" name=""/>
        <dsp:cNvSpPr/>
      </dsp:nvSpPr>
      <dsp:spPr>
        <a:xfrm>
          <a:off x="7082966" y="2512560"/>
          <a:ext cx="1316358" cy="1316358"/>
        </a:xfrm>
        <a:prstGeom prst="donut">
          <a:avLst>
            <a:gd name="adj" fmla="val 2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6EFA2D-D376-4269-9F12-52A4E6760AF9}">
      <dsp:nvSpPr>
        <dsp:cNvPr id="0" name=""/>
        <dsp:cNvSpPr/>
      </dsp:nvSpPr>
      <dsp:spPr>
        <a:xfrm rot="17700000">
          <a:off x="7546791" y="1439459"/>
          <a:ext cx="1636380" cy="7886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0" rIns="0" bIns="0" numCol="1" spcCol="1270" anchor="ctr" anchorCtr="0">
          <a:noAutofit/>
        </a:bodyPr>
        <a:lstStyle/>
        <a:p>
          <a:pPr marL="0" lvl="0" indent="0" algn="l" defTabSz="711200" rtl="0">
            <a:lnSpc>
              <a:spcPct val="90000"/>
            </a:lnSpc>
            <a:spcBef>
              <a:spcPct val="0"/>
            </a:spcBef>
            <a:spcAft>
              <a:spcPct val="35000"/>
            </a:spcAft>
            <a:buNone/>
          </a:pPr>
          <a:r>
            <a:rPr lang="en-US" sz="1600" kern="1200" dirty="0"/>
            <a:t>John will complete all problems. </a:t>
          </a:r>
          <a:endParaRPr lang="en-GB" sz="1600" kern="1200" dirty="0"/>
        </a:p>
      </dsp:txBody>
      <dsp:txXfrm>
        <a:off x="7546791" y="1439459"/>
        <a:ext cx="1636380" cy="788608"/>
      </dsp:txXfrm>
    </dsp:sp>
  </dsp:spTree>
</dsp:drawing>
</file>

<file path=ppt/diagrams/drawing2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9A23BB-9F8B-4E15-AFA7-3C0766E4B2C7}">
      <dsp:nvSpPr>
        <dsp:cNvPr id="0" name=""/>
        <dsp:cNvSpPr/>
      </dsp:nvSpPr>
      <dsp:spPr>
        <a:xfrm>
          <a:off x="6286420" y="3350404"/>
          <a:ext cx="91440" cy="455357"/>
        </a:xfrm>
        <a:custGeom>
          <a:avLst/>
          <a:gdLst/>
          <a:ahLst/>
          <a:cxnLst/>
          <a:rect l="0" t="0" r="0" b="0"/>
          <a:pathLst>
            <a:path>
              <a:moveTo>
                <a:pt x="45720" y="0"/>
              </a:moveTo>
              <a:lnTo>
                <a:pt x="45720" y="455357"/>
              </a:lnTo>
            </a:path>
          </a:pathLst>
        </a:custGeom>
        <a:noFill/>
        <a:ln w="1905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0A15798-5865-4BC8-AA6B-60D0E02C84FC}">
      <dsp:nvSpPr>
        <dsp:cNvPr id="0" name=""/>
        <dsp:cNvSpPr/>
      </dsp:nvSpPr>
      <dsp:spPr>
        <a:xfrm>
          <a:off x="3708411" y="1810861"/>
          <a:ext cx="2623728" cy="455357"/>
        </a:xfrm>
        <a:custGeom>
          <a:avLst/>
          <a:gdLst/>
          <a:ahLst/>
          <a:cxnLst/>
          <a:rect l="0" t="0" r="0" b="0"/>
          <a:pathLst>
            <a:path>
              <a:moveTo>
                <a:pt x="0" y="0"/>
              </a:moveTo>
              <a:lnTo>
                <a:pt x="0" y="227678"/>
              </a:lnTo>
              <a:lnTo>
                <a:pt x="2623728" y="227678"/>
              </a:lnTo>
              <a:lnTo>
                <a:pt x="2623728" y="455357"/>
              </a:lnTo>
            </a:path>
          </a:pathLst>
        </a:custGeom>
        <a:noFill/>
        <a:ln w="1905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38B2F42-3FAE-40B2-B95B-4A85FD183ECC}">
      <dsp:nvSpPr>
        <dsp:cNvPr id="0" name=""/>
        <dsp:cNvSpPr/>
      </dsp:nvSpPr>
      <dsp:spPr>
        <a:xfrm>
          <a:off x="3662691" y="1810861"/>
          <a:ext cx="91440" cy="455357"/>
        </a:xfrm>
        <a:custGeom>
          <a:avLst/>
          <a:gdLst/>
          <a:ahLst/>
          <a:cxnLst/>
          <a:rect l="0" t="0" r="0" b="0"/>
          <a:pathLst>
            <a:path>
              <a:moveTo>
                <a:pt x="45720" y="0"/>
              </a:moveTo>
              <a:lnTo>
                <a:pt x="45720" y="455357"/>
              </a:lnTo>
            </a:path>
          </a:pathLst>
        </a:custGeom>
        <a:noFill/>
        <a:ln w="1905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173701B-147E-4156-9C56-81805131CCA1}">
      <dsp:nvSpPr>
        <dsp:cNvPr id="0" name=""/>
        <dsp:cNvSpPr/>
      </dsp:nvSpPr>
      <dsp:spPr>
        <a:xfrm>
          <a:off x="1038963" y="3350404"/>
          <a:ext cx="91440" cy="455357"/>
        </a:xfrm>
        <a:custGeom>
          <a:avLst/>
          <a:gdLst/>
          <a:ahLst/>
          <a:cxnLst/>
          <a:rect l="0" t="0" r="0" b="0"/>
          <a:pathLst>
            <a:path>
              <a:moveTo>
                <a:pt x="45720" y="0"/>
              </a:moveTo>
              <a:lnTo>
                <a:pt x="45720" y="455357"/>
              </a:lnTo>
            </a:path>
          </a:pathLst>
        </a:custGeom>
        <a:noFill/>
        <a:ln w="19050" cap="flat" cmpd="sng" algn="ctr">
          <a:solidFill>
            <a:schemeClr val="accent5">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B26F209-DA4D-4C99-8D5A-6A6DA092883C}">
      <dsp:nvSpPr>
        <dsp:cNvPr id="0" name=""/>
        <dsp:cNvSpPr/>
      </dsp:nvSpPr>
      <dsp:spPr>
        <a:xfrm>
          <a:off x="1084683" y="1810861"/>
          <a:ext cx="2623728" cy="455357"/>
        </a:xfrm>
        <a:custGeom>
          <a:avLst/>
          <a:gdLst/>
          <a:ahLst/>
          <a:cxnLst/>
          <a:rect l="0" t="0" r="0" b="0"/>
          <a:pathLst>
            <a:path>
              <a:moveTo>
                <a:pt x="2623728" y="0"/>
              </a:moveTo>
              <a:lnTo>
                <a:pt x="2623728" y="227678"/>
              </a:lnTo>
              <a:lnTo>
                <a:pt x="0" y="227678"/>
              </a:lnTo>
              <a:lnTo>
                <a:pt x="0" y="455357"/>
              </a:lnTo>
            </a:path>
          </a:pathLst>
        </a:custGeom>
        <a:noFill/>
        <a:ln w="19050" cap="flat" cmpd="sng" algn="ctr">
          <a:solidFill>
            <a:schemeClr val="accent4">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3898C14-062E-4224-AB0A-D07FB9A717DC}">
      <dsp:nvSpPr>
        <dsp:cNvPr id="0" name=""/>
        <dsp:cNvSpPr/>
      </dsp:nvSpPr>
      <dsp:spPr>
        <a:xfrm>
          <a:off x="2624226" y="726676"/>
          <a:ext cx="2168370" cy="108418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kern="1200" cap="none" normalizeH="0" baseline="0" dirty="0">
              <a:ln/>
              <a:effectLst/>
              <a:cs typeface="Arial" charset="0"/>
            </a:rPr>
            <a:t>Three-term Contingency</a:t>
          </a:r>
          <a:endParaRPr kumimoji="0" lang="en-US" altLang="en-US" sz="1500" b="0" i="0" u="none" strike="noStrike" kern="1200" cap="none" normalizeH="0" baseline="0" dirty="0">
            <a:ln/>
            <a:effectLst/>
            <a:cs typeface="Arial" charset="0"/>
          </a:endParaRPr>
        </a:p>
      </dsp:txBody>
      <dsp:txXfrm>
        <a:off x="2624226" y="726676"/>
        <a:ext cx="2168370" cy="1084185"/>
      </dsp:txXfrm>
    </dsp:sp>
    <dsp:sp modelId="{9D75B7CF-BDD5-4ABF-8900-F2C0C322101D}">
      <dsp:nvSpPr>
        <dsp:cNvPr id="0" name=""/>
        <dsp:cNvSpPr/>
      </dsp:nvSpPr>
      <dsp:spPr>
        <a:xfrm>
          <a:off x="497" y="2266219"/>
          <a:ext cx="2168370" cy="108418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kern="1200" cap="none" normalizeH="0" baseline="0">
              <a:ln/>
              <a:effectLst/>
              <a:cs typeface="Arial" charset="0"/>
            </a:rPr>
            <a:t>ANTECEDENTS</a:t>
          </a:r>
          <a:endParaRPr kumimoji="0" lang="en-US" altLang="en-US" sz="1500" b="0" i="0" u="none" strike="noStrike" kern="1200" cap="none" normalizeH="0" baseline="0">
            <a:ln/>
            <a:effectLst/>
            <a:cs typeface="Arial" charset="0"/>
          </a:endParaRPr>
        </a:p>
      </dsp:txBody>
      <dsp:txXfrm>
        <a:off x="497" y="2266219"/>
        <a:ext cx="2168370" cy="1084185"/>
      </dsp:txXfrm>
    </dsp:sp>
    <dsp:sp modelId="{1DC648FB-6AEE-4D1D-9D67-87E68CDF2645}">
      <dsp:nvSpPr>
        <dsp:cNvPr id="0" name=""/>
        <dsp:cNvSpPr/>
      </dsp:nvSpPr>
      <dsp:spPr>
        <a:xfrm>
          <a:off x="497" y="3805762"/>
          <a:ext cx="2168370" cy="108418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kern="1200" cap="none" normalizeH="0" baseline="0" dirty="0">
              <a:ln/>
              <a:effectLst/>
              <a:cs typeface="Arial" charset="0"/>
            </a:rPr>
            <a:t>What happened immediately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kern="1200" cap="none" normalizeH="0" baseline="0" dirty="0">
              <a:ln/>
              <a:effectLst/>
              <a:cs typeface="Arial" charset="0"/>
            </a:rPr>
            <a:t>preceding the </a:t>
          </a:r>
          <a:r>
            <a:rPr kumimoji="0" lang="en-US" altLang="en-US" sz="1500" b="0" i="0" u="none" strike="noStrike" kern="1200" cap="none" normalizeH="0" baseline="0" dirty="0" err="1">
              <a:ln/>
              <a:effectLst/>
              <a:cs typeface="Arial" charset="0"/>
            </a:rPr>
            <a:t>behaviour</a:t>
          </a:r>
          <a:endParaRPr kumimoji="0" lang="en-US" altLang="en-US" sz="1500" b="0" i="0" u="none" strike="noStrike" kern="1200" cap="none" normalizeH="0" baseline="0" dirty="0">
            <a:ln/>
            <a:effectLst/>
            <a:cs typeface="Arial" charset="0"/>
          </a:endParaRPr>
        </a:p>
      </dsp:txBody>
      <dsp:txXfrm>
        <a:off x="497" y="3805762"/>
        <a:ext cx="2168370" cy="1084185"/>
      </dsp:txXfrm>
    </dsp:sp>
    <dsp:sp modelId="{D7CA6944-5699-4B65-ACD4-1C743D0A2203}">
      <dsp:nvSpPr>
        <dsp:cNvPr id="0" name=""/>
        <dsp:cNvSpPr/>
      </dsp:nvSpPr>
      <dsp:spPr>
        <a:xfrm>
          <a:off x="2624226" y="2266219"/>
          <a:ext cx="2168370" cy="108418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kern="1200" cap="none" normalizeH="0" baseline="0" dirty="0">
              <a:ln/>
              <a:effectLst/>
              <a:cs typeface="Arial" charset="0"/>
            </a:rPr>
            <a:t>BEHAVIOUR</a:t>
          </a:r>
          <a:endParaRPr kumimoji="0" lang="en-US" altLang="en-US" sz="1500" b="0" i="0" u="none" strike="noStrike" kern="1200" cap="none" normalizeH="0" baseline="0" dirty="0">
            <a:ln/>
            <a:effectLst/>
            <a:cs typeface="Arial" charset="0"/>
          </a:endParaRPr>
        </a:p>
      </dsp:txBody>
      <dsp:txXfrm>
        <a:off x="2624226" y="2266219"/>
        <a:ext cx="2168370" cy="1084185"/>
      </dsp:txXfrm>
    </dsp:sp>
    <dsp:sp modelId="{9326276A-14C5-485D-9E88-FC397886CC46}">
      <dsp:nvSpPr>
        <dsp:cNvPr id="0" name=""/>
        <dsp:cNvSpPr/>
      </dsp:nvSpPr>
      <dsp:spPr>
        <a:xfrm>
          <a:off x="5247955" y="2266219"/>
          <a:ext cx="2168370" cy="1084185"/>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1" i="0" u="none" strike="noStrike" kern="1200" cap="none" normalizeH="0" baseline="0">
              <a:ln/>
              <a:effectLst/>
              <a:cs typeface="Arial" charset="0"/>
            </a:rPr>
            <a:t>CONSEQUENCES</a:t>
          </a:r>
          <a:endParaRPr kumimoji="0" lang="en-US" altLang="en-US" sz="1500" b="0" i="0" u="none" strike="noStrike" kern="1200" cap="none" normalizeH="0" baseline="0">
            <a:ln/>
            <a:effectLst/>
            <a:cs typeface="Arial" charset="0"/>
          </a:endParaRPr>
        </a:p>
      </dsp:txBody>
      <dsp:txXfrm>
        <a:off x="5247955" y="2266219"/>
        <a:ext cx="2168370" cy="1084185"/>
      </dsp:txXfrm>
    </dsp:sp>
    <dsp:sp modelId="{7C6A388F-67E3-45A2-9ADF-700F6E16F05E}">
      <dsp:nvSpPr>
        <dsp:cNvPr id="0" name=""/>
        <dsp:cNvSpPr/>
      </dsp:nvSpPr>
      <dsp:spPr>
        <a:xfrm>
          <a:off x="5247955" y="3805762"/>
          <a:ext cx="2168370" cy="1084185"/>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kern="1200" cap="none" normalizeH="0" baseline="0" dirty="0">
              <a:ln/>
              <a:effectLst/>
              <a:cs typeface="Arial" charset="0"/>
            </a:rPr>
            <a:t>What happened immediately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1500" b="0" i="0" u="none" strike="noStrike" kern="1200" cap="none" normalizeH="0" baseline="0" dirty="0">
              <a:ln/>
              <a:effectLst/>
              <a:cs typeface="Arial" charset="0"/>
            </a:rPr>
            <a:t>after the </a:t>
          </a:r>
          <a:r>
            <a:rPr kumimoji="0" lang="en-US" altLang="en-US" sz="1500" b="0" i="0" u="none" strike="noStrike" kern="1200" cap="none" normalizeH="0" baseline="0" dirty="0" err="1">
              <a:ln/>
              <a:effectLst/>
              <a:cs typeface="Arial" charset="0"/>
            </a:rPr>
            <a:t>behaviour</a:t>
          </a:r>
          <a:r>
            <a:rPr kumimoji="0" lang="en-US" altLang="en-US" sz="1500" b="0" i="0" u="none" strike="noStrike" kern="1200" cap="none" normalizeH="0" baseline="0" dirty="0">
              <a:ln/>
              <a:effectLst/>
              <a:cs typeface="Arial" charset="0"/>
            </a:rPr>
            <a:t> - </a:t>
          </a:r>
          <a:r>
            <a:rPr lang="en-US" altLang="en-US" sz="1500" kern="1200" dirty="0"/>
            <a:t>what one gets and what one avoids</a:t>
          </a:r>
          <a:endParaRPr kumimoji="0" lang="en-US" altLang="en-US" sz="1500" b="0" i="0" u="none" strike="noStrike" kern="1200" cap="none" normalizeH="0" baseline="0" dirty="0">
            <a:ln/>
            <a:effectLst/>
            <a:cs typeface="Arial" charset="0"/>
          </a:endParaRPr>
        </a:p>
      </dsp:txBody>
      <dsp:txXfrm>
        <a:off x="5247955" y="3805762"/>
        <a:ext cx="2168370" cy="1084185"/>
      </dsp:txXfrm>
    </dsp:sp>
  </dsp:spTree>
</dsp:drawing>
</file>

<file path=ppt/diagrams/drawing2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07CCF3-179E-40EB-98F0-DC5910FCEEE8}">
      <dsp:nvSpPr>
        <dsp:cNvPr id="0" name=""/>
        <dsp:cNvSpPr/>
      </dsp:nvSpPr>
      <dsp:spPr>
        <a:xfrm>
          <a:off x="0" y="173"/>
          <a:ext cx="8645574" cy="71973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a:t>Once the target behaviours are identified, alternative behaviours can be developed. </a:t>
          </a:r>
        </a:p>
      </dsp:txBody>
      <dsp:txXfrm>
        <a:off x="35134" y="35307"/>
        <a:ext cx="8575306" cy="649464"/>
      </dsp:txXfrm>
    </dsp:sp>
  </dsp:spTree>
</dsp:drawing>
</file>

<file path=ppt/diagrams/drawing2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5A1A79-E535-4F28-9AA8-4B5A556ABF45}">
      <dsp:nvSpPr>
        <dsp:cNvPr id="0" name=""/>
        <dsp:cNvSpPr/>
      </dsp:nvSpPr>
      <dsp:spPr>
        <a:xfrm>
          <a:off x="0" y="16659"/>
          <a:ext cx="43204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Eliminate the cue for the problem </a:t>
          </a:r>
          <a:r>
            <a:rPr lang="en-US" sz="2400" kern="1200" dirty="0" err="1"/>
            <a:t>behaviour</a:t>
          </a:r>
          <a:endParaRPr lang="en-GB" sz="2400" kern="1200" dirty="0"/>
        </a:p>
      </dsp:txBody>
      <dsp:txXfrm>
        <a:off x="42950" y="59609"/>
        <a:ext cx="4234580" cy="793940"/>
      </dsp:txXfrm>
    </dsp:sp>
    <dsp:sp modelId="{5632C599-1C35-47E9-AA84-66A4DEFD710A}">
      <dsp:nvSpPr>
        <dsp:cNvPr id="0" name=""/>
        <dsp:cNvSpPr/>
      </dsp:nvSpPr>
      <dsp:spPr>
        <a:xfrm>
          <a:off x="0" y="1031860"/>
          <a:ext cx="43204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Provide cues for alternative acceptable </a:t>
          </a:r>
          <a:r>
            <a:rPr lang="en-US" sz="2400" kern="1200" dirty="0" err="1"/>
            <a:t>behaviour</a:t>
          </a:r>
          <a:endParaRPr lang="en-GB" sz="2400" kern="1200" dirty="0"/>
        </a:p>
      </dsp:txBody>
      <dsp:txXfrm>
        <a:off x="42950" y="1074810"/>
        <a:ext cx="4234580" cy="793940"/>
      </dsp:txXfrm>
    </dsp:sp>
    <dsp:sp modelId="{B45C28C8-D98E-489B-9270-93A2305228AF}">
      <dsp:nvSpPr>
        <dsp:cNvPr id="0" name=""/>
        <dsp:cNvSpPr/>
      </dsp:nvSpPr>
      <dsp:spPr>
        <a:xfrm>
          <a:off x="0" y="2047059"/>
          <a:ext cx="43204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Reinforce the good </a:t>
          </a:r>
          <a:r>
            <a:rPr lang="en-US" sz="2400" kern="1200" dirty="0" err="1"/>
            <a:t>behaviour</a:t>
          </a:r>
          <a:endParaRPr lang="en-GB" sz="2400" kern="1200" dirty="0"/>
        </a:p>
      </dsp:txBody>
      <dsp:txXfrm>
        <a:off x="42950" y="2090009"/>
        <a:ext cx="4234580" cy="793940"/>
      </dsp:txXfrm>
    </dsp:sp>
    <dsp:sp modelId="{2FB93E84-0283-45D6-9896-051AF7A82189}">
      <dsp:nvSpPr>
        <dsp:cNvPr id="0" name=""/>
        <dsp:cNvSpPr/>
      </dsp:nvSpPr>
      <dsp:spPr>
        <a:xfrm>
          <a:off x="0" y="3062260"/>
          <a:ext cx="43204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Do not reinforce the bad </a:t>
          </a:r>
          <a:r>
            <a:rPr lang="en-US" sz="2400" kern="1200" dirty="0" err="1"/>
            <a:t>behaviour</a:t>
          </a:r>
          <a:endParaRPr lang="en-GB" sz="2400" kern="1200" dirty="0"/>
        </a:p>
      </dsp:txBody>
      <dsp:txXfrm>
        <a:off x="42950" y="3105210"/>
        <a:ext cx="4234580" cy="793940"/>
      </dsp:txXfrm>
    </dsp:sp>
    <dsp:sp modelId="{41389A13-06FF-42E3-B8AC-693C79A102D2}">
      <dsp:nvSpPr>
        <dsp:cNvPr id="0" name=""/>
        <dsp:cNvSpPr/>
      </dsp:nvSpPr>
      <dsp:spPr>
        <a:xfrm>
          <a:off x="0" y="4077460"/>
          <a:ext cx="4320480" cy="879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Increase the response effort for the problem </a:t>
          </a:r>
          <a:r>
            <a:rPr lang="en-US" sz="2400" kern="1200" dirty="0" err="1"/>
            <a:t>behaviour</a:t>
          </a:r>
          <a:endParaRPr lang="en-GB" sz="2400" kern="1200" dirty="0"/>
        </a:p>
      </dsp:txBody>
      <dsp:txXfrm>
        <a:off x="42950" y="4120410"/>
        <a:ext cx="4234580" cy="793940"/>
      </dsp:txXfrm>
    </dsp:sp>
  </dsp:spTree>
</dsp:drawing>
</file>

<file path=ppt/diagrams/drawing3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4907B-FFFD-4723-9698-E8AAC6FC6AF6}">
      <dsp:nvSpPr>
        <dsp:cNvPr id="0" name=""/>
        <dsp:cNvSpPr/>
      </dsp:nvSpPr>
      <dsp:spPr>
        <a:xfrm>
          <a:off x="0" y="1210"/>
          <a:ext cx="4392488" cy="9553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Modify the environment to increase the consistency and predictability of expectations</a:t>
          </a:r>
          <a:endParaRPr lang="en-GB" sz="2400" kern="1200" dirty="0"/>
        </a:p>
      </dsp:txBody>
      <dsp:txXfrm>
        <a:off x="46638" y="47848"/>
        <a:ext cx="4299212" cy="862102"/>
      </dsp:txXfrm>
    </dsp:sp>
    <dsp:sp modelId="{2F8A9A44-3BF5-4ACD-8868-413B88F5FEE4}">
      <dsp:nvSpPr>
        <dsp:cNvPr id="0" name=""/>
        <dsp:cNvSpPr/>
      </dsp:nvSpPr>
      <dsp:spPr>
        <a:xfrm>
          <a:off x="0" y="967895"/>
          <a:ext cx="4392488" cy="9553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dirty="0"/>
            <a:t>Schedules</a:t>
          </a:r>
          <a:endParaRPr lang="en-GB" sz="2400" kern="1200" dirty="0"/>
        </a:p>
      </dsp:txBody>
      <dsp:txXfrm>
        <a:off x="46638" y="1014533"/>
        <a:ext cx="4299212" cy="862102"/>
      </dsp:txXfrm>
    </dsp:sp>
    <dsp:sp modelId="{DE0300ED-1AB6-41CA-B73F-96C295BB7052}">
      <dsp:nvSpPr>
        <dsp:cNvPr id="0" name=""/>
        <dsp:cNvSpPr/>
      </dsp:nvSpPr>
      <dsp:spPr>
        <a:xfrm>
          <a:off x="0" y="1934579"/>
          <a:ext cx="4392488" cy="9553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Maximize opportunities for choice and control</a:t>
          </a:r>
          <a:endParaRPr lang="en-GB" sz="2400" kern="1200"/>
        </a:p>
      </dsp:txBody>
      <dsp:txXfrm>
        <a:off x="46638" y="1981217"/>
        <a:ext cx="4299212" cy="862102"/>
      </dsp:txXfrm>
    </dsp:sp>
    <dsp:sp modelId="{08EF6DF3-6AFB-469F-9D88-4E1EFEE12D50}">
      <dsp:nvSpPr>
        <dsp:cNvPr id="0" name=""/>
        <dsp:cNvSpPr/>
      </dsp:nvSpPr>
      <dsp:spPr>
        <a:xfrm>
          <a:off x="0" y="2901263"/>
          <a:ext cx="4392488" cy="9553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Clear, concise expectations</a:t>
          </a:r>
          <a:endParaRPr lang="en-GB" sz="2400" kern="1200"/>
        </a:p>
      </dsp:txBody>
      <dsp:txXfrm>
        <a:off x="46638" y="2947901"/>
        <a:ext cx="4299212" cy="862102"/>
      </dsp:txXfrm>
    </dsp:sp>
    <dsp:sp modelId="{86DE29D6-4392-47CF-832C-ABDA50441E43}">
      <dsp:nvSpPr>
        <dsp:cNvPr id="0" name=""/>
        <dsp:cNvSpPr/>
      </dsp:nvSpPr>
      <dsp:spPr>
        <a:xfrm>
          <a:off x="0" y="3867948"/>
          <a:ext cx="4392488" cy="95537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Modify curriculum/expectations to maximize independent success</a:t>
          </a:r>
          <a:endParaRPr lang="en-GB" sz="2400" kern="1200"/>
        </a:p>
      </dsp:txBody>
      <dsp:txXfrm>
        <a:off x="46638" y="3914586"/>
        <a:ext cx="4299212" cy="862102"/>
      </dsp:txXfrm>
    </dsp:sp>
  </dsp:spTree>
</dsp:drawing>
</file>

<file path=ppt/diagrams/drawing3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B2F0E-D248-40FD-8453-A42E32EDCCC7}">
      <dsp:nvSpPr>
        <dsp:cNvPr id="0" name=""/>
        <dsp:cNvSpPr/>
      </dsp:nvSpPr>
      <dsp:spPr>
        <a:xfrm>
          <a:off x="2373383" y="59"/>
          <a:ext cx="2670056" cy="236732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US" sz="2200" kern="1200" dirty="0"/>
            <a:t>A consequence that </a:t>
          </a:r>
          <a:r>
            <a:rPr lang="en-US" sz="2200" b="1" kern="1200" dirty="0"/>
            <a:t>follows a </a:t>
          </a:r>
          <a:r>
            <a:rPr lang="en-US" sz="2200" kern="1200" dirty="0" err="1"/>
            <a:t>behaviour</a:t>
          </a:r>
          <a:r>
            <a:rPr lang="en-US" sz="2200" kern="1200" dirty="0"/>
            <a:t> and increases the rate or frequency of that </a:t>
          </a:r>
          <a:r>
            <a:rPr lang="en-US" sz="2200" kern="1200" dirty="0" err="1"/>
            <a:t>behaviour</a:t>
          </a:r>
          <a:r>
            <a:rPr lang="en-US" sz="2200" kern="1200" dirty="0"/>
            <a:t> occurring again in the future.</a:t>
          </a:r>
          <a:endParaRPr lang="en-GB" sz="2200" kern="1200" dirty="0"/>
        </a:p>
      </dsp:txBody>
      <dsp:txXfrm>
        <a:off x="2488946" y="115622"/>
        <a:ext cx="2438930" cy="2136199"/>
      </dsp:txXfrm>
    </dsp:sp>
    <dsp:sp modelId="{F726A687-AE9F-49E6-A0E1-F8D7BF04CC41}">
      <dsp:nvSpPr>
        <dsp:cNvPr id="0" name=""/>
        <dsp:cNvSpPr/>
      </dsp:nvSpPr>
      <dsp:spPr>
        <a:xfrm>
          <a:off x="2373383" y="2485751"/>
          <a:ext cx="2670056" cy="2367325"/>
        </a:xfrm>
        <a:prstGeom prst="roundRect">
          <a:avLst/>
        </a:prstGeom>
        <a:solidFill>
          <a:schemeClr val="accent5">
            <a:hueOff val="-9981745"/>
            <a:satOff val="-15454"/>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41910" rIns="83820" bIns="41910" numCol="1" spcCol="1270" anchor="ctr" anchorCtr="0">
          <a:noAutofit/>
        </a:bodyPr>
        <a:lstStyle/>
        <a:p>
          <a:pPr marL="0" lvl="0" indent="0" algn="ctr" defTabSz="977900" rtl="0">
            <a:lnSpc>
              <a:spcPct val="90000"/>
            </a:lnSpc>
            <a:spcBef>
              <a:spcPct val="0"/>
            </a:spcBef>
            <a:spcAft>
              <a:spcPct val="35000"/>
            </a:spcAft>
            <a:buNone/>
          </a:pPr>
          <a:r>
            <a:rPr lang="en-US" sz="2200" kern="1200"/>
            <a:t>Everything we do provides some form of reinforcement.</a:t>
          </a:r>
          <a:endParaRPr lang="en-GB" sz="2200" kern="1200"/>
        </a:p>
      </dsp:txBody>
      <dsp:txXfrm>
        <a:off x="2488946" y="2601314"/>
        <a:ext cx="2438930" cy="2136199"/>
      </dsp:txXfrm>
    </dsp:sp>
  </dsp:spTree>
</dsp:drawing>
</file>

<file path=ppt/diagrams/drawing3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CA99A5-E96A-4F5A-A5BE-4EE34C608210}">
      <dsp:nvSpPr>
        <dsp:cNvPr id="0" name=""/>
        <dsp:cNvSpPr/>
      </dsp:nvSpPr>
      <dsp:spPr>
        <a:xfrm rot="16200000">
          <a:off x="-1128060" y="1128992"/>
          <a:ext cx="4680520" cy="2422534"/>
        </a:xfrm>
        <a:prstGeom prst="flowChartManualOperation">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502" bIns="0" numCol="1" spcCol="1270" anchor="ctr" anchorCtr="0">
          <a:noAutofit/>
        </a:bodyPr>
        <a:lstStyle/>
        <a:p>
          <a:pPr marL="0" lvl="0" indent="0" algn="ctr" defTabSz="755650" rtl="0">
            <a:lnSpc>
              <a:spcPct val="90000"/>
            </a:lnSpc>
            <a:spcBef>
              <a:spcPct val="0"/>
            </a:spcBef>
            <a:spcAft>
              <a:spcPct val="35000"/>
            </a:spcAft>
            <a:buNone/>
          </a:pPr>
          <a:r>
            <a:rPr lang="en-GB" sz="1700" kern="1200"/>
            <a:t>Individualised short stories designed to improve or teach social skills and positive social interactions. </a:t>
          </a:r>
        </a:p>
      </dsp:txBody>
      <dsp:txXfrm rot="5400000">
        <a:off x="933" y="936103"/>
        <a:ext cx="2422534" cy="2808312"/>
      </dsp:txXfrm>
    </dsp:sp>
    <dsp:sp modelId="{B6A8585F-AFCE-4D4F-9EFC-22C4A36D47FD}">
      <dsp:nvSpPr>
        <dsp:cNvPr id="0" name=""/>
        <dsp:cNvSpPr/>
      </dsp:nvSpPr>
      <dsp:spPr>
        <a:xfrm rot="16200000">
          <a:off x="1476164" y="1128992"/>
          <a:ext cx="4680520" cy="2422534"/>
        </a:xfrm>
        <a:prstGeom prst="flowChartManualOperation">
          <a:avLst/>
        </a:prstGeom>
        <a:solidFill>
          <a:schemeClr val="accent3">
            <a:hueOff val="-808782"/>
            <a:satOff val="20694"/>
            <a:lumOff val="784"/>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502" bIns="0" numCol="1" spcCol="1270" anchor="ctr" anchorCtr="0">
          <a:noAutofit/>
        </a:bodyPr>
        <a:lstStyle/>
        <a:p>
          <a:pPr marL="0" lvl="0" indent="0" algn="ctr" defTabSz="755650" rtl="0">
            <a:lnSpc>
              <a:spcPct val="90000"/>
            </a:lnSpc>
            <a:spcBef>
              <a:spcPct val="0"/>
            </a:spcBef>
            <a:spcAft>
              <a:spcPct val="35000"/>
            </a:spcAft>
            <a:buNone/>
          </a:pPr>
          <a:r>
            <a:rPr lang="en-GB" sz="1700" kern="1200"/>
            <a:t>SS describe a situation, specific activity or behaviours related to social cues (Gray and Garand, 1993). </a:t>
          </a:r>
        </a:p>
      </dsp:txBody>
      <dsp:txXfrm rot="5400000">
        <a:off x="2605157" y="936103"/>
        <a:ext cx="2422534" cy="2808312"/>
      </dsp:txXfrm>
    </dsp:sp>
    <dsp:sp modelId="{BF17AE94-5DEB-4C76-97E3-1C9075C220B8}">
      <dsp:nvSpPr>
        <dsp:cNvPr id="0" name=""/>
        <dsp:cNvSpPr/>
      </dsp:nvSpPr>
      <dsp:spPr>
        <a:xfrm rot="16200000">
          <a:off x="4080388" y="1128992"/>
          <a:ext cx="4680520" cy="2422534"/>
        </a:xfrm>
        <a:prstGeom prst="flowChartManualOperation">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950" tIns="0" rIns="107502" bIns="0" numCol="1" spcCol="1270" anchor="ctr" anchorCtr="0">
          <a:noAutofit/>
        </a:bodyPr>
        <a:lstStyle/>
        <a:p>
          <a:pPr marL="0" lvl="0" indent="0" algn="ctr" defTabSz="755650" rtl="0">
            <a:lnSpc>
              <a:spcPct val="90000"/>
            </a:lnSpc>
            <a:spcBef>
              <a:spcPct val="0"/>
            </a:spcBef>
            <a:spcAft>
              <a:spcPct val="35000"/>
            </a:spcAft>
            <a:buNone/>
          </a:pPr>
          <a:r>
            <a:rPr lang="en-GB" sz="1700" kern="1200"/>
            <a:t>Stories are age specific and may include pictures, drawings and texts. SS are used to address the acquisition of new social skills and improve existing behaviours that may be causing the individual or those around them concern or difficulty (Gray and Garrand, 1993). </a:t>
          </a:r>
        </a:p>
      </dsp:txBody>
      <dsp:txXfrm rot="5400000">
        <a:off x="5209381" y="936103"/>
        <a:ext cx="2422534" cy="2808312"/>
      </dsp:txXfrm>
    </dsp:sp>
  </dsp:spTree>
</dsp:drawing>
</file>

<file path=ppt/diagrams/drawing3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7E40D6-3EC4-4DD3-9514-AB2B03BF88DE}">
      <dsp:nvSpPr>
        <dsp:cNvPr id="0" name=""/>
        <dsp:cNvSpPr/>
      </dsp:nvSpPr>
      <dsp:spPr>
        <a:xfrm rot="16200000">
          <a:off x="1661201" y="1574089"/>
          <a:ext cx="3333163" cy="2036916"/>
        </a:xfrm>
        <a:prstGeom prst="round2SameRect">
          <a:avLst>
            <a:gd name="adj1" fmla="val 16670"/>
            <a:gd name="adj2" fmla="val 0"/>
          </a:avLst>
        </a:prstGeom>
        <a:solidFill>
          <a:schemeClr val="accent3">
            <a:tint val="50000"/>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4770" tIns="107950" rIns="97155" bIns="107950" numCol="1" spcCol="1270" anchor="t" anchorCtr="0">
          <a:noAutofit/>
        </a:bodyPr>
        <a:lstStyle/>
        <a:p>
          <a:pPr marL="0" lvl="0" indent="0" algn="l" defTabSz="755650" rtl="0">
            <a:lnSpc>
              <a:spcPct val="90000"/>
            </a:lnSpc>
            <a:spcBef>
              <a:spcPct val="0"/>
            </a:spcBef>
            <a:spcAft>
              <a:spcPct val="35000"/>
            </a:spcAft>
            <a:buNone/>
          </a:pPr>
          <a:r>
            <a:rPr lang="en-US" sz="1700" kern="1200" dirty="0"/>
            <a:t>Once the scenario has been established, the story would include information of what sharing looks like (e.g., “A friendly person would never snatch the toys from other children while playing in the toy corner. That hurts their feelings”). </a:t>
          </a:r>
          <a:endParaRPr lang="en-GB" sz="1700" kern="1200" dirty="0"/>
        </a:p>
      </dsp:txBody>
      <dsp:txXfrm rot="5400000">
        <a:off x="2408776" y="1025418"/>
        <a:ext cx="1937464" cy="3134259"/>
      </dsp:txXfrm>
    </dsp:sp>
    <dsp:sp modelId="{3A01E2E1-14DF-455A-9B97-08A1BBA6D46D}">
      <dsp:nvSpPr>
        <dsp:cNvPr id="0" name=""/>
        <dsp:cNvSpPr/>
      </dsp:nvSpPr>
      <dsp:spPr>
        <a:xfrm rot="5400000">
          <a:off x="3790610" y="1574089"/>
          <a:ext cx="3333163" cy="2036916"/>
        </a:xfrm>
        <a:prstGeom prst="round2SameRect">
          <a:avLst>
            <a:gd name="adj1" fmla="val 16670"/>
            <a:gd name="adj2" fmla="val 0"/>
          </a:avLst>
        </a:prstGeom>
        <a:solidFill>
          <a:schemeClr val="accent3">
            <a:tint val="50000"/>
            <a:hueOff val="-2040187"/>
            <a:satOff val="33968"/>
            <a:lumOff val="11457"/>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7155" tIns="107950" rIns="64770" bIns="107950" numCol="1" spcCol="1270" anchor="t" anchorCtr="0">
          <a:noAutofit/>
        </a:bodyPr>
        <a:lstStyle/>
        <a:p>
          <a:pPr marL="0" lvl="0" indent="0" algn="l" defTabSz="755650" rtl="0">
            <a:lnSpc>
              <a:spcPct val="90000"/>
            </a:lnSpc>
            <a:spcBef>
              <a:spcPct val="0"/>
            </a:spcBef>
            <a:spcAft>
              <a:spcPct val="35000"/>
            </a:spcAft>
            <a:buNone/>
          </a:pPr>
          <a:r>
            <a:rPr lang="en-US" sz="1700" kern="1200"/>
            <a:t>This information presents to the child an accurate understanding of social information for a specific social situation (Gray, 1998).</a:t>
          </a:r>
          <a:endParaRPr lang="en-GB" sz="1700" kern="1200"/>
        </a:p>
      </dsp:txBody>
      <dsp:txXfrm rot="-5400000">
        <a:off x="4438733" y="1025418"/>
        <a:ext cx="1937464" cy="3134259"/>
      </dsp:txXfrm>
    </dsp:sp>
    <dsp:sp modelId="{3AB8DFA0-7649-4EB0-A82E-B815AF444580}">
      <dsp:nvSpPr>
        <dsp:cNvPr id="0" name=""/>
        <dsp:cNvSpPr/>
      </dsp:nvSpPr>
      <dsp:spPr>
        <a:xfrm>
          <a:off x="3327575" y="0"/>
          <a:ext cx="2129408" cy="2129305"/>
        </a:xfrm>
        <a:prstGeom prst="circularArrow">
          <a:avLst>
            <a:gd name="adj1" fmla="val 12500"/>
            <a:gd name="adj2" fmla="val 1142322"/>
            <a:gd name="adj3" fmla="val 20457678"/>
            <a:gd name="adj4" fmla="val 10800000"/>
            <a:gd name="adj5" fmla="val 125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276F0E-ECA5-4778-B441-1B63C8FF87C2}">
      <dsp:nvSpPr>
        <dsp:cNvPr id="0" name=""/>
        <dsp:cNvSpPr/>
      </dsp:nvSpPr>
      <dsp:spPr>
        <a:xfrm rot="10800000">
          <a:off x="3327575" y="3055270"/>
          <a:ext cx="2129408" cy="2129305"/>
        </a:xfrm>
        <a:prstGeom prst="circularArrow">
          <a:avLst>
            <a:gd name="adj1" fmla="val 12500"/>
            <a:gd name="adj2" fmla="val 1142322"/>
            <a:gd name="adj3" fmla="val 20457678"/>
            <a:gd name="adj4" fmla="val 10800000"/>
            <a:gd name="adj5" fmla="val 12500"/>
          </a:avLst>
        </a:prstGeom>
        <a:solidFill>
          <a:schemeClr val="accent3">
            <a:hueOff val="-1617565"/>
            <a:satOff val="41387"/>
            <a:lumOff val="1568"/>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3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DA378-34A4-4A08-830A-CD1DD3107733}">
      <dsp:nvSpPr>
        <dsp:cNvPr id="0" name=""/>
        <dsp:cNvSpPr/>
      </dsp:nvSpPr>
      <dsp:spPr>
        <a:xfrm>
          <a:off x="190101" y="712879"/>
          <a:ext cx="4562426" cy="1425758"/>
        </a:xfrm>
        <a:prstGeom prst="rect">
          <a:avLst/>
        </a:prstGeom>
        <a:solidFill>
          <a:schemeClr val="lt1">
            <a:alpha val="40000"/>
            <a:hueOff val="0"/>
            <a:satOff val="0"/>
            <a:lumOff val="0"/>
            <a:alphaOff val="0"/>
          </a:schemeClr>
        </a:solidFill>
        <a:ln w="100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5714"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dirty="0"/>
            <a:t>The story would then instruct the child how to respond and maintain appropriate social reactions (e.g., “Sharing toys with other children is a nice thing to do, it makes them happy. “In future I will try to share the toys”. </a:t>
          </a:r>
          <a:endParaRPr lang="en-GB" sz="1700" kern="1200" dirty="0"/>
        </a:p>
      </dsp:txBody>
      <dsp:txXfrm>
        <a:off x="190101" y="712879"/>
        <a:ext cx="4562426" cy="1425758"/>
      </dsp:txXfrm>
    </dsp:sp>
    <dsp:sp modelId="{20A2D210-F11F-4C1C-B592-98D2D5271429}">
      <dsp:nvSpPr>
        <dsp:cNvPr id="0" name=""/>
        <dsp:cNvSpPr/>
      </dsp:nvSpPr>
      <dsp:spPr>
        <a:xfrm>
          <a:off x="0" y="506936"/>
          <a:ext cx="998030" cy="1497046"/>
        </a:xfrm>
        <a:prstGeom prst="rect">
          <a:avLst/>
        </a:prstGeom>
        <a:blipFill rotWithShape="1">
          <a:blip xmlns:r="http://schemas.openxmlformats.org/officeDocument/2006/relationships" r:embed="rId1"/>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517EEF3-B3E7-4B75-90D3-9E6EA0B40536}">
      <dsp:nvSpPr>
        <dsp:cNvPr id="0" name=""/>
        <dsp:cNvSpPr/>
      </dsp:nvSpPr>
      <dsp:spPr>
        <a:xfrm>
          <a:off x="190101" y="2819833"/>
          <a:ext cx="4562426" cy="1425758"/>
        </a:xfrm>
        <a:prstGeom prst="rect">
          <a:avLst/>
        </a:prstGeom>
        <a:solidFill>
          <a:schemeClr val="lt1">
            <a:alpha val="40000"/>
            <a:hueOff val="0"/>
            <a:satOff val="0"/>
            <a:lumOff val="0"/>
            <a:alphaOff val="0"/>
          </a:schemeClr>
        </a:solidFill>
        <a:ln w="10000" cap="flat"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65714" tIns="64770" rIns="64770" bIns="64770" numCol="1" spcCol="1270" anchor="ctr" anchorCtr="0">
          <a:noAutofit/>
        </a:bodyPr>
        <a:lstStyle/>
        <a:p>
          <a:pPr marL="0" lvl="0" indent="0" algn="l" defTabSz="755650" rtl="0">
            <a:lnSpc>
              <a:spcPct val="90000"/>
            </a:lnSpc>
            <a:spcBef>
              <a:spcPct val="0"/>
            </a:spcBef>
            <a:spcAft>
              <a:spcPct val="35000"/>
            </a:spcAft>
            <a:buNone/>
          </a:pPr>
          <a:r>
            <a:rPr lang="en-US" sz="1700" kern="1200"/>
            <a:t>To affirm what they have just learnt the story will end with positive statements such as “the other children will be happy that I am sharing. I will be happy too.”</a:t>
          </a:r>
          <a:endParaRPr lang="en-GB" sz="1700" kern="1200"/>
        </a:p>
      </dsp:txBody>
      <dsp:txXfrm>
        <a:off x="190101" y="2819833"/>
        <a:ext cx="4562426" cy="1425758"/>
      </dsp:txXfrm>
    </dsp:sp>
    <dsp:sp modelId="{B211040C-80FB-4618-A91C-CC436416256D}">
      <dsp:nvSpPr>
        <dsp:cNvPr id="0" name=""/>
        <dsp:cNvSpPr/>
      </dsp:nvSpPr>
      <dsp:spPr>
        <a:xfrm>
          <a:off x="0" y="2613890"/>
          <a:ext cx="998030" cy="1497046"/>
        </a:xfrm>
        <a:prstGeom prst="rect">
          <a:avLst/>
        </a:prstGeom>
        <a:blipFill rotWithShape="1">
          <a:blip xmlns:r="http://schemas.openxmlformats.org/officeDocument/2006/relationships" r:embed="rId2"/>
          <a:stretch>
            <a:fillRect/>
          </a:stretch>
        </a:blip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3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1AC70D-42B5-4698-9553-D92B57F62734}">
      <dsp:nvSpPr>
        <dsp:cNvPr id="0" name=""/>
        <dsp:cNvSpPr/>
      </dsp:nvSpPr>
      <dsp:spPr>
        <a:xfrm>
          <a:off x="0" y="588"/>
          <a:ext cx="439248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52954F-D3A7-4736-90B3-C30A9CEBD14F}">
      <dsp:nvSpPr>
        <dsp:cNvPr id="0" name=""/>
        <dsp:cNvSpPr/>
      </dsp:nvSpPr>
      <dsp:spPr>
        <a:xfrm>
          <a:off x="0" y="588"/>
          <a:ext cx="4392488" cy="96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They present children with </a:t>
          </a:r>
          <a:r>
            <a:rPr lang="en-GB" sz="1800" b="1" kern="1200" dirty="0"/>
            <a:t>basic information </a:t>
          </a:r>
          <a:r>
            <a:rPr lang="en-GB" sz="1800" kern="1200" dirty="0"/>
            <a:t>of a particular situation that may be confusing to them. </a:t>
          </a:r>
        </a:p>
      </dsp:txBody>
      <dsp:txXfrm>
        <a:off x="0" y="588"/>
        <a:ext cx="4392488" cy="964671"/>
      </dsp:txXfrm>
    </dsp:sp>
    <dsp:sp modelId="{0630D75C-3A87-4CD8-9C36-904B3CE5721C}">
      <dsp:nvSpPr>
        <dsp:cNvPr id="0" name=""/>
        <dsp:cNvSpPr/>
      </dsp:nvSpPr>
      <dsp:spPr>
        <a:xfrm>
          <a:off x="0" y="965260"/>
          <a:ext cx="439248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05381-D4FA-48B2-8F34-1B059B43D166}">
      <dsp:nvSpPr>
        <dsp:cNvPr id="0" name=""/>
        <dsp:cNvSpPr/>
      </dsp:nvSpPr>
      <dsp:spPr>
        <a:xfrm>
          <a:off x="0" y="965260"/>
          <a:ext cx="4392488" cy="96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They use </a:t>
          </a:r>
          <a:r>
            <a:rPr lang="en-GB" sz="1800" b="1" kern="1200" dirty="0"/>
            <a:t>visual learning strategies </a:t>
          </a:r>
          <a:r>
            <a:rPr lang="en-GB" sz="1800" kern="1200" dirty="0"/>
            <a:t>which are beneficial to those with learning disabilities or prefer visual stimuli. </a:t>
          </a:r>
        </a:p>
      </dsp:txBody>
      <dsp:txXfrm>
        <a:off x="0" y="965260"/>
        <a:ext cx="4392488" cy="964671"/>
      </dsp:txXfrm>
    </dsp:sp>
    <dsp:sp modelId="{68000FCA-3B00-4BDB-BBD6-D08B817ABF85}">
      <dsp:nvSpPr>
        <dsp:cNvPr id="0" name=""/>
        <dsp:cNvSpPr/>
      </dsp:nvSpPr>
      <dsp:spPr>
        <a:xfrm>
          <a:off x="0" y="1929932"/>
          <a:ext cx="439248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3D288B-12D3-4C0A-A874-CF181FB4D6AC}">
      <dsp:nvSpPr>
        <dsp:cNvPr id="0" name=""/>
        <dsp:cNvSpPr/>
      </dsp:nvSpPr>
      <dsp:spPr>
        <a:xfrm>
          <a:off x="0" y="1929932"/>
          <a:ext cx="4392488" cy="96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b="1" kern="1200" dirty="0"/>
            <a:t>Easy to implement </a:t>
          </a:r>
          <a:r>
            <a:rPr lang="en-GB" sz="1800" kern="1200" dirty="0"/>
            <a:t>within the classroom as they do not require special training. </a:t>
          </a:r>
        </a:p>
      </dsp:txBody>
      <dsp:txXfrm>
        <a:off x="0" y="1929932"/>
        <a:ext cx="4392488" cy="964671"/>
      </dsp:txXfrm>
    </dsp:sp>
    <dsp:sp modelId="{52AC66F3-A9CC-473D-825A-A65604F27A40}">
      <dsp:nvSpPr>
        <dsp:cNvPr id="0" name=""/>
        <dsp:cNvSpPr/>
      </dsp:nvSpPr>
      <dsp:spPr>
        <a:xfrm>
          <a:off x="0" y="2894603"/>
          <a:ext cx="439248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29F2088-9DEB-4721-8B32-22A8105AD7AD}">
      <dsp:nvSpPr>
        <dsp:cNvPr id="0" name=""/>
        <dsp:cNvSpPr/>
      </dsp:nvSpPr>
      <dsp:spPr>
        <a:xfrm>
          <a:off x="0" y="2894603"/>
          <a:ext cx="4392488" cy="96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They can be implemented into their </a:t>
          </a:r>
          <a:r>
            <a:rPr lang="en-GB" sz="1800" b="1" kern="1200" dirty="0"/>
            <a:t>daily routine </a:t>
          </a:r>
          <a:r>
            <a:rPr lang="en-GB" sz="1800" kern="1200" dirty="0"/>
            <a:t>without disruption to the schedule or curriculum.</a:t>
          </a:r>
        </a:p>
      </dsp:txBody>
      <dsp:txXfrm>
        <a:off x="0" y="2894603"/>
        <a:ext cx="4392488" cy="964671"/>
      </dsp:txXfrm>
    </dsp:sp>
    <dsp:sp modelId="{D49623DA-E07A-4EB2-9C7F-D2A86786D152}">
      <dsp:nvSpPr>
        <dsp:cNvPr id="0" name=""/>
        <dsp:cNvSpPr/>
      </dsp:nvSpPr>
      <dsp:spPr>
        <a:xfrm>
          <a:off x="0" y="3859275"/>
          <a:ext cx="4392488"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45F240-2AAD-47B8-AECC-39B80D577C7C}">
      <dsp:nvSpPr>
        <dsp:cNvPr id="0" name=""/>
        <dsp:cNvSpPr/>
      </dsp:nvSpPr>
      <dsp:spPr>
        <a:xfrm>
          <a:off x="0" y="3859275"/>
          <a:ext cx="4392488" cy="9646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Each SS </a:t>
          </a:r>
          <a:r>
            <a:rPr lang="en-GB" sz="1800" b="1" kern="1200" dirty="0"/>
            <a:t>is individualised with the child’s interests, perspective and problem in mind </a:t>
          </a:r>
          <a:r>
            <a:rPr lang="en-GB" sz="1800" kern="1200" dirty="0"/>
            <a:t>which makes it successful in a variety of settings covering a range of different behaviours. </a:t>
          </a:r>
        </a:p>
      </dsp:txBody>
      <dsp:txXfrm>
        <a:off x="0" y="3859275"/>
        <a:ext cx="4392488" cy="96467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StepDownProcess">
  <dgm:title val=""/>
  <dgm:desc val=""/>
  <dgm:catLst>
    <dgm:cat type="process" pri="1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60" srcId="0" destId="10" srcOrd="0" destOrd="0"/>
        <dgm:cxn modelId="12" srcId="10" destId="11" srcOrd="0" destOrd="0"/>
        <dgm:cxn modelId="70" srcId="0" destId="20" srcOrd="1" destOrd="0"/>
        <dgm:cxn modelId="22" srcId="20" destId="21" srcOrd="0" destOrd="0"/>
        <dgm:cxn modelId="8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tL"/>
          <dgm:param type="flowDir" val="row"/>
          <dgm:param type="off" val="off"/>
          <dgm:param type="bkpt" val="fixed"/>
          <dgm:param type="bkPtFixedVal" val="1"/>
        </dgm:alg>
      </dgm:if>
      <dgm:else name="Name2">
        <dgm:alg type="snake">
          <dgm:param type="grDir" val="tR"/>
          <dgm:param type="flowDir" val="row"/>
          <dgm:param type="off" val="off"/>
          <dgm:param type="bkpt" val="fixed"/>
          <dgm:param type="bkPtFixedVal" val="1"/>
        </dgm:alg>
      </dgm:else>
    </dgm:choose>
    <dgm:shape xmlns:r="http://schemas.openxmlformats.org/officeDocument/2006/relationships" r:blip="">
      <dgm:adjLst/>
    </dgm:shape>
    <dgm:choose name="Name3">
      <dgm:if name="Name4" func="var" arg="dir" op="equ" val="norm">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if>
      <dgm:else name="Name5">
        <dgm:constrLst>
          <dgm:constr type="alignOff" forName="rootnode" val="0.48"/>
          <dgm:constr type="primFontSz" for="des" forName="ParentText" val="65"/>
          <dgm:constr type="primFontSz" for="des" forName="ChildText" refType="primFontSz" refFor="des" refForName="ParentText" op="lte"/>
          <dgm:constr type="w" for="ch" forName="composite" refType="w"/>
          <dgm:constr type="h" for="ch" forName="composite" refType="h"/>
          <dgm:constr type="sp" refType="h" refFor="ch" refForName="composite" op="equ" fact="-0.38"/>
        </dgm:constrLst>
      </dgm:else>
    </dgm:choose>
    <dgm:forEach name="nodesForEach" axis="ch" ptType="node">
      <dgm:layoutNode name="composite">
        <dgm:alg type="composite">
          <dgm:param type="ar" val="1.2439"/>
        </dgm:alg>
        <dgm:shape xmlns:r="http://schemas.openxmlformats.org/officeDocument/2006/relationships" r:blip="">
          <dgm:adjLst/>
        </dgm:shape>
        <dgm:choose name="Name6">
          <dgm:if name="Name7" func="var" arg="dir" op="equ" val="norm">
            <dgm:constrLst>
              <dgm:constr type="l" for="ch" forName="bentUpArrow1" refType="w" fact="0.07"/>
              <dgm:constr type="t" for="ch" forName="bentUpArrow1" refType="h" fact="0.524"/>
              <dgm:constr type="w" for="ch" forName="bentUpArrow1" refType="w" fact="0.3844"/>
              <dgm:constr type="h" for="ch" forName="bentUpArrow1" refType="h" fact="0.42"/>
              <dgm:constr type="l" for="ch" forName="ParentText" refType="w" fact="0"/>
              <dgm:constr type="t" for="ch" forName="ParentText" refType="h" fact="0"/>
              <dgm:constr type="w" for="ch" forName="ParentText" refType="w" fact="0.5684"/>
              <dgm:constr type="h" for="ch" forName="ParentText" refType="h" fact="0.4949"/>
              <dgm:constr type="l" for="ch" forName="ChildText" refType="w" refFor="ch" refForName="ParentText"/>
              <dgm:constr type="t" for="ch" forName="ChildText" refType="h" fact="0.05"/>
              <dgm:constr type="w" for="ch" forName="ChildText" refType="w" fact="0.4134"/>
              <dgm:constr type="h" for="ch" forName="ChildText" refType="h" fact="0.4"/>
              <dgm:constr type="l" for="ch" forName="FinalChildText" refType="w" refFor="ch" refForName="ParentText"/>
              <dgm:constr type="t" for="ch" forName="FinalChildText" refType="h" fact="0.05"/>
              <dgm:constr type="w" for="ch" forName="FinalChildText" refType="w" fact="0.4134"/>
              <dgm:constr type="h" for="ch" forName="FinalChildText" refType="h" fact="0.4"/>
            </dgm:constrLst>
          </dgm:if>
          <dgm:else name="Name8">
            <dgm:constrLst>
              <dgm:constr type="r" for="ch" forName="bentUpArrow1" refType="w" fact="0.97"/>
              <dgm:constr type="t" for="ch" forName="bentUpArrow1" refType="h" fact="0.524"/>
              <dgm:constr type="w" for="ch" forName="bentUpArrow1" refType="w" fact="0.3844"/>
              <dgm:constr type="h" for="ch" forName="bentUpArrow1" refType="h" fact="0.42"/>
              <dgm:constr type="l" for="ch" forName="ParentText" refType="w" fact="0.4316"/>
              <dgm:constr type="t" for="ch" forName="ParentText" refType="h" fact="0"/>
              <dgm:constr type="w" for="ch" forName="ParentText" refType="w" fact="0.5684"/>
              <dgm:constr type="h" for="ch" forName="ParentText" refType="h" fact="0.4949"/>
              <dgm:constr type="l" for="ch" forName="ChildText" refType="w" fact="0"/>
              <dgm:constr type="t" for="ch" forName="ChildText" refType="h" fact="0.05"/>
              <dgm:constr type="w" for="ch" forName="ChildText" refType="w" fact="0.4134"/>
              <dgm:constr type="h" for="ch" forName="ChildText" refType="h" fact="0.4"/>
              <dgm:constr type="l" for="ch" forName="FinalChildText" refType="w" fact="0"/>
              <dgm:constr type="t" for="ch" forName="FinalChildText" refType="h" fact="0.05"/>
              <dgm:constr type="w" for="ch" forName="FinalChildText" refType="w" fact="0.4134"/>
              <dgm:constr type="h" for="ch" forName="FinalChildText" refType="h" fact="0.4"/>
            </dgm:constrLst>
          </dgm:else>
        </dgm:choose>
        <dgm:choose name="Name9">
          <dgm:if name="Name10" axis="followSib" ptType="node" func="cnt" op="gte" val="1">
            <dgm:layoutNode name="bentUpArrow1" styleLbl="alignImgPlace1">
              <dgm:alg type="sp"/>
              <dgm:choose name="Name11">
                <dgm:if name="Name12" func="var" arg="dir" op="equ" val="norm">
                  <dgm:shape xmlns:r="http://schemas.openxmlformats.org/officeDocument/2006/relationships" rot="90" type="bentUpArrow" r:blip="">
                    <dgm:adjLst>
                      <dgm:adj idx="1" val="0.3284"/>
                      <dgm:adj idx="2" val="0.25"/>
                      <dgm:adj idx="3" val="0.3578"/>
                    </dgm:adjLst>
                  </dgm:shape>
                </dgm:if>
                <dgm:else name="Name13">
                  <dgm:shape xmlns:r="http://schemas.openxmlformats.org/officeDocument/2006/relationships" rot="180" type="bentArrow" r:blip="">
                    <dgm:adjLst>
                      <dgm:adj idx="1" val="0.3284"/>
                      <dgm:adj idx="2" val="0.25"/>
                      <dgm:adj idx="3" val="0.3578"/>
                      <dgm:adj idx="4" val="0"/>
                    </dgm:adjLst>
                  </dgm:shape>
                </dgm:else>
              </dgm:choose>
              <dgm:presOf/>
            </dgm:layoutNode>
          </dgm:if>
          <dgm:else name="Name14"/>
        </dgm:choose>
        <dgm:layoutNode name="ParentText" styleLbl="node1">
          <dgm:varLst>
            <dgm:chMax val="1"/>
            <dgm:chPref val="1"/>
            <dgm:bulletEnabled val="1"/>
          </dgm:varLst>
          <dgm:alg type="tx"/>
          <dgm:shape xmlns:r="http://schemas.openxmlformats.org/officeDocument/2006/relationships" type="roundRect" r:blip="">
            <dgm:adjLst>
              <dgm:adj idx="1" val="0.166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15">
          <dgm:if name="Name16" axis="followSib" ptType="node" func="cnt" op="equ" val="0">
            <dgm:choose name="Name17">
              <dgm:if name="Name18" axis="ch" ptType="node" func="cnt" op="gte" val="1">
                <dgm:layoutNode name="Final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9"/>
            </dgm:choose>
          </dgm:if>
          <dgm:else name="Name20">
            <dgm:layoutNode name="ChildText" styleLbl="revTx">
              <dgm:varLst>
                <dgm:chMax val="0"/>
                <dgm:chPref val="0"/>
                <dgm:bulletEnabled val="1"/>
              </dgm:varLst>
              <dgm:alg type="tx">
                <dgm:param type="stBulletLvl" val="1"/>
                <dgm:param type="txAnchorVertCh" val="mid"/>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10.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8.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0.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layout22.xml><?xml version="1.0" encoding="utf-8"?>
<dgm:layoutDef xmlns:dgm="http://schemas.openxmlformats.org/drawingml/2006/diagram" xmlns:a="http://schemas.openxmlformats.org/drawingml/2006/main" uniqueId="urn:microsoft.com/office/officeart/2005/8/layout/hProcess10">
  <dgm:title val=""/>
  <dgm:desc val=""/>
  <dgm:catLst>
    <dgm:cat type="process" pri="3000"/>
    <dgm:cat type="picture" pri="30000"/>
    <dgm:cat type="pictureconvert" pri="3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op="equ" fact="0.3333"/>
      <dgm:constr type="primFontSz" for="des" forName="txNode" op="equ" val="65"/>
      <dgm:constr type="primFontSz" for="des" forName="connTx" op="equ" val="55"/>
      <dgm:constr type="primFontSz" for="des" forName="connTx" refType="primFontSz" refFor="des" refForName="txNode" op="lte" fact="0.8"/>
    </dgm:constrLst>
    <dgm:ruleLst/>
    <dgm:forEach name="Name4" axis="ch" ptType="node">
      <dgm:layoutNode name="composite">
        <dgm:alg type="composite"/>
        <dgm:shape xmlns:r="http://schemas.openxmlformats.org/officeDocument/2006/relationships" r:blip="">
          <dgm:adjLst/>
        </dgm:shape>
        <dgm:presOf/>
        <dgm:choose name="Name5">
          <dgm:if name="Name6" func="var" arg="dir" op="equ" val="norm">
            <dgm:constrLst>
              <dgm:constr type="l" for="ch" forName="imagSh"/>
              <dgm:constr type="w" for="ch" forName="imagSh" refType="w" fact="0.86"/>
              <dgm:constr type="t" for="ch" forName="imagSh"/>
              <dgm:constr type="h" for="ch" forName="imagSh" refType="w" refFor="ch" refForName="imagSh"/>
              <dgm:constr type="l" for="ch" forName="txNode" refType="w" fact="0.14"/>
              <dgm:constr type="w" for="ch" forName="txNode" refType="w" refFor="ch" refForName="imagSh"/>
              <dgm:constr type="t" for="ch" forName="txNode" refType="h" refFor="ch" refForName="imagSh" fact="0.6"/>
              <dgm:constr type="h" for="ch" forName="txNode" refType="h" refFor="ch" refForName="imagSh"/>
            </dgm:constrLst>
          </dgm:if>
          <dgm:else name="Name7">
            <dgm:constrLst>
              <dgm:constr type="l" for="ch" forName="imagSh" refType="w" fact="0.14"/>
              <dgm:constr type="w" for="ch" forName="imagSh" refType="w" fact="0.86"/>
              <dgm:constr type="t" for="ch" forName="imagSh"/>
              <dgm:constr type="h" for="ch" forName="imagSh" refType="w" refFor="ch" refForName="imagSh"/>
              <dgm:constr type="l" for="ch" forName="txNode"/>
              <dgm:constr type="w" for="ch" forName="txNode" refType="w" refFor="ch" refForName="imagSh"/>
              <dgm:constr type="t" for="ch" forName="txNode" refType="h" refFor="ch" refForName="imagSh" fact="0.6"/>
              <dgm:constr type="h" for="ch" forName="txNode" refType="h" refFor="ch" refForName="imagSh"/>
            </dgm:constrLst>
          </dgm:else>
        </dgm:choose>
        <dgm:ruleLst/>
        <dgm:layoutNode name="imagSh" styleLbl="bgImgPlace1">
          <dgm:alg type="sp"/>
          <dgm:shape xmlns:r="http://schemas.openxmlformats.org/officeDocument/2006/relationships" type="roundRect" r:blip="" blipPhldr="1">
            <dgm:adjLst>
              <dgm:adj idx="1" val="0.1"/>
            </dgm:adjLst>
          </dgm:shape>
          <dgm:presOf/>
          <dgm:constrLst/>
          <dgm:ruleLst/>
        </dgm:layoutNode>
        <dgm:layoutNode name="txNode" styleLbl="node1">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name="sibTransForEach" axis="followSib" ptType="sibTrans" cnt="1">
        <dgm:layoutNode name="sibTrans">
          <dgm:alg type="conn">
            <dgm:param type="begPts" val="auto"/>
            <dgm:param type="endPts" val="auto"/>
            <dgm:param type="srcNode" val="imagSh"/>
            <dgm:param type="dstNode" val="imagSh"/>
          </dgm:alg>
          <dgm:shape xmlns:r="http://schemas.openxmlformats.org/officeDocument/2006/relationships" type="conn" r:blip="">
            <dgm:adjLst/>
          </dgm:shape>
          <dgm:presOf axis="self"/>
          <dgm:constrLst>
            <dgm:constr type="h" refType="w" fact="0.62"/>
            <dgm:constr type="connDist"/>
            <dgm:constr type="begPad" refType="connDist" fact="0.35"/>
            <dgm:constr type="endPad" refType="connDist" fact="0.3"/>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4.xml><?xml version="1.0" encoding="utf-8"?>
<dgm:layoutDef xmlns:dgm="http://schemas.openxmlformats.org/drawingml/2006/diagram" xmlns:a="http://schemas.openxmlformats.org/drawingml/2006/main" uniqueId="urn:microsoft.com/office/officeart/2005/8/layout/venn2">
  <dgm:title val=""/>
  <dgm:desc val=""/>
  <dgm:catLst>
    <dgm:cat type="relationship" pri="30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resizeHandles val="exact"/>
    </dgm:varLst>
    <dgm:alg type="composite">
      <dgm:param type="ar" val="1"/>
    </dgm:alg>
    <dgm:shape xmlns:r="http://schemas.openxmlformats.org/officeDocument/2006/relationships" r:blip="">
      <dgm:adjLst/>
    </dgm:shape>
    <dgm:presOf/>
    <dgm:choose name="Name1">
      <dgm:if name="Name2" axis="ch" ptType="node" func="cnt" op="lte" val="3">
        <dgm:constrLst>
          <dgm:constr type="w" for="ch" forName="comp1" refType="w"/>
          <dgm:constr type="h" for="ch" forName="comp1" refType="w" refFor="ch" refForName="comp1"/>
          <dgm:constr type="w" for="ch" forName="comp2" refType="w" fact="0.75"/>
          <dgm:constr type="h" for="ch" forName="comp2" refType="w" refFor="ch" refForName="comp2"/>
          <dgm:constr type="ctrX" for="ch" forName="comp2" refType="ctrX" refFor="ch" refForName="comp1"/>
          <dgm:constr type="b" for="ch" forName="comp2" refType="b" refFor="ch" refForName="comp1"/>
          <dgm:constr type="w" for="ch" forName="comp3" refType="w" fact="0.5"/>
          <dgm:constr type="h" for="ch" forName="comp3" refType="w" refFor="ch" refForName="comp3"/>
          <dgm:constr type="ctrX" for="ch" forName="comp3" refType="ctrX" refFor="ch" refForName="comp1"/>
          <dgm:constr type="b" for="ch" forName="comp3" refType="b" refFor="ch" refForName="comp1"/>
          <dgm:constr type="primFontSz" for="des" ptType="node" op="equ" val="65"/>
        </dgm:constrLst>
      </dgm:if>
      <dgm:if name="Name3" axis="ch" ptType="node" func="cnt" op="equ" val="4">
        <dgm:constrLst>
          <dgm:constr type="w" for="ch" forName="comp1" refType="w"/>
          <dgm:constr type="h" for="ch" forName="comp1" refType="w" refFor="ch" refForName="comp1"/>
          <dgm:constr type="w" for="ch" forName="comp2" refType="w" fact="0.8"/>
          <dgm:constr type="h" for="ch" forName="comp2" refType="w" refFor="ch" refForName="comp2"/>
          <dgm:constr type="ctrX" for="ch" forName="comp2" refType="ctrX" refFor="ch" refForName="comp1"/>
          <dgm:constr type="b" for="ch" forName="comp2" refType="b" refFor="ch" refForName="comp1"/>
          <dgm:constr type="w" for="ch" forName="comp3" refType="w" fact="0.6"/>
          <dgm:constr type="h" for="ch" forName="comp3" refType="w" refFor="ch" refForName="comp3"/>
          <dgm:constr type="ctrX" for="ch" forName="comp3" refType="ctrX" refFor="ch" refForName="comp1"/>
          <dgm:constr type="b" for="ch" forName="comp3" refType="b" refFor="ch" refForName="comp1"/>
          <dgm:constr type="w" for="ch" forName="comp4" refType="w" fact="0.4"/>
          <dgm:constr type="h" for="ch" forName="comp4" refType="w" refFor="ch" refForName="comp4"/>
          <dgm:constr type="ctrX" for="ch" forName="comp4" refType="ctrX" refFor="ch" refForName="comp1"/>
          <dgm:constr type="b" for="ch" forName="comp4" refType="b" refFor="ch" refForName="comp1"/>
          <dgm:constr type="primFontSz" for="des" ptType="node" op="equ" val="65"/>
        </dgm:constrLst>
      </dgm:if>
      <dgm:else name="Name4">
        <dgm:constrLst>
          <dgm:constr type="w" for="ch" forName="comp1" refType="w"/>
          <dgm:constr type="h" for="ch" forName="comp1" refType="w" refFor="ch" refForName="comp1"/>
          <dgm:constr type="w" for="ch" forName="comp2" refType="w" fact="0.85"/>
          <dgm:constr type="h" for="ch" forName="comp2" refType="w" refFor="ch" refForName="comp2"/>
          <dgm:constr type="ctrX" for="ch" forName="comp2" refType="ctrX" refFor="ch" refForName="comp1"/>
          <dgm:constr type="b" for="ch" forName="comp2" refType="b" refFor="ch" refForName="comp1"/>
          <dgm:constr type="w" for="ch" forName="comp3" refType="w" fact="0.7"/>
          <dgm:constr type="h" for="ch" forName="comp3" refType="w" refFor="ch" refForName="comp3"/>
          <dgm:constr type="ctrX" for="ch" forName="comp3" refType="ctrX" refFor="ch" refForName="comp1"/>
          <dgm:constr type="b" for="ch" forName="comp3" refType="b" refFor="ch" refForName="comp1"/>
          <dgm:constr type="w" for="ch" forName="comp4" refType="w" fact="0.55"/>
          <dgm:constr type="h" for="ch" forName="comp4" refType="w" refFor="ch" refForName="comp4"/>
          <dgm:constr type="ctrX" for="ch" forName="comp4" refType="ctrX" refFor="ch" refForName="comp1"/>
          <dgm:constr type="b" for="ch" forName="comp4" refType="b" refFor="ch" refForName="comp1"/>
          <dgm:constr type="w" for="ch" forName="comp5" refType="w" fact="0.4"/>
          <dgm:constr type="h" for="ch" forName="comp5" refType="w" refFor="ch" refForName="comp5"/>
          <dgm:constr type="ctrX" for="ch" forName="comp5" refType="ctrX" refFor="ch" refForName="comp1"/>
          <dgm:constr type="b" for="ch" forName="comp5" refType="b" refFor="ch" refForName="comp1"/>
          <dgm:constr type="w" for="ch" forName="comp6" refType="w" fact="0.25"/>
          <dgm:constr type="h" for="ch" forName="comp6" refType="w" refFor="ch" refForName="comp6"/>
          <dgm:constr type="ctrX" for="ch" forName="comp6" refType="ctrX" refFor="ch" refForName="comp1"/>
          <dgm:constr type="b" for="ch" forName="comp6" refType="b" refFor="ch" refForName="comp1"/>
          <dgm:constr type="w" for="ch" forName="comp7" refType="w" fact="0.15"/>
          <dgm:constr type="h" for="ch" forName="comp7" refType="w" refFor="ch" refForName="comp7"/>
          <dgm:constr type="ctrX" for="ch" forName="comp7" refType="ctrX" refFor="ch" refForName="comp1"/>
          <dgm:constr type="b" for="ch" forName="comp7" refType="b" refFor="ch" refForName="comp1"/>
          <dgm:constr type="primFontSz" for="des" ptType="node" op="equ" val="65"/>
        </dgm:constrLst>
      </dgm:else>
    </dgm:choose>
    <dgm:ruleLst/>
    <dgm:choose name="Name5">
      <dgm:if name="Name6" axis="ch" ptType="node" func="cnt" op="gte" val="1">
        <dgm:layoutNode name="comp1">
          <dgm:alg type="composite"/>
          <dgm:shape xmlns:r="http://schemas.openxmlformats.org/officeDocument/2006/relationships" r:blip="">
            <dgm:adjLst/>
          </dgm:shape>
          <dgm:presOf/>
          <dgm:choose name="Name7">
            <dgm:if name="Name8" axis="ch" ptType="node" func="cnt" op="equ" val="1">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5"/>
                <dgm:constr type="w" for="ch" forName="c1text" refType="w" refFor="ch" refForName="circle1" fact="0.70711"/>
                <dgm:constr type="h" for="ch" forName="c1text" refType="h" refFor="ch" refForName="circle1" fact="0.5"/>
              </dgm:constrLst>
            </dgm:if>
            <dgm:if name="Name9" axis="ch" ptType="node" func="cnt" op="equ" val="2">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6"/>
                <dgm:constr type="w" for="ch" forName="c1text" refType="w" refFor="ch" refForName="circle1" fact="0.525"/>
                <dgm:constr type="h" for="ch" forName="c1text" refType="h" refFor="ch" refForName="circle1" fact="0.17"/>
              </dgm:constrLst>
            </dgm:if>
            <dgm:if name="Name10" axis="ch" ptType="node" func="cnt" op="equ" val="3">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3495"/>
                <dgm:constr type="h" for="ch" forName="c1text" refType="h" refFor="ch" refForName="circle1" fact="0.15"/>
              </dgm:constrLst>
            </dgm:if>
            <dgm:if name="Name11" axis="ch" ptType="node" func="cnt" op="equ" val="4">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25"/>
                <dgm:constr type="w" for="ch" forName="c1text" refType="w" refFor="ch" refForName="circle1" fact="0.2796"/>
                <dgm:constr type="h" for="ch" forName="c1text" refType="h" refFor="ch" refForName="circle1" fact="0.15"/>
              </dgm:constrLst>
            </dgm:if>
            <dgm:if name="Name12" axis="ch" ptType="node" func="cnt" op="gte" val="5">
              <dgm:constrLst>
                <dgm:constr type="w" for="ch" forName="circle1" refType="w"/>
                <dgm:constr type="h" for="ch" forName="circle1" refType="h"/>
                <dgm:constr type="ctrX" for="ch" forName="circle1" refType="w" fact="0.5"/>
                <dgm:constr type="ctrY" for="ch" forName="circle1" refType="h" fact="0.5"/>
                <dgm:constr type="ctrX" for="ch" forName="c1text" refType="w" fact="0.5"/>
                <dgm:constr type="ctrY" for="ch" forName="c1text" refType="h" fact="0.1"/>
                <dgm:constr type="w" for="ch" forName="c1text" refType="w" refFor="ch" refForName="circle1" fact="0.375"/>
                <dgm:constr type="h" for="ch" forName="c1text" refType="h" refFor="ch" refForName="circle1" fact="0.1"/>
              </dgm:constrLst>
            </dgm:if>
            <dgm:else name="Name13"/>
          </dgm:choose>
          <dgm:ruleLst/>
          <dgm:layoutNode name="circle1" styleLbl="node1">
            <dgm:alg type="sp"/>
            <dgm:shape xmlns:r="http://schemas.openxmlformats.org/officeDocument/2006/relationships" type="ellipse" r:blip="">
              <dgm:adjLst/>
            </dgm:shape>
            <dgm:presOf axis="ch desOrSelf" ptType="node node" st="1 1" cnt="1 0"/>
            <dgm:constrLst>
              <dgm:constr type="h" refType="w"/>
            </dgm:constrLst>
            <dgm:ruleLst/>
          </dgm:layoutNode>
          <dgm:layoutNode name="c1text">
            <dgm:varLst>
              <dgm:bulletEnabled val="1"/>
            </dgm:varLst>
            <dgm:alg type="tx"/>
            <dgm:shape xmlns:r="http://schemas.openxmlformats.org/officeDocument/2006/relationships" type="rect" r:blip="" hideGeom="1">
              <dgm:adjLst/>
            </dgm:shape>
            <dgm:presOf axis="ch desOrSelf" ptType="node node" st="1 1" cnt="1 0"/>
            <dgm:constrLst/>
            <dgm:ruleLst>
              <dgm:rule type="primFontSz" val="5" fact="NaN" max="NaN"/>
            </dgm:ruleLst>
          </dgm:layoutNode>
        </dgm:layoutNode>
      </dgm:if>
      <dgm:else name="Name14"/>
    </dgm:choose>
    <dgm:choose name="Name15">
      <dgm:if name="Name16" axis="ch" ptType="node" func="cnt" op="gte" val="2">
        <dgm:layoutNode name="comp2">
          <dgm:alg type="composite"/>
          <dgm:shape xmlns:r="http://schemas.openxmlformats.org/officeDocument/2006/relationships" r:blip="">
            <dgm:adjLst/>
          </dgm:shape>
          <dgm:presOf/>
          <dgm:choose name="Name17">
            <dgm:if name="Name18" axis="ch" ptType="node" func="cnt" op="equ" val="2">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5"/>
                <dgm:constr type="w" for="ch" forName="c2text" refType="w" refFor="ch" refForName="circle2" fact="0.70711"/>
                <dgm:constr type="h" for="ch" forName="c2text" refType="h" refFor="ch" refForName="circle2" fact="0.5"/>
              </dgm:constrLst>
            </dgm:if>
            <dgm:if name="Name19" axis="ch" ptType="node" func="cnt" op="equ" val="3">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625"/>
                <dgm:constr type="w" for="ch" forName="c2text" refType="w" refFor="ch" refForName="circle2" fact="0.466"/>
                <dgm:constr type="h" for="ch" forName="c2text" refType="h" refFor="ch" refForName="circle2" fact="0.1875"/>
              </dgm:constrLst>
            </dgm:if>
            <dgm:if name="Name20" axis="ch" ptType="node" func="cnt" op="equ" val="4">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5"/>
                <dgm:constr type="w" for="ch" forName="c2text" refType="w" refFor="ch" refForName="circle2" fact="0.3495"/>
                <dgm:constr type="h" for="ch" forName="c2text" refType="h" refFor="ch" refForName="circle2" fact="0.18"/>
              </dgm:constrLst>
            </dgm:if>
            <dgm:if name="Name21" axis="ch" ptType="node" func="cnt" op="gte" val="5">
              <dgm:constrLst>
                <dgm:constr type="w" for="ch" forName="circle2" refType="w"/>
                <dgm:constr type="h" for="ch" forName="circle2" refType="h"/>
                <dgm:constr type="ctrX" for="ch" forName="circle2" refType="w" fact="0.5"/>
                <dgm:constr type="ctrY" for="ch" forName="circle2" refType="h" fact="0.5"/>
                <dgm:constr type="ctrX" for="ch" forName="c2text" refType="w" fact="0.5"/>
                <dgm:constr type="ctrY" for="ch" forName="c2text" refType="h" fact="0.115"/>
                <dgm:constr type="w" for="ch" forName="c2text" refType="w" refFor="ch" refForName="circle2" fact="0.43125"/>
                <dgm:constr type="h" for="ch" forName="c2text" refType="h" refFor="ch" refForName="circle2" fact="0.115"/>
              </dgm:constrLst>
            </dgm:if>
            <dgm:else name="Name22"/>
          </dgm:choose>
          <dgm:ruleLst/>
          <dgm:layoutNode name="circle2" styleLbl="node1">
            <dgm:alg type="sp"/>
            <dgm:shape xmlns:r="http://schemas.openxmlformats.org/officeDocument/2006/relationships" type="ellipse" r:blip="">
              <dgm:adjLst/>
            </dgm:shape>
            <dgm:presOf axis="ch desOrSelf" ptType="node node" st="2 1" cnt="1 0"/>
            <dgm:constrLst>
              <dgm:constr type="h" refType="w"/>
            </dgm:constrLst>
            <dgm:ruleLst/>
          </dgm:layoutNode>
          <dgm:layoutNode name="c2text">
            <dgm:varLst>
              <dgm:bulletEnabled val="1"/>
            </dgm:varLst>
            <dgm:alg type="tx"/>
            <dgm:shape xmlns:r="http://schemas.openxmlformats.org/officeDocument/2006/relationships" type="rect" r:blip="" hideGeom="1">
              <dgm:adjLst/>
            </dgm:shape>
            <dgm:presOf axis="ch desOrSelf" ptType="node node" st="2 1" cnt="1 0"/>
            <dgm:constrLst/>
            <dgm:ruleLst>
              <dgm:rule type="primFontSz" val="5" fact="NaN" max="NaN"/>
            </dgm:ruleLst>
          </dgm:layoutNode>
        </dgm:layoutNode>
      </dgm:if>
      <dgm:else name="Name23"/>
    </dgm:choose>
    <dgm:choose name="Name24">
      <dgm:if name="Name25" axis="ch" ptType="node" func="cnt" op="gte" val="3">
        <dgm:layoutNode name="comp3">
          <dgm:alg type="composite"/>
          <dgm:shape xmlns:r="http://schemas.openxmlformats.org/officeDocument/2006/relationships" r:blip="">
            <dgm:adjLst/>
          </dgm:shape>
          <dgm:presOf/>
          <dgm:choose name="Name26">
            <dgm:if name="Name27" axis="ch" ptType="node" func="cnt" op="equ" val="3">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5"/>
                <dgm:constr type="w" for="ch" forName="c3text" refType="w" refFor="ch" refForName="circle3" fact="0.70711"/>
                <dgm:constr type="h" for="ch" forName="c3text" refType="h" refFor="ch" refForName="circle3" fact="0.5"/>
              </dgm:constrLst>
            </dgm:if>
            <dgm:if name="Name28" axis="ch" ptType="node" func="cnt" op="equ" val="4">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875"/>
                <dgm:constr type="w" for="ch" forName="c3text" refType="w" refFor="ch" refForName="circle3" fact="0.466"/>
                <dgm:constr type="h" for="ch" forName="c3text" refType="h" refFor="ch" refForName="circle3" fact="0.225"/>
              </dgm:constrLst>
            </dgm:if>
            <dgm:if name="Name29" axis="ch" ptType="node" func="cnt" op="gte" val="5">
              <dgm:constrLst>
                <dgm:constr type="w" for="ch" forName="circle3" refType="w"/>
                <dgm:constr type="h" for="ch" forName="circle3" refType="h"/>
                <dgm:constr type="ctrX" for="ch" forName="circle3" refType="w" fact="0.5"/>
                <dgm:constr type="ctrY" for="ch" forName="circle3" refType="h" fact="0.5"/>
                <dgm:constr type="ctrX" for="ch" forName="c3text" refType="w" fact="0.5"/>
                <dgm:constr type="ctrY" for="ch" forName="c3text" refType="h" fact="0.138"/>
                <dgm:constr type="w" for="ch" forName="c3text" refType="w" refFor="ch" refForName="circle3" fact="0.5175"/>
                <dgm:constr type="h" for="ch" forName="c3text" refType="h" refFor="ch" refForName="circle3" fact="0.138"/>
              </dgm:constrLst>
            </dgm:if>
            <dgm:else name="Name30"/>
          </dgm:choose>
          <dgm:ruleLst/>
          <dgm:layoutNode name="circle3" styleLbl="node1">
            <dgm:alg type="sp"/>
            <dgm:shape xmlns:r="http://schemas.openxmlformats.org/officeDocument/2006/relationships" type="ellipse" r:blip="">
              <dgm:adjLst/>
            </dgm:shape>
            <dgm:presOf axis="ch desOrSelf" ptType="node node" st="3 1" cnt="1 0"/>
            <dgm:constrLst>
              <dgm:constr type="h" refType="w"/>
            </dgm:constrLst>
            <dgm:ruleLst/>
          </dgm:layoutNode>
          <dgm:layoutNode name="c3text">
            <dgm:varLst>
              <dgm:bulletEnabled val="1"/>
            </dgm:varLst>
            <dgm:alg type="tx"/>
            <dgm:shape xmlns:r="http://schemas.openxmlformats.org/officeDocument/2006/relationships" type="rect" r:blip="" hideGeom="1">
              <dgm:adjLst/>
            </dgm:shape>
            <dgm:presOf axis="ch desOrSelf" ptType="node node" st="3 1" cnt="1 0"/>
            <dgm:constrLst/>
            <dgm:ruleLst>
              <dgm:rule type="primFontSz" val="5" fact="NaN" max="NaN"/>
            </dgm:ruleLst>
          </dgm:layoutNode>
        </dgm:layoutNode>
      </dgm:if>
      <dgm:else name="Name31"/>
    </dgm:choose>
    <dgm:choose name="Name32">
      <dgm:if name="Name33" axis="ch" ptType="node" func="cnt" op="gte" val="4">
        <dgm:layoutNode name="comp4">
          <dgm:alg type="composite"/>
          <dgm:shape xmlns:r="http://schemas.openxmlformats.org/officeDocument/2006/relationships" r:blip="">
            <dgm:adjLst/>
          </dgm:shape>
          <dgm:presOf/>
          <dgm:choose name="Name34">
            <dgm:if name="Name35" axis="ch" ptType="node" func="cnt" op="equ" val="4">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5"/>
                <dgm:constr type="w" for="ch" forName="c4text" refType="w" refFor="ch" refForName="circle4" fact="0.70711"/>
                <dgm:constr type="h" for="ch" forName="c4text" refType="h" refFor="ch" refForName="circle4" fact="0.5"/>
              </dgm:constrLst>
            </dgm:if>
            <dgm:if name="Name36" axis="ch" ptType="node" func="cnt" op="gte" val="5">
              <dgm:constrLst>
                <dgm:constr type="w" for="ch" forName="circle4" refType="w"/>
                <dgm:constr type="h" for="ch" forName="circle4" refType="h"/>
                <dgm:constr type="ctrX" for="ch" forName="circle4" refType="w" fact="0.5"/>
                <dgm:constr type="ctrY" for="ch" forName="circle4" refType="h" fact="0.5"/>
                <dgm:constr type="ctrX" for="ch" forName="c4text" refType="w" fact="0.5"/>
                <dgm:constr type="ctrY" for="ch" forName="c4text" refType="h" fact="0.18"/>
                <dgm:constr type="w" for="ch" forName="c4text" refType="w" refFor="ch" refForName="circle4" fact="0.54"/>
                <dgm:constr type="h" for="ch" forName="c4text" refType="h" refFor="ch" refForName="circle4" fact="0.18"/>
              </dgm:constrLst>
            </dgm:if>
            <dgm:else name="Name37"/>
          </dgm:choose>
          <dgm:ruleLst/>
          <dgm:layoutNode name="circle4" styleLbl="node1">
            <dgm:alg type="sp"/>
            <dgm:shape xmlns:r="http://schemas.openxmlformats.org/officeDocument/2006/relationships" type="ellipse" r:blip="">
              <dgm:adjLst/>
            </dgm:shape>
            <dgm:presOf axis="ch desOrSelf" ptType="node node" st="4 1" cnt="1 0"/>
            <dgm:constrLst>
              <dgm:constr type="h" refType="w"/>
            </dgm:constrLst>
            <dgm:ruleLst/>
          </dgm:layoutNode>
          <dgm:layoutNode name="c4text">
            <dgm:varLst>
              <dgm:bulletEnabled val="1"/>
            </dgm:varLst>
            <dgm:alg type="tx"/>
            <dgm:shape xmlns:r="http://schemas.openxmlformats.org/officeDocument/2006/relationships" type="rect" r:blip="" hideGeom="1">
              <dgm:adjLst/>
            </dgm:shape>
            <dgm:presOf axis="ch desOrSelf" ptType="node node" st="4 1" cnt="1 0"/>
            <dgm:constrLst/>
            <dgm:ruleLst>
              <dgm:rule type="primFontSz" val="5" fact="NaN" max="NaN"/>
            </dgm:ruleLst>
          </dgm:layoutNode>
        </dgm:layoutNode>
      </dgm:if>
      <dgm:else name="Name38"/>
    </dgm:choose>
    <dgm:choose name="Name39">
      <dgm:if name="Name40" axis="ch" ptType="node" func="cnt" op="gte" val="5">
        <dgm:layoutNode name="comp5">
          <dgm:alg type="composite"/>
          <dgm:shape xmlns:r="http://schemas.openxmlformats.org/officeDocument/2006/relationships" r:blip="">
            <dgm:adjLst/>
          </dgm:shape>
          <dgm:presOf/>
          <dgm:choose name="Name41">
            <dgm:if name="Name42" axis="ch" ptType="node" func="cnt" op="equ" val="5">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5"/>
                <dgm:constr type="w" for="ch" forName="c5text" refType="w" refFor="ch" refForName="circle5" fact="0.70711"/>
                <dgm:constr type="h" for="ch" forName="c5text" refType="h" refFor="ch" refForName="circle5" fact="0.5"/>
              </dgm:constrLst>
            </dgm:if>
            <dgm:if name="Name43" axis="ch" ptType="node" func="cnt" op="gte" val="6">
              <dgm:constrLst>
                <dgm:constr type="w" for="ch" forName="circle5" refType="w"/>
                <dgm:constr type="h" for="ch" forName="circle5" refType="h"/>
                <dgm:constr type="ctrX" for="ch" forName="circle5" refType="w" fact="0.5"/>
                <dgm:constr type="ctrY" for="ch" forName="circle5" refType="h" fact="0.5"/>
                <dgm:constr type="ctrX" for="ch" forName="c5text" refType="w" fact="0.5"/>
                <dgm:constr type="ctrY" for="ch" forName="c5text" refType="h" fact="0.25"/>
                <dgm:constr type="w" for="ch" forName="c5text" refType="w" refFor="ch" refForName="circle5" fact="0.65"/>
                <dgm:constr type="h" for="ch" forName="c5text" refType="h" refFor="ch" refForName="circle5" fact="0.25"/>
              </dgm:constrLst>
            </dgm:if>
            <dgm:else name="Name44"/>
          </dgm:choose>
          <dgm:ruleLst/>
          <dgm:layoutNode name="circle5" styleLbl="node1">
            <dgm:alg type="sp"/>
            <dgm:shape xmlns:r="http://schemas.openxmlformats.org/officeDocument/2006/relationships" type="ellipse" r:blip="">
              <dgm:adjLst/>
            </dgm:shape>
            <dgm:presOf axis="ch desOrSelf" ptType="node node" st="5 1" cnt="1 0"/>
            <dgm:constrLst>
              <dgm:constr type="h" refType="w"/>
            </dgm:constrLst>
            <dgm:ruleLst/>
          </dgm:layoutNode>
          <dgm:layoutNode name="c5text">
            <dgm:varLst>
              <dgm:bulletEnabled val="1"/>
            </dgm:varLst>
            <dgm:alg type="tx"/>
            <dgm:shape xmlns:r="http://schemas.openxmlformats.org/officeDocument/2006/relationships" type="rect" r:blip="" hideGeom="1">
              <dgm:adjLst/>
            </dgm:shape>
            <dgm:presOf axis="ch desOrSelf" ptType="node node" st="5 1" cnt="1 0"/>
            <dgm:constrLst/>
            <dgm:ruleLst>
              <dgm:rule type="primFontSz" val="5" fact="NaN" max="NaN"/>
            </dgm:ruleLst>
          </dgm:layoutNode>
        </dgm:layoutNode>
      </dgm:if>
      <dgm:else name="Name45"/>
    </dgm:choose>
    <dgm:choose name="Name46">
      <dgm:if name="Name47" axis="ch" ptType="node" func="cnt" op="gte" val="6">
        <dgm:layoutNode name="comp6">
          <dgm:alg type="composite"/>
          <dgm:shape xmlns:r="http://schemas.openxmlformats.org/officeDocument/2006/relationships" r:blip="">
            <dgm:adjLst/>
          </dgm:shape>
          <dgm:presOf/>
          <dgm:choose name="Name48">
            <dgm:if name="Name49" axis="ch" ptType="node" func="cnt" op="equ" val="6">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5"/>
                <dgm:constr type="w" for="ch" forName="c6text" refType="w" refFor="ch" refForName="circle6" fact="0.70711"/>
                <dgm:constr type="h" for="ch" forName="c6text" refType="h" refFor="ch" refForName="circle6" fact="0.5"/>
              </dgm:constrLst>
            </dgm:if>
            <dgm:if name="Name50" axis="ch" ptType="node" func="cnt" op="gte" val="7">
              <dgm:constrLst>
                <dgm:constr type="w" for="ch" forName="circle6" refType="w"/>
                <dgm:constr type="h" for="ch" forName="circle6" refType="h"/>
                <dgm:constr type="ctrX" for="ch" forName="circle6" refType="w" fact="0.5"/>
                <dgm:constr type="ctrY" for="ch" forName="circle6" refType="h" fact="0.5"/>
                <dgm:constr type="ctrX" for="ch" forName="c6text" refType="w" fact="0.5"/>
                <dgm:constr type="ctrY" for="ch" forName="c6text" refType="h" fact="0.27"/>
                <dgm:constr type="w" for="ch" forName="c6text" refType="w" refFor="ch" refForName="circle6" fact="0.68"/>
                <dgm:constr type="h" for="ch" forName="c6text" refType="h" refFor="ch" refForName="circle6" fact="0.241"/>
              </dgm:constrLst>
            </dgm:if>
            <dgm:else name="Name51"/>
          </dgm:choose>
          <dgm:ruleLst/>
          <dgm:layoutNode name="circle6" styleLbl="node1">
            <dgm:alg type="sp"/>
            <dgm:shape xmlns:r="http://schemas.openxmlformats.org/officeDocument/2006/relationships" type="ellipse" r:blip="">
              <dgm:adjLst/>
            </dgm:shape>
            <dgm:presOf axis="ch desOrSelf" ptType="node node" st="6 1" cnt="1 0"/>
            <dgm:constrLst>
              <dgm:constr type="h" refType="w"/>
            </dgm:constrLst>
            <dgm:ruleLst/>
          </dgm:layoutNode>
          <dgm:layoutNode name="c6text">
            <dgm:varLst>
              <dgm:bulletEnabled val="1"/>
            </dgm:varLst>
            <dgm:alg type="tx"/>
            <dgm:shape xmlns:r="http://schemas.openxmlformats.org/officeDocument/2006/relationships" type="rect" r:blip="" hideGeom="1">
              <dgm:adjLst/>
            </dgm:shape>
            <dgm:presOf axis="ch desOrSelf" ptType="node node" st="6 1" cnt="1 0"/>
            <dgm:constrLst/>
            <dgm:ruleLst>
              <dgm:rule type="primFontSz" val="5" fact="NaN" max="NaN"/>
            </dgm:ruleLst>
          </dgm:layoutNode>
        </dgm:layoutNode>
      </dgm:if>
      <dgm:else name="Name52"/>
    </dgm:choose>
    <dgm:choose name="Name53">
      <dgm:if name="Name54" axis="ch" ptType="node" func="cnt" op="gte" val="7">
        <dgm:layoutNode name="comp7">
          <dgm:alg type="composite"/>
          <dgm:shape xmlns:r="http://schemas.openxmlformats.org/officeDocument/2006/relationships" r:blip="">
            <dgm:adjLst/>
          </dgm:shape>
          <dgm:presOf/>
          <dgm:constrLst>
            <dgm:constr type="w" for="ch" forName="circle7" refType="w"/>
            <dgm:constr type="h" for="ch" forName="circle7" refType="h"/>
            <dgm:constr type="ctrX" for="ch" forName="circle7" refType="w" fact="0.5"/>
            <dgm:constr type="ctrY" for="ch" forName="circle7" refType="h" fact="0.5"/>
            <dgm:constr type="ctrX" for="ch" forName="c7text" refType="w" fact="0.5"/>
            <dgm:constr type="ctrY" for="ch" forName="c7text" refType="h" fact="0.5"/>
            <dgm:constr type="w" for="ch" forName="c7text" refType="w" refFor="ch" refForName="circle7" fact="0.70711"/>
            <dgm:constr type="h" for="ch" forName="c7text" refType="h" refFor="ch" refForName="circle7" fact="0.5"/>
          </dgm:constrLst>
          <dgm:ruleLst/>
          <dgm:layoutNode name="circle7" styleLbl="node1">
            <dgm:alg type="sp"/>
            <dgm:shape xmlns:r="http://schemas.openxmlformats.org/officeDocument/2006/relationships" type="ellipse" r:blip="">
              <dgm:adjLst/>
            </dgm:shape>
            <dgm:presOf axis="ch desOrSelf" ptType="node node" st="7 1" cnt="1 0"/>
            <dgm:constrLst>
              <dgm:constr type="h" refType="w"/>
            </dgm:constrLst>
            <dgm:ruleLst/>
          </dgm:layoutNode>
          <dgm:layoutNode name="c7text">
            <dgm:varLst>
              <dgm:bulletEnabled val="1"/>
            </dgm:varLst>
            <dgm:alg type="tx"/>
            <dgm:shape xmlns:r="http://schemas.openxmlformats.org/officeDocument/2006/relationships" type="rect" r:blip="" hideGeom="1">
              <dgm:adjLst/>
            </dgm:shape>
            <dgm:presOf axis="ch desOrSelf" ptType="node node" st="7 1" cnt="1 0"/>
            <dgm:constrLst/>
            <dgm:ruleLst>
              <dgm:rule type="primFontSz" val="5" fact="NaN" max="NaN"/>
            </dgm:ruleLst>
          </dgm:layoutNode>
        </dgm:layoutNode>
      </dgm:if>
      <dgm:else name="Name55"/>
    </dgm:choose>
  </dgm:layoutNode>
</dgm:layoutDef>
</file>

<file path=ppt/diagrams/layout2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6.xml><?xml version="1.0" encoding="utf-8"?>
<dgm:layoutDef xmlns:dgm="http://schemas.openxmlformats.org/drawingml/2006/diagram" xmlns:a="http://schemas.openxmlformats.org/drawingml/2006/main" uniqueId="urn:microsoft.com/office/officeart/2008/layout/CircleAccentTimeline">
  <dgm:title val=""/>
  <dgm:desc val=""/>
  <dgm:catLst>
    <dgm:cat type="process" pri="75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41" srcId="1" destId="11" srcOrd="0" destOrd="0"/>
        <dgm:cxn modelId="42" srcId="1" destId="12" srcOrd="1" destOrd="0"/>
        <dgm:cxn modelId="5" srcId="0" destId="2" srcOrd="0" destOrd="0"/>
        <dgm:cxn modelId="51" srcId="2" destId="21" srcOrd="0" destOrd="0"/>
        <dgm:cxn modelId="52" srcId="2" destId="22" srcOrd="1"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clrData>
  <dgm:layoutNode name="Name0">
    <dgm:varLst>
      <dgm:dir/>
    </dgm:varLst>
    <dgm:choose name="Name1">
      <dgm:if name="Name2" func="var" arg="dir" op="equ" val="norm">
        <dgm:alg type="lin">
          <dgm:param type="fallback" val="2D"/>
          <dgm:param type="nodeVertAlign" val="b"/>
        </dgm:alg>
      </dgm:if>
      <dgm:else name="Name3">
        <dgm:alg type="lin">
          <dgm:param type="fallback" val="2D"/>
          <dgm:param type="nodeVertAlign" val="b"/>
          <dgm:param type="linDir" val="fromR"/>
        </dgm:alg>
      </dgm:else>
    </dgm:choose>
    <dgm:shape xmlns:r="http://schemas.openxmlformats.org/officeDocument/2006/relationships" r:blip="">
      <dgm:adjLst/>
    </dgm:shape>
    <dgm:constrLst>
      <dgm:constr type="h" for="ch" forName="parComposite" refType="h"/>
      <dgm:constr type="w" for="ch" forName="parComposite" refType="h" refFor="ch" refForName="parComposite" fact="0.4986"/>
      <dgm:constr type="h" for="ch" forName="desComposite" refType="h" fact="0.8722"/>
      <dgm:constr type="w" for="ch" forName="desComposite" refType="h" refFor="ch" refForName="desComposite" fact="0.6056"/>
      <dgm:constr type="w" for="ch" forName="parBackupNorm" refType="w" refFor="ch" refForName="parComposite" fact="-0.3369"/>
      <dgm:constr type="w" for="ch" forName="parBackupRTL" refType="w" refFor="ch" refForName="parComposite" fact="-0.3369"/>
      <dgm:constr type="w" for="ch" forName="parBackupRev" refType="w" refFor="ch" refForName="parComposite" fact="0"/>
      <dgm:constr type="w" for="ch" forName="desBackupLeftNorm" refType="w" refFor="ch" refForName="desComposite" fact="-0.3376"/>
      <dgm:constr type="w" for="ch" forName="desBackupLeftRev" refType="w" refFor="ch" refForName="desComposite" fact="-0.3376"/>
      <dgm:constr type="w" for="ch" forName="desBackupRightNorm" refType="w" refFor="ch" refForName="desComposite" fact="-0.3376"/>
      <dgm:constr type="w" for="ch" forName="desBackupRightRev" refType="w" refFor="ch" refForName="desComposite" fact="-0.3376"/>
      <dgm:constr type="w" for="ch" forName="parSpace" refType="w" refFor="ch" refForName="parComposite" fact="0.05"/>
      <dgm:constr type="w" for="ch" forName="desSpace" refType="w" refFor="ch" refForName="parComposite" fact="0.05"/>
      <dgm:constr type="primFontSz" for="des" forName="parTx" op="equ" val="65"/>
      <dgm:constr type="primFontSz" for="des" forName="chTx" refType="primFontSz" refFor="des" refForName="parTx" op="lte" val="65"/>
      <dgm:constr type="primFontSz" for="des" forName="desTx" refType="primFontSz" refFor="des" refForName="chTx" op="lte" val="65"/>
      <dgm:constr type="primFontSz" for="des" forName="desTx" refType="primFontSz" refFor="des" refForName="parTx" op="lte"/>
    </dgm:constrLst>
    <dgm:forEach name="Name4" axis="ch" ptType="node">
      <dgm:layoutNode name="parComposite">
        <dgm:alg type="composite"/>
        <dgm:shape xmlns:r="http://schemas.openxmlformats.org/officeDocument/2006/relationships" r:blip="">
          <dgm:adjLst/>
        </dgm:shape>
        <dgm:choose name="Name5">
          <dgm:if name="Name6" func="var" arg="dir" op="equ" val="norm">
            <dgm:constrLst>
              <dgm:constr type="l" for="ch" forName="parBigCircle"/>
              <dgm:constr type="ctrY" for="ch" forName="parBigCircle" refType="h" fact="0.5639"/>
              <dgm:constr type="w" for="ch" forName="parBigCircle" refType="w" fact="0.6631"/>
              <dgm:constr type="h" for="ch" forName="parBigCircle" refType="w" refFor="ch" refForName="parBigCircle"/>
              <dgm:constr type="r" for="ch" forName="parTx" refType="w"/>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l" for="ch" forName="bSpace"/>
              <dgm:constr type="w" for="ch" forName="bSpace" val="1"/>
            </dgm:constrLst>
          </dgm:if>
          <dgm:else name="Name7">
            <dgm:constrLst>
              <dgm:constr type="r" for="ch" forName="parBigCircle" refType="w"/>
              <dgm:constr type="ctrY" for="ch" forName="parBigCircle" refType="h" fact="0.5639"/>
              <dgm:constr type="w" for="ch" forName="parBigCircle" refType="w" fact="0.6631"/>
              <dgm:constr type="h" for="ch" forName="parBigCircle" refType="w" refFor="ch" refForName="parBigCircle"/>
              <dgm:constr type="l" for="ch" forName="parTx" fact="0"/>
              <dgm:constr type="t" for="ch" forName="parTx"/>
              <dgm:constr type="w" for="ch" forName="parTx" refType="w" fact="0.7084"/>
              <dgm:constr type="h" for="ch" forName="parTx" refType="h" fact="0.4562"/>
              <dgm:constr type="t" for="ch" forName="bSpace" refType="ctrY" refFor="ch" refForName="parBigCircle"/>
              <dgm:constr type="b" for="ch" forName="bSpace" refType="h"/>
              <dgm:constr type="r" for="ch" forName="bSpace"/>
              <dgm:constr type="w" for="ch" forName="bSpace" val="1"/>
            </dgm:constrLst>
          </dgm:else>
        </dgm:choose>
        <dgm:layoutNode name="parBigCircle" styleLbl="node0">
          <dgm:alg type="sp"/>
          <dgm:shape xmlns:r="http://schemas.openxmlformats.org/officeDocument/2006/relationships" type="donut" r:blip="">
            <dgm:adjLst>
              <dgm:adj idx="1" val="0.2"/>
            </dgm:adjLst>
          </dgm:shape>
          <dgm:presOf/>
          <dgm:constrLst>
            <dgm:constr type="h" refType="w" op="equ"/>
          </dgm:constrLst>
        </dgm:layoutNode>
        <dgm:layoutNode name="parTx" styleLbl="revTx">
          <dgm:choose name="Name8">
            <dgm:if name="Name9" func="var" arg="dir" op="equ" val="norm">
              <dgm:alg type="tx">
                <dgm:param type="autoTxRot" val="grav"/>
                <dgm:param type="parTxLTRAlign" val="l"/>
              </dgm:alg>
              <dgm:shape xmlns:r="http://schemas.openxmlformats.org/officeDocument/2006/relationships" rot="295" type="rect" r:blip="">
                <dgm:adjLst/>
              </dgm:shape>
              <dgm:presOf axis="self" ptType="node"/>
              <dgm:constrLst>
                <dgm:constr type="lMarg" refType="primFontSz" fact="0.2"/>
                <dgm:constr type="rMarg"/>
                <dgm:constr type="tMarg"/>
                <dgm:constr type="bMarg"/>
              </dgm:constrLst>
            </dgm:if>
            <dgm:else name="Name10">
              <dgm:alg type="tx">
                <dgm:param type="autoTxRot" val="grav"/>
                <dgm:param type="parTxLTRAlign" val="r"/>
              </dgm:alg>
              <dgm:shape xmlns:r="http://schemas.openxmlformats.org/officeDocument/2006/relationships" rot="65" type="rect" r:blip="">
                <dgm:adjLst/>
              </dgm:shape>
              <dgm:presOf axis="self" ptType="node"/>
              <dgm:constrLst>
                <dgm:constr type="lMarg"/>
                <dgm:constr type="rMarg" refType="primFontSz" fact="0.2"/>
                <dgm:constr type="tMarg"/>
                <dgm:constr type="bMarg"/>
              </dgm:constrLst>
            </dgm:else>
          </dgm:choose>
          <dgm:ruleLst>
            <dgm:rule type="primFontSz" val="5" fact="NaN" max="NaN"/>
          </dgm:ruleLst>
        </dgm:layoutNode>
        <dgm:layoutNode name="bSpace">
          <dgm:alg type="sp"/>
          <dgm:shape xmlns:r="http://schemas.openxmlformats.org/officeDocument/2006/relationships" r:blip="">
            <dgm:adjLst/>
          </dgm:shape>
          <dgm:presOf/>
        </dgm:layoutNode>
      </dgm:layoutNode>
      <dgm:choose name="Name11">
        <dgm:if name="Name12" func="var" arg="dir" op="equ" val="norm">
          <dgm:layoutNode name="parBackupNorm">
            <dgm:alg type="sp"/>
            <dgm:shape xmlns:r="http://schemas.openxmlformats.org/officeDocument/2006/relationships" r:blip="">
              <dgm:adjLst/>
            </dgm:shape>
            <dgm:presOf/>
          </dgm:layoutNode>
        </dgm:if>
        <dgm:else name="Name13">
          <dgm:layoutNode name="parBackupRTL">
            <dgm:alg type="sp"/>
            <dgm:shape xmlns:r="http://schemas.openxmlformats.org/officeDocument/2006/relationships" r:blip="">
              <dgm:adjLst/>
            </dgm:shape>
            <dgm:presOf/>
          </dgm:layoutNode>
        </dgm:else>
      </dgm:choose>
      <dgm:forEach name="Name14" axis="followSib" ptType="sibTrans" hideLastTrans="0" cnt="1">
        <dgm:layoutNode name="parSpace">
          <dgm:alg type="sp"/>
          <dgm:shape xmlns:r="http://schemas.openxmlformats.org/officeDocument/2006/relationships" r:blip="">
            <dgm:adjLst/>
          </dgm:shape>
          <dgm:presOf/>
        </dgm:layoutNode>
      </dgm:forEach>
      <dgm:forEach name="Name15" axis="ch" ptType="node">
        <dgm:choose name="Name16">
          <dgm:if name="Name17" func="var" arg="dir" op="equ" val="norm">
            <dgm:layoutNode name="desBackupLeftNorm">
              <dgm:alg type="sp"/>
              <dgm:shape xmlns:r="http://schemas.openxmlformats.org/officeDocument/2006/relationships" r:blip="">
                <dgm:adjLst/>
              </dgm:shape>
              <dgm:presOf/>
            </dgm:layoutNode>
          </dgm:if>
          <dgm:else name="Name18">
            <dgm:choose name="Name19">
              <dgm:if name="Name20" axis="self" ptType="node" func="pos" op="equ" val="1">
                <dgm:layoutNode name="desBackupRightRev">
                  <dgm:alg type="sp"/>
                  <dgm:shape xmlns:r="http://schemas.openxmlformats.org/officeDocument/2006/relationships" r:blip="">
                    <dgm:adjLst/>
                  </dgm:shape>
                  <dgm:presOf/>
                </dgm:layoutNode>
              </dgm:if>
              <dgm:else name="Name21"/>
            </dgm:choose>
          </dgm:else>
        </dgm:choose>
        <dgm:layoutNode name="desComposite">
          <dgm:alg type="composite"/>
          <dgm:shape xmlns:r="http://schemas.openxmlformats.org/officeDocument/2006/relationships" r:blip="">
            <dgm:adjLst/>
          </dgm:shape>
          <dgm:choose name="Name22">
            <dgm:if name="Name23" func="var" arg="dir" op="equ" val="norm">
              <dgm:constrLst>
                <dgm:constr type="ctrX" for="ch" forName="desCircle" refType="w" fact="0.5"/>
                <dgm:constr type="ctrY" for="ch" forName="desCircle" refType="h" fact="0.5"/>
                <dgm:constr type="w" for="ch" forName="desCircle" refType="w" fact="0.3249"/>
                <dgm:constr type="h" for="ch" forName="desCircle" refType="w" refFor="ch" refForName="desCircle"/>
                <dgm:constr type="l" for="ch" forName="chTx"/>
                <dgm:constr type="b" for="ch" forName="chTx" refType="h"/>
                <dgm:constr type="w" for="ch" forName="chTx" refType="w" fact="0.5786"/>
                <dgm:constr type="h" for="ch" forName="chTx" refType="h" fact="0.4525"/>
                <dgm:constr type="r" for="ch" forName="desTx" refType="w"/>
                <dgm:constr type="t" for="ch" forName="desTx"/>
                <dgm:constr type="w" for="ch" forName="desTx" refType="w" fact="0.5786"/>
                <dgm:constr type="h" for="ch" forName="desTx" refType="h" fact="0.4525"/>
              </dgm:constrLst>
            </dgm:if>
            <dgm:else name="Name24">
              <dgm:constrLst>
                <dgm:constr type="ctrX" for="ch" forName="desCircle" refType="w" fact="0.5"/>
                <dgm:constr type="ctrY" for="ch" forName="desCircle" refType="h" fact="0.5"/>
                <dgm:constr type="w" for="ch" forName="desCircle" refType="w" fact="0.3249"/>
                <dgm:constr type="h" for="ch" forName="desCircle" refType="w" refFor="ch" refForName="desCircle"/>
                <dgm:constr type="r" for="ch" forName="chTx" refType="w"/>
                <dgm:constr type="b" for="ch" forName="chTx" refType="h"/>
                <dgm:constr type="w" for="ch" forName="chTx" refType="w" fact="0.5786"/>
                <dgm:constr type="h" for="ch" forName="chTx" refType="h" fact="0.4525"/>
                <dgm:constr type="l" for="ch" forName="desTx"/>
                <dgm:constr type="t" for="ch" forName="desTx"/>
                <dgm:constr type="w" for="ch" forName="desTx" refType="w" fact="0.5786"/>
                <dgm:constr type="h" for="ch" forName="desTx" refType="h" fact="0.4525"/>
              </dgm:constrLst>
            </dgm:else>
          </dgm:choose>
          <dgm:layoutNode name="desCircle" styleLbl="node1">
            <dgm:alg type="sp"/>
            <dgm:shape xmlns:r="http://schemas.openxmlformats.org/officeDocument/2006/relationships" type="ellipse" r:blip="">
              <dgm:adjLst/>
            </dgm:shape>
            <dgm:presOf/>
            <dgm:constrLst>
              <dgm:constr type="h" refType="w" op="equ"/>
            </dgm:constrLst>
          </dgm:layoutNode>
          <dgm:layoutNode name="chTx" styleLbl="revTx">
            <dgm:choose name="Name25">
              <dgm:if name="Name26" func="var" arg="dir" op="equ" val="norm">
                <dgm:alg type="tx">
                  <dgm:param type="autoTxRot" val="grav"/>
                  <dgm:param type="parTxLTRAlign" val="r"/>
                  <dgm:param type="txAnchorVert" val="mid"/>
                  <dgm:param type="txAnchorVertCh" val="mid"/>
                </dgm:alg>
                <dgm:shape xmlns:r="http://schemas.openxmlformats.org/officeDocument/2006/relationships" rot="295" type="rect" r:blip="">
                  <dgm:adjLst/>
                </dgm:shape>
                <dgm:presOf axis="self" ptType="node"/>
              </dgm:if>
              <dgm:else name="Name27">
                <dgm:alg type="tx">
                  <dgm:param type="autoTxRot" val="grav"/>
                  <dgm:param type="parTxLTRAlign" val="l"/>
                  <dgm:param type="txAnchorVert" val="mid"/>
                  <dgm:param type="txAnchorVertCh" val="mid"/>
                </dgm:alg>
                <dgm:shape xmlns:r="http://schemas.openxmlformats.org/officeDocument/2006/relationships" rot="65" type="rect" r:blip="">
                  <dgm:adjLst/>
                </dgm:shape>
                <dgm:presOf axis="self" ptType="node"/>
              </dgm:else>
            </dgm:choose>
            <dgm:choose name="Name28">
              <dgm:if name="Name29" func="var" arg="dir" op="equ" val="norm">
                <dgm:constrLst>
                  <dgm:constr type="lMarg"/>
                  <dgm:constr type="rMarg" refType="primFontSz" fact="0.2"/>
                  <dgm:constr type="tMarg"/>
                  <dgm:constr type="bMarg"/>
                </dgm:constrLst>
              </dgm:if>
              <dgm:else name="Name30">
                <dgm:constrLst>
                  <dgm:constr type="rMarg"/>
                  <dgm:constr type="lMarg" refType="primFontSz" fact="0.2"/>
                  <dgm:constr type="tMarg"/>
                  <dgm:constr type="bMarg"/>
                </dgm:constrLst>
              </dgm:else>
            </dgm:choose>
            <dgm:ruleLst>
              <dgm:rule type="primFontSz" val="5" fact="NaN" max="NaN"/>
            </dgm:ruleLst>
          </dgm:layoutNode>
          <dgm:layoutNode name="desTx" styleLbl="revTx">
            <dgm:varLst>
              <dgm:bulletEnabled val="1"/>
            </dgm:varLst>
            <dgm:choose name="Name31">
              <dgm:if name="Name32" func="var" arg="dir" op="equ" val="norm">
                <dgm:alg type="tx">
                  <dgm:param type="autoTxRot" val="grav"/>
                  <dgm:param type="parTxLTRAlign" val="l"/>
                  <dgm:param type="shpTxLTRAlignCh" val="l"/>
                  <dgm:param type="stBulletLvl" val="1"/>
                  <dgm:param type="txAnchorVert" val="mid"/>
                </dgm:alg>
                <dgm:shape xmlns:r="http://schemas.openxmlformats.org/officeDocument/2006/relationships" rot="295" type="rect" r:blip="">
                  <dgm:adjLst/>
                </dgm:shape>
                <dgm:presOf axis="des" ptType="node"/>
              </dgm:if>
              <dgm:else name="Name33">
                <dgm:alg type="tx">
                  <dgm:param type="autoTxRot" val="grav"/>
                  <dgm:param type="parTxLTRAlign" val="r"/>
                  <dgm:param type="shpTxLTRAlignCh" val="r"/>
                  <dgm:param type="stBulletLvl" val="1"/>
                  <dgm:param type="txAnchorVert" val="mid"/>
                </dgm:alg>
                <dgm:shape xmlns:r="http://schemas.openxmlformats.org/officeDocument/2006/relationships" rot="65" type="rect" r:blip="">
                  <dgm:adjLst/>
                </dgm:shape>
                <dgm:presOf axis="des" ptType="node"/>
              </dgm:else>
            </dgm:choose>
            <dgm:choose name="Name34">
              <dgm:if name="Name35" func="var" arg="dir" op="equ" val="norm">
                <dgm:constrLst>
                  <dgm:constr type="rMarg"/>
                  <dgm:constr type="lMarg" refType="primFontSz" fact="0.2"/>
                  <dgm:constr type="tMarg"/>
                  <dgm:constr type="bMarg"/>
                </dgm:constrLst>
              </dgm:if>
              <dgm:else name="Name36">
                <dgm:constrLst>
                  <dgm:constr type="lMarg"/>
                  <dgm:constr type="rMarg" refType="primFontSz" fact="0.2"/>
                  <dgm:constr type="tMarg"/>
                  <dgm:constr type="bMarg"/>
                </dgm:constrLst>
              </dgm:else>
            </dgm:choose>
            <dgm:ruleLst>
              <dgm:rule type="primFontSz" val="5" fact="NaN" max="NaN"/>
            </dgm:ruleLst>
          </dgm:layoutNode>
        </dgm:layoutNode>
        <dgm:layoutNode name="desBackupRightNorm">
          <dgm:alg type="sp"/>
          <dgm:shape xmlns:r="http://schemas.openxmlformats.org/officeDocument/2006/relationships" r:blip="">
            <dgm:adjLst/>
          </dgm:shape>
          <dgm:presOf/>
        </dgm:layoutNode>
        <dgm:choose name="Name37">
          <dgm:if name="Name38" func="var" arg="dir" op="neq" val="norm">
            <dgm:choose name="Name39">
              <dgm:if name="Name40" axis="self" ptType="node" func="revPos" op="neq" val="1">
                <dgm:layoutNode name="desBackupLeftRev">
                  <dgm:alg type="sp"/>
                  <dgm:shape xmlns:r="http://schemas.openxmlformats.org/officeDocument/2006/relationships" r:blip="">
                    <dgm:adjLst/>
                  </dgm:shape>
                  <dgm:presOf/>
                </dgm:layoutNode>
              </dgm:if>
              <dgm:else name="Name41"/>
            </dgm:choose>
          </dgm:if>
          <dgm:else name="Name42"/>
        </dgm:choose>
        <dgm:forEach name="Name43" axis="followSib" ptType="sibTrans" hideLastTrans="0" cnt="1">
          <dgm:layoutNode name="desSpace">
            <dgm:alg type="sp"/>
            <dgm:shape xmlns:r="http://schemas.openxmlformats.org/officeDocument/2006/relationships" r:blip="">
              <dgm:adjLst/>
            </dgm:shape>
            <dgm:presOf/>
          </dgm:layoutNode>
        </dgm:forEach>
      </dgm:forEach>
      <dgm:choose name="Name44">
        <dgm:if name="Name45" func="var" arg="dir" op="neq" val="norm">
          <dgm:layoutNode name="parBackupRev">
            <dgm:alg type="sp"/>
            <dgm:shape xmlns:r="http://schemas.openxmlformats.org/officeDocument/2006/relationships" r:blip="">
              <dgm:adjLst/>
            </dgm:shape>
            <dgm:presOf/>
          </dgm:layoutNode>
        </dgm:if>
        <dgm:else name="Name46"/>
      </dgm:choose>
    </dgm:forEach>
  </dgm:layoutNode>
</dgm:layoutDef>
</file>

<file path=ppt/diagrams/layout27.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3.xml><?xml version="1.0" encoding="utf-8"?>
<dgm:layoutDef xmlns:dgm="http://schemas.openxmlformats.org/drawingml/2006/diagram" xmlns:a="http://schemas.openxmlformats.org/drawingml/2006/main" uniqueId="urn:microsoft.com/office/officeart/2009/layout/ReverseList">
  <dgm:title val=""/>
  <dgm:desc val=""/>
  <dgm:catLst>
    <dgm:cat type="relationship" pri="3800"/>
  </dgm:catLst>
  <dgm:samp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clrData>
  <dgm:layoutNode name="Name0">
    <dgm:varLst>
      <dgm:chMax val="2"/>
      <dgm:chPref val="2"/>
      <dgm:animLvl val="lvl"/>
    </dgm:varLst>
    <dgm:choose name="Name1">
      <dgm:if name="Name2" axis="ch" ptType="node" func="cnt" op="lte" val="1">
        <dgm:alg type="composite">
          <dgm:param type="ar" val="0.9993"/>
        </dgm:alg>
      </dgm:if>
      <dgm:else name="Name3">
        <dgm:alg type="composite">
          <dgm:param type="ar" val="0.8036"/>
        </dgm:alg>
      </dgm:else>
    </dgm:choose>
    <dgm:shape xmlns:r="http://schemas.openxmlformats.org/officeDocument/2006/relationships" r:blip="">
      <dgm:adjLst/>
    </dgm:shape>
    <dgm:choose name="Name4">
      <dgm:if name="Name5" axis="ch" ptType="node" func="cnt" op="lte" val="1">
        <dgm:constrLst>
          <dgm:constr type="primFontSz" for="des" ptType="node" op="equ" val="65"/>
          <dgm:constr type="l" for="ch" forName="LeftNode" refType="w" fact="0"/>
          <dgm:constr type="t" for="ch" forName="LeftNode" refType="h" fact="0.25"/>
          <dgm:constr type="w" for="ch" forName="LeftNode" refType="w" fact="0.5"/>
          <dgm:constr type="h" for="ch" forName="LeftNode" refType="h"/>
          <dgm:constr type="l" for="ch" forName="LeftText" refType="w" fact="0"/>
          <dgm:constr type="t" for="ch" forName="LeftText" refType="h" fact="0.25"/>
          <dgm:constr type="w" for="ch" forName="LeftText" refType="w" fact="0.5"/>
          <dgm:constr type="h" for="ch" forName="LeftText" refType="h"/>
        </dgm:constrLst>
      </dgm:if>
      <dgm:else name="Name6">
        <dgm:constrLst>
          <dgm:constr type="primFontSz" for="des" ptType="node" op="equ" val="65"/>
          <dgm:constr type="l" for="ch" forName="LeftNode" refType="w" fact="0"/>
          <dgm:constr type="t" for="ch" forName="LeftNode" refType="h" fact="0.1786"/>
          <dgm:constr type="w" for="ch" forName="LeftNode" refType="w" fact="0.4889"/>
          <dgm:constr type="h" for="ch" forName="LeftNode" refType="h" fact="0.6429"/>
          <dgm:constr type="l" for="ch" forName="LeftText" refType="w" fact="0"/>
          <dgm:constr type="t" for="ch" forName="LeftText" refType="h" fact="0.1786"/>
          <dgm:constr type="w" for="ch" forName="LeftText" refType="w" fact="0.4889"/>
          <dgm:constr type="h" for="ch" forName="LeftText" refType="h" fact="0.6429"/>
          <dgm:constr type="l" for="ch" forName="RightNode" refType="w" fact="0.5111"/>
          <dgm:constr type="t" for="ch" forName="RightNode" refType="h" fact="0.1786"/>
          <dgm:constr type="w" for="ch" forName="RightNode" refType="w" fact="0.4889"/>
          <dgm:constr type="h" for="ch" forName="RightNode" refType="h" fact="0.6429"/>
          <dgm:constr type="l" for="ch" forName="RightText" refType="w" fact="0.5111"/>
          <dgm:constr type="t" for="ch" forName="RightText" refType="h" fact="0.1786"/>
          <dgm:constr type="w" for="ch" forName="RightText" refType="w" fact="0.4889"/>
          <dgm:constr type="h" for="ch" forName="RightText" refType="h" fact="0.6429"/>
          <dgm:constr type="l" for="ch" forName="TopArrow" refType="w" fact="0.2444"/>
          <dgm:constr type="t" for="ch" forName="TopArrow" refType="h" fact="0"/>
          <dgm:constr type="w" for="ch" forName="TopArrow" refType="w" fact="0.5111"/>
          <dgm:constr type="h" for="ch" forName="TopArrow" refType="h" fact="0.4107"/>
          <dgm:constr type="l" for="ch" forName="BottomArrow" refType="w" fact="0.2444"/>
          <dgm:constr type="t" for="ch" forName="BottomArrow" refType="h" fact="0.5893"/>
          <dgm:constr type="w" for="ch" forName="BottomArrow" refType="w" fact="0.5111"/>
          <dgm:constr type="h" for="ch" forName="BottomArrow" refType="h" fact="0.4107"/>
        </dgm:constrLst>
      </dgm:else>
    </dgm:choose>
    <dgm:choose name="Name7">
      <dgm:if name="Name8" axis="ch" ptType="node" func="cnt" op="gte" val="1">
        <dgm:layoutNode name="LeftText" styleLbl="revTx" moveWith="LeftNode">
          <dgm:varLst>
            <dgm:bulletEnabled val="1"/>
          </dgm:varLst>
          <dgm:alg type="tx">
            <dgm:param type="txAnchorVert" val="t"/>
            <dgm:param type="parTxLTRAlign" val="l"/>
          </dgm:alg>
          <dgm:choose name="Name9">
            <dgm:if name="Name10" axis="ch" ptType="node" func="cnt" op="lte" val="1">
              <dgm:shape xmlns:r="http://schemas.openxmlformats.org/officeDocument/2006/relationships" type="roundRect" r:blip="" hideGeom="1">
                <dgm:adjLst>
                  <dgm:adj idx="1" val="0.1667"/>
                  <dgm:adj idx="2" val="0"/>
                </dgm:adjLst>
              </dgm:shape>
              <dgm:presOf axis="ch desOrSelf" ptType="node node" st="1 1" cnt="1 0"/>
              <dgm:constrLst>
                <dgm:constr type="lMarg" refType="primFontSz" fact="0.3"/>
                <dgm:constr type="rMarg" refType="primFontSz" fact="0.3"/>
                <dgm:constr type="tMarg" refType="primFontSz" fact="0.5"/>
                <dgm:constr type="bMarg" refType="primFontSz" fact="0.5"/>
              </dgm:constrLst>
            </dgm:if>
            <dgm:else name="Name11">
              <dgm:shape xmlns:r="http://schemas.openxmlformats.org/officeDocument/2006/relationships" rot="270" type="round2SameRect" r:blip="" hideGeom="1">
                <dgm:adjLst>
                  <dgm:adj idx="1" val="0.1667"/>
                  <dgm:adj idx="2" val="0"/>
                </dgm:adjLst>
              </dgm:shape>
              <dgm:presOf axis="ch desOrSelf" ptType="node node" st="1 1" cnt="1 0"/>
              <dgm:constrLst>
                <dgm:constr type="lMarg" refType="primFontSz" fact="0.3"/>
                <dgm:constr type="rMarg" refType="primFontSz" fact="0.45"/>
                <dgm:constr type="tMarg" refType="primFontSz" fact="0.5"/>
                <dgm:constr type="bMarg" refType="primFontSz" fact="0.5"/>
              </dgm:constrLst>
            </dgm:else>
          </dgm:choose>
          <dgm:ruleLst>
            <dgm:rule type="primFontSz" val="5" fact="NaN" max="NaN"/>
          </dgm:ruleLst>
        </dgm:layoutNode>
        <dgm:layoutNode name="LeftNode" styleLbl="bgImgPlace1">
          <dgm:varLst>
            <dgm:chMax val="2"/>
            <dgm:chPref val="2"/>
          </dgm:varLst>
          <dgm:alg type="sp"/>
          <dgm:choose name="Name12">
            <dgm:if name="Name13" axis="ch" ptType="node" func="cnt" op="lte" val="1">
              <dgm:shape xmlns:r="http://schemas.openxmlformats.org/officeDocument/2006/relationships" type="roundRect" r:blip="">
                <dgm:adjLst>
                  <dgm:adj idx="1" val="0.1667"/>
                  <dgm:adj idx="2" val="0"/>
                </dgm:adjLst>
              </dgm:shape>
            </dgm:if>
            <dgm:else name="Name14">
              <dgm:shape xmlns:r="http://schemas.openxmlformats.org/officeDocument/2006/relationships" rot="270" type="round2SameRect" r:blip="">
                <dgm:adjLst>
                  <dgm:adj idx="1" val="0.1667"/>
                  <dgm:adj idx="2" val="0"/>
                </dgm:adjLst>
              </dgm:shape>
            </dgm:else>
          </dgm:choose>
          <dgm:presOf axis="ch desOrSelf" ptType="node node" st="1 1" cnt="1 0"/>
        </dgm:layoutNode>
        <dgm:choose name="Name15">
          <dgm:if name="Name16" axis="ch" ptType="node" func="cnt" op="gte" val="2">
            <dgm:layoutNode name="RightText" styleLbl="revTx" moveWith="RightNode">
              <dgm:varLst>
                <dgm:bulletEnabled val="1"/>
              </dgm:varLst>
              <dgm:alg type="tx">
                <dgm:param type="txAnchorVert" val="t"/>
                <dgm:param type="parTxLTRAlign" val="l"/>
              </dgm:alg>
              <dgm:shape xmlns:r="http://schemas.openxmlformats.org/officeDocument/2006/relationships" rot="90" type="round2SameRect" r:blip="" hideGeom="1">
                <dgm:adjLst>
                  <dgm:adj idx="1" val="0.1667"/>
                  <dgm:adj idx="2" val="0"/>
                </dgm:adjLst>
              </dgm:shape>
              <dgm:presOf axis="ch desOrSelf" ptType="node node" st="2 1" cnt="1 0"/>
              <dgm:constrLst>
                <dgm:constr type="lMarg" refType="primFontSz" fact="0.45"/>
                <dgm:constr type="rMarg" refType="primFontSz" fact="0.3"/>
                <dgm:constr type="tMarg" refType="primFontSz" fact="0.5"/>
                <dgm:constr type="bMarg" refType="primFontSz" fact="0.5"/>
              </dgm:constrLst>
              <dgm:ruleLst>
                <dgm:rule type="primFontSz" val="5" fact="NaN" max="NaN"/>
              </dgm:ruleLst>
            </dgm:layoutNode>
            <dgm:layoutNode name="RightNode" styleLbl="bgImgPlace1">
              <dgm:varLst>
                <dgm:chMax val="0"/>
                <dgm:chPref val="0"/>
              </dgm:varLst>
              <dgm:alg type="sp"/>
              <dgm:shape xmlns:r="http://schemas.openxmlformats.org/officeDocument/2006/relationships" rot="90" type="round2SameRect" r:blip="">
                <dgm:adjLst>
                  <dgm:adj idx="1" val="0.1667"/>
                  <dgm:adj idx="2" val="0"/>
                </dgm:adjLst>
              </dgm:shape>
              <dgm:presOf axis="ch desOrSelf" ptType="node node" st="2 1" cnt="1 0"/>
            </dgm:layoutNode>
            <dgm:layoutNode name="TopArrow">
              <dgm:alg type="sp"/>
              <dgm:shape xmlns:r="http://schemas.openxmlformats.org/officeDocument/2006/relationships" type="circularArrow" r:blip="">
                <dgm:adjLst>
                  <dgm:adj idx="1" val="0.125"/>
                  <dgm:adj idx="2" val="19.0387"/>
                  <dgm:adj idx="3" val="-19.0387"/>
                  <dgm:adj idx="4" val="180"/>
                  <dgm:adj idx="5" val="0.125"/>
                </dgm:adjLst>
              </dgm:shape>
              <dgm:presOf/>
            </dgm:layoutNode>
            <dgm:layoutNode name="BottomArrow">
              <dgm:alg type="sp"/>
              <dgm:shape xmlns:r="http://schemas.openxmlformats.org/officeDocument/2006/relationships" rot="180" type="circularArrow" r:blip="">
                <dgm:adjLst>
                  <dgm:adj idx="1" val="0.125"/>
                  <dgm:adj idx="2" val="19.0387"/>
                  <dgm:adj idx="3" val="-19.0387"/>
                  <dgm:adj idx="4" val="180"/>
                  <dgm:adj idx="5" val="0.125"/>
                </dgm:adjLst>
              </dgm:shape>
              <dgm:presOf/>
            </dgm:layoutNode>
          </dgm:if>
          <dgm:else name="Name17"/>
        </dgm:choose>
      </dgm:if>
      <dgm:else name="Name18"/>
    </dgm:choose>
  </dgm:layoutNode>
</dgm:layoutDef>
</file>

<file path=ppt/diagrams/layout34.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3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85A4396-68BC-496C-8040-3B57EDDBBC70}" type="datetimeFigureOut">
              <a:rPr lang="en-GB" smtClean="0"/>
              <a:t>06/02/2021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25F533-C075-4973-B996-8E8ABBDFAE2C}" type="slidenum">
              <a:rPr lang="en-GB" smtClean="0"/>
              <a:t>‹#›</a:t>
            </a:fld>
            <a:endParaRPr lang="en-GB"/>
          </a:p>
        </p:txBody>
      </p:sp>
    </p:spTree>
    <p:extLst>
      <p:ext uri="{BB962C8B-B14F-4D97-AF65-F5344CB8AC3E}">
        <p14:creationId xmlns:p14="http://schemas.microsoft.com/office/powerpoint/2010/main" val="18008425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99AD5202-096C-41A2-A217-3B8A627486A4}" type="slidenum">
              <a:rPr lang="en-US" altLang="en-US" smtClean="0"/>
              <a:pPr eaLnBrk="1" hangingPunct="1"/>
              <a:t>6</a:t>
            </a:fld>
            <a:endParaRPr lang="en-US" altLang="en-US"/>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74727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AE323347-9485-46E1-AF57-F85983DA5C2E}" type="slidenum">
              <a:rPr lang="en-US" altLang="en-US" smtClean="0"/>
              <a:pPr eaLnBrk="1" hangingPunct="1"/>
              <a:t>7</a:t>
            </a:fld>
            <a:endParaRPr lang="en-US" altLang="en-US"/>
          </a:p>
        </p:txBody>
      </p:sp>
      <p:sp>
        <p:nvSpPr>
          <p:cNvPr id="14339" name="Rectangle 2"/>
          <p:cNvSpPr>
            <a:spLocks noGrp="1" noRot="1" noChangeAspect="1" noChangeArrowheads="1" noTextEdit="1"/>
          </p:cNvSpPr>
          <p:nvPr>
            <p:ph type="sldImg"/>
          </p:nvPr>
        </p:nvSpPr>
        <p:spPr>
          <a:ln/>
        </p:spPr>
      </p:sp>
      <p:sp>
        <p:nvSpPr>
          <p:cNvPr id="143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All of the circled areas are important in order to achieve behaviour management.</a:t>
            </a:r>
            <a:endParaRPr lang="en-US" altLang="en-US" dirty="0"/>
          </a:p>
        </p:txBody>
      </p:sp>
    </p:spTree>
    <p:extLst>
      <p:ext uri="{BB962C8B-B14F-4D97-AF65-F5344CB8AC3E}">
        <p14:creationId xmlns:p14="http://schemas.microsoft.com/office/powerpoint/2010/main" val="42457755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DAC67545-1611-4CC8-8E87-7695F489A60C}" type="slidenum">
              <a:rPr lang="en-US" altLang="en-US" smtClean="0"/>
              <a:pPr eaLnBrk="1" hangingPunct="1"/>
              <a:t>8</a:t>
            </a:fld>
            <a:endParaRPr lang="en-US"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a:t>It is important that a new teacher creates their own boundaries and make these overt to all students.</a:t>
            </a:r>
          </a:p>
          <a:p>
            <a:pPr eaLnBrk="1" hangingPunct="1"/>
            <a:r>
              <a:rPr lang="en-GB" altLang="en-US"/>
              <a:t>Make sure the teacher knows </a:t>
            </a:r>
            <a:r>
              <a:rPr lang="en-GB" altLang="en-US" b="1"/>
              <a:t>what </a:t>
            </a:r>
            <a:r>
              <a:rPr lang="en-GB" altLang="en-US"/>
              <a:t>&amp; </a:t>
            </a:r>
            <a:r>
              <a:rPr lang="en-GB" altLang="en-US" b="1"/>
              <a:t>why</a:t>
            </a:r>
            <a:r>
              <a:rPr lang="en-GB" altLang="en-US"/>
              <a:t> rewards are being given.</a:t>
            </a:r>
          </a:p>
          <a:p>
            <a:pPr eaLnBrk="1" hangingPunct="1"/>
            <a:r>
              <a:rPr lang="en-GB" altLang="en-US"/>
              <a:t>It can help to have steps for rewards &amp; sanctions clearly displayed.</a:t>
            </a:r>
            <a:endParaRPr lang="en-US" altLang="en-US"/>
          </a:p>
        </p:txBody>
      </p:sp>
    </p:spTree>
    <p:extLst>
      <p:ext uri="{BB962C8B-B14F-4D97-AF65-F5344CB8AC3E}">
        <p14:creationId xmlns:p14="http://schemas.microsoft.com/office/powerpoint/2010/main" val="24738346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fld id="{69EE6344-83A5-48D2-ACB3-6276312C069A}" type="slidenum">
              <a:rPr lang="en-US" altLang="en-US" smtClean="0"/>
              <a:pPr eaLnBrk="1" hangingPunct="1"/>
              <a:t>9</a:t>
            </a:fld>
            <a:endParaRPr lang="en-US" altLang="en-US"/>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Tree>
    <p:extLst>
      <p:ext uri="{BB962C8B-B14F-4D97-AF65-F5344CB8AC3E}">
        <p14:creationId xmlns:p14="http://schemas.microsoft.com/office/powerpoint/2010/main" val="860512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469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32585803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Yr</a:t>
            </a:r>
            <a:r>
              <a:rPr lang="en-GB" dirty="0"/>
              <a:t> 5 – 9-10</a:t>
            </a:r>
          </a:p>
        </p:txBody>
      </p:sp>
      <p:sp>
        <p:nvSpPr>
          <p:cNvPr id="4" name="Slide Number Placeholder 3"/>
          <p:cNvSpPr>
            <a:spLocks noGrp="1"/>
          </p:cNvSpPr>
          <p:nvPr>
            <p:ph type="sldNum" sz="quarter" idx="5"/>
          </p:nvPr>
        </p:nvSpPr>
        <p:spPr/>
        <p:txBody>
          <a:bodyPr/>
          <a:lstStyle/>
          <a:p>
            <a:fld id="{1125F533-C075-4973-B996-8E8ABBDFAE2C}" type="slidenum">
              <a:rPr lang="en-GB" smtClean="0"/>
              <a:t>15</a:t>
            </a:fld>
            <a:endParaRPr lang="en-GB"/>
          </a:p>
        </p:txBody>
      </p:sp>
    </p:spTree>
    <p:extLst>
      <p:ext uri="{BB962C8B-B14F-4D97-AF65-F5344CB8AC3E}">
        <p14:creationId xmlns:p14="http://schemas.microsoft.com/office/powerpoint/2010/main" val="3134870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投影片圖像版面配置區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7" name="備忘稿版面配置區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7817" indent="-227817">
              <a:spcBef>
                <a:spcPct val="0"/>
              </a:spcBef>
              <a:buFontTx/>
              <a:buAutoNum type="arabicPeriod"/>
            </a:pPr>
            <a:r>
              <a:rPr lang="en-US" altLang="en-US" dirty="0">
                <a:ea typeface="新細明體" pitchFamily="18" charset="-120"/>
              </a:rPr>
              <a:t>It could lead positive side effects such as increasing </a:t>
            </a:r>
            <a:r>
              <a:rPr lang="en-US" altLang="en-US" dirty="0" err="1">
                <a:ea typeface="新細明體" pitchFamily="18" charset="-120"/>
              </a:rPr>
              <a:t>prosocial</a:t>
            </a:r>
            <a:r>
              <a:rPr lang="en-US" altLang="en-US" dirty="0">
                <a:ea typeface="新細明體" pitchFamily="18" charset="-120"/>
              </a:rPr>
              <a:t> and cooperative </a:t>
            </a:r>
            <a:r>
              <a:rPr lang="en-US" altLang="en-US" dirty="0" err="1">
                <a:ea typeface="新細明體" pitchFamily="18" charset="-120"/>
              </a:rPr>
              <a:t>behaviours</a:t>
            </a:r>
            <a:r>
              <a:rPr lang="en-US" altLang="en-US" dirty="0">
                <a:ea typeface="新細明體" pitchFamily="18" charset="-120"/>
              </a:rPr>
              <a:t> among group members.</a:t>
            </a:r>
          </a:p>
          <a:p>
            <a:pPr marL="227817" indent="-227817">
              <a:spcBef>
                <a:spcPct val="0"/>
              </a:spcBef>
              <a:buFontTx/>
              <a:buAutoNum type="arabicPeriod"/>
            </a:pPr>
            <a:r>
              <a:rPr lang="en-US" altLang="en-US" dirty="0">
                <a:ea typeface="新細明體" pitchFamily="18" charset="-120"/>
              </a:rPr>
              <a:t>Students may be motivated to behave appropriately according to the rules.</a:t>
            </a:r>
            <a:endParaRPr lang="zh-TW" altLang="en-US" dirty="0"/>
          </a:p>
        </p:txBody>
      </p:sp>
      <p:sp>
        <p:nvSpPr>
          <p:cNvPr id="52228" name="投影片編號版面配置區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pitchFamily="18" charset="0"/>
                <a:ea typeface="新細明體" pitchFamily="18" charset="-120"/>
              </a:defRPr>
            </a:lvl1pPr>
            <a:lvl2pPr marL="735298" indent="-282807">
              <a:defRPr>
                <a:solidFill>
                  <a:schemeClr val="tx1"/>
                </a:solidFill>
                <a:latin typeface="Goudy Old Style" pitchFamily="18" charset="0"/>
                <a:ea typeface="新細明體" pitchFamily="18" charset="-120"/>
              </a:defRPr>
            </a:lvl2pPr>
            <a:lvl3pPr marL="1131227" indent="-226245">
              <a:defRPr>
                <a:solidFill>
                  <a:schemeClr val="tx1"/>
                </a:solidFill>
                <a:latin typeface="Goudy Old Style" pitchFamily="18" charset="0"/>
                <a:ea typeface="新細明體" pitchFamily="18" charset="-120"/>
              </a:defRPr>
            </a:lvl3pPr>
            <a:lvl4pPr marL="1583718" indent="-226245">
              <a:defRPr>
                <a:solidFill>
                  <a:schemeClr val="tx1"/>
                </a:solidFill>
                <a:latin typeface="Goudy Old Style" pitchFamily="18" charset="0"/>
                <a:ea typeface="新細明體" pitchFamily="18" charset="-120"/>
              </a:defRPr>
            </a:lvl4pPr>
            <a:lvl5pPr marL="2036209" indent="-226245">
              <a:defRPr>
                <a:solidFill>
                  <a:schemeClr val="tx1"/>
                </a:solidFill>
                <a:latin typeface="Goudy Old Style" pitchFamily="18" charset="0"/>
                <a:ea typeface="新細明體" pitchFamily="18" charset="-120"/>
              </a:defRPr>
            </a:lvl5pPr>
            <a:lvl6pPr marL="2488700" indent="-226245" fontAlgn="base">
              <a:spcBef>
                <a:spcPct val="0"/>
              </a:spcBef>
              <a:spcAft>
                <a:spcPct val="0"/>
              </a:spcAft>
              <a:defRPr>
                <a:solidFill>
                  <a:schemeClr val="tx1"/>
                </a:solidFill>
                <a:latin typeface="Goudy Old Style" pitchFamily="18" charset="0"/>
                <a:ea typeface="新細明體" pitchFamily="18" charset="-120"/>
              </a:defRPr>
            </a:lvl6pPr>
            <a:lvl7pPr marL="2941190" indent="-226245" fontAlgn="base">
              <a:spcBef>
                <a:spcPct val="0"/>
              </a:spcBef>
              <a:spcAft>
                <a:spcPct val="0"/>
              </a:spcAft>
              <a:defRPr>
                <a:solidFill>
                  <a:schemeClr val="tx1"/>
                </a:solidFill>
                <a:latin typeface="Goudy Old Style" pitchFamily="18" charset="0"/>
                <a:ea typeface="新細明體" pitchFamily="18" charset="-120"/>
              </a:defRPr>
            </a:lvl7pPr>
            <a:lvl8pPr marL="3393681" indent="-226245" fontAlgn="base">
              <a:spcBef>
                <a:spcPct val="0"/>
              </a:spcBef>
              <a:spcAft>
                <a:spcPct val="0"/>
              </a:spcAft>
              <a:defRPr>
                <a:solidFill>
                  <a:schemeClr val="tx1"/>
                </a:solidFill>
                <a:latin typeface="Goudy Old Style" pitchFamily="18" charset="0"/>
                <a:ea typeface="新細明體" pitchFamily="18" charset="-120"/>
              </a:defRPr>
            </a:lvl8pPr>
            <a:lvl9pPr marL="3846172" indent="-226245" fontAlgn="base">
              <a:spcBef>
                <a:spcPct val="0"/>
              </a:spcBef>
              <a:spcAft>
                <a:spcPct val="0"/>
              </a:spcAft>
              <a:defRPr>
                <a:solidFill>
                  <a:schemeClr val="tx1"/>
                </a:solidFill>
                <a:latin typeface="Goudy Old Style" pitchFamily="18" charset="0"/>
                <a:ea typeface="新細明體" pitchFamily="18" charset="-120"/>
              </a:defRPr>
            </a:lvl9pPr>
          </a:lstStyle>
          <a:p>
            <a:pPr fontAlgn="base">
              <a:spcBef>
                <a:spcPct val="0"/>
              </a:spcBef>
              <a:spcAft>
                <a:spcPct val="0"/>
              </a:spcAft>
            </a:pPr>
            <a:fld id="{B336EF19-FCFE-417F-9183-A2D4FEF6C43D}" type="slidenum">
              <a:rPr lang="zh-TW" altLang="en-US">
                <a:latin typeface="Calibri" pitchFamily="34" charset="0"/>
              </a:rPr>
              <a:pPr fontAlgn="base">
                <a:spcBef>
                  <a:spcPct val="0"/>
                </a:spcBef>
                <a:spcAft>
                  <a:spcPct val="0"/>
                </a:spcAft>
              </a:pPr>
              <a:t>18</a:t>
            </a:fld>
            <a:endParaRPr lang="zh-TW" altLang="en-US">
              <a:latin typeface="Calibri" pitchFamily="34" charset="0"/>
            </a:endParaRPr>
          </a:p>
        </p:txBody>
      </p:sp>
    </p:spTree>
    <p:extLst>
      <p:ext uri="{BB962C8B-B14F-4D97-AF65-F5344CB8AC3E}">
        <p14:creationId xmlns:p14="http://schemas.microsoft.com/office/powerpoint/2010/main" val="38052713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投影片圖像版面配置區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3251" name="備忘稿版面配置區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7817" indent="-227817">
              <a:spcBef>
                <a:spcPct val="0"/>
              </a:spcBef>
              <a:buFontTx/>
              <a:buAutoNum type="arabicPeriod"/>
            </a:pPr>
            <a:r>
              <a:rPr lang="en-US" altLang="zh-TW" dirty="0"/>
              <a:t>T</a:t>
            </a:r>
            <a:r>
              <a:rPr lang="en-US" altLang="en-US" dirty="0">
                <a:ea typeface="新細明體" pitchFamily="18" charset="-120"/>
              </a:rPr>
              <a:t>eachers should emphasize appropriate reactions to offending students and warn to students that negative reaction won’t be tolerated before the beginning of the   game.</a:t>
            </a:r>
          </a:p>
          <a:p>
            <a:pPr marL="227817" indent="-227817">
              <a:spcBef>
                <a:spcPct val="0"/>
              </a:spcBef>
              <a:buFontTx/>
              <a:buAutoNum type="arabicPeriod"/>
            </a:pPr>
            <a:r>
              <a:rPr lang="en-US" altLang="en-US" dirty="0">
                <a:ea typeface="新細明體" pitchFamily="18" charset="-120"/>
              </a:rPr>
              <a:t>An optimal alternative for teachers to solve the problem may be to use a combination of individual and group-oriented contingencies.</a:t>
            </a:r>
            <a:endParaRPr lang="zh-TW" altLang="en-US" dirty="0"/>
          </a:p>
        </p:txBody>
      </p:sp>
      <p:sp>
        <p:nvSpPr>
          <p:cNvPr id="53252" name="投影片編號版面配置區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Goudy Old Style" pitchFamily="18" charset="0"/>
                <a:ea typeface="新細明體" pitchFamily="18" charset="-120"/>
              </a:defRPr>
            </a:lvl1pPr>
            <a:lvl2pPr marL="735298" indent="-282807">
              <a:defRPr>
                <a:solidFill>
                  <a:schemeClr val="tx1"/>
                </a:solidFill>
                <a:latin typeface="Goudy Old Style" pitchFamily="18" charset="0"/>
                <a:ea typeface="新細明體" pitchFamily="18" charset="-120"/>
              </a:defRPr>
            </a:lvl2pPr>
            <a:lvl3pPr marL="1131227" indent="-226245">
              <a:defRPr>
                <a:solidFill>
                  <a:schemeClr val="tx1"/>
                </a:solidFill>
                <a:latin typeface="Goudy Old Style" pitchFamily="18" charset="0"/>
                <a:ea typeface="新細明體" pitchFamily="18" charset="-120"/>
              </a:defRPr>
            </a:lvl3pPr>
            <a:lvl4pPr marL="1583718" indent="-226245">
              <a:defRPr>
                <a:solidFill>
                  <a:schemeClr val="tx1"/>
                </a:solidFill>
                <a:latin typeface="Goudy Old Style" pitchFamily="18" charset="0"/>
                <a:ea typeface="新細明體" pitchFamily="18" charset="-120"/>
              </a:defRPr>
            </a:lvl4pPr>
            <a:lvl5pPr marL="2036209" indent="-226245">
              <a:defRPr>
                <a:solidFill>
                  <a:schemeClr val="tx1"/>
                </a:solidFill>
                <a:latin typeface="Goudy Old Style" pitchFamily="18" charset="0"/>
                <a:ea typeface="新細明體" pitchFamily="18" charset="-120"/>
              </a:defRPr>
            </a:lvl5pPr>
            <a:lvl6pPr marL="2488700" indent="-226245" fontAlgn="base">
              <a:spcBef>
                <a:spcPct val="0"/>
              </a:spcBef>
              <a:spcAft>
                <a:spcPct val="0"/>
              </a:spcAft>
              <a:defRPr>
                <a:solidFill>
                  <a:schemeClr val="tx1"/>
                </a:solidFill>
                <a:latin typeface="Goudy Old Style" pitchFamily="18" charset="0"/>
                <a:ea typeface="新細明體" pitchFamily="18" charset="-120"/>
              </a:defRPr>
            </a:lvl6pPr>
            <a:lvl7pPr marL="2941190" indent="-226245" fontAlgn="base">
              <a:spcBef>
                <a:spcPct val="0"/>
              </a:spcBef>
              <a:spcAft>
                <a:spcPct val="0"/>
              </a:spcAft>
              <a:defRPr>
                <a:solidFill>
                  <a:schemeClr val="tx1"/>
                </a:solidFill>
                <a:latin typeface="Goudy Old Style" pitchFamily="18" charset="0"/>
                <a:ea typeface="新細明體" pitchFamily="18" charset="-120"/>
              </a:defRPr>
            </a:lvl7pPr>
            <a:lvl8pPr marL="3393681" indent="-226245" fontAlgn="base">
              <a:spcBef>
                <a:spcPct val="0"/>
              </a:spcBef>
              <a:spcAft>
                <a:spcPct val="0"/>
              </a:spcAft>
              <a:defRPr>
                <a:solidFill>
                  <a:schemeClr val="tx1"/>
                </a:solidFill>
                <a:latin typeface="Goudy Old Style" pitchFamily="18" charset="0"/>
                <a:ea typeface="新細明體" pitchFamily="18" charset="-120"/>
              </a:defRPr>
            </a:lvl8pPr>
            <a:lvl9pPr marL="3846172" indent="-226245" fontAlgn="base">
              <a:spcBef>
                <a:spcPct val="0"/>
              </a:spcBef>
              <a:spcAft>
                <a:spcPct val="0"/>
              </a:spcAft>
              <a:defRPr>
                <a:solidFill>
                  <a:schemeClr val="tx1"/>
                </a:solidFill>
                <a:latin typeface="Goudy Old Style" pitchFamily="18" charset="0"/>
                <a:ea typeface="新細明體" pitchFamily="18" charset="-120"/>
              </a:defRPr>
            </a:lvl9pPr>
          </a:lstStyle>
          <a:p>
            <a:pPr fontAlgn="base">
              <a:spcBef>
                <a:spcPct val="0"/>
              </a:spcBef>
              <a:spcAft>
                <a:spcPct val="0"/>
              </a:spcAft>
            </a:pPr>
            <a:fld id="{3C317AFD-BC16-429B-B1CE-426138EC6933}" type="slidenum">
              <a:rPr lang="zh-TW" altLang="en-US">
                <a:latin typeface="Calibri" pitchFamily="34" charset="0"/>
              </a:rPr>
              <a:pPr fontAlgn="base">
                <a:spcBef>
                  <a:spcPct val="0"/>
                </a:spcBef>
                <a:spcAft>
                  <a:spcPct val="0"/>
                </a:spcAft>
              </a:pPr>
              <a:t>19</a:t>
            </a:fld>
            <a:endParaRPr lang="zh-TW" altLang="en-US">
              <a:latin typeface="Calibri" pitchFamily="34" charset="0"/>
            </a:endParaRPr>
          </a:p>
        </p:txBody>
      </p:sp>
    </p:spTree>
    <p:extLst>
      <p:ext uri="{BB962C8B-B14F-4D97-AF65-F5344CB8AC3E}">
        <p14:creationId xmlns:p14="http://schemas.microsoft.com/office/powerpoint/2010/main" val="4129538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083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6758238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D07FF354-6A0A-4C5C-A1E5-B3DCA22A5717}" type="slidenum">
              <a:rPr lang="en-US" altLang="en-US" smtClean="0">
                <a:solidFill>
                  <a:prstClr val="black"/>
                </a:solidFill>
                <a:latin typeface="Times" pitchFamily="-107" charset="0"/>
              </a:rPr>
              <a:pPr/>
              <a:t>21</a:t>
            </a:fld>
            <a:endParaRPr lang="en-US" altLang="en-US">
              <a:solidFill>
                <a:prstClr val="black"/>
              </a:solidFill>
              <a:latin typeface="Times" pitchFamily="-107" charset="0"/>
            </a:endParaRPr>
          </a:p>
        </p:txBody>
      </p:sp>
      <p:sp>
        <p:nvSpPr>
          <p:cNvPr id="50179" name="Rectangle 2"/>
          <p:cNvSpPr>
            <a:spLocks noGrp="1" noRot="1" noChangeAspect="1" noChangeArrowheads="1" noTextEdit="1"/>
          </p:cNvSpPr>
          <p:nvPr>
            <p:ph type="sldImg"/>
          </p:nvPr>
        </p:nvSpPr>
        <p:spPr>
          <a:solidFill>
            <a:srgbClr val="FFFFFF"/>
          </a:solidFill>
          <a:ln/>
        </p:spPr>
      </p:sp>
      <p:sp>
        <p:nvSpPr>
          <p:cNvPr id="50180" name="Rectangle 3"/>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pitchFamily="-107" charset="0"/>
            </a:endParaRPr>
          </a:p>
        </p:txBody>
      </p:sp>
    </p:spTree>
    <p:extLst>
      <p:ext uri="{BB962C8B-B14F-4D97-AF65-F5344CB8AC3E}">
        <p14:creationId xmlns:p14="http://schemas.microsoft.com/office/powerpoint/2010/main" val="39525425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25F533-C075-4973-B996-8E8ABBDFAE2C}" type="slidenum">
              <a:rPr lang="en-GB" smtClean="0"/>
              <a:t>37</a:t>
            </a:fld>
            <a:endParaRPr lang="en-GB"/>
          </a:p>
        </p:txBody>
      </p:sp>
    </p:spTree>
    <p:extLst>
      <p:ext uri="{BB962C8B-B14F-4D97-AF65-F5344CB8AC3E}">
        <p14:creationId xmlns:p14="http://schemas.microsoft.com/office/powerpoint/2010/main" val="17793563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2FA293C9-01F5-4FE8-B21F-3931BAB099ED}" type="datetimeFigureOut">
              <a:rPr lang="en-GB" smtClean="0"/>
              <a:t>06/02/2021</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B361AE33-427C-41D8-A4D7-05E60A4E4EDE}"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2FA293C9-01F5-4FE8-B21F-3931BAB099ED}"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2FA293C9-01F5-4FE8-B21F-3931BAB099ED}" type="datetimeFigureOut">
              <a:rPr lang="en-GB" smtClean="0"/>
              <a:t>06/02/2021</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B361AE33-427C-41D8-A4D7-05E60A4E4EDE}" type="slidenum">
              <a:rPr lang="en-GB" smtClean="0"/>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2FA293C9-01F5-4FE8-B21F-3931BAB099ED}" type="datetimeFigureOut">
              <a:rPr lang="en-GB" smtClean="0"/>
              <a:t>06/02/2021</a:t>
            </a:fld>
            <a:endParaRPr lang="en-GB"/>
          </a:p>
        </p:txBody>
      </p:sp>
      <p:sp>
        <p:nvSpPr>
          <p:cNvPr id="10" name="Slide Number Placeholder 9"/>
          <p:cNvSpPr>
            <a:spLocks noGrp="1"/>
          </p:cNvSpPr>
          <p:nvPr>
            <p:ph type="sldNum" sz="quarter" idx="16"/>
          </p:nvPr>
        </p:nvSpPr>
        <p:spPr/>
        <p:txBody>
          <a:bodyPr rtlCol="0"/>
          <a:lstStyle/>
          <a:p>
            <a:fld id="{B361AE33-427C-41D8-A4D7-05E60A4E4EDE}" type="slidenum">
              <a:rPr lang="en-GB" smtClean="0"/>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2FA293C9-01F5-4FE8-B21F-3931BAB099ED}" type="datetimeFigureOut">
              <a:rPr lang="en-GB" smtClean="0"/>
              <a:t>06/02/2021</a:t>
            </a:fld>
            <a:endParaRPr lang="en-GB"/>
          </a:p>
        </p:txBody>
      </p:sp>
      <p:sp>
        <p:nvSpPr>
          <p:cNvPr id="12" name="Slide Number Placeholder 11"/>
          <p:cNvSpPr>
            <a:spLocks noGrp="1"/>
          </p:cNvSpPr>
          <p:nvPr>
            <p:ph type="sldNum" sz="quarter" idx="16"/>
          </p:nvPr>
        </p:nvSpPr>
        <p:spPr/>
        <p:txBody>
          <a:bodyPr rtlCol="0"/>
          <a:lstStyle/>
          <a:p>
            <a:fld id="{B361AE33-427C-41D8-A4D7-05E60A4E4EDE}" type="slidenum">
              <a:rPr lang="en-GB" smtClean="0"/>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2FA293C9-01F5-4FE8-B21F-3931BAB099ED}" type="datetimeFigureOut">
              <a:rPr lang="en-GB" smtClean="0"/>
              <a:t>06/02/2021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A293C9-01F5-4FE8-B21F-3931BAB099ED}" type="datetimeFigureOut">
              <a:rPr lang="en-GB" smtClean="0"/>
              <a:t>06/02/2021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B361AE33-427C-41D8-A4D7-05E60A4E4EDE}"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2FA293C9-01F5-4FE8-B21F-3931BAB099ED}" type="datetimeFigureOut">
              <a:rPr lang="en-GB" smtClean="0"/>
              <a:t>06/02/2021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B361AE33-427C-41D8-A4D7-05E60A4E4EDE}" type="slidenum">
              <a:rPr lang="en-GB" smtClean="0"/>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2FA293C9-01F5-4FE8-B21F-3931BAB099ED}" type="datetimeFigureOut">
              <a:rPr lang="en-GB" smtClean="0"/>
              <a:t>06/02/2021</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B361AE33-427C-41D8-A4D7-05E60A4E4EDE}" type="slidenum">
              <a:rPr lang="en-GB" smtClean="0"/>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2FA293C9-01F5-4FE8-B21F-3931BAB099ED}" type="datetimeFigureOut">
              <a:rPr lang="en-GB" smtClean="0"/>
              <a:t>06/02/2021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61AE33-427C-41D8-A4D7-05E60A4E4EDE}"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2FA293C9-01F5-4FE8-B21F-3931BAB099ED}" type="datetimeFigureOut">
              <a:rPr lang="en-GB" smtClean="0"/>
              <a:t>06/02/2021</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B361AE33-427C-41D8-A4D7-05E60A4E4EDE}"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SmartArt Placeholder 2"/>
          <p:cNvSpPr>
            <a:spLocks noGrp="1"/>
          </p:cNvSpPr>
          <p:nvPr>
            <p:ph type="dgm" idx="1"/>
          </p:nvPr>
        </p:nvSpPr>
        <p:spPr>
          <a:xfrm>
            <a:off x="457200" y="1600200"/>
            <a:ext cx="8229600" cy="4525963"/>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US"/>
          </a:p>
        </p:txBody>
      </p:sp>
      <p:sp>
        <p:nvSpPr>
          <p:cNvPr id="5" name="Rectangle 5"/>
          <p:cNvSpPr>
            <a:spLocks noGrp="1" noChangeArrowheads="1"/>
          </p:cNvSpPr>
          <p:nvPr>
            <p:ph type="ftr" sz="quarter" idx="11"/>
          </p:nvPr>
        </p:nvSpPr>
        <p:spPr>
          <a:ln/>
        </p:spPr>
        <p:txBody>
          <a:bodyPr/>
          <a:lstStyle>
            <a:lvl1pPr>
              <a:defRPr/>
            </a:lvl1pPr>
          </a:lstStyle>
          <a:p>
            <a:pPr>
              <a:defRPr/>
            </a:pPr>
            <a:endParaRPr lang="en-US"/>
          </a:p>
        </p:txBody>
      </p:sp>
      <p:sp>
        <p:nvSpPr>
          <p:cNvPr id="6" name="Rectangle 6"/>
          <p:cNvSpPr>
            <a:spLocks noGrp="1" noChangeArrowheads="1"/>
          </p:cNvSpPr>
          <p:nvPr>
            <p:ph type="sldNum" sz="quarter" idx="12"/>
          </p:nvPr>
        </p:nvSpPr>
        <p:spPr>
          <a:ln/>
        </p:spPr>
        <p:txBody>
          <a:bodyPr/>
          <a:lstStyle>
            <a:lvl1pPr>
              <a:defRPr/>
            </a:lvl1pPr>
          </a:lstStyle>
          <a:p>
            <a:pPr>
              <a:defRPr/>
            </a:pPr>
            <a:fld id="{9B45169C-53F5-4918-8FBE-0CAF8FB54D82}" type="slidenum">
              <a:rPr lang="en-US"/>
              <a:pPr>
                <a:defRPr/>
              </a:pPr>
              <a:t>‹#›</a:t>
            </a:fld>
            <a:endParaRPr lang="en-US"/>
          </a:p>
        </p:txBody>
      </p:sp>
    </p:spTree>
    <p:extLst>
      <p:ext uri="{BB962C8B-B14F-4D97-AF65-F5344CB8AC3E}">
        <p14:creationId xmlns:p14="http://schemas.microsoft.com/office/powerpoint/2010/main" val="950961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2FA293C9-01F5-4FE8-B21F-3931BAB099ED}" type="datetimeFigureOut">
              <a:rPr lang="en-GB" smtClean="0"/>
              <a:t>06/02/2021</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361AE33-427C-41D8-A4D7-05E60A4E4EDE}"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slideLayout" Target="../slideLayouts/slideLayout2.xml"/><Relationship Id="rId7" Type="http://schemas.openxmlformats.org/officeDocument/2006/relationships/diagramLayout" Target="../diagrams/layout1.xml"/><Relationship Id="rId2" Type="http://schemas.openxmlformats.org/officeDocument/2006/relationships/audio" Target="../media/media2.mp3"/><Relationship Id="rId1" Type="http://schemas.microsoft.com/office/2007/relationships/media" Target="../media/media2.mp3"/><Relationship Id="rId6" Type="http://schemas.openxmlformats.org/officeDocument/2006/relationships/diagramData" Target="../diagrams/data1.xml"/><Relationship Id="rId11" Type="http://schemas.openxmlformats.org/officeDocument/2006/relationships/image" Target="../media/image3.png"/><Relationship Id="rId5" Type="http://schemas.openxmlformats.org/officeDocument/2006/relationships/image" Target="../media/image5.png"/><Relationship Id="rId10" Type="http://schemas.microsoft.com/office/2007/relationships/diagramDrawing" Target="../diagrams/drawing1.xml"/><Relationship Id="rId4" Type="http://schemas.openxmlformats.org/officeDocument/2006/relationships/image" Target="../media/image4.pn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13" Type="http://schemas.microsoft.com/office/2007/relationships/diagramDrawing" Target="../diagrams/drawing4.xml"/><Relationship Id="rId18" Type="http://schemas.microsoft.com/office/2007/relationships/diagramDrawing" Target="../diagrams/drawing5.xml"/><Relationship Id="rId3" Type="http://schemas.openxmlformats.org/officeDocument/2006/relationships/slideLayout" Target="../slideLayouts/slideLayout2.xml"/><Relationship Id="rId21" Type="http://schemas.openxmlformats.org/officeDocument/2006/relationships/diagramQuickStyle" Target="../diagrams/quickStyle6.xml"/><Relationship Id="rId7" Type="http://schemas.openxmlformats.org/officeDocument/2006/relationships/diagramColors" Target="../diagrams/colors3.xml"/><Relationship Id="rId12" Type="http://schemas.openxmlformats.org/officeDocument/2006/relationships/diagramColors" Target="../diagrams/colors4.xml"/><Relationship Id="rId17" Type="http://schemas.openxmlformats.org/officeDocument/2006/relationships/diagramColors" Target="../diagrams/colors5.xml"/><Relationship Id="rId25" Type="http://schemas.openxmlformats.org/officeDocument/2006/relationships/image" Target="../media/image3.png"/><Relationship Id="rId2" Type="http://schemas.openxmlformats.org/officeDocument/2006/relationships/audio" Target="../media/media4.mp3"/><Relationship Id="rId16" Type="http://schemas.openxmlformats.org/officeDocument/2006/relationships/diagramQuickStyle" Target="../diagrams/quickStyle5.xml"/><Relationship Id="rId20" Type="http://schemas.openxmlformats.org/officeDocument/2006/relationships/diagramLayout" Target="../diagrams/layout6.xml"/><Relationship Id="rId1" Type="http://schemas.microsoft.com/office/2007/relationships/media" Target="../media/media4.mp3"/><Relationship Id="rId6" Type="http://schemas.openxmlformats.org/officeDocument/2006/relationships/diagramQuickStyle" Target="../diagrams/quickStyle3.xml"/><Relationship Id="rId11" Type="http://schemas.openxmlformats.org/officeDocument/2006/relationships/diagramQuickStyle" Target="../diagrams/quickStyle4.xml"/><Relationship Id="rId24" Type="http://schemas.openxmlformats.org/officeDocument/2006/relationships/image" Target="../media/image6.png"/><Relationship Id="rId5" Type="http://schemas.openxmlformats.org/officeDocument/2006/relationships/diagramLayout" Target="../diagrams/layout3.xml"/><Relationship Id="rId15" Type="http://schemas.openxmlformats.org/officeDocument/2006/relationships/diagramLayout" Target="../diagrams/layout5.xml"/><Relationship Id="rId23" Type="http://schemas.microsoft.com/office/2007/relationships/diagramDrawing" Target="../diagrams/drawing6.xml"/><Relationship Id="rId10" Type="http://schemas.openxmlformats.org/officeDocument/2006/relationships/diagramLayout" Target="../diagrams/layout4.xml"/><Relationship Id="rId19" Type="http://schemas.openxmlformats.org/officeDocument/2006/relationships/diagramData" Target="../diagrams/data6.xml"/><Relationship Id="rId4" Type="http://schemas.openxmlformats.org/officeDocument/2006/relationships/diagramData" Target="../diagrams/data3.xml"/><Relationship Id="rId9" Type="http://schemas.openxmlformats.org/officeDocument/2006/relationships/diagramData" Target="../diagrams/data4.xml"/><Relationship Id="rId14" Type="http://schemas.openxmlformats.org/officeDocument/2006/relationships/diagramData" Target="../diagrams/data5.xml"/><Relationship Id="rId22" Type="http://schemas.openxmlformats.org/officeDocument/2006/relationships/diagramColors" Target="../diagrams/colors6.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12.xml"/><Relationship Id="rId7" Type="http://schemas.openxmlformats.org/officeDocument/2006/relationships/diagramQuickStyle" Target="../diagrams/quickStyle7.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3.png"/><Relationship Id="rId4" Type="http://schemas.openxmlformats.org/officeDocument/2006/relationships/notesSlide" Target="../notesSlides/notesSlide2.xml"/><Relationship Id="rId9" Type="http://schemas.microsoft.com/office/2007/relationships/diagramDrawing" Target="../diagrams/drawing7.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slideLayout" Target="../slideLayouts/slideLayout2.xml"/><Relationship Id="rId7" Type="http://schemas.openxmlformats.org/officeDocument/2006/relationships/diagramData" Target="../diagrams/data8.xml"/><Relationship Id="rId12"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0.png"/><Relationship Id="rId11" Type="http://schemas.microsoft.com/office/2007/relationships/diagramDrawing" Target="../diagrams/drawing8.xml"/><Relationship Id="rId5" Type="http://schemas.openxmlformats.org/officeDocument/2006/relationships/image" Target="../media/image9.png"/><Relationship Id="rId10" Type="http://schemas.openxmlformats.org/officeDocument/2006/relationships/diagramColors" Target="../diagrams/colors8.xml"/><Relationship Id="rId4" Type="http://schemas.openxmlformats.org/officeDocument/2006/relationships/notesSlide" Target="../notesSlides/notesSlide3.xml"/><Relationship Id="rId9" Type="http://schemas.openxmlformats.org/officeDocument/2006/relationships/diagramQuickStyle" Target="../diagrams/quickStyle8.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9.xml"/><Relationship Id="rId13"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9.xml"/><Relationship Id="rId12" Type="http://schemas.openxmlformats.org/officeDocument/2006/relationships/diagramQuickStyle" Target="../diagrams/quickStyle10.xml"/><Relationship Id="rId2" Type="http://schemas.openxmlformats.org/officeDocument/2006/relationships/audio" Target="../media/media9.m4a"/><Relationship Id="rId16" Type="http://schemas.openxmlformats.org/officeDocument/2006/relationships/image" Target="../media/image3.png"/><Relationship Id="rId1" Type="http://schemas.microsoft.com/office/2007/relationships/media" Target="../media/media9.m4a"/><Relationship Id="rId6" Type="http://schemas.openxmlformats.org/officeDocument/2006/relationships/diagramLayout" Target="../diagrams/layout9.xml"/><Relationship Id="rId11" Type="http://schemas.openxmlformats.org/officeDocument/2006/relationships/diagramLayout" Target="../diagrams/layout10.xml"/><Relationship Id="rId5" Type="http://schemas.openxmlformats.org/officeDocument/2006/relationships/diagramData" Target="../diagrams/data9.xml"/><Relationship Id="rId15" Type="http://schemas.openxmlformats.org/officeDocument/2006/relationships/image" Target="../media/image11.png"/><Relationship Id="rId10" Type="http://schemas.openxmlformats.org/officeDocument/2006/relationships/diagramData" Target="../diagrams/data10.xml"/><Relationship Id="rId4" Type="http://schemas.openxmlformats.org/officeDocument/2006/relationships/notesSlide" Target="../notesSlides/notesSlide4.xml"/><Relationship Id="rId9" Type="http://schemas.microsoft.com/office/2007/relationships/diagramDrawing" Target="../diagrams/drawing9.xml"/><Relationship Id="rId14" Type="http://schemas.microsoft.com/office/2007/relationships/diagramDrawing" Target="../diagrams/drawing10.xml"/></Relationships>
</file>

<file path=ppt/slides/_rels/slide10.xml.rels><?xml version="1.0" encoding="UTF-8" standalone="yes"?>
<Relationships xmlns="http://schemas.openxmlformats.org/package/2006/relationships"><Relationship Id="rId8" Type="http://schemas.microsoft.com/office/2007/relationships/diagramDrawing" Target="../diagrams/drawing11.xml"/><Relationship Id="rId13" Type="http://schemas.microsoft.com/office/2007/relationships/diagramDrawing" Target="../diagrams/drawing12.xml"/><Relationship Id="rId3" Type="http://schemas.openxmlformats.org/officeDocument/2006/relationships/slideLayout" Target="../slideLayouts/slideLayout2.xml"/><Relationship Id="rId7" Type="http://schemas.openxmlformats.org/officeDocument/2006/relationships/diagramColors" Target="../diagrams/colors11.xml"/><Relationship Id="rId12" Type="http://schemas.openxmlformats.org/officeDocument/2006/relationships/diagramColors" Target="../diagrams/colors12.xml"/><Relationship Id="rId2" Type="http://schemas.openxmlformats.org/officeDocument/2006/relationships/audio" Target="../media/media10.mp3"/><Relationship Id="rId1" Type="http://schemas.microsoft.com/office/2007/relationships/media" Target="../media/media10.mp3"/><Relationship Id="rId6" Type="http://schemas.openxmlformats.org/officeDocument/2006/relationships/diagramQuickStyle" Target="../diagrams/quickStyle11.xml"/><Relationship Id="rId11" Type="http://schemas.openxmlformats.org/officeDocument/2006/relationships/diagramQuickStyle" Target="../diagrams/quickStyle12.xml"/><Relationship Id="rId5" Type="http://schemas.openxmlformats.org/officeDocument/2006/relationships/diagramLayout" Target="../diagrams/layout11.xml"/><Relationship Id="rId10" Type="http://schemas.openxmlformats.org/officeDocument/2006/relationships/diagramLayout" Target="../diagrams/layout12.xml"/><Relationship Id="rId4" Type="http://schemas.openxmlformats.org/officeDocument/2006/relationships/diagramData" Target="../diagrams/data11.xml"/><Relationship Id="rId9" Type="http://schemas.openxmlformats.org/officeDocument/2006/relationships/diagramData" Target="../diagrams/data12.xml"/><Relationship Id="rId14" Type="http://schemas.openxmlformats.org/officeDocument/2006/relationships/image" Target="../media/image3.png"/></Relationships>
</file>

<file path=ppt/slides/_rels/slide11.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slideLayout" Target="../slideLayouts/slideLayout2.xml"/><Relationship Id="rId7" Type="http://schemas.openxmlformats.org/officeDocument/2006/relationships/diagramColors" Target="../diagrams/colors1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3.png"/></Relationships>
</file>

<file path=ppt/slides/_rels/slide12.xml.rels><?xml version="1.0" encoding="UTF-8" standalone="yes"?>
<Relationships xmlns="http://schemas.openxmlformats.org/package/2006/relationships"><Relationship Id="rId8" Type="http://schemas.microsoft.com/office/2007/relationships/diagramDrawing" Target="../diagrams/drawing14.xml"/><Relationship Id="rId13" Type="http://schemas.microsoft.com/office/2007/relationships/diagramDrawing" Target="../diagrams/drawing15.xml"/><Relationship Id="rId3" Type="http://schemas.openxmlformats.org/officeDocument/2006/relationships/slideLayout" Target="../slideLayouts/slideLayout2.xml"/><Relationship Id="rId7" Type="http://schemas.openxmlformats.org/officeDocument/2006/relationships/diagramColors" Target="../diagrams/colors14.xml"/><Relationship Id="rId12" Type="http://schemas.openxmlformats.org/officeDocument/2006/relationships/diagramColors" Target="../diagrams/colors15.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14.xml"/><Relationship Id="rId11" Type="http://schemas.openxmlformats.org/officeDocument/2006/relationships/diagramQuickStyle" Target="../diagrams/quickStyle15.xml"/><Relationship Id="rId5" Type="http://schemas.openxmlformats.org/officeDocument/2006/relationships/diagramLayout" Target="../diagrams/layout14.xml"/><Relationship Id="rId10" Type="http://schemas.openxmlformats.org/officeDocument/2006/relationships/diagramLayout" Target="../diagrams/layout15.xml"/><Relationship Id="rId4" Type="http://schemas.openxmlformats.org/officeDocument/2006/relationships/diagramData" Target="../diagrams/data14.xml"/><Relationship Id="rId9" Type="http://schemas.openxmlformats.org/officeDocument/2006/relationships/diagramData" Target="../diagrams/data15.xml"/><Relationship Id="rId1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16.xml"/><Relationship Id="rId3" Type="http://schemas.openxmlformats.org/officeDocument/2006/relationships/slideLayout" Target="../slideLayouts/slideLayout4.xml"/><Relationship Id="rId7" Type="http://schemas.openxmlformats.org/officeDocument/2006/relationships/diagramQuickStyle" Target="../diagrams/quickStyle16.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Layout" Target="../diagrams/layout16.xml"/><Relationship Id="rId11" Type="http://schemas.openxmlformats.org/officeDocument/2006/relationships/image" Target="../media/image3.png"/><Relationship Id="rId5" Type="http://schemas.openxmlformats.org/officeDocument/2006/relationships/diagramData" Target="../diagrams/data16.xml"/><Relationship Id="rId10" Type="http://schemas.openxmlformats.org/officeDocument/2006/relationships/image" Target="../media/image13.jpeg"/><Relationship Id="rId4" Type="http://schemas.openxmlformats.org/officeDocument/2006/relationships/notesSlide" Target="../notesSlides/notesSlide5.xml"/><Relationship Id="rId9" Type="http://schemas.microsoft.com/office/2007/relationships/diagramDrawing" Target="../diagrams/drawing16.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7.xml"/><Relationship Id="rId3" Type="http://schemas.openxmlformats.org/officeDocument/2006/relationships/slideLayout" Target="../slideLayouts/slideLayout2.xml"/><Relationship Id="rId7" Type="http://schemas.openxmlformats.org/officeDocument/2006/relationships/diagramQuickStyle" Target="../diagrams/quickStyle17.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7.xml"/><Relationship Id="rId5" Type="http://schemas.openxmlformats.org/officeDocument/2006/relationships/diagramData" Target="../diagrams/data17.xml"/><Relationship Id="rId10" Type="http://schemas.openxmlformats.org/officeDocument/2006/relationships/image" Target="../media/image3.png"/><Relationship Id="rId4" Type="http://schemas.openxmlformats.org/officeDocument/2006/relationships/notesSlide" Target="../notesSlides/notesSlide6.xml"/><Relationship Id="rId9" Type="http://schemas.microsoft.com/office/2007/relationships/diagramDrawing" Target="../diagrams/drawing17.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p3"/><Relationship Id="rId1" Type="http://schemas.microsoft.com/office/2007/relationships/media" Target="../media/media16.mp3"/><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8" Type="http://schemas.microsoft.com/office/2007/relationships/diagramDrawing" Target="../diagrams/drawing18.xml"/><Relationship Id="rId13" Type="http://schemas.microsoft.com/office/2007/relationships/diagramDrawing" Target="../diagrams/drawing19.xml"/><Relationship Id="rId3" Type="http://schemas.openxmlformats.org/officeDocument/2006/relationships/slideLayout" Target="../slideLayouts/slideLayout2.xml"/><Relationship Id="rId7" Type="http://schemas.openxmlformats.org/officeDocument/2006/relationships/diagramColors" Target="../diagrams/colors18.xml"/><Relationship Id="rId12" Type="http://schemas.openxmlformats.org/officeDocument/2006/relationships/diagramColors" Target="../diagrams/colors19.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diagramQuickStyle" Target="../diagrams/quickStyle18.xml"/><Relationship Id="rId11" Type="http://schemas.openxmlformats.org/officeDocument/2006/relationships/diagramQuickStyle" Target="../diagrams/quickStyle19.xml"/><Relationship Id="rId5" Type="http://schemas.openxmlformats.org/officeDocument/2006/relationships/diagramLayout" Target="../diagrams/layout18.xml"/><Relationship Id="rId10" Type="http://schemas.openxmlformats.org/officeDocument/2006/relationships/diagramLayout" Target="../diagrams/layout19.xml"/><Relationship Id="rId4" Type="http://schemas.openxmlformats.org/officeDocument/2006/relationships/diagramData" Target="../diagrams/data18.xml"/><Relationship Id="rId9" Type="http://schemas.openxmlformats.org/officeDocument/2006/relationships/diagramData" Target="../diagrams/data19.xml"/><Relationship Id="rId14" Type="http://schemas.openxmlformats.org/officeDocument/2006/relationships/image" Target="../media/image3.png"/></Relationships>
</file>

<file path=ppt/slides/_rels/slide18.xml.rels><?xml version="1.0" encoding="UTF-8" standalone="yes"?>
<Relationships xmlns="http://schemas.openxmlformats.org/package/2006/relationships"><Relationship Id="rId8" Type="http://schemas.openxmlformats.org/officeDocument/2006/relationships/diagramColors" Target="../diagrams/colors20.xml"/><Relationship Id="rId13" Type="http://schemas.openxmlformats.org/officeDocument/2006/relationships/diagramColors" Target="../diagrams/colors21.xml"/><Relationship Id="rId18" Type="http://schemas.openxmlformats.org/officeDocument/2006/relationships/image" Target="../media/image3.png"/><Relationship Id="rId3" Type="http://schemas.openxmlformats.org/officeDocument/2006/relationships/slideLayout" Target="../slideLayouts/slideLayout2.xml"/><Relationship Id="rId7" Type="http://schemas.openxmlformats.org/officeDocument/2006/relationships/diagramQuickStyle" Target="../diagrams/quickStyle20.xml"/><Relationship Id="rId12" Type="http://schemas.openxmlformats.org/officeDocument/2006/relationships/diagramQuickStyle" Target="../diagrams/quickStyle21.xml"/><Relationship Id="rId17" Type="http://schemas.openxmlformats.org/officeDocument/2006/relationships/image" Target="../media/image19.png"/><Relationship Id="rId2" Type="http://schemas.openxmlformats.org/officeDocument/2006/relationships/audio" Target="../media/media18.m4a"/><Relationship Id="rId16" Type="http://schemas.openxmlformats.org/officeDocument/2006/relationships/image" Target="../media/image18.png"/><Relationship Id="rId1" Type="http://schemas.microsoft.com/office/2007/relationships/media" Target="../media/media18.m4a"/><Relationship Id="rId6" Type="http://schemas.openxmlformats.org/officeDocument/2006/relationships/diagramLayout" Target="../diagrams/layout20.xml"/><Relationship Id="rId11" Type="http://schemas.openxmlformats.org/officeDocument/2006/relationships/diagramLayout" Target="../diagrams/layout21.xml"/><Relationship Id="rId5" Type="http://schemas.openxmlformats.org/officeDocument/2006/relationships/diagramData" Target="../diagrams/data20.xml"/><Relationship Id="rId15" Type="http://schemas.openxmlformats.org/officeDocument/2006/relationships/image" Target="../media/image17.png"/><Relationship Id="rId10" Type="http://schemas.openxmlformats.org/officeDocument/2006/relationships/diagramData" Target="../diagrams/data21.xml"/><Relationship Id="rId4" Type="http://schemas.openxmlformats.org/officeDocument/2006/relationships/notesSlide" Target="../notesSlides/notesSlide7.xml"/><Relationship Id="rId9" Type="http://schemas.microsoft.com/office/2007/relationships/diagramDrawing" Target="../diagrams/drawing20.xml"/><Relationship Id="rId14" Type="http://schemas.microsoft.com/office/2007/relationships/diagramDrawing" Target="../diagrams/drawing21.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22.xml"/><Relationship Id="rId3" Type="http://schemas.openxmlformats.org/officeDocument/2006/relationships/slideLayout" Target="../slideLayouts/slideLayout2.xml"/><Relationship Id="rId7" Type="http://schemas.openxmlformats.org/officeDocument/2006/relationships/diagramQuickStyle" Target="../diagrams/quickStyle22.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22.xml"/><Relationship Id="rId5" Type="http://schemas.openxmlformats.org/officeDocument/2006/relationships/diagramData" Target="../diagrams/data22.xml"/><Relationship Id="rId10" Type="http://schemas.openxmlformats.org/officeDocument/2006/relationships/image" Target="../media/image3.png"/><Relationship Id="rId4" Type="http://schemas.openxmlformats.org/officeDocument/2006/relationships/notesSlide" Target="../notesSlides/notesSlide8.xml"/><Relationship Id="rId9" Type="http://schemas.microsoft.com/office/2007/relationships/diagramDrawing" Target="../diagrams/drawing22.xml"/></Relationships>
</file>

<file path=ppt/slides/_rels/slide20.xml.rels><?xml version="1.0" encoding="UTF-8" standalone="yes"?>
<Relationships xmlns="http://schemas.openxmlformats.org/package/2006/relationships"><Relationship Id="rId3" Type="http://schemas.openxmlformats.org/officeDocument/2006/relationships/audio" Target="../media/media20.m4a"/><Relationship Id="rId7" Type="http://schemas.openxmlformats.org/officeDocument/2006/relationships/image" Target="../media/image3.png"/><Relationship Id="rId2" Type="http://schemas.microsoft.com/office/2007/relationships/media" Target="../media/media20.m4a"/><Relationship Id="rId1" Type="http://schemas.openxmlformats.org/officeDocument/2006/relationships/video" Target="https://www.youtube.com/embed/Jqrug7afH7A?feature=oembed" TargetMode="External"/><Relationship Id="rId6" Type="http://schemas.openxmlformats.org/officeDocument/2006/relationships/image" Target="../media/image22.jpeg"/><Relationship Id="rId5" Type="http://schemas.openxmlformats.org/officeDocument/2006/relationships/notesSlide" Target="../notesSlides/notesSlide9.xml"/><Relationship Id="rId4"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p3"/><Relationship Id="rId1" Type="http://schemas.microsoft.com/office/2007/relationships/media" Target="../media/media21.mp3"/><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4" Type="http://schemas.openxmlformats.org/officeDocument/2006/relationships/image" Target="../media/image3.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3.png"/><Relationship Id="rId4" Type="http://schemas.openxmlformats.org/officeDocument/2006/relationships/image" Target="../media/image23.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8" Type="http://schemas.microsoft.com/office/2007/relationships/diagramDrawing" Target="../diagrams/drawing23.xml"/><Relationship Id="rId13" Type="http://schemas.microsoft.com/office/2007/relationships/diagramDrawing" Target="../diagrams/drawing24.xml"/><Relationship Id="rId3" Type="http://schemas.openxmlformats.org/officeDocument/2006/relationships/slideLayout" Target="../slideLayouts/slideLayout2.xml"/><Relationship Id="rId7" Type="http://schemas.openxmlformats.org/officeDocument/2006/relationships/diagramColors" Target="../diagrams/colors23.xml"/><Relationship Id="rId12" Type="http://schemas.openxmlformats.org/officeDocument/2006/relationships/diagramColors" Target="../diagrams/colors24.xml"/><Relationship Id="rId2" Type="http://schemas.openxmlformats.org/officeDocument/2006/relationships/audio" Target="../media/media25.mp3"/><Relationship Id="rId1" Type="http://schemas.microsoft.com/office/2007/relationships/media" Target="../media/media25.mp3"/><Relationship Id="rId6" Type="http://schemas.openxmlformats.org/officeDocument/2006/relationships/diagramQuickStyle" Target="../diagrams/quickStyle23.xml"/><Relationship Id="rId11" Type="http://schemas.openxmlformats.org/officeDocument/2006/relationships/diagramQuickStyle" Target="../diagrams/quickStyle24.xml"/><Relationship Id="rId5" Type="http://schemas.openxmlformats.org/officeDocument/2006/relationships/diagramLayout" Target="../diagrams/layout23.xml"/><Relationship Id="rId10" Type="http://schemas.openxmlformats.org/officeDocument/2006/relationships/diagramLayout" Target="../diagrams/layout24.xml"/><Relationship Id="rId4" Type="http://schemas.openxmlformats.org/officeDocument/2006/relationships/diagramData" Target="../diagrams/data23.xml"/><Relationship Id="rId9" Type="http://schemas.openxmlformats.org/officeDocument/2006/relationships/diagramData" Target="../diagrams/data24.xml"/><Relationship Id="rId1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5.png"/><Relationship Id="rId5" Type="http://schemas.openxmlformats.org/officeDocument/2006/relationships/image" Target="../media/image3.png"/><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4.xml"/><Relationship Id="rId7" Type="http://schemas.openxmlformats.org/officeDocument/2006/relationships/image" Target="../media/image29.png"/><Relationship Id="rId2" Type="http://schemas.openxmlformats.org/officeDocument/2006/relationships/audio" Target="../media/media27.mp3"/><Relationship Id="rId1" Type="http://schemas.microsoft.com/office/2007/relationships/media" Target="../media/media27.mp3"/><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8" Type="http://schemas.microsoft.com/office/2007/relationships/diagramDrawing" Target="../diagrams/drawing25.xml"/><Relationship Id="rId13" Type="http://schemas.openxmlformats.org/officeDocument/2006/relationships/diagramColors" Target="../diagrams/colors26.xml"/><Relationship Id="rId3" Type="http://schemas.openxmlformats.org/officeDocument/2006/relationships/slideLayout" Target="../slideLayouts/slideLayout2.xml"/><Relationship Id="rId7" Type="http://schemas.openxmlformats.org/officeDocument/2006/relationships/diagramColors" Target="../diagrams/colors25.xml"/><Relationship Id="rId12" Type="http://schemas.openxmlformats.org/officeDocument/2006/relationships/diagramQuickStyle" Target="../diagrams/quickStyle26.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diagramQuickStyle" Target="../diagrams/quickStyle25.xml"/><Relationship Id="rId11" Type="http://schemas.openxmlformats.org/officeDocument/2006/relationships/diagramLayout" Target="../diagrams/layout26.xml"/><Relationship Id="rId5" Type="http://schemas.openxmlformats.org/officeDocument/2006/relationships/diagramLayout" Target="../diagrams/layout25.xml"/><Relationship Id="rId15" Type="http://schemas.openxmlformats.org/officeDocument/2006/relationships/image" Target="../media/image3.png"/><Relationship Id="rId10" Type="http://schemas.openxmlformats.org/officeDocument/2006/relationships/diagramData" Target="../diagrams/data26.xml"/><Relationship Id="rId4" Type="http://schemas.openxmlformats.org/officeDocument/2006/relationships/diagramData" Target="../diagrams/data25.xml"/><Relationship Id="rId9" Type="http://schemas.openxmlformats.org/officeDocument/2006/relationships/image" Target="../media/image30.png"/><Relationship Id="rId14" Type="http://schemas.microsoft.com/office/2007/relationships/diagramDrawing" Target="../diagrams/drawing26.xml"/></Relationships>
</file>

<file path=ppt/slides/_rels/slide29.xml.rels><?xml version="1.0" encoding="UTF-8" standalone="yes"?>
<Relationships xmlns="http://schemas.openxmlformats.org/package/2006/relationships"><Relationship Id="rId8" Type="http://schemas.microsoft.com/office/2007/relationships/diagramDrawing" Target="../diagrams/drawing27.xml"/><Relationship Id="rId13" Type="http://schemas.openxmlformats.org/officeDocument/2006/relationships/diagramColors" Target="../diagrams/colors28.xml"/><Relationship Id="rId3" Type="http://schemas.openxmlformats.org/officeDocument/2006/relationships/slideLayout" Target="../slideLayouts/slideLayout7.xml"/><Relationship Id="rId7" Type="http://schemas.openxmlformats.org/officeDocument/2006/relationships/diagramColors" Target="../diagrams/colors27.xml"/><Relationship Id="rId12" Type="http://schemas.openxmlformats.org/officeDocument/2006/relationships/diagramQuickStyle" Target="../diagrams/quickStyle28.xml"/><Relationship Id="rId2" Type="http://schemas.openxmlformats.org/officeDocument/2006/relationships/audio" Target="../media/media29.mp3"/><Relationship Id="rId1" Type="http://schemas.microsoft.com/office/2007/relationships/media" Target="../media/media29.mp3"/><Relationship Id="rId6" Type="http://schemas.openxmlformats.org/officeDocument/2006/relationships/diagramQuickStyle" Target="../diagrams/quickStyle27.xml"/><Relationship Id="rId11" Type="http://schemas.openxmlformats.org/officeDocument/2006/relationships/diagramLayout" Target="../diagrams/layout28.xml"/><Relationship Id="rId5" Type="http://schemas.openxmlformats.org/officeDocument/2006/relationships/diagramLayout" Target="../diagrams/layout27.xml"/><Relationship Id="rId15" Type="http://schemas.openxmlformats.org/officeDocument/2006/relationships/image" Target="../media/image3.png"/><Relationship Id="rId10" Type="http://schemas.openxmlformats.org/officeDocument/2006/relationships/diagramData" Target="../diagrams/data28.xml"/><Relationship Id="rId4" Type="http://schemas.openxmlformats.org/officeDocument/2006/relationships/diagramData" Target="../diagrams/data27.xml"/><Relationship Id="rId9" Type="http://schemas.openxmlformats.org/officeDocument/2006/relationships/image" Target="../media/image31.png"/><Relationship Id="rId14" Type="http://schemas.microsoft.com/office/2007/relationships/diagramDrawing" Target="../diagrams/drawing28.xml"/></Relationships>
</file>

<file path=ppt/slides/_rels/slide30.xml.rels><?xml version="1.0" encoding="UTF-8" standalone="yes"?>
<Relationships xmlns="http://schemas.openxmlformats.org/package/2006/relationships"><Relationship Id="rId8" Type="http://schemas.microsoft.com/office/2007/relationships/diagramDrawing" Target="../diagrams/drawing29.xml"/><Relationship Id="rId13" Type="http://schemas.microsoft.com/office/2007/relationships/diagramDrawing" Target="../diagrams/drawing30.xml"/><Relationship Id="rId3" Type="http://schemas.openxmlformats.org/officeDocument/2006/relationships/slideLayout" Target="../slideLayouts/slideLayout2.xml"/><Relationship Id="rId7" Type="http://schemas.openxmlformats.org/officeDocument/2006/relationships/diagramColors" Target="../diagrams/colors29.xml"/><Relationship Id="rId12" Type="http://schemas.openxmlformats.org/officeDocument/2006/relationships/diagramColors" Target="../diagrams/colors30.xml"/><Relationship Id="rId2" Type="http://schemas.openxmlformats.org/officeDocument/2006/relationships/audio" Target="../media/media30.m4a"/><Relationship Id="rId1" Type="http://schemas.microsoft.com/office/2007/relationships/media" Target="../media/media30.m4a"/><Relationship Id="rId6" Type="http://schemas.openxmlformats.org/officeDocument/2006/relationships/diagramQuickStyle" Target="../diagrams/quickStyle29.xml"/><Relationship Id="rId11" Type="http://schemas.openxmlformats.org/officeDocument/2006/relationships/diagramQuickStyle" Target="../diagrams/quickStyle30.xml"/><Relationship Id="rId5" Type="http://schemas.openxmlformats.org/officeDocument/2006/relationships/diagramLayout" Target="../diagrams/layout29.xml"/><Relationship Id="rId10" Type="http://schemas.openxmlformats.org/officeDocument/2006/relationships/diagramLayout" Target="../diagrams/layout30.xml"/><Relationship Id="rId4" Type="http://schemas.openxmlformats.org/officeDocument/2006/relationships/diagramData" Target="../diagrams/data29.xml"/><Relationship Id="rId9" Type="http://schemas.openxmlformats.org/officeDocument/2006/relationships/diagramData" Target="../diagrams/data30.xml"/><Relationship Id="rId14" Type="http://schemas.openxmlformats.org/officeDocument/2006/relationships/image" Target="../media/image3.png"/></Relationships>
</file>

<file path=ppt/slides/_rels/slide31.xml.rels><?xml version="1.0" encoding="UTF-8" standalone="yes"?>
<Relationships xmlns="http://schemas.openxmlformats.org/package/2006/relationships"><Relationship Id="rId8" Type="http://schemas.microsoft.com/office/2007/relationships/diagramDrawing" Target="../diagrams/drawing31.xml"/><Relationship Id="rId3" Type="http://schemas.openxmlformats.org/officeDocument/2006/relationships/slideLayout" Target="../slideLayouts/slideLayout2.xml"/><Relationship Id="rId7" Type="http://schemas.openxmlformats.org/officeDocument/2006/relationships/diagramColors" Target="../diagrams/colors31.xml"/><Relationship Id="rId2" Type="http://schemas.openxmlformats.org/officeDocument/2006/relationships/audio" Target="../media/media31.mp3"/><Relationship Id="rId1" Type="http://schemas.microsoft.com/office/2007/relationships/media" Target="../media/media31.mp3"/><Relationship Id="rId6" Type="http://schemas.openxmlformats.org/officeDocument/2006/relationships/diagramQuickStyle" Target="../diagrams/quickStyle31.xml"/><Relationship Id="rId5" Type="http://schemas.openxmlformats.org/officeDocument/2006/relationships/diagramLayout" Target="../diagrams/layout31.xml"/><Relationship Id="rId10" Type="http://schemas.openxmlformats.org/officeDocument/2006/relationships/image" Target="../media/image3.png"/><Relationship Id="rId4" Type="http://schemas.openxmlformats.org/officeDocument/2006/relationships/diagramData" Target="../diagrams/data31.xml"/><Relationship Id="rId9" Type="http://schemas.openxmlformats.org/officeDocument/2006/relationships/image" Target="../media/image32.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3.png"/><Relationship Id="rId5" Type="http://schemas.openxmlformats.org/officeDocument/2006/relationships/image" Target="../media/image34.png"/><Relationship Id="rId4" Type="http://schemas.openxmlformats.org/officeDocument/2006/relationships/image" Target="../media/image33.png"/></Relationships>
</file>

<file path=ppt/slides/_rels/slide33.xml.rels><?xml version="1.0" encoding="UTF-8" standalone="yes"?>
<Relationships xmlns="http://schemas.openxmlformats.org/package/2006/relationships"><Relationship Id="rId8" Type="http://schemas.microsoft.com/office/2007/relationships/diagramDrawing" Target="../diagrams/drawing32.xml"/><Relationship Id="rId3" Type="http://schemas.openxmlformats.org/officeDocument/2006/relationships/slideLayout" Target="../slideLayouts/slideLayout2.xml"/><Relationship Id="rId7" Type="http://schemas.openxmlformats.org/officeDocument/2006/relationships/diagramColors" Target="../diagrams/colors32.xml"/><Relationship Id="rId2" Type="http://schemas.openxmlformats.org/officeDocument/2006/relationships/audio" Target="../media/media33.mp3"/><Relationship Id="rId1" Type="http://schemas.microsoft.com/office/2007/relationships/media" Target="../media/media33.mp3"/><Relationship Id="rId6" Type="http://schemas.openxmlformats.org/officeDocument/2006/relationships/diagramQuickStyle" Target="../diagrams/quickStyle32.xml"/><Relationship Id="rId5" Type="http://schemas.openxmlformats.org/officeDocument/2006/relationships/diagramLayout" Target="../diagrams/layout32.xml"/><Relationship Id="rId10" Type="http://schemas.openxmlformats.org/officeDocument/2006/relationships/image" Target="../media/image3.png"/><Relationship Id="rId4" Type="http://schemas.openxmlformats.org/officeDocument/2006/relationships/diagramData" Target="../diagrams/data32.xml"/><Relationship Id="rId9" Type="http://schemas.openxmlformats.org/officeDocument/2006/relationships/hyperlink" Target="https://psychopathology.imedpub.com/the-efficacy-of-social-stories-in-the-classroom-to-reduce-disruptive-behaviours-in-children-with-adhd.php?aid=22768" TargetMode="Externa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3.png"/><Relationship Id="rId4" Type="http://schemas.openxmlformats.org/officeDocument/2006/relationships/image" Target="../media/image35.png"/></Relationships>
</file>

<file path=ppt/slides/_rels/slide35.xml.rels><?xml version="1.0" encoding="UTF-8" standalone="yes"?>
<Relationships xmlns="http://schemas.openxmlformats.org/package/2006/relationships"><Relationship Id="rId8" Type="http://schemas.microsoft.com/office/2007/relationships/diagramDrawing" Target="../diagrams/drawing33.xml"/><Relationship Id="rId13" Type="http://schemas.microsoft.com/office/2007/relationships/diagramDrawing" Target="../diagrams/drawing34.xml"/><Relationship Id="rId3" Type="http://schemas.openxmlformats.org/officeDocument/2006/relationships/slideLayout" Target="../slideLayouts/slideLayout2.xml"/><Relationship Id="rId7" Type="http://schemas.openxmlformats.org/officeDocument/2006/relationships/diagramColors" Target="../diagrams/colors33.xml"/><Relationship Id="rId12" Type="http://schemas.openxmlformats.org/officeDocument/2006/relationships/diagramColors" Target="../diagrams/colors34.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diagramQuickStyle" Target="../diagrams/quickStyle33.xml"/><Relationship Id="rId11" Type="http://schemas.openxmlformats.org/officeDocument/2006/relationships/diagramQuickStyle" Target="../diagrams/quickStyle34.xml"/><Relationship Id="rId5" Type="http://schemas.openxmlformats.org/officeDocument/2006/relationships/diagramLayout" Target="../diagrams/layout33.xml"/><Relationship Id="rId10" Type="http://schemas.openxmlformats.org/officeDocument/2006/relationships/diagramLayout" Target="../diagrams/layout34.xml"/><Relationship Id="rId4" Type="http://schemas.openxmlformats.org/officeDocument/2006/relationships/diagramData" Target="../diagrams/data33.xml"/><Relationship Id="rId9" Type="http://schemas.openxmlformats.org/officeDocument/2006/relationships/diagramData" Target="../diagrams/data34.xml"/><Relationship Id="rId14" Type="http://schemas.openxmlformats.org/officeDocument/2006/relationships/image" Target="../media/image3.png"/></Relationships>
</file>

<file path=ppt/slides/_rels/slide36.xml.rels><?xml version="1.0" encoding="UTF-8" standalone="yes"?>
<Relationships xmlns="http://schemas.openxmlformats.org/package/2006/relationships"><Relationship Id="rId8" Type="http://schemas.microsoft.com/office/2007/relationships/diagramDrawing" Target="../diagrams/drawing35.xml"/><Relationship Id="rId3" Type="http://schemas.openxmlformats.org/officeDocument/2006/relationships/slideLayout" Target="../slideLayouts/slideLayout2.xml"/><Relationship Id="rId7" Type="http://schemas.openxmlformats.org/officeDocument/2006/relationships/diagramColors" Target="../diagrams/colors35.xml"/><Relationship Id="rId2" Type="http://schemas.openxmlformats.org/officeDocument/2006/relationships/audio" Target="../media/media36.m4a"/><Relationship Id="rId1" Type="http://schemas.microsoft.com/office/2007/relationships/media" Target="../media/media36.m4a"/><Relationship Id="rId6" Type="http://schemas.openxmlformats.org/officeDocument/2006/relationships/diagramQuickStyle" Target="../diagrams/quickStyle35.xml"/><Relationship Id="rId5" Type="http://schemas.openxmlformats.org/officeDocument/2006/relationships/diagramLayout" Target="../diagrams/layout35.xml"/><Relationship Id="rId10" Type="http://schemas.openxmlformats.org/officeDocument/2006/relationships/image" Target="../media/image3.png"/><Relationship Id="rId4" Type="http://schemas.openxmlformats.org/officeDocument/2006/relationships/diagramData" Target="../diagrams/data35.xml"/><Relationship Id="rId9" Type="http://schemas.openxmlformats.org/officeDocument/2006/relationships/image" Target="../media/image38.png"/></Relationships>
</file>

<file path=ppt/slides/_rels/slide37.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slideLayout" Target="../slideLayouts/slideLayout2.xml"/><Relationship Id="rId7" Type="http://schemas.openxmlformats.org/officeDocument/2006/relationships/image" Target="../media/image41.png"/><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40.png"/><Relationship Id="rId5" Type="http://schemas.openxmlformats.org/officeDocument/2006/relationships/image" Target="../media/image39.png"/><Relationship Id="rId4" Type="http://schemas.openxmlformats.org/officeDocument/2006/relationships/notesSlide" Target="../notesSlides/notesSlide11.xml"/><Relationship Id="rId9" Type="http://schemas.openxmlformats.org/officeDocument/2006/relationships/image" Target="../media/image3.png"/></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8.m4a"/><Relationship Id="rId1" Type="http://schemas.microsoft.com/office/2007/relationships/media" Target="../media/media38.m4a"/><Relationship Id="rId4" Type="http://schemas.openxmlformats.org/officeDocument/2006/relationships/image" Target="../media/image3.pn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hyperlink" Target="https://www.gvsu.edu/cms3/assets/2CF6CA25-D6C6-F19E-339DC5CD2EB1B543/itmodules/pbis/pbisreadings/kern__clemens.pdf" TargetMode="External"/><Relationship Id="rId2" Type="http://schemas.openxmlformats.org/officeDocument/2006/relationships/hyperlink" Target="http://files.eric.ed.gov/fulltext/EJ976654.pdf" TargetMode="External"/><Relationship Id="rId1" Type="http://schemas.openxmlformats.org/officeDocument/2006/relationships/slideLayout" Target="../slideLayouts/slideLayout2.xml"/><Relationship Id="rId6" Type="http://schemas.openxmlformats.org/officeDocument/2006/relationships/hyperlink" Target="http://www.ncbi.nlm.nih.gov/pmc/articles/PMC3188824/" TargetMode="External"/><Relationship Id="rId5" Type="http://schemas.openxmlformats.org/officeDocument/2006/relationships/hyperlink" Target="http://www.tdsb.on.ca/Portals/0/Leadership/Ward12/Good%20Behaviour%20Game.pdf" TargetMode="External"/><Relationship Id="rId4" Type="http://schemas.openxmlformats.org/officeDocument/2006/relationships/hyperlink" Target="http://eprints.qut.edu.au/64449/1/Kay_Ayre_Thesi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Behaviour Management </a:t>
            </a:r>
            <a:br>
              <a:rPr lang="en-GB" dirty="0"/>
            </a:br>
            <a:r>
              <a:rPr lang="en-GB" dirty="0"/>
              <a:t>interventions </a:t>
            </a:r>
          </a:p>
        </p:txBody>
      </p:sp>
      <p:sp>
        <p:nvSpPr>
          <p:cNvPr id="3" name="Subtitle 2"/>
          <p:cNvSpPr>
            <a:spLocks noGrp="1"/>
          </p:cNvSpPr>
          <p:nvPr>
            <p:ph type="subTitle" idx="1"/>
          </p:nvPr>
        </p:nvSpPr>
        <p:spPr/>
        <p:txBody>
          <a:bodyPr/>
          <a:lstStyle/>
          <a:p>
            <a:r>
              <a:rPr lang="en-GB" dirty="0"/>
              <a:t>Dr Charlotte Greenway</a:t>
            </a:r>
          </a:p>
        </p:txBody>
      </p:sp>
      <p:pic>
        <p:nvPicPr>
          <p:cNvPr id="4" name="Recorded Sound">
            <a:hlinkClick r:id="" action="ppaction://media"/>
            <a:extLst>
              <a:ext uri="{FF2B5EF4-FFF2-40B4-BE49-F238E27FC236}">
                <a16:creationId xmlns:a16="http://schemas.microsoft.com/office/drawing/2014/main" id="{38FBAD80-D6CC-423C-9948-8BC83742B3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44408" y="476672"/>
            <a:ext cx="244475" cy="244475"/>
          </a:xfrm>
          <a:prstGeom prst="rect">
            <a:avLst/>
          </a:prstGeom>
        </p:spPr>
      </p:pic>
    </p:spTree>
    <p:extLst>
      <p:ext uri="{BB962C8B-B14F-4D97-AF65-F5344CB8AC3E}">
        <p14:creationId xmlns:p14="http://schemas.microsoft.com/office/powerpoint/2010/main" val="229417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09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pupil behaviour</a:t>
            </a:r>
          </a:p>
        </p:txBody>
      </p:sp>
      <p:sp>
        <p:nvSpPr>
          <p:cNvPr id="3" name="Content Placeholder 2"/>
          <p:cNvSpPr>
            <a:spLocks noGrp="1"/>
          </p:cNvSpPr>
          <p:nvPr>
            <p:ph sz="quarter" idx="1"/>
          </p:nvPr>
        </p:nvSpPr>
        <p:spPr>
          <a:xfrm>
            <a:off x="179512" y="1748592"/>
            <a:ext cx="3240360" cy="4090937"/>
          </a:xfrm>
        </p:spPr>
        <p:txBody>
          <a:bodyPr>
            <a:noAutofit/>
          </a:bodyPr>
          <a:lstStyle/>
          <a:p>
            <a:r>
              <a:rPr lang="en-GB" sz="1800" dirty="0"/>
              <a:t>A pupil’s actions and reactions or a pupil’s treatment of others</a:t>
            </a:r>
          </a:p>
          <a:p>
            <a:endParaRPr lang="en-GB" sz="100" dirty="0"/>
          </a:p>
          <a:p>
            <a:r>
              <a:rPr lang="en-GB" sz="1800" dirty="0"/>
              <a:t>Behaviour involves children learning to conform to parental expectations for behaviour, school expectations for behaviour and society’s expectations for behaviour. </a:t>
            </a: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07047" y="0"/>
            <a:ext cx="2219325" cy="1625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23528" y="4725144"/>
            <a:ext cx="3384376" cy="198849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6" name="Content Placeholder 4"/>
          <p:cNvGraphicFramePr>
            <a:graphicFrameLocks/>
          </p:cNvGraphicFramePr>
          <p:nvPr>
            <p:extLst>
              <p:ext uri="{D42A27DB-BD31-4B8C-83A1-F6EECF244321}">
                <p14:modId xmlns:p14="http://schemas.microsoft.com/office/powerpoint/2010/main" val="2015757670"/>
              </p:ext>
            </p:extLst>
          </p:nvPr>
        </p:nvGraphicFramePr>
        <p:xfrm>
          <a:off x="4427984" y="1700808"/>
          <a:ext cx="3888432" cy="51248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2">
            <a:hlinkClick r:id="" action="ppaction://media"/>
            <a:extLst>
              <a:ext uri="{FF2B5EF4-FFF2-40B4-BE49-F238E27FC236}">
                <a16:creationId xmlns:a16="http://schemas.microsoft.com/office/drawing/2014/main" id="{6B08FBEE-5730-4EC1-8602-596022F1A17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532440" y="1645572"/>
            <a:ext cx="244475" cy="244475"/>
          </a:xfrm>
          <a:prstGeom prst="rect">
            <a:avLst/>
          </a:prstGeom>
        </p:spPr>
      </p:pic>
    </p:spTree>
    <p:extLst>
      <p:ext uri="{BB962C8B-B14F-4D97-AF65-F5344CB8AC3E}">
        <p14:creationId xmlns:p14="http://schemas.microsoft.com/office/powerpoint/2010/main" val="4201061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4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quarter" idx="1"/>
            <p:extLst>
              <p:ext uri="{D42A27DB-BD31-4B8C-83A1-F6EECF244321}">
                <p14:modId xmlns:p14="http://schemas.microsoft.com/office/powerpoint/2010/main" val="902239168"/>
              </p:ext>
            </p:extLst>
          </p:nvPr>
        </p:nvGraphicFramePr>
        <p:xfrm>
          <a:off x="323528" y="1600200"/>
          <a:ext cx="8442520" cy="5257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itle 1"/>
          <p:cNvSpPr>
            <a:spLocks noGrp="1"/>
          </p:cNvSpPr>
          <p:nvPr>
            <p:ph type="title"/>
          </p:nvPr>
        </p:nvSpPr>
        <p:spPr/>
        <p:txBody>
          <a:bodyPr/>
          <a:lstStyle/>
          <a:p>
            <a:r>
              <a:rPr lang="en-GB" dirty="0"/>
              <a:t>Defining pupil behaviour</a:t>
            </a:r>
          </a:p>
        </p:txBody>
      </p:sp>
      <p:pic>
        <p:nvPicPr>
          <p:cNvPr id="2" name="Recorded Sound">
            <a:hlinkClick r:id="" action="ppaction://media"/>
            <a:extLst>
              <a:ext uri="{FF2B5EF4-FFF2-40B4-BE49-F238E27FC236}">
                <a16:creationId xmlns:a16="http://schemas.microsoft.com/office/drawing/2014/main" id="{8645B3B1-418A-463E-BA7A-385594DE6096}"/>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316416" y="1844824"/>
            <a:ext cx="244475" cy="244475"/>
          </a:xfrm>
          <a:prstGeom prst="rect">
            <a:avLst/>
          </a:prstGeom>
        </p:spPr>
      </p:pic>
    </p:spTree>
    <p:extLst>
      <p:ext uri="{BB962C8B-B14F-4D97-AF65-F5344CB8AC3E}">
        <p14:creationId xmlns:p14="http://schemas.microsoft.com/office/powerpoint/2010/main" val="254346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3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1763688" y="3356992"/>
            <a:ext cx="184731" cy="369332"/>
          </a:xfrm>
          <a:prstGeom prst="rect">
            <a:avLst/>
          </a:prstGeom>
          <a:noFill/>
        </p:spPr>
        <p:txBody>
          <a:bodyPr wrap="none" rtlCol="0">
            <a:spAutoFit/>
          </a:bodyPr>
          <a:lstStyle/>
          <a:p>
            <a:endParaRPr lang="en-GB" dirty="0"/>
          </a:p>
        </p:txBody>
      </p:sp>
      <p:sp>
        <p:nvSpPr>
          <p:cNvPr id="10" name="TextBox 9"/>
          <p:cNvSpPr txBox="1"/>
          <p:nvPr/>
        </p:nvSpPr>
        <p:spPr>
          <a:xfrm>
            <a:off x="1763688" y="3356992"/>
            <a:ext cx="184731" cy="369332"/>
          </a:xfrm>
          <a:prstGeom prst="rect">
            <a:avLst/>
          </a:prstGeom>
          <a:noFill/>
        </p:spPr>
        <p:txBody>
          <a:bodyPr wrap="none" rtlCol="0">
            <a:spAutoFit/>
          </a:bodyPr>
          <a:lstStyle/>
          <a:p>
            <a:endParaRPr lang="en-GB" dirty="0"/>
          </a:p>
        </p:txBody>
      </p:sp>
      <p:sp>
        <p:nvSpPr>
          <p:cNvPr id="9" name="TextBox 8"/>
          <p:cNvSpPr txBox="1"/>
          <p:nvPr/>
        </p:nvSpPr>
        <p:spPr>
          <a:xfrm>
            <a:off x="1763688" y="3356992"/>
            <a:ext cx="184731" cy="369332"/>
          </a:xfrm>
          <a:prstGeom prst="rect">
            <a:avLst/>
          </a:prstGeom>
          <a:noFill/>
        </p:spPr>
        <p:txBody>
          <a:bodyPr wrap="none" rtlCol="0">
            <a:spAutoFit/>
          </a:bodyPr>
          <a:lstStyle/>
          <a:p>
            <a:endParaRPr lang="en-GB" dirty="0"/>
          </a:p>
        </p:txBody>
      </p:sp>
      <p:sp>
        <p:nvSpPr>
          <p:cNvPr id="7" name="TextBox 6"/>
          <p:cNvSpPr txBox="1"/>
          <p:nvPr/>
        </p:nvSpPr>
        <p:spPr>
          <a:xfrm>
            <a:off x="1763688" y="3356992"/>
            <a:ext cx="184731" cy="369332"/>
          </a:xfrm>
          <a:prstGeom prst="rect">
            <a:avLst/>
          </a:prstGeom>
          <a:noFill/>
        </p:spPr>
        <p:txBody>
          <a:bodyPr wrap="none" rtlCol="0">
            <a:spAutoFit/>
          </a:bodyPr>
          <a:lstStyle/>
          <a:p>
            <a:endParaRPr lang="en-GB" dirty="0"/>
          </a:p>
        </p:txBody>
      </p:sp>
      <p:sp>
        <p:nvSpPr>
          <p:cNvPr id="2" name="Title 1"/>
          <p:cNvSpPr>
            <a:spLocks noGrp="1"/>
          </p:cNvSpPr>
          <p:nvPr>
            <p:ph type="title"/>
          </p:nvPr>
        </p:nvSpPr>
        <p:spPr>
          <a:xfrm>
            <a:off x="323528" y="188640"/>
            <a:ext cx="8153400" cy="990600"/>
          </a:xfrm>
        </p:spPr>
        <p:txBody>
          <a:bodyPr/>
          <a:lstStyle/>
          <a:p>
            <a:r>
              <a:rPr lang="en-GB" dirty="0"/>
              <a:t>Parental expectations of behaviour</a:t>
            </a:r>
          </a:p>
        </p:txBody>
      </p:sp>
      <p:sp>
        <p:nvSpPr>
          <p:cNvPr id="3" name="Content Placeholder 2"/>
          <p:cNvSpPr>
            <a:spLocks noGrp="1"/>
          </p:cNvSpPr>
          <p:nvPr>
            <p:ph sz="quarter" idx="1"/>
          </p:nvPr>
        </p:nvSpPr>
        <p:spPr>
          <a:xfrm>
            <a:off x="251520" y="1600200"/>
            <a:ext cx="8514528" cy="892696"/>
          </a:xfrm>
          <a:solidFill>
            <a:schemeClr val="accent2"/>
          </a:solidFill>
        </p:spPr>
        <p:txBody>
          <a:bodyPr>
            <a:normAutofit fontScale="92500" lnSpcReduction="10000"/>
          </a:bodyPr>
          <a:lstStyle/>
          <a:p>
            <a:pPr marL="0" indent="0" algn="ctr">
              <a:buNone/>
            </a:pPr>
            <a:r>
              <a:rPr lang="en-GB" dirty="0">
                <a:solidFill>
                  <a:schemeClr val="bg1"/>
                </a:solidFill>
              </a:rPr>
              <a:t>Many parents may have idealised or unrealistic expectations concerning their children’s behaviour because:</a:t>
            </a:r>
          </a:p>
          <a:p>
            <a:pPr marL="0" indent="0" algn="ctr">
              <a:buNone/>
            </a:pPr>
            <a:endParaRPr lang="en-GB" dirty="0"/>
          </a:p>
        </p:txBody>
      </p:sp>
      <p:graphicFrame>
        <p:nvGraphicFramePr>
          <p:cNvPr id="13" name="Diagram 12"/>
          <p:cNvGraphicFramePr/>
          <p:nvPr>
            <p:extLst>
              <p:ext uri="{D42A27DB-BD31-4B8C-83A1-F6EECF244321}">
                <p14:modId xmlns:p14="http://schemas.microsoft.com/office/powerpoint/2010/main" val="1617117077"/>
              </p:ext>
            </p:extLst>
          </p:nvPr>
        </p:nvGraphicFramePr>
        <p:xfrm>
          <a:off x="467544" y="2492896"/>
          <a:ext cx="3024336" cy="151042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16" name="Diagram 15"/>
          <p:cNvGraphicFramePr/>
          <p:nvPr>
            <p:extLst>
              <p:ext uri="{D42A27DB-BD31-4B8C-83A1-F6EECF244321}">
                <p14:modId xmlns:p14="http://schemas.microsoft.com/office/powerpoint/2010/main" val="3031973050"/>
              </p:ext>
            </p:extLst>
          </p:nvPr>
        </p:nvGraphicFramePr>
        <p:xfrm>
          <a:off x="5004048" y="2708920"/>
          <a:ext cx="5508104" cy="403244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20" name="Diagram 19"/>
          <p:cNvGraphicFramePr/>
          <p:nvPr>
            <p:extLst>
              <p:ext uri="{D42A27DB-BD31-4B8C-83A1-F6EECF244321}">
                <p14:modId xmlns:p14="http://schemas.microsoft.com/office/powerpoint/2010/main" val="3056038741"/>
              </p:ext>
            </p:extLst>
          </p:nvPr>
        </p:nvGraphicFramePr>
        <p:xfrm>
          <a:off x="220227" y="3933056"/>
          <a:ext cx="3456384" cy="2376264"/>
        </p:xfrm>
        <a:graphic>
          <a:graphicData uri="http://schemas.openxmlformats.org/drawingml/2006/diagram">
            <dgm:relIds xmlns:dgm="http://schemas.openxmlformats.org/drawingml/2006/diagram" xmlns:r="http://schemas.openxmlformats.org/officeDocument/2006/relationships" r:dm="rId14" r:lo="rId15" r:qs="rId16" r:cs="rId17"/>
          </a:graphicData>
        </a:graphic>
      </p:graphicFrame>
      <p:graphicFrame>
        <p:nvGraphicFramePr>
          <p:cNvPr id="19" name="Diagram 18"/>
          <p:cNvGraphicFramePr/>
          <p:nvPr>
            <p:extLst>
              <p:ext uri="{D42A27DB-BD31-4B8C-83A1-F6EECF244321}">
                <p14:modId xmlns:p14="http://schemas.microsoft.com/office/powerpoint/2010/main" val="3797494696"/>
              </p:ext>
            </p:extLst>
          </p:nvPr>
        </p:nvGraphicFramePr>
        <p:xfrm>
          <a:off x="3851920" y="3356992"/>
          <a:ext cx="3347864" cy="1975574"/>
        </p:xfrm>
        <a:graphic>
          <a:graphicData uri="http://schemas.openxmlformats.org/drawingml/2006/diagram">
            <dgm:relIds xmlns:dgm="http://schemas.openxmlformats.org/drawingml/2006/diagram" xmlns:r="http://schemas.openxmlformats.org/officeDocument/2006/relationships" r:dm="rId19" r:lo="rId20" r:qs="rId21" r:cs="rId22"/>
          </a:graphicData>
        </a:graphic>
      </p:graphicFrame>
      <p:pic>
        <p:nvPicPr>
          <p:cNvPr id="1026" name="Picture 2"/>
          <p:cNvPicPr>
            <a:picLocks noChangeAspect="1"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3923928" y="5301208"/>
            <a:ext cx="2943225" cy="136393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4">
            <a:hlinkClick r:id="" action="ppaction://media"/>
            <a:extLst>
              <a:ext uri="{FF2B5EF4-FFF2-40B4-BE49-F238E27FC236}">
                <a16:creationId xmlns:a16="http://schemas.microsoft.com/office/drawing/2014/main" id="{797154B6-136F-495E-818D-971B5738822E}"/>
              </a:ext>
            </a:extLst>
          </p:cNvPr>
          <p:cNvPicPr>
            <a:picLocks noChangeAspect="1"/>
          </p:cNvPicPr>
          <p:nvPr>
            <a:audioFile r:link="rId2"/>
            <p:extLst>
              <p:ext uri="{DAA4B4D4-6D71-4841-9C94-3DE7FCFB9230}">
                <p14:media xmlns:p14="http://schemas.microsoft.com/office/powerpoint/2010/main" r:embed="rId1"/>
              </p:ext>
            </p:extLst>
          </p:nvPr>
        </p:nvPicPr>
        <p:blipFill>
          <a:blip r:embed="rId25"/>
          <a:stretch>
            <a:fillRect/>
          </a:stretch>
        </p:blipFill>
        <p:spPr>
          <a:xfrm>
            <a:off x="8643810" y="1057002"/>
            <a:ext cx="244475" cy="244475"/>
          </a:xfrm>
          <a:prstGeom prst="rect">
            <a:avLst/>
          </a:prstGeom>
        </p:spPr>
      </p:pic>
    </p:spTree>
    <p:extLst>
      <p:ext uri="{BB962C8B-B14F-4D97-AF65-F5344CB8AC3E}">
        <p14:creationId xmlns:p14="http://schemas.microsoft.com/office/powerpoint/2010/main" val="236516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58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Other influences on children’s behaviour</a:t>
            </a:r>
          </a:p>
        </p:txBody>
      </p:sp>
      <p:sp>
        <p:nvSpPr>
          <p:cNvPr id="3" name="Content Placeholder 2"/>
          <p:cNvSpPr>
            <a:spLocks noGrp="1"/>
          </p:cNvSpPr>
          <p:nvPr>
            <p:ph sz="quarter" idx="1"/>
          </p:nvPr>
        </p:nvSpPr>
        <p:spPr>
          <a:xfrm>
            <a:off x="107504" y="1772816"/>
            <a:ext cx="4319392" cy="4752528"/>
          </a:xfrm>
          <a:solidFill>
            <a:schemeClr val="accent1">
              <a:lumMod val="20000"/>
              <a:lumOff val="80000"/>
            </a:schemeClr>
          </a:solidFill>
          <a:ln>
            <a:solidFill>
              <a:schemeClr val="accent1"/>
            </a:solidFill>
          </a:ln>
        </p:spPr>
        <p:txBody>
          <a:bodyPr>
            <a:normAutofit fontScale="92500" lnSpcReduction="10000"/>
          </a:bodyPr>
          <a:lstStyle/>
          <a:p>
            <a:r>
              <a:rPr lang="en-GB" dirty="0"/>
              <a:t>Competition – sports and merit/house points</a:t>
            </a:r>
          </a:p>
          <a:p>
            <a:r>
              <a:rPr lang="en-GB" dirty="0"/>
              <a:t>Assessed and compared to others</a:t>
            </a:r>
          </a:p>
          <a:p>
            <a:r>
              <a:rPr lang="en-GB" dirty="0"/>
              <a:t>Competition can be used to promote positive behaviour </a:t>
            </a:r>
          </a:p>
          <a:p>
            <a:pPr lvl="1"/>
            <a:r>
              <a:rPr lang="en-GB" dirty="0"/>
              <a:t>Winning merit/house points</a:t>
            </a:r>
          </a:p>
          <a:p>
            <a:pPr lvl="1"/>
            <a:r>
              <a:rPr lang="en-GB" dirty="0"/>
              <a:t>Sharing common interests – clubs, sports</a:t>
            </a:r>
          </a:p>
          <a:p>
            <a:pPr lvl="1"/>
            <a:r>
              <a:rPr lang="en-GB" dirty="0"/>
              <a:t>Belonging to clubs in local community</a:t>
            </a:r>
          </a:p>
          <a:p>
            <a:pPr lvl="1"/>
            <a:endParaRPr lang="en-GB" dirty="0"/>
          </a:p>
        </p:txBody>
      </p:sp>
      <p:sp>
        <p:nvSpPr>
          <p:cNvPr id="4" name="Content Placeholder 2"/>
          <p:cNvSpPr txBox="1">
            <a:spLocks/>
          </p:cNvSpPr>
          <p:nvPr/>
        </p:nvSpPr>
        <p:spPr>
          <a:xfrm>
            <a:off x="4722065" y="1772816"/>
            <a:ext cx="4319392" cy="4752528"/>
          </a:xfrm>
          <a:prstGeom prst="rect">
            <a:avLst/>
          </a:prstGeom>
          <a:solidFill>
            <a:schemeClr val="accent1">
              <a:lumMod val="20000"/>
              <a:lumOff val="80000"/>
            </a:schemeClr>
          </a:solidFill>
          <a:ln>
            <a:solidFill>
              <a:schemeClr val="accent1"/>
            </a:solidFill>
          </a:ln>
        </p:spPr>
        <p:txBody>
          <a:bodyPr vert="horz">
            <a:normAutofit fontScale="925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r>
              <a:rPr lang="en-GB" dirty="0"/>
              <a:t>Peer pressure may have a negative influence </a:t>
            </a:r>
          </a:p>
          <a:p>
            <a:pPr lvl="1"/>
            <a:r>
              <a:rPr lang="en-GB" dirty="0"/>
              <a:t>Persuaded to participate in dangerous activities</a:t>
            </a:r>
          </a:p>
          <a:p>
            <a:pPr lvl="1"/>
            <a:r>
              <a:rPr lang="en-GB" dirty="0"/>
              <a:t>Pressured into unacceptable behaviour (lying, stealing, bullying)</a:t>
            </a:r>
          </a:p>
          <a:p>
            <a:pPr lvl="1"/>
            <a:r>
              <a:rPr lang="en-GB" dirty="0"/>
              <a:t>Excluded from or threatened by a group unless they conform</a:t>
            </a:r>
          </a:p>
          <a:p>
            <a:pPr lvl="1"/>
            <a:r>
              <a:rPr lang="en-GB" dirty="0"/>
              <a:t>Encouraged to behave in ways they never would as an individual (mob rule)</a:t>
            </a:r>
          </a:p>
          <a:p>
            <a:pPr lvl="1"/>
            <a:endParaRPr lang="en-GB" dirty="0"/>
          </a:p>
        </p:txBody>
      </p:sp>
      <p:pic>
        <p:nvPicPr>
          <p:cNvPr id="5" name="Recorded Sound">
            <a:hlinkClick r:id="" action="ppaction://media"/>
            <a:extLst>
              <a:ext uri="{FF2B5EF4-FFF2-40B4-BE49-F238E27FC236}">
                <a16:creationId xmlns:a16="http://schemas.microsoft.com/office/drawing/2014/main" id="{39387190-29A2-4918-B640-C8BDB51E61B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59983" y="601662"/>
            <a:ext cx="244475" cy="244475"/>
          </a:xfrm>
          <a:prstGeom prst="rect">
            <a:avLst/>
          </a:prstGeom>
        </p:spPr>
      </p:pic>
    </p:spTree>
    <p:extLst>
      <p:ext uri="{BB962C8B-B14F-4D97-AF65-F5344CB8AC3E}">
        <p14:creationId xmlns:p14="http://schemas.microsoft.com/office/powerpoint/2010/main" val="409549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1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r>
              <a:rPr lang="en-GB" altLang="en-US"/>
              <a:t>TEACHERS SHOULD AIM TO:</a:t>
            </a:r>
            <a:endParaRPr lang="en-US" altLang="en-US"/>
          </a:p>
        </p:txBody>
      </p:sp>
      <p:sp>
        <p:nvSpPr>
          <p:cNvPr id="4099" name="Rectangle 3"/>
          <p:cNvSpPr>
            <a:spLocks noGrp="1" noChangeArrowheads="1"/>
          </p:cNvSpPr>
          <p:nvPr>
            <p:ph type="body" idx="1"/>
          </p:nvPr>
        </p:nvSpPr>
        <p:spPr>
          <a:xfrm>
            <a:off x="467544" y="1844824"/>
            <a:ext cx="5414144" cy="4567808"/>
          </a:xfrm>
          <a:solidFill>
            <a:schemeClr val="accent5">
              <a:lumMod val="60000"/>
              <a:lumOff val="40000"/>
            </a:schemeClr>
          </a:solidFill>
          <a:ln>
            <a:solidFill>
              <a:schemeClr val="bg1"/>
            </a:solidFill>
          </a:ln>
        </p:spPr>
        <p:txBody>
          <a:bodyPr>
            <a:normAutofit lnSpcReduction="10000"/>
          </a:bodyPr>
          <a:lstStyle/>
          <a:p>
            <a:pPr eaLnBrk="1" hangingPunct="1">
              <a:lnSpc>
                <a:spcPct val="90000"/>
              </a:lnSpc>
            </a:pPr>
            <a:r>
              <a:rPr lang="en-GB" altLang="en-US" sz="2800" dirty="0"/>
              <a:t>Create a positive and safe environment for learning</a:t>
            </a:r>
          </a:p>
          <a:p>
            <a:pPr eaLnBrk="1" hangingPunct="1">
              <a:lnSpc>
                <a:spcPct val="90000"/>
              </a:lnSpc>
            </a:pPr>
            <a:r>
              <a:rPr lang="en-GB" altLang="en-US" sz="2800" dirty="0"/>
              <a:t>Promote a culture based on achievement, care and support</a:t>
            </a:r>
          </a:p>
          <a:p>
            <a:pPr eaLnBrk="1" hangingPunct="1">
              <a:lnSpc>
                <a:spcPct val="90000"/>
              </a:lnSpc>
            </a:pPr>
            <a:r>
              <a:rPr lang="en-GB" altLang="en-US" sz="2800" dirty="0"/>
              <a:t>Enable students to work in an atmosphere of security, respect and trust</a:t>
            </a:r>
          </a:p>
          <a:p>
            <a:pPr eaLnBrk="1" hangingPunct="1">
              <a:lnSpc>
                <a:spcPct val="90000"/>
              </a:lnSpc>
            </a:pPr>
            <a:r>
              <a:rPr lang="en-GB" altLang="en-US" sz="2800" dirty="0"/>
              <a:t>Have an ordered, purposeful atmosphere in all learning contexts</a:t>
            </a:r>
          </a:p>
          <a:p>
            <a:pPr eaLnBrk="1" hangingPunct="1">
              <a:lnSpc>
                <a:spcPct val="90000"/>
              </a:lnSpc>
            </a:pPr>
            <a:r>
              <a:rPr lang="en-GB" altLang="en-US" sz="2800" dirty="0"/>
              <a:t>Encourage students to take responsibility for their actions</a:t>
            </a:r>
            <a:endParaRPr lang="en-US" altLang="en-US" sz="2800" dirty="0"/>
          </a:p>
        </p:txBody>
      </p:sp>
      <p:pic>
        <p:nvPicPr>
          <p:cNvPr id="2050"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8184" y="1844824"/>
            <a:ext cx="2619375" cy="1743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83" y="4581128"/>
            <a:ext cx="2695575" cy="16954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 name="Recorded Sound">
            <a:hlinkClick r:id="" action="ppaction://media"/>
            <a:extLst>
              <a:ext uri="{FF2B5EF4-FFF2-40B4-BE49-F238E27FC236}">
                <a16:creationId xmlns:a16="http://schemas.microsoft.com/office/drawing/2014/main" id="{874C05C7-718A-40A1-9133-1C5581BDDBA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028384" y="625946"/>
            <a:ext cx="244475" cy="244475"/>
          </a:xfrm>
          <a:prstGeom prst="rect">
            <a:avLst/>
          </a:prstGeom>
        </p:spPr>
      </p:pic>
    </p:spTree>
    <p:extLst>
      <p:ext uri="{BB962C8B-B14F-4D97-AF65-F5344CB8AC3E}">
        <p14:creationId xmlns:p14="http://schemas.microsoft.com/office/powerpoint/2010/main" val="2893324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25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9" name="Rectangle 13"/>
          <p:cNvSpPr>
            <a:spLocks noGrp="1" noChangeArrowheads="1"/>
          </p:cNvSpPr>
          <p:nvPr>
            <p:ph type="title"/>
          </p:nvPr>
        </p:nvSpPr>
        <p:spPr>
          <a:xfrm>
            <a:off x="458788" y="19472"/>
            <a:ext cx="8229600" cy="1143000"/>
          </a:xfrm>
        </p:spPr>
        <p:txBody>
          <a:bodyPr>
            <a:normAutofit fontScale="90000"/>
          </a:bodyPr>
          <a:lstStyle/>
          <a:p>
            <a:pPr eaLnBrk="1" hangingPunct="1"/>
            <a:r>
              <a:rPr lang="en-GB" altLang="en-US" sz="4000" dirty="0"/>
              <a:t>Behaviour management is key in achieving these aims</a:t>
            </a:r>
            <a:endParaRPr lang="en-US" altLang="en-US" sz="4000" dirty="0"/>
          </a:p>
        </p:txBody>
      </p:sp>
      <p:graphicFrame>
        <p:nvGraphicFramePr>
          <p:cNvPr id="2" name="Diagram 1"/>
          <p:cNvGraphicFramePr/>
          <p:nvPr>
            <p:extLst>
              <p:ext uri="{D42A27DB-BD31-4B8C-83A1-F6EECF244321}">
                <p14:modId xmlns:p14="http://schemas.microsoft.com/office/powerpoint/2010/main" val="1391465395"/>
              </p:ext>
            </p:extLst>
          </p:nvPr>
        </p:nvGraphicFramePr>
        <p:xfrm>
          <a:off x="395536" y="1484784"/>
          <a:ext cx="8292058" cy="53732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BAFAD5B3-6FB2-4208-9451-E6658AA4A971}"/>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532440" y="692696"/>
            <a:ext cx="244475" cy="244475"/>
          </a:xfrm>
          <a:prstGeom prst="rect">
            <a:avLst/>
          </a:prstGeom>
        </p:spPr>
      </p:pic>
    </p:spTree>
    <p:extLst>
      <p:ext uri="{BB962C8B-B14F-4D97-AF65-F5344CB8AC3E}">
        <p14:creationId xmlns:p14="http://schemas.microsoft.com/office/powerpoint/2010/main" val="3462539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04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281492" y="124824"/>
            <a:ext cx="6155977" cy="990600"/>
          </a:xfrm>
        </p:spPr>
        <p:txBody>
          <a:bodyPr>
            <a:normAutofit/>
          </a:bodyPr>
          <a:lstStyle/>
          <a:p>
            <a:pPr eaLnBrk="1" hangingPunct="1"/>
            <a:r>
              <a:rPr lang="en-GB" altLang="en-US" sz="3600" b="1" dirty="0"/>
              <a:t>In the Learning Environment</a:t>
            </a:r>
            <a:endParaRPr lang="en-US" altLang="en-US" sz="3600" b="1" dirty="0"/>
          </a:p>
        </p:txBody>
      </p:sp>
      <p:sp>
        <p:nvSpPr>
          <p:cNvPr id="5123" name="Rectangle 3"/>
          <p:cNvSpPr>
            <a:spLocks noGrp="1" noChangeArrowheads="1"/>
          </p:cNvSpPr>
          <p:nvPr>
            <p:ph type="body" idx="1"/>
          </p:nvPr>
        </p:nvSpPr>
        <p:spPr>
          <a:xfrm>
            <a:off x="4355976" y="1897060"/>
            <a:ext cx="3834172" cy="2035995"/>
          </a:xfrm>
          <a:solidFill>
            <a:schemeClr val="accent2">
              <a:lumMod val="60000"/>
              <a:lumOff val="40000"/>
            </a:schemeClr>
          </a:solidFill>
        </p:spPr>
        <p:txBody>
          <a:bodyPr>
            <a:normAutofit fontScale="85000" lnSpcReduction="20000"/>
          </a:bodyPr>
          <a:lstStyle/>
          <a:p>
            <a:r>
              <a:rPr lang="en-GB" altLang="en-US" sz="3200" dirty="0"/>
              <a:t>Establishing boundaries</a:t>
            </a:r>
          </a:p>
          <a:p>
            <a:r>
              <a:rPr lang="en-GB" altLang="en-US" sz="3200" dirty="0"/>
              <a:t>Non-negotiable minimum standards (ground rules)</a:t>
            </a:r>
          </a:p>
          <a:p>
            <a:r>
              <a:rPr lang="en-GB" altLang="en-US" sz="3200" dirty="0"/>
              <a:t>Stepped procedures</a:t>
            </a:r>
          </a:p>
        </p:txBody>
      </p:sp>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28184" y="4651658"/>
            <a:ext cx="2483768" cy="19972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5" name="Picture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512" y="5217208"/>
            <a:ext cx="2267744" cy="143166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7" name="Diagram 6"/>
          <p:cNvGraphicFramePr/>
          <p:nvPr>
            <p:extLst>
              <p:ext uri="{D42A27DB-BD31-4B8C-83A1-F6EECF244321}">
                <p14:modId xmlns:p14="http://schemas.microsoft.com/office/powerpoint/2010/main" val="382391998"/>
              </p:ext>
            </p:extLst>
          </p:nvPr>
        </p:nvGraphicFramePr>
        <p:xfrm>
          <a:off x="-1316292" y="1663236"/>
          <a:ext cx="8585448" cy="500612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Recorded Sound">
            <a:hlinkClick r:id="" action="ppaction://media"/>
            <a:extLst>
              <a:ext uri="{FF2B5EF4-FFF2-40B4-BE49-F238E27FC236}">
                <a16:creationId xmlns:a16="http://schemas.microsoft.com/office/drawing/2014/main" id="{10F06ADB-2283-4018-9DC0-3F8356E59C82}"/>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8316416" y="548680"/>
            <a:ext cx="244475" cy="244475"/>
          </a:xfrm>
          <a:prstGeom prst="rect">
            <a:avLst/>
          </a:prstGeom>
        </p:spPr>
      </p:pic>
    </p:spTree>
    <p:extLst>
      <p:ext uri="{BB962C8B-B14F-4D97-AF65-F5344CB8AC3E}">
        <p14:creationId xmlns:p14="http://schemas.microsoft.com/office/powerpoint/2010/main" val="4080785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48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altLang="en-US" sz="4000" b="1"/>
              <a:t>The School’s System</a:t>
            </a:r>
            <a:br>
              <a:rPr lang="en-GB" altLang="en-US" sz="4000" b="1"/>
            </a:br>
            <a:endParaRPr lang="en-US" altLang="en-US" sz="4000" b="1"/>
          </a:p>
        </p:txBody>
      </p:sp>
      <p:graphicFrame>
        <p:nvGraphicFramePr>
          <p:cNvPr id="3" name="Diagram 2"/>
          <p:cNvGraphicFramePr/>
          <p:nvPr>
            <p:extLst>
              <p:ext uri="{D42A27DB-BD31-4B8C-83A1-F6EECF244321}">
                <p14:modId xmlns:p14="http://schemas.microsoft.com/office/powerpoint/2010/main" val="3110482393"/>
              </p:ext>
            </p:extLst>
          </p:nvPr>
        </p:nvGraphicFramePr>
        <p:xfrm>
          <a:off x="323528" y="1568811"/>
          <a:ext cx="4680520" cy="453650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2" name="Rectangle 1"/>
          <p:cNvSpPr/>
          <p:nvPr/>
        </p:nvSpPr>
        <p:spPr>
          <a:xfrm>
            <a:off x="2044265" y="6309320"/>
            <a:ext cx="5034006" cy="461665"/>
          </a:xfrm>
          <a:prstGeom prst="rect">
            <a:avLst/>
          </a:prstGeom>
        </p:spPr>
        <p:txBody>
          <a:bodyPr wrap="none">
            <a:spAutoFit/>
          </a:bodyPr>
          <a:lstStyle/>
          <a:p>
            <a:pPr algn="ctr"/>
            <a:r>
              <a:rPr lang="en-GB" altLang="en-US" sz="2400" b="1" dirty="0"/>
              <a:t>MOST IMPORTANTLY BE CONSISTENT</a:t>
            </a:r>
          </a:p>
        </p:txBody>
      </p:sp>
      <p:graphicFrame>
        <p:nvGraphicFramePr>
          <p:cNvPr id="5" name="Diagram 4"/>
          <p:cNvGraphicFramePr/>
          <p:nvPr>
            <p:extLst>
              <p:ext uri="{D42A27DB-BD31-4B8C-83A1-F6EECF244321}">
                <p14:modId xmlns:p14="http://schemas.microsoft.com/office/powerpoint/2010/main" val="3916972165"/>
              </p:ext>
            </p:extLst>
          </p:nvPr>
        </p:nvGraphicFramePr>
        <p:xfrm>
          <a:off x="5220072" y="1700808"/>
          <a:ext cx="3544888" cy="449580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074" name="Picture 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6660232" y="116632"/>
            <a:ext cx="2282577" cy="10801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Recorded Sound">
            <a:hlinkClick r:id="" action="ppaction://media"/>
            <a:extLst>
              <a:ext uri="{FF2B5EF4-FFF2-40B4-BE49-F238E27FC236}">
                <a16:creationId xmlns:a16="http://schemas.microsoft.com/office/drawing/2014/main" id="{15D67C0E-819C-47EA-8F66-B92ACF2587A8}"/>
              </a:ext>
            </a:extLst>
          </p:cNvPr>
          <p:cNvPicPr>
            <a:picLocks noChangeAspect="1"/>
          </p:cNvPicPr>
          <p:nvPr>
            <a:audioFile r:link="rId2"/>
            <p:extLst>
              <p:ext uri="{DAA4B4D4-6D71-4841-9C94-3DE7FCFB9230}">
                <p14:media xmlns:p14="http://schemas.microsoft.com/office/powerpoint/2010/main" r:embed="rId1"/>
              </p:ext>
            </p:extLst>
          </p:nvPr>
        </p:nvPicPr>
        <p:blipFill>
          <a:blip r:embed="rId16"/>
          <a:stretch>
            <a:fillRect/>
          </a:stretch>
        </p:blipFill>
        <p:spPr>
          <a:xfrm>
            <a:off x="6084168" y="228600"/>
            <a:ext cx="244475" cy="244475"/>
          </a:xfrm>
          <a:prstGeom prst="rect">
            <a:avLst/>
          </a:prstGeom>
        </p:spPr>
      </p:pic>
    </p:spTree>
    <p:extLst>
      <p:ext uri="{BB962C8B-B14F-4D97-AF65-F5344CB8AC3E}">
        <p14:creationId xmlns:p14="http://schemas.microsoft.com/office/powerpoint/2010/main" val="2366773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126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Positive </a:t>
            </a:r>
            <a:r>
              <a:rPr lang="en-GB" dirty="0"/>
              <a:t>behaviour</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1407276497"/>
              </p:ext>
            </p:extLst>
          </p:nvPr>
        </p:nvGraphicFramePr>
        <p:xfrm>
          <a:off x="395536" y="1772816"/>
          <a:ext cx="4175376" cy="489654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6" name="Diagram 5"/>
          <p:cNvGraphicFramePr/>
          <p:nvPr>
            <p:extLst>
              <p:ext uri="{D42A27DB-BD31-4B8C-83A1-F6EECF244321}">
                <p14:modId xmlns:p14="http://schemas.microsoft.com/office/powerpoint/2010/main" val="2884972286"/>
              </p:ext>
            </p:extLst>
          </p:nvPr>
        </p:nvGraphicFramePr>
        <p:xfrm>
          <a:off x="4698694" y="1772816"/>
          <a:ext cx="4121778" cy="4896544"/>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10">
            <a:hlinkClick r:id="" action="ppaction://media"/>
            <a:extLst>
              <a:ext uri="{FF2B5EF4-FFF2-40B4-BE49-F238E27FC236}">
                <a16:creationId xmlns:a16="http://schemas.microsoft.com/office/drawing/2014/main" id="{A0C38A09-34C4-40D2-80D9-981C3D666A0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884368" y="404664"/>
            <a:ext cx="482278" cy="482278"/>
          </a:xfrm>
          <a:prstGeom prst="rect">
            <a:avLst/>
          </a:prstGeom>
        </p:spPr>
      </p:pic>
    </p:spTree>
    <p:extLst>
      <p:ext uri="{BB962C8B-B14F-4D97-AF65-F5344CB8AC3E}">
        <p14:creationId xmlns:p14="http://schemas.microsoft.com/office/powerpoint/2010/main" val="1912607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1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of positive behaviour </a:t>
            </a:r>
          </a:p>
        </p:txBody>
      </p:sp>
      <p:graphicFrame>
        <p:nvGraphicFramePr>
          <p:cNvPr id="5" name="Content Placeholder 4"/>
          <p:cNvGraphicFramePr>
            <a:graphicFrameLocks noGrp="1"/>
          </p:cNvGraphicFramePr>
          <p:nvPr>
            <p:ph sz="quarter" idx="1"/>
            <p:extLst>
              <p:ext uri="{D42A27DB-BD31-4B8C-83A1-F6EECF244321}">
                <p14:modId xmlns:p14="http://schemas.microsoft.com/office/powerpoint/2010/main" val="399569990"/>
              </p:ext>
            </p:extLst>
          </p:nvPr>
        </p:nvGraphicFramePr>
        <p:xfrm>
          <a:off x="179512" y="1600200"/>
          <a:ext cx="8964488" cy="514116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itle 1"/>
          <p:cNvSpPr txBox="1">
            <a:spLocks/>
          </p:cNvSpPr>
          <p:nvPr/>
        </p:nvSpPr>
        <p:spPr>
          <a:xfrm>
            <a:off x="611560" y="188640"/>
            <a:ext cx="8153400" cy="990600"/>
          </a:xfrm>
          <a:prstGeom prst="rect">
            <a:avLst/>
          </a:prstGeom>
        </p:spPr>
        <p:txBody>
          <a:bodyPr vert="horz" anchor="ctr">
            <a:normAutofit/>
          </a:bodyPr>
          <a:lstStyle>
            <a:lvl1pPr algn="l" rtl="0" eaLnBrk="1" latinLnBrk="0" hangingPunct="1">
              <a:spcBef>
                <a:spcPct val="0"/>
              </a:spcBef>
              <a:buNone/>
              <a:defRPr kumimoji="0" sz="4400" kern="1200">
                <a:solidFill>
                  <a:schemeClr val="tx2"/>
                </a:solidFill>
                <a:latin typeface="+mj-lt"/>
                <a:ea typeface="+mj-ea"/>
                <a:cs typeface="+mj-cs"/>
              </a:defRPr>
            </a:lvl1pPr>
          </a:lstStyle>
          <a:p>
            <a:endParaRPr lang="en-GB"/>
          </a:p>
        </p:txBody>
      </p:sp>
      <p:pic>
        <p:nvPicPr>
          <p:cNvPr id="3" name="Recorded Sound">
            <a:hlinkClick r:id="" action="ppaction://media"/>
            <a:extLst>
              <a:ext uri="{FF2B5EF4-FFF2-40B4-BE49-F238E27FC236}">
                <a16:creationId xmlns:a16="http://schemas.microsoft.com/office/drawing/2014/main" id="{AA7814C5-3E0B-44CF-9DFA-3E6230EC920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286877" y="439465"/>
            <a:ext cx="244475" cy="244475"/>
          </a:xfrm>
          <a:prstGeom prst="rect">
            <a:avLst/>
          </a:prstGeom>
        </p:spPr>
      </p:pic>
    </p:spTree>
    <p:extLst>
      <p:ext uri="{BB962C8B-B14F-4D97-AF65-F5344CB8AC3E}">
        <p14:creationId xmlns:p14="http://schemas.microsoft.com/office/powerpoint/2010/main" val="1388077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60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Diagram 8"/>
          <p:cNvGraphicFramePr/>
          <p:nvPr>
            <p:extLst>
              <p:ext uri="{D42A27DB-BD31-4B8C-83A1-F6EECF244321}">
                <p14:modId xmlns:p14="http://schemas.microsoft.com/office/powerpoint/2010/main" val="1535957701"/>
              </p:ext>
            </p:extLst>
          </p:nvPr>
        </p:nvGraphicFramePr>
        <p:xfrm>
          <a:off x="-16726" y="3588408"/>
          <a:ext cx="9145016" cy="32833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2" name="Title 1"/>
          <p:cNvSpPr>
            <a:spLocks noGrp="1"/>
          </p:cNvSpPr>
          <p:nvPr>
            <p:ph type="title"/>
          </p:nvPr>
        </p:nvSpPr>
        <p:spPr>
          <a:xfrm>
            <a:off x="827584" y="-99392"/>
            <a:ext cx="8153400" cy="990600"/>
          </a:xfrm>
        </p:spPr>
        <p:txBody>
          <a:bodyPr>
            <a:normAutofit/>
          </a:bodyPr>
          <a:lstStyle/>
          <a:p>
            <a:r>
              <a:rPr lang="en-GB" sz="3200" dirty="0"/>
              <a:t>Disruptive/challenging behaviour in schools</a:t>
            </a: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294339844"/>
              </p:ext>
            </p:extLst>
          </p:nvPr>
        </p:nvGraphicFramePr>
        <p:xfrm>
          <a:off x="0" y="620688"/>
          <a:ext cx="9144000" cy="295232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CBA4B481-0763-41B3-ACCD-7358CE5D4E18}"/>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316416" y="483058"/>
            <a:ext cx="244475" cy="244475"/>
          </a:xfrm>
          <a:prstGeom prst="rect">
            <a:avLst/>
          </a:prstGeom>
        </p:spPr>
      </p:pic>
    </p:spTree>
    <p:extLst>
      <p:ext uri="{BB962C8B-B14F-4D97-AF65-F5344CB8AC3E}">
        <p14:creationId xmlns:p14="http://schemas.microsoft.com/office/powerpoint/2010/main" val="9031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017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1"/>
          </p:nvPr>
        </p:nvSpPr>
        <p:spPr>
          <a:xfrm>
            <a:off x="467544" y="2924944"/>
            <a:ext cx="7123113" cy="3600400"/>
          </a:xfrm>
        </p:spPr>
        <p:txBody>
          <a:bodyPr>
            <a:normAutofit fontScale="92500" lnSpcReduction="10000"/>
          </a:bodyPr>
          <a:lstStyle/>
          <a:p>
            <a:r>
              <a:rPr lang="en-GB" dirty="0"/>
              <a:t>Good behaviour game</a:t>
            </a:r>
          </a:p>
          <a:p>
            <a:r>
              <a:rPr lang="en-GB" dirty="0"/>
              <a:t>Behaviour modification</a:t>
            </a:r>
          </a:p>
          <a:p>
            <a:r>
              <a:rPr lang="en-GB" dirty="0"/>
              <a:t>ABA (applied behaviour analysis)</a:t>
            </a:r>
          </a:p>
          <a:p>
            <a:r>
              <a:rPr lang="en-GB" dirty="0"/>
              <a:t>ABC (antecedent, behaviour, consequence)</a:t>
            </a:r>
          </a:p>
          <a:p>
            <a:r>
              <a:rPr lang="en-GB" dirty="0"/>
              <a:t>Behavioural Contract</a:t>
            </a:r>
          </a:p>
          <a:p>
            <a:r>
              <a:rPr lang="en-GB" dirty="0"/>
              <a:t>Shaping Behaviour</a:t>
            </a:r>
          </a:p>
          <a:p>
            <a:r>
              <a:rPr lang="en-GB" dirty="0"/>
              <a:t>Social Stories</a:t>
            </a:r>
          </a:p>
          <a:p>
            <a:r>
              <a:rPr lang="en-GB" dirty="0"/>
              <a:t>Incredible Years</a:t>
            </a:r>
          </a:p>
          <a:p>
            <a:endParaRPr lang="en-GB" dirty="0"/>
          </a:p>
        </p:txBody>
      </p:sp>
      <p:sp>
        <p:nvSpPr>
          <p:cNvPr id="3" name="Title 2"/>
          <p:cNvSpPr>
            <a:spLocks noGrp="1"/>
          </p:cNvSpPr>
          <p:nvPr>
            <p:ph type="title"/>
          </p:nvPr>
        </p:nvSpPr>
        <p:spPr>
          <a:xfrm>
            <a:off x="1403648" y="1844824"/>
            <a:ext cx="7620000" cy="990600"/>
          </a:xfrm>
        </p:spPr>
        <p:txBody>
          <a:bodyPr>
            <a:normAutofit fontScale="90000"/>
          </a:bodyPr>
          <a:lstStyle/>
          <a:p>
            <a:r>
              <a:rPr lang="en-GB" dirty="0"/>
              <a:t>Behavioural interventions </a:t>
            </a:r>
            <a:br>
              <a:rPr lang="en-GB" dirty="0"/>
            </a:br>
            <a:endParaRPr lang="en-GB" dirty="0"/>
          </a:p>
        </p:txBody>
      </p:sp>
      <p:pic>
        <p:nvPicPr>
          <p:cNvPr id="4098"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60232" y="4653136"/>
            <a:ext cx="2294578" cy="1790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 name="Recorded Sound">
            <a:hlinkClick r:id="" action="ppaction://media"/>
            <a:extLst>
              <a:ext uri="{FF2B5EF4-FFF2-40B4-BE49-F238E27FC236}">
                <a16:creationId xmlns:a16="http://schemas.microsoft.com/office/drawing/2014/main" id="{FC51DF9F-C1E8-4F3E-8FDA-CCFD4561E81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00392" y="560748"/>
            <a:ext cx="244475" cy="244475"/>
          </a:xfrm>
          <a:prstGeom prst="rect">
            <a:avLst/>
          </a:prstGeom>
        </p:spPr>
      </p:pic>
    </p:spTree>
    <p:extLst>
      <p:ext uri="{BB962C8B-B14F-4D97-AF65-F5344CB8AC3E}">
        <p14:creationId xmlns:p14="http://schemas.microsoft.com/office/powerpoint/2010/main" val="2960774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065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eaLnBrk="1" hangingPunct="1">
              <a:defRPr/>
            </a:pPr>
            <a:r>
              <a:rPr lang="en-GB" sz="4500" dirty="0">
                <a:latin typeface="Comic Sans MS" pitchFamily="66" charset="0"/>
              </a:rPr>
              <a:t>Goals of the Good Behaviour Game</a:t>
            </a:r>
          </a:p>
        </p:txBody>
      </p:sp>
      <p:graphicFrame>
        <p:nvGraphicFramePr>
          <p:cNvPr id="3" name="Content Placeholder 2"/>
          <p:cNvGraphicFramePr>
            <a:graphicFrameLocks noGrp="1"/>
          </p:cNvGraphicFramePr>
          <p:nvPr>
            <p:ph sz="half" idx="1"/>
            <p:extLst>
              <p:ext uri="{D42A27DB-BD31-4B8C-83A1-F6EECF244321}">
                <p14:modId xmlns:p14="http://schemas.microsoft.com/office/powerpoint/2010/main" val="3467758180"/>
              </p:ext>
            </p:extLst>
          </p:nvPr>
        </p:nvGraphicFramePr>
        <p:xfrm>
          <a:off x="395536" y="2276872"/>
          <a:ext cx="4127500" cy="38524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26628" name="Content Placeholder 5" descr="time_off_for_bad_behavior_232365.jpg"/>
          <p:cNvPicPr>
            <a:picLocks noGrp="1" noChangeAspect="1"/>
          </p:cNvPicPr>
          <p:nvPr>
            <p:ph sz="half" idx="2"/>
          </p:nvPr>
        </p:nvPicPr>
        <p:blipFill>
          <a:blip r:embed="rId10">
            <a:extLst>
              <a:ext uri="{28A0092B-C50C-407E-A947-70E740481C1C}">
                <a14:useLocalDpi xmlns:a14="http://schemas.microsoft.com/office/drawing/2010/main" val="0"/>
              </a:ext>
            </a:extLst>
          </a:blip>
          <a:srcRect/>
          <a:stretch>
            <a:fillRect/>
          </a:stretch>
        </p:blipFill>
        <p:spPr>
          <a:xfrm>
            <a:off x="4800600" y="2695575"/>
            <a:ext cx="3398838" cy="3446463"/>
          </a:xfrm>
          <a:noFill/>
        </p:spPr>
      </p:pic>
      <p:sp>
        <p:nvSpPr>
          <p:cNvPr id="26629" name="TextBox 4"/>
          <p:cNvSpPr txBox="1">
            <a:spLocks noChangeArrowheads="1"/>
          </p:cNvSpPr>
          <p:nvPr/>
        </p:nvSpPr>
        <p:spPr bwMode="auto">
          <a:xfrm>
            <a:off x="4800600" y="5060950"/>
            <a:ext cx="3314700" cy="1200150"/>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endParaRPr lang="en-GB" altLang="en-US">
              <a:solidFill>
                <a:prstClr val="black"/>
              </a:solidFill>
            </a:endParaRPr>
          </a:p>
          <a:p>
            <a:pPr eaLnBrk="1" fontAlgn="base" hangingPunct="1">
              <a:spcBef>
                <a:spcPct val="0"/>
              </a:spcBef>
              <a:spcAft>
                <a:spcPct val="0"/>
              </a:spcAft>
            </a:pPr>
            <a:endParaRPr lang="en-GB" altLang="en-US">
              <a:solidFill>
                <a:prstClr val="black"/>
              </a:solidFill>
            </a:endParaRPr>
          </a:p>
          <a:p>
            <a:pPr eaLnBrk="1" fontAlgn="base" hangingPunct="1">
              <a:spcBef>
                <a:spcPct val="0"/>
              </a:spcBef>
              <a:spcAft>
                <a:spcPct val="0"/>
              </a:spcAft>
            </a:pPr>
            <a:endParaRPr lang="en-GB" altLang="en-US">
              <a:solidFill>
                <a:prstClr val="black"/>
              </a:solidFill>
            </a:endParaRPr>
          </a:p>
          <a:p>
            <a:pPr eaLnBrk="1" fontAlgn="base" hangingPunct="1">
              <a:spcBef>
                <a:spcPct val="0"/>
              </a:spcBef>
              <a:spcAft>
                <a:spcPct val="0"/>
              </a:spcAft>
            </a:pPr>
            <a:endParaRPr lang="en-GB" altLang="en-US">
              <a:solidFill>
                <a:prstClr val="black"/>
              </a:solidFill>
            </a:endParaRPr>
          </a:p>
        </p:txBody>
      </p:sp>
      <p:sp>
        <p:nvSpPr>
          <p:cNvPr id="26630" name="TextBox 2"/>
          <p:cNvSpPr txBox="1">
            <a:spLocks noChangeArrowheads="1"/>
          </p:cNvSpPr>
          <p:nvPr/>
        </p:nvSpPr>
        <p:spPr bwMode="auto">
          <a:xfrm>
            <a:off x="4743450" y="5051425"/>
            <a:ext cx="34290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r>
              <a:rPr lang="en-GB" altLang="en-US" sz="1600">
                <a:solidFill>
                  <a:srgbClr val="002060"/>
                </a:solidFill>
              </a:rPr>
              <a:t>“The Headteacher suspended me – School is the only place in the world where you can get time off for </a:t>
            </a:r>
            <a:r>
              <a:rPr lang="en-GB" altLang="en-US" sz="1600" b="1" i="1">
                <a:solidFill>
                  <a:srgbClr val="002060"/>
                </a:solidFill>
              </a:rPr>
              <a:t>bad behaviour</a:t>
            </a:r>
            <a:r>
              <a:rPr lang="en-GB" altLang="en-US" sz="1600">
                <a:solidFill>
                  <a:srgbClr val="002060"/>
                </a:solidFill>
              </a:rPr>
              <a:t>.”</a:t>
            </a:r>
          </a:p>
        </p:txBody>
      </p:sp>
      <p:pic>
        <p:nvPicPr>
          <p:cNvPr id="4" name="Recorded Sound">
            <a:hlinkClick r:id="" action="ppaction://media"/>
            <a:extLst>
              <a:ext uri="{FF2B5EF4-FFF2-40B4-BE49-F238E27FC236}">
                <a16:creationId xmlns:a16="http://schemas.microsoft.com/office/drawing/2014/main" id="{B4553283-3049-4327-AFE3-B03E5048AF58}"/>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7899400" y="593724"/>
            <a:ext cx="244475" cy="244475"/>
          </a:xfrm>
          <a:prstGeom prst="rect">
            <a:avLst/>
          </a:prstGeom>
        </p:spPr>
      </p:pic>
    </p:spTree>
    <p:extLst>
      <p:ext uri="{BB962C8B-B14F-4D97-AF65-F5344CB8AC3E}">
        <p14:creationId xmlns:p14="http://schemas.microsoft.com/office/powerpoint/2010/main" val="2920155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69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558666" y="-171400"/>
            <a:ext cx="7776000" cy="1224136"/>
          </a:xfrm>
        </p:spPr>
        <p:txBody>
          <a:bodyPr rtlCol="0">
            <a:normAutofit/>
            <a:scene3d>
              <a:camera prst="orthographicFront"/>
              <a:lightRig rig="soft" dir="t"/>
            </a:scene3d>
          </a:bodyPr>
          <a:lstStyle/>
          <a:p>
            <a:pPr fontAlgn="auto">
              <a:spcAft>
                <a:spcPts val="0"/>
              </a:spcAft>
              <a:defRPr/>
            </a:pPr>
            <a:r>
              <a:rPr lang="en-US" altLang="zh-TW" sz="3200" dirty="0">
                <a:solidFill>
                  <a:schemeClr val="accent4"/>
                </a:solidFill>
                <a:ea typeface="+mj-ea"/>
              </a:rPr>
              <a:t>Good </a:t>
            </a:r>
            <a:r>
              <a:rPr lang="en-US" altLang="zh-TW" sz="3200" dirty="0" err="1">
                <a:solidFill>
                  <a:schemeClr val="accent4"/>
                </a:solidFill>
                <a:ea typeface="+mj-ea"/>
              </a:rPr>
              <a:t>Behaviour</a:t>
            </a:r>
            <a:r>
              <a:rPr lang="en-US" altLang="zh-TW" sz="3200" dirty="0">
                <a:solidFill>
                  <a:schemeClr val="accent4"/>
                </a:solidFill>
                <a:ea typeface="+mj-ea"/>
              </a:rPr>
              <a:t> Game: History</a:t>
            </a:r>
            <a:endParaRPr lang="zh-TW" sz="3200" dirty="0">
              <a:solidFill>
                <a:schemeClr val="accent4"/>
              </a:solidFill>
              <a:ea typeface="+mj-ea"/>
            </a:endParaRPr>
          </a:p>
        </p:txBody>
      </p:sp>
      <p:graphicFrame>
        <p:nvGraphicFramePr>
          <p:cNvPr id="3" name="Content Placeholder 2"/>
          <p:cNvGraphicFramePr>
            <a:graphicFrameLocks noGrp="1"/>
          </p:cNvGraphicFramePr>
          <p:nvPr>
            <p:ph idx="1"/>
            <p:extLst>
              <p:ext uri="{D42A27DB-BD31-4B8C-83A1-F6EECF244321}">
                <p14:modId xmlns:p14="http://schemas.microsoft.com/office/powerpoint/2010/main" val="1682458761"/>
              </p:ext>
            </p:extLst>
          </p:nvPr>
        </p:nvGraphicFramePr>
        <p:xfrm>
          <a:off x="323528" y="1340768"/>
          <a:ext cx="8496944" cy="504056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p:cNvSpPr/>
          <p:nvPr/>
        </p:nvSpPr>
        <p:spPr>
          <a:xfrm>
            <a:off x="6732240" y="6488668"/>
            <a:ext cx="1602426" cy="369332"/>
          </a:xfrm>
          <a:prstGeom prst="rect">
            <a:avLst/>
          </a:prstGeom>
        </p:spPr>
        <p:txBody>
          <a:bodyPr wrap="none">
            <a:spAutoFit/>
          </a:bodyPr>
          <a:lstStyle/>
          <a:p>
            <a:pPr lvl="0"/>
            <a:r>
              <a:rPr lang="en-US" dirty="0"/>
              <a:t>(Embry, 2002). </a:t>
            </a:r>
            <a:endParaRPr lang="en-GB" dirty="0"/>
          </a:p>
        </p:txBody>
      </p:sp>
      <p:pic>
        <p:nvPicPr>
          <p:cNvPr id="6" name="Recorded Sound">
            <a:hlinkClick r:id="" action="ppaction://media"/>
            <a:extLst>
              <a:ext uri="{FF2B5EF4-FFF2-40B4-BE49-F238E27FC236}">
                <a16:creationId xmlns:a16="http://schemas.microsoft.com/office/drawing/2014/main" id="{1E7645CA-D710-4EC0-A42D-B079AFE9830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7812360" y="116632"/>
            <a:ext cx="244475" cy="244475"/>
          </a:xfrm>
          <a:prstGeom prst="rect">
            <a:avLst/>
          </a:prstGeom>
        </p:spPr>
      </p:pic>
    </p:spTree>
    <p:extLst>
      <p:ext uri="{BB962C8B-B14F-4D97-AF65-F5344CB8AC3E}">
        <p14:creationId xmlns:p14="http://schemas.microsoft.com/office/powerpoint/2010/main" val="2061412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25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995271-9F7F-47C6-BCD0-B142D56E7396}"/>
              </a:ext>
            </a:extLst>
          </p:cNvPr>
          <p:cNvSpPr>
            <a:spLocks noGrp="1"/>
          </p:cNvSpPr>
          <p:nvPr>
            <p:ph type="title"/>
          </p:nvPr>
        </p:nvSpPr>
        <p:spPr/>
        <p:txBody>
          <a:bodyPr>
            <a:normAutofit fontScale="90000"/>
          </a:bodyPr>
          <a:lstStyle/>
          <a:p>
            <a:r>
              <a:rPr lang="en-GB" dirty="0"/>
              <a:t>Steps in implementing this intervention</a:t>
            </a:r>
          </a:p>
        </p:txBody>
      </p:sp>
      <p:sp>
        <p:nvSpPr>
          <p:cNvPr id="3" name="Content Placeholder 2">
            <a:extLst>
              <a:ext uri="{FF2B5EF4-FFF2-40B4-BE49-F238E27FC236}">
                <a16:creationId xmlns:a16="http://schemas.microsoft.com/office/drawing/2014/main" id="{65DF3C8C-3B0F-4764-8FE3-907848684A50}"/>
              </a:ext>
            </a:extLst>
          </p:cNvPr>
          <p:cNvSpPr>
            <a:spLocks noGrp="1"/>
          </p:cNvSpPr>
          <p:nvPr>
            <p:ph sz="quarter" idx="1"/>
          </p:nvPr>
        </p:nvSpPr>
        <p:spPr>
          <a:xfrm>
            <a:off x="612648" y="1600200"/>
            <a:ext cx="8153400" cy="5029200"/>
          </a:xfrm>
        </p:spPr>
        <p:txBody>
          <a:bodyPr/>
          <a:lstStyle/>
          <a:p>
            <a:r>
              <a:rPr lang="en-GB" b="1" dirty="0">
                <a:solidFill>
                  <a:srgbClr val="333333"/>
                </a:solidFill>
                <a:latin typeface="Arial" panose="020B0604020202020204" pitchFamily="34" charset="0"/>
              </a:rPr>
              <a:t>Step 1: Decide when to schedule the Game.</a:t>
            </a:r>
          </a:p>
          <a:p>
            <a:r>
              <a:rPr lang="en-GB" b="1" dirty="0">
                <a:solidFill>
                  <a:srgbClr val="333333"/>
                </a:solidFill>
                <a:latin typeface="Arial" panose="020B0604020202020204" pitchFamily="34" charset="0"/>
              </a:rPr>
              <a:t>Step 2: Clearly define the negative </a:t>
            </a:r>
            <a:r>
              <a:rPr lang="en-GB" b="1" dirty="0" err="1">
                <a:solidFill>
                  <a:srgbClr val="333333"/>
                </a:solidFill>
                <a:latin typeface="Arial" panose="020B0604020202020204" pitchFamily="34" charset="0"/>
              </a:rPr>
              <a:t>behaviors</a:t>
            </a:r>
            <a:r>
              <a:rPr lang="en-GB" b="1" dirty="0">
                <a:solidFill>
                  <a:srgbClr val="333333"/>
                </a:solidFill>
                <a:latin typeface="Arial" panose="020B0604020202020204" pitchFamily="34" charset="0"/>
              </a:rPr>
              <a:t> that will be scored during the Game. </a:t>
            </a:r>
          </a:p>
          <a:p>
            <a:r>
              <a:rPr lang="en-GB" b="1" dirty="0">
                <a:solidFill>
                  <a:srgbClr val="333333"/>
                </a:solidFill>
                <a:latin typeface="Arial" panose="020B0604020202020204" pitchFamily="34" charset="0"/>
              </a:rPr>
              <a:t>Step 3: Decide upon suitable daily and (perhaps) weekly rewards for teams winning the Game.</a:t>
            </a:r>
          </a:p>
          <a:p>
            <a:r>
              <a:rPr lang="en-GB" b="1" dirty="0">
                <a:solidFill>
                  <a:srgbClr val="333333"/>
                </a:solidFill>
                <a:latin typeface="Arial" panose="020B0604020202020204" pitchFamily="34" charset="0"/>
              </a:rPr>
              <a:t>Step 4: Introduce the Game to the class</a:t>
            </a:r>
          </a:p>
          <a:p>
            <a:r>
              <a:rPr lang="en-GB" b="1" dirty="0">
                <a:solidFill>
                  <a:srgbClr val="333333"/>
                </a:solidFill>
                <a:latin typeface="Arial" panose="020B0604020202020204" pitchFamily="34" charset="0"/>
              </a:rPr>
              <a:t>Step 5: Put the Game into effect.</a:t>
            </a:r>
            <a:endParaRPr lang="en-GB" dirty="0"/>
          </a:p>
        </p:txBody>
      </p:sp>
      <p:pic>
        <p:nvPicPr>
          <p:cNvPr id="4" name="16">
            <a:hlinkClick r:id="" action="ppaction://media"/>
            <a:extLst>
              <a:ext uri="{FF2B5EF4-FFF2-40B4-BE49-F238E27FC236}">
                <a16:creationId xmlns:a16="http://schemas.microsoft.com/office/drawing/2014/main" id="{42F5D454-1D7A-4054-B75C-0517B36535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521573" y="506363"/>
            <a:ext cx="244475" cy="244475"/>
          </a:xfrm>
          <a:prstGeom prst="rect">
            <a:avLst/>
          </a:prstGeom>
        </p:spPr>
      </p:pic>
    </p:spTree>
    <p:extLst>
      <p:ext uri="{BB962C8B-B14F-4D97-AF65-F5344CB8AC3E}">
        <p14:creationId xmlns:p14="http://schemas.microsoft.com/office/powerpoint/2010/main" val="2567328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43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395536" y="-171400"/>
            <a:ext cx="7776000" cy="1143000"/>
          </a:xfrm>
        </p:spPr>
        <p:txBody>
          <a:bodyPr rtlCol="0">
            <a:normAutofit/>
            <a:scene3d>
              <a:camera prst="orthographicFront"/>
              <a:lightRig rig="soft" dir="t"/>
            </a:scene3d>
          </a:bodyPr>
          <a:lstStyle/>
          <a:p>
            <a:pPr algn="ctr" fontAlgn="auto">
              <a:spcAft>
                <a:spcPts val="0"/>
              </a:spcAft>
              <a:defRPr/>
            </a:pPr>
            <a:r>
              <a:rPr lang="en-US" altLang="zh-TW" sz="3600" dirty="0">
                <a:solidFill>
                  <a:schemeClr val="accent4"/>
                </a:solidFill>
                <a:ea typeface="+mj-ea"/>
              </a:rPr>
              <a:t>Good </a:t>
            </a:r>
            <a:r>
              <a:rPr lang="en-US" altLang="zh-TW" sz="3600" dirty="0" err="1">
                <a:solidFill>
                  <a:schemeClr val="accent4"/>
                </a:solidFill>
                <a:ea typeface="+mj-ea"/>
              </a:rPr>
              <a:t>Behaviour</a:t>
            </a:r>
            <a:r>
              <a:rPr lang="en-US" altLang="zh-TW" sz="3600" dirty="0">
                <a:solidFill>
                  <a:schemeClr val="accent4"/>
                </a:solidFill>
                <a:ea typeface="+mj-ea"/>
              </a:rPr>
              <a:t> Game: Procedures</a:t>
            </a:r>
            <a:endParaRPr lang="zh-TW" sz="3600" dirty="0">
              <a:solidFill>
                <a:schemeClr val="accent4"/>
              </a:solidFill>
              <a:ea typeface="+mj-ea"/>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39871467"/>
              </p:ext>
            </p:extLst>
          </p:nvPr>
        </p:nvGraphicFramePr>
        <p:xfrm>
          <a:off x="323528" y="1916832"/>
          <a:ext cx="8496944" cy="41587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3"/>
          <p:cNvSpPr/>
          <p:nvPr/>
        </p:nvSpPr>
        <p:spPr>
          <a:xfrm>
            <a:off x="0" y="980728"/>
            <a:ext cx="9144000" cy="769441"/>
          </a:xfrm>
          <a:prstGeom prst="rect">
            <a:avLst/>
          </a:prstGeom>
          <a:solidFill>
            <a:schemeClr val="accent1">
              <a:lumMod val="20000"/>
              <a:lumOff val="80000"/>
            </a:schemeClr>
          </a:solidFill>
          <a:ln>
            <a:solidFill>
              <a:schemeClr val="accent1"/>
            </a:solidFill>
          </a:ln>
        </p:spPr>
        <p:txBody>
          <a:bodyPr wrap="square">
            <a:spAutoFit/>
          </a:bodyPr>
          <a:lstStyle/>
          <a:p>
            <a:pPr marL="114300" lvl="0">
              <a:spcBef>
                <a:spcPct val="20000"/>
              </a:spcBef>
              <a:buClr>
                <a:srgbClr val="D16349"/>
              </a:buClr>
            </a:pPr>
            <a:r>
              <a:rPr lang="en-US" altLang="en-US" sz="2200" dirty="0">
                <a:solidFill>
                  <a:prstClr val="black"/>
                </a:solidFill>
                <a:ea typeface="新細明體" pitchFamily="18" charset="-120"/>
              </a:rPr>
              <a:t>Harris &amp; Sherman (1973) analyzed the components of Good </a:t>
            </a:r>
            <a:r>
              <a:rPr lang="en-US" altLang="en-US" sz="2200" dirty="0" err="1">
                <a:solidFill>
                  <a:prstClr val="black"/>
                </a:solidFill>
                <a:ea typeface="新細明體" pitchFamily="18" charset="-120"/>
              </a:rPr>
              <a:t>Behaviour</a:t>
            </a:r>
            <a:r>
              <a:rPr lang="en-US" altLang="en-US" sz="2200" dirty="0">
                <a:solidFill>
                  <a:prstClr val="black"/>
                </a:solidFill>
                <a:ea typeface="新細明體" pitchFamily="18" charset="-120"/>
              </a:rPr>
              <a:t> Game, they found there are only three essential features</a:t>
            </a:r>
          </a:p>
        </p:txBody>
      </p:sp>
      <p:sp>
        <p:nvSpPr>
          <p:cNvPr id="5" name="Rectangle 4"/>
          <p:cNvSpPr/>
          <p:nvPr/>
        </p:nvSpPr>
        <p:spPr>
          <a:xfrm>
            <a:off x="6084168" y="6396335"/>
            <a:ext cx="3384376" cy="461665"/>
          </a:xfrm>
          <a:prstGeom prst="rect">
            <a:avLst/>
          </a:prstGeom>
        </p:spPr>
        <p:txBody>
          <a:bodyPr wrap="square">
            <a:spAutoFit/>
          </a:bodyPr>
          <a:lstStyle/>
          <a:p>
            <a:pPr marL="342900" lvl="0" indent="-228600">
              <a:spcBef>
                <a:spcPct val="20000"/>
              </a:spcBef>
              <a:buClr>
                <a:srgbClr val="D16349"/>
              </a:buClr>
            </a:pPr>
            <a:r>
              <a:rPr lang="en-US" altLang="en-US" sz="2200" dirty="0">
                <a:solidFill>
                  <a:prstClr val="black"/>
                </a:solidFill>
                <a:ea typeface="新細明體" pitchFamily="18" charset="-120"/>
              </a:rPr>
              <a:t> </a:t>
            </a:r>
            <a:r>
              <a:rPr lang="en-US" altLang="en-US" sz="2400" dirty="0">
                <a:solidFill>
                  <a:prstClr val="black"/>
                </a:solidFill>
                <a:ea typeface="新細明體" pitchFamily="18" charset="-120"/>
              </a:rPr>
              <a:t>(</a:t>
            </a:r>
            <a:r>
              <a:rPr lang="en-US" altLang="en-US" sz="2400" dirty="0" err="1">
                <a:solidFill>
                  <a:prstClr val="black"/>
                </a:solidFill>
                <a:ea typeface="新細明體" pitchFamily="18" charset="-120"/>
              </a:rPr>
              <a:t>Tingstrom</a:t>
            </a:r>
            <a:r>
              <a:rPr lang="en-US" altLang="en-US" sz="2400" dirty="0">
                <a:solidFill>
                  <a:prstClr val="black"/>
                </a:solidFill>
                <a:ea typeface="新細明體" pitchFamily="18" charset="-120"/>
              </a:rPr>
              <a:t>, 2006).</a:t>
            </a:r>
            <a:endParaRPr lang="zh-TW" altLang="en-US" sz="2200" dirty="0">
              <a:solidFill>
                <a:prstClr val="black"/>
              </a:solidFill>
            </a:endParaRPr>
          </a:p>
        </p:txBody>
      </p:sp>
      <p:graphicFrame>
        <p:nvGraphicFramePr>
          <p:cNvPr id="7" name="Content Placeholder 2"/>
          <p:cNvGraphicFramePr>
            <a:graphicFrameLocks/>
          </p:cNvGraphicFramePr>
          <p:nvPr>
            <p:extLst>
              <p:ext uri="{D42A27DB-BD31-4B8C-83A1-F6EECF244321}">
                <p14:modId xmlns:p14="http://schemas.microsoft.com/office/powerpoint/2010/main" val="2082327033"/>
              </p:ext>
            </p:extLst>
          </p:nvPr>
        </p:nvGraphicFramePr>
        <p:xfrm>
          <a:off x="0" y="3113584"/>
          <a:ext cx="9144000" cy="374441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Recorded Sound">
            <a:hlinkClick r:id="" action="ppaction://media"/>
            <a:extLst>
              <a:ext uri="{FF2B5EF4-FFF2-40B4-BE49-F238E27FC236}">
                <a16:creationId xmlns:a16="http://schemas.microsoft.com/office/drawing/2014/main" id="{206D3BF3-4909-4481-90F3-347F4E21DC7A}"/>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316416" y="500449"/>
            <a:ext cx="244475" cy="244475"/>
          </a:xfrm>
          <a:prstGeom prst="rect">
            <a:avLst/>
          </a:prstGeom>
        </p:spPr>
      </p:pic>
    </p:spTree>
    <p:extLst>
      <p:ext uri="{BB962C8B-B14F-4D97-AF65-F5344CB8AC3E}">
        <p14:creationId xmlns:p14="http://schemas.microsoft.com/office/powerpoint/2010/main" val="5452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5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5220072" y="46983"/>
            <a:ext cx="3311504" cy="1143000"/>
          </a:xfrm>
        </p:spPr>
        <p:txBody>
          <a:bodyPr rtlCol="0">
            <a:normAutofit fontScale="90000"/>
            <a:scene3d>
              <a:camera prst="orthographicFront"/>
              <a:lightRig rig="soft" dir="t"/>
            </a:scene3d>
          </a:bodyPr>
          <a:lstStyle/>
          <a:p>
            <a:pPr algn="ctr" fontAlgn="auto">
              <a:spcAft>
                <a:spcPts val="0"/>
              </a:spcAft>
              <a:defRPr/>
            </a:pPr>
            <a:r>
              <a:rPr lang="en-US" altLang="zh-TW" sz="3200" dirty="0">
                <a:solidFill>
                  <a:schemeClr val="accent4"/>
                </a:solidFill>
                <a:ea typeface="+mj-ea"/>
              </a:rPr>
              <a:t>Good </a:t>
            </a:r>
            <a:r>
              <a:rPr lang="en-US" altLang="zh-TW" sz="3200" dirty="0" err="1">
                <a:solidFill>
                  <a:schemeClr val="accent4"/>
                </a:solidFill>
                <a:ea typeface="+mj-ea"/>
              </a:rPr>
              <a:t>Behaviour</a:t>
            </a:r>
            <a:r>
              <a:rPr lang="en-US" altLang="zh-TW" sz="3200" dirty="0">
                <a:solidFill>
                  <a:schemeClr val="accent4"/>
                </a:solidFill>
                <a:ea typeface="+mj-ea"/>
              </a:rPr>
              <a:t> Game: Pros </a:t>
            </a:r>
            <a:r>
              <a:rPr lang="en-US" altLang="zh-TW" sz="2400" dirty="0">
                <a:solidFill>
                  <a:schemeClr val="accent4"/>
                </a:solidFill>
                <a:ea typeface="+mj-ea"/>
              </a:rPr>
              <a:t>vs.</a:t>
            </a:r>
            <a:r>
              <a:rPr lang="en-US" altLang="zh-TW" sz="3200" dirty="0">
                <a:solidFill>
                  <a:schemeClr val="accent4"/>
                </a:solidFill>
                <a:ea typeface="+mj-ea"/>
              </a:rPr>
              <a:t> Cons</a:t>
            </a:r>
            <a:endParaRPr lang="zh-TW" sz="3200" dirty="0">
              <a:solidFill>
                <a:schemeClr val="accent4"/>
              </a:solidFill>
              <a:ea typeface="+mj-ea"/>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764487715"/>
              </p:ext>
            </p:extLst>
          </p:nvPr>
        </p:nvGraphicFramePr>
        <p:xfrm>
          <a:off x="395536" y="1340768"/>
          <a:ext cx="5544616" cy="540181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p:cNvSpPr/>
          <p:nvPr/>
        </p:nvSpPr>
        <p:spPr>
          <a:xfrm>
            <a:off x="179512" y="1844824"/>
            <a:ext cx="727956" cy="461665"/>
          </a:xfrm>
          <a:prstGeom prst="rect">
            <a:avLst/>
          </a:prstGeom>
          <a:solidFill>
            <a:schemeClr val="accent1">
              <a:lumMod val="20000"/>
              <a:lumOff val="80000"/>
            </a:schemeClr>
          </a:solidFill>
          <a:ln>
            <a:solidFill>
              <a:schemeClr val="accent1"/>
            </a:solidFill>
          </a:ln>
        </p:spPr>
        <p:txBody>
          <a:bodyPr wrap="none">
            <a:spAutoFit/>
          </a:bodyPr>
          <a:lstStyle/>
          <a:p>
            <a:pPr fontAlgn="auto">
              <a:spcAft>
                <a:spcPts val="0"/>
              </a:spcAft>
              <a:defRPr/>
            </a:pPr>
            <a:r>
              <a:rPr lang="en-US" altLang="zh-TW" sz="2400" dirty="0"/>
              <a:t>Pros</a:t>
            </a:r>
            <a:endParaRPr lang="en-US" sz="2400" dirty="0"/>
          </a:p>
        </p:txBody>
      </p:sp>
      <p:sp>
        <p:nvSpPr>
          <p:cNvPr id="7" name="Rectangle 6"/>
          <p:cNvSpPr/>
          <p:nvPr/>
        </p:nvSpPr>
        <p:spPr>
          <a:xfrm>
            <a:off x="7164288" y="6257061"/>
            <a:ext cx="1847109" cy="369332"/>
          </a:xfrm>
          <a:prstGeom prst="rect">
            <a:avLst/>
          </a:prstGeom>
        </p:spPr>
        <p:txBody>
          <a:bodyPr wrap="none">
            <a:spAutoFit/>
          </a:bodyPr>
          <a:lstStyle/>
          <a:p>
            <a:pPr marL="0" lvl="1">
              <a:defRPr/>
            </a:pPr>
            <a:r>
              <a:rPr lang="en-US" dirty="0"/>
              <a:t>(</a:t>
            </a:r>
            <a:r>
              <a:rPr lang="en-US" dirty="0" err="1"/>
              <a:t>Tingstrom</a:t>
            </a:r>
            <a:r>
              <a:rPr lang="en-US" dirty="0"/>
              <a:t>, 2006)</a:t>
            </a:r>
          </a:p>
        </p:txBody>
      </p:sp>
      <p:graphicFrame>
        <p:nvGraphicFramePr>
          <p:cNvPr id="6" name="Content Placeholder 3"/>
          <p:cNvGraphicFramePr>
            <a:graphicFrameLocks/>
          </p:cNvGraphicFramePr>
          <p:nvPr>
            <p:extLst>
              <p:ext uri="{D42A27DB-BD31-4B8C-83A1-F6EECF244321}">
                <p14:modId xmlns:p14="http://schemas.microsoft.com/office/powerpoint/2010/main" val="2407411205"/>
              </p:ext>
            </p:extLst>
          </p:nvPr>
        </p:nvGraphicFramePr>
        <p:xfrm>
          <a:off x="5508104" y="620688"/>
          <a:ext cx="4320480" cy="6200875"/>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5122" name="Picture 2"/>
          <p:cNvPicPr>
            <a:picLocks noChangeAspect="1" noChangeArrowheads="1"/>
          </p:cNvPicPr>
          <p:nvPr/>
        </p:nvPicPr>
        <p:blipFill>
          <a:blip r:embed="rId15">
            <a:extLst>
              <a:ext uri="{28A0092B-C50C-407E-A947-70E740481C1C}">
                <a14:useLocalDpi xmlns:a14="http://schemas.microsoft.com/office/drawing/2010/main" val="0"/>
              </a:ext>
            </a:extLst>
          </a:blip>
          <a:srcRect/>
          <a:stretch>
            <a:fillRect/>
          </a:stretch>
        </p:blipFill>
        <p:spPr bwMode="auto">
          <a:xfrm>
            <a:off x="1979712" y="618483"/>
            <a:ext cx="2706687" cy="168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3" name="Picture 3"/>
          <p:cNvPicPr>
            <a:picLocks noChangeAspect="1"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323528" y="5733256"/>
            <a:ext cx="2609850" cy="109448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17">
            <a:extLst>
              <a:ext uri="{28A0092B-C50C-407E-A947-70E740481C1C}">
                <a14:useLocalDpi xmlns:a14="http://schemas.microsoft.com/office/drawing/2010/main" val="0"/>
              </a:ext>
            </a:extLst>
          </a:blip>
          <a:srcRect/>
          <a:stretch>
            <a:fillRect/>
          </a:stretch>
        </p:blipFill>
        <p:spPr bwMode="auto">
          <a:xfrm>
            <a:off x="3560656" y="5770426"/>
            <a:ext cx="2381833" cy="1051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Recorded Sound">
            <a:hlinkClick r:id="" action="ppaction://media"/>
            <a:extLst>
              <a:ext uri="{FF2B5EF4-FFF2-40B4-BE49-F238E27FC236}">
                <a16:creationId xmlns:a16="http://schemas.microsoft.com/office/drawing/2014/main" id="{567E5F88-79FD-4E30-AD6A-2675FC41AA17}"/>
              </a:ext>
            </a:extLst>
          </p:cNvPr>
          <p:cNvPicPr>
            <a:picLocks noChangeAspect="1"/>
          </p:cNvPicPr>
          <p:nvPr>
            <a:audioFile r:link="rId2"/>
            <p:extLst>
              <p:ext uri="{DAA4B4D4-6D71-4841-9C94-3DE7FCFB9230}">
                <p14:media xmlns:p14="http://schemas.microsoft.com/office/powerpoint/2010/main" r:embed="rId1"/>
              </p:ext>
            </p:extLst>
          </p:nvPr>
        </p:nvPicPr>
        <p:blipFill>
          <a:blip r:embed="rId18"/>
          <a:stretch>
            <a:fillRect/>
          </a:stretch>
        </p:blipFill>
        <p:spPr>
          <a:xfrm>
            <a:off x="8311342" y="496245"/>
            <a:ext cx="244475" cy="244475"/>
          </a:xfrm>
          <a:prstGeom prst="rect">
            <a:avLst/>
          </a:prstGeom>
        </p:spPr>
      </p:pic>
    </p:spTree>
    <p:extLst>
      <p:ext uri="{BB962C8B-B14F-4D97-AF65-F5344CB8AC3E}">
        <p14:creationId xmlns:p14="http://schemas.microsoft.com/office/powerpoint/2010/main" val="1374183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45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467544" y="620688"/>
            <a:ext cx="1625404" cy="592016"/>
          </a:xfrm>
          <a:solidFill>
            <a:schemeClr val="accent1">
              <a:lumMod val="20000"/>
              <a:lumOff val="80000"/>
            </a:schemeClr>
          </a:solidFill>
          <a:ln>
            <a:solidFill>
              <a:schemeClr val="accent1"/>
            </a:solidFill>
          </a:ln>
        </p:spPr>
        <p:txBody>
          <a:bodyPr rtlCol="0">
            <a:normAutofit fontScale="90000"/>
            <a:scene3d>
              <a:camera prst="orthographicFront"/>
              <a:lightRig rig="soft" dir="t"/>
            </a:scene3d>
          </a:bodyPr>
          <a:lstStyle/>
          <a:p>
            <a:pPr fontAlgn="auto">
              <a:spcAft>
                <a:spcPts val="0"/>
              </a:spcAft>
              <a:defRPr/>
            </a:pPr>
            <a:r>
              <a:rPr lang="en-US" altLang="zh-TW" dirty="0">
                <a:solidFill>
                  <a:schemeClr val="accent4"/>
                </a:solidFill>
                <a:ea typeface="+mj-ea"/>
              </a:rPr>
              <a:t>Cons</a:t>
            </a:r>
            <a:endParaRPr lang="zh-TW" dirty="0">
              <a:solidFill>
                <a:schemeClr val="accent4"/>
              </a:solidFill>
              <a:ea typeface="+mj-ea"/>
            </a:endParaRP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018093078"/>
              </p:ext>
            </p:extLst>
          </p:nvPr>
        </p:nvGraphicFramePr>
        <p:xfrm>
          <a:off x="611560" y="1628800"/>
          <a:ext cx="8208912" cy="47955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Rectangle 3"/>
          <p:cNvSpPr/>
          <p:nvPr/>
        </p:nvSpPr>
        <p:spPr>
          <a:xfrm>
            <a:off x="6588224" y="188640"/>
            <a:ext cx="2090059" cy="400110"/>
          </a:xfrm>
          <a:prstGeom prst="rect">
            <a:avLst/>
          </a:prstGeom>
        </p:spPr>
        <p:txBody>
          <a:bodyPr wrap="none">
            <a:spAutoFit/>
          </a:bodyPr>
          <a:lstStyle/>
          <a:p>
            <a:r>
              <a:rPr lang="en-US" sz="2000" dirty="0">
                <a:solidFill>
                  <a:srgbClr val="8C7B70"/>
                </a:solidFill>
                <a:ea typeface="+mj-ea"/>
              </a:rPr>
              <a:t>(</a:t>
            </a:r>
            <a:r>
              <a:rPr lang="en-US" sz="2000" dirty="0" err="1">
                <a:solidFill>
                  <a:srgbClr val="8C7B70"/>
                </a:solidFill>
                <a:ea typeface="+mj-ea"/>
              </a:rPr>
              <a:t>Tingstrom</a:t>
            </a:r>
            <a:r>
              <a:rPr lang="en-US" sz="2000" dirty="0">
                <a:solidFill>
                  <a:srgbClr val="8C7B70"/>
                </a:solidFill>
                <a:ea typeface="+mj-ea"/>
              </a:rPr>
              <a:t>, 2006)</a:t>
            </a:r>
            <a:r>
              <a:rPr lang="en-US" altLang="zh-TW" sz="2000" dirty="0">
                <a:solidFill>
                  <a:srgbClr val="8C7B70"/>
                </a:solidFill>
              </a:rPr>
              <a:t> </a:t>
            </a:r>
            <a:endParaRPr lang="en-GB" dirty="0"/>
          </a:p>
        </p:txBody>
      </p:sp>
      <p:pic>
        <p:nvPicPr>
          <p:cNvPr id="3" name="Recorded Sound">
            <a:hlinkClick r:id="" action="ppaction://media"/>
            <a:extLst>
              <a:ext uri="{FF2B5EF4-FFF2-40B4-BE49-F238E27FC236}">
                <a16:creationId xmlns:a16="http://schemas.microsoft.com/office/drawing/2014/main" id="{62586F58-F8D6-48DF-8F5C-1D1F1FBDDDB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431981" y="797902"/>
            <a:ext cx="244475" cy="244475"/>
          </a:xfrm>
          <a:prstGeom prst="rect">
            <a:avLst/>
          </a:prstGeom>
        </p:spPr>
      </p:pic>
    </p:spTree>
    <p:extLst>
      <p:ext uri="{BB962C8B-B14F-4D97-AF65-F5344CB8AC3E}">
        <p14:creationId xmlns:p14="http://schemas.microsoft.com/office/powerpoint/2010/main" val="2092631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2"/>
          <p:cNvSpPr>
            <a:spLocks noGrp="1"/>
          </p:cNvSpPr>
          <p:nvPr>
            <p:ph type="title"/>
          </p:nvPr>
        </p:nvSpPr>
        <p:spPr>
          <a:xfrm>
            <a:off x="495300" y="-93908"/>
            <a:ext cx="8153400" cy="990600"/>
          </a:xfrm>
        </p:spPr>
        <p:txBody>
          <a:bodyPr>
            <a:normAutofit/>
          </a:bodyPr>
          <a:lstStyle/>
          <a:p>
            <a:pPr eaLnBrk="1" hangingPunct="1"/>
            <a:r>
              <a:rPr lang="en-GB" altLang="en-US" sz="4000" dirty="0"/>
              <a:t>GBG UK Project 2010-2012</a:t>
            </a:r>
          </a:p>
        </p:txBody>
      </p:sp>
      <p:sp>
        <p:nvSpPr>
          <p:cNvPr id="32774" name="Rectangle 4"/>
          <p:cNvSpPr>
            <a:spLocks noChangeArrowheads="1"/>
          </p:cNvSpPr>
          <p:nvPr/>
        </p:nvSpPr>
        <p:spPr bwMode="auto">
          <a:xfrm>
            <a:off x="0" y="0"/>
            <a:ext cx="9144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eaLnBrk="1" fontAlgn="base" hangingPunct="1">
              <a:spcBef>
                <a:spcPct val="0"/>
              </a:spcBef>
              <a:spcAft>
                <a:spcPct val="0"/>
              </a:spcAft>
            </a:pPr>
            <a:endParaRPr lang="en-GB" altLang="en-US">
              <a:solidFill>
                <a:prstClr val="black"/>
              </a:solidFill>
            </a:endParaRPr>
          </a:p>
        </p:txBody>
      </p:sp>
      <p:sp>
        <p:nvSpPr>
          <p:cNvPr id="32776" name="Text Box 2"/>
          <p:cNvSpPr txBox="1">
            <a:spLocks noChangeArrowheads="1"/>
          </p:cNvSpPr>
          <p:nvPr/>
        </p:nvSpPr>
        <p:spPr bwMode="auto">
          <a:xfrm>
            <a:off x="7425680" y="6731"/>
            <a:ext cx="1718320" cy="1152128"/>
          </a:xfrm>
          <a:prstGeom prst="rect">
            <a:avLst/>
          </a:prstGeom>
          <a:gradFill rotWithShape="0">
            <a:gsLst>
              <a:gs pos="0">
                <a:srgbClr val="95B3D7"/>
              </a:gs>
              <a:gs pos="50000">
                <a:srgbClr val="4F81BD"/>
              </a:gs>
              <a:gs pos="100000">
                <a:srgbClr val="95B3D7"/>
              </a:gs>
            </a:gsLst>
            <a:lin ang="5400000" scaled="1"/>
          </a:gradFill>
          <a:ln w="12700">
            <a:solidFill>
              <a:srgbClr val="4F81BD"/>
            </a:solidFill>
            <a:miter lim="800000"/>
            <a:headEnd/>
            <a:tailEnd/>
          </a:ln>
          <a:effectLst>
            <a:outerShdw dist="28398" dir="3806097" algn="ctr" rotWithShape="0">
              <a:srgbClr val="243F60"/>
            </a:outerShdw>
          </a:effectLst>
        </p:spPr>
        <p:txBody>
          <a:bodyPr/>
          <a:lstStyle>
            <a:lvl1pPr eaLnBrk="0" hangingPunct="0">
              <a:defRPr>
                <a:solidFill>
                  <a:schemeClr val="tx1"/>
                </a:solidFill>
                <a:latin typeface="Arial" pitchFamily="34" charset="0"/>
              </a:defRPr>
            </a:lvl1pPr>
            <a:lvl2pPr marL="742950" indent="-285750" eaLnBrk="0" hangingPunct="0">
              <a:defRPr>
                <a:solidFill>
                  <a:schemeClr val="tx1"/>
                </a:solidFill>
                <a:latin typeface="Arial" pitchFamily="34" charset="0"/>
              </a:defRPr>
            </a:lvl2pPr>
            <a:lvl3pPr marL="1143000" indent="-228600" eaLnBrk="0" hangingPunct="0">
              <a:defRPr>
                <a:solidFill>
                  <a:schemeClr val="tx1"/>
                </a:solidFill>
                <a:latin typeface="Arial" pitchFamily="34" charset="0"/>
              </a:defRPr>
            </a:lvl3pPr>
            <a:lvl4pPr marL="1600200" indent="-228600" eaLnBrk="0" hangingPunct="0">
              <a:defRPr>
                <a:solidFill>
                  <a:schemeClr val="tx1"/>
                </a:solidFill>
                <a:latin typeface="Arial" pitchFamily="34" charset="0"/>
              </a:defRPr>
            </a:lvl4pPr>
            <a:lvl5pPr marL="2057400" indent="-228600" eaLnBrk="0" hangingPunct="0">
              <a:defRPr>
                <a:solidFill>
                  <a:schemeClr val="tx1"/>
                </a:solidFill>
                <a:latin typeface="Arial" pitchFamily="34" charset="0"/>
              </a:defRPr>
            </a:lvl5pPr>
            <a:lvl6pPr marL="2514600" indent="-228600" eaLnBrk="0" fontAlgn="base" hangingPunct="0">
              <a:spcBef>
                <a:spcPct val="0"/>
              </a:spcBef>
              <a:spcAft>
                <a:spcPct val="0"/>
              </a:spcAft>
              <a:defRPr>
                <a:solidFill>
                  <a:schemeClr val="tx1"/>
                </a:solidFill>
                <a:latin typeface="Arial" pitchFamily="34" charset="0"/>
              </a:defRPr>
            </a:lvl6pPr>
            <a:lvl7pPr marL="2971800" indent="-228600" eaLnBrk="0" fontAlgn="base" hangingPunct="0">
              <a:spcBef>
                <a:spcPct val="0"/>
              </a:spcBef>
              <a:spcAft>
                <a:spcPct val="0"/>
              </a:spcAft>
              <a:defRPr>
                <a:solidFill>
                  <a:schemeClr val="tx1"/>
                </a:solidFill>
                <a:latin typeface="Arial" pitchFamily="34" charset="0"/>
              </a:defRPr>
            </a:lvl7pPr>
            <a:lvl8pPr marL="3429000" indent="-228600" eaLnBrk="0" fontAlgn="base" hangingPunct="0">
              <a:spcBef>
                <a:spcPct val="0"/>
              </a:spcBef>
              <a:spcAft>
                <a:spcPct val="0"/>
              </a:spcAft>
              <a:defRPr>
                <a:solidFill>
                  <a:schemeClr val="tx1"/>
                </a:solidFill>
                <a:latin typeface="Arial" pitchFamily="34" charset="0"/>
              </a:defRPr>
            </a:lvl8pPr>
            <a:lvl9pPr marL="3886200" indent="-228600" eaLnBrk="0" fontAlgn="base" hangingPunct="0">
              <a:spcBef>
                <a:spcPct val="0"/>
              </a:spcBef>
              <a:spcAft>
                <a:spcPct val="0"/>
              </a:spcAft>
              <a:defRPr>
                <a:solidFill>
                  <a:schemeClr val="tx1"/>
                </a:solidFill>
                <a:latin typeface="Arial" pitchFamily="34" charset="0"/>
              </a:defRPr>
            </a:lvl9pPr>
          </a:lstStyle>
          <a:p>
            <a:pPr algn="ctr" eaLnBrk="1" fontAlgn="base" hangingPunct="1">
              <a:spcBef>
                <a:spcPct val="0"/>
              </a:spcBef>
              <a:spcAft>
                <a:spcPct val="0"/>
              </a:spcAft>
            </a:pPr>
            <a:r>
              <a:rPr lang="en-US" altLang="en-US" sz="1400" b="1" dirty="0">
                <a:solidFill>
                  <a:prstClr val="black"/>
                </a:solidFill>
                <a:latin typeface="Calibri" pitchFamily="34" charset="0"/>
              </a:rPr>
              <a:t>The Good </a:t>
            </a:r>
            <a:r>
              <a:rPr lang="en-US" altLang="en-US" sz="1400" b="1" dirty="0" err="1">
                <a:solidFill>
                  <a:prstClr val="black"/>
                </a:solidFill>
                <a:latin typeface="Calibri" pitchFamily="34" charset="0"/>
              </a:rPr>
              <a:t>Behaviour</a:t>
            </a:r>
            <a:r>
              <a:rPr lang="en-US" altLang="en-US" sz="1400" b="1" dirty="0">
                <a:solidFill>
                  <a:prstClr val="black"/>
                </a:solidFill>
                <a:latin typeface="Calibri" pitchFamily="34" charset="0"/>
              </a:rPr>
              <a:t> Game UK</a:t>
            </a:r>
          </a:p>
          <a:p>
            <a:pPr algn="ctr" eaLnBrk="1" fontAlgn="base" hangingPunct="1">
              <a:spcBef>
                <a:spcPct val="0"/>
              </a:spcBef>
              <a:spcAft>
                <a:spcPct val="0"/>
              </a:spcAft>
            </a:pPr>
            <a:r>
              <a:rPr lang="en-US" altLang="en-US" sz="1400" dirty="0" err="1">
                <a:solidFill>
                  <a:prstClr val="black"/>
                </a:solidFill>
                <a:latin typeface="Calibri" pitchFamily="34" charset="0"/>
              </a:rPr>
              <a:t>Behaviour</a:t>
            </a:r>
            <a:r>
              <a:rPr lang="en-US" altLang="en-US" sz="1400" dirty="0">
                <a:solidFill>
                  <a:prstClr val="black"/>
                </a:solidFill>
                <a:latin typeface="Calibri" pitchFamily="34" charset="0"/>
              </a:rPr>
              <a:t> for Learning</a:t>
            </a:r>
            <a:endParaRPr lang="en-US" altLang="en-US" sz="1400" dirty="0">
              <a:solidFill>
                <a:prstClr val="black"/>
              </a:solidFill>
            </a:endParaRPr>
          </a:p>
        </p:txBody>
      </p:sp>
      <p:pic>
        <p:nvPicPr>
          <p:cNvPr id="6" name="Online Media 5" title="Brookes Research - The Good Behaviour Game">
            <a:hlinkClick r:id="" action="ppaction://media"/>
            <a:extLst>
              <a:ext uri="{FF2B5EF4-FFF2-40B4-BE49-F238E27FC236}">
                <a16:creationId xmlns:a16="http://schemas.microsoft.com/office/drawing/2014/main" id="{B07869E3-672E-4543-806E-7B851C132AAB}"/>
              </a:ext>
            </a:extLst>
          </p:cNvPr>
          <p:cNvPicPr>
            <a:picLocks noRot="1" noChangeAspect="1"/>
          </p:cNvPicPr>
          <p:nvPr>
            <a:videoFile r:link="rId1"/>
          </p:nvPr>
        </p:nvPicPr>
        <p:blipFill>
          <a:blip r:embed="rId6"/>
          <a:stretch>
            <a:fillRect/>
          </a:stretch>
        </p:blipFill>
        <p:spPr>
          <a:xfrm>
            <a:off x="0" y="1158859"/>
            <a:ext cx="9144000" cy="5798533"/>
          </a:xfrm>
          <a:prstGeom prst="rect">
            <a:avLst/>
          </a:prstGeom>
        </p:spPr>
      </p:pic>
      <p:pic>
        <p:nvPicPr>
          <p:cNvPr id="11" name="Recorded Sound">
            <a:hlinkClick r:id="" action="ppaction://media"/>
            <a:extLst>
              <a:ext uri="{FF2B5EF4-FFF2-40B4-BE49-F238E27FC236}">
                <a16:creationId xmlns:a16="http://schemas.microsoft.com/office/drawing/2014/main" id="{767AEF87-481C-4A56-B68F-93FF672D0C78}"/>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6685905" y="505599"/>
            <a:ext cx="244475" cy="244475"/>
          </a:xfrm>
          <a:prstGeom prst="rect">
            <a:avLst/>
          </a:prstGeom>
        </p:spPr>
      </p:pic>
    </p:spTree>
    <p:extLst>
      <p:ext uri="{BB962C8B-B14F-4D97-AF65-F5344CB8AC3E}">
        <p14:creationId xmlns:p14="http://schemas.microsoft.com/office/powerpoint/2010/main" val="255134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16" fill="hold"/>
                                        <p:tgtEl>
                                          <p:spTgt spid="11"/>
                                        </p:tgtEl>
                                      </p:cBhvr>
                                    </p:cmd>
                                  </p:childTnLst>
                                </p:cTn>
                              </p:par>
                            </p:childTnLst>
                          </p:cTn>
                        </p:par>
                        <p:par>
                          <p:cTn id="7" fill="hold">
                            <p:stCondLst>
                              <p:cond delay="26816"/>
                            </p:stCondLst>
                            <p:childTnLst>
                              <p:par>
                                <p:cTn id="8" presetID="1" presetClass="mediacall" presetSubtype="0" fill="hold" nodeType="afterEffect">
                                  <p:stCondLst>
                                    <p:cond delay="0"/>
                                  </p:stCondLst>
                                  <p:childTnLst>
                                    <p:cmd type="call" cmd="playFrom(0.0)">
                                      <p:cBhvr>
                                        <p:cTn id="9"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1"/>
                </p:tgtEl>
              </p:cMediaNode>
            </p:audio>
            <p:video>
              <p:cMediaNode vol="80000">
                <p:cTn id="11" fill="hold" display="0">
                  <p:stCondLst>
                    <p:cond delay="indefinite"/>
                  </p:stCondLst>
                </p:cTn>
                <p:tgtEl>
                  <p:spTgt spid="6"/>
                </p:tgtEl>
              </p:cMediaNode>
            </p:video>
            <p:seq concurrent="1" nextAc="seek">
              <p:cTn id="12" restart="whenNotActive" fill="hold" evtFilter="cancelBubble" nodeType="interactiveSeq">
                <p:stCondLst>
                  <p:cond evt="onClick" delay="0">
                    <p:tgtEl>
                      <p:spTgt spid="6"/>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683568" y="188640"/>
            <a:ext cx="8153400" cy="990600"/>
          </a:xfrm>
        </p:spPr>
        <p:txBody>
          <a:bodyPr>
            <a:normAutofit/>
          </a:bodyPr>
          <a:lstStyle/>
          <a:p>
            <a:pPr eaLnBrk="1" fontAlgn="auto" hangingPunct="1">
              <a:spcAft>
                <a:spcPts val="0"/>
              </a:spcAft>
              <a:defRPr/>
            </a:pPr>
            <a:r>
              <a:rPr lang="en-US" dirty="0">
                <a:effectLst>
                  <a:outerShdw blurRad="38100" dist="38100" dir="2700000" algn="tl">
                    <a:srgbClr val="C0C0C0"/>
                  </a:outerShdw>
                </a:effectLst>
              </a:rPr>
              <a:t>Intervention - ABA</a:t>
            </a:r>
            <a:endParaRPr lang="en-US" dirty="0"/>
          </a:p>
        </p:txBody>
      </p:sp>
      <p:sp>
        <p:nvSpPr>
          <p:cNvPr id="9222" name="Rectangle 3"/>
          <p:cNvSpPr>
            <a:spLocks noGrp="1" noChangeArrowheads="1"/>
          </p:cNvSpPr>
          <p:nvPr>
            <p:ph idx="1"/>
          </p:nvPr>
        </p:nvSpPr>
        <p:spPr>
          <a:xfrm>
            <a:off x="683568" y="1772816"/>
            <a:ext cx="7704856" cy="4752528"/>
          </a:xfrm>
          <a:solidFill>
            <a:schemeClr val="accent1">
              <a:lumMod val="75000"/>
            </a:schemeClr>
          </a:solidFill>
        </p:spPr>
        <p:txBody>
          <a:bodyPr>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sz="2800" dirty="0">
                <a:solidFill>
                  <a:schemeClr val="bg1"/>
                </a:solidFill>
              </a:rPr>
              <a:t>APPLIED</a:t>
            </a:r>
          </a:p>
          <a:p>
            <a:pPr marL="640080" lvl="1" indent="-246888" eaLnBrk="1" fontAlgn="auto" hangingPunct="1">
              <a:lnSpc>
                <a:spcPct val="90000"/>
              </a:lnSpc>
              <a:spcAft>
                <a:spcPts val="0"/>
              </a:spcAft>
              <a:buFont typeface="Wingdings 2"/>
              <a:buChar char=""/>
              <a:defRPr/>
            </a:pPr>
            <a:r>
              <a:rPr lang="en-US" dirty="0">
                <a:solidFill>
                  <a:schemeClr val="bg1"/>
                </a:solidFill>
              </a:rPr>
              <a:t>Refers to the social significance of the </a:t>
            </a:r>
            <a:r>
              <a:rPr lang="en-US" dirty="0" err="1">
                <a:solidFill>
                  <a:schemeClr val="bg1"/>
                </a:solidFill>
              </a:rPr>
              <a:t>behaviour</a:t>
            </a:r>
            <a:r>
              <a:rPr lang="en-US" dirty="0">
                <a:solidFill>
                  <a:schemeClr val="bg1"/>
                </a:solidFill>
              </a:rPr>
              <a:t> (of immediate importance to the individual or society)</a:t>
            </a:r>
          </a:p>
          <a:p>
            <a:pPr marL="640080" lvl="1" indent="-246888" eaLnBrk="1" fontAlgn="auto" hangingPunct="1">
              <a:lnSpc>
                <a:spcPct val="90000"/>
              </a:lnSpc>
              <a:spcAft>
                <a:spcPts val="0"/>
              </a:spcAft>
              <a:buFont typeface="Wingdings" pitchFamily="2" charset="2"/>
              <a:buNone/>
              <a:defRPr/>
            </a:pPr>
            <a:endParaRPr lang="en-US" dirty="0">
              <a:solidFill>
                <a:schemeClr val="bg1"/>
              </a:solidFill>
            </a:endParaRPr>
          </a:p>
          <a:p>
            <a:pPr marL="274320" indent="-274320" eaLnBrk="1" fontAlgn="auto" hangingPunct="1">
              <a:lnSpc>
                <a:spcPct val="90000"/>
              </a:lnSpc>
              <a:spcAft>
                <a:spcPts val="0"/>
              </a:spcAft>
              <a:buClr>
                <a:schemeClr val="accent3"/>
              </a:buClr>
              <a:buFont typeface="Wingdings 2"/>
              <a:buChar char=""/>
              <a:defRPr/>
            </a:pPr>
            <a:r>
              <a:rPr lang="en-US" sz="2800" dirty="0">
                <a:solidFill>
                  <a:schemeClr val="bg1"/>
                </a:solidFill>
              </a:rPr>
              <a:t>BEHAVIOUR</a:t>
            </a:r>
          </a:p>
          <a:p>
            <a:pPr marL="594360" lvl="1">
              <a:lnSpc>
                <a:spcPct val="90000"/>
              </a:lnSpc>
              <a:buClr>
                <a:schemeClr val="accent3"/>
              </a:buClr>
              <a:buFont typeface="Wingdings 2"/>
              <a:buChar char=""/>
              <a:defRPr/>
            </a:pPr>
            <a:r>
              <a:rPr lang="en-US" dirty="0" err="1">
                <a:solidFill>
                  <a:schemeClr val="bg1"/>
                </a:solidFill>
              </a:rPr>
              <a:t>Behaviour</a:t>
            </a:r>
            <a:r>
              <a:rPr lang="en-US" dirty="0">
                <a:solidFill>
                  <a:schemeClr val="bg1"/>
                </a:solidFill>
              </a:rPr>
              <a:t> is in need of improvement</a:t>
            </a:r>
          </a:p>
          <a:p>
            <a:pPr marL="594360" lvl="1">
              <a:lnSpc>
                <a:spcPct val="90000"/>
              </a:lnSpc>
              <a:buClr>
                <a:schemeClr val="accent3"/>
              </a:buClr>
              <a:buFont typeface="Wingdings 2"/>
              <a:buChar char=""/>
              <a:defRPr/>
            </a:pPr>
            <a:r>
              <a:rPr lang="en-US" dirty="0" err="1">
                <a:solidFill>
                  <a:schemeClr val="bg1"/>
                </a:solidFill>
              </a:rPr>
              <a:t>Behaviour</a:t>
            </a:r>
            <a:r>
              <a:rPr lang="en-US" dirty="0">
                <a:solidFill>
                  <a:schemeClr val="bg1"/>
                </a:solidFill>
              </a:rPr>
              <a:t> must be observable and measurable</a:t>
            </a:r>
          </a:p>
          <a:p>
            <a:pPr marL="274320" indent="-274320" eaLnBrk="1" fontAlgn="auto" hangingPunct="1">
              <a:spcAft>
                <a:spcPts val="0"/>
              </a:spcAft>
              <a:buClr>
                <a:schemeClr val="accent3"/>
              </a:buClr>
              <a:buFont typeface="Wingdings 2"/>
              <a:buChar char=""/>
              <a:defRPr/>
            </a:pPr>
            <a:endParaRPr lang="en-US" sz="2800" dirty="0">
              <a:solidFill>
                <a:schemeClr val="bg1"/>
              </a:solidFill>
            </a:endParaRPr>
          </a:p>
          <a:p>
            <a:pPr marL="274320" indent="-274320" eaLnBrk="1" fontAlgn="auto" hangingPunct="1">
              <a:spcAft>
                <a:spcPts val="0"/>
              </a:spcAft>
              <a:buClr>
                <a:schemeClr val="accent3"/>
              </a:buClr>
              <a:buFont typeface="Wingdings 2"/>
              <a:buChar char=""/>
              <a:defRPr/>
            </a:pPr>
            <a:r>
              <a:rPr lang="en-US" sz="2800" dirty="0">
                <a:solidFill>
                  <a:schemeClr val="bg1"/>
                </a:solidFill>
              </a:rPr>
              <a:t>ANALYSIS</a:t>
            </a:r>
          </a:p>
          <a:p>
            <a:pPr marL="640080" lvl="1" indent="-246888" eaLnBrk="1" fontAlgn="auto" hangingPunct="1">
              <a:spcAft>
                <a:spcPts val="0"/>
              </a:spcAft>
              <a:buFont typeface="Wingdings 2"/>
              <a:buChar char=""/>
              <a:defRPr/>
            </a:pPr>
            <a:r>
              <a:rPr lang="en-US" dirty="0">
                <a:solidFill>
                  <a:schemeClr val="bg1"/>
                </a:solidFill>
              </a:rPr>
              <a:t>Demonstrates a functional relationship between </a:t>
            </a:r>
            <a:r>
              <a:rPr lang="en-US" dirty="0" err="1">
                <a:solidFill>
                  <a:schemeClr val="bg1"/>
                </a:solidFill>
              </a:rPr>
              <a:t>behaviour</a:t>
            </a:r>
            <a:r>
              <a:rPr lang="en-US" dirty="0">
                <a:solidFill>
                  <a:schemeClr val="bg1"/>
                </a:solidFill>
              </a:rPr>
              <a:t> and intervention    </a:t>
            </a:r>
          </a:p>
          <a:p>
            <a:pPr lvl="2" indent="-246888" eaLnBrk="1" fontAlgn="auto" hangingPunct="1">
              <a:spcAft>
                <a:spcPts val="0"/>
              </a:spcAft>
              <a:buFont typeface="Wingdings 2"/>
              <a:buChar char=""/>
              <a:defRPr/>
            </a:pPr>
            <a:r>
              <a:rPr lang="en-US" dirty="0">
                <a:solidFill>
                  <a:schemeClr val="bg1"/>
                </a:solidFill>
              </a:rPr>
              <a:t>controls the occurrence and nonoccurrence of a </a:t>
            </a:r>
            <a:r>
              <a:rPr lang="en-US" dirty="0" err="1">
                <a:solidFill>
                  <a:schemeClr val="bg1"/>
                </a:solidFill>
              </a:rPr>
              <a:t>behaviour</a:t>
            </a:r>
            <a:endParaRPr lang="en-US" sz="2000" dirty="0">
              <a:solidFill>
                <a:schemeClr val="bg1"/>
              </a:solidFill>
            </a:endParaRPr>
          </a:p>
          <a:p>
            <a:pPr marL="640080" lvl="1" indent="-246888" eaLnBrk="1" fontAlgn="auto" hangingPunct="1">
              <a:lnSpc>
                <a:spcPct val="90000"/>
              </a:lnSpc>
              <a:spcAft>
                <a:spcPts val="0"/>
              </a:spcAft>
              <a:buFont typeface="Wingdings 2"/>
              <a:buChar char=""/>
              <a:defRPr/>
            </a:pPr>
            <a:endParaRPr lang="en-US" dirty="0">
              <a:solidFill>
                <a:schemeClr val="bg1"/>
              </a:solidFill>
            </a:endParaRPr>
          </a:p>
        </p:txBody>
      </p:sp>
      <p:pic>
        <p:nvPicPr>
          <p:cNvPr id="2" name="21">
            <a:hlinkClick r:id="" action="ppaction://media"/>
            <a:extLst>
              <a:ext uri="{FF2B5EF4-FFF2-40B4-BE49-F238E27FC236}">
                <a16:creationId xmlns:a16="http://schemas.microsoft.com/office/drawing/2014/main" id="{A10D670E-C94B-4534-9453-D0A1D7643A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43949" y="639585"/>
            <a:ext cx="244475" cy="244475"/>
          </a:xfrm>
          <a:prstGeom prst="rect">
            <a:avLst/>
          </a:prstGeom>
        </p:spPr>
      </p:pic>
    </p:spTree>
    <p:extLst>
      <p:ext uri="{BB962C8B-B14F-4D97-AF65-F5344CB8AC3E}">
        <p14:creationId xmlns:p14="http://schemas.microsoft.com/office/powerpoint/2010/main" val="1402491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76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F332E-8C25-4D48-B9AF-73A9B2820A22}"/>
              </a:ext>
            </a:extLst>
          </p:cNvPr>
          <p:cNvSpPr>
            <a:spLocks noGrp="1"/>
          </p:cNvSpPr>
          <p:nvPr>
            <p:ph type="title"/>
          </p:nvPr>
        </p:nvSpPr>
        <p:spPr/>
        <p:txBody>
          <a:bodyPr/>
          <a:lstStyle/>
          <a:p>
            <a:r>
              <a:rPr lang="en-GB" dirty="0"/>
              <a:t>Interventions </a:t>
            </a:r>
          </a:p>
        </p:txBody>
      </p:sp>
      <p:sp>
        <p:nvSpPr>
          <p:cNvPr id="3" name="Content Placeholder 2">
            <a:extLst>
              <a:ext uri="{FF2B5EF4-FFF2-40B4-BE49-F238E27FC236}">
                <a16:creationId xmlns:a16="http://schemas.microsoft.com/office/drawing/2014/main" id="{D351D9B3-4D8D-4EC9-BE96-48C44967A852}"/>
              </a:ext>
            </a:extLst>
          </p:cNvPr>
          <p:cNvSpPr>
            <a:spLocks noGrp="1"/>
          </p:cNvSpPr>
          <p:nvPr>
            <p:ph sz="quarter" idx="1"/>
          </p:nvPr>
        </p:nvSpPr>
        <p:spPr>
          <a:xfrm>
            <a:off x="612648" y="1600200"/>
            <a:ext cx="8153400" cy="5029200"/>
          </a:xfrm>
        </p:spPr>
        <p:txBody>
          <a:bodyPr>
            <a:normAutofit lnSpcReduction="10000"/>
          </a:bodyPr>
          <a:lstStyle/>
          <a:p>
            <a:r>
              <a:rPr lang="en-GB" dirty="0"/>
              <a:t>Positive Reinforcement</a:t>
            </a:r>
          </a:p>
          <a:p>
            <a:r>
              <a:rPr lang="en-GB" dirty="0"/>
              <a:t>Negative Reinforcement</a:t>
            </a:r>
          </a:p>
          <a:p>
            <a:r>
              <a:rPr lang="en-GB" dirty="0"/>
              <a:t>Prompting and Fading</a:t>
            </a:r>
          </a:p>
          <a:p>
            <a:r>
              <a:rPr lang="en-GB" dirty="0"/>
              <a:t>Task Analysis</a:t>
            </a:r>
          </a:p>
          <a:p>
            <a:r>
              <a:rPr lang="en-GB" dirty="0"/>
              <a:t>Generalization</a:t>
            </a:r>
          </a:p>
          <a:p>
            <a:r>
              <a:rPr lang="en-GB" dirty="0"/>
              <a:t>Behaviour Contracts</a:t>
            </a:r>
          </a:p>
          <a:p>
            <a:r>
              <a:rPr lang="en-GB" dirty="0"/>
              <a:t>Video </a:t>
            </a:r>
            <a:r>
              <a:rPr lang="en-GB" dirty="0" err="1"/>
              <a:t>Modeling</a:t>
            </a:r>
            <a:endParaRPr lang="en-GB" dirty="0"/>
          </a:p>
          <a:p>
            <a:r>
              <a:rPr lang="en-GB" dirty="0"/>
              <a:t>Picture Exchange Communications Teaching</a:t>
            </a:r>
          </a:p>
          <a:p>
            <a:r>
              <a:rPr lang="en-GB" dirty="0"/>
              <a:t>Errorless Teaching</a:t>
            </a:r>
          </a:p>
          <a:p>
            <a:r>
              <a:rPr lang="en-GB" dirty="0"/>
              <a:t>Peer-Mediated Social Skills Training</a:t>
            </a:r>
          </a:p>
        </p:txBody>
      </p:sp>
      <p:pic>
        <p:nvPicPr>
          <p:cNvPr id="4" name="Recorded Sound">
            <a:hlinkClick r:id="" action="ppaction://media"/>
            <a:extLst>
              <a:ext uri="{FF2B5EF4-FFF2-40B4-BE49-F238E27FC236}">
                <a16:creationId xmlns:a16="http://schemas.microsoft.com/office/drawing/2014/main" id="{385A8875-76B3-4667-8322-0864DAAA93F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286877" y="601662"/>
            <a:ext cx="244475" cy="244475"/>
          </a:xfrm>
          <a:prstGeom prst="rect">
            <a:avLst/>
          </a:prstGeom>
        </p:spPr>
      </p:pic>
    </p:spTree>
    <p:extLst>
      <p:ext uri="{BB962C8B-B14F-4D97-AF65-F5344CB8AC3E}">
        <p14:creationId xmlns:p14="http://schemas.microsoft.com/office/powerpoint/2010/main" val="2427865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62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41446-931A-463A-9893-1AD630FAB571}"/>
              </a:ext>
            </a:extLst>
          </p:cNvPr>
          <p:cNvSpPr>
            <a:spLocks noGrp="1"/>
          </p:cNvSpPr>
          <p:nvPr>
            <p:ph type="title"/>
          </p:nvPr>
        </p:nvSpPr>
        <p:spPr/>
        <p:txBody>
          <a:bodyPr/>
          <a:lstStyle/>
          <a:p>
            <a:r>
              <a:rPr lang="en-GB" dirty="0"/>
              <a:t>Task analysis</a:t>
            </a:r>
          </a:p>
        </p:txBody>
      </p:sp>
      <p:sp>
        <p:nvSpPr>
          <p:cNvPr id="3" name="Content Placeholder 2">
            <a:extLst>
              <a:ext uri="{FF2B5EF4-FFF2-40B4-BE49-F238E27FC236}">
                <a16:creationId xmlns:a16="http://schemas.microsoft.com/office/drawing/2014/main" id="{A08DD9D2-5690-49B2-A1E5-C037D1E5F207}"/>
              </a:ext>
            </a:extLst>
          </p:cNvPr>
          <p:cNvSpPr>
            <a:spLocks noGrp="1"/>
          </p:cNvSpPr>
          <p:nvPr>
            <p:ph sz="quarter" idx="1"/>
          </p:nvPr>
        </p:nvSpPr>
        <p:spPr>
          <a:xfrm>
            <a:off x="337406" y="1916832"/>
            <a:ext cx="8469188" cy="4495800"/>
          </a:xfrm>
        </p:spPr>
        <p:txBody>
          <a:bodyPr>
            <a:normAutofit lnSpcReduction="10000"/>
          </a:bodyPr>
          <a:lstStyle/>
          <a:p>
            <a:pPr algn="l" fontAlgn="base">
              <a:buFont typeface="Arial" panose="020B0604020202020204" pitchFamily="34" charset="0"/>
              <a:buChar char="•"/>
            </a:pPr>
            <a:r>
              <a:rPr lang="en-GB" b="0" i="0" dirty="0">
                <a:solidFill>
                  <a:srgbClr val="666666"/>
                </a:solidFill>
                <a:effectLst/>
                <a:latin typeface="Open Sans"/>
              </a:rPr>
              <a:t>Physical actions</a:t>
            </a:r>
          </a:p>
          <a:p>
            <a:pPr algn="l" fontAlgn="base">
              <a:buFont typeface="Arial" panose="020B0604020202020204" pitchFamily="34" charset="0"/>
              <a:buChar char="•"/>
            </a:pPr>
            <a:r>
              <a:rPr lang="en-GB" b="0" i="0" dirty="0">
                <a:solidFill>
                  <a:srgbClr val="666666"/>
                </a:solidFill>
                <a:effectLst/>
                <a:latin typeface="Open Sans"/>
              </a:rPr>
              <a:t>Cognitive actions</a:t>
            </a:r>
          </a:p>
          <a:p>
            <a:pPr algn="l" fontAlgn="base">
              <a:buFont typeface="Arial" panose="020B0604020202020204" pitchFamily="34" charset="0"/>
              <a:buChar char="•"/>
            </a:pPr>
            <a:r>
              <a:rPr lang="en-GB" b="0" i="0" dirty="0">
                <a:solidFill>
                  <a:srgbClr val="666666"/>
                </a:solidFill>
                <a:effectLst/>
                <a:latin typeface="Open Sans"/>
              </a:rPr>
              <a:t>Repetition</a:t>
            </a:r>
          </a:p>
          <a:p>
            <a:pPr algn="l" fontAlgn="base">
              <a:buFont typeface="Arial" panose="020B0604020202020204" pitchFamily="34" charset="0"/>
              <a:buChar char="•"/>
            </a:pPr>
            <a:r>
              <a:rPr lang="en-GB" b="0" i="0" dirty="0">
                <a:solidFill>
                  <a:srgbClr val="666666"/>
                </a:solidFill>
                <a:effectLst/>
                <a:latin typeface="Open Sans"/>
              </a:rPr>
              <a:t>Allocation</a:t>
            </a:r>
          </a:p>
          <a:p>
            <a:pPr algn="l" fontAlgn="base">
              <a:buFont typeface="Arial" panose="020B0604020202020204" pitchFamily="34" charset="0"/>
              <a:buChar char="•"/>
            </a:pPr>
            <a:r>
              <a:rPr lang="en-GB" b="0" i="0" dirty="0">
                <a:solidFill>
                  <a:srgbClr val="666666"/>
                </a:solidFill>
                <a:effectLst/>
                <a:latin typeface="Open Sans"/>
              </a:rPr>
              <a:t>Environment</a:t>
            </a:r>
          </a:p>
          <a:p>
            <a:pPr algn="l" fontAlgn="base">
              <a:buFont typeface="Arial" panose="020B0604020202020204" pitchFamily="34" charset="0"/>
              <a:buChar char="•"/>
            </a:pPr>
            <a:endParaRPr lang="en-GB" b="0" i="0" dirty="0">
              <a:solidFill>
                <a:srgbClr val="666666"/>
              </a:solidFill>
              <a:effectLst/>
              <a:latin typeface="Open Sans"/>
            </a:endParaRPr>
          </a:p>
          <a:p>
            <a:pPr marL="0" indent="0" algn="l" fontAlgn="base">
              <a:buNone/>
            </a:pPr>
            <a:r>
              <a:rPr lang="en-GB" b="0" i="0" dirty="0">
                <a:solidFill>
                  <a:srgbClr val="666666"/>
                </a:solidFill>
                <a:effectLst/>
                <a:latin typeface="Open Sans"/>
              </a:rPr>
              <a:t>Once a professional has analysed how a child performs tasks, they can use this information to make other tasks easier for the particular child</a:t>
            </a:r>
          </a:p>
          <a:p>
            <a:endParaRPr lang="en-GB" dirty="0"/>
          </a:p>
        </p:txBody>
      </p:sp>
      <p:pic>
        <p:nvPicPr>
          <p:cNvPr id="4" name="Picture 3">
            <a:extLst>
              <a:ext uri="{FF2B5EF4-FFF2-40B4-BE49-F238E27FC236}">
                <a16:creationId xmlns:a16="http://schemas.microsoft.com/office/drawing/2014/main" id="{4A2053FB-2BC6-47DF-8962-294304527BE6}"/>
              </a:ext>
            </a:extLst>
          </p:cNvPr>
          <p:cNvPicPr>
            <a:picLocks noChangeAspect="1"/>
          </p:cNvPicPr>
          <p:nvPr/>
        </p:nvPicPr>
        <p:blipFill>
          <a:blip r:embed="rId4"/>
          <a:stretch>
            <a:fillRect/>
          </a:stretch>
        </p:blipFill>
        <p:spPr>
          <a:xfrm>
            <a:off x="4788024" y="1891716"/>
            <a:ext cx="3582070" cy="2383705"/>
          </a:xfrm>
          <a:prstGeom prst="rect">
            <a:avLst/>
          </a:prstGeom>
        </p:spPr>
      </p:pic>
      <p:pic>
        <p:nvPicPr>
          <p:cNvPr id="5" name="Recorded Sound">
            <a:hlinkClick r:id="" action="ppaction://media"/>
            <a:extLst>
              <a:ext uri="{FF2B5EF4-FFF2-40B4-BE49-F238E27FC236}">
                <a16:creationId xmlns:a16="http://schemas.microsoft.com/office/drawing/2014/main" id="{BB6C73BD-0304-4756-ABAE-D025D442D5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118795" y="424539"/>
            <a:ext cx="244475" cy="244475"/>
          </a:xfrm>
          <a:prstGeom prst="rect">
            <a:avLst/>
          </a:prstGeom>
        </p:spPr>
      </p:pic>
    </p:spTree>
    <p:extLst>
      <p:ext uri="{BB962C8B-B14F-4D97-AF65-F5344CB8AC3E}">
        <p14:creationId xmlns:p14="http://schemas.microsoft.com/office/powerpoint/2010/main" val="1246278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68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933E3-D80A-45BB-9152-D950E4E79D65}"/>
              </a:ext>
            </a:extLst>
          </p:cNvPr>
          <p:cNvSpPr>
            <a:spLocks noGrp="1"/>
          </p:cNvSpPr>
          <p:nvPr>
            <p:ph type="title"/>
          </p:nvPr>
        </p:nvSpPr>
        <p:spPr/>
        <p:txBody>
          <a:bodyPr>
            <a:normAutofit fontScale="90000"/>
          </a:bodyPr>
          <a:lstStyle/>
          <a:p>
            <a:r>
              <a:rPr lang="en-GB" dirty="0"/>
              <a:t>Picture Exchange Communication Systems</a:t>
            </a:r>
          </a:p>
        </p:txBody>
      </p:sp>
      <p:sp>
        <p:nvSpPr>
          <p:cNvPr id="3" name="Content Placeholder 2">
            <a:extLst>
              <a:ext uri="{FF2B5EF4-FFF2-40B4-BE49-F238E27FC236}">
                <a16:creationId xmlns:a16="http://schemas.microsoft.com/office/drawing/2014/main" id="{734B2A42-2E01-46F5-98FF-9BA72035AB21}"/>
              </a:ext>
            </a:extLst>
          </p:cNvPr>
          <p:cNvSpPr>
            <a:spLocks noGrp="1"/>
          </p:cNvSpPr>
          <p:nvPr>
            <p:ph sz="quarter" idx="1"/>
          </p:nvPr>
        </p:nvSpPr>
        <p:spPr>
          <a:xfrm>
            <a:off x="395536" y="1772816"/>
            <a:ext cx="8153400" cy="4925144"/>
          </a:xfrm>
        </p:spPr>
        <p:txBody>
          <a:bodyPr>
            <a:normAutofit/>
          </a:bodyPr>
          <a:lstStyle/>
          <a:p>
            <a:r>
              <a:rPr lang="en-GB" dirty="0"/>
              <a:t>Developed by the Delaware Autism Program in 1985, PECSs are cards with graphics that convey everyday terms. </a:t>
            </a:r>
          </a:p>
          <a:p>
            <a:r>
              <a:rPr lang="en-GB" dirty="0"/>
              <a:t>PECs are communication aides that children can point to. </a:t>
            </a:r>
          </a:p>
          <a:p>
            <a:r>
              <a:rPr lang="en-GB" dirty="0"/>
              <a:t>Kids who are nonverbal or have limited speaking abilities can benefit greatly. </a:t>
            </a:r>
          </a:p>
          <a:p>
            <a:r>
              <a:rPr lang="en-GB" dirty="0"/>
              <a:t>Therapists gradually keep building skills with the picture exchange communication system. </a:t>
            </a:r>
          </a:p>
        </p:txBody>
      </p:sp>
      <p:pic>
        <p:nvPicPr>
          <p:cNvPr id="4" name="Recorded Sound">
            <a:hlinkClick r:id="" action="ppaction://media"/>
            <a:extLst>
              <a:ext uri="{FF2B5EF4-FFF2-40B4-BE49-F238E27FC236}">
                <a16:creationId xmlns:a16="http://schemas.microsoft.com/office/drawing/2014/main" id="{0E6AF344-9841-4AB2-BE4E-FC29EDEC0D7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72400" y="537904"/>
            <a:ext cx="244475" cy="244475"/>
          </a:xfrm>
          <a:prstGeom prst="rect">
            <a:avLst/>
          </a:prstGeom>
        </p:spPr>
      </p:pic>
    </p:spTree>
    <p:extLst>
      <p:ext uri="{BB962C8B-B14F-4D97-AF65-F5344CB8AC3E}">
        <p14:creationId xmlns:p14="http://schemas.microsoft.com/office/powerpoint/2010/main" val="3658753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7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251520" y="-171400"/>
            <a:ext cx="7024744" cy="1143000"/>
          </a:xfrm>
        </p:spPr>
        <p:txBody>
          <a:bodyPr>
            <a:normAutofit/>
          </a:bodyPr>
          <a:lstStyle/>
          <a:p>
            <a:r>
              <a:rPr lang="en-US" sz="3600" dirty="0">
                <a:effectLst>
                  <a:outerShdw blurRad="38100" dist="38100" dir="2700000" algn="tl">
                    <a:srgbClr val="C0C0C0"/>
                  </a:outerShdw>
                </a:effectLst>
              </a:rPr>
              <a:t>Intervention - </a:t>
            </a:r>
            <a:r>
              <a:rPr lang="en-US" altLang="en-US" sz="3600" dirty="0" err="1"/>
              <a:t>Behaviour</a:t>
            </a:r>
            <a:r>
              <a:rPr lang="en-US" altLang="en-US" sz="3600" dirty="0"/>
              <a:t> Contract	</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2770024581"/>
              </p:ext>
            </p:extLst>
          </p:nvPr>
        </p:nvGraphicFramePr>
        <p:xfrm>
          <a:off x="289584" y="1798510"/>
          <a:ext cx="3816424" cy="489364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Slide Number Placeholder 4"/>
          <p:cNvSpPr>
            <a:spLocks noGrp="1"/>
          </p:cNvSpPr>
          <p:nvPr>
            <p:ph type="sldNum" sz="quarter" idx="12"/>
          </p:nvPr>
        </p:nvSpPr>
        <p:spPr/>
        <p:txBody>
          <a:bodyPr>
            <a:normAutofit fontScale="85000" lnSpcReduction="20000"/>
          </a:bodyPr>
          <a:lstStyle/>
          <a:p>
            <a:pPr>
              <a:defRPr/>
            </a:pPr>
            <a:fld id="{E83EC9D9-1F12-4C30-A30D-F59DC24CCA1E}" type="slidenum">
              <a:rPr lang="en-US" smtClean="0"/>
              <a:pPr>
                <a:defRPr/>
              </a:pPr>
              <a:t>25</a:t>
            </a:fld>
            <a:endParaRPr lang="en-US"/>
          </a:p>
        </p:txBody>
      </p:sp>
      <p:graphicFrame>
        <p:nvGraphicFramePr>
          <p:cNvPr id="4" name="Diagram 3"/>
          <p:cNvGraphicFramePr/>
          <p:nvPr>
            <p:extLst>
              <p:ext uri="{D42A27DB-BD31-4B8C-83A1-F6EECF244321}">
                <p14:modId xmlns:p14="http://schemas.microsoft.com/office/powerpoint/2010/main" val="714104999"/>
              </p:ext>
            </p:extLst>
          </p:nvPr>
        </p:nvGraphicFramePr>
        <p:xfrm>
          <a:off x="4644008" y="1340768"/>
          <a:ext cx="4320480" cy="489364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3" name="25">
            <a:hlinkClick r:id="" action="ppaction://media"/>
            <a:extLst>
              <a:ext uri="{FF2B5EF4-FFF2-40B4-BE49-F238E27FC236}">
                <a16:creationId xmlns:a16="http://schemas.microsoft.com/office/drawing/2014/main" id="{E88F8FEC-BDE9-4C54-8C1D-C9339E5E2882}"/>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884368" y="501347"/>
            <a:ext cx="244475" cy="244475"/>
          </a:xfrm>
          <a:prstGeom prst="rect">
            <a:avLst/>
          </a:prstGeom>
        </p:spPr>
      </p:pic>
    </p:spTree>
    <p:extLst>
      <p:ext uri="{BB962C8B-B14F-4D97-AF65-F5344CB8AC3E}">
        <p14:creationId xmlns:p14="http://schemas.microsoft.com/office/powerpoint/2010/main" val="1888496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56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8" name="Picture 2"/>
          <p:cNvPicPr>
            <a:picLocks noGrp="1" noChangeAspect="1" noChangeArrowheads="1"/>
          </p:cNvPicPr>
          <p:nvPr>
            <p:ph idx="1"/>
          </p:nvPr>
        </p:nvPicPr>
        <p:blipFill>
          <a:blip r:embed="rId4" cstate="print">
            <a:extLst>
              <a:ext uri="{28A0092B-C50C-407E-A947-70E740481C1C}">
                <a14:useLocalDpi xmlns:a14="http://schemas.microsoft.com/office/drawing/2010/main" val="0"/>
              </a:ext>
            </a:extLst>
          </a:blip>
          <a:stretch>
            <a:fillRect/>
          </a:stretch>
        </p:blipFill>
        <p:spPr>
          <a:xfrm>
            <a:off x="0" y="0"/>
            <a:ext cx="6588224" cy="4323320"/>
          </a:xfrm>
          <a:noFill/>
        </p:spPr>
      </p:pic>
      <p:sp>
        <p:nvSpPr>
          <p:cNvPr id="5" name="Slide Number Placeholder 4"/>
          <p:cNvSpPr>
            <a:spLocks noGrp="1"/>
          </p:cNvSpPr>
          <p:nvPr>
            <p:ph type="sldNum" sz="quarter" idx="12"/>
          </p:nvPr>
        </p:nvSpPr>
        <p:spPr/>
        <p:txBody>
          <a:bodyPr>
            <a:normAutofit fontScale="85000" lnSpcReduction="20000"/>
          </a:bodyPr>
          <a:lstStyle/>
          <a:p>
            <a:pPr>
              <a:defRPr/>
            </a:pPr>
            <a:fld id="{1A644063-6A24-4E85-967E-A78C43FD63EC}" type="slidenum">
              <a:rPr lang="en-US" smtClean="0"/>
              <a:pPr>
                <a:defRPr/>
              </a:pPr>
              <a:t>26</a:t>
            </a:fld>
            <a:endParaRPr lang="en-US"/>
          </a:p>
        </p:txBody>
      </p:sp>
      <p:pic>
        <p:nvPicPr>
          <p:cNvPr id="2" name="Recorded Sound">
            <a:hlinkClick r:id="" action="ppaction://media"/>
            <a:extLst>
              <a:ext uri="{FF2B5EF4-FFF2-40B4-BE49-F238E27FC236}">
                <a16:creationId xmlns:a16="http://schemas.microsoft.com/office/drawing/2014/main" id="{3BFC09CF-1115-4161-99BC-30A084F5CCA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532440" y="332656"/>
            <a:ext cx="244475" cy="244475"/>
          </a:xfrm>
          <a:prstGeom prst="rect">
            <a:avLst/>
          </a:prstGeom>
        </p:spPr>
      </p:pic>
      <p:pic>
        <p:nvPicPr>
          <p:cNvPr id="6" name="Picture 2">
            <a:extLst>
              <a:ext uri="{FF2B5EF4-FFF2-40B4-BE49-F238E27FC236}">
                <a16:creationId xmlns:a16="http://schemas.microsoft.com/office/drawing/2014/main" id="{9AA49731-18CB-4DA9-89FB-B58734B1B46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a:xfrm>
            <a:off x="2555776" y="3257570"/>
            <a:ext cx="6588224" cy="3702788"/>
          </a:xfrm>
          <a:prstGeom prst="rect">
            <a:avLst/>
          </a:prstGeom>
          <a:noFill/>
        </p:spPr>
      </p:pic>
    </p:spTree>
    <p:extLst>
      <p:ext uri="{BB962C8B-B14F-4D97-AF65-F5344CB8AC3E}">
        <p14:creationId xmlns:p14="http://schemas.microsoft.com/office/powerpoint/2010/main" val="1857288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30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p:txBody>
          <a:bodyPr/>
          <a:lstStyle/>
          <a:p>
            <a:r>
              <a:rPr lang="en-US" dirty="0"/>
              <a:t>Prompting</a:t>
            </a:r>
            <a:endParaRPr lang="en-GB" dirty="0"/>
          </a:p>
        </p:txBody>
      </p:sp>
      <p:sp>
        <p:nvSpPr>
          <p:cNvPr id="5" name="Rectangle 2"/>
          <p:cNvSpPr>
            <a:spLocks noGrp="1" noChangeArrowheads="1"/>
          </p:cNvSpPr>
          <p:nvPr>
            <p:ph sz="quarter" idx="2"/>
          </p:nvPr>
        </p:nvSpPr>
        <p:spPr/>
        <p:txBody>
          <a:bodyPr>
            <a:normAutofit/>
          </a:bodyPr>
          <a:lstStyle/>
          <a:p>
            <a:pPr eaLnBrk="1" fontAlgn="auto" hangingPunct="1">
              <a:spcAft>
                <a:spcPts val="0"/>
              </a:spcAft>
              <a:defRPr/>
            </a:pPr>
            <a:r>
              <a:rPr lang="en-US" dirty="0"/>
              <a:t>Fading</a:t>
            </a:r>
          </a:p>
          <a:p>
            <a:pPr lvl="1">
              <a:defRPr/>
            </a:pPr>
            <a:r>
              <a:rPr lang="en-US" altLang="en-US" dirty="0"/>
              <a:t>Gradual removal of prompts until the </a:t>
            </a:r>
            <a:r>
              <a:rPr lang="en-US" altLang="en-US" dirty="0" err="1"/>
              <a:t>behaviours</a:t>
            </a:r>
            <a:r>
              <a:rPr lang="en-US" altLang="en-US" dirty="0"/>
              <a:t> occurs in the presence without prompts</a:t>
            </a:r>
          </a:p>
          <a:p>
            <a:pPr lvl="1">
              <a:defRPr/>
            </a:pPr>
            <a:endParaRPr lang="en-US" dirty="0"/>
          </a:p>
        </p:txBody>
      </p:sp>
      <p:pic>
        <p:nvPicPr>
          <p:cNvPr id="7170"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0312" y="44624"/>
            <a:ext cx="1577206" cy="14285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171"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508104" y="4365104"/>
            <a:ext cx="2768600" cy="165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Rectangle 3"/>
          <p:cNvSpPr txBox="1">
            <a:spLocks noChangeArrowheads="1"/>
          </p:cNvSpPr>
          <p:nvPr/>
        </p:nvSpPr>
        <p:spPr>
          <a:xfrm>
            <a:off x="179512" y="2276872"/>
            <a:ext cx="3881358" cy="1105348"/>
          </a:xfrm>
          <a:prstGeom prst="rect">
            <a:avLst/>
          </a:prstGeom>
          <a:solidFill>
            <a:schemeClr val="bg2">
              <a:lumMod val="20000"/>
              <a:lumOff val="80000"/>
            </a:schemeClr>
          </a:solidFill>
          <a:ln>
            <a:solidFill>
              <a:schemeClr val="accent1"/>
            </a:solidFill>
          </a:ln>
        </p:spPr>
        <p:txBody>
          <a:bodyPr vert="horz">
            <a:normAutofit fontScale="700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68580" indent="0">
              <a:buFont typeface="Wingdings"/>
              <a:buNone/>
            </a:pPr>
            <a:r>
              <a:rPr lang="en-US" altLang="en-US" dirty="0"/>
              <a:t>Stimuli provided before or during a </a:t>
            </a:r>
            <a:r>
              <a:rPr lang="en-US" altLang="en-US" dirty="0" err="1"/>
              <a:t>behaviour</a:t>
            </a:r>
            <a:r>
              <a:rPr lang="en-US" altLang="en-US" dirty="0"/>
              <a:t> to facilitate the performance of the </a:t>
            </a:r>
            <a:r>
              <a:rPr lang="en-US" altLang="en-US" dirty="0" err="1"/>
              <a:t>behaviour</a:t>
            </a:r>
            <a:r>
              <a:rPr lang="en-US" altLang="en-US" dirty="0"/>
              <a:t> to access reinforcement</a:t>
            </a:r>
          </a:p>
        </p:txBody>
      </p:sp>
      <p:sp>
        <p:nvSpPr>
          <p:cNvPr id="6" name="Rectangle 5"/>
          <p:cNvSpPr/>
          <p:nvPr/>
        </p:nvSpPr>
        <p:spPr>
          <a:xfrm>
            <a:off x="251520" y="3501008"/>
            <a:ext cx="1963423" cy="369332"/>
          </a:xfrm>
          <a:prstGeom prst="rect">
            <a:avLst/>
          </a:prstGeom>
        </p:spPr>
        <p:txBody>
          <a:bodyPr wrap="none">
            <a:spAutoFit/>
          </a:bodyPr>
          <a:lstStyle/>
          <a:p>
            <a:pPr>
              <a:defRPr/>
            </a:pPr>
            <a:r>
              <a:rPr lang="en-US" dirty="0">
                <a:solidFill>
                  <a:schemeClr val="accent1">
                    <a:lumMod val="75000"/>
                  </a:schemeClr>
                </a:solidFill>
              </a:rPr>
              <a:t>Types of Prompting</a:t>
            </a:r>
          </a:p>
        </p:txBody>
      </p:sp>
      <p:sp>
        <p:nvSpPr>
          <p:cNvPr id="10" name="Rectangle 3"/>
          <p:cNvSpPr txBox="1">
            <a:spLocks noChangeArrowheads="1"/>
          </p:cNvSpPr>
          <p:nvPr/>
        </p:nvSpPr>
        <p:spPr>
          <a:xfrm>
            <a:off x="152293" y="4005064"/>
            <a:ext cx="6777317" cy="3508977"/>
          </a:xfrm>
          <a:prstGeom prst="rect">
            <a:avLst/>
          </a:prstGeom>
        </p:spPr>
        <p:txBody>
          <a:bodyPr vert="horz" lIns="91440" tIns="45720" rIns="91440" bIns="45720" rtlCol="0">
            <a:normAutofit/>
          </a:bodyPr>
          <a:lstStyle>
            <a:lvl1pPr marL="342900" indent="-274320" algn="l" defTabSz="914400" rtl="0" eaLnBrk="1" latinLnBrk="0" hangingPunct="1">
              <a:spcBef>
                <a:spcPct val="20000"/>
              </a:spcBef>
              <a:buClr>
                <a:schemeClr val="accent1"/>
              </a:buClr>
              <a:buSzPct val="76000"/>
              <a:buFont typeface="Wingdings 2" pitchFamily="18" charset="2"/>
              <a:buChar char=""/>
              <a:defRPr sz="2400" kern="1200">
                <a:solidFill>
                  <a:schemeClr val="tx2"/>
                </a:solidFill>
                <a:latin typeface="+mn-lt"/>
                <a:ea typeface="+mn-ea"/>
                <a:cs typeface="+mn-cs"/>
              </a:defRPr>
            </a:lvl1pPr>
            <a:lvl2pPr marL="640080" indent="-274320" algn="l" defTabSz="914400" rtl="0" eaLnBrk="1" latinLnBrk="0" hangingPunct="1">
              <a:spcBef>
                <a:spcPct val="20000"/>
              </a:spcBef>
              <a:buClr>
                <a:schemeClr val="accent1"/>
              </a:buClr>
              <a:buSzPct val="76000"/>
              <a:buFont typeface="Wingdings 2" pitchFamily="18" charset="2"/>
              <a:buChar char=""/>
              <a:defRPr sz="2200" kern="1200">
                <a:solidFill>
                  <a:schemeClr val="tx2"/>
                </a:solidFill>
                <a:latin typeface="+mn-lt"/>
                <a:ea typeface="+mn-ea"/>
                <a:cs typeface="+mn-cs"/>
              </a:defRPr>
            </a:lvl2pPr>
            <a:lvl3pPr marL="914400" indent="-228600" algn="l" defTabSz="914400" rtl="0" eaLnBrk="1" latinLnBrk="0" hangingPunct="1">
              <a:spcBef>
                <a:spcPct val="20000"/>
              </a:spcBef>
              <a:buClr>
                <a:schemeClr val="accent1"/>
              </a:buClr>
              <a:buSzPct val="76000"/>
              <a:buFont typeface="Wingdings 2" pitchFamily="18" charset="2"/>
              <a:buChar char=""/>
              <a:defRPr sz="2000" kern="1200">
                <a:solidFill>
                  <a:schemeClr val="tx2"/>
                </a:solidFill>
                <a:latin typeface="+mn-lt"/>
                <a:ea typeface="+mn-ea"/>
                <a:cs typeface="+mn-cs"/>
              </a:defRPr>
            </a:lvl3pPr>
            <a:lvl4pPr marL="1124712" indent="-228600" algn="l" defTabSz="914400" rtl="0" eaLnBrk="1" latinLnBrk="0" hangingPunct="1">
              <a:spcBef>
                <a:spcPct val="20000"/>
              </a:spcBef>
              <a:buClr>
                <a:schemeClr val="accent1"/>
              </a:buClr>
              <a:buSzPct val="76000"/>
              <a:buFont typeface="Wingdings 2" pitchFamily="18" charset="2"/>
              <a:buChar char=""/>
              <a:defRPr sz="1800" kern="1200">
                <a:solidFill>
                  <a:schemeClr val="tx2"/>
                </a:solidFill>
                <a:latin typeface="+mn-lt"/>
                <a:ea typeface="+mn-ea"/>
                <a:cs typeface="+mn-cs"/>
              </a:defRPr>
            </a:lvl4pPr>
            <a:lvl5pPr marL="1325880" indent="-228600" algn="l" defTabSz="914400" rtl="0" eaLnBrk="1" latinLnBrk="0" hangingPunct="1">
              <a:spcBef>
                <a:spcPct val="20000"/>
              </a:spcBef>
              <a:buClr>
                <a:schemeClr val="accent1"/>
              </a:buClr>
              <a:buSzPct val="76000"/>
              <a:buFont typeface="Wingdings 2" pitchFamily="18" charset="2"/>
              <a:buChar char=""/>
              <a:defRPr sz="1600" kern="1200" baseline="0">
                <a:solidFill>
                  <a:schemeClr val="tx2"/>
                </a:solidFill>
                <a:latin typeface="+mn-lt"/>
                <a:ea typeface="+mn-ea"/>
                <a:cs typeface="+mn-cs"/>
              </a:defRPr>
            </a:lvl5pPr>
            <a:lvl6pPr marL="1517904"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6pPr>
            <a:lvl7pPr marL="1719072"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7pPr>
            <a:lvl8pPr marL="1920240"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8pPr>
            <a:lvl9pPr marL="2121408" indent="-228600" algn="l" defTabSz="914400" rtl="0" eaLnBrk="1" latinLnBrk="0" hangingPunct="1">
              <a:spcBef>
                <a:spcPct val="20000"/>
              </a:spcBef>
              <a:buClr>
                <a:schemeClr val="accent1"/>
              </a:buClr>
              <a:buSzPct val="76000"/>
              <a:buFont typeface="Wingdings 2" pitchFamily="18" charset="2"/>
              <a:buChar char=""/>
              <a:defRPr sz="1400" kern="1200">
                <a:solidFill>
                  <a:schemeClr val="tx2"/>
                </a:solidFill>
                <a:latin typeface="+mn-lt"/>
                <a:ea typeface="+mn-ea"/>
                <a:cs typeface="+mn-cs"/>
              </a:defRPr>
            </a:lvl9pPr>
          </a:lstStyle>
          <a:p>
            <a:pPr>
              <a:lnSpc>
                <a:spcPct val="90000"/>
              </a:lnSpc>
            </a:pPr>
            <a:r>
              <a:rPr lang="en-US" altLang="en-US" sz="2000" dirty="0"/>
              <a:t>Response Prompts</a:t>
            </a:r>
          </a:p>
          <a:p>
            <a:pPr lvl="1">
              <a:lnSpc>
                <a:spcPct val="90000"/>
              </a:lnSpc>
            </a:pPr>
            <a:r>
              <a:rPr lang="en-US" altLang="en-US" sz="2000" dirty="0"/>
              <a:t>Modeling/Imitation</a:t>
            </a:r>
          </a:p>
          <a:p>
            <a:pPr lvl="1">
              <a:lnSpc>
                <a:spcPct val="90000"/>
              </a:lnSpc>
            </a:pPr>
            <a:r>
              <a:rPr lang="en-US" altLang="en-US" sz="2000" dirty="0"/>
              <a:t>Verbal Prompts</a:t>
            </a:r>
          </a:p>
          <a:p>
            <a:pPr lvl="1">
              <a:lnSpc>
                <a:spcPct val="90000"/>
              </a:lnSpc>
            </a:pPr>
            <a:r>
              <a:rPr lang="en-US" altLang="en-US" sz="2000" dirty="0"/>
              <a:t>Gestural Prompts</a:t>
            </a:r>
          </a:p>
          <a:p>
            <a:pPr lvl="1">
              <a:lnSpc>
                <a:spcPct val="90000"/>
              </a:lnSpc>
            </a:pPr>
            <a:r>
              <a:rPr lang="en-US" altLang="en-US" sz="2000" dirty="0"/>
              <a:t>Visual Prompts</a:t>
            </a:r>
          </a:p>
          <a:p>
            <a:pPr lvl="1">
              <a:lnSpc>
                <a:spcPct val="90000"/>
              </a:lnSpc>
            </a:pPr>
            <a:r>
              <a:rPr lang="en-US" altLang="en-US" sz="2000" dirty="0"/>
              <a:t>Physical Prompts</a:t>
            </a:r>
          </a:p>
          <a:p>
            <a:pPr lvl="2">
              <a:lnSpc>
                <a:spcPct val="90000"/>
              </a:lnSpc>
            </a:pPr>
            <a:r>
              <a:rPr lang="en-US" altLang="en-US" sz="1800" dirty="0"/>
              <a:t>Partial</a:t>
            </a:r>
          </a:p>
          <a:p>
            <a:pPr lvl="2">
              <a:lnSpc>
                <a:spcPct val="90000"/>
              </a:lnSpc>
            </a:pPr>
            <a:r>
              <a:rPr lang="en-US" altLang="en-US" sz="1800" dirty="0"/>
              <a:t>Full</a:t>
            </a:r>
          </a:p>
        </p:txBody>
      </p:sp>
      <p:pic>
        <p:nvPicPr>
          <p:cNvPr id="7172"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53204" y="4220860"/>
            <a:ext cx="1815331" cy="11490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0"/>
            <a:ext cx="2619375" cy="15451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3" name="TextBox 12">
            <a:extLst>
              <a:ext uri="{FF2B5EF4-FFF2-40B4-BE49-F238E27FC236}">
                <a16:creationId xmlns:a16="http://schemas.microsoft.com/office/drawing/2014/main" id="{C9C8A369-DEEA-4FDA-8709-83FA2600F97E}"/>
              </a:ext>
            </a:extLst>
          </p:cNvPr>
          <p:cNvSpPr txBox="1"/>
          <p:nvPr/>
        </p:nvSpPr>
        <p:spPr>
          <a:xfrm>
            <a:off x="2808312" y="168743"/>
            <a:ext cx="4572000" cy="1077218"/>
          </a:xfrm>
          <a:prstGeom prst="rect">
            <a:avLst/>
          </a:prstGeom>
          <a:noFill/>
        </p:spPr>
        <p:txBody>
          <a:bodyPr wrap="square">
            <a:spAutoFit/>
          </a:bodyPr>
          <a:lstStyle/>
          <a:p>
            <a:r>
              <a:rPr lang="en-GB" sz="3200" dirty="0"/>
              <a:t>Intervention - Shaping of Problem Behaviour</a:t>
            </a:r>
          </a:p>
        </p:txBody>
      </p:sp>
      <p:pic>
        <p:nvPicPr>
          <p:cNvPr id="4" name="27">
            <a:hlinkClick r:id="" action="ppaction://media"/>
            <a:extLst>
              <a:ext uri="{FF2B5EF4-FFF2-40B4-BE49-F238E27FC236}">
                <a16:creationId xmlns:a16="http://schemas.microsoft.com/office/drawing/2014/main" id="{284FF49C-A83D-4AFA-AD4E-DFAB8B846C3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7191375" y="332656"/>
            <a:ext cx="244475" cy="244475"/>
          </a:xfrm>
          <a:prstGeom prst="rect">
            <a:avLst/>
          </a:prstGeom>
        </p:spPr>
      </p:pic>
    </p:spTree>
    <p:extLst>
      <p:ext uri="{BB962C8B-B14F-4D97-AF65-F5344CB8AC3E}">
        <p14:creationId xmlns:p14="http://schemas.microsoft.com/office/powerpoint/2010/main" val="1060983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1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8466" name="Rectangle 2"/>
          <p:cNvSpPr>
            <a:spLocks noGrp="1" noChangeArrowheads="1"/>
          </p:cNvSpPr>
          <p:nvPr>
            <p:ph type="title"/>
          </p:nvPr>
        </p:nvSpPr>
        <p:spPr>
          <a:xfrm>
            <a:off x="6156176" y="-17648"/>
            <a:ext cx="7024744" cy="1143000"/>
          </a:xfrm>
        </p:spPr>
        <p:txBody>
          <a:bodyPr>
            <a:normAutofit/>
          </a:bodyPr>
          <a:lstStyle/>
          <a:p>
            <a:pPr eaLnBrk="1" fontAlgn="auto" hangingPunct="1">
              <a:spcAft>
                <a:spcPts val="0"/>
              </a:spcAft>
              <a:defRPr/>
            </a:pPr>
            <a:r>
              <a:rPr lang="en-US" sz="2800" dirty="0"/>
              <a:t>Shaping Example</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1675831079"/>
              </p:ext>
            </p:extLst>
          </p:nvPr>
        </p:nvGraphicFramePr>
        <p:xfrm>
          <a:off x="-612576" y="0"/>
          <a:ext cx="6192804" cy="316835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074"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3934881" y="1268760"/>
            <a:ext cx="2311650" cy="23042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aphicFrame>
        <p:nvGraphicFramePr>
          <p:cNvPr id="7" name="Content Placeholder 1"/>
          <p:cNvGraphicFramePr>
            <a:graphicFrameLocks/>
          </p:cNvGraphicFramePr>
          <p:nvPr>
            <p:extLst>
              <p:ext uri="{D42A27DB-BD31-4B8C-83A1-F6EECF244321}">
                <p14:modId xmlns:p14="http://schemas.microsoft.com/office/powerpoint/2010/main" val="281863790"/>
              </p:ext>
            </p:extLst>
          </p:nvPr>
        </p:nvGraphicFramePr>
        <p:xfrm>
          <a:off x="179512" y="2636912"/>
          <a:ext cx="9073008" cy="5832648"/>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3" name="Recorded Sound">
            <a:hlinkClick r:id="" action="ppaction://media"/>
            <a:extLst>
              <a:ext uri="{FF2B5EF4-FFF2-40B4-BE49-F238E27FC236}">
                <a16:creationId xmlns:a16="http://schemas.microsoft.com/office/drawing/2014/main" id="{117EDAEA-D1F8-43A7-81BF-B61FB88147BD}"/>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8460432" y="952581"/>
            <a:ext cx="244475" cy="244475"/>
          </a:xfrm>
          <a:prstGeom prst="rect">
            <a:avLst/>
          </a:prstGeom>
        </p:spPr>
      </p:pic>
    </p:spTree>
    <p:extLst>
      <p:ext uri="{BB962C8B-B14F-4D97-AF65-F5344CB8AC3E}">
        <p14:creationId xmlns:p14="http://schemas.microsoft.com/office/powerpoint/2010/main" val="2704383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482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755576" y="908720"/>
          <a:ext cx="7416824" cy="561662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Rectangle 2"/>
          <p:cNvSpPr txBox="1">
            <a:spLocks noChangeArrowheads="1"/>
          </p:cNvSpPr>
          <p:nvPr/>
        </p:nvSpPr>
        <p:spPr>
          <a:xfrm>
            <a:off x="611560" y="188640"/>
            <a:ext cx="8153400" cy="990600"/>
          </a:xfrm>
          <a:prstGeom prst="rect">
            <a:avLst/>
          </a:prstGeom>
        </p:spPr>
        <p:txBody>
          <a:bodyPr>
            <a:normAutofit/>
          </a:bodyPr>
          <a:lstStyle>
            <a:lvl1pPr algn="l" rtl="0" eaLnBrk="1" latinLnBrk="0" hangingPunct="1">
              <a:spcBef>
                <a:spcPct val="0"/>
              </a:spcBef>
              <a:buNone/>
              <a:defRPr kumimoji="0" sz="4400" kern="1200">
                <a:solidFill>
                  <a:schemeClr val="tx2"/>
                </a:solidFill>
                <a:latin typeface="+mj-lt"/>
                <a:ea typeface="+mj-ea"/>
                <a:cs typeface="+mj-cs"/>
              </a:defRPr>
            </a:lvl1pPr>
          </a:lstStyle>
          <a:p>
            <a:pPr>
              <a:defRPr/>
            </a:pPr>
            <a:r>
              <a:rPr lang="en-US">
                <a:effectLst>
                  <a:outerShdw blurRad="38100" dist="38100" dir="2700000" algn="tl">
                    <a:srgbClr val="C0C0C0"/>
                  </a:outerShdw>
                </a:effectLst>
              </a:rPr>
              <a:t>ABA</a:t>
            </a:r>
            <a:endParaRPr lang="en-US" dirty="0"/>
          </a:p>
        </p:txBody>
      </p:sp>
      <p:pic>
        <p:nvPicPr>
          <p:cNvPr id="614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940152" y="332656"/>
            <a:ext cx="3028950" cy="151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graphicFrame>
        <p:nvGraphicFramePr>
          <p:cNvPr id="5" name="Diagram 4"/>
          <p:cNvGraphicFramePr/>
          <p:nvPr/>
        </p:nvGraphicFramePr>
        <p:xfrm>
          <a:off x="323528" y="6021288"/>
          <a:ext cx="8645574" cy="720080"/>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pic>
        <p:nvPicPr>
          <p:cNvPr id="4" name="33">
            <a:hlinkClick r:id="" action="ppaction://media"/>
            <a:extLst>
              <a:ext uri="{FF2B5EF4-FFF2-40B4-BE49-F238E27FC236}">
                <a16:creationId xmlns:a16="http://schemas.microsoft.com/office/drawing/2014/main" id="{2DABAB7D-042C-4D18-9B4E-1B205B0EAE8F}"/>
              </a:ext>
            </a:extLst>
          </p:cNvPr>
          <p:cNvPicPr>
            <a:picLocks noChangeAspect="1"/>
          </p:cNvPicPr>
          <p:nvPr>
            <a:audioFile r:link="rId2"/>
            <p:extLst>
              <p:ext uri="{DAA4B4D4-6D71-4841-9C94-3DE7FCFB9230}">
                <p14:media xmlns:p14="http://schemas.microsoft.com/office/powerpoint/2010/main" r:embed="rId1"/>
              </p:ext>
            </p:extLst>
          </p:nvPr>
        </p:nvPicPr>
        <p:blipFill>
          <a:blip r:embed="rId15"/>
          <a:stretch>
            <a:fillRect/>
          </a:stretch>
        </p:blipFill>
        <p:spPr>
          <a:xfrm>
            <a:off x="4226337" y="663888"/>
            <a:ext cx="244475" cy="244475"/>
          </a:xfrm>
          <a:prstGeom prst="rect">
            <a:avLst/>
          </a:prstGeom>
        </p:spPr>
      </p:pic>
    </p:spTree>
    <p:extLst>
      <p:ext uri="{BB962C8B-B14F-4D97-AF65-F5344CB8AC3E}">
        <p14:creationId xmlns:p14="http://schemas.microsoft.com/office/powerpoint/2010/main" val="398433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43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3" name="Content Placeholder 2"/>
          <p:cNvGraphicFramePr>
            <a:graphicFrameLocks noGrp="1"/>
          </p:cNvGraphicFramePr>
          <p:nvPr>
            <p:ph idx="1"/>
          </p:nvPr>
        </p:nvGraphicFramePr>
        <p:xfrm>
          <a:off x="107504" y="1700808"/>
          <a:ext cx="4320480" cy="497396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7107" name="Slide Number Placeholder 4"/>
          <p:cNvSpPr>
            <a:spLocks noGrp="1"/>
          </p:cNvSpPr>
          <p:nvPr>
            <p:ph type="sldNum" sz="quarter" idx="12"/>
          </p:nvPr>
        </p:nvSpPr>
        <p:spPr/>
        <p:txBody>
          <a:bodyPr>
            <a:normAutofit fontScale="85000" lnSpcReduction="20000"/>
          </a:bodyPr>
          <a:lstStyle/>
          <a:p>
            <a:pPr>
              <a:defRPr/>
            </a:pPr>
            <a:fld id="{7AEABB93-EB64-4C69-A010-2396A94651C8}" type="slidenum">
              <a:rPr lang="en-US"/>
              <a:pPr>
                <a:defRPr/>
              </a:pPr>
              <a:t>30</a:t>
            </a:fld>
            <a:endParaRPr lang="en-US"/>
          </a:p>
        </p:txBody>
      </p:sp>
      <p:sp>
        <p:nvSpPr>
          <p:cNvPr id="211973" name="Rectangle 5"/>
          <p:cNvSpPr>
            <a:spLocks noChangeArrowheads="1"/>
          </p:cNvSpPr>
          <p:nvPr/>
        </p:nvSpPr>
        <p:spPr bwMode="auto">
          <a:xfrm>
            <a:off x="457200" y="609600"/>
            <a:ext cx="8229600" cy="838200"/>
          </a:xfrm>
          <a:prstGeom prst="rect">
            <a:avLst/>
          </a:prstGeom>
          <a:noFill/>
          <a:ln w="9525">
            <a:noFill/>
            <a:miter lim="800000"/>
            <a:headEnd/>
            <a:tailEnd/>
          </a:ln>
          <a:effectLst/>
        </p:spPr>
        <p:txBody>
          <a:bodyPr/>
          <a:lstStyle/>
          <a:p>
            <a:pPr eaLnBrk="1" hangingPunct="1">
              <a:defRPr/>
            </a:pPr>
            <a:r>
              <a:rPr lang="en-US" sz="4200">
                <a:effectLst>
                  <a:outerShdw blurRad="38100" dist="38100" dir="2700000" algn="tl">
                    <a:srgbClr val="C0C0C0"/>
                  </a:outerShdw>
                </a:effectLst>
                <a:latin typeface="Arial" pitchFamily="34" charset="0"/>
              </a:rPr>
              <a:t>Antecedent Control Measures</a:t>
            </a:r>
            <a:endParaRPr lang="en-US" sz="4400">
              <a:effectLst>
                <a:outerShdw blurRad="38100" dist="38100" dir="2700000" algn="tl">
                  <a:srgbClr val="C0C0C0"/>
                </a:outerShdw>
              </a:effectLst>
              <a:latin typeface="Arial" pitchFamily="34" charset="0"/>
            </a:endParaRPr>
          </a:p>
        </p:txBody>
      </p:sp>
      <p:graphicFrame>
        <p:nvGraphicFramePr>
          <p:cNvPr id="4" name="Diagram 3"/>
          <p:cNvGraphicFramePr/>
          <p:nvPr/>
        </p:nvGraphicFramePr>
        <p:xfrm>
          <a:off x="4593943" y="1772815"/>
          <a:ext cx="4392488" cy="4824537"/>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F1087954-144A-4DE3-A5A9-584AF6F2486D}"/>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8100392" y="328267"/>
            <a:ext cx="244475" cy="244475"/>
          </a:xfrm>
          <a:prstGeom prst="rect">
            <a:avLst/>
          </a:prstGeom>
        </p:spPr>
      </p:pic>
    </p:spTree>
    <p:extLst>
      <p:ext uri="{BB962C8B-B14F-4D97-AF65-F5344CB8AC3E}">
        <p14:creationId xmlns:p14="http://schemas.microsoft.com/office/powerpoint/2010/main" val="251510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88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11560" y="229344"/>
            <a:ext cx="8153400" cy="990600"/>
          </a:xfrm>
        </p:spPr>
        <p:txBody>
          <a:bodyPr>
            <a:normAutofit/>
          </a:bodyPr>
          <a:lstStyle/>
          <a:p>
            <a:pPr eaLnBrk="1" fontAlgn="auto" hangingPunct="1">
              <a:spcAft>
                <a:spcPts val="0"/>
              </a:spcAft>
              <a:defRPr/>
            </a:pPr>
            <a:r>
              <a:rPr lang="en-US" dirty="0">
                <a:effectLst>
                  <a:outerShdw blurRad="38100" dist="38100" dir="2700000" algn="tl">
                    <a:srgbClr val="C0C0C0"/>
                  </a:outerShdw>
                </a:effectLst>
              </a:rPr>
              <a:t>Consequences - Reinforcement</a:t>
            </a:r>
          </a:p>
        </p:txBody>
      </p:sp>
      <p:graphicFrame>
        <p:nvGraphicFramePr>
          <p:cNvPr id="2" name="Content Placeholder 1"/>
          <p:cNvGraphicFramePr>
            <a:graphicFrameLocks noGrp="1"/>
          </p:cNvGraphicFramePr>
          <p:nvPr>
            <p:ph idx="1"/>
            <p:extLst>
              <p:ext uri="{D42A27DB-BD31-4B8C-83A1-F6EECF244321}">
                <p14:modId xmlns:p14="http://schemas.microsoft.com/office/powerpoint/2010/main" val="3122175230"/>
              </p:ext>
            </p:extLst>
          </p:nvPr>
        </p:nvGraphicFramePr>
        <p:xfrm>
          <a:off x="-2196752" y="1775520"/>
          <a:ext cx="7416824" cy="48531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7347" name="Slide Number Placeholder 4"/>
          <p:cNvSpPr>
            <a:spLocks noGrp="1"/>
          </p:cNvSpPr>
          <p:nvPr>
            <p:ph type="sldNum" sz="quarter" idx="12"/>
          </p:nvPr>
        </p:nvSpPr>
        <p:spPr/>
        <p:txBody>
          <a:bodyPr>
            <a:normAutofit fontScale="85000" lnSpcReduction="20000"/>
          </a:bodyPr>
          <a:lstStyle/>
          <a:p>
            <a:pPr>
              <a:defRPr/>
            </a:pPr>
            <a:fld id="{C57930C0-1509-491C-B11C-BC57EF1EE2C1}" type="slidenum">
              <a:rPr lang="en-US"/>
              <a:pPr>
                <a:defRPr/>
              </a:pPr>
              <a:t>31</a:t>
            </a:fld>
            <a:endParaRPr lang="en-US"/>
          </a:p>
        </p:txBody>
      </p:sp>
      <p:pic>
        <p:nvPicPr>
          <p:cNvPr id="8" name="Content Placeholder 3">
            <a:extLst>
              <a:ext uri="{FF2B5EF4-FFF2-40B4-BE49-F238E27FC236}">
                <a16:creationId xmlns:a16="http://schemas.microsoft.com/office/drawing/2014/main" id="{82A5DE7D-5232-4768-A76D-E0CF3635936F}"/>
              </a:ext>
            </a:extLst>
          </p:cNvPr>
          <p:cNvPicPr>
            <a:picLocks noChangeAspect="1"/>
          </p:cNvPicPr>
          <p:nvPr/>
        </p:nvPicPr>
        <p:blipFill>
          <a:blip r:embed="rId9"/>
          <a:stretch>
            <a:fillRect/>
          </a:stretch>
        </p:blipFill>
        <p:spPr>
          <a:xfrm>
            <a:off x="3131840" y="1844824"/>
            <a:ext cx="5904656" cy="4838949"/>
          </a:xfrm>
          <a:prstGeom prst="rect">
            <a:avLst/>
          </a:prstGeom>
        </p:spPr>
      </p:pic>
      <p:pic>
        <p:nvPicPr>
          <p:cNvPr id="3" name="30">
            <a:hlinkClick r:id="" action="ppaction://media"/>
            <a:extLst>
              <a:ext uri="{FF2B5EF4-FFF2-40B4-BE49-F238E27FC236}">
                <a16:creationId xmlns:a16="http://schemas.microsoft.com/office/drawing/2014/main" id="{B59AFFF7-12E8-4DDE-A029-C2EB3A2260D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244408" y="602406"/>
            <a:ext cx="244475" cy="244475"/>
          </a:xfrm>
          <a:prstGeom prst="rect">
            <a:avLst/>
          </a:prstGeom>
        </p:spPr>
      </p:pic>
    </p:spTree>
    <p:extLst>
      <p:ext uri="{BB962C8B-B14F-4D97-AF65-F5344CB8AC3E}">
        <p14:creationId xmlns:p14="http://schemas.microsoft.com/office/powerpoint/2010/main" val="291351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35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171400"/>
            <a:ext cx="7024744" cy="710952"/>
          </a:xfrm>
        </p:spPr>
        <p:txBody>
          <a:bodyPr>
            <a:normAutofit/>
          </a:bodyPr>
          <a:lstStyle/>
          <a:p>
            <a:r>
              <a:rPr lang="en-US" altLang="en-US" sz="2800" dirty="0"/>
              <a:t>Sample ABA Sheets</a:t>
            </a:r>
          </a:p>
        </p:txBody>
      </p:sp>
      <p:pic>
        <p:nvPicPr>
          <p:cNvPr id="13317" name="Picture 6"/>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1440" y="404664"/>
            <a:ext cx="9144000" cy="3672408"/>
          </a:xfrm>
          <a:noFill/>
        </p:spPr>
      </p:pic>
      <p:pic>
        <p:nvPicPr>
          <p:cNvPr id="5" name="Picture 2"/>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a:xfrm>
            <a:off x="-36512" y="3573016"/>
            <a:ext cx="9186808" cy="3528392"/>
          </a:xfrm>
          <a:prstGeom prst="rect">
            <a:avLst/>
          </a:prstGeom>
          <a:noFill/>
        </p:spPr>
      </p:pic>
      <p:pic>
        <p:nvPicPr>
          <p:cNvPr id="2" name="Recorded Sound">
            <a:hlinkClick r:id="" action="ppaction://media"/>
            <a:extLst>
              <a:ext uri="{FF2B5EF4-FFF2-40B4-BE49-F238E27FC236}">
                <a16:creationId xmlns:a16="http://schemas.microsoft.com/office/drawing/2014/main" id="{667DB52C-DA91-437E-83E4-90ADFF133E1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7840616" y="61838"/>
            <a:ext cx="244475" cy="244475"/>
          </a:xfrm>
          <a:prstGeom prst="rect">
            <a:avLst/>
          </a:prstGeom>
        </p:spPr>
      </p:pic>
    </p:spTree>
    <p:extLst>
      <p:ext uri="{BB962C8B-B14F-4D97-AF65-F5344CB8AC3E}">
        <p14:creationId xmlns:p14="http://schemas.microsoft.com/office/powerpoint/2010/main" val="1557147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58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7024744" cy="1143000"/>
          </a:xfrm>
        </p:spPr>
        <p:txBody>
          <a:bodyPr>
            <a:normAutofit/>
          </a:bodyPr>
          <a:lstStyle/>
          <a:p>
            <a:r>
              <a:rPr lang="en-GB" sz="3200" dirty="0"/>
              <a:t>Social stories (SS)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749246311"/>
              </p:ext>
            </p:extLst>
          </p:nvPr>
        </p:nvGraphicFramePr>
        <p:xfrm>
          <a:off x="683568" y="1844824"/>
          <a:ext cx="7632848" cy="4680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 name="TextBox 4">
            <a:extLst>
              <a:ext uri="{FF2B5EF4-FFF2-40B4-BE49-F238E27FC236}">
                <a16:creationId xmlns:a16="http://schemas.microsoft.com/office/drawing/2014/main" id="{D3424032-5E7C-4CB4-860B-4E2EAE28C941}"/>
              </a:ext>
            </a:extLst>
          </p:cNvPr>
          <p:cNvSpPr txBox="1"/>
          <p:nvPr/>
        </p:nvSpPr>
        <p:spPr>
          <a:xfrm>
            <a:off x="3923928" y="44624"/>
            <a:ext cx="5492084" cy="1200329"/>
          </a:xfrm>
          <a:prstGeom prst="rect">
            <a:avLst/>
          </a:prstGeom>
          <a:noFill/>
        </p:spPr>
        <p:txBody>
          <a:bodyPr wrap="square">
            <a:spAutoFit/>
          </a:bodyPr>
          <a:lstStyle/>
          <a:p>
            <a:r>
              <a:rPr lang="en-GB" dirty="0"/>
              <a:t>My paper: </a:t>
            </a:r>
            <a:r>
              <a:rPr lang="en-GB" dirty="0">
                <a:hlinkClick r:id="rId9"/>
              </a:rPr>
              <a:t>https://psychopathology.imedpub.com/the-efficacy-of-social-stories-in-the-classroom-to-reduce-disruptive-behaviours-in-children-with-adhd.php?aid=22768</a:t>
            </a:r>
            <a:r>
              <a:rPr lang="en-GB" dirty="0"/>
              <a:t> </a:t>
            </a:r>
          </a:p>
        </p:txBody>
      </p:sp>
      <p:pic>
        <p:nvPicPr>
          <p:cNvPr id="6" name="33a">
            <a:hlinkClick r:id="" action="ppaction://media"/>
            <a:extLst>
              <a:ext uri="{FF2B5EF4-FFF2-40B4-BE49-F238E27FC236}">
                <a16:creationId xmlns:a16="http://schemas.microsoft.com/office/drawing/2014/main" id="{65AFC6DD-65FE-402F-A223-079B3010C3E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79512" y="327025"/>
            <a:ext cx="244475" cy="244475"/>
          </a:xfrm>
          <a:prstGeom prst="rect">
            <a:avLst/>
          </a:prstGeom>
        </p:spPr>
      </p:pic>
    </p:spTree>
    <p:extLst>
      <p:ext uri="{BB962C8B-B14F-4D97-AF65-F5344CB8AC3E}">
        <p14:creationId xmlns:p14="http://schemas.microsoft.com/office/powerpoint/2010/main" val="3378467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325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755576" y="1700808"/>
            <a:ext cx="3096460" cy="4621692"/>
          </a:xfrm>
          <a:solidFill>
            <a:schemeClr val="bg2">
              <a:lumMod val="20000"/>
              <a:lumOff val="80000"/>
            </a:schemeClr>
          </a:solidFill>
          <a:ln>
            <a:solidFill>
              <a:schemeClr val="accent1"/>
            </a:solidFill>
          </a:ln>
        </p:spPr>
        <p:txBody>
          <a:bodyPr>
            <a:normAutofit fontScale="92500"/>
          </a:bodyPr>
          <a:lstStyle/>
          <a:p>
            <a:pPr marL="68580" indent="0">
              <a:buNone/>
            </a:pPr>
            <a:r>
              <a:rPr lang="en-US" dirty="0"/>
              <a:t>Providing instructions on who, what, </a:t>
            </a:r>
            <a:r>
              <a:rPr lang="en-GB" dirty="0"/>
              <a:t>when, where and why of a social situation </a:t>
            </a:r>
            <a:r>
              <a:rPr lang="en-US" dirty="0"/>
              <a:t>(Gray, 2000). </a:t>
            </a:r>
          </a:p>
          <a:p>
            <a:pPr marL="68580" indent="0">
              <a:buNone/>
            </a:pPr>
            <a:endParaRPr lang="en-US" dirty="0"/>
          </a:p>
          <a:p>
            <a:pPr marL="68580" indent="0">
              <a:buNone/>
            </a:pPr>
            <a:r>
              <a:rPr lang="en-US" dirty="0"/>
              <a:t>For example, a SS may be created for a child who has problems sharing. </a:t>
            </a:r>
          </a:p>
          <a:p>
            <a:pPr marL="68580" indent="0">
              <a:buNone/>
            </a:pPr>
            <a:endParaRPr lang="en-US" dirty="0"/>
          </a:p>
        </p:txBody>
      </p:sp>
      <p:sp>
        <p:nvSpPr>
          <p:cNvPr id="4" name="Title 1"/>
          <p:cNvSpPr>
            <a:spLocks noGrp="1"/>
          </p:cNvSpPr>
          <p:nvPr>
            <p:ph type="title"/>
          </p:nvPr>
        </p:nvSpPr>
        <p:spPr>
          <a:xfrm>
            <a:off x="611560" y="260648"/>
            <a:ext cx="7024744" cy="1143000"/>
          </a:xfrm>
        </p:spPr>
        <p:txBody>
          <a:bodyPr>
            <a:normAutofit/>
          </a:bodyPr>
          <a:lstStyle/>
          <a:p>
            <a:r>
              <a:rPr lang="en-GB" sz="3200" dirty="0"/>
              <a:t>Social stories (SS) </a:t>
            </a:r>
          </a:p>
        </p:txBody>
      </p:sp>
      <p:sp>
        <p:nvSpPr>
          <p:cNvPr id="5" name="Rectangle 4"/>
          <p:cNvSpPr/>
          <p:nvPr/>
        </p:nvSpPr>
        <p:spPr>
          <a:xfrm>
            <a:off x="4427984" y="1700808"/>
            <a:ext cx="3870176" cy="2308324"/>
          </a:xfrm>
          <a:prstGeom prst="rect">
            <a:avLst/>
          </a:prstGeom>
          <a:solidFill>
            <a:schemeClr val="bg2">
              <a:lumMod val="20000"/>
              <a:lumOff val="80000"/>
            </a:schemeClr>
          </a:solidFill>
          <a:ln>
            <a:solidFill>
              <a:schemeClr val="accent1"/>
            </a:solidFill>
          </a:ln>
        </p:spPr>
        <p:txBody>
          <a:bodyPr wrap="square">
            <a:spAutoFit/>
          </a:bodyPr>
          <a:lstStyle/>
          <a:p>
            <a:pPr marL="68580" indent="0">
              <a:buNone/>
            </a:pPr>
            <a:r>
              <a:rPr lang="en-US" dirty="0"/>
              <a:t>The story needs to place the child within a specific situation and present them with their own perspective of the setting (e.g., “When I go to the toy corner, I like to play with the toys). There are other children who like to play with the toys, too”). </a:t>
            </a:r>
            <a:endParaRPr lang="en-GB" dirty="0"/>
          </a:p>
        </p:txBody>
      </p:sp>
      <p:pic>
        <p:nvPicPr>
          <p:cNvPr id="307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27984" y="4385351"/>
            <a:ext cx="3870176" cy="187917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7198816" y="6479660"/>
            <a:ext cx="1547218" cy="369332"/>
          </a:xfrm>
          <a:prstGeom prst="rect">
            <a:avLst/>
          </a:prstGeom>
        </p:spPr>
        <p:txBody>
          <a:bodyPr wrap="none">
            <a:spAutoFit/>
          </a:bodyPr>
          <a:lstStyle/>
          <a:p>
            <a:r>
              <a:rPr lang="en-US" dirty="0">
                <a:solidFill>
                  <a:prstClr val="black"/>
                </a:solidFill>
              </a:rPr>
              <a:t>Gray (2003) </a:t>
            </a:r>
            <a:endParaRPr lang="en-GB" dirty="0"/>
          </a:p>
        </p:txBody>
      </p:sp>
      <p:pic>
        <p:nvPicPr>
          <p:cNvPr id="7" name="Recorded Sound">
            <a:hlinkClick r:id="" action="ppaction://media"/>
            <a:extLst>
              <a:ext uri="{FF2B5EF4-FFF2-40B4-BE49-F238E27FC236}">
                <a16:creationId xmlns:a16="http://schemas.microsoft.com/office/drawing/2014/main" id="{7CC80886-9FE4-4765-9BB9-2BF2B926996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992897" y="221069"/>
            <a:ext cx="244475" cy="244475"/>
          </a:xfrm>
          <a:prstGeom prst="rect">
            <a:avLst/>
          </a:prstGeom>
        </p:spPr>
      </p:pic>
    </p:spTree>
    <p:extLst>
      <p:ext uri="{BB962C8B-B14F-4D97-AF65-F5344CB8AC3E}">
        <p14:creationId xmlns:p14="http://schemas.microsoft.com/office/powerpoint/2010/main" val="13204875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72"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860570457"/>
              </p:ext>
            </p:extLst>
          </p:nvPr>
        </p:nvGraphicFramePr>
        <p:xfrm>
          <a:off x="-2124744" y="1556792"/>
          <a:ext cx="8784976" cy="518457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Title 1"/>
          <p:cNvSpPr>
            <a:spLocks noGrp="1"/>
          </p:cNvSpPr>
          <p:nvPr>
            <p:ph type="title"/>
          </p:nvPr>
        </p:nvSpPr>
        <p:spPr>
          <a:xfrm>
            <a:off x="611560" y="188640"/>
            <a:ext cx="7024744" cy="1143000"/>
          </a:xfrm>
        </p:spPr>
        <p:txBody>
          <a:bodyPr>
            <a:normAutofit/>
          </a:bodyPr>
          <a:lstStyle/>
          <a:p>
            <a:r>
              <a:rPr lang="en-GB" sz="3200" dirty="0"/>
              <a:t>Social stories (SS) </a:t>
            </a:r>
          </a:p>
        </p:txBody>
      </p:sp>
      <p:graphicFrame>
        <p:nvGraphicFramePr>
          <p:cNvPr id="6" name="Content Placeholder 1"/>
          <p:cNvGraphicFramePr>
            <a:graphicFrameLocks/>
          </p:cNvGraphicFramePr>
          <p:nvPr>
            <p:extLst>
              <p:ext uri="{D42A27DB-BD31-4B8C-83A1-F6EECF244321}">
                <p14:modId xmlns:p14="http://schemas.microsoft.com/office/powerpoint/2010/main" val="3528963010"/>
              </p:ext>
            </p:extLst>
          </p:nvPr>
        </p:nvGraphicFramePr>
        <p:xfrm>
          <a:off x="4391472" y="1700808"/>
          <a:ext cx="4752528" cy="4752528"/>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2" name="Recorded Sound">
            <a:hlinkClick r:id="" action="ppaction://media"/>
            <a:extLst>
              <a:ext uri="{FF2B5EF4-FFF2-40B4-BE49-F238E27FC236}">
                <a16:creationId xmlns:a16="http://schemas.microsoft.com/office/drawing/2014/main" id="{A9A7CB89-4759-475D-B08A-A7B704CA308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7668344" y="548680"/>
            <a:ext cx="244475" cy="244475"/>
          </a:xfrm>
          <a:prstGeom prst="rect">
            <a:avLst/>
          </a:prstGeom>
        </p:spPr>
      </p:pic>
    </p:spTree>
    <p:extLst>
      <p:ext uri="{BB962C8B-B14F-4D97-AF65-F5344CB8AC3E}">
        <p14:creationId xmlns:p14="http://schemas.microsoft.com/office/powerpoint/2010/main" val="2262060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883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16977"/>
            <a:ext cx="7024744" cy="1143000"/>
          </a:xfrm>
        </p:spPr>
        <p:txBody>
          <a:bodyPr>
            <a:normAutofit/>
          </a:bodyPr>
          <a:lstStyle/>
          <a:p>
            <a:r>
              <a:rPr lang="en-GB" sz="3200" dirty="0"/>
              <a:t>Benefits of SS</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816871815"/>
              </p:ext>
            </p:extLst>
          </p:nvPr>
        </p:nvGraphicFramePr>
        <p:xfrm>
          <a:off x="395536" y="1700808"/>
          <a:ext cx="4392488" cy="48245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4" name="Rectangle 3"/>
          <p:cNvSpPr/>
          <p:nvPr/>
        </p:nvSpPr>
        <p:spPr>
          <a:xfrm>
            <a:off x="5364088" y="2636912"/>
            <a:ext cx="3096344" cy="4001095"/>
          </a:xfrm>
          <a:prstGeom prst="rect">
            <a:avLst/>
          </a:prstGeom>
          <a:solidFill>
            <a:schemeClr val="bg2">
              <a:lumMod val="60000"/>
              <a:lumOff val="40000"/>
            </a:schemeClr>
          </a:solidFill>
          <a:ln>
            <a:solidFill>
              <a:schemeClr val="accent1"/>
            </a:solidFill>
          </a:ln>
        </p:spPr>
        <p:txBody>
          <a:bodyPr wrap="square">
            <a:spAutoFit/>
          </a:bodyPr>
          <a:lstStyle/>
          <a:p>
            <a:pPr marL="68580" indent="0">
              <a:buNone/>
            </a:pPr>
            <a:r>
              <a:rPr lang="en-GB" sz="2000" dirty="0"/>
              <a:t>Literature has indicated effectiveness in decreasing aggressive behaviour </a:t>
            </a:r>
            <a:r>
              <a:rPr lang="en-GB" dirty="0"/>
              <a:t>(Adams, </a:t>
            </a:r>
            <a:r>
              <a:rPr lang="en-GB" dirty="0" err="1"/>
              <a:t>Gouvousis</a:t>
            </a:r>
            <a:r>
              <a:rPr lang="en-GB" dirty="0"/>
              <a:t>, Van </a:t>
            </a:r>
            <a:r>
              <a:rPr lang="en-GB" dirty="0" err="1"/>
              <a:t>Lue</a:t>
            </a:r>
            <a:r>
              <a:rPr lang="en-GB" dirty="0"/>
              <a:t> and Waldron, 2004; Ali and Fredrickson, 2006), </a:t>
            </a:r>
            <a:r>
              <a:rPr lang="en-GB" sz="2000" dirty="0"/>
              <a:t>increasing pro-social behaviour </a:t>
            </a:r>
            <a:r>
              <a:rPr lang="en-GB" dirty="0"/>
              <a:t>(</a:t>
            </a:r>
            <a:r>
              <a:rPr lang="en-GB" dirty="0" err="1"/>
              <a:t>Kuouch</a:t>
            </a:r>
            <a:r>
              <a:rPr lang="en-GB" dirty="0"/>
              <a:t> and </a:t>
            </a:r>
            <a:r>
              <a:rPr lang="en-GB" dirty="0" err="1"/>
              <a:t>Mirenda</a:t>
            </a:r>
            <a:r>
              <a:rPr lang="en-GB" dirty="0"/>
              <a:t>, 2003)</a:t>
            </a:r>
            <a:r>
              <a:rPr lang="en-GB" sz="2000" dirty="0"/>
              <a:t>, improving social skills (</a:t>
            </a:r>
            <a:r>
              <a:rPr lang="en-GB" dirty="0"/>
              <a:t>Barry and Burley, 2004)</a:t>
            </a:r>
            <a:r>
              <a:rPr lang="en-GB" sz="2000" dirty="0"/>
              <a:t> and increasing on-task behaviour </a:t>
            </a:r>
            <a:r>
              <a:rPr lang="en-GB" dirty="0"/>
              <a:t>(Brownell, 2002).</a:t>
            </a:r>
            <a:endParaRPr lang="en-GB" sz="2000" dirty="0"/>
          </a:p>
          <a:p>
            <a:pPr marL="68580" indent="0">
              <a:buNone/>
            </a:pPr>
            <a:endParaRPr lang="en-GB" sz="2000" dirty="0"/>
          </a:p>
        </p:txBody>
      </p:sp>
      <p:pic>
        <p:nvPicPr>
          <p:cNvPr id="1026" name="Picture 2"/>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364088" y="800482"/>
            <a:ext cx="3096344" cy="15589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Recorded Sound">
            <a:hlinkClick r:id="" action="ppaction://media"/>
            <a:extLst>
              <a:ext uri="{FF2B5EF4-FFF2-40B4-BE49-F238E27FC236}">
                <a16:creationId xmlns:a16="http://schemas.microsoft.com/office/drawing/2014/main" id="{FA59D97B-DA6A-4D1D-A814-E9B4AAAAD0B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266186" y="278529"/>
            <a:ext cx="244475" cy="244475"/>
          </a:xfrm>
          <a:prstGeom prst="rect">
            <a:avLst/>
          </a:prstGeom>
        </p:spPr>
      </p:pic>
    </p:spTree>
    <p:extLst>
      <p:ext uri="{BB962C8B-B14F-4D97-AF65-F5344CB8AC3E}">
        <p14:creationId xmlns:p14="http://schemas.microsoft.com/office/powerpoint/2010/main" val="1947617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56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CEDB88-6100-4E30-BA28-4627B75B319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53931576-4D4F-4DBF-9F67-61304DCB3597}"/>
              </a:ext>
            </a:extLst>
          </p:cNvPr>
          <p:cNvPicPr>
            <a:picLocks noGrp="1" noChangeAspect="1"/>
          </p:cNvPicPr>
          <p:nvPr>
            <p:ph sz="quarter" idx="1"/>
          </p:nvPr>
        </p:nvPicPr>
        <p:blipFill>
          <a:blip r:embed="rId5"/>
          <a:stretch>
            <a:fillRect/>
          </a:stretch>
        </p:blipFill>
        <p:spPr>
          <a:xfrm>
            <a:off x="-6431" y="0"/>
            <a:ext cx="2634215" cy="3573016"/>
          </a:xfrm>
        </p:spPr>
      </p:pic>
      <p:pic>
        <p:nvPicPr>
          <p:cNvPr id="9" name="Picture 8">
            <a:extLst>
              <a:ext uri="{FF2B5EF4-FFF2-40B4-BE49-F238E27FC236}">
                <a16:creationId xmlns:a16="http://schemas.microsoft.com/office/drawing/2014/main" id="{96520983-CD97-4583-A878-A340DA412FC0}"/>
              </a:ext>
            </a:extLst>
          </p:cNvPr>
          <p:cNvPicPr>
            <a:picLocks noChangeAspect="1"/>
          </p:cNvPicPr>
          <p:nvPr/>
        </p:nvPicPr>
        <p:blipFill>
          <a:blip r:embed="rId6"/>
          <a:stretch>
            <a:fillRect/>
          </a:stretch>
        </p:blipFill>
        <p:spPr>
          <a:xfrm>
            <a:off x="2627784" y="-69434"/>
            <a:ext cx="6516217" cy="3573017"/>
          </a:xfrm>
          <a:prstGeom prst="rect">
            <a:avLst/>
          </a:prstGeom>
        </p:spPr>
      </p:pic>
      <p:pic>
        <p:nvPicPr>
          <p:cNvPr id="11" name="Picture 10">
            <a:extLst>
              <a:ext uri="{FF2B5EF4-FFF2-40B4-BE49-F238E27FC236}">
                <a16:creationId xmlns:a16="http://schemas.microsoft.com/office/drawing/2014/main" id="{24A1523B-DC02-4CFD-9E94-8F3877E85720}"/>
              </a:ext>
            </a:extLst>
          </p:cNvPr>
          <p:cNvPicPr>
            <a:picLocks noChangeAspect="1"/>
          </p:cNvPicPr>
          <p:nvPr/>
        </p:nvPicPr>
        <p:blipFill>
          <a:blip r:embed="rId7"/>
          <a:stretch>
            <a:fillRect/>
          </a:stretch>
        </p:blipFill>
        <p:spPr>
          <a:xfrm>
            <a:off x="0" y="3573016"/>
            <a:ext cx="4427984" cy="3302051"/>
          </a:xfrm>
          <a:prstGeom prst="rect">
            <a:avLst/>
          </a:prstGeom>
        </p:spPr>
      </p:pic>
      <p:pic>
        <p:nvPicPr>
          <p:cNvPr id="13" name="Picture 12">
            <a:extLst>
              <a:ext uri="{FF2B5EF4-FFF2-40B4-BE49-F238E27FC236}">
                <a16:creationId xmlns:a16="http://schemas.microsoft.com/office/drawing/2014/main" id="{EF536646-EF81-482D-B833-99E4183B1B87}"/>
              </a:ext>
            </a:extLst>
          </p:cNvPr>
          <p:cNvPicPr>
            <a:picLocks noChangeAspect="1"/>
          </p:cNvPicPr>
          <p:nvPr/>
        </p:nvPicPr>
        <p:blipFill>
          <a:blip r:embed="rId8"/>
          <a:stretch>
            <a:fillRect/>
          </a:stretch>
        </p:blipFill>
        <p:spPr>
          <a:xfrm>
            <a:off x="4525020" y="3583966"/>
            <a:ext cx="4571999" cy="3254092"/>
          </a:xfrm>
          <a:prstGeom prst="rect">
            <a:avLst/>
          </a:prstGeom>
        </p:spPr>
      </p:pic>
      <p:pic>
        <p:nvPicPr>
          <p:cNvPr id="14" name="Recorded Sound">
            <a:hlinkClick r:id="" action="ppaction://media"/>
            <a:extLst>
              <a:ext uri="{FF2B5EF4-FFF2-40B4-BE49-F238E27FC236}">
                <a16:creationId xmlns:a16="http://schemas.microsoft.com/office/drawing/2014/main" id="{B8B75E22-F4E6-48B8-893E-0831EC6CEDE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43810" y="-15875"/>
            <a:ext cx="244475" cy="244475"/>
          </a:xfrm>
          <a:prstGeom prst="rect">
            <a:avLst/>
          </a:prstGeom>
        </p:spPr>
      </p:pic>
    </p:spTree>
    <p:extLst>
      <p:ext uri="{BB962C8B-B14F-4D97-AF65-F5344CB8AC3E}">
        <p14:creationId xmlns:p14="http://schemas.microsoft.com/office/powerpoint/2010/main" val="1713635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6798"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539552" y="-2945"/>
            <a:ext cx="7024744" cy="1143000"/>
          </a:xfrm>
        </p:spPr>
        <p:txBody>
          <a:bodyPr/>
          <a:lstStyle/>
          <a:p>
            <a:r>
              <a:rPr lang="en-US" altLang="en-US" dirty="0"/>
              <a:t>References</a:t>
            </a:r>
          </a:p>
        </p:txBody>
      </p:sp>
      <p:sp>
        <p:nvSpPr>
          <p:cNvPr id="69635" name="Rectangle 3"/>
          <p:cNvSpPr>
            <a:spLocks noGrp="1" noChangeArrowheads="1"/>
          </p:cNvSpPr>
          <p:nvPr>
            <p:ph idx="1"/>
          </p:nvPr>
        </p:nvSpPr>
        <p:spPr>
          <a:xfrm>
            <a:off x="467544" y="1268760"/>
            <a:ext cx="8229600" cy="4530725"/>
          </a:xfrm>
        </p:spPr>
        <p:txBody>
          <a:bodyPr>
            <a:normAutofit lnSpcReduction="10000"/>
          </a:bodyPr>
          <a:lstStyle/>
          <a:p>
            <a:pPr>
              <a:lnSpc>
                <a:spcPct val="80000"/>
              </a:lnSpc>
            </a:pPr>
            <a:endParaRPr lang="en-US" altLang="en-US" sz="1400" dirty="0"/>
          </a:p>
          <a:p>
            <a:pPr>
              <a:lnSpc>
                <a:spcPct val="80000"/>
              </a:lnSpc>
            </a:pPr>
            <a:r>
              <a:rPr lang="en-US" altLang="en-US" sz="1400" dirty="0"/>
              <a:t>August, G. J.,  </a:t>
            </a:r>
            <a:r>
              <a:rPr lang="en-US" altLang="en-US" sz="1400" dirty="0" err="1"/>
              <a:t>Hektner</a:t>
            </a:r>
            <a:r>
              <a:rPr lang="en-US" altLang="en-US" sz="1400" dirty="0"/>
              <a:t>, J. M.,  Egan, E. A.,  </a:t>
            </a:r>
            <a:r>
              <a:rPr lang="en-US" altLang="en-US" sz="1400" dirty="0" err="1"/>
              <a:t>Realmuto</a:t>
            </a:r>
            <a:r>
              <a:rPr lang="en-US" altLang="en-US" sz="1400" dirty="0"/>
              <a:t>, G. M., &amp; </a:t>
            </a:r>
            <a:r>
              <a:rPr lang="en-US" altLang="en-US" sz="1400" dirty="0" err="1"/>
              <a:t>Bloomquist</a:t>
            </a:r>
            <a:r>
              <a:rPr lang="en-US" altLang="en-US" sz="1400" dirty="0"/>
              <a:t>, M. L. (2002).  The early risers longitudinal prevention trial: Examination of 3-year outcomes in aggressive children with intent-to-treat and as-intended analyses. </a:t>
            </a:r>
            <a:r>
              <a:rPr lang="en-US" altLang="en-US" sz="1400" i="1" dirty="0"/>
              <a:t>Psychology of Addictive </a:t>
            </a:r>
            <a:r>
              <a:rPr lang="en-US" altLang="en-US" sz="1400" i="1" dirty="0" err="1"/>
              <a:t>behaviours</a:t>
            </a:r>
            <a:r>
              <a:rPr lang="en-US" altLang="en-US" sz="1400" i="1" dirty="0"/>
              <a:t>, 16,</a:t>
            </a:r>
            <a:r>
              <a:rPr lang="en-US" altLang="en-US" sz="1400" dirty="0"/>
              <a:t> 27-39.</a:t>
            </a:r>
          </a:p>
          <a:p>
            <a:pPr>
              <a:lnSpc>
                <a:spcPct val="80000"/>
              </a:lnSpc>
            </a:pPr>
            <a:r>
              <a:rPr lang="en-US" altLang="en-US" sz="1400" dirty="0"/>
              <a:t>Baker, L.A., </a:t>
            </a:r>
            <a:r>
              <a:rPr lang="en-US" altLang="en-US" sz="1400" dirty="0" err="1"/>
              <a:t>Raine</a:t>
            </a:r>
            <a:r>
              <a:rPr lang="en-US" altLang="en-US" sz="1400" dirty="0"/>
              <a:t>, A., Liu, J., &amp; Jacobson, K.C. (2008). Differential genetic and environmental influences on reactive and proactive aggression in children. </a:t>
            </a:r>
            <a:r>
              <a:rPr lang="en-US" altLang="en-US" sz="1400" i="1" dirty="0"/>
              <a:t>Journal of Abnormal Child Psychology, 36,</a:t>
            </a:r>
            <a:r>
              <a:rPr lang="en-US" altLang="en-US" sz="1400" dirty="0"/>
              <a:t> 1265-1278.</a:t>
            </a:r>
          </a:p>
          <a:p>
            <a:pPr>
              <a:lnSpc>
                <a:spcPct val="80000"/>
              </a:lnSpc>
            </a:pPr>
            <a:r>
              <a:rPr lang="en-US" altLang="en-US" sz="1400" dirty="0" err="1"/>
              <a:t>Bernat</a:t>
            </a:r>
            <a:r>
              <a:rPr lang="en-US" altLang="en-US" sz="1400" dirty="0"/>
              <a:t>, D., August, G.J., </a:t>
            </a:r>
            <a:r>
              <a:rPr lang="en-US" altLang="en-US" sz="1400" dirty="0" err="1"/>
              <a:t>Hektner</a:t>
            </a:r>
            <a:r>
              <a:rPr lang="en-US" altLang="en-US" sz="1400" dirty="0"/>
              <a:t>, J.M., &amp; </a:t>
            </a:r>
            <a:r>
              <a:rPr lang="en-US" altLang="en-US" sz="1400" dirty="0" err="1"/>
              <a:t>Bloomquist</a:t>
            </a:r>
            <a:r>
              <a:rPr lang="en-US" altLang="en-US" sz="1400" dirty="0"/>
              <a:t>, M.L. (2007). The Early Risers preventive intervention: Six year outcomes and mediational processes. </a:t>
            </a:r>
            <a:r>
              <a:rPr lang="en-US" altLang="en-US" sz="1400" i="1" dirty="0"/>
              <a:t>Journal of Abnormal Child Psychology, 35</a:t>
            </a:r>
            <a:r>
              <a:rPr lang="en-US" altLang="en-US" sz="1400" dirty="0"/>
              <a:t>(4), 605-617. </a:t>
            </a:r>
          </a:p>
          <a:p>
            <a:pPr>
              <a:lnSpc>
                <a:spcPct val="80000"/>
              </a:lnSpc>
            </a:pPr>
            <a:r>
              <a:rPr lang="en-US" altLang="en-US" sz="1400" dirty="0" err="1"/>
              <a:t>Bloomquist</a:t>
            </a:r>
            <a:r>
              <a:rPr lang="en-US" altLang="en-US" sz="1400" dirty="0"/>
              <a:t>, M.L. (2006). </a:t>
            </a:r>
            <a:r>
              <a:rPr lang="en-US" altLang="en-US" sz="1400" i="1" dirty="0"/>
              <a:t>Skills training for children with </a:t>
            </a:r>
            <a:r>
              <a:rPr lang="en-US" altLang="en-US" sz="1400" i="1" dirty="0" err="1"/>
              <a:t>behaviour</a:t>
            </a:r>
            <a:r>
              <a:rPr lang="en-US" altLang="en-US" sz="1400" i="1" dirty="0"/>
              <a:t> problems: A parent and practitioner guidebook</a:t>
            </a:r>
            <a:r>
              <a:rPr lang="en-US" altLang="en-US" sz="1400" dirty="0"/>
              <a:t> (Rev. ed.). New York : Guilford Press.</a:t>
            </a:r>
          </a:p>
          <a:p>
            <a:pPr>
              <a:lnSpc>
                <a:spcPct val="80000"/>
              </a:lnSpc>
            </a:pPr>
            <a:r>
              <a:rPr lang="en-US" altLang="en-US" sz="1400" dirty="0" err="1"/>
              <a:t>Bloomquist</a:t>
            </a:r>
            <a:r>
              <a:rPr lang="en-US" altLang="en-US" sz="1400" dirty="0"/>
              <a:t>, M.L., August, G. J., Horowitz, J., Lee, S.S., &amp; Jensen, C. (2008).  Moving from science to practice: Transposing and sustaining the “Early Risers” conduct problems prevention program in a community service system. </a:t>
            </a:r>
            <a:r>
              <a:rPr lang="en-US" altLang="en-US" sz="1400" i="1" dirty="0"/>
              <a:t>The Journal of Primary Prevention.</a:t>
            </a:r>
            <a:r>
              <a:rPr lang="en-US" altLang="en-US" sz="1400" dirty="0"/>
              <a:t> </a:t>
            </a:r>
          </a:p>
          <a:p>
            <a:pPr>
              <a:lnSpc>
                <a:spcPct val="80000"/>
              </a:lnSpc>
            </a:pPr>
            <a:r>
              <a:rPr lang="en-US" altLang="en-US" sz="1400" dirty="0" err="1"/>
              <a:t>Bloomquist</a:t>
            </a:r>
            <a:r>
              <a:rPr lang="en-US" altLang="en-US" sz="1400" dirty="0"/>
              <a:t>, M.L., &amp; Schnell, S.V. (2002). </a:t>
            </a:r>
            <a:r>
              <a:rPr lang="en-US" altLang="en-US" sz="1400" i="1" dirty="0"/>
              <a:t>Helping Children with Aggression and Conduct Problems: Best Practices for Intervention.</a:t>
            </a:r>
            <a:r>
              <a:rPr lang="en-US" altLang="en-US" sz="1400" dirty="0"/>
              <a:t> New York: Guilford Press.</a:t>
            </a:r>
          </a:p>
          <a:p>
            <a:pPr>
              <a:lnSpc>
                <a:spcPct val="80000"/>
              </a:lnSpc>
            </a:pPr>
            <a:r>
              <a:rPr lang="en-US" altLang="en-US" sz="1400" dirty="0"/>
              <a:t>Campbell, S.B., </a:t>
            </a:r>
            <a:r>
              <a:rPr lang="en-US" altLang="en-US" sz="1400" dirty="0" err="1"/>
              <a:t>Spieker</a:t>
            </a:r>
            <a:r>
              <a:rPr lang="en-US" altLang="en-US" sz="1400" dirty="0"/>
              <a:t>, S., </a:t>
            </a:r>
            <a:r>
              <a:rPr lang="en-US" altLang="en-US" sz="1400" dirty="0" err="1"/>
              <a:t>Burchinal</a:t>
            </a:r>
            <a:r>
              <a:rPr lang="en-US" altLang="en-US" sz="1400" dirty="0"/>
              <a:t>, M., Poe, M.D., &amp; the NICHD Early Child Care Research Network (2006). Trajectories of aggression from toddlerhood to age 9 predict academic and social functioning through age 12. </a:t>
            </a:r>
            <a:r>
              <a:rPr lang="en-US" altLang="en-US" sz="1400" i="1" dirty="0"/>
              <a:t>Journal of Child Psychology and Psychiatry, 47,</a:t>
            </a:r>
            <a:r>
              <a:rPr lang="en-US" altLang="en-US" sz="1400" dirty="0"/>
              <a:t> 791-800. </a:t>
            </a:r>
          </a:p>
          <a:p>
            <a:pPr>
              <a:lnSpc>
                <a:spcPct val="80000"/>
              </a:lnSpc>
            </a:pPr>
            <a:r>
              <a:rPr lang="en-US" altLang="en-US" sz="1400" dirty="0"/>
              <a:t>Crick, N.R., &amp; Dodge, K.A. (1994). A review and reformulation of social information-processing mechanisms in children’s social adjustment. </a:t>
            </a:r>
            <a:r>
              <a:rPr lang="en-US" altLang="en-US" sz="1400" i="1" dirty="0"/>
              <a:t>Psychological Bulletin, 115, </a:t>
            </a:r>
            <a:r>
              <a:rPr lang="en-US" altLang="en-US" sz="1400" dirty="0"/>
              <a:t>74-101.</a:t>
            </a:r>
          </a:p>
          <a:p>
            <a:pPr>
              <a:lnSpc>
                <a:spcPct val="80000"/>
              </a:lnSpc>
            </a:pPr>
            <a:r>
              <a:rPr lang="en-US" altLang="en-US" sz="1400" dirty="0"/>
              <a:t>Crick, N.R., &amp; Zahn-</a:t>
            </a:r>
            <a:r>
              <a:rPr lang="en-US" altLang="en-US" sz="1400" dirty="0" err="1"/>
              <a:t>Waxler</a:t>
            </a:r>
            <a:r>
              <a:rPr lang="en-US" altLang="en-US" sz="1400" dirty="0"/>
              <a:t>, C. (2003). The development of psychopathology in females and males: Current progress and future challenges. </a:t>
            </a:r>
            <a:r>
              <a:rPr lang="en-US" altLang="en-US" sz="1400" i="1" dirty="0"/>
              <a:t>Development and Psychopathology, 15,</a:t>
            </a:r>
            <a:r>
              <a:rPr lang="en-US" altLang="en-US" sz="1400" dirty="0"/>
              <a:t> 719-742.</a:t>
            </a:r>
          </a:p>
        </p:txBody>
      </p:sp>
      <p:pic>
        <p:nvPicPr>
          <p:cNvPr id="2" name="Recorded Sound">
            <a:hlinkClick r:id="" action="ppaction://media"/>
            <a:extLst>
              <a:ext uri="{FF2B5EF4-FFF2-40B4-BE49-F238E27FC236}">
                <a16:creationId xmlns:a16="http://schemas.microsoft.com/office/drawing/2014/main" id="{2D5EB796-BB10-49E8-9F29-98DC97E684D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100392" y="324080"/>
            <a:ext cx="244475" cy="244475"/>
          </a:xfrm>
          <a:prstGeom prst="rect">
            <a:avLst/>
          </a:prstGeom>
        </p:spPr>
      </p:pic>
    </p:spTree>
    <p:extLst>
      <p:ext uri="{BB962C8B-B14F-4D97-AF65-F5344CB8AC3E}">
        <p14:creationId xmlns:p14="http://schemas.microsoft.com/office/powerpoint/2010/main" val="1021670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19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2"/>
          <p:cNvSpPr>
            <a:spLocks noGrp="1" noChangeArrowheads="1"/>
          </p:cNvSpPr>
          <p:nvPr>
            <p:ph type="title"/>
          </p:nvPr>
        </p:nvSpPr>
        <p:spPr/>
        <p:txBody>
          <a:bodyPr/>
          <a:lstStyle/>
          <a:p>
            <a:r>
              <a:rPr lang="en-US" altLang="en-US"/>
              <a:t>References</a:t>
            </a:r>
          </a:p>
        </p:txBody>
      </p:sp>
      <p:sp>
        <p:nvSpPr>
          <p:cNvPr id="133123" name="Rectangle 3"/>
          <p:cNvSpPr>
            <a:spLocks noGrp="1" noChangeArrowheads="1"/>
          </p:cNvSpPr>
          <p:nvPr>
            <p:ph idx="1"/>
          </p:nvPr>
        </p:nvSpPr>
        <p:spPr>
          <a:xfrm>
            <a:off x="457200" y="1676400"/>
            <a:ext cx="8229600" cy="4530725"/>
          </a:xfrm>
        </p:spPr>
        <p:txBody>
          <a:bodyPr/>
          <a:lstStyle/>
          <a:p>
            <a:pPr>
              <a:lnSpc>
                <a:spcPct val="80000"/>
              </a:lnSpc>
            </a:pPr>
            <a:r>
              <a:rPr lang="en-US" altLang="en-US" sz="1400" dirty="0" err="1"/>
              <a:t>Dumka</a:t>
            </a:r>
            <a:r>
              <a:rPr lang="en-US" altLang="en-US" sz="1400" dirty="0"/>
              <a:t>, L.E., </a:t>
            </a:r>
            <a:r>
              <a:rPr lang="en-US" altLang="en-US" sz="1400" dirty="0" err="1"/>
              <a:t>Roosa</a:t>
            </a:r>
            <a:r>
              <a:rPr lang="en-US" altLang="en-US" sz="1400" dirty="0"/>
              <a:t>, M.W., Michaels, M.L., &amp; </a:t>
            </a:r>
            <a:r>
              <a:rPr lang="en-US" altLang="en-US" sz="1400" dirty="0" err="1"/>
              <a:t>Suh</a:t>
            </a:r>
            <a:r>
              <a:rPr lang="en-US" altLang="en-US" sz="1400" dirty="0"/>
              <a:t>, K.W. (1995). Using research and theory to develop prevention programs for high-risk families. </a:t>
            </a:r>
            <a:r>
              <a:rPr lang="en-US" altLang="en-US" sz="1400" i="1" dirty="0"/>
              <a:t>Family Relations, 44,</a:t>
            </a:r>
            <a:r>
              <a:rPr lang="en-US" altLang="en-US" sz="1400" dirty="0"/>
              <a:t> 78-86.</a:t>
            </a:r>
          </a:p>
          <a:p>
            <a:pPr>
              <a:lnSpc>
                <a:spcPct val="80000"/>
              </a:lnSpc>
            </a:pPr>
            <a:endParaRPr lang="en-US" altLang="en-US" sz="1400" dirty="0"/>
          </a:p>
          <a:p>
            <a:pPr>
              <a:lnSpc>
                <a:spcPct val="80000"/>
              </a:lnSpc>
            </a:pPr>
            <a:r>
              <a:rPr lang="en-US" altLang="en-US" sz="1400" dirty="0"/>
              <a:t>Embry, D.D. (2002). The good </a:t>
            </a:r>
            <a:r>
              <a:rPr lang="en-US" altLang="en-US" sz="1400" dirty="0" err="1"/>
              <a:t>behaviour</a:t>
            </a:r>
            <a:r>
              <a:rPr lang="en-US" altLang="en-US" sz="1400" dirty="0"/>
              <a:t> game: A best practice candidate as a universal </a:t>
            </a:r>
            <a:r>
              <a:rPr lang="en-US" altLang="en-US" sz="1400" dirty="0" err="1"/>
              <a:t>behavioural</a:t>
            </a:r>
            <a:r>
              <a:rPr lang="en-US" altLang="en-US" sz="1400" dirty="0"/>
              <a:t> vaccine. </a:t>
            </a:r>
            <a:r>
              <a:rPr lang="en-US" altLang="en-US" sz="1400" i="1" dirty="0"/>
              <a:t>Clinical Child and Family Psychology Review, 5,</a:t>
            </a:r>
            <a:r>
              <a:rPr lang="en-US" altLang="en-US" sz="1400" dirty="0"/>
              <a:t> 273-297.</a:t>
            </a:r>
          </a:p>
          <a:p>
            <a:pPr>
              <a:lnSpc>
                <a:spcPct val="80000"/>
              </a:lnSpc>
            </a:pPr>
            <a:r>
              <a:rPr lang="en-US" altLang="en-US" sz="1400" dirty="0"/>
              <a:t>Farrington, D.P. (1991). Childhood aggression and adult violence: Early precursors and later life outcomes. In D.J. </a:t>
            </a:r>
            <a:r>
              <a:rPr lang="en-US" altLang="en-US" sz="1400" dirty="0" err="1"/>
              <a:t>Pepler</a:t>
            </a:r>
            <a:r>
              <a:rPr lang="en-US" altLang="en-US" sz="1400" dirty="0"/>
              <a:t> &amp; K.H. Rubin (Eds.), </a:t>
            </a:r>
            <a:r>
              <a:rPr lang="en-US" altLang="en-US" sz="1400" i="1" dirty="0"/>
              <a:t>Development and Treatment of Childhood Aggression</a:t>
            </a:r>
            <a:r>
              <a:rPr lang="en-US" altLang="en-US" sz="1400" dirty="0"/>
              <a:t> (pp.5-30). Hillsdale, NJ: Lawrence Erlbaum Associates, Inc.</a:t>
            </a:r>
          </a:p>
          <a:p>
            <a:pPr>
              <a:lnSpc>
                <a:spcPct val="80000"/>
              </a:lnSpc>
            </a:pPr>
            <a:r>
              <a:rPr lang="en-US" altLang="en-US" sz="1400" dirty="0" err="1"/>
              <a:t>Jaffee</a:t>
            </a:r>
            <a:r>
              <a:rPr lang="en-US" altLang="en-US" sz="1400" dirty="0"/>
              <a:t>, S.R., </a:t>
            </a:r>
            <a:r>
              <a:rPr lang="en-US" altLang="en-US" sz="1400" dirty="0" err="1"/>
              <a:t>Belsky</a:t>
            </a:r>
            <a:r>
              <a:rPr lang="en-US" altLang="en-US" sz="1400" dirty="0"/>
              <a:t>, J., Harrington, H., </a:t>
            </a:r>
            <a:r>
              <a:rPr lang="en-US" altLang="en-US" sz="1400" dirty="0" err="1"/>
              <a:t>Caspi</a:t>
            </a:r>
            <a:r>
              <a:rPr lang="en-US" altLang="en-US" sz="1400" dirty="0"/>
              <a:t>, A., Moffitt, T.E. (2006). When parents have a history of conduct disorder: How is the caregiving environment affected? </a:t>
            </a:r>
            <a:r>
              <a:rPr lang="en-US" altLang="en-US" sz="1400" i="1" dirty="0"/>
              <a:t>Journal of Abnormal Psychology, 115,</a:t>
            </a:r>
            <a:r>
              <a:rPr lang="en-US" altLang="en-US" sz="1400" dirty="0"/>
              <a:t> 309-319.</a:t>
            </a:r>
          </a:p>
          <a:p>
            <a:pPr>
              <a:lnSpc>
                <a:spcPct val="80000"/>
              </a:lnSpc>
            </a:pPr>
            <a:r>
              <a:rPr lang="en-US" altLang="en-US" sz="1400" dirty="0" err="1"/>
              <a:t>Kellam</a:t>
            </a:r>
            <a:r>
              <a:rPr lang="en-US" altLang="en-US" sz="1400" dirty="0"/>
              <a:t>, S.G., Brown, C.H., </a:t>
            </a:r>
            <a:r>
              <a:rPr lang="en-US" altLang="en-US" sz="1400" dirty="0" err="1"/>
              <a:t>Poduska</a:t>
            </a:r>
            <a:r>
              <a:rPr lang="en-US" altLang="en-US" sz="1400" dirty="0"/>
              <a:t>, J.M., </a:t>
            </a:r>
            <a:r>
              <a:rPr lang="en-US" altLang="en-US" sz="1400" dirty="0" err="1"/>
              <a:t>Ialongo</a:t>
            </a:r>
            <a:r>
              <a:rPr lang="en-US" altLang="en-US" sz="1400" dirty="0"/>
              <a:t>, N.S., Wang, W., </a:t>
            </a:r>
            <a:r>
              <a:rPr lang="en-US" altLang="en-US" sz="1400" dirty="0" err="1"/>
              <a:t>Toyinbo</a:t>
            </a:r>
            <a:r>
              <a:rPr lang="en-US" altLang="en-US" sz="1400" dirty="0"/>
              <a:t>, P., </a:t>
            </a:r>
            <a:r>
              <a:rPr lang="en-US" altLang="en-US" sz="1400" dirty="0" err="1"/>
              <a:t>Petras</a:t>
            </a:r>
            <a:r>
              <a:rPr lang="en-US" altLang="en-US" sz="1400" dirty="0"/>
              <a:t>, et al. (2008). Effects of a universal classroom </a:t>
            </a:r>
            <a:r>
              <a:rPr lang="en-US" altLang="en-US" sz="1400" dirty="0" err="1"/>
              <a:t>behaviour</a:t>
            </a:r>
            <a:r>
              <a:rPr lang="en-US" altLang="en-US" sz="1400" dirty="0"/>
              <a:t> management program in first and second grades on young adult </a:t>
            </a:r>
            <a:r>
              <a:rPr lang="en-US" altLang="en-US" sz="1400" dirty="0" err="1"/>
              <a:t>behavioural</a:t>
            </a:r>
            <a:r>
              <a:rPr lang="en-US" altLang="en-US" sz="1400" dirty="0"/>
              <a:t>, psychiatric, and social outcomes. </a:t>
            </a:r>
            <a:r>
              <a:rPr lang="en-US" altLang="en-US" sz="1400" i="1" dirty="0"/>
              <a:t>Drug and Alcohol Dependence, 95S,</a:t>
            </a:r>
            <a:r>
              <a:rPr lang="en-US" altLang="en-US" sz="1400" dirty="0"/>
              <a:t> S5-S28. </a:t>
            </a:r>
          </a:p>
          <a:p>
            <a:pPr>
              <a:lnSpc>
                <a:spcPct val="80000"/>
              </a:lnSpc>
            </a:pPr>
            <a:r>
              <a:rPr lang="en-US" altLang="en-US" sz="1400" dirty="0" err="1"/>
              <a:t>Lahey</a:t>
            </a:r>
            <a:r>
              <a:rPr lang="en-US" altLang="en-US" sz="1400" dirty="0"/>
              <a:t>, B.B., Van </a:t>
            </a:r>
            <a:r>
              <a:rPr lang="en-US" altLang="en-US" sz="1400" dirty="0" err="1"/>
              <a:t>Hulle</a:t>
            </a:r>
            <a:r>
              <a:rPr lang="en-US" altLang="en-US" sz="1400" dirty="0"/>
              <a:t>, C.A., Waldman, I.D., Rodgers, J.L, </a:t>
            </a:r>
            <a:r>
              <a:rPr lang="en-US" altLang="en-US" sz="1400" dirty="0" err="1"/>
              <a:t>D’Onofrio</a:t>
            </a:r>
            <a:r>
              <a:rPr lang="en-US" altLang="en-US" sz="1400" dirty="0"/>
              <a:t>, B.M., </a:t>
            </a:r>
            <a:r>
              <a:rPr lang="en-US" altLang="en-US" sz="1400" dirty="0" err="1"/>
              <a:t>Pedlow</a:t>
            </a:r>
            <a:r>
              <a:rPr lang="en-US" altLang="en-US" sz="1400" dirty="0"/>
              <a:t>, S., et al. (2006). Testing descriptive hypotheses regarding sex differences in the development of conduct problems and delinquency. </a:t>
            </a:r>
            <a:r>
              <a:rPr lang="en-US" altLang="en-US" sz="1400" i="1" dirty="0"/>
              <a:t>Journal of Abnormal Child Psychology, 34,</a:t>
            </a:r>
            <a:r>
              <a:rPr lang="en-US" altLang="en-US" sz="1400" dirty="0"/>
              <a:t> 737-755.</a:t>
            </a:r>
          </a:p>
          <a:p>
            <a:pPr>
              <a:lnSpc>
                <a:spcPct val="80000"/>
              </a:lnSpc>
            </a:pPr>
            <a:r>
              <a:rPr lang="en-US" altLang="en-US" sz="1400" dirty="0"/>
              <a:t>Lansford, J.E., Malone, P.S., Dodge, K.A., Crozier, J.C., Pettit, G.S., &amp; Bates, J.E. (2006). A 12-year prospective study of patterns of social information processing problems and externalizing </a:t>
            </a:r>
            <a:r>
              <a:rPr lang="en-US" altLang="en-US" sz="1400" dirty="0" err="1"/>
              <a:t>behaviours</a:t>
            </a:r>
            <a:r>
              <a:rPr lang="en-US" altLang="en-US" sz="1400" dirty="0"/>
              <a:t>. </a:t>
            </a:r>
            <a:r>
              <a:rPr lang="en-US" altLang="en-US" sz="1400" i="1" dirty="0"/>
              <a:t>Journal of Abnormal Child Psychology, 34,</a:t>
            </a:r>
            <a:r>
              <a:rPr lang="en-US" altLang="en-US" sz="1400" dirty="0"/>
              <a:t> 715-724.</a:t>
            </a:r>
          </a:p>
          <a:p>
            <a:pPr>
              <a:lnSpc>
                <a:spcPct val="80000"/>
              </a:lnSpc>
            </a:pPr>
            <a:r>
              <a:rPr lang="en-US" altLang="en-US" sz="1400" dirty="0"/>
              <a:t>Moffitt, T.E. (1993). Adolescent-limited and life-course-persistent antisocial </a:t>
            </a:r>
            <a:r>
              <a:rPr lang="en-US" altLang="en-US" sz="1400" dirty="0" err="1"/>
              <a:t>behaviour</a:t>
            </a:r>
            <a:r>
              <a:rPr lang="en-US" altLang="en-US" sz="1400" dirty="0"/>
              <a:t>: A developmental taxonomy. </a:t>
            </a:r>
            <a:r>
              <a:rPr lang="en-US" altLang="en-US" sz="1400" i="1" dirty="0"/>
              <a:t>Psychological Review, 100,</a:t>
            </a:r>
            <a:r>
              <a:rPr lang="en-US" altLang="en-US" sz="1400" dirty="0"/>
              <a:t> 674-701.</a:t>
            </a:r>
          </a:p>
          <a:p>
            <a:pPr>
              <a:lnSpc>
                <a:spcPct val="80000"/>
              </a:lnSpc>
              <a:buFont typeface="Wingdings" pitchFamily="2" charset="2"/>
              <a:buNone/>
            </a:pPr>
            <a:endParaRPr lang="en-US" altLang="en-US" sz="1400" dirty="0"/>
          </a:p>
        </p:txBody>
      </p:sp>
    </p:spTree>
    <p:extLst>
      <p:ext uri="{BB962C8B-B14F-4D97-AF65-F5344CB8AC3E}">
        <p14:creationId xmlns:p14="http://schemas.microsoft.com/office/powerpoint/2010/main" val="350922700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r>
              <a:rPr lang="en-US" altLang="en-US"/>
              <a:t>References</a:t>
            </a:r>
          </a:p>
        </p:txBody>
      </p:sp>
      <p:sp>
        <p:nvSpPr>
          <p:cNvPr id="101379" name="Rectangle 3"/>
          <p:cNvSpPr>
            <a:spLocks noGrp="1" noChangeArrowheads="1"/>
          </p:cNvSpPr>
          <p:nvPr>
            <p:ph idx="1"/>
          </p:nvPr>
        </p:nvSpPr>
        <p:spPr/>
        <p:txBody>
          <a:bodyPr>
            <a:normAutofit/>
          </a:bodyPr>
          <a:lstStyle/>
          <a:p>
            <a:pPr>
              <a:lnSpc>
                <a:spcPct val="80000"/>
              </a:lnSpc>
            </a:pPr>
            <a:r>
              <a:rPr lang="en-US" altLang="en-US" sz="1500" dirty="0"/>
              <a:t>Moffitt, T.E., </a:t>
            </a:r>
            <a:r>
              <a:rPr lang="en-US" altLang="en-US" sz="1500" dirty="0" err="1"/>
              <a:t>Arseneault</a:t>
            </a:r>
            <a:r>
              <a:rPr lang="en-US" altLang="en-US" sz="1500" dirty="0"/>
              <a:t>, L., </a:t>
            </a:r>
            <a:r>
              <a:rPr lang="en-US" altLang="en-US" sz="1500" dirty="0" err="1"/>
              <a:t>Jaffee</a:t>
            </a:r>
            <a:r>
              <a:rPr lang="en-US" altLang="en-US" sz="1500" dirty="0"/>
              <a:t>, S.R., Kim-Cohen, J., </a:t>
            </a:r>
            <a:r>
              <a:rPr lang="en-US" altLang="en-US" sz="1500" dirty="0" err="1"/>
              <a:t>Koenen</a:t>
            </a:r>
            <a:r>
              <a:rPr lang="en-US" altLang="en-US" sz="1500" dirty="0"/>
              <a:t>, K.C., </a:t>
            </a:r>
            <a:r>
              <a:rPr lang="en-US" altLang="en-US" sz="1500" dirty="0" err="1"/>
              <a:t>Odgers</a:t>
            </a:r>
            <a:r>
              <a:rPr lang="en-US" altLang="en-US" sz="1500" dirty="0"/>
              <a:t>, C.L., et al. (2008). Research review: DSM-V conduct disorder: Research needs for an evidence base. </a:t>
            </a:r>
            <a:r>
              <a:rPr lang="en-US" altLang="en-US" sz="1500" i="1" dirty="0"/>
              <a:t>The Journal of Child Psychology and Psychiatry, 49,</a:t>
            </a:r>
            <a:r>
              <a:rPr lang="en-US" altLang="en-US" sz="1500" dirty="0"/>
              <a:t> 3-33.</a:t>
            </a:r>
          </a:p>
          <a:p>
            <a:pPr>
              <a:lnSpc>
                <a:spcPct val="80000"/>
              </a:lnSpc>
            </a:pPr>
            <a:r>
              <a:rPr lang="en-US" altLang="en-US" sz="1400" dirty="0" err="1"/>
              <a:t>Offord</a:t>
            </a:r>
            <a:r>
              <a:rPr lang="en-US" altLang="en-US" sz="1400" dirty="0"/>
              <a:t>, D.R., &amp; Bennett, K.J. (1994). Conduct disorder: Long-term outcomes and intervention effectiveness. </a:t>
            </a:r>
            <a:r>
              <a:rPr lang="en-US" altLang="en-US" sz="1400" i="1" dirty="0"/>
              <a:t>Journal of the American Academy of Child and Adolescent Psychiatry, 33,</a:t>
            </a:r>
            <a:r>
              <a:rPr lang="en-US" altLang="en-US" sz="1400" dirty="0"/>
              <a:t> 1069-1078.</a:t>
            </a:r>
          </a:p>
          <a:p>
            <a:pPr>
              <a:lnSpc>
                <a:spcPct val="80000"/>
              </a:lnSpc>
            </a:pPr>
            <a:r>
              <a:rPr lang="en-US" altLang="en-US" sz="1400" dirty="0" err="1"/>
              <a:t>Offord</a:t>
            </a:r>
            <a:r>
              <a:rPr lang="en-US" altLang="en-US" sz="1400" dirty="0"/>
              <a:t>, D.R., Boyle, M.C., &amp; Racine, Y.A. (1991). The epidemiology of antisocial </a:t>
            </a:r>
            <a:r>
              <a:rPr lang="en-US" altLang="en-US" sz="1400" dirty="0" err="1"/>
              <a:t>behaviour</a:t>
            </a:r>
            <a:r>
              <a:rPr lang="en-US" altLang="en-US" sz="1400" dirty="0"/>
              <a:t> in childhood and adolescence. In D.J. </a:t>
            </a:r>
            <a:r>
              <a:rPr lang="en-US" altLang="en-US" sz="1400" dirty="0" err="1"/>
              <a:t>Pepler</a:t>
            </a:r>
            <a:r>
              <a:rPr lang="en-US" altLang="en-US" sz="1400" dirty="0"/>
              <a:t> &amp; K.H. Rubin (Eds.), </a:t>
            </a:r>
            <a:r>
              <a:rPr lang="en-US" altLang="en-US" sz="1400" i="1" dirty="0"/>
              <a:t>Development and Treatment of Childhood Aggression</a:t>
            </a:r>
            <a:r>
              <a:rPr lang="en-US" altLang="en-US" sz="1400" dirty="0"/>
              <a:t> (pp.31-54). Hillsdale, NJ: Lawrence Erlbaum Associates, Inc.</a:t>
            </a:r>
          </a:p>
          <a:p>
            <a:pPr>
              <a:lnSpc>
                <a:spcPct val="80000"/>
              </a:lnSpc>
            </a:pPr>
            <a:r>
              <a:rPr lang="en-US" altLang="en-US" sz="1400" dirty="0" err="1"/>
              <a:t>Ollendick</a:t>
            </a:r>
            <a:r>
              <a:rPr lang="en-US" altLang="en-US" sz="1400" dirty="0"/>
              <a:t>, T.H., Jarrett, M.A., Grills-</a:t>
            </a:r>
            <a:r>
              <a:rPr lang="en-US" altLang="en-US" sz="1400" dirty="0" err="1"/>
              <a:t>Taquechel</a:t>
            </a:r>
            <a:r>
              <a:rPr lang="en-US" altLang="en-US" sz="1400" dirty="0"/>
              <a:t>, A.E., Hovey, L.D., &amp; Wolff, J.C. (2008). Comorbidity as a predictor and moderator of treatment outcome in youth with anxiety, affective, attention deficit/hyperactivity, and oppositional/conduct disorders. </a:t>
            </a:r>
            <a:r>
              <a:rPr lang="en-US" altLang="en-US" sz="1400" i="1" dirty="0"/>
              <a:t>Clinical Psychology Review, 28,</a:t>
            </a:r>
            <a:r>
              <a:rPr lang="en-US" altLang="en-US" sz="1400" dirty="0"/>
              <a:t> 1447-1471.</a:t>
            </a:r>
          </a:p>
          <a:p>
            <a:pPr>
              <a:lnSpc>
                <a:spcPct val="80000"/>
              </a:lnSpc>
            </a:pPr>
            <a:r>
              <a:rPr lang="en-US" altLang="en-US" sz="1400" dirty="0"/>
              <a:t>Patterson, G.R., </a:t>
            </a:r>
            <a:r>
              <a:rPr lang="en-US" altLang="en-US" sz="1400" dirty="0" err="1"/>
              <a:t>DeBaryshe</a:t>
            </a:r>
            <a:r>
              <a:rPr lang="en-US" altLang="en-US" sz="1400" dirty="0"/>
              <a:t>, B.D., &amp; Ramsey, E. (1989). A developmental perspective on antisocial </a:t>
            </a:r>
            <a:r>
              <a:rPr lang="en-US" altLang="en-US" sz="1400" dirty="0" err="1"/>
              <a:t>behaviour</a:t>
            </a:r>
            <a:r>
              <a:rPr lang="en-US" altLang="en-US" sz="1400" dirty="0"/>
              <a:t>. </a:t>
            </a:r>
            <a:r>
              <a:rPr lang="en-US" altLang="en-US" sz="1400" i="1" dirty="0"/>
              <a:t>American Psychologist, 44,</a:t>
            </a:r>
            <a:r>
              <a:rPr lang="en-US" altLang="en-US" sz="1400" dirty="0"/>
              <a:t> 329-335.</a:t>
            </a:r>
          </a:p>
          <a:p>
            <a:pPr>
              <a:lnSpc>
                <a:spcPct val="80000"/>
              </a:lnSpc>
            </a:pPr>
            <a:r>
              <a:rPr lang="en-US" altLang="en-US" sz="1400" dirty="0"/>
              <a:t>Schaeffer, C.M., </a:t>
            </a:r>
            <a:r>
              <a:rPr lang="en-US" altLang="en-US" sz="1400" dirty="0" err="1"/>
              <a:t>Petras</a:t>
            </a:r>
            <a:r>
              <a:rPr lang="en-US" altLang="en-US" sz="1400" dirty="0"/>
              <a:t>, H., </a:t>
            </a:r>
            <a:r>
              <a:rPr lang="en-US" altLang="en-US" sz="1400" dirty="0" err="1"/>
              <a:t>Ialongo</a:t>
            </a:r>
            <a:r>
              <a:rPr lang="en-US" altLang="en-US" sz="1400" dirty="0"/>
              <a:t>, N., </a:t>
            </a:r>
            <a:r>
              <a:rPr lang="en-US" altLang="en-US" sz="1400" dirty="0" err="1"/>
              <a:t>Poduska</a:t>
            </a:r>
            <a:r>
              <a:rPr lang="en-US" altLang="en-US" sz="1400" dirty="0"/>
              <a:t>, J., &amp; </a:t>
            </a:r>
            <a:r>
              <a:rPr lang="en-US" altLang="en-US" sz="1400" dirty="0" err="1"/>
              <a:t>Kellam</a:t>
            </a:r>
            <a:r>
              <a:rPr lang="en-US" altLang="en-US" sz="1400" dirty="0"/>
              <a:t>, S. (2003). Modeling growth in boys’ aggressive </a:t>
            </a:r>
            <a:r>
              <a:rPr lang="en-US" altLang="en-US" sz="1400" dirty="0" err="1"/>
              <a:t>behaviour</a:t>
            </a:r>
            <a:r>
              <a:rPr lang="en-US" altLang="en-US" sz="1400" dirty="0"/>
              <a:t> across elementary school: Links to later criminal involvement, conduct disorder, and antisocial personality disorder. </a:t>
            </a:r>
            <a:r>
              <a:rPr lang="en-US" altLang="en-US" sz="1400" i="1" dirty="0"/>
              <a:t>Developmental Psychology, 39,</a:t>
            </a:r>
            <a:r>
              <a:rPr lang="en-US" altLang="en-US" sz="1400" dirty="0"/>
              <a:t> 1020-1035.</a:t>
            </a:r>
          </a:p>
          <a:p>
            <a:pPr>
              <a:lnSpc>
                <a:spcPct val="80000"/>
              </a:lnSpc>
            </a:pPr>
            <a:r>
              <a:rPr lang="en-US" altLang="en-US" sz="1400" dirty="0"/>
              <a:t>Sprague, J., Cook, C.R., Browning-Wright, D., &amp; Sadler, C. (2008). </a:t>
            </a:r>
            <a:r>
              <a:rPr lang="en-US" altLang="en-US" sz="1400" i="1" dirty="0"/>
              <a:t>Response to intervention for </a:t>
            </a:r>
            <a:r>
              <a:rPr lang="en-US" altLang="en-US" sz="1400" i="1" dirty="0" err="1"/>
              <a:t>behaviour</a:t>
            </a:r>
            <a:r>
              <a:rPr lang="en-US" altLang="en-US" sz="1400" i="1" dirty="0"/>
              <a:t>: Integrating academic and </a:t>
            </a:r>
            <a:r>
              <a:rPr lang="en-US" altLang="en-US" sz="1400" i="1" dirty="0" err="1"/>
              <a:t>behaviour</a:t>
            </a:r>
            <a:r>
              <a:rPr lang="en-US" altLang="en-US" sz="1400" i="1" dirty="0"/>
              <a:t> supports.</a:t>
            </a:r>
            <a:r>
              <a:rPr lang="en-US" altLang="en-US" sz="1400" dirty="0"/>
              <a:t> Palm Beach: LRP Publications. </a:t>
            </a:r>
          </a:p>
          <a:p>
            <a:pPr>
              <a:lnSpc>
                <a:spcPct val="80000"/>
              </a:lnSpc>
            </a:pPr>
            <a:r>
              <a:rPr lang="en-US" altLang="en-US" sz="1400" dirty="0" err="1"/>
              <a:t>Temcheff</a:t>
            </a:r>
            <a:r>
              <a:rPr lang="en-US" altLang="en-US" sz="1400" dirty="0"/>
              <a:t>, C.E., </a:t>
            </a:r>
            <a:r>
              <a:rPr lang="en-US" altLang="en-US" sz="1400" dirty="0" err="1"/>
              <a:t>Serbin</a:t>
            </a:r>
            <a:r>
              <a:rPr lang="en-US" altLang="en-US" sz="1400" dirty="0"/>
              <a:t>, L.A., Martin-</a:t>
            </a:r>
            <a:r>
              <a:rPr lang="en-US" altLang="en-US" sz="1400" dirty="0" err="1"/>
              <a:t>Storey</a:t>
            </a:r>
            <a:r>
              <a:rPr lang="en-US" altLang="en-US" sz="1400" dirty="0"/>
              <a:t>, A., Stack, D.M., </a:t>
            </a:r>
            <a:r>
              <a:rPr lang="en-US" altLang="en-US" sz="1400" dirty="0" err="1"/>
              <a:t>Hodgins</a:t>
            </a:r>
            <a:r>
              <a:rPr lang="en-US" altLang="en-US" sz="1400" dirty="0"/>
              <a:t>, S., </a:t>
            </a:r>
            <a:r>
              <a:rPr lang="en-US" altLang="en-US" sz="1400" dirty="0" err="1"/>
              <a:t>Ledingham</a:t>
            </a:r>
            <a:r>
              <a:rPr lang="en-US" altLang="en-US" sz="1400" dirty="0"/>
              <a:t>, J. et al. (2008). Continuity and pathways from aggression in childhood to family violence in adulthood: A 30-year longitudinal study. </a:t>
            </a:r>
            <a:r>
              <a:rPr lang="en-US" altLang="en-US" sz="1400" i="1" dirty="0"/>
              <a:t>Journal of Family Violence, 23,</a:t>
            </a:r>
            <a:r>
              <a:rPr lang="en-US" altLang="en-US" sz="1400" dirty="0"/>
              <a:t> 231-242.</a:t>
            </a:r>
          </a:p>
          <a:p>
            <a:pPr>
              <a:lnSpc>
                <a:spcPct val="80000"/>
              </a:lnSpc>
            </a:pPr>
            <a:endParaRPr lang="en-US" altLang="en-US" sz="1400" dirty="0"/>
          </a:p>
        </p:txBody>
      </p:sp>
    </p:spTree>
    <p:extLst>
      <p:ext uri="{BB962C8B-B14F-4D97-AF65-F5344CB8AC3E}">
        <p14:creationId xmlns:p14="http://schemas.microsoft.com/office/powerpoint/2010/main" val="59642860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42910" y="285728"/>
            <a:ext cx="7776000" cy="1143000"/>
          </a:xfrm>
        </p:spPr>
        <p:txBody>
          <a:bodyPr rtlCol="0">
            <a:scene3d>
              <a:camera prst="orthographicFront"/>
              <a:lightRig rig="soft" dir="t"/>
            </a:scene3d>
          </a:bodyPr>
          <a:lstStyle/>
          <a:p>
            <a:pPr fontAlgn="auto">
              <a:spcAft>
                <a:spcPts val="0"/>
              </a:spcAft>
              <a:defRPr/>
            </a:pPr>
            <a:r>
              <a:rPr lang="en-US" altLang="zh-TW" dirty="0">
                <a:solidFill>
                  <a:schemeClr val="accent4"/>
                </a:solidFill>
                <a:ea typeface="+mj-ea"/>
              </a:rPr>
              <a:t>References </a:t>
            </a:r>
            <a:endParaRPr lang="zh-TW" dirty="0">
              <a:solidFill>
                <a:schemeClr val="accent4"/>
              </a:solidFill>
              <a:ea typeface="+mj-ea"/>
            </a:endParaRPr>
          </a:p>
        </p:txBody>
      </p:sp>
      <p:sp>
        <p:nvSpPr>
          <p:cNvPr id="36867" name="內容版面配置區 2"/>
          <p:cNvSpPr>
            <a:spLocks noGrp="1"/>
          </p:cNvSpPr>
          <p:nvPr>
            <p:ph idx="1"/>
          </p:nvPr>
        </p:nvSpPr>
        <p:spPr>
          <a:xfrm>
            <a:off x="642938" y="1600200"/>
            <a:ext cx="7385446" cy="5257800"/>
          </a:xfrm>
        </p:spPr>
        <p:txBody>
          <a:bodyPr>
            <a:normAutofit fontScale="77500" lnSpcReduction="20000"/>
          </a:bodyPr>
          <a:lstStyle/>
          <a:p>
            <a:pPr>
              <a:buFont typeface="Wingdings 2" pitchFamily="18" charset="2"/>
              <a:buNone/>
            </a:pPr>
            <a:r>
              <a:rPr lang="en-US" altLang="en-US" dirty="0">
                <a:ea typeface="新細明體" pitchFamily="18" charset="-120"/>
              </a:rPr>
              <a:t>Embry, D. D. (2002). The Good </a:t>
            </a:r>
            <a:r>
              <a:rPr lang="en-US" altLang="en-US" dirty="0" err="1">
                <a:ea typeface="新細明體" pitchFamily="18" charset="-120"/>
              </a:rPr>
              <a:t>behaviour</a:t>
            </a:r>
            <a:r>
              <a:rPr lang="en-US" altLang="en-US" dirty="0">
                <a:ea typeface="新細明體" pitchFamily="18" charset="-120"/>
              </a:rPr>
              <a:t> Game: A best practice candidate as a universal </a:t>
            </a:r>
            <a:r>
              <a:rPr lang="en-US" altLang="en-US" dirty="0" err="1">
                <a:ea typeface="新細明體" pitchFamily="18" charset="-120"/>
              </a:rPr>
              <a:t>behavioural</a:t>
            </a:r>
            <a:r>
              <a:rPr lang="en-US" altLang="en-US" dirty="0">
                <a:ea typeface="新細明體" pitchFamily="18" charset="-120"/>
              </a:rPr>
              <a:t> vaccine. </a:t>
            </a:r>
            <a:r>
              <a:rPr lang="en-US" altLang="en-US" i="1" dirty="0">
                <a:ea typeface="新細明體" pitchFamily="18" charset="-120"/>
              </a:rPr>
              <a:t>Clinical Child and Family Psychology Review, 5</a:t>
            </a:r>
            <a:r>
              <a:rPr lang="en-US" altLang="en-US" dirty="0">
                <a:ea typeface="新細明體" pitchFamily="18" charset="-120"/>
              </a:rPr>
              <a:t>(4), 273-297.</a:t>
            </a:r>
          </a:p>
          <a:p>
            <a:pPr>
              <a:buFont typeface="Wingdings 2" pitchFamily="18" charset="2"/>
              <a:buNone/>
            </a:pPr>
            <a:endParaRPr lang="en-US" altLang="en-US" dirty="0">
              <a:ea typeface="新細明體" pitchFamily="18" charset="-120"/>
            </a:endParaRPr>
          </a:p>
          <a:p>
            <a:pPr>
              <a:buFont typeface="Wingdings 2" pitchFamily="18" charset="2"/>
              <a:buNone/>
            </a:pPr>
            <a:r>
              <a:rPr lang="en-US" altLang="en-US" dirty="0">
                <a:ea typeface="新細明體" pitchFamily="18" charset="-120"/>
              </a:rPr>
              <a:t>Kerr, M.M. &amp; Nelson, C.M. (2006) </a:t>
            </a:r>
            <a:r>
              <a:rPr lang="en-US" altLang="en-US" i="1" dirty="0">
                <a:ea typeface="新細明體" pitchFamily="18" charset="-120"/>
              </a:rPr>
              <a:t>Strategies for addressing </a:t>
            </a:r>
            <a:r>
              <a:rPr lang="en-US" altLang="en-US" i="1" dirty="0" err="1">
                <a:ea typeface="新細明體" pitchFamily="18" charset="-120"/>
              </a:rPr>
              <a:t>behaviour</a:t>
            </a:r>
            <a:r>
              <a:rPr lang="en-US" altLang="en-US" i="1" dirty="0">
                <a:ea typeface="新細明體" pitchFamily="18" charset="-120"/>
              </a:rPr>
              <a:t> problems in the classroom </a:t>
            </a:r>
            <a:r>
              <a:rPr lang="en-US" altLang="en-US" dirty="0">
                <a:ea typeface="新細明體" pitchFamily="18" charset="-120"/>
              </a:rPr>
              <a:t>(5</a:t>
            </a:r>
            <a:r>
              <a:rPr lang="en-US" altLang="en-US" baseline="30000" dirty="0">
                <a:ea typeface="新細明體" pitchFamily="18" charset="-120"/>
              </a:rPr>
              <a:t>th</a:t>
            </a:r>
            <a:r>
              <a:rPr lang="en-US" altLang="en-US" dirty="0">
                <a:ea typeface="新細明體" pitchFamily="18" charset="-120"/>
              </a:rPr>
              <a:t> ed.), </a:t>
            </a:r>
            <a:r>
              <a:rPr lang="en-US" altLang="en-US" i="1" dirty="0">
                <a:ea typeface="新細明體" pitchFamily="18" charset="-120"/>
              </a:rPr>
              <a:t>Addressing Disruptive </a:t>
            </a:r>
            <a:r>
              <a:rPr lang="en-US" altLang="en-US" i="1" dirty="0" err="1">
                <a:ea typeface="新細明體" pitchFamily="18" charset="-120"/>
              </a:rPr>
              <a:t>behaviours</a:t>
            </a:r>
            <a:r>
              <a:rPr lang="en-US" altLang="en-US" dirty="0">
                <a:ea typeface="新細明體" pitchFamily="18" charset="-120"/>
              </a:rPr>
              <a:t> (pp.192-219). Columbus, Ohio: Charles E. Merrill Publishing Company.</a:t>
            </a:r>
            <a:endParaRPr lang="zh-TW" altLang="en-US" dirty="0"/>
          </a:p>
          <a:p>
            <a:pPr>
              <a:buFont typeface="Wingdings 2" pitchFamily="18" charset="2"/>
              <a:buNone/>
            </a:pPr>
            <a:r>
              <a:rPr lang="en-US" altLang="en-US" dirty="0" err="1">
                <a:ea typeface="新細明體" pitchFamily="18" charset="-120"/>
              </a:rPr>
              <a:t>Tingstrom</a:t>
            </a:r>
            <a:r>
              <a:rPr lang="en-US" altLang="en-US" dirty="0">
                <a:ea typeface="新細明體" pitchFamily="18" charset="-120"/>
              </a:rPr>
              <a:t>, D.H., Sterling-</a:t>
            </a:r>
            <a:r>
              <a:rPr lang="en-US" altLang="en-US" dirty="0" err="1">
                <a:ea typeface="新細明體" pitchFamily="18" charset="-120"/>
              </a:rPr>
              <a:t>Truner</a:t>
            </a:r>
            <a:r>
              <a:rPr lang="en-US" altLang="en-US" dirty="0">
                <a:ea typeface="新細明體" pitchFamily="18" charset="-120"/>
              </a:rPr>
              <a:t>, H.E., &amp; </a:t>
            </a:r>
            <a:r>
              <a:rPr lang="en-US" altLang="en-US" dirty="0" err="1">
                <a:ea typeface="新細明體" pitchFamily="18" charset="-120"/>
              </a:rPr>
              <a:t>Wilczynski</a:t>
            </a:r>
            <a:r>
              <a:rPr lang="en-US" altLang="en-US" dirty="0">
                <a:ea typeface="新細明體" pitchFamily="18" charset="-120"/>
              </a:rPr>
              <a:t>, S. M. (2006). The Good </a:t>
            </a:r>
            <a:r>
              <a:rPr lang="en-US" altLang="en-US" dirty="0" err="1">
                <a:ea typeface="新細明體" pitchFamily="18" charset="-120"/>
              </a:rPr>
              <a:t>behaviour</a:t>
            </a:r>
            <a:r>
              <a:rPr lang="en-US" altLang="en-US" dirty="0">
                <a:ea typeface="新細明體" pitchFamily="18" charset="-120"/>
              </a:rPr>
              <a:t> Game: 1969-2002. </a:t>
            </a:r>
            <a:r>
              <a:rPr lang="en-US" altLang="en-US" i="1" dirty="0" err="1">
                <a:ea typeface="新細明體" pitchFamily="18" charset="-120"/>
              </a:rPr>
              <a:t>behaviour</a:t>
            </a:r>
            <a:r>
              <a:rPr lang="en-US" altLang="en-US" i="1" dirty="0">
                <a:ea typeface="新細明體" pitchFamily="18" charset="-120"/>
              </a:rPr>
              <a:t> Modification, 30</a:t>
            </a:r>
            <a:r>
              <a:rPr lang="en-US" altLang="en-US" dirty="0">
                <a:ea typeface="新細明體" pitchFamily="18" charset="-120"/>
              </a:rPr>
              <a:t>(2), 225-253.</a:t>
            </a:r>
          </a:p>
          <a:p>
            <a:pPr>
              <a:buFont typeface="Wingdings 2" pitchFamily="18" charset="2"/>
              <a:buNone/>
            </a:pPr>
            <a:endParaRPr lang="en-US" altLang="en-US" dirty="0">
              <a:ea typeface="新細明體" pitchFamily="18" charset="-120"/>
            </a:endParaRPr>
          </a:p>
          <a:p>
            <a:pPr>
              <a:buFont typeface="Wingdings 2" pitchFamily="18" charset="2"/>
              <a:buNone/>
            </a:pPr>
            <a:r>
              <a:rPr lang="en-US" altLang="en-US" dirty="0" err="1">
                <a:ea typeface="新細明體" pitchFamily="18" charset="-120"/>
              </a:rPr>
              <a:t>Tingstrom</a:t>
            </a:r>
            <a:r>
              <a:rPr lang="en-US" altLang="en-US" dirty="0">
                <a:ea typeface="新細明體" pitchFamily="18" charset="-120"/>
              </a:rPr>
              <a:t>, D.H. (1994). The Good </a:t>
            </a:r>
            <a:r>
              <a:rPr lang="en-US" altLang="en-US" dirty="0" err="1">
                <a:ea typeface="新細明體" pitchFamily="18" charset="-120"/>
              </a:rPr>
              <a:t>behaviour</a:t>
            </a:r>
            <a:r>
              <a:rPr lang="en-US" altLang="en-US" dirty="0">
                <a:ea typeface="新細明體" pitchFamily="18" charset="-120"/>
              </a:rPr>
              <a:t> Game: An investigation of teachers’ acceptance. </a:t>
            </a:r>
            <a:r>
              <a:rPr lang="en-US" altLang="en-US" i="1" dirty="0">
                <a:ea typeface="新細明體" pitchFamily="18" charset="-120"/>
              </a:rPr>
              <a:t>Psychology in the Schools, 31</a:t>
            </a:r>
            <a:r>
              <a:rPr lang="en-US" altLang="en-US" dirty="0">
                <a:ea typeface="新細明體" pitchFamily="18" charset="-120"/>
              </a:rPr>
              <a:t>, 57-65.</a:t>
            </a:r>
            <a:endParaRPr lang="zh-TW" altLang="en-US" dirty="0"/>
          </a:p>
          <a:p>
            <a:pPr>
              <a:buFont typeface="Wingdings 2" pitchFamily="18" charset="2"/>
              <a:buNone/>
            </a:pPr>
            <a:endParaRPr lang="zh-TW" altLang="en-US" dirty="0"/>
          </a:p>
          <a:p>
            <a:endParaRPr lang="zh-TW" altLang="en-US" dirty="0"/>
          </a:p>
          <a:p>
            <a:pPr>
              <a:buFont typeface="Wingdings 2" pitchFamily="18" charset="2"/>
              <a:buNone/>
            </a:pPr>
            <a:endParaRPr lang="zh-TW" altLang="en-US" dirty="0"/>
          </a:p>
          <a:p>
            <a:endParaRPr lang="zh-TW" altLang="en-US" dirty="0"/>
          </a:p>
        </p:txBody>
      </p:sp>
    </p:spTree>
    <p:extLst>
      <p:ext uri="{BB962C8B-B14F-4D97-AF65-F5344CB8AC3E}">
        <p14:creationId xmlns:p14="http://schemas.microsoft.com/office/powerpoint/2010/main" val="336668603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p:cNvSpPr>
            <a:spLocks noGrp="1"/>
          </p:cNvSpPr>
          <p:nvPr>
            <p:ph type="title"/>
          </p:nvPr>
        </p:nvSpPr>
        <p:spPr>
          <a:xfrm>
            <a:off x="611560" y="116632"/>
            <a:ext cx="7776000" cy="1143000"/>
          </a:xfrm>
        </p:spPr>
        <p:txBody>
          <a:bodyPr rtlCol="0">
            <a:scene3d>
              <a:camera prst="orthographicFront"/>
              <a:lightRig rig="soft" dir="t"/>
            </a:scene3d>
          </a:bodyPr>
          <a:lstStyle/>
          <a:p>
            <a:pPr fontAlgn="auto">
              <a:spcAft>
                <a:spcPts val="0"/>
              </a:spcAft>
              <a:defRPr/>
            </a:pPr>
            <a:r>
              <a:rPr lang="en-US" altLang="zh-TW" sz="4000" dirty="0">
                <a:solidFill>
                  <a:schemeClr val="accent4"/>
                </a:solidFill>
                <a:ea typeface="+mj-ea"/>
              </a:rPr>
              <a:t>Useful website</a:t>
            </a:r>
            <a:endParaRPr lang="zh-TW" sz="4000" dirty="0">
              <a:solidFill>
                <a:schemeClr val="accent4"/>
              </a:solidFill>
              <a:ea typeface="+mj-ea"/>
            </a:endParaRPr>
          </a:p>
        </p:txBody>
      </p:sp>
      <p:sp>
        <p:nvSpPr>
          <p:cNvPr id="3" name="內容版面配置區 2"/>
          <p:cNvSpPr>
            <a:spLocks noGrp="1"/>
          </p:cNvSpPr>
          <p:nvPr>
            <p:ph idx="1"/>
          </p:nvPr>
        </p:nvSpPr>
        <p:spPr>
          <a:xfrm>
            <a:off x="395536" y="1844824"/>
            <a:ext cx="8186738" cy="5257800"/>
          </a:xfrm>
        </p:spPr>
        <p:txBody>
          <a:bodyPr rtlCol="0">
            <a:normAutofit/>
          </a:bodyPr>
          <a:lstStyle/>
          <a:p>
            <a:pPr fontAlgn="auto">
              <a:spcAft>
                <a:spcPts val="0"/>
              </a:spcAft>
              <a:buFont typeface="Wingdings 2"/>
              <a:buNone/>
              <a:defRPr/>
            </a:pPr>
            <a:r>
              <a:rPr lang="en-US" sz="2800" i="1" dirty="0"/>
              <a:t>Dealing with disruptive </a:t>
            </a:r>
            <a:r>
              <a:rPr lang="en-US" sz="2800" i="1" dirty="0" err="1"/>
              <a:t>behaviour</a:t>
            </a:r>
            <a:r>
              <a:rPr lang="en-US" sz="2800" i="1" dirty="0"/>
              <a:t> in the classroom</a:t>
            </a:r>
            <a:r>
              <a:rPr lang="en-US" sz="2800" dirty="0"/>
              <a:t>. Illinois State University, Center for Teaching Learning &amp; Technology. Retrieved February </a:t>
            </a:r>
            <a:r>
              <a:rPr lang="en-US" sz="2400" dirty="0"/>
              <a:t>25, 2008</a:t>
            </a:r>
            <a:r>
              <a:rPr lang="en-US" sz="2800" dirty="0"/>
              <a:t>, from http://www.teachtech.ilstu.edu/additional/tips/disBehav.php</a:t>
            </a:r>
          </a:p>
          <a:p>
            <a:pPr fontAlgn="auto">
              <a:spcAft>
                <a:spcPts val="0"/>
              </a:spcAft>
              <a:buFont typeface="Wingdings 2"/>
              <a:buNone/>
              <a:defRPr/>
            </a:pPr>
            <a:endParaRPr lang="en-US" sz="2800" dirty="0"/>
          </a:p>
          <a:p>
            <a:pPr fontAlgn="auto">
              <a:spcAft>
                <a:spcPts val="0"/>
              </a:spcAft>
              <a:buFont typeface="Wingdings 2"/>
              <a:buNone/>
              <a:defRPr/>
            </a:pPr>
            <a:r>
              <a:rPr lang="en-US" sz="2800" i="1" dirty="0"/>
              <a:t>Good </a:t>
            </a:r>
            <a:r>
              <a:rPr lang="en-US" sz="2800" i="1" dirty="0" err="1"/>
              <a:t>behaviour</a:t>
            </a:r>
            <a:r>
              <a:rPr lang="en-US" sz="2800" i="1" dirty="0"/>
              <a:t> Game.</a:t>
            </a:r>
            <a:r>
              <a:rPr lang="en-US" sz="2800" dirty="0"/>
              <a:t> Blueprint for violence prevention, Blueprints Promising Program. Retrieved from March </a:t>
            </a:r>
            <a:r>
              <a:rPr lang="en-US" sz="2400" dirty="0"/>
              <a:t>10, 2008, </a:t>
            </a:r>
            <a:r>
              <a:rPr lang="en-US" sz="2800" dirty="0"/>
              <a:t>from </a:t>
            </a:r>
            <a:r>
              <a:rPr lang="en-US" altLang="zh-TW" sz="2000" dirty="0"/>
              <a:t>    http://</a:t>
            </a:r>
            <a:r>
              <a:rPr lang="en-US" sz="2000" dirty="0"/>
              <a:t>www.colorado.edu/cspv/blueprints/promising/programs/BPP06.html</a:t>
            </a:r>
            <a:endParaRPr lang="zh-TW" altLang="en-US" sz="2000" dirty="0"/>
          </a:p>
          <a:p>
            <a:pPr fontAlgn="auto">
              <a:spcAft>
                <a:spcPts val="0"/>
              </a:spcAft>
              <a:buFont typeface="Wingdings 2"/>
              <a:buChar char=""/>
              <a:defRPr/>
            </a:pPr>
            <a:endParaRPr lang="zh-TW" altLang="en-US" sz="2000" dirty="0"/>
          </a:p>
        </p:txBody>
      </p:sp>
    </p:spTree>
    <p:extLst>
      <p:ext uri="{BB962C8B-B14F-4D97-AF65-F5344CB8AC3E}">
        <p14:creationId xmlns:p14="http://schemas.microsoft.com/office/powerpoint/2010/main" val="40846657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153400" cy="990600"/>
          </a:xfrm>
        </p:spPr>
        <p:txBody>
          <a:bodyPr>
            <a:normAutofit fontScale="90000"/>
          </a:bodyPr>
          <a:lstStyle/>
          <a:p>
            <a:r>
              <a:rPr lang="en-GB" dirty="0"/>
              <a:t>Papers of the effectiveness of these classroom interventions</a:t>
            </a:r>
          </a:p>
        </p:txBody>
      </p:sp>
      <p:sp>
        <p:nvSpPr>
          <p:cNvPr id="3" name="Content Placeholder 2"/>
          <p:cNvSpPr>
            <a:spLocks noGrp="1"/>
          </p:cNvSpPr>
          <p:nvPr>
            <p:ph sz="quarter" idx="1"/>
          </p:nvPr>
        </p:nvSpPr>
        <p:spPr/>
        <p:txBody>
          <a:bodyPr>
            <a:normAutofit/>
          </a:bodyPr>
          <a:lstStyle/>
          <a:p>
            <a:r>
              <a:rPr lang="en-GB" sz="2000" dirty="0"/>
              <a:t>Evidence-based Classroom Behaviour Management Strategies </a:t>
            </a:r>
            <a:r>
              <a:rPr lang="en-GB" sz="2000" dirty="0">
                <a:hlinkClick r:id="rId2"/>
              </a:rPr>
              <a:t>http://files.eric.ed.gov/fulltext/EJ976654.pdf</a:t>
            </a:r>
            <a:endParaRPr lang="en-GB" sz="2000" dirty="0"/>
          </a:p>
          <a:p>
            <a:r>
              <a:rPr lang="en-GB" sz="2000" dirty="0"/>
              <a:t> </a:t>
            </a:r>
            <a:r>
              <a:rPr lang="en-GB" sz="1600" dirty="0"/>
              <a:t>ANTECEDENT STRATEGIES TO PROMOTE APPROPRIATE CLASSROOM behaviour </a:t>
            </a:r>
            <a:r>
              <a:rPr lang="en-GB" sz="2000" dirty="0">
                <a:hlinkClick r:id="rId3"/>
              </a:rPr>
              <a:t>https://www.gvsu.edu/cms3/assets/2CF6CA25-D6C6-F19E-339DC5CD2EB1B543/itmodules/pbis/pbisreadings/kern__clemens.pdf</a:t>
            </a:r>
            <a:r>
              <a:rPr lang="en-GB" sz="2000" dirty="0"/>
              <a:t> </a:t>
            </a:r>
          </a:p>
          <a:p>
            <a:r>
              <a:rPr lang="en-GB" sz="2000" dirty="0"/>
              <a:t>Teacher classroom management practices: effects on disruptive or aggressive student behaviour </a:t>
            </a:r>
          </a:p>
          <a:p>
            <a:r>
              <a:rPr lang="en-GB" sz="2000" dirty="0">
                <a:hlinkClick r:id="rId4"/>
              </a:rPr>
              <a:t>http://eprints.qut.edu.au/64449/1/Kay_Ayre_Thesis.pdf</a:t>
            </a:r>
            <a:endParaRPr lang="en-GB" sz="2000" dirty="0"/>
          </a:p>
          <a:p>
            <a:r>
              <a:rPr lang="en-GB" sz="2000" dirty="0">
                <a:hlinkClick r:id="rId5"/>
              </a:rPr>
              <a:t>http://www.tdsb.on.ca/Portals/0/Leadership/Ward12/Good%20Behaviour%20Game.pdf</a:t>
            </a:r>
            <a:endParaRPr lang="en-GB" sz="2000" dirty="0"/>
          </a:p>
          <a:p>
            <a:r>
              <a:rPr lang="en-GB" sz="2000" dirty="0">
                <a:hlinkClick r:id="rId6"/>
              </a:rPr>
              <a:t>http://www.ncbi.nlm.nih.gov/pmc/articles/PMC3188824/</a:t>
            </a:r>
            <a:r>
              <a:rPr lang="en-GB" sz="2000" dirty="0"/>
              <a:t> </a:t>
            </a:r>
          </a:p>
          <a:p>
            <a:endParaRPr lang="en-GB" sz="2000" dirty="0"/>
          </a:p>
        </p:txBody>
      </p:sp>
    </p:spTree>
    <p:extLst>
      <p:ext uri="{BB962C8B-B14F-4D97-AF65-F5344CB8AC3E}">
        <p14:creationId xmlns:p14="http://schemas.microsoft.com/office/powerpoint/2010/main" val="233747831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0</TotalTime>
  <Words>4400</Words>
  <Application>Microsoft Office PowerPoint</Application>
  <PresentationFormat>On-screen Show (4:3)</PresentationFormat>
  <Paragraphs>344</Paragraphs>
  <Slides>43</Slides>
  <Notes>11</Notes>
  <HiddenSlides>0</HiddenSlides>
  <MMClips>39</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Open Sans</vt:lpstr>
      <vt:lpstr>Arial</vt:lpstr>
      <vt:lpstr>Calibri</vt:lpstr>
      <vt:lpstr>Comic Sans MS</vt:lpstr>
      <vt:lpstr>Times</vt:lpstr>
      <vt:lpstr>Tw Cen MT</vt:lpstr>
      <vt:lpstr>Wingdings</vt:lpstr>
      <vt:lpstr>Wingdings 2</vt:lpstr>
      <vt:lpstr>Median</vt:lpstr>
      <vt:lpstr>Behaviour Management  interventions </vt:lpstr>
      <vt:lpstr>Defining pupil behaviour</vt:lpstr>
      <vt:lpstr>Defining pupil behaviour</vt:lpstr>
      <vt:lpstr>Parental expectations of behaviour</vt:lpstr>
      <vt:lpstr>Other influences on children’s behaviour</vt:lpstr>
      <vt:lpstr>TEACHERS SHOULD AIM TO:</vt:lpstr>
      <vt:lpstr>Behaviour management is key in achieving these aims</vt:lpstr>
      <vt:lpstr>In the Learning Environment</vt:lpstr>
      <vt:lpstr>The School’s System </vt:lpstr>
      <vt:lpstr>Positive behaviour</vt:lpstr>
      <vt:lpstr>Benefits of positive behaviour </vt:lpstr>
      <vt:lpstr>Disruptive/challenging behaviour in schools</vt:lpstr>
      <vt:lpstr>Behavioural interventions  </vt:lpstr>
      <vt:lpstr>Goals of the Good Behaviour Game</vt:lpstr>
      <vt:lpstr>Good Behaviour Game: History</vt:lpstr>
      <vt:lpstr>Steps in implementing this intervention</vt:lpstr>
      <vt:lpstr>Good Behaviour Game: Procedures</vt:lpstr>
      <vt:lpstr>Good Behaviour Game: Pros vs. Cons</vt:lpstr>
      <vt:lpstr>Cons</vt:lpstr>
      <vt:lpstr>GBG UK Project 2010-2012</vt:lpstr>
      <vt:lpstr>Intervention - ABA</vt:lpstr>
      <vt:lpstr>Interventions </vt:lpstr>
      <vt:lpstr>Task analysis</vt:lpstr>
      <vt:lpstr>Picture Exchange Communication Systems</vt:lpstr>
      <vt:lpstr>Intervention - Behaviour Contract </vt:lpstr>
      <vt:lpstr>PowerPoint Presentation</vt:lpstr>
      <vt:lpstr>PowerPoint Presentation</vt:lpstr>
      <vt:lpstr>Shaping Example</vt:lpstr>
      <vt:lpstr>PowerPoint Presentation</vt:lpstr>
      <vt:lpstr>PowerPoint Presentation</vt:lpstr>
      <vt:lpstr>Consequences - Reinforcement</vt:lpstr>
      <vt:lpstr>Sample ABA Sheets</vt:lpstr>
      <vt:lpstr>Social stories (SS) </vt:lpstr>
      <vt:lpstr>Social stories (SS) </vt:lpstr>
      <vt:lpstr>Social stories (SS) </vt:lpstr>
      <vt:lpstr>Benefits of SS</vt:lpstr>
      <vt:lpstr>PowerPoint Presentation</vt:lpstr>
      <vt:lpstr>References</vt:lpstr>
      <vt:lpstr>References</vt:lpstr>
      <vt:lpstr>References</vt:lpstr>
      <vt:lpstr>References </vt:lpstr>
      <vt:lpstr>Useful website</vt:lpstr>
      <vt:lpstr>Papers of the effectiveness of these classroom interventions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Charlotte Greenway</cp:lastModifiedBy>
  <cp:revision>100</cp:revision>
  <dcterms:created xsi:type="dcterms:W3CDTF">2015-01-16T10:09:21Z</dcterms:created>
  <dcterms:modified xsi:type="dcterms:W3CDTF">2021-02-06T13:14:22Z</dcterms:modified>
</cp:coreProperties>
</file>