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8" r:id="rId3"/>
    <p:sldId id="259" r:id="rId4"/>
    <p:sldId id="260" r:id="rId5"/>
    <p:sldId id="263" r:id="rId6"/>
    <p:sldId id="264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D96232-B40B-3EF4-3CCB-C759E604FA5F}" v="70" dt="2025-11-21T23:15:56.871"/>
    <p1510:client id="{86E7E8D6-E113-0018-BEE5-CF3008B9D454}" v="126" dt="2025-11-21T00:36:59.4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mouna Sylla (2439953)" userId="S::2439953@student.uwtsd.ac.uk::130be2f6-78d3-44c6-ac69-45e27a68949b" providerId="AD" clId="Web-{58FC5567-5400-ED9A-A1B2-087D1B5132F8}"/>
    <pc:docChg chg="addSld modSld">
      <pc:chgData name="Maimouna Sylla (2439953)" userId="S::2439953@student.uwtsd.ac.uk::130be2f6-78d3-44c6-ac69-45e27a68949b" providerId="AD" clId="Web-{58FC5567-5400-ED9A-A1B2-087D1B5132F8}" dt="2025-11-19T21:20:00.525" v="344"/>
      <pc:docMkLst>
        <pc:docMk/>
      </pc:docMkLst>
      <pc:sldChg chg="addSp delSp modSp mod setClrOvrMap">
        <pc:chgData name="Maimouna Sylla (2439953)" userId="S::2439953@student.uwtsd.ac.uk::130be2f6-78d3-44c6-ac69-45e27a68949b" providerId="AD" clId="Web-{58FC5567-5400-ED9A-A1B2-087D1B5132F8}" dt="2025-11-19T21:05:31.692" v="313"/>
        <pc:sldMkLst>
          <pc:docMk/>
          <pc:sldMk cId="2715164413" sldId="258"/>
        </pc:sldMkLst>
        <pc:spChg chg="mod">
          <ac:chgData name="Maimouna Sylla (2439953)" userId="S::2439953@student.uwtsd.ac.uk::130be2f6-78d3-44c6-ac69-45e27a68949b" providerId="AD" clId="Web-{58FC5567-5400-ED9A-A1B2-087D1B5132F8}" dt="2025-11-19T21:05:31.692" v="313"/>
          <ac:spMkLst>
            <pc:docMk/>
            <pc:sldMk cId="2715164413" sldId="258"/>
            <ac:spMk id="2" creationId="{57409D13-3FDA-556E-2A99-E17CAE97CA2A}"/>
          </ac:spMkLst>
        </pc:spChg>
        <pc:spChg chg="add">
          <ac:chgData name="Maimouna Sylla (2439953)" userId="S::2439953@student.uwtsd.ac.uk::130be2f6-78d3-44c6-ac69-45e27a68949b" providerId="AD" clId="Web-{58FC5567-5400-ED9A-A1B2-087D1B5132F8}" dt="2025-11-19T21:05:31.692" v="313"/>
          <ac:spMkLst>
            <pc:docMk/>
            <pc:sldMk cId="2715164413" sldId="258"/>
            <ac:spMk id="40" creationId="{955A2079-FA98-4876-80F0-72364A7D2EA4}"/>
          </ac:spMkLst>
        </pc:spChg>
        <pc:graphicFrameChg chg="mod modGraphic">
          <ac:chgData name="Maimouna Sylla (2439953)" userId="S::2439953@student.uwtsd.ac.uk::130be2f6-78d3-44c6-ac69-45e27a68949b" providerId="AD" clId="Web-{58FC5567-5400-ED9A-A1B2-087D1B5132F8}" dt="2025-11-19T21:05:31.692" v="313"/>
          <ac:graphicFrameMkLst>
            <pc:docMk/>
            <pc:sldMk cId="2715164413" sldId="258"/>
            <ac:graphicFrameMk id="35" creationId="{353C7DBC-B87D-E9D3-3D97-669CE3437FEF}"/>
          </ac:graphicFrameMkLst>
        </pc:graphicFrameChg>
      </pc:sldChg>
      <pc:sldChg chg="addSp delSp modSp">
        <pc:chgData name="Maimouna Sylla (2439953)" userId="S::2439953@student.uwtsd.ac.uk::130be2f6-78d3-44c6-ac69-45e27a68949b" providerId="AD" clId="Web-{58FC5567-5400-ED9A-A1B2-087D1B5132F8}" dt="2025-11-19T21:05:55.787" v="314"/>
        <pc:sldMkLst>
          <pc:docMk/>
          <pc:sldMk cId="2536873661" sldId="259"/>
        </pc:sldMkLst>
        <pc:spChg chg="mod">
          <ac:chgData name="Maimouna Sylla (2439953)" userId="S::2439953@student.uwtsd.ac.uk::130be2f6-78d3-44c6-ac69-45e27a68949b" providerId="AD" clId="Web-{58FC5567-5400-ED9A-A1B2-087D1B5132F8}" dt="2025-11-19T21:05:55.787" v="314"/>
          <ac:spMkLst>
            <pc:docMk/>
            <pc:sldMk cId="2536873661" sldId="259"/>
            <ac:spMk id="2" creationId="{DF69893B-8190-600D-A156-D92D5D743651}"/>
          </ac:spMkLst>
        </pc:spChg>
        <pc:spChg chg="add">
          <ac:chgData name="Maimouna Sylla (2439953)" userId="S::2439953@student.uwtsd.ac.uk::130be2f6-78d3-44c6-ac69-45e27a68949b" providerId="AD" clId="Web-{58FC5567-5400-ED9A-A1B2-087D1B5132F8}" dt="2025-11-19T21:05:55.787" v="314"/>
          <ac:spMkLst>
            <pc:docMk/>
            <pc:sldMk cId="2536873661" sldId="259"/>
            <ac:spMk id="44" creationId="{6C4028FD-8BAA-4A19-BFDE-594D991B7552}"/>
          </ac:spMkLst>
        </pc:spChg>
        <pc:graphicFrameChg chg="mod modGraphic">
          <ac:chgData name="Maimouna Sylla (2439953)" userId="S::2439953@student.uwtsd.ac.uk::130be2f6-78d3-44c6-ac69-45e27a68949b" providerId="AD" clId="Web-{58FC5567-5400-ED9A-A1B2-087D1B5132F8}" dt="2025-11-19T21:05:55.787" v="314"/>
          <ac:graphicFrameMkLst>
            <pc:docMk/>
            <pc:sldMk cId="2536873661" sldId="259"/>
            <ac:graphicFrameMk id="39" creationId="{A40C3032-8386-1F8F-EB9D-E7CB45C9EBD1}"/>
          </ac:graphicFrameMkLst>
        </pc:graphicFrameChg>
      </pc:sldChg>
      <pc:sldChg chg="addSp delSp modSp mod setBg">
        <pc:chgData name="Maimouna Sylla (2439953)" userId="S::2439953@student.uwtsd.ac.uk::130be2f6-78d3-44c6-ac69-45e27a68949b" providerId="AD" clId="Web-{58FC5567-5400-ED9A-A1B2-087D1B5132F8}" dt="2025-11-19T21:06:52.775" v="317"/>
        <pc:sldMkLst>
          <pc:docMk/>
          <pc:sldMk cId="2703334311" sldId="260"/>
        </pc:sldMkLst>
        <pc:spChg chg="mod">
          <ac:chgData name="Maimouna Sylla (2439953)" userId="S::2439953@student.uwtsd.ac.uk::130be2f6-78d3-44c6-ac69-45e27a68949b" providerId="AD" clId="Web-{58FC5567-5400-ED9A-A1B2-087D1B5132F8}" dt="2025-11-19T21:06:52.775" v="317"/>
          <ac:spMkLst>
            <pc:docMk/>
            <pc:sldMk cId="2703334311" sldId="260"/>
            <ac:spMk id="2" creationId="{AA81DE62-6E81-A278-F422-34CB08320321}"/>
          </ac:spMkLst>
        </pc:spChg>
        <pc:spChg chg="add">
          <ac:chgData name="Maimouna Sylla (2439953)" userId="S::2439953@student.uwtsd.ac.uk::130be2f6-78d3-44c6-ac69-45e27a68949b" providerId="AD" clId="Web-{58FC5567-5400-ED9A-A1B2-087D1B5132F8}" dt="2025-11-19T21:06:52.775" v="317"/>
          <ac:spMkLst>
            <pc:docMk/>
            <pc:sldMk cId="2703334311" sldId="260"/>
            <ac:spMk id="29" creationId="{B50AB553-2A96-4A92-96F2-93548E096954}"/>
          </ac:spMkLst>
        </pc:spChg>
        <pc:graphicFrameChg chg="mod modGraphic">
          <ac:chgData name="Maimouna Sylla (2439953)" userId="S::2439953@student.uwtsd.ac.uk::130be2f6-78d3-44c6-ac69-45e27a68949b" providerId="AD" clId="Web-{58FC5567-5400-ED9A-A1B2-087D1B5132F8}" dt="2025-11-19T21:06:52.775" v="317"/>
          <ac:graphicFrameMkLst>
            <pc:docMk/>
            <pc:sldMk cId="2703334311" sldId="260"/>
            <ac:graphicFrameMk id="5" creationId="{A27D1DBF-41E1-F444-4E7C-1E1213BB31D7}"/>
          </ac:graphicFrameMkLst>
        </pc:graphicFrameChg>
        <pc:picChg chg="add">
          <ac:chgData name="Maimouna Sylla (2439953)" userId="S::2439953@student.uwtsd.ac.uk::130be2f6-78d3-44c6-ac69-45e27a68949b" providerId="AD" clId="Web-{58FC5567-5400-ED9A-A1B2-087D1B5132F8}" dt="2025-11-19T21:06:52.775" v="317"/>
          <ac:picMkLst>
            <pc:docMk/>
            <pc:sldMk cId="2703334311" sldId="260"/>
            <ac:picMk id="25" creationId="{67C8473E-D3D2-C01B-3001-C278F398D717}"/>
          </ac:picMkLst>
        </pc:picChg>
      </pc:sldChg>
      <pc:sldChg chg="addSp delSp modSp">
        <pc:chgData name="Maimouna Sylla (2439953)" userId="S::2439953@student.uwtsd.ac.uk::130be2f6-78d3-44c6-ac69-45e27a68949b" providerId="AD" clId="Web-{58FC5567-5400-ED9A-A1B2-087D1B5132F8}" dt="2025-11-19T21:18:19.294" v="337"/>
        <pc:sldMkLst>
          <pc:docMk/>
          <pc:sldMk cId="1225154426" sldId="261"/>
        </pc:sldMkLst>
        <pc:spChg chg="mod">
          <ac:chgData name="Maimouna Sylla (2439953)" userId="S::2439953@student.uwtsd.ac.uk::130be2f6-78d3-44c6-ac69-45e27a68949b" providerId="AD" clId="Web-{58FC5567-5400-ED9A-A1B2-087D1B5132F8}" dt="2025-11-19T21:18:19.294" v="337"/>
          <ac:spMkLst>
            <pc:docMk/>
            <pc:sldMk cId="1225154426" sldId="261"/>
            <ac:spMk id="2" creationId="{633AE333-1652-29F2-0BB6-54D6D8801667}"/>
          </ac:spMkLst>
        </pc:spChg>
        <pc:spChg chg="add">
          <ac:chgData name="Maimouna Sylla (2439953)" userId="S::2439953@student.uwtsd.ac.uk::130be2f6-78d3-44c6-ac69-45e27a68949b" providerId="AD" clId="Web-{58FC5567-5400-ED9A-A1B2-087D1B5132F8}" dt="2025-11-19T21:18:19.294" v="337"/>
          <ac:spMkLst>
            <pc:docMk/>
            <pc:sldMk cId="1225154426" sldId="261"/>
            <ac:spMk id="100" creationId="{815925C2-A704-4D47-B1C1-3FCA52512EC1}"/>
          </ac:spMkLst>
        </pc:spChg>
        <pc:spChg chg="add">
          <ac:chgData name="Maimouna Sylla (2439953)" userId="S::2439953@student.uwtsd.ac.uk::130be2f6-78d3-44c6-ac69-45e27a68949b" providerId="AD" clId="Web-{58FC5567-5400-ED9A-A1B2-087D1B5132F8}" dt="2025-11-19T21:18:19.294" v="337"/>
          <ac:spMkLst>
            <pc:docMk/>
            <pc:sldMk cId="1225154426" sldId="261"/>
            <ac:spMk id="101" creationId="{01D4315C-C23C-4FD3-98DF-08C29E2292A8}"/>
          </ac:spMkLst>
        </pc:spChg>
        <pc:grpChg chg="add">
          <ac:chgData name="Maimouna Sylla (2439953)" userId="S::2439953@student.uwtsd.ac.uk::130be2f6-78d3-44c6-ac69-45e27a68949b" providerId="AD" clId="Web-{58FC5567-5400-ED9A-A1B2-087D1B5132F8}" dt="2025-11-19T21:18:19.294" v="337"/>
          <ac:grpSpMkLst>
            <pc:docMk/>
            <pc:sldMk cId="1225154426" sldId="261"/>
            <ac:grpSpMk id="92" creationId="{43F5E015-E085-4624-B431-B42414448684}"/>
          </ac:grpSpMkLst>
        </pc:grpChg>
        <pc:grpChg chg="add">
          <ac:chgData name="Maimouna Sylla (2439953)" userId="S::2439953@student.uwtsd.ac.uk::130be2f6-78d3-44c6-ac69-45e27a68949b" providerId="AD" clId="Web-{58FC5567-5400-ED9A-A1B2-087D1B5132F8}" dt="2025-11-19T21:18:19.294" v="337"/>
          <ac:grpSpMkLst>
            <pc:docMk/>
            <pc:sldMk cId="1225154426" sldId="261"/>
            <ac:grpSpMk id="102" creationId="{5E6B47BC-43FD-4C91-8BFF-B41B99A8A39E}"/>
          </ac:grpSpMkLst>
        </pc:grpChg>
      </pc:sldChg>
      <pc:sldChg chg="addSp delSp modSp">
        <pc:chgData name="Maimouna Sylla (2439953)" userId="S::2439953@student.uwtsd.ac.uk::130be2f6-78d3-44c6-ac69-45e27a68949b" providerId="AD" clId="Web-{58FC5567-5400-ED9A-A1B2-087D1B5132F8}" dt="2025-11-19T21:20:00.525" v="344"/>
        <pc:sldMkLst>
          <pc:docMk/>
          <pc:sldMk cId="2728148702" sldId="262"/>
        </pc:sldMkLst>
        <pc:spChg chg="mod">
          <ac:chgData name="Maimouna Sylla (2439953)" userId="S::2439953@student.uwtsd.ac.uk::130be2f6-78d3-44c6-ac69-45e27a68949b" providerId="AD" clId="Web-{58FC5567-5400-ED9A-A1B2-087D1B5132F8}" dt="2025-11-19T21:20:00.525" v="344"/>
          <ac:spMkLst>
            <pc:docMk/>
            <pc:sldMk cId="2728148702" sldId="262"/>
            <ac:spMk id="2" creationId="{D11DD2DC-7C73-D893-54AB-31CCA542DA50}"/>
          </ac:spMkLst>
        </pc:spChg>
        <pc:spChg chg="add">
          <ac:chgData name="Maimouna Sylla (2439953)" userId="S::2439953@student.uwtsd.ac.uk::130be2f6-78d3-44c6-ac69-45e27a68949b" providerId="AD" clId="Web-{58FC5567-5400-ED9A-A1B2-087D1B5132F8}" dt="2025-11-19T21:20:00.525" v="344"/>
          <ac:spMkLst>
            <pc:docMk/>
            <pc:sldMk cId="2728148702" sldId="262"/>
            <ac:spMk id="91" creationId="{907E470A-25F4-47D0-8FEC-EE9FD606BB34}"/>
          </ac:spMkLst>
        </pc:spChg>
        <pc:spChg chg="add">
          <ac:chgData name="Maimouna Sylla (2439953)" userId="S::2439953@student.uwtsd.ac.uk::130be2f6-78d3-44c6-ac69-45e27a68949b" providerId="AD" clId="Web-{58FC5567-5400-ED9A-A1B2-087D1B5132F8}" dt="2025-11-19T21:20:00.525" v="344"/>
          <ac:spMkLst>
            <pc:docMk/>
            <pc:sldMk cId="2728148702" sldId="262"/>
            <ac:spMk id="100" creationId="{BAFF9B90-BB99-02F1-ED8A-E2A95EEB57B9}"/>
          </ac:spMkLst>
        </pc:spChg>
        <pc:grpChg chg="add">
          <ac:chgData name="Maimouna Sylla (2439953)" userId="S::2439953@student.uwtsd.ac.uk::130be2f6-78d3-44c6-ac69-45e27a68949b" providerId="AD" clId="Web-{58FC5567-5400-ED9A-A1B2-087D1B5132F8}" dt="2025-11-19T21:20:00.525" v="344"/>
          <ac:grpSpMkLst>
            <pc:docMk/>
            <pc:sldMk cId="2728148702" sldId="262"/>
            <ac:grpSpMk id="70" creationId="{8618EE54-271A-4FE8-B6B3-D0FCF55A7A01}"/>
          </ac:grpSpMkLst>
        </pc:grpChg>
      </pc:sldChg>
      <pc:sldChg chg="addSp delSp modSp new mod setBg">
        <pc:chgData name="Maimouna Sylla (2439953)" userId="S::2439953@student.uwtsd.ac.uk::130be2f6-78d3-44c6-ac69-45e27a68949b" providerId="AD" clId="Web-{58FC5567-5400-ED9A-A1B2-087D1B5132F8}" dt="2025-11-19T21:09:24.877" v="326"/>
        <pc:sldMkLst>
          <pc:docMk/>
          <pc:sldMk cId="1077291092" sldId="263"/>
        </pc:sldMkLst>
        <pc:spChg chg="mod">
          <ac:chgData name="Maimouna Sylla (2439953)" userId="S::2439953@student.uwtsd.ac.uk::130be2f6-78d3-44c6-ac69-45e27a68949b" providerId="AD" clId="Web-{58FC5567-5400-ED9A-A1B2-087D1B5132F8}" dt="2025-11-19T21:07:36.809" v="320"/>
          <ac:spMkLst>
            <pc:docMk/>
            <pc:sldMk cId="1077291092" sldId="263"/>
            <ac:spMk id="2" creationId="{88CF61FD-5E37-8434-6BE6-A2782039BDA4}"/>
          </ac:spMkLst>
        </pc:spChg>
        <pc:graphicFrameChg chg="add mod modGraphic">
          <ac:chgData name="Maimouna Sylla (2439953)" userId="S::2439953@student.uwtsd.ac.uk::130be2f6-78d3-44c6-ac69-45e27a68949b" providerId="AD" clId="Web-{58FC5567-5400-ED9A-A1B2-087D1B5132F8}" dt="2025-11-19T21:09:24.877" v="326"/>
          <ac:graphicFrameMkLst>
            <pc:docMk/>
            <pc:sldMk cId="1077291092" sldId="263"/>
            <ac:graphicFrameMk id="21" creationId="{5EA66EDB-CAF3-3438-2BCB-F0F67C1915A2}"/>
          </ac:graphicFrameMkLst>
        </pc:graphicFrameChg>
        <pc:picChg chg="add mod">
          <ac:chgData name="Maimouna Sylla (2439953)" userId="S::2439953@student.uwtsd.ac.uk::130be2f6-78d3-44c6-ac69-45e27a68949b" providerId="AD" clId="Web-{58FC5567-5400-ED9A-A1B2-087D1B5132F8}" dt="2025-11-19T21:09:24.877" v="326"/>
          <ac:picMkLst>
            <pc:docMk/>
            <pc:sldMk cId="1077291092" sldId="263"/>
            <ac:picMk id="6" creationId="{2890AF79-9288-B0B7-D9CF-882432E628A9}"/>
          </ac:picMkLst>
        </pc:picChg>
      </pc:sldChg>
    </pc:docChg>
  </pc:docChgLst>
  <pc:docChgLst>
    <pc:chgData name="Maimouna Sylla (2439953)" userId="S::2439953@student.uwtsd.ac.uk::130be2f6-78d3-44c6-ac69-45e27a68949b" providerId="AD" clId="Web-{86E7E8D6-E113-0018-BEE5-CF3008B9D454}"/>
    <pc:docChg chg="modSld">
      <pc:chgData name="Maimouna Sylla (2439953)" userId="S::2439953@student.uwtsd.ac.uk::130be2f6-78d3-44c6-ac69-45e27a68949b" providerId="AD" clId="Web-{86E7E8D6-E113-0018-BEE5-CF3008B9D454}" dt="2025-11-21T00:36:59.496" v="130"/>
      <pc:docMkLst>
        <pc:docMk/>
      </pc:docMkLst>
      <pc:sldChg chg="modSp">
        <pc:chgData name="Maimouna Sylla (2439953)" userId="S::2439953@student.uwtsd.ac.uk::130be2f6-78d3-44c6-ac69-45e27a68949b" providerId="AD" clId="Web-{86E7E8D6-E113-0018-BEE5-CF3008B9D454}" dt="2025-11-21T00:28:16.443" v="34" actId="20577"/>
        <pc:sldMkLst>
          <pc:docMk/>
          <pc:sldMk cId="2715164413" sldId="258"/>
        </pc:sldMkLst>
        <pc:spChg chg="mod">
          <ac:chgData name="Maimouna Sylla (2439953)" userId="S::2439953@student.uwtsd.ac.uk::130be2f6-78d3-44c6-ac69-45e27a68949b" providerId="AD" clId="Web-{86E7E8D6-E113-0018-BEE5-CF3008B9D454}" dt="2025-11-21T00:28:16.443" v="34" actId="20577"/>
          <ac:spMkLst>
            <pc:docMk/>
            <pc:sldMk cId="2715164413" sldId="258"/>
            <ac:spMk id="2" creationId="{57409D13-3FDA-556E-2A99-E17CAE97CA2A}"/>
          </ac:spMkLst>
        </pc:spChg>
      </pc:sldChg>
      <pc:sldChg chg="modSp">
        <pc:chgData name="Maimouna Sylla (2439953)" userId="S::2439953@student.uwtsd.ac.uk::130be2f6-78d3-44c6-ac69-45e27a68949b" providerId="AD" clId="Web-{86E7E8D6-E113-0018-BEE5-CF3008B9D454}" dt="2025-11-21T00:23:55.105" v="11" actId="20577"/>
        <pc:sldMkLst>
          <pc:docMk/>
          <pc:sldMk cId="2536873661" sldId="259"/>
        </pc:sldMkLst>
        <pc:spChg chg="mod">
          <ac:chgData name="Maimouna Sylla (2439953)" userId="S::2439953@student.uwtsd.ac.uk::130be2f6-78d3-44c6-ac69-45e27a68949b" providerId="AD" clId="Web-{86E7E8D6-E113-0018-BEE5-CF3008B9D454}" dt="2025-11-21T00:23:55.105" v="11" actId="20577"/>
          <ac:spMkLst>
            <pc:docMk/>
            <pc:sldMk cId="2536873661" sldId="259"/>
            <ac:spMk id="2" creationId="{DF69893B-8190-600D-A156-D92D5D743651}"/>
          </ac:spMkLst>
        </pc:spChg>
        <pc:graphicFrameChg chg="modGraphic">
          <ac:chgData name="Maimouna Sylla (2439953)" userId="S::2439953@student.uwtsd.ac.uk::130be2f6-78d3-44c6-ac69-45e27a68949b" providerId="AD" clId="Web-{86E7E8D6-E113-0018-BEE5-CF3008B9D454}" dt="2025-11-21T00:17:54.894" v="5" actId="20577"/>
          <ac:graphicFrameMkLst>
            <pc:docMk/>
            <pc:sldMk cId="2536873661" sldId="259"/>
            <ac:graphicFrameMk id="39" creationId="{A40C3032-8386-1F8F-EB9D-E7CB45C9EBD1}"/>
          </ac:graphicFrameMkLst>
        </pc:graphicFrameChg>
      </pc:sldChg>
      <pc:sldChg chg="modSp">
        <pc:chgData name="Maimouna Sylla (2439953)" userId="S::2439953@student.uwtsd.ac.uk::130be2f6-78d3-44c6-ac69-45e27a68949b" providerId="AD" clId="Web-{86E7E8D6-E113-0018-BEE5-CF3008B9D454}" dt="2025-11-21T00:24:13.091" v="12" actId="20577"/>
        <pc:sldMkLst>
          <pc:docMk/>
          <pc:sldMk cId="2703334311" sldId="260"/>
        </pc:sldMkLst>
        <pc:spChg chg="mod">
          <ac:chgData name="Maimouna Sylla (2439953)" userId="S::2439953@student.uwtsd.ac.uk::130be2f6-78d3-44c6-ac69-45e27a68949b" providerId="AD" clId="Web-{86E7E8D6-E113-0018-BEE5-CF3008B9D454}" dt="2025-11-21T00:24:13.091" v="12" actId="20577"/>
          <ac:spMkLst>
            <pc:docMk/>
            <pc:sldMk cId="2703334311" sldId="260"/>
            <ac:spMk id="2" creationId="{AA81DE62-6E81-A278-F422-34CB08320321}"/>
          </ac:spMkLst>
        </pc:spChg>
      </pc:sldChg>
      <pc:sldChg chg="addSp delSp modSp">
        <pc:chgData name="Maimouna Sylla (2439953)" userId="S::2439953@student.uwtsd.ac.uk::130be2f6-78d3-44c6-ac69-45e27a68949b" providerId="AD" clId="Web-{86E7E8D6-E113-0018-BEE5-CF3008B9D454}" dt="2025-11-21T00:23:13.384" v="10"/>
        <pc:sldMkLst>
          <pc:docMk/>
          <pc:sldMk cId="1225154426" sldId="261"/>
        </pc:sldMkLst>
        <pc:spChg chg="add del mod">
          <ac:chgData name="Maimouna Sylla (2439953)" userId="S::2439953@student.uwtsd.ac.uk::130be2f6-78d3-44c6-ac69-45e27a68949b" providerId="AD" clId="Web-{86E7E8D6-E113-0018-BEE5-CF3008B9D454}" dt="2025-11-21T00:23:13.384" v="10"/>
          <ac:spMkLst>
            <pc:docMk/>
            <pc:sldMk cId="1225154426" sldId="261"/>
            <ac:spMk id="3" creationId="{AD48DF26-6EAB-F0D5-56A7-50C098C8741F}"/>
          </ac:spMkLst>
        </pc:spChg>
        <pc:graphicFrameChg chg="add del">
          <ac:chgData name="Maimouna Sylla (2439953)" userId="S::2439953@student.uwtsd.ac.uk::130be2f6-78d3-44c6-ac69-45e27a68949b" providerId="AD" clId="Web-{86E7E8D6-E113-0018-BEE5-CF3008B9D454}" dt="2025-11-21T00:22:59.993" v="7"/>
          <ac:graphicFrameMkLst>
            <pc:docMk/>
            <pc:sldMk cId="1225154426" sldId="261"/>
            <ac:graphicFrameMk id="105" creationId="{98066DEE-EDAD-405E-2742-CE01B8DA0BBB}"/>
          </ac:graphicFrameMkLst>
        </pc:graphicFrameChg>
        <pc:graphicFrameChg chg="add del">
          <ac:chgData name="Maimouna Sylla (2439953)" userId="S::2439953@student.uwtsd.ac.uk::130be2f6-78d3-44c6-ac69-45e27a68949b" providerId="AD" clId="Web-{86E7E8D6-E113-0018-BEE5-CF3008B9D454}" dt="2025-11-21T00:23:13.368" v="9"/>
          <ac:graphicFrameMkLst>
            <pc:docMk/>
            <pc:sldMk cId="1225154426" sldId="261"/>
            <ac:graphicFrameMk id="107" creationId="{83C70644-3EEC-F0FC-B361-79147681D212}"/>
          </ac:graphicFrameMkLst>
        </pc:graphicFrameChg>
        <pc:graphicFrameChg chg="add">
          <ac:chgData name="Maimouna Sylla (2439953)" userId="S::2439953@student.uwtsd.ac.uk::130be2f6-78d3-44c6-ac69-45e27a68949b" providerId="AD" clId="Web-{86E7E8D6-E113-0018-BEE5-CF3008B9D454}" dt="2025-11-21T00:23:13.384" v="10"/>
          <ac:graphicFrameMkLst>
            <pc:docMk/>
            <pc:sldMk cId="1225154426" sldId="261"/>
            <ac:graphicFrameMk id="109" creationId="{D20EA6D9-B1F5-6084-B029-C270CD9E506C}"/>
          </ac:graphicFrameMkLst>
        </pc:graphicFrameChg>
      </pc:sldChg>
      <pc:sldChg chg="modSp">
        <pc:chgData name="Maimouna Sylla (2439953)" userId="S::2439953@student.uwtsd.ac.uk::130be2f6-78d3-44c6-ac69-45e27a68949b" providerId="AD" clId="Web-{86E7E8D6-E113-0018-BEE5-CF3008B9D454}" dt="2025-11-21T00:33:41.463" v="125" actId="20577"/>
        <pc:sldMkLst>
          <pc:docMk/>
          <pc:sldMk cId="2728148702" sldId="262"/>
        </pc:sldMkLst>
        <pc:spChg chg="mod">
          <ac:chgData name="Maimouna Sylla (2439953)" userId="S::2439953@student.uwtsd.ac.uk::130be2f6-78d3-44c6-ac69-45e27a68949b" providerId="AD" clId="Web-{86E7E8D6-E113-0018-BEE5-CF3008B9D454}" dt="2025-11-21T00:33:41.463" v="125" actId="20577"/>
          <ac:spMkLst>
            <pc:docMk/>
            <pc:sldMk cId="2728148702" sldId="262"/>
            <ac:spMk id="2" creationId="{D11DD2DC-7C73-D893-54AB-31CCA542DA50}"/>
          </ac:spMkLst>
        </pc:spChg>
        <pc:spChg chg="mod">
          <ac:chgData name="Maimouna Sylla (2439953)" userId="S::2439953@student.uwtsd.ac.uk::130be2f6-78d3-44c6-ac69-45e27a68949b" providerId="AD" clId="Web-{86E7E8D6-E113-0018-BEE5-CF3008B9D454}" dt="2025-11-21T00:31:45.696" v="105" actId="20577"/>
          <ac:spMkLst>
            <pc:docMk/>
            <pc:sldMk cId="2728148702" sldId="262"/>
            <ac:spMk id="100" creationId="{BAFF9B90-BB99-02F1-ED8A-E2A95EEB57B9}"/>
          </ac:spMkLst>
        </pc:spChg>
      </pc:sldChg>
      <pc:sldChg chg="addSp delSp modSp">
        <pc:chgData name="Maimouna Sylla (2439953)" userId="S::2439953@student.uwtsd.ac.uk::130be2f6-78d3-44c6-ac69-45e27a68949b" providerId="AD" clId="Web-{86E7E8D6-E113-0018-BEE5-CF3008B9D454}" dt="2025-11-21T00:36:59.496" v="130"/>
        <pc:sldMkLst>
          <pc:docMk/>
          <pc:sldMk cId="1077291092" sldId="263"/>
        </pc:sldMkLst>
        <pc:spChg chg="mod">
          <ac:chgData name="Maimouna Sylla (2439953)" userId="S::2439953@student.uwtsd.ac.uk::130be2f6-78d3-44c6-ac69-45e27a68949b" providerId="AD" clId="Web-{86E7E8D6-E113-0018-BEE5-CF3008B9D454}" dt="2025-11-21T00:36:59.449" v="129"/>
          <ac:spMkLst>
            <pc:docMk/>
            <pc:sldMk cId="1077291092" sldId="263"/>
            <ac:spMk id="2" creationId="{88CF61FD-5E37-8434-6BE6-A2782039BDA4}"/>
          </ac:spMkLst>
        </pc:spChg>
        <pc:spChg chg="add del">
          <ac:chgData name="Maimouna Sylla (2439953)" userId="S::2439953@student.uwtsd.ac.uk::130be2f6-78d3-44c6-ac69-45e27a68949b" providerId="AD" clId="Web-{86E7E8D6-E113-0018-BEE5-CF3008B9D454}" dt="2025-11-21T00:36:59.496" v="130"/>
          <ac:spMkLst>
            <pc:docMk/>
            <pc:sldMk cId="1077291092" sldId="263"/>
            <ac:spMk id="26" creationId="{B50AB553-2A96-4A92-96F2-93548E096954}"/>
          </ac:spMkLst>
        </pc:spChg>
        <pc:spChg chg="add del">
          <ac:chgData name="Maimouna Sylla (2439953)" userId="S::2439953@student.uwtsd.ac.uk::130be2f6-78d3-44c6-ac69-45e27a68949b" providerId="AD" clId="Web-{86E7E8D6-E113-0018-BEE5-CF3008B9D454}" dt="2025-11-21T00:36:46.168" v="127"/>
          <ac:spMkLst>
            <pc:docMk/>
            <pc:sldMk cId="1077291092" sldId="263"/>
            <ac:spMk id="31" creationId="{C0763A76-9F1C-4FC5-82B7-DD475DA461B2}"/>
          </ac:spMkLst>
        </pc:spChg>
        <pc:spChg chg="add del">
          <ac:chgData name="Maimouna Sylla (2439953)" userId="S::2439953@student.uwtsd.ac.uk::130be2f6-78d3-44c6-ac69-45e27a68949b" providerId="AD" clId="Web-{86E7E8D6-E113-0018-BEE5-CF3008B9D454}" dt="2025-11-21T00:36:46.168" v="127"/>
          <ac:spMkLst>
            <pc:docMk/>
            <pc:sldMk cId="1077291092" sldId="263"/>
            <ac:spMk id="33" creationId="{E81BF4F6-F2CF-4984-9D14-D6966D92F99F}"/>
          </ac:spMkLst>
        </pc:spChg>
        <pc:spChg chg="add del">
          <ac:chgData name="Maimouna Sylla (2439953)" userId="S::2439953@student.uwtsd.ac.uk::130be2f6-78d3-44c6-ac69-45e27a68949b" providerId="AD" clId="Web-{86E7E8D6-E113-0018-BEE5-CF3008B9D454}" dt="2025-11-21T00:36:59.449" v="129"/>
          <ac:spMkLst>
            <pc:docMk/>
            <pc:sldMk cId="1077291092" sldId="263"/>
            <ac:spMk id="35" creationId="{99192C51-B764-4A9B-9587-5EF8B628B8D9}"/>
          </ac:spMkLst>
        </pc:spChg>
        <pc:spChg chg="add">
          <ac:chgData name="Maimouna Sylla (2439953)" userId="S::2439953@student.uwtsd.ac.uk::130be2f6-78d3-44c6-ac69-45e27a68949b" providerId="AD" clId="Web-{86E7E8D6-E113-0018-BEE5-CF3008B9D454}" dt="2025-11-21T00:36:59.496" v="130"/>
          <ac:spMkLst>
            <pc:docMk/>
            <pc:sldMk cId="1077291092" sldId="263"/>
            <ac:spMk id="37" creationId="{B50AB553-2A96-4A92-96F2-93548E096954}"/>
          </ac:spMkLst>
        </pc:spChg>
        <pc:graphicFrameChg chg="mod modGraphic">
          <ac:chgData name="Maimouna Sylla (2439953)" userId="S::2439953@student.uwtsd.ac.uk::130be2f6-78d3-44c6-ac69-45e27a68949b" providerId="AD" clId="Web-{86E7E8D6-E113-0018-BEE5-CF3008B9D454}" dt="2025-11-21T00:36:59.496" v="130"/>
          <ac:graphicFrameMkLst>
            <pc:docMk/>
            <pc:sldMk cId="1077291092" sldId="263"/>
            <ac:graphicFrameMk id="21" creationId="{5EA66EDB-CAF3-3438-2BCB-F0F67C1915A2}"/>
          </ac:graphicFrameMkLst>
        </pc:graphicFrameChg>
        <pc:picChg chg="mod ord">
          <ac:chgData name="Maimouna Sylla (2439953)" userId="S::2439953@student.uwtsd.ac.uk::130be2f6-78d3-44c6-ac69-45e27a68949b" providerId="AD" clId="Web-{86E7E8D6-E113-0018-BEE5-CF3008B9D454}" dt="2025-11-21T00:36:59.449" v="129"/>
          <ac:picMkLst>
            <pc:docMk/>
            <pc:sldMk cId="1077291092" sldId="263"/>
            <ac:picMk id="6" creationId="{2890AF79-9288-B0B7-D9CF-882432E628A9}"/>
          </ac:picMkLst>
        </pc:picChg>
      </pc:sldChg>
    </pc:docChg>
  </pc:docChgLst>
  <pc:docChgLst>
    <pc:chgData name="Maimouna Sylla (2439953)" userId="S::2439953@student.uwtsd.ac.uk::130be2f6-78d3-44c6-ac69-45e27a68949b" providerId="AD" clId="Web-{F404E2FA-F3E3-6FB0-A61B-6B94F09E71FE}"/>
    <pc:docChg chg="addSld modSld">
      <pc:chgData name="Maimouna Sylla (2439953)" userId="S::2439953@student.uwtsd.ac.uk::130be2f6-78d3-44c6-ac69-45e27a68949b" providerId="AD" clId="Web-{F404E2FA-F3E3-6FB0-A61B-6B94F09E71FE}" dt="2025-11-17T08:35:52.768" v="69" actId="20577"/>
      <pc:docMkLst>
        <pc:docMk/>
      </pc:docMkLst>
      <pc:sldChg chg="addSp delSp modSp mod setBg">
        <pc:chgData name="Maimouna Sylla (2439953)" userId="S::2439953@student.uwtsd.ac.uk::130be2f6-78d3-44c6-ac69-45e27a68949b" providerId="AD" clId="Web-{F404E2FA-F3E3-6FB0-A61B-6B94F09E71FE}" dt="2025-11-17T08:10:57.602" v="6"/>
        <pc:sldMkLst>
          <pc:docMk/>
          <pc:sldMk cId="2715164413" sldId="258"/>
        </pc:sldMkLst>
        <pc:spChg chg="mod">
          <ac:chgData name="Maimouna Sylla (2439953)" userId="S::2439953@student.uwtsd.ac.uk::130be2f6-78d3-44c6-ac69-45e27a68949b" providerId="AD" clId="Web-{F404E2FA-F3E3-6FB0-A61B-6B94F09E71FE}" dt="2025-11-17T08:10:57.602" v="6"/>
          <ac:spMkLst>
            <pc:docMk/>
            <pc:sldMk cId="2715164413" sldId="258"/>
            <ac:spMk id="2" creationId="{57409D13-3FDA-556E-2A99-E17CAE97CA2A}"/>
          </ac:spMkLst>
        </pc:spChg>
        <pc:graphicFrameChg chg="add">
          <ac:chgData name="Maimouna Sylla (2439953)" userId="S::2439953@student.uwtsd.ac.uk::130be2f6-78d3-44c6-ac69-45e27a68949b" providerId="AD" clId="Web-{F404E2FA-F3E3-6FB0-A61B-6B94F09E71FE}" dt="2025-11-17T08:10:57.602" v="6"/>
          <ac:graphicFrameMkLst>
            <pc:docMk/>
            <pc:sldMk cId="2715164413" sldId="258"/>
            <ac:graphicFrameMk id="35" creationId="{353C7DBC-B87D-E9D3-3D97-669CE3437FEF}"/>
          </ac:graphicFrameMkLst>
        </pc:graphicFrameChg>
      </pc:sldChg>
      <pc:sldChg chg="addSp delSp modSp mod setBg">
        <pc:chgData name="Maimouna Sylla (2439953)" userId="S::2439953@student.uwtsd.ac.uk::130be2f6-78d3-44c6-ac69-45e27a68949b" providerId="AD" clId="Web-{F404E2FA-F3E3-6FB0-A61B-6B94F09E71FE}" dt="2025-11-17T08:12:12.242" v="15"/>
        <pc:sldMkLst>
          <pc:docMk/>
          <pc:sldMk cId="2536873661" sldId="259"/>
        </pc:sldMkLst>
        <pc:spChg chg="mod">
          <ac:chgData name="Maimouna Sylla (2439953)" userId="S::2439953@student.uwtsd.ac.uk::130be2f6-78d3-44c6-ac69-45e27a68949b" providerId="AD" clId="Web-{F404E2FA-F3E3-6FB0-A61B-6B94F09E71FE}" dt="2025-11-17T08:12:12.242" v="15"/>
          <ac:spMkLst>
            <pc:docMk/>
            <pc:sldMk cId="2536873661" sldId="259"/>
            <ac:spMk id="2" creationId="{DF69893B-8190-600D-A156-D92D5D743651}"/>
          </ac:spMkLst>
        </pc:spChg>
        <pc:graphicFrameChg chg="add">
          <ac:chgData name="Maimouna Sylla (2439953)" userId="S::2439953@student.uwtsd.ac.uk::130be2f6-78d3-44c6-ac69-45e27a68949b" providerId="AD" clId="Web-{F404E2FA-F3E3-6FB0-A61B-6B94F09E71FE}" dt="2025-11-17T08:12:12.242" v="15"/>
          <ac:graphicFrameMkLst>
            <pc:docMk/>
            <pc:sldMk cId="2536873661" sldId="259"/>
            <ac:graphicFrameMk id="39" creationId="{A40C3032-8386-1F8F-EB9D-E7CB45C9EBD1}"/>
          </ac:graphicFrameMkLst>
        </pc:graphicFrameChg>
      </pc:sldChg>
      <pc:sldChg chg="addSp delSp modSp mod setBg">
        <pc:chgData name="Maimouna Sylla (2439953)" userId="S::2439953@student.uwtsd.ac.uk::130be2f6-78d3-44c6-ac69-45e27a68949b" providerId="AD" clId="Web-{F404E2FA-F3E3-6FB0-A61B-6B94F09E71FE}" dt="2025-11-17T08:12:45.278" v="16"/>
        <pc:sldMkLst>
          <pc:docMk/>
          <pc:sldMk cId="2703334311" sldId="260"/>
        </pc:sldMkLst>
        <pc:spChg chg="mod">
          <ac:chgData name="Maimouna Sylla (2439953)" userId="S::2439953@student.uwtsd.ac.uk::130be2f6-78d3-44c6-ac69-45e27a68949b" providerId="AD" clId="Web-{F404E2FA-F3E3-6FB0-A61B-6B94F09E71FE}" dt="2025-11-17T08:12:45.278" v="16"/>
          <ac:spMkLst>
            <pc:docMk/>
            <pc:sldMk cId="2703334311" sldId="260"/>
            <ac:spMk id="2" creationId="{AA81DE62-6E81-A278-F422-34CB08320321}"/>
          </ac:spMkLst>
        </pc:spChg>
        <pc:graphicFrameChg chg="add">
          <ac:chgData name="Maimouna Sylla (2439953)" userId="S::2439953@student.uwtsd.ac.uk::130be2f6-78d3-44c6-ac69-45e27a68949b" providerId="AD" clId="Web-{F404E2FA-F3E3-6FB0-A61B-6B94F09E71FE}" dt="2025-11-17T08:12:45.278" v="16"/>
          <ac:graphicFrameMkLst>
            <pc:docMk/>
            <pc:sldMk cId="2703334311" sldId="260"/>
            <ac:graphicFrameMk id="5" creationId="{A27D1DBF-41E1-F444-4E7C-1E1213BB31D7}"/>
          </ac:graphicFrameMkLst>
        </pc:graphicFrameChg>
      </pc:sldChg>
      <pc:sldChg chg="addSp modSp mod setBg">
        <pc:chgData name="Maimouna Sylla (2439953)" userId="S::2439953@student.uwtsd.ac.uk::130be2f6-78d3-44c6-ac69-45e27a68949b" providerId="AD" clId="Web-{F404E2FA-F3E3-6FB0-A61B-6B94F09E71FE}" dt="2025-11-17T08:13:14.419" v="17"/>
        <pc:sldMkLst>
          <pc:docMk/>
          <pc:sldMk cId="1225154426" sldId="261"/>
        </pc:sldMkLst>
        <pc:spChg chg="mod">
          <ac:chgData name="Maimouna Sylla (2439953)" userId="S::2439953@student.uwtsd.ac.uk::130be2f6-78d3-44c6-ac69-45e27a68949b" providerId="AD" clId="Web-{F404E2FA-F3E3-6FB0-A61B-6B94F09E71FE}" dt="2025-11-17T08:13:14.419" v="17"/>
          <ac:spMkLst>
            <pc:docMk/>
            <pc:sldMk cId="1225154426" sldId="261"/>
            <ac:spMk id="2" creationId="{633AE333-1652-29F2-0BB6-54D6D8801667}"/>
          </ac:spMkLst>
        </pc:spChg>
      </pc:sldChg>
      <pc:sldChg chg="modSp new">
        <pc:chgData name="Maimouna Sylla (2439953)" userId="S::2439953@student.uwtsd.ac.uk::130be2f6-78d3-44c6-ac69-45e27a68949b" providerId="AD" clId="Web-{F404E2FA-F3E3-6FB0-A61B-6B94F09E71FE}" dt="2025-11-17T08:35:52.768" v="69" actId="20577"/>
        <pc:sldMkLst>
          <pc:docMk/>
          <pc:sldMk cId="2728148702" sldId="262"/>
        </pc:sldMkLst>
        <pc:spChg chg="mod">
          <ac:chgData name="Maimouna Sylla (2439953)" userId="S::2439953@student.uwtsd.ac.uk::130be2f6-78d3-44c6-ac69-45e27a68949b" providerId="AD" clId="Web-{F404E2FA-F3E3-6FB0-A61B-6B94F09E71FE}" dt="2025-11-17T08:31:07.297" v="58" actId="20577"/>
          <ac:spMkLst>
            <pc:docMk/>
            <pc:sldMk cId="2728148702" sldId="262"/>
            <ac:spMk id="2" creationId="{D11DD2DC-7C73-D893-54AB-31CCA542DA50}"/>
          </ac:spMkLst>
        </pc:spChg>
      </pc:sldChg>
    </pc:docChg>
  </pc:docChgLst>
  <pc:docChgLst>
    <pc:chgData name="Maimouna Sylla (2439953)" userId="S::2439953@student.uwtsd.ac.uk::130be2f6-78d3-44c6-ac69-45e27a68949b" providerId="AD" clId="Web-{1C9A480B-E4C6-B64C-6D5A-511A28F0634D}"/>
    <pc:docChg chg="modSld">
      <pc:chgData name="Maimouna Sylla (2439953)" userId="S::2439953@student.uwtsd.ac.uk::130be2f6-78d3-44c6-ac69-45e27a68949b" providerId="AD" clId="Web-{1C9A480B-E4C6-B64C-6D5A-511A28F0634D}" dt="2025-11-18T22:30:13.279" v="167" actId="20577"/>
      <pc:docMkLst>
        <pc:docMk/>
      </pc:docMkLst>
      <pc:sldChg chg="modSp">
        <pc:chgData name="Maimouna Sylla (2439953)" userId="S::2439953@student.uwtsd.ac.uk::130be2f6-78d3-44c6-ac69-45e27a68949b" providerId="AD" clId="Web-{1C9A480B-E4C6-B64C-6D5A-511A28F0634D}" dt="2025-11-18T21:25:34.812" v="75" actId="20577"/>
        <pc:sldMkLst>
          <pc:docMk/>
          <pc:sldMk cId="2715164413" sldId="258"/>
        </pc:sldMkLst>
        <pc:spChg chg="mod">
          <ac:chgData name="Maimouna Sylla (2439953)" userId="S::2439953@student.uwtsd.ac.uk::130be2f6-78d3-44c6-ac69-45e27a68949b" providerId="AD" clId="Web-{1C9A480B-E4C6-B64C-6D5A-511A28F0634D}" dt="2025-11-18T21:25:34.812" v="75" actId="20577"/>
          <ac:spMkLst>
            <pc:docMk/>
            <pc:sldMk cId="2715164413" sldId="258"/>
            <ac:spMk id="2" creationId="{57409D13-3FDA-556E-2A99-E17CAE97CA2A}"/>
          </ac:spMkLst>
        </pc:spChg>
        <pc:graphicFrameChg chg="modGraphic">
          <ac:chgData name="Maimouna Sylla (2439953)" userId="S::2439953@student.uwtsd.ac.uk::130be2f6-78d3-44c6-ac69-45e27a68949b" providerId="AD" clId="Web-{1C9A480B-E4C6-B64C-6D5A-511A28F0634D}" dt="2025-11-18T21:24:59.421" v="70" actId="20577"/>
          <ac:graphicFrameMkLst>
            <pc:docMk/>
            <pc:sldMk cId="2715164413" sldId="258"/>
            <ac:graphicFrameMk id="35" creationId="{353C7DBC-B87D-E9D3-3D97-669CE3437FEF}"/>
          </ac:graphicFrameMkLst>
        </pc:graphicFrameChg>
      </pc:sldChg>
      <pc:sldChg chg="modSp">
        <pc:chgData name="Maimouna Sylla (2439953)" userId="S::2439953@student.uwtsd.ac.uk::130be2f6-78d3-44c6-ac69-45e27a68949b" providerId="AD" clId="Web-{1C9A480B-E4C6-B64C-6D5A-511A28F0634D}" dt="2025-11-18T22:04:30.303" v="125" actId="20577"/>
        <pc:sldMkLst>
          <pc:docMk/>
          <pc:sldMk cId="2536873661" sldId="259"/>
        </pc:sldMkLst>
        <pc:graphicFrameChg chg="modGraphic">
          <ac:chgData name="Maimouna Sylla (2439953)" userId="S::2439953@student.uwtsd.ac.uk::130be2f6-78d3-44c6-ac69-45e27a68949b" providerId="AD" clId="Web-{1C9A480B-E4C6-B64C-6D5A-511A28F0634D}" dt="2025-11-18T22:04:30.303" v="125" actId="20577"/>
          <ac:graphicFrameMkLst>
            <pc:docMk/>
            <pc:sldMk cId="2536873661" sldId="259"/>
            <ac:graphicFrameMk id="39" creationId="{A40C3032-8386-1F8F-EB9D-E7CB45C9EBD1}"/>
          </ac:graphicFrameMkLst>
        </pc:graphicFrameChg>
      </pc:sldChg>
      <pc:sldChg chg="modSp">
        <pc:chgData name="Maimouna Sylla (2439953)" userId="S::2439953@student.uwtsd.ac.uk::130be2f6-78d3-44c6-ac69-45e27a68949b" providerId="AD" clId="Web-{1C9A480B-E4C6-B64C-6D5A-511A28F0634D}" dt="2025-11-18T22:30:13.279" v="167" actId="20577"/>
        <pc:sldMkLst>
          <pc:docMk/>
          <pc:sldMk cId="2703334311" sldId="260"/>
        </pc:sldMkLst>
        <pc:graphicFrameChg chg="modGraphic">
          <ac:chgData name="Maimouna Sylla (2439953)" userId="S::2439953@student.uwtsd.ac.uk::130be2f6-78d3-44c6-ac69-45e27a68949b" providerId="AD" clId="Web-{1C9A480B-E4C6-B64C-6D5A-511A28F0634D}" dt="2025-11-18T22:30:13.279" v="167" actId="20577"/>
          <ac:graphicFrameMkLst>
            <pc:docMk/>
            <pc:sldMk cId="2703334311" sldId="260"/>
            <ac:graphicFrameMk id="5" creationId="{A27D1DBF-41E1-F444-4E7C-1E1213BB31D7}"/>
          </ac:graphicFrameMkLst>
        </pc:graphicFrameChg>
      </pc:sldChg>
      <pc:sldChg chg="modSp">
        <pc:chgData name="Maimouna Sylla (2439953)" userId="S::2439953@student.uwtsd.ac.uk::130be2f6-78d3-44c6-ac69-45e27a68949b" providerId="AD" clId="Web-{1C9A480B-E4C6-B64C-6D5A-511A28F0634D}" dt="2025-11-18T20:50:26.486" v="7" actId="20577"/>
        <pc:sldMkLst>
          <pc:docMk/>
          <pc:sldMk cId="2728148702" sldId="262"/>
        </pc:sldMkLst>
        <pc:spChg chg="mod">
          <ac:chgData name="Maimouna Sylla (2439953)" userId="S::2439953@student.uwtsd.ac.uk::130be2f6-78d3-44c6-ac69-45e27a68949b" providerId="AD" clId="Web-{1C9A480B-E4C6-B64C-6D5A-511A28F0634D}" dt="2025-11-18T20:50:26.486" v="7" actId="20577"/>
          <ac:spMkLst>
            <pc:docMk/>
            <pc:sldMk cId="2728148702" sldId="262"/>
            <ac:spMk id="2" creationId="{D11DD2DC-7C73-D893-54AB-31CCA542DA50}"/>
          </ac:spMkLst>
        </pc:spChg>
      </pc:sldChg>
    </pc:docChg>
  </pc:docChgLst>
  <pc:docChgLst>
    <pc:chgData name="Maimouna Sylla (2439953)" userId="S::2439953@student.uwtsd.ac.uk::130be2f6-78d3-44c6-ac69-45e27a68949b" providerId="AD" clId="Web-{2BD96232-B40B-3EF4-3CCB-C759E604FA5F}"/>
    <pc:docChg chg="addSld delSld modSld sldOrd">
      <pc:chgData name="Maimouna Sylla (2439953)" userId="S::2439953@student.uwtsd.ac.uk::130be2f6-78d3-44c6-ac69-45e27a68949b" providerId="AD" clId="Web-{2BD96232-B40B-3EF4-3CCB-C759E604FA5F}" dt="2025-11-21T23:15:56.871" v="69" actId="20577"/>
      <pc:docMkLst>
        <pc:docMk/>
      </pc:docMkLst>
      <pc:sldChg chg="modSp modTransition">
        <pc:chgData name="Maimouna Sylla (2439953)" userId="S::2439953@student.uwtsd.ac.uk::130be2f6-78d3-44c6-ac69-45e27a68949b" providerId="AD" clId="Web-{2BD96232-B40B-3EF4-3CCB-C759E604FA5F}" dt="2025-11-21T23:15:56.871" v="69" actId="20577"/>
        <pc:sldMkLst>
          <pc:docMk/>
          <pc:sldMk cId="2715164413" sldId="258"/>
        </pc:sldMkLst>
        <pc:spChg chg="mod">
          <ac:chgData name="Maimouna Sylla (2439953)" userId="S::2439953@student.uwtsd.ac.uk::130be2f6-78d3-44c6-ac69-45e27a68949b" providerId="AD" clId="Web-{2BD96232-B40B-3EF4-3CCB-C759E604FA5F}" dt="2025-11-21T23:15:56.871" v="69" actId="20577"/>
          <ac:spMkLst>
            <pc:docMk/>
            <pc:sldMk cId="2715164413" sldId="258"/>
            <ac:spMk id="2" creationId="{57409D13-3FDA-556E-2A99-E17CAE97CA2A}"/>
          </ac:spMkLst>
        </pc:spChg>
      </pc:sldChg>
      <pc:sldChg chg="modSp ord modTransition">
        <pc:chgData name="Maimouna Sylla (2439953)" userId="S::2439953@student.uwtsd.ac.uk::130be2f6-78d3-44c6-ac69-45e27a68949b" providerId="AD" clId="Web-{2BD96232-B40B-3EF4-3CCB-C759E604FA5F}" dt="2025-11-21T23:15:42.074" v="68" actId="20577"/>
        <pc:sldMkLst>
          <pc:docMk/>
          <pc:sldMk cId="2536873661" sldId="259"/>
        </pc:sldMkLst>
        <pc:spChg chg="mod">
          <ac:chgData name="Maimouna Sylla (2439953)" userId="S::2439953@student.uwtsd.ac.uk::130be2f6-78d3-44c6-ac69-45e27a68949b" providerId="AD" clId="Web-{2BD96232-B40B-3EF4-3CCB-C759E604FA5F}" dt="2025-11-21T23:15:42.074" v="68" actId="20577"/>
          <ac:spMkLst>
            <pc:docMk/>
            <pc:sldMk cId="2536873661" sldId="259"/>
            <ac:spMk id="2" creationId="{DF69893B-8190-600D-A156-D92D5D743651}"/>
          </ac:spMkLst>
        </pc:spChg>
      </pc:sldChg>
      <pc:sldChg chg="modSp modTransition">
        <pc:chgData name="Maimouna Sylla (2439953)" userId="S::2439953@student.uwtsd.ac.uk::130be2f6-78d3-44c6-ac69-45e27a68949b" providerId="AD" clId="Web-{2BD96232-B40B-3EF4-3CCB-C759E604FA5F}" dt="2025-11-21T23:15:21.512" v="66" actId="20577"/>
        <pc:sldMkLst>
          <pc:docMk/>
          <pc:sldMk cId="2703334311" sldId="260"/>
        </pc:sldMkLst>
        <pc:spChg chg="mod">
          <ac:chgData name="Maimouna Sylla (2439953)" userId="S::2439953@student.uwtsd.ac.uk::130be2f6-78d3-44c6-ac69-45e27a68949b" providerId="AD" clId="Web-{2BD96232-B40B-3EF4-3CCB-C759E604FA5F}" dt="2025-11-21T23:15:21.512" v="66" actId="20577"/>
          <ac:spMkLst>
            <pc:docMk/>
            <pc:sldMk cId="2703334311" sldId="260"/>
            <ac:spMk id="2" creationId="{AA81DE62-6E81-A278-F422-34CB08320321}"/>
          </ac:spMkLst>
        </pc:spChg>
      </pc:sldChg>
      <pc:sldChg chg="modTransition">
        <pc:chgData name="Maimouna Sylla (2439953)" userId="S::2439953@student.uwtsd.ac.uk::130be2f6-78d3-44c6-ac69-45e27a68949b" providerId="AD" clId="Web-{2BD96232-B40B-3EF4-3CCB-C759E604FA5F}" dt="2025-11-21T23:02:55.800" v="11"/>
        <pc:sldMkLst>
          <pc:docMk/>
          <pc:sldMk cId="1225154426" sldId="261"/>
        </pc:sldMkLst>
      </pc:sldChg>
      <pc:sldChg chg="modTransition">
        <pc:chgData name="Maimouna Sylla (2439953)" userId="S::2439953@student.uwtsd.ac.uk::130be2f6-78d3-44c6-ac69-45e27a68949b" providerId="AD" clId="Web-{2BD96232-B40B-3EF4-3CCB-C759E604FA5F}" dt="2025-11-21T23:01:20.268" v="7"/>
        <pc:sldMkLst>
          <pc:docMk/>
          <pc:sldMk cId="2728148702" sldId="262"/>
        </pc:sldMkLst>
      </pc:sldChg>
      <pc:sldChg chg="modSp modTransition">
        <pc:chgData name="Maimouna Sylla (2439953)" userId="S::2439953@student.uwtsd.ac.uk::130be2f6-78d3-44c6-ac69-45e27a68949b" providerId="AD" clId="Web-{2BD96232-B40B-3EF4-3CCB-C759E604FA5F}" dt="2025-11-21T23:15:03.371" v="65" actId="20577"/>
        <pc:sldMkLst>
          <pc:docMk/>
          <pc:sldMk cId="1077291092" sldId="263"/>
        </pc:sldMkLst>
        <pc:spChg chg="mod">
          <ac:chgData name="Maimouna Sylla (2439953)" userId="S::2439953@student.uwtsd.ac.uk::130be2f6-78d3-44c6-ac69-45e27a68949b" providerId="AD" clId="Web-{2BD96232-B40B-3EF4-3CCB-C759E604FA5F}" dt="2025-11-21T23:15:03.371" v="65" actId="20577"/>
          <ac:spMkLst>
            <pc:docMk/>
            <pc:sldMk cId="1077291092" sldId="263"/>
            <ac:spMk id="2" creationId="{88CF61FD-5E37-8434-6BE6-A2782039BDA4}"/>
          </ac:spMkLst>
        </pc:spChg>
        <pc:picChg chg="mod">
          <ac:chgData name="Maimouna Sylla (2439953)" userId="S::2439953@student.uwtsd.ac.uk::130be2f6-78d3-44c6-ac69-45e27a68949b" providerId="AD" clId="Web-{2BD96232-B40B-3EF4-3CCB-C759E604FA5F}" dt="2025-11-21T23:14:56.168" v="64" actId="1076"/>
          <ac:picMkLst>
            <pc:docMk/>
            <pc:sldMk cId="1077291092" sldId="263"/>
            <ac:picMk id="6" creationId="{2890AF79-9288-B0B7-D9CF-882432E628A9}"/>
          </ac:picMkLst>
        </pc:picChg>
      </pc:sldChg>
      <pc:sldChg chg="add replId">
        <pc:chgData name="Maimouna Sylla (2439953)" userId="S::2439953@student.uwtsd.ac.uk::130be2f6-78d3-44c6-ac69-45e27a68949b" providerId="AD" clId="Web-{2BD96232-B40B-3EF4-3CCB-C759E604FA5F}" dt="2025-11-21T23:06:21.706" v="14"/>
        <pc:sldMkLst>
          <pc:docMk/>
          <pc:sldMk cId="1577247803" sldId="264"/>
        </pc:sldMkLst>
      </pc:sldChg>
      <pc:sldChg chg="new del ord">
        <pc:chgData name="Maimouna Sylla (2439953)" userId="S::2439953@student.uwtsd.ac.uk::130be2f6-78d3-44c6-ac69-45e27a68949b" providerId="AD" clId="Web-{2BD96232-B40B-3EF4-3CCB-C759E604FA5F}" dt="2025-11-21T23:10:42.692" v="29"/>
        <pc:sldMkLst>
          <pc:docMk/>
          <pc:sldMk cId="1062577714" sldId="265"/>
        </pc:sldMkLst>
      </pc:sldChg>
    </pc:docChg>
  </pc:docChgLst>
  <pc:docChgLst>
    <pc:chgData name="Maimouna Sylla (2439953)" userId="S::2439953@student.uwtsd.ac.uk::130be2f6-78d3-44c6-ac69-45e27a68949b" providerId="AD" clId="Web-{B2CF68C6-7DAC-F8CB-6121-738074B74746}"/>
    <pc:docChg chg="delSld modSld">
      <pc:chgData name="Maimouna Sylla (2439953)" userId="S::2439953@student.uwtsd.ac.uk::130be2f6-78d3-44c6-ac69-45e27a68949b" providerId="AD" clId="Web-{B2CF68C6-7DAC-F8CB-6121-738074B74746}" dt="2025-11-18T23:10:53.653" v="52" actId="20577"/>
      <pc:docMkLst>
        <pc:docMk/>
      </pc:docMkLst>
      <pc:sldChg chg="modSp">
        <pc:chgData name="Maimouna Sylla (2439953)" userId="S::2439953@student.uwtsd.ac.uk::130be2f6-78d3-44c6-ac69-45e27a68949b" providerId="AD" clId="Web-{B2CF68C6-7DAC-F8CB-6121-738074B74746}" dt="2025-11-18T23:10:53.653" v="52" actId="20577"/>
        <pc:sldMkLst>
          <pc:docMk/>
          <pc:sldMk cId="1225154426" sldId="261"/>
        </pc:sldMkLst>
      </pc:sldChg>
      <pc:sldChg chg="addSp modSp mod setBg modClrScheme chgLayout">
        <pc:chgData name="Maimouna Sylla (2439953)" userId="S::2439953@student.uwtsd.ac.uk::130be2f6-78d3-44c6-ac69-45e27a68949b" providerId="AD" clId="Web-{B2CF68C6-7DAC-F8CB-6121-738074B74746}" dt="2025-11-17T13:51:27.498" v="28"/>
        <pc:sldMkLst>
          <pc:docMk/>
          <pc:sldMk cId="2728148702" sldId="262"/>
        </pc:sldMkLst>
        <pc:spChg chg="mod ord">
          <ac:chgData name="Maimouna Sylla (2439953)" userId="S::2439953@student.uwtsd.ac.uk::130be2f6-78d3-44c6-ac69-45e27a68949b" providerId="AD" clId="Web-{B2CF68C6-7DAC-F8CB-6121-738074B74746}" dt="2025-11-17T13:51:27.498" v="28"/>
          <ac:spMkLst>
            <pc:docMk/>
            <pc:sldMk cId="2728148702" sldId="262"/>
            <ac:spMk id="2" creationId="{D11DD2DC-7C73-D893-54AB-31CCA542DA50}"/>
          </ac:spMkLst>
        </pc:spChg>
      </pc:sldChg>
    </pc:docChg>
  </pc:docChgLst>
  <pc:docChgLst>
    <pc:chgData name="Maimouna Sylla (2439953)" userId="S::2439953@student.uwtsd.ac.uk::130be2f6-78d3-44c6-ac69-45e27a68949b" providerId="AD" clId="Web-{8AB90B58-F595-DC14-39EE-A4F4880E05AB}"/>
    <pc:docChg chg="modSld">
      <pc:chgData name="Maimouna Sylla (2439953)" userId="S::2439953@student.uwtsd.ac.uk::130be2f6-78d3-44c6-ac69-45e27a68949b" providerId="AD" clId="Web-{8AB90B58-F595-DC14-39EE-A4F4880E05AB}" dt="2025-11-18T23:04:35.037" v="1" actId="20577"/>
      <pc:docMkLst>
        <pc:docMk/>
      </pc:docMkLst>
      <pc:sldChg chg="modSp">
        <pc:chgData name="Maimouna Sylla (2439953)" userId="S::2439953@student.uwtsd.ac.uk::130be2f6-78d3-44c6-ac69-45e27a68949b" providerId="AD" clId="Web-{8AB90B58-F595-DC14-39EE-A4F4880E05AB}" dt="2025-11-18T23:04:35.037" v="1" actId="20577"/>
        <pc:sldMkLst>
          <pc:docMk/>
          <pc:sldMk cId="1225154426" sldId="261"/>
        </pc:sldMkLst>
      </pc:sldChg>
    </pc:docChg>
  </pc:docChgLst>
  <pc:docChgLst>
    <pc:chgData name="Maimouna Sylla (2439953)" userId="S::2439953@student.uwtsd.ac.uk::130be2f6-78d3-44c6-ac69-45e27a68949b" providerId="AD" clId="Web-{06A7F8D3-F878-F011-DBC9-333C57734995}"/>
    <pc:docChg chg="addSld delSld modSld">
      <pc:chgData name="Maimouna Sylla (2439953)" userId="S::2439953@student.uwtsd.ac.uk::130be2f6-78d3-44c6-ac69-45e27a68949b" providerId="AD" clId="Web-{06A7F8D3-F878-F011-DBC9-333C57734995}" dt="2025-11-16T23:50:56.949" v="363" actId="20577"/>
      <pc:docMkLst>
        <pc:docMk/>
      </pc:docMkLst>
      <pc:sldChg chg="modSp new">
        <pc:chgData name="Maimouna Sylla (2439953)" userId="S::2439953@student.uwtsd.ac.uk::130be2f6-78d3-44c6-ac69-45e27a68949b" providerId="AD" clId="Web-{06A7F8D3-F878-F011-DBC9-333C57734995}" dt="2025-11-16T23:36:47.558" v="151" actId="20577"/>
        <pc:sldMkLst>
          <pc:docMk/>
          <pc:sldMk cId="2715164413" sldId="258"/>
        </pc:sldMkLst>
      </pc:sldChg>
      <pc:sldChg chg="modSp new">
        <pc:chgData name="Maimouna Sylla (2439953)" userId="S::2439953@student.uwtsd.ac.uk::130be2f6-78d3-44c6-ac69-45e27a68949b" providerId="AD" clId="Web-{06A7F8D3-F878-F011-DBC9-333C57734995}" dt="2025-11-16T23:42:57.143" v="242" actId="20577"/>
        <pc:sldMkLst>
          <pc:docMk/>
          <pc:sldMk cId="2536873661" sldId="259"/>
        </pc:sldMkLst>
        <pc:spChg chg="mod">
          <ac:chgData name="Maimouna Sylla (2439953)" userId="S::2439953@student.uwtsd.ac.uk::130be2f6-78d3-44c6-ac69-45e27a68949b" providerId="AD" clId="Web-{06A7F8D3-F878-F011-DBC9-333C57734995}" dt="2025-11-16T23:38:00.216" v="166" actId="20577"/>
          <ac:spMkLst>
            <pc:docMk/>
            <pc:sldMk cId="2536873661" sldId="259"/>
            <ac:spMk id="2" creationId="{DF69893B-8190-600D-A156-D92D5D743651}"/>
          </ac:spMkLst>
        </pc:spChg>
      </pc:sldChg>
      <pc:sldChg chg="modSp new">
        <pc:chgData name="Maimouna Sylla (2439953)" userId="S::2439953@student.uwtsd.ac.uk::130be2f6-78d3-44c6-ac69-45e27a68949b" providerId="AD" clId="Web-{06A7F8D3-F878-F011-DBC9-333C57734995}" dt="2025-11-16T23:49:06.024" v="328" actId="20577"/>
        <pc:sldMkLst>
          <pc:docMk/>
          <pc:sldMk cId="2703334311" sldId="260"/>
        </pc:sldMkLst>
        <pc:spChg chg="mod">
          <ac:chgData name="Maimouna Sylla (2439953)" userId="S::2439953@student.uwtsd.ac.uk::130be2f6-78d3-44c6-ac69-45e27a68949b" providerId="AD" clId="Web-{06A7F8D3-F878-F011-DBC9-333C57734995}" dt="2025-11-16T23:44:05.956" v="262" actId="20577"/>
          <ac:spMkLst>
            <pc:docMk/>
            <pc:sldMk cId="2703334311" sldId="260"/>
            <ac:spMk id="2" creationId="{AA81DE62-6E81-A278-F422-34CB08320321}"/>
          </ac:spMkLst>
        </pc:spChg>
      </pc:sldChg>
      <pc:sldChg chg="modSp new">
        <pc:chgData name="Maimouna Sylla (2439953)" userId="S::2439953@student.uwtsd.ac.uk::130be2f6-78d3-44c6-ac69-45e27a68949b" providerId="AD" clId="Web-{06A7F8D3-F878-F011-DBC9-333C57734995}" dt="2025-11-16T23:50:56.949" v="363" actId="20577"/>
        <pc:sldMkLst>
          <pc:docMk/>
          <pc:sldMk cId="1225154426" sldId="261"/>
        </pc:sldMkLst>
        <pc:spChg chg="mod">
          <ac:chgData name="Maimouna Sylla (2439953)" userId="S::2439953@student.uwtsd.ac.uk::130be2f6-78d3-44c6-ac69-45e27a68949b" providerId="AD" clId="Web-{06A7F8D3-F878-F011-DBC9-333C57734995}" dt="2025-11-16T23:49:41.572" v="340" actId="20577"/>
          <ac:spMkLst>
            <pc:docMk/>
            <pc:sldMk cId="1225154426" sldId="261"/>
            <ac:spMk id="2" creationId="{633AE333-1652-29F2-0BB6-54D6D8801667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1644A1-AE64-449D-887D-49F53695A3B5}" type="doc">
      <dgm:prSet loTypeId="urn:microsoft.com/office/officeart/2018/layout/CircleProcess" loCatId="simpleprocesssa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E7AE5D5-2C71-4A52-AFD3-EAA69C1821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Topic </a:t>
          </a:r>
        </a:p>
      </dgm:t>
    </dgm:pt>
    <dgm:pt modelId="{2EDACCC9-94DD-46B0-9BE1-CAE143F82FB5}" type="parTrans" cxnId="{A64513AC-F4C6-47AF-B581-BBC8A6A19A46}">
      <dgm:prSet/>
      <dgm:spPr/>
      <dgm:t>
        <a:bodyPr/>
        <a:lstStyle/>
        <a:p>
          <a:endParaRPr lang="en-US"/>
        </a:p>
      </dgm:t>
    </dgm:pt>
    <dgm:pt modelId="{51790980-AF43-4818-9EFC-974D9E2AEEF8}" type="sibTrans" cxnId="{A64513AC-F4C6-47AF-B581-BBC8A6A19A46}">
      <dgm:prSet/>
      <dgm:spPr/>
      <dgm:t>
        <a:bodyPr/>
        <a:lstStyle/>
        <a:p>
          <a:endParaRPr lang="en-US"/>
        </a:p>
      </dgm:t>
    </dgm:pt>
    <dgm:pt modelId="{A95AD7D8-230F-4F9F-B4B0-1A060BFF38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students challenges and opportunities in digital era.</a:t>
          </a:r>
        </a:p>
      </dgm:t>
    </dgm:pt>
    <dgm:pt modelId="{DEF1D303-F5F8-4941-A27E-A8ADB90194AC}" type="parTrans" cxnId="{E4DAFA80-9BD2-4CB0-8600-9FD7F08BE559}">
      <dgm:prSet/>
      <dgm:spPr/>
      <dgm:t>
        <a:bodyPr/>
        <a:lstStyle/>
        <a:p>
          <a:endParaRPr lang="en-US"/>
        </a:p>
      </dgm:t>
    </dgm:pt>
    <dgm:pt modelId="{D85BE04A-30DC-46C0-A597-708756C46FAB}" type="sibTrans" cxnId="{E4DAFA80-9BD2-4CB0-8600-9FD7F08BE559}">
      <dgm:prSet/>
      <dgm:spPr/>
      <dgm:t>
        <a:bodyPr/>
        <a:lstStyle/>
        <a:p>
          <a:endParaRPr lang="en-US"/>
        </a:p>
      </dgm:t>
    </dgm:pt>
    <dgm:pt modelId="{F2F727EE-AA11-4809-BDE2-D4C5DD2F529B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Importance</a:t>
          </a:r>
          <a:r>
            <a:rPr lang="en-US"/>
            <a:t> of the topic</a:t>
          </a:r>
          <a:r>
            <a:rPr lang="en-US">
              <a:latin typeface="Aptos Display" panose="020F0302020204030204"/>
            </a:rPr>
            <a:t> Digital Learning configua  academic life.</a:t>
          </a:r>
          <a:endParaRPr lang="en-US"/>
        </a:p>
      </dgm:t>
    </dgm:pt>
    <dgm:pt modelId="{BC2FABC4-82F0-4A0C-B78B-DA2E252B0466}" type="parTrans" cxnId="{D4CD27B8-ABDF-4F0D-9446-919277AEE982}">
      <dgm:prSet/>
      <dgm:spPr/>
      <dgm:t>
        <a:bodyPr/>
        <a:lstStyle/>
        <a:p>
          <a:endParaRPr lang="en-US"/>
        </a:p>
      </dgm:t>
    </dgm:pt>
    <dgm:pt modelId="{4B990E26-B1C1-4B9A-8D54-46457C123DBF}" type="sibTrans" cxnId="{D4CD27B8-ABDF-4F0D-9446-919277AEE982}">
      <dgm:prSet/>
      <dgm:spPr/>
      <dgm:t>
        <a:bodyPr/>
        <a:lstStyle/>
        <a:p>
          <a:endParaRPr lang="en-US"/>
        </a:p>
      </dgm:t>
    </dgm:pt>
    <dgm:pt modelId="{73AB8A47-66DA-4C0E-90AF-A454A9A563A0}">
      <dgm:prSet/>
      <dgm:spPr/>
      <dgm:t>
        <a:bodyPr/>
        <a:lstStyle/>
        <a:p>
          <a:pPr rtl="0"/>
          <a:r>
            <a:rPr lang="en-US"/>
            <a:t>Key conclusion</a:t>
          </a:r>
          <a:r>
            <a:rPr lang="en-US">
              <a:latin typeface="Aptos Display" panose="020F0302020204030204"/>
            </a:rPr>
            <a:t> Digital tools understanding how to use technology</a:t>
          </a:r>
          <a:endParaRPr lang="en-US"/>
        </a:p>
      </dgm:t>
    </dgm:pt>
    <dgm:pt modelId="{AE9C3A0C-448F-4930-89A5-343777E28368}" type="parTrans" cxnId="{B124BD01-2A7E-4DC5-912D-4FA0CE97294E}">
      <dgm:prSet/>
      <dgm:spPr/>
      <dgm:t>
        <a:bodyPr/>
        <a:lstStyle/>
        <a:p>
          <a:endParaRPr lang="en-US"/>
        </a:p>
      </dgm:t>
    </dgm:pt>
    <dgm:pt modelId="{D61DDDBA-75D5-4EF0-A30A-AA3083575105}" type="sibTrans" cxnId="{B124BD01-2A7E-4DC5-912D-4FA0CE97294E}">
      <dgm:prSet/>
      <dgm:spPr/>
      <dgm:t>
        <a:bodyPr/>
        <a:lstStyle/>
        <a:p>
          <a:endParaRPr lang="en-US"/>
        </a:p>
      </dgm:t>
    </dgm:pt>
    <dgm:pt modelId="{3CD6F160-B5F5-450A-8361-6FAA7DE49063}" type="pres">
      <dgm:prSet presAssocID="{8B1644A1-AE64-449D-887D-49F53695A3B5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570D2603-7817-4A46-B831-3C4B07C5635B}" type="pres">
      <dgm:prSet presAssocID="{73AB8A47-66DA-4C0E-90AF-A454A9A563A0}" presName="Accent4" presStyleCnt="0"/>
      <dgm:spPr/>
    </dgm:pt>
    <dgm:pt modelId="{36888CBF-8728-4CB4-8C7F-435DFFB7FB74}" type="pres">
      <dgm:prSet presAssocID="{73AB8A47-66DA-4C0E-90AF-A454A9A563A0}" presName="Accent" presStyleLbl="node1" presStyleIdx="0" presStyleCnt="8"/>
      <dgm:spPr/>
    </dgm:pt>
    <dgm:pt modelId="{85ED7DD5-9BEC-45B7-86D2-2EFC0CE30FC3}" type="pres">
      <dgm:prSet presAssocID="{73AB8A47-66DA-4C0E-90AF-A454A9A563A0}" presName="ParentBackground4" presStyleCnt="0"/>
      <dgm:spPr/>
    </dgm:pt>
    <dgm:pt modelId="{F702AF4A-6CAE-4BA7-9245-15886AACD118}" type="pres">
      <dgm:prSet presAssocID="{73AB8A47-66DA-4C0E-90AF-A454A9A563A0}" presName="ParentBackground" presStyleLbl="node1" presStyleIdx="1" presStyleCnt="8"/>
      <dgm:spPr/>
    </dgm:pt>
    <dgm:pt modelId="{51CF8CD2-9B02-40F9-8BF4-45E49C44EF45}" type="pres">
      <dgm:prSet presAssocID="{73AB8A47-66DA-4C0E-90AF-A454A9A563A0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BD1FC8F1-B670-4491-932A-87F89ABCBD6C}" type="pres">
      <dgm:prSet presAssocID="{F2F727EE-AA11-4809-BDE2-D4C5DD2F529B}" presName="Accent3" presStyleCnt="0"/>
      <dgm:spPr/>
    </dgm:pt>
    <dgm:pt modelId="{0DB3AD67-8EEC-49B8-A241-FC569E04928B}" type="pres">
      <dgm:prSet presAssocID="{F2F727EE-AA11-4809-BDE2-D4C5DD2F529B}" presName="Accent" presStyleLbl="node1" presStyleIdx="2" presStyleCnt="8"/>
      <dgm:spPr/>
    </dgm:pt>
    <dgm:pt modelId="{160012DE-124E-4A8A-9796-177BA6F415A8}" type="pres">
      <dgm:prSet presAssocID="{F2F727EE-AA11-4809-BDE2-D4C5DD2F529B}" presName="ParentBackground3" presStyleCnt="0"/>
      <dgm:spPr/>
    </dgm:pt>
    <dgm:pt modelId="{9F02FC60-1973-4FDC-A295-07C2DAE98C00}" type="pres">
      <dgm:prSet presAssocID="{F2F727EE-AA11-4809-BDE2-D4C5DD2F529B}" presName="ParentBackground" presStyleLbl="node1" presStyleIdx="3" presStyleCnt="8"/>
      <dgm:spPr/>
    </dgm:pt>
    <dgm:pt modelId="{16A88FF2-8080-4F0A-8D3B-B55FB3991FB8}" type="pres">
      <dgm:prSet presAssocID="{F2F727EE-AA11-4809-BDE2-D4C5DD2F529B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8BE8BF69-1601-491A-9F39-78ABD5DCBCFF}" type="pres">
      <dgm:prSet presAssocID="{A95AD7D8-230F-4F9F-B4B0-1A060BFF38A4}" presName="Accent2" presStyleCnt="0"/>
      <dgm:spPr/>
    </dgm:pt>
    <dgm:pt modelId="{BAD3D57B-5B2A-4D89-AA10-8F96A2FE6BB3}" type="pres">
      <dgm:prSet presAssocID="{A95AD7D8-230F-4F9F-B4B0-1A060BFF38A4}" presName="Accent" presStyleLbl="node1" presStyleIdx="4" presStyleCnt="8"/>
      <dgm:spPr/>
    </dgm:pt>
    <dgm:pt modelId="{BD89EA63-D780-4B0D-9738-0406B1082BC5}" type="pres">
      <dgm:prSet presAssocID="{A95AD7D8-230F-4F9F-B4B0-1A060BFF38A4}" presName="ParentBackground2" presStyleCnt="0"/>
      <dgm:spPr/>
    </dgm:pt>
    <dgm:pt modelId="{D9872F58-04AA-49B8-B942-0704DD2E085B}" type="pres">
      <dgm:prSet presAssocID="{A95AD7D8-230F-4F9F-B4B0-1A060BFF38A4}" presName="ParentBackground" presStyleLbl="node1" presStyleIdx="5" presStyleCnt="8"/>
      <dgm:spPr/>
    </dgm:pt>
    <dgm:pt modelId="{368B4073-4C92-425C-AEE1-16B1E57BAA41}" type="pres">
      <dgm:prSet presAssocID="{A95AD7D8-230F-4F9F-B4B0-1A060BFF38A4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552A8D6C-9464-436F-87DB-63ED1F7EE4E3}" type="pres">
      <dgm:prSet presAssocID="{CE7AE5D5-2C71-4A52-AFD3-EAA69C182185}" presName="Accent1" presStyleCnt="0"/>
      <dgm:spPr/>
    </dgm:pt>
    <dgm:pt modelId="{E9F6813E-A4C7-48C3-95C5-0868903DEA43}" type="pres">
      <dgm:prSet presAssocID="{CE7AE5D5-2C71-4A52-AFD3-EAA69C182185}" presName="Accent" presStyleLbl="node1" presStyleIdx="6" presStyleCnt="8"/>
      <dgm:spPr/>
    </dgm:pt>
    <dgm:pt modelId="{29D75C52-53C4-41BA-B5AD-F82F7ED821A1}" type="pres">
      <dgm:prSet presAssocID="{CE7AE5D5-2C71-4A52-AFD3-EAA69C182185}" presName="ParentBackground1" presStyleCnt="0"/>
      <dgm:spPr/>
    </dgm:pt>
    <dgm:pt modelId="{7CA2FA12-F827-4968-B93A-0E1AD0B8C2C8}" type="pres">
      <dgm:prSet presAssocID="{CE7AE5D5-2C71-4A52-AFD3-EAA69C182185}" presName="ParentBackground" presStyleLbl="node1" presStyleIdx="7" presStyleCnt="8"/>
      <dgm:spPr/>
    </dgm:pt>
    <dgm:pt modelId="{F447350D-6E3F-4F39-88BD-47E0F8DDF4C5}" type="pres">
      <dgm:prSet presAssocID="{CE7AE5D5-2C71-4A52-AFD3-EAA69C182185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B124BD01-2A7E-4DC5-912D-4FA0CE97294E}" srcId="{8B1644A1-AE64-449D-887D-49F53695A3B5}" destId="{73AB8A47-66DA-4C0E-90AF-A454A9A563A0}" srcOrd="3" destOrd="0" parTransId="{AE9C3A0C-448F-4930-89A5-343777E28368}" sibTransId="{D61DDDBA-75D5-4EF0-A30A-AA3083575105}"/>
    <dgm:cxn modelId="{E25DCE04-71FD-4BD7-8D51-745D909B7D22}" type="presOf" srcId="{A95AD7D8-230F-4F9F-B4B0-1A060BFF38A4}" destId="{368B4073-4C92-425C-AEE1-16B1E57BAA41}" srcOrd="1" destOrd="0" presId="urn:microsoft.com/office/officeart/2018/layout/CircleProcess"/>
    <dgm:cxn modelId="{AB59C018-90B6-4403-960C-F5AC605BA6E8}" type="presOf" srcId="{F2F727EE-AA11-4809-BDE2-D4C5DD2F529B}" destId="{9F02FC60-1973-4FDC-A295-07C2DAE98C00}" srcOrd="0" destOrd="0" presId="urn:microsoft.com/office/officeart/2018/layout/CircleProcess"/>
    <dgm:cxn modelId="{5690111C-6582-413E-B243-C3DB3C721C06}" type="presOf" srcId="{73AB8A47-66DA-4C0E-90AF-A454A9A563A0}" destId="{F702AF4A-6CAE-4BA7-9245-15886AACD118}" srcOrd="0" destOrd="0" presId="urn:microsoft.com/office/officeart/2018/layout/CircleProcess"/>
    <dgm:cxn modelId="{0227D128-BB2C-4E0A-B077-D1918268B223}" type="presOf" srcId="{73AB8A47-66DA-4C0E-90AF-A454A9A563A0}" destId="{51CF8CD2-9B02-40F9-8BF4-45E49C44EF45}" srcOrd="1" destOrd="0" presId="urn:microsoft.com/office/officeart/2018/layout/CircleProcess"/>
    <dgm:cxn modelId="{282B3B3B-8B97-4DDE-968E-F5FBFD5E1044}" type="presOf" srcId="{8B1644A1-AE64-449D-887D-49F53695A3B5}" destId="{3CD6F160-B5F5-450A-8361-6FAA7DE49063}" srcOrd="0" destOrd="0" presId="urn:microsoft.com/office/officeart/2018/layout/CircleProcess"/>
    <dgm:cxn modelId="{2C076E6F-7A4C-4994-8CD4-998DA923EDEE}" type="presOf" srcId="{A95AD7D8-230F-4F9F-B4B0-1A060BFF38A4}" destId="{D9872F58-04AA-49B8-B942-0704DD2E085B}" srcOrd="0" destOrd="0" presId="urn:microsoft.com/office/officeart/2018/layout/CircleProcess"/>
    <dgm:cxn modelId="{E4DAFA80-9BD2-4CB0-8600-9FD7F08BE559}" srcId="{8B1644A1-AE64-449D-887D-49F53695A3B5}" destId="{A95AD7D8-230F-4F9F-B4B0-1A060BFF38A4}" srcOrd="1" destOrd="0" parTransId="{DEF1D303-F5F8-4941-A27E-A8ADB90194AC}" sibTransId="{D85BE04A-30DC-46C0-A597-708756C46FAB}"/>
    <dgm:cxn modelId="{8F63B38E-018E-496E-B4A0-FAE7EE46CC14}" type="presOf" srcId="{CE7AE5D5-2C71-4A52-AFD3-EAA69C182185}" destId="{F447350D-6E3F-4F39-88BD-47E0F8DDF4C5}" srcOrd="1" destOrd="0" presId="urn:microsoft.com/office/officeart/2018/layout/CircleProcess"/>
    <dgm:cxn modelId="{A64513AC-F4C6-47AF-B581-BBC8A6A19A46}" srcId="{8B1644A1-AE64-449D-887D-49F53695A3B5}" destId="{CE7AE5D5-2C71-4A52-AFD3-EAA69C182185}" srcOrd="0" destOrd="0" parTransId="{2EDACCC9-94DD-46B0-9BE1-CAE143F82FB5}" sibTransId="{51790980-AF43-4818-9EFC-974D9E2AEEF8}"/>
    <dgm:cxn modelId="{D4CD27B8-ABDF-4F0D-9446-919277AEE982}" srcId="{8B1644A1-AE64-449D-887D-49F53695A3B5}" destId="{F2F727EE-AA11-4809-BDE2-D4C5DD2F529B}" srcOrd="2" destOrd="0" parTransId="{BC2FABC4-82F0-4A0C-B78B-DA2E252B0466}" sibTransId="{4B990E26-B1C1-4B9A-8D54-46457C123DBF}"/>
    <dgm:cxn modelId="{5ECCEFBA-E739-4C4E-A2C4-F6B0468548C7}" type="presOf" srcId="{F2F727EE-AA11-4809-BDE2-D4C5DD2F529B}" destId="{16A88FF2-8080-4F0A-8D3B-B55FB3991FB8}" srcOrd="1" destOrd="0" presId="urn:microsoft.com/office/officeart/2018/layout/CircleProcess"/>
    <dgm:cxn modelId="{0F68A4DD-F57E-480C-AF1C-3071FBD5EFA4}" type="presOf" srcId="{CE7AE5D5-2C71-4A52-AFD3-EAA69C182185}" destId="{7CA2FA12-F827-4968-B93A-0E1AD0B8C2C8}" srcOrd="0" destOrd="0" presId="urn:microsoft.com/office/officeart/2018/layout/CircleProcess"/>
    <dgm:cxn modelId="{D92F28B6-F3C7-45D4-861C-D0DAC7CE7A86}" type="presParOf" srcId="{3CD6F160-B5F5-450A-8361-6FAA7DE49063}" destId="{570D2603-7817-4A46-B831-3C4B07C5635B}" srcOrd="0" destOrd="0" presId="urn:microsoft.com/office/officeart/2018/layout/CircleProcess"/>
    <dgm:cxn modelId="{18A53B7C-2065-4F35-98D0-52E507418823}" type="presParOf" srcId="{570D2603-7817-4A46-B831-3C4B07C5635B}" destId="{36888CBF-8728-4CB4-8C7F-435DFFB7FB74}" srcOrd="0" destOrd="0" presId="urn:microsoft.com/office/officeart/2018/layout/CircleProcess"/>
    <dgm:cxn modelId="{A543DAB7-0FD1-474B-910A-80995E826618}" type="presParOf" srcId="{3CD6F160-B5F5-450A-8361-6FAA7DE49063}" destId="{85ED7DD5-9BEC-45B7-86D2-2EFC0CE30FC3}" srcOrd="1" destOrd="0" presId="urn:microsoft.com/office/officeart/2018/layout/CircleProcess"/>
    <dgm:cxn modelId="{7268B7A0-1198-45DF-AE9C-DC85B2D96C80}" type="presParOf" srcId="{85ED7DD5-9BEC-45B7-86D2-2EFC0CE30FC3}" destId="{F702AF4A-6CAE-4BA7-9245-15886AACD118}" srcOrd="0" destOrd="0" presId="urn:microsoft.com/office/officeart/2018/layout/CircleProcess"/>
    <dgm:cxn modelId="{10DD739D-9F2F-48D8-BD3E-726C407EB0E7}" type="presParOf" srcId="{3CD6F160-B5F5-450A-8361-6FAA7DE49063}" destId="{51CF8CD2-9B02-40F9-8BF4-45E49C44EF45}" srcOrd="2" destOrd="0" presId="urn:microsoft.com/office/officeart/2018/layout/CircleProcess"/>
    <dgm:cxn modelId="{E85A06B6-4849-4BC8-BD3C-A0EC844C496A}" type="presParOf" srcId="{3CD6F160-B5F5-450A-8361-6FAA7DE49063}" destId="{BD1FC8F1-B670-4491-932A-87F89ABCBD6C}" srcOrd="3" destOrd="0" presId="urn:microsoft.com/office/officeart/2018/layout/CircleProcess"/>
    <dgm:cxn modelId="{A2D37C96-0C3B-4FE1-B5D5-E33E3F2C9985}" type="presParOf" srcId="{BD1FC8F1-B670-4491-932A-87F89ABCBD6C}" destId="{0DB3AD67-8EEC-49B8-A241-FC569E04928B}" srcOrd="0" destOrd="0" presId="urn:microsoft.com/office/officeart/2018/layout/CircleProcess"/>
    <dgm:cxn modelId="{049808BA-8005-426A-B18E-9F5EBB4CF374}" type="presParOf" srcId="{3CD6F160-B5F5-450A-8361-6FAA7DE49063}" destId="{160012DE-124E-4A8A-9796-177BA6F415A8}" srcOrd="4" destOrd="0" presId="urn:microsoft.com/office/officeart/2018/layout/CircleProcess"/>
    <dgm:cxn modelId="{B38BA9C8-4F21-4F0B-96C3-FACBC62A158F}" type="presParOf" srcId="{160012DE-124E-4A8A-9796-177BA6F415A8}" destId="{9F02FC60-1973-4FDC-A295-07C2DAE98C00}" srcOrd="0" destOrd="0" presId="urn:microsoft.com/office/officeart/2018/layout/CircleProcess"/>
    <dgm:cxn modelId="{814D6E9B-C532-4096-B837-1080A0495B9C}" type="presParOf" srcId="{3CD6F160-B5F5-450A-8361-6FAA7DE49063}" destId="{16A88FF2-8080-4F0A-8D3B-B55FB3991FB8}" srcOrd="5" destOrd="0" presId="urn:microsoft.com/office/officeart/2018/layout/CircleProcess"/>
    <dgm:cxn modelId="{83F3C538-C4D1-46F4-A2AF-373A108EBEA4}" type="presParOf" srcId="{3CD6F160-B5F5-450A-8361-6FAA7DE49063}" destId="{8BE8BF69-1601-491A-9F39-78ABD5DCBCFF}" srcOrd="6" destOrd="0" presId="urn:microsoft.com/office/officeart/2018/layout/CircleProcess"/>
    <dgm:cxn modelId="{1E6293CA-FA9E-4C3B-A235-5FE389DF591B}" type="presParOf" srcId="{8BE8BF69-1601-491A-9F39-78ABD5DCBCFF}" destId="{BAD3D57B-5B2A-4D89-AA10-8F96A2FE6BB3}" srcOrd="0" destOrd="0" presId="urn:microsoft.com/office/officeart/2018/layout/CircleProcess"/>
    <dgm:cxn modelId="{6407615E-DEF0-40F1-88EE-58A7A5710CD8}" type="presParOf" srcId="{3CD6F160-B5F5-450A-8361-6FAA7DE49063}" destId="{BD89EA63-D780-4B0D-9738-0406B1082BC5}" srcOrd="7" destOrd="0" presId="urn:microsoft.com/office/officeart/2018/layout/CircleProcess"/>
    <dgm:cxn modelId="{DDEF2648-24CE-4393-95CA-AA02B3C7A156}" type="presParOf" srcId="{BD89EA63-D780-4B0D-9738-0406B1082BC5}" destId="{D9872F58-04AA-49B8-B942-0704DD2E085B}" srcOrd="0" destOrd="0" presId="urn:microsoft.com/office/officeart/2018/layout/CircleProcess"/>
    <dgm:cxn modelId="{628A7465-5C80-4128-9E32-5E43AB0F4FF9}" type="presParOf" srcId="{3CD6F160-B5F5-450A-8361-6FAA7DE49063}" destId="{368B4073-4C92-425C-AEE1-16B1E57BAA41}" srcOrd="8" destOrd="0" presId="urn:microsoft.com/office/officeart/2018/layout/CircleProcess"/>
    <dgm:cxn modelId="{8578CC34-C5D3-4544-8C2A-34A5471A3E34}" type="presParOf" srcId="{3CD6F160-B5F5-450A-8361-6FAA7DE49063}" destId="{552A8D6C-9464-436F-87DB-63ED1F7EE4E3}" srcOrd="9" destOrd="0" presId="urn:microsoft.com/office/officeart/2018/layout/CircleProcess"/>
    <dgm:cxn modelId="{5EB516CA-0F07-4EA8-9D6A-F1C65B497804}" type="presParOf" srcId="{552A8D6C-9464-436F-87DB-63ED1F7EE4E3}" destId="{E9F6813E-A4C7-48C3-95C5-0868903DEA43}" srcOrd="0" destOrd="0" presId="urn:microsoft.com/office/officeart/2018/layout/CircleProcess"/>
    <dgm:cxn modelId="{096C649C-54F4-4B86-A6A2-B6A6F9BCBB90}" type="presParOf" srcId="{3CD6F160-B5F5-450A-8361-6FAA7DE49063}" destId="{29D75C52-53C4-41BA-B5AD-F82F7ED821A1}" srcOrd="10" destOrd="0" presId="urn:microsoft.com/office/officeart/2018/layout/CircleProcess"/>
    <dgm:cxn modelId="{F0BF777B-D590-4318-A574-293AF4B23D38}" type="presParOf" srcId="{29D75C52-53C4-41BA-B5AD-F82F7ED821A1}" destId="{7CA2FA12-F827-4968-B93A-0E1AD0B8C2C8}" srcOrd="0" destOrd="0" presId="urn:microsoft.com/office/officeart/2018/layout/CircleProcess"/>
    <dgm:cxn modelId="{78B63796-509B-4159-A378-A904C66AAB36}" type="presParOf" srcId="{3CD6F160-B5F5-450A-8361-6FAA7DE49063}" destId="{F447350D-6E3F-4F39-88BD-47E0F8DDF4C5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58B54D-5FA4-43CD-9141-F5EB6869975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10C26E65-4EDD-48C0-9460-9128CE3DAD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Google Scholar</a:t>
          </a:r>
          <a:r>
            <a:rPr lang="en-US" dirty="0">
              <a:latin typeface="Aptos Display" panose="020F0302020204030204"/>
            </a:rPr>
            <a:t> university database and filters (2020-2025 peer-reviewed only) keywords included digital literacy, self-regulated learning AI in education, and online learning </a:t>
          </a:r>
          <a:endParaRPr lang="en-US" dirty="0"/>
        </a:p>
      </dgm:t>
    </dgm:pt>
    <dgm:pt modelId="{8AC93FB3-585F-4D79-9593-AFD21D47614A}" type="parTrans" cxnId="{2A0513D4-187F-44CC-8067-604CDB039718}">
      <dgm:prSet/>
      <dgm:spPr/>
      <dgm:t>
        <a:bodyPr/>
        <a:lstStyle/>
        <a:p>
          <a:endParaRPr lang="en-US"/>
        </a:p>
      </dgm:t>
    </dgm:pt>
    <dgm:pt modelId="{88695E30-79A1-4A83-983D-BE6AB74EAA46}" type="sibTrans" cxnId="{2A0513D4-187F-44CC-8067-604CDB039718}">
      <dgm:prSet/>
      <dgm:spPr/>
      <dgm:t>
        <a:bodyPr/>
        <a:lstStyle/>
        <a:p>
          <a:endParaRPr lang="en-US"/>
        </a:p>
      </dgm:t>
    </dgm:pt>
    <dgm:pt modelId="{1730637C-15EC-4BBF-BD10-97C76583A0FA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Aptos Display" panose="020F0302020204030204"/>
            </a:rPr>
            <a:t>Easy aspects: access to relevant studies on digital learning, AI after Covid-19.(Rahaman,2021)</a:t>
          </a:r>
          <a:endParaRPr lang="en-US" dirty="0"/>
        </a:p>
      </dgm:t>
    </dgm:pt>
    <dgm:pt modelId="{78B0AC34-93FC-40B6-90B7-EC97CF0631C6}" type="parTrans" cxnId="{07CBC079-E46E-4F55-8ABB-EC097C0D1E85}">
      <dgm:prSet/>
      <dgm:spPr/>
      <dgm:t>
        <a:bodyPr/>
        <a:lstStyle/>
        <a:p>
          <a:endParaRPr lang="en-US"/>
        </a:p>
      </dgm:t>
    </dgm:pt>
    <dgm:pt modelId="{73854AAC-1E1C-4E12-922D-E9BE71D0811C}" type="sibTrans" cxnId="{07CBC079-E46E-4F55-8ABB-EC097C0D1E85}">
      <dgm:prSet/>
      <dgm:spPr/>
      <dgm:t>
        <a:bodyPr/>
        <a:lstStyle/>
        <a:p>
          <a:endParaRPr lang="en-US"/>
        </a:p>
      </dgm:t>
    </dgm:pt>
    <dgm:pt modelId="{A7D80734-815B-4191-8D2B-E5DE609B572F}" type="pres">
      <dgm:prSet presAssocID="{C858B54D-5FA4-43CD-9141-F5EB6869975B}" presName="root" presStyleCnt="0">
        <dgm:presLayoutVars>
          <dgm:dir/>
          <dgm:resizeHandles val="exact"/>
        </dgm:presLayoutVars>
      </dgm:prSet>
      <dgm:spPr/>
    </dgm:pt>
    <dgm:pt modelId="{AC8DA1C6-DD13-4511-B3BF-B0610B3D77C0}" type="pres">
      <dgm:prSet presAssocID="{10C26E65-4EDD-48C0-9460-9128CE3DAD3D}" presName="compNode" presStyleCnt="0"/>
      <dgm:spPr/>
    </dgm:pt>
    <dgm:pt modelId="{EB100A54-A27A-4F6E-A978-5CAF77AFDB78}" type="pres">
      <dgm:prSet presAssocID="{10C26E65-4EDD-48C0-9460-9128CE3DAD3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AA2947E-7D38-49A1-B00B-F4436212CC61}" type="pres">
      <dgm:prSet presAssocID="{10C26E65-4EDD-48C0-9460-9128CE3DAD3D}" presName="spaceRect" presStyleCnt="0"/>
      <dgm:spPr/>
    </dgm:pt>
    <dgm:pt modelId="{3DB9A6AB-E93E-42F7-AF10-E04591738867}" type="pres">
      <dgm:prSet presAssocID="{10C26E65-4EDD-48C0-9460-9128CE3DAD3D}" presName="textRect" presStyleLbl="revTx" presStyleIdx="0" presStyleCnt="2">
        <dgm:presLayoutVars>
          <dgm:chMax val="1"/>
          <dgm:chPref val="1"/>
        </dgm:presLayoutVars>
      </dgm:prSet>
      <dgm:spPr/>
    </dgm:pt>
    <dgm:pt modelId="{37FA8A2A-2491-4A9B-88B7-220B244CA8F0}" type="pres">
      <dgm:prSet presAssocID="{88695E30-79A1-4A83-983D-BE6AB74EAA46}" presName="sibTrans" presStyleCnt="0"/>
      <dgm:spPr/>
    </dgm:pt>
    <dgm:pt modelId="{91B80D2F-26EA-4C87-862F-FE83FB14A9BF}" type="pres">
      <dgm:prSet presAssocID="{1730637C-15EC-4BBF-BD10-97C76583A0FA}" presName="compNode" presStyleCnt="0"/>
      <dgm:spPr/>
    </dgm:pt>
    <dgm:pt modelId="{DBF0247A-01AE-4D83-BCB8-E5CF6E978928}" type="pres">
      <dgm:prSet presAssocID="{1730637C-15EC-4BBF-BD10-97C76583A0F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DBF2662F-E6F0-4C7C-80FD-F650ED946B13}" type="pres">
      <dgm:prSet presAssocID="{1730637C-15EC-4BBF-BD10-97C76583A0FA}" presName="spaceRect" presStyleCnt="0"/>
      <dgm:spPr/>
    </dgm:pt>
    <dgm:pt modelId="{3398705B-5727-4A52-9687-5B04C7DE60EF}" type="pres">
      <dgm:prSet presAssocID="{1730637C-15EC-4BBF-BD10-97C76583A0F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7CBC079-E46E-4F55-8ABB-EC097C0D1E85}" srcId="{C858B54D-5FA4-43CD-9141-F5EB6869975B}" destId="{1730637C-15EC-4BBF-BD10-97C76583A0FA}" srcOrd="1" destOrd="0" parTransId="{78B0AC34-93FC-40B6-90B7-EC97CF0631C6}" sibTransId="{73854AAC-1E1C-4E12-922D-E9BE71D0811C}"/>
    <dgm:cxn modelId="{3B0A8EC1-533E-4927-B59F-DEA7A75FF903}" type="presOf" srcId="{1730637C-15EC-4BBF-BD10-97C76583A0FA}" destId="{3398705B-5727-4A52-9687-5B04C7DE60EF}" srcOrd="0" destOrd="0" presId="urn:microsoft.com/office/officeart/2018/2/layout/IconLabelList"/>
    <dgm:cxn modelId="{82EAFCC6-1150-4A27-8D18-6B3C02940C93}" type="presOf" srcId="{C858B54D-5FA4-43CD-9141-F5EB6869975B}" destId="{A7D80734-815B-4191-8D2B-E5DE609B572F}" srcOrd="0" destOrd="0" presId="urn:microsoft.com/office/officeart/2018/2/layout/IconLabelList"/>
    <dgm:cxn modelId="{2A0513D4-187F-44CC-8067-604CDB039718}" srcId="{C858B54D-5FA4-43CD-9141-F5EB6869975B}" destId="{10C26E65-4EDD-48C0-9460-9128CE3DAD3D}" srcOrd="0" destOrd="0" parTransId="{8AC93FB3-585F-4D79-9593-AFD21D47614A}" sibTransId="{88695E30-79A1-4A83-983D-BE6AB74EAA46}"/>
    <dgm:cxn modelId="{829963F4-0A76-48DA-B124-72C6A6663E5F}" type="presOf" srcId="{10C26E65-4EDD-48C0-9460-9128CE3DAD3D}" destId="{3DB9A6AB-E93E-42F7-AF10-E04591738867}" srcOrd="0" destOrd="0" presId="urn:microsoft.com/office/officeart/2018/2/layout/IconLabelList"/>
    <dgm:cxn modelId="{5B7E792D-1ED5-4441-821F-B9206BFCBD99}" type="presParOf" srcId="{A7D80734-815B-4191-8D2B-E5DE609B572F}" destId="{AC8DA1C6-DD13-4511-B3BF-B0610B3D77C0}" srcOrd="0" destOrd="0" presId="urn:microsoft.com/office/officeart/2018/2/layout/IconLabelList"/>
    <dgm:cxn modelId="{ED406866-EB3A-4232-851E-5821CF9CD23E}" type="presParOf" srcId="{AC8DA1C6-DD13-4511-B3BF-B0610B3D77C0}" destId="{EB100A54-A27A-4F6E-A978-5CAF77AFDB78}" srcOrd="0" destOrd="0" presId="urn:microsoft.com/office/officeart/2018/2/layout/IconLabelList"/>
    <dgm:cxn modelId="{C4030724-8156-4B72-B9DA-6B92EFC369C7}" type="presParOf" srcId="{AC8DA1C6-DD13-4511-B3BF-B0610B3D77C0}" destId="{FAA2947E-7D38-49A1-B00B-F4436212CC61}" srcOrd="1" destOrd="0" presId="urn:microsoft.com/office/officeart/2018/2/layout/IconLabelList"/>
    <dgm:cxn modelId="{B6AB6E4A-4DC2-4880-9204-D7179BBAF446}" type="presParOf" srcId="{AC8DA1C6-DD13-4511-B3BF-B0610B3D77C0}" destId="{3DB9A6AB-E93E-42F7-AF10-E04591738867}" srcOrd="2" destOrd="0" presId="urn:microsoft.com/office/officeart/2018/2/layout/IconLabelList"/>
    <dgm:cxn modelId="{F6100421-DC82-4EE3-87C5-4531F6184993}" type="presParOf" srcId="{A7D80734-815B-4191-8D2B-E5DE609B572F}" destId="{37FA8A2A-2491-4A9B-88B7-220B244CA8F0}" srcOrd="1" destOrd="0" presId="urn:microsoft.com/office/officeart/2018/2/layout/IconLabelList"/>
    <dgm:cxn modelId="{48352446-8615-4678-B9F2-ECB4217BD4AE}" type="presParOf" srcId="{A7D80734-815B-4191-8D2B-E5DE609B572F}" destId="{91B80D2F-26EA-4C87-862F-FE83FB14A9BF}" srcOrd="2" destOrd="0" presId="urn:microsoft.com/office/officeart/2018/2/layout/IconLabelList"/>
    <dgm:cxn modelId="{2235F905-B5D2-4945-9FCF-DF7D91646E9D}" type="presParOf" srcId="{91B80D2F-26EA-4C87-862F-FE83FB14A9BF}" destId="{DBF0247A-01AE-4D83-BCB8-E5CF6E978928}" srcOrd="0" destOrd="0" presId="urn:microsoft.com/office/officeart/2018/2/layout/IconLabelList"/>
    <dgm:cxn modelId="{8DF6358F-7548-4A3A-9FE1-BF6AAB6EFB36}" type="presParOf" srcId="{91B80D2F-26EA-4C87-862F-FE83FB14A9BF}" destId="{DBF2662F-E6F0-4C7C-80FD-F650ED946B13}" srcOrd="1" destOrd="0" presId="urn:microsoft.com/office/officeart/2018/2/layout/IconLabelList"/>
    <dgm:cxn modelId="{B21ED743-F796-4206-85D6-29035D021185}" type="presParOf" srcId="{91B80D2F-26EA-4C87-862F-FE83FB14A9BF}" destId="{3398705B-5727-4A52-9687-5B04C7DE60E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8A87A5-1C86-440E-A133-F89732891944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1B79C12-7F6E-432D-80B3-9BB29EFEEE6E}">
      <dgm:prSet/>
      <dgm:spPr/>
      <dgm:t>
        <a:bodyPr/>
        <a:lstStyle/>
        <a:p>
          <a:r>
            <a:rPr lang="en-US"/>
            <a:t>Planning and Writing process</a:t>
          </a:r>
        </a:p>
      </dgm:t>
    </dgm:pt>
    <dgm:pt modelId="{AE7E8743-224B-4A53-9200-C11993EF7813}" type="parTrans" cxnId="{F0335C44-723E-42D2-A3B4-0B897A432134}">
      <dgm:prSet/>
      <dgm:spPr/>
      <dgm:t>
        <a:bodyPr/>
        <a:lstStyle/>
        <a:p>
          <a:endParaRPr lang="en-US"/>
        </a:p>
      </dgm:t>
    </dgm:pt>
    <dgm:pt modelId="{FF6C9903-36D9-4F98-A2F8-8DEB96B62E23}" type="sibTrans" cxnId="{F0335C44-723E-42D2-A3B4-0B897A432134}">
      <dgm:prSet/>
      <dgm:spPr/>
      <dgm:t>
        <a:bodyPr/>
        <a:lstStyle/>
        <a:p>
          <a:endParaRPr lang="en-US"/>
        </a:p>
      </dgm:t>
    </dgm:pt>
    <dgm:pt modelId="{6D8C35A8-7351-42AB-86C0-BC910BFE12AF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A39449A4-FF71-4EF6-8792-E9E6B54C36CE}" type="parTrans" cxnId="{FF05855C-8459-4D54-8F48-B8F7309F0788}">
      <dgm:prSet/>
      <dgm:spPr/>
      <dgm:t>
        <a:bodyPr/>
        <a:lstStyle/>
        <a:p>
          <a:endParaRPr lang="en-US"/>
        </a:p>
      </dgm:t>
    </dgm:pt>
    <dgm:pt modelId="{43A55F61-BF66-4801-A7E6-114B01EA48E6}" type="sibTrans" cxnId="{FF05855C-8459-4D54-8F48-B8F7309F0788}">
      <dgm:prSet/>
      <dgm:spPr/>
      <dgm:t>
        <a:bodyPr/>
        <a:lstStyle/>
        <a:p>
          <a:endParaRPr lang="en-US"/>
        </a:p>
      </dgm:t>
    </dgm:pt>
    <dgm:pt modelId="{8969B40C-8D28-4D26-8E41-6F450930EAD5}">
      <dgm:prSet/>
      <dgm:spPr/>
      <dgm:t>
        <a:bodyPr/>
        <a:lstStyle/>
        <a:p>
          <a:r>
            <a:rPr lang="en-US"/>
            <a:t>Challenges </a:t>
          </a:r>
        </a:p>
      </dgm:t>
    </dgm:pt>
    <dgm:pt modelId="{B01EE874-1790-430C-BFB0-BEAF2E47FC92}" type="parTrans" cxnId="{643C8443-4DE7-44AD-9970-943BE7BA0A32}">
      <dgm:prSet/>
      <dgm:spPr/>
      <dgm:t>
        <a:bodyPr/>
        <a:lstStyle/>
        <a:p>
          <a:endParaRPr lang="en-US"/>
        </a:p>
      </dgm:t>
    </dgm:pt>
    <dgm:pt modelId="{3FC6A351-DB3B-4803-8BDC-FAE0341B142F}" type="sibTrans" cxnId="{643C8443-4DE7-44AD-9970-943BE7BA0A32}">
      <dgm:prSet/>
      <dgm:spPr/>
      <dgm:t>
        <a:bodyPr/>
        <a:lstStyle/>
        <a:p>
          <a:endParaRPr lang="en-US"/>
        </a:p>
      </dgm:t>
    </dgm:pt>
    <dgm:pt modelId="{0CAE249B-8455-4A3F-90E2-EF727415C11D}">
      <dgm:prSet/>
      <dgm:spPr/>
      <dgm:t>
        <a:bodyPr/>
        <a:lstStyle/>
        <a:p>
          <a:r>
            <a:rPr lang="en-US"/>
            <a:t>Opportunities</a:t>
          </a:r>
        </a:p>
      </dgm:t>
    </dgm:pt>
    <dgm:pt modelId="{D8805D2B-4634-43FE-9F6D-72C797AC68B5}" type="parTrans" cxnId="{31D59D1A-67C2-4A2B-A25D-C2E086703B39}">
      <dgm:prSet/>
      <dgm:spPr/>
      <dgm:t>
        <a:bodyPr/>
        <a:lstStyle/>
        <a:p>
          <a:endParaRPr lang="en-US"/>
        </a:p>
      </dgm:t>
    </dgm:pt>
    <dgm:pt modelId="{97C2F15E-AC99-4DED-ABEE-E56452728BF1}" type="sibTrans" cxnId="{31D59D1A-67C2-4A2B-A25D-C2E086703B39}">
      <dgm:prSet/>
      <dgm:spPr/>
      <dgm:t>
        <a:bodyPr/>
        <a:lstStyle/>
        <a:p>
          <a:endParaRPr lang="en-US"/>
        </a:p>
      </dgm:t>
    </dgm:pt>
    <dgm:pt modelId="{D6284D62-536B-4F8F-813E-F2CFD778E65B}">
      <dgm:prSet/>
      <dgm:spPr/>
      <dgm:t>
        <a:bodyPr/>
        <a:lstStyle/>
        <a:p>
          <a:r>
            <a:rPr lang="en-US"/>
            <a:t>Adaptation</a:t>
          </a:r>
        </a:p>
      </dgm:t>
    </dgm:pt>
    <dgm:pt modelId="{7CB52F7B-855B-4074-A6EA-9EB53BF46328}" type="parTrans" cxnId="{A9F4BB9E-CBC0-4251-A70F-F825861981CC}">
      <dgm:prSet/>
      <dgm:spPr/>
      <dgm:t>
        <a:bodyPr/>
        <a:lstStyle/>
        <a:p>
          <a:endParaRPr lang="en-US"/>
        </a:p>
      </dgm:t>
    </dgm:pt>
    <dgm:pt modelId="{C473DA86-40F7-42B2-975B-1E4E5EF5D220}" type="sibTrans" cxnId="{A9F4BB9E-CBC0-4251-A70F-F825861981CC}">
      <dgm:prSet/>
      <dgm:spPr/>
      <dgm:t>
        <a:bodyPr/>
        <a:lstStyle/>
        <a:p>
          <a:endParaRPr lang="en-US"/>
        </a:p>
      </dgm:t>
    </dgm:pt>
    <dgm:pt modelId="{C1F7023A-FF73-4EDA-9115-1578669EAF80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Structuring tips</a:t>
          </a:r>
          <a:endParaRPr lang="en-US"/>
        </a:p>
      </dgm:t>
    </dgm:pt>
    <dgm:pt modelId="{E82AD24C-7B09-4DD6-9481-0EE52C8C14E2}" type="parTrans" cxnId="{BF843E0A-D137-4B48-AB5D-36902AB8D473}">
      <dgm:prSet/>
      <dgm:spPr/>
      <dgm:t>
        <a:bodyPr/>
        <a:lstStyle/>
        <a:p>
          <a:endParaRPr lang="en-US"/>
        </a:p>
      </dgm:t>
    </dgm:pt>
    <dgm:pt modelId="{88E0386A-C1E9-4461-8B9A-3CA451D82AFE}" type="sibTrans" cxnId="{BF843E0A-D137-4B48-AB5D-36902AB8D473}">
      <dgm:prSet/>
      <dgm:spPr/>
      <dgm:t>
        <a:bodyPr/>
        <a:lstStyle/>
        <a:p>
          <a:endParaRPr lang="en-US"/>
        </a:p>
      </dgm:t>
    </dgm:pt>
    <dgm:pt modelId="{40672DB6-DBEA-4B03-A51C-28CB21195626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Conclusion</a:t>
          </a:r>
        </a:p>
      </dgm:t>
    </dgm:pt>
    <dgm:pt modelId="{9C2AFA1F-3125-4DE3-BC0D-053916E865D9}" type="parTrans" cxnId="{D22FBEB0-AA56-47CF-8127-6FE8A3DEAF97}">
      <dgm:prSet/>
      <dgm:spPr/>
    </dgm:pt>
    <dgm:pt modelId="{1A89B36F-5CA0-482B-8CD7-F0E41D831C02}" type="sibTrans" cxnId="{D22FBEB0-AA56-47CF-8127-6FE8A3DEAF97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0CDD1F07-2B67-49BE-9C84-CD69BCDD58B5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Referencing challenges</a:t>
          </a:r>
        </a:p>
      </dgm:t>
    </dgm:pt>
    <dgm:pt modelId="{DE720DBD-F8F9-4603-9782-E8938781BF93}" type="parTrans" cxnId="{835D28DD-EDC0-4C4F-B505-67D68CBC66DD}">
      <dgm:prSet/>
      <dgm:spPr/>
    </dgm:pt>
    <dgm:pt modelId="{F9BBC07C-A4C7-4A6E-8A17-82C7B35D38E3}" type="sibTrans" cxnId="{835D28DD-EDC0-4C4F-B505-67D68CBC66DD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24371871-3D2B-425A-BA47-E6F5CAA694B9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Time management</a:t>
          </a:r>
        </a:p>
      </dgm:t>
    </dgm:pt>
    <dgm:pt modelId="{CCBE2B41-92A0-4A81-8972-352265F301B9}" type="parTrans" cxnId="{987856A0-A345-4F21-83D1-AC6AE1915CD1}">
      <dgm:prSet/>
      <dgm:spPr/>
    </dgm:pt>
    <dgm:pt modelId="{4E087694-ADF5-43AB-840B-72F88603242B}" type="sibTrans" cxnId="{987856A0-A345-4F21-83D1-AC6AE1915CD1}">
      <dgm:prSet/>
      <dgm:spPr/>
    </dgm:pt>
    <dgm:pt modelId="{4784A33B-61AB-499F-833D-1D9B92B952BD}" type="pres">
      <dgm:prSet presAssocID="{BA8A87A5-1C86-440E-A133-F89732891944}" presName="Name0" presStyleCnt="0">
        <dgm:presLayoutVars>
          <dgm:dir/>
          <dgm:resizeHandles val="exact"/>
        </dgm:presLayoutVars>
      </dgm:prSet>
      <dgm:spPr/>
    </dgm:pt>
    <dgm:pt modelId="{55F4893E-C13A-4444-A048-7C70C34691C7}" type="pres">
      <dgm:prSet presAssocID="{B1B79C12-7F6E-432D-80B3-9BB29EFEEE6E}" presName="node" presStyleLbl="node1" presStyleIdx="0" presStyleCnt="9">
        <dgm:presLayoutVars>
          <dgm:bulletEnabled val="1"/>
        </dgm:presLayoutVars>
      </dgm:prSet>
      <dgm:spPr/>
    </dgm:pt>
    <dgm:pt modelId="{A384B15C-9774-4B4B-BA4D-4C64539AD0B2}" type="pres">
      <dgm:prSet presAssocID="{FF6C9903-36D9-4F98-A2F8-8DEB96B62E23}" presName="sibTrans" presStyleLbl="sibTrans1D1" presStyleIdx="0" presStyleCnt="8"/>
      <dgm:spPr/>
    </dgm:pt>
    <dgm:pt modelId="{AD93DAEB-B889-4D0E-8B69-5EE488CDB85D}" type="pres">
      <dgm:prSet presAssocID="{FF6C9903-36D9-4F98-A2F8-8DEB96B62E23}" presName="connectorText" presStyleLbl="sibTrans1D1" presStyleIdx="0" presStyleCnt="8"/>
      <dgm:spPr/>
    </dgm:pt>
    <dgm:pt modelId="{3C1B1F9D-62B9-4148-8795-51B592142534}" type="pres">
      <dgm:prSet presAssocID="{6D8C35A8-7351-42AB-86C0-BC910BFE12AF}" presName="node" presStyleLbl="node1" presStyleIdx="1" presStyleCnt="9">
        <dgm:presLayoutVars>
          <dgm:bulletEnabled val="1"/>
        </dgm:presLayoutVars>
      </dgm:prSet>
      <dgm:spPr/>
    </dgm:pt>
    <dgm:pt modelId="{2F5D6F0F-EF89-4DA7-B19E-98B2537B7C33}" type="pres">
      <dgm:prSet presAssocID="{43A55F61-BF66-4801-A7E6-114B01EA48E6}" presName="sibTrans" presStyleLbl="sibTrans1D1" presStyleIdx="1" presStyleCnt="8"/>
      <dgm:spPr/>
    </dgm:pt>
    <dgm:pt modelId="{54E24FC1-2F2F-4C4F-9B80-989D1341B0ED}" type="pres">
      <dgm:prSet presAssocID="{43A55F61-BF66-4801-A7E6-114B01EA48E6}" presName="connectorText" presStyleLbl="sibTrans1D1" presStyleIdx="1" presStyleCnt="8"/>
      <dgm:spPr/>
    </dgm:pt>
    <dgm:pt modelId="{A655712A-2FAC-416A-BD8F-50EDC5C3538D}" type="pres">
      <dgm:prSet presAssocID="{8969B40C-8D28-4D26-8E41-6F450930EAD5}" presName="node" presStyleLbl="node1" presStyleIdx="2" presStyleCnt="9">
        <dgm:presLayoutVars>
          <dgm:bulletEnabled val="1"/>
        </dgm:presLayoutVars>
      </dgm:prSet>
      <dgm:spPr/>
    </dgm:pt>
    <dgm:pt modelId="{3F5F1768-450F-4448-9738-6F6CD276151A}" type="pres">
      <dgm:prSet presAssocID="{3FC6A351-DB3B-4803-8BDC-FAE0341B142F}" presName="sibTrans" presStyleLbl="sibTrans1D1" presStyleIdx="2" presStyleCnt="8"/>
      <dgm:spPr/>
    </dgm:pt>
    <dgm:pt modelId="{FC442B0F-9EE4-4414-8927-F070A52C0F8C}" type="pres">
      <dgm:prSet presAssocID="{3FC6A351-DB3B-4803-8BDC-FAE0341B142F}" presName="connectorText" presStyleLbl="sibTrans1D1" presStyleIdx="2" presStyleCnt="8"/>
      <dgm:spPr/>
    </dgm:pt>
    <dgm:pt modelId="{711B30FD-D4F1-4B98-8A61-2F100C7BC4AF}" type="pres">
      <dgm:prSet presAssocID="{0CAE249B-8455-4A3F-90E2-EF727415C11D}" presName="node" presStyleLbl="node1" presStyleIdx="3" presStyleCnt="9">
        <dgm:presLayoutVars>
          <dgm:bulletEnabled val="1"/>
        </dgm:presLayoutVars>
      </dgm:prSet>
      <dgm:spPr/>
    </dgm:pt>
    <dgm:pt modelId="{0C0F62A5-2539-417C-B23A-4E0961E34D6E}" type="pres">
      <dgm:prSet presAssocID="{97C2F15E-AC99-4DED-ABEE-E56452728BF1}" presName="sibTrans" presStyleLbl="sibTrans1D1" presStyleIdx="3" presStyleCnt="8"/>
      <dgm:spPr/>
    </dgm:pt>
    <dgm:pt modelId="{66558E98-7972-4C87-896E-B91E527CBE1A}" type="pres">
      <dgm:prSet presAssocID="{97C2F15E-AC99-4DED-ABEE-E56452728BF1}" presName="connectorText" presStyleLbl="sibTrans1D1" presStyleIdx="3" presStyleCnt="8"/>
      <dgm:spPr/>
    </dgm:pt>
    <dgm:pt modelId="{B41078B7-812B-4754-9F35-2EDCFC4C8A31}" type="pres">
      <dgm:prSet presAssocID="{D6284D62-536B-4F8F-813E-F2CFD778E65B}" presName="node" presStyleLbl="node1" presStyleIdx="4" presStyleCnt="9">
        <dgm:presLayoutVars>
          <dgm:bulletEnabled val="1"/>
        </dgm:presLayoutVars>
      </dgm:prSet>
      <dgm:spPr/>
    </dgm:pt>
    <dgm:pt modelId="{1C1017EB-F545-4B9F-B986-A0C40425DF5E}" type="pres">
      <dgm:prSet presAssocID="{C473DA86-40F7-42B2-975B-1E4E5EF5D220}" presName="sibTrans" presStyleLbl="sibTrans1D1" presStyleIdx="4" presStyleCnt="8"/>
      <dgm:spPr/>
    </dgm:pt>
    <dgm:pt modelId="{8C43541A-3B9B-4974-9A7F-13A3A641FB52}" type="pres">
      <dgm:prSet presAssocID="{C473DA86-40F7-42B2-975B-1E4E5EF5D220}" presName="connectorText" presStyleLbl="sibTrans1D1" presStyleIdx="4" presStyleCnt="8"/>
      <dgm:spPr/>
    </dgm:pt>
    <dgm:pt modelId="{1E2650C5-5730-4C7D-A225-A61F56130904}" type="pres">
      <dgm:prSet presAssocID="{40672DB6-DBEA-4B03-A51C-28CB21195626}" presName="node" presStyleLbl="node1" presStyleIdx="5" presStyleCnt="9">
        <dgm:presLayoutVars>
          <dgm:bulletEnabled val="1"/>
        </dgm:presLayoutVars>
      </dgm:prSet>
      <dgm:spPr/>
    </dgm:pt>
    <dgm:pt modelId="{13A1EDAF-A3E1-4CED-A9CE-F7AEFE707ED3}" type="pres">
      <dgm:prSet presAssocID="{1A89B36F-5CA0-482B-8CD7-F0E41D831C02}" presName="sibTrans" presStyleLbl="sibTrans1D1" presStyleIdx="5" presStyleCnt="8"/>
      <dgm:spPr/>
    </dgm:pt>
    <dgm:pt modelId="{198ADD25-99B1-497E-B939-130AB8001C22}" type="pres">
      <dgm:prSet presAssocID="{1A89B36F-5CA0-482B-8CD7-F0E41D831C02}" presName="connectorText" presStyleLbl="sibTrans1D1" presStyleIdx="5" presStyleCnt="8"/>
      <dgm:spPr/>
    </dgm:pt>
    <dgm:pt modelId="{F92546F5-C0DE-4A91-BCD2-67503430E1FC}" type="pres">
      <dgm:prSet presAssocID="{C1F7023A-FF73-4EDA-9115-1578669EAF80}" presName="node" presStyleLbl="node1" presStyleIdx="6" presStyleCnt="9">
        <dgm:presLayoutVars>
          <dgm:bulletEnabled val="1"/>
        </dgm:presLayoutVars>
      </dgm:prSet>
      <dgm:spPr/>
    </dgm:pt>
    <dgm:pt modelId="{5FB01AD0-5A29-4B1F-821E-4D5858B48EAE}" type="pres">
      <dgm:prSet presAssocID="{88E0386A-C1E9-4461-8B9A-3CA451D82AFE}" presName="sibTrans" presStyleLbl="sibTrans1D1" presStyleIdx="6" presStyleCnt="8"/>
      <dgm:spPr/>
    </dgm:pt>
    <dgm:pt modelId="{ED6075CA-F251-490C-9989-6A25C574D10B}" type="pres">
      <dgm:prSet presAssocID="{88E0386A-C1E9-4461-8B9A-3CA451D82AFE}" presName="connectorText" presStyleLbl="sibTrans1D1" presStyleIdx="6" presStyleCnt="8"/>
      <dgm:spPr/>
    </dgm:pt>
    <dgm:pt modelId="{1FEF7011-6BD7-4D2A-9F21-A441C8FE3D29}" type="pres">
      <dgm:prSet presAssocID="{0CDD1F07-2B67-49BE-9C84-CD69BCDD58B5}" presName="node" presStyleLbl="node1" presStyleIdx="7" presStyleCnt="9">
        <dgm:presLayoutVars>
          <dgm:bulletEnabled val="1"/>
        </dgm:presLayoutVars>
      </dgm:prSet>
      <dgm:spPr/>
    </dgm:pt>
    <dgm:pt modelId="{D6355249-6FDF-4AA5-87C3-A96CC60DEE17}" type="pres">
      <dgm:prSet presAssocID="{F9BBC07C-A4C7-4A6E-8A17-82C7B35D38E3}" presName="sibTrans" presStyleLbl="sibTrans1D1" presStyleIdx="7" presStyleCnt="8"/>
      <dgm:spPr/>
    </dgm:pt>
    <dgm:pt modelId="{15170871-D140-426A-A53A-3AAE57BDE159}" type="pres">
      <dgm:prSet presAssocID="{F9BBC07C-A4C7-4A6E-8A17-82C7B35D38E3}" presName="connectorText" presStyleLbl="sibTrans1D1" presStyleIdx="7" presStyleCnt="8"/>
      <dgm:spPr/>
    </dgm:pt>
    <dgm:pt modelId="{3280D09E-3A4E-4870-BDAA-AB276A7BE05B}" type="pres">
      <dgm:prSet presAssocID="{24371871-3D2B-425A-BA47-E6F5CAA694B9}" presName="node" presStyleLbl="node1" presStyleIdx="8" presStyleCnt="9">
        <dgm:presLayoutVars>
          <dgm:bulletEnabled val="1"/>
        </dgm:presLayoutVars>
      </dgm:prSet>
      <dgm:spPr/>
    </dgm:pt>
  </dgm:ptLst>
  <dgm:cxnLst>
    <dgm:cxn modelId="{AA96A204-5EEC-4B19-88EB-6EFB878FD78A}" type="presOf" srcId="{88E0386A-C1E9-4461-8B9A-3CA451D82AFE}" destId="{ED6075CA-F251-490C-9989-6A25C574D10B}" srcOrd="1" destOrd="0" presId="urn:microsoft.com/office/officeart/2016/7/layout/RepeatingBendingProcessNew"/>
    <dgm:cxn modelId="{BF843E0A-D137-4B48-AB5D-36902AB8D473}" srcId="{BA8A87A5-1C86-440E-A133-F89732891944}" destId="{C1F7023A-FF73-4EDA-9115-1578669EAF80}" srcOrd="6" destOrd="0" parTransId="{E82AD24C-7B09-4DD6-9481-0EE52C8C14E2}" sibTransId="{88E0386A-C1E9-4461-8B9A-3CA451D82AFE}"/>
    <dgm:cxn modelId="{998B3013-6A88-4CE1-9F42-04913B7EBC77}" type="presOf" srcId="{0CDD1F07-2B67-49BE-9C84-CD69BCDD58B5}" destId="{1FEF7011-6BD7-4D2A-9F21-A441C8FE3D29}" srcOrd="0" destOrd="0" presId="urn:microsoft.com/office/officeart/2016/7/layout/RepeatingBendingProcessNew"/>
    <dgm:cxn modelId="{31D59D1A-67C2-4A2B-A25D-C2E086703B39}" srcId="{BA8A87A5-1C86-440E-A133-F89732891944}" destId="{0CAE249B-8455-4A3F-90E2-EF727415C11D}" srcOrd="3" destOrd="0" parTransId="{D8805D2B-4634-43FE-9F6D-72C797AC68B5}" sibTransId="{97C2F15E-AC99-4DED-ABEE-E56452728BF1}"/>
    <dgm:cxn modelId="{D76CB924-4D7A-445E-988A-A3ADA8589FFF}" type="presOf" srcId="{BA8A87A5-1C86-440E-A133-F89732891944}" destId="{4784A33B-61AB-499F-833D-1D9B92B952BD}" srcOrd="0" destOrd="0" presId="urn:microsoft.com/office/officeart/2016/7/layout/RepeatingBendingProcessNew"/>
    <dgm:cxn modelId="{D2F8F828-6EBB-448F-98D2-7974853C25BE}" type="presOf" srcId="{B1B79C12-7F6E-432D-80B3-9BB29EFEEE6E}" destId="{55F4893E-C13A-4444-A048-7C70C34691C7}" srcOrd="0" destOrd="0" presId="urn:microsoft.com/office/officeart/2016/7/layout/RepeatingBendingProcessNew"/>
    <dgm:cxn modelId="{1F56F533-F108-4505-98B1-7C8F5B466669}" type="presOf" srcId="{D6284D62-536B-4F8F-813E-F2CFD778E65B}" destId="{B41078B7-812B-4754-9F35-2EDCFC4C8A31}" srcOrd="0" destOrd="0" presId="urn:microsoft.com/office/officeart/2016/7/layout/RepeatingBendingProcessNew"/>
    <dgm:cxn modelId="{E75F3634-E5D6-4DFA-BC54-7F09F035C45A}" type="presOf" srcId="{43A55F61-BF66-4801-A7E6-114B01EA48E6}" destId="{2F5D6F0F-EF89-4DA7-B19E-98B2537B7C33}" srcOrd="0" destOrd="0" presId="urn:microsoft.com/office/officeart/2016/7/layout/RepeatingBendingProcessNew"/>
    <dgm:cxn modelId="{A581DF35-503B-4A28-80FB-3313090B8977}" type="presOf" srcId="{40672DB6-DBEA-4B03-A51C-28CB21195626}" destId="{1E2650C5-5730-4C7D-A225-A61F56130904}" srcOrd="0" destOrd="0" presId="urn:microsoft.com/office/officeart/2016/7/layout/RepeatingBendingProcessNew"/>
    <dgm:cxn modelId="{869D133C-0AF8-420A-9EFC-C21578D08346}" type="presOf" srcId="{FF6C9903-36D9-4F98-A2F8-8DEB96B62E23}" destId="{AD93DAEB-B889-4D0E-8B69-5EE488CDB85D}" srcOrd="1" destOrd="0" presId="urn:microsoft.com/office/officeart/2016/7/layout/RepeatingBendingProcessNew"/>
    <dgm:cxn modelId="{FF05855C-8459-4D54-8F48-B8F7309F0788}" srcId="{BA8A87A5-1C86-440E-A133-F89732891944}" destId="{6D8C35A8-7351-42AB-86C0-BC910BFE12AF}" srcOrd="1" destOrd="0" parTransId="{A39449A4-FF71-4EF6-8792-E9E6B54C36CE}" sibTransId="{43A55F61-BF66-4801-A7E6-114B01EA48E6}"/>
    <dgm:cxn modelId="{7497D042-6EB0-4FA2-924B-ED058974F98E}" type="presOf" srcId="{FF6C9903-36D9-4F98-A2F8-8DEB96B62E23}" destId="{A384B15C-9774-4B4B-BA4D-4C64539AD0B2}" srcOrd="0" destOrd="0" presId="urn:microsoft.com/office/officeart/2016/7/layout/RepeatingBendingProcessNew"/>
    <dgm:cxn modelId="{643C8443-4DE7-44AD-9970-943BE7BA0A32}" srcId="{BA8A87A5-1C86-440E-A133-F89732891944}" destId="{8969B40C-8D28-4D26-8E41-6F450930EAD5}" srcOrd="2" destOrd="0" parTransId="{B01EE874-1790-430C-BFB0-BEAF2E47FC92}" sibTransId="{3FC6A351-DB3B-4803-8BDC-FAE0341B142F}"/>
    <dgm:cxn modelId="{F0335C44-723E-42D2-A3B4-0B897A432134}" srcId="{BA8A87A5-1C86-440E-A133-F89732891944}" destId="{B1B79C12-7F6E-432D-80B3-9BB29EFEEE6E}" srcOrd="0" destOrd="0" parTransId="{AE7E8743-224B-4A53-9200-C11993EF7813}" sibTransId="{FF6C9903-36D9-4F98-A2F8-8DEB96B62E23}"/>
    <dgm:cxn modelId="{F8205E67-B705-451B-B34B-66367FF8BB5F}" type="presOf" srcId="{C473DA86-40F7-42B2-975B-1E4E5EF5D220}" destId="{8C43541A-3B9B-4974-9A7F-13A3A641FB52}" srcOrd="1" destOrd="0" presId="urn:microsoft.com/office/officeart/2016/7/layout/RepeatingBendingProcessNew"/>
    <dgm:cxn modelId="{5602394A-44F5-4C12-BF21-2226E80DF1B6}" type="presOf" srcId="{97C2F15E-AC99-4DED-ABEE-E56452728BF1}" destId="{0C0F62A5-2539-417C-B23A-4E0961E34D6E}" srcOrd="0" destOrd="0" presId="urn:microsoft.com/office/officeart/2016/7/layout/RepeatingBendingProcessNew"/>
    <dgm:cxn modelId="{AD7E654A-2ED1-4480-A57F-149072B72CB8}" type="presOf" srcId="{1A89B36F-5CA0-482B-8CD7-F0E41D831C02}" destId="{13A1EDAF-A3E1-4CED-A9CE-F7AEFE707ED3}" srcOrd="0" destOrd="0" presId="urn:microsoft.com/office/officeart/2016/7/layout/RepeatingBendingProcessNew"/>
    <dgm:cxn modelId="{19E0F36B-9B17-46E8-A8DB-8D1A6AAFFCE9}" type="presOf" srcId="{F9BBC07C-A4C7-4A6E-8A17-82C7B35D38E3}" destId="{D6355249-6FDF-4AA5-87C3-A96CC60DEE17}" srcOrd="0" destOrd="0" presId="urn:microsoft.com/office/officeart/2016/7/layout/RepeatingBendingProcessNew"/>
    <dgm:cxn modelId="{8B6BCF6C-8293-4CB2-8066-C32DC880FAC6}" type="presOf" srcId="{C1F7023A-FF73-4EDA-9115-1578669EAF80}" destId="{F92546F5-C0DE-4A91-BCD2-67503430E1FC}" srcOrd="0" destOrd="0" presId="urn:microsoft.com/office/officeart/2016/7/layout/RepeatingBendingProcessNew"/>
    <dgm:cxn modelId="{BBA28579-8B32-4B83-9D1F-6408468437AA}" type="presOf" srcId="{F9BBC07C-A4C7-4A6E-8A17-82C7B35D38E3}" destId="{15170871-D140-426A-A53A-3AAE57BDE159}" srcOrd="1" destOrd="0" presId="urn:microsoft.com/office/officeart/2016/7/layout/RepeatingBendingProcessNew"/>
    <dgm:cxn modelId="{6762B598-51DB-4952-BDE7-653A2A93C2F7}" type="presOf" srcId="{3FC6A351-DB3B-4803-8BDC-FAE0341B142F}" destId="{3F5F1768-450F-4448-9738-6F6CD276151A}" srcOrd="0" destOrd="0" presId="urn:microsoft.com/office/officeart/2016/7/layout/RepeatingBendingProcessNew"/>
    <dgm:cxn modelId="{A9F4BB9E-CBC0-4251-A70F-F825861981CC}" srcId="{BA8A87A5-1C86-440E-A133-F89732891944}" destId="{D6284D62-536B-4F8F-813E-F2CFD778E65B}" srcOrd="4" destOrd="0" parTransId="{7CB52F7B-855B-4074-A6EA-9EB53BF46328}" sibTransId="{C473DA86-40F7-42B2-975B-1E4E5EF5D220}"/>
    <dgm:cxn modelId="{987856A0-A345-4F21-83D1-AC6AE1915CD1}" srcId="{BA8A87A5-1C86-440E-A133-F89732891944}" destId="{24371871-3D2B-425A-BA47-E6F5CAA694B9}" srcOrd="8" destOrd="0" parTransId="{CCBE2B41-92A0-4A81-8972-352265F301B9}" sibTransId="{4E087694-ADF5-43AB-840B-72F88603242B}"/>
    <dgm:cxn modelId="{E5C060A2-9C23-46FF-A137-CDD95FE6BDC5}" type="presOf" srcId="{43A55F61-BF66-4801-A7E6-114B01EA48E6}" destId="{54E24FC1-2F2F-4C4F-9B80-989D1341B0ED}" srcOrd="1" destOrd="0" presId="urn:microsoft.com/office/officeart/2016/7/layout/RepeatingBendingProcessNew"/>
    <dgm:cxn modelId="{7FE522AB-CA82-4DAB-BBA6-9DAF32DD3588}" type="presOf" srcId="{24371871-3D2B-425A-BA47-E6F5CAA694B9}" destId="{3280D09E-3A4E-4870-BDAA-AB276A7BE05B}" srcOrd="0" destOrd="0" presId="urn:microsoft.com/office/officeart/2016/7/layout/RepeatingBendingProcessNew"/>
    <dgm:cxn modelId="{D22FBEB0-AA56-47CF-8127-6FE8A3DEAF97}" srcId="{BA8A87A5-1C86-440E-A133-F89732891944}" destId="{40672DB6-DBEA-4B03-A51C-28CB21195626}" srcOrd="5" destOrd="0" parTransId="{9C2AFA1F-3125-4DE3-BC0D-053916E865D9}" sibTransId="{1A89B36F-5CA0-482B-8CD7-F0E41D831C02}"/>
    <dgm:cxn modelId="{3DB590B3-02C5-47F7-9FB8-27D8A90E70D3}" type="presOf" srcId="{0CAE249B-8455-4A3F-90E2-EF727415C11D}" destId="{711B30FD-D4F1-4B98-8A61-2F100C7BC4AF}" srcOrd="0" destOrd="0" presId="urn:microsoft.com/office/officeart/2016/7/layout/RepeatingBendingProcessNew"/>
    <dgm:cxn modelId="{79BCC9BB-C4D7-43F0-8FF3-396AFA3E713A}" type="presOf" srcId="{1A89B36F-5CA0-482B-8CD7-F0E41D831C02}" destId="{198ADD25-99B1-497E-B939-130AB8001C22}" srcOrd="1" destOrd="0" presId="urn:microsoft.com/office/officeart/2016/7/layout/RepeatingBendingProcessNew"/>
    <dgm:cxn modelId="{74896CD4-47FE-4E8C-BC86-37F5ADC9B876}" type="presOf" srcId="{3FC6A351-DB3B-4803-8BDC-FAE0341B142F}" destId="{FC442B0F-9EE4-4414-8927-F070A52C0F8C}" srcOrd="1" destOrd="0" presId="urn:microsoft.com/office/officeart/2016/7/layout/RepeatingBendingProcessNew"/>
    <dgm:cxn modelId="{CE76B4D4-E23D-4207-BE73-F8A1937F8167}" type="presOf" srcId="{6D8C35A8-7351-42AB-86C0-BC910BFE12AF}" destId="{3C1B1F9D-62B9-4148-8795-51B592142534}" srcOrd="0" destOrd="0" presId="urn:microsoft.com/office/officeart/2016/7/layout/RepeatingBendingProcessNew"/>
    <dgm:cxn modelId="{835D28DD-EDC0-4C4F-B505-67D68CBC66DD}" srcId="{BA8A87A5-1C86-440E-A133-F89732891944}" destId="{0CDD1F07-2B67-49BE-9C84-CD69BCDD58B5}" srcOrd="7" destOrd="0" parTransId="{DE720DBD-F8F9-4603-9782-E8938781BF93}" sibTransId="{F9BBC07C-A4C7-4A6E-8A17-82C7B35D38E3}"/>
    <dgm:cxn modelId="{42D250DD-7560-4B9D-BFD5-7C28BE6EF338}" type="presOf" srcId="{88E0386A-C1E9-4461-8B9A-3CA451D82AFE}" destId="{5FB01AD0-5A29-4B1F-821E-4D5858B48EAE}" srcOrd="0" destOrd="0" presId="urn:microsoft.com/office/officeart/2016/7/layout/RepeatingBendingProcessNew"/>
    <dgm:cxn modelId="{3A21E1DF-7026-4332-8D6A-B74E9FCC1E13}" type="presOf" srcId="{97C2F15E-AC99-4DED-ABEE-E56452728BF1}" destId="{66558E98-7972-4C87-896E-B91E527CBE1A}" srcOrd="1" destOrd="0" presId="urn:microsoft.com/office/officeart/2016/7/layout/RepeatingBendingProcessNew"/>
    <dgm:cxn modelId="{C6E618F0-EBA3-4A6F-B5D8-E9C5908260AE}" type="presOf" srcId="{8969B40C-8D28-4D26-8E41-6F450930EAD5}" destId="{A655712A-2FAC-416A-BD8F-50EDC5C3538D}" srcOrd="0" destOrd="0" presId="urn:microsoft.com/office/officeart/2016/7/layout/RepeatingBendingProcessNew"/>
    <dgm:cxn modelId="{F7FCDBFD-7F33-4C7B-81DA-FF65052697C9}" type="presOf" srcId="{C473DA86-40F7-42B2-975B-1E4E5EF5D220}" destId="{1C1017EB-F545-4B9F-B986-A0C40425DF5E}" srcOrd="0" destOrd="0" presId="urn:microsoft.com/office/officeart/2016/7/layout/RepeatingBendingProcessNew"/>
    <dgm:cxn modelId="{A9D549AC-7DC1-4BE9-A3D2-C11461E136BE}" type="presParOf" srcId="{4784A33B-61AB-499F-833D-1D9B92B952BD}" destId="{55F4893E-C13A-4444-A048-7C70C34691C7}" srcOrd="0" destOrd="0" presId="urn:microsoft.com/office/officeart/2016/7/layout/RepeatingBendingProcessNew"/>
    <dgm:cxn modelId="{26C0E0E8-304E-4A2B-B669-F3F28A6E6998}" type="presParOf" srcId="{4784A33B-61AB-499F-833D-1D9B92B952BD}" destId="{A384B15C-9774-4B4B-BA4D-4C64539AD0B2}" srcOrd="1" destOrd="0" presId="urn:microsoft.com/office/officeart/2016/7/layout/RepeatingBendingProcessNew"/>
    <dgm:cxn modelId="{90C0D624-E836-4398-B679-A74A177FF4C0}" type="presParOf" srcId="{A384B15C-9774-4B4B-BA4D-4C64539AD0B2}" destId="{AD93DAEB-B889-4D0E-8B69-5EE488CDB85D}" srcOrd="0" destOrd="0" presId="urn:microsoft.com/office/officeart/2016/7/layout/RepeatingBendingProcessNew"/>
    <dgm:cxn modelId="{ED88BF84-9619-4227-8DEA-1AB7086C8480}" type="presParOf" srcId="{4784A33B-61AB-499F-833D-1D9B92B952BD}" destId="{3C1B1F9D-62B9-4148-8795-51B592142534}" srcOrd="2" destOrd="0" presId="urn:microsoft.com/office/officeart/2016/7/layout/RepeatingBendingProcessNew"/>
    <dgm:cxn modelId="{97C5214D-E598-460C-8D1F-AE081583B29E}" type="presParOf" srcId="{4784A33B-61AB-499F-833D-1D9B92B952BD}" destId="{2F5D6F0F-EF89-4DA7-B19E-98B2537B7C33}" srcOrd="3" destOrd="0" presId="urn:microsoft.com/office/officeart/2016/7/layout/RepeatingBendingProcessNew"/>
    <dgm:cxn modelId="{BF1AE9E4-789C-4DC3-8991-B9897A836C72}" type="presParOf" srcId="{2F5D6F0F-EF89-4DA7-B19E-98B2537B7C33}" destId="{54E24FC1-2F2F-4C4F-9B80-989D1341B0ED}" srcOrd="0" destOrd="0" presId="urn:microsoft.com/office/officeart/2016/7/layout/RepeatingBendingProcessNew"/>
    <dgm:cxn modelId="{76E7CB51-1BBD-4C1A-9BB4-7FAC9D0013A4}" type="presParOf" srcId="{4784A33B-61AB-499F-833D-1D9B92B952BD}" destId="{A655712A-2FAC-416A-BD8F-50EDC5C3538D}" srcOrd="4" destOrd="0" presId="urn:microsoft.com/office/officeart/2016/7/layout/RepeatingBendingProcessNew"/>
    <dgm:cxn modelId="{81A542DC-AEB9-41D0-9EFE-AD4268AA9546}" type="presParOf" srcId="{4784A33B-61AB-499F-833D-1D9B92B952BD}" destId="{3F5F1768-450F-4448-9738-6F6CD276151A}" srcOrd="5" destOrd="0" presId="urn:microsoft.com/office/officeart/2016/7/layout/RepeatingBendingProcessNew"/>
    <dgm:cxn modelId="{4E148418-4633-4149-8F7D-6FF02CCA94AF}" type="presParOf" srcId="{3F5F1768-450F-4448-9738-6F6CD276151A}" destId="{FC442B0F-9EE4-4414-8927-F070A52C0F8C}" srcOrd="0" destOrd="0" presId="urn:microsoft.com/office/officeart/2016/7/layout/RepeatingBendingProcessNew"/>
    <dgm:cxn modelId="{D7DCDC5F-EC7D-4EC9-AD6F-18475DD5330F}" type="presParOf" srcId="{4784A33B-61AB-499F-833D-1D9B92B952BD}" destId="{711B30FD-D4F1-4B98-8A61-2F100C7BC4AF}" srcOrd="6" destOrd="0" presId="urn:microsoft.com/office/officeart/2016/7/layout/RepeatingBendingProcessNew"/>
    <dgm:cxn modelId="{73013B56-2A96-48E9-BFF7-EB140CEE165A}" type="presParOf" srcId="{4784A33B-61AB-499F-833D-1D9B92B952BD}" destId="{0C0F62A5-2539-417C-B23A-4E0961E34D6E}" srcOrd="7" destOrd="0" presId="urn:microsoft.com/office/officeart/2016/7/layout/RepeatingBendingProcessNew"/>
    <dgm:cxn modelId="{57EB3789-1ECD-4A46-A556-4ADD8E9A8DF2}" type="presParOf" srcId="{0C0F62A5-2539-417C-B23A-4E0961E34D6E}" destId="{66558E98-7972-4C87-896E-B91E527CBE1A}" srcOrd="0" destOrd="0" presId="urn:microsoft.com/office/officeart/2016/7/layout/RepeatingBendingProcessNew"/>
    <dgm:cxn modelId="{891082E3-CB7F-4A3F-BBF8-810666AAFFAC}" type="presParOf" srcId="{4784A33B-61AB-499F-833D-1D9B92B952BD}" destId="{B41078B7-812B-4754-9F35-2EDCFC4C8A31}" srcOrd="8" destOrd="0" presId="urn:microsoft.com/office/officeart/2016/7/layout/RepeatingBendingProcessNew"/>
    <dgm:cxn modelId="{72D59A54-833E-4D01-8286-226879EB12D0}" type="presParOf" srcId="{4784A33B-61AB-499F-833D-1D9B92B952BD}" destId="{1C1017EB-F545-4B9F-B986-A0C40425DF5E}" srcOrd="9" destOrd="0" presId="urn:microsoft.com/office/officeart/2016/7/layout/RepeatingBendingProcessNew"/>
    <dgm:cxn modelId="{D7F3C2BB-61B3-42B9-B31F-DB45CF8D5081}" type="presParOf" srcId="{1C1017EB-F545-4B9F-B986-A0C40425DF5E}" destId="{8C43541A-3B9B-4974-9A7F-13A3A641FB52}" srcOrd="0" destOrd="0" presId="urn:microsoft.com/office/officeart/2016/7/layout/RepeatingBendingProcessNew"/>
    <dgm:cxn modelId="{EA8246AC-94B4-4CFD-ACDC-4BC710945306}" type="presParOf" srcId="{4784A33B-61AB-499F-833D-1D9B92B952BD}" destId="{1E2650C5-5730-4C7D-A225-A61F56130904}" srcOrd="10" destOrd="0" presId="urn:microsoft.com/office/officeart/2016/7/layout/RepeatingBendingProcessNew"/>
    <dgm:cxn modelId="{B35591D2-B3A8-4232-A846-524C9E4E0FF0}" type="presParOf" srcId="{4784A33B-61AB-499F-833D-1D9B92B952BD}" destId="{13A1EDAF-A3E1-4CED-A9CE-F7AEFE707ED3}" srcOrd="11" destOrd="0" presId="urn:microsoft.com/office/officeart/2016/7/layout/RepeatingBendingProcessNew"/>
    <dgm:cxn modelId="{FA1E0F9B-0D3A-46AF-B9A0-6770D0A1BFEC}" type="presParOf" srcId="{13A1EDAF-A3E1-4CED-A9CE-F7AEFE707ED3}" destId="{198ADD25-99B1-497E-B939-130AB8001C22}" srcOrd="0" destOrd="0" presId="urn:microsoft.com/office/officeart/2016/7/layout/RepeatingBendingProcessNew"/>
    <dgm:cxn modelId="{FFE2CCDB-6DE0-4CCF-8A08-3D5036678F5A}" type="presParOf" srcId="{4784A33B-61AB-499F-833D-1D9B92B952BD}" destId="{F92546F5-C0DE-4A91-BCD2-67503430E1FC}" srcOrd="12" destOrd="0" presId="urn:microsoft.com/office/officeart/2016/7/layout/RepeatingBendingProcessNew"/>
    <dgm:cxn modelId="{220A3C61-5D76-4C29-A899-BA7893A26F34}" type="presParOf" srcId="{4784A33B-61AB-499F-833D-1D9B92B952BD}" destId="{5FB01AD0-5A29-4B1F-821E-4D5858B48EAE}" srcOrd="13" destOrd="0" presId="urn:microsoft.com/office/officeart/2016/7/layout/RepeatingBendingProcessNew"/>
    <dgm:cxn modelId="{F0FAA24F-CBEF-4253-8E15-54A5C76A1893}" type="presParOf" srcId="{5FB01AD0-5A29-4B1F-821E-4D5858B48EAE}" destId="{ED6075CA-F251-490C-9989-6A25C574D10B}" srcOrd="0" destOrd="0" presId="urn:microsoft.com/office/officeart/2016/7/layout/RepeatingBendingProcessNew"/>
    <dgm:cxn modelId="{687A0DAA-2E09-4466-BAC2-D12339DF947E}" type="presParOf" srcId="{4784A33B-61AB-499F-833D-1D9B92B952BD}" destId="{1FEF7011-6BD7-4D2A-9F21-A441C8FE3D29}" srcOrd="14" destOrd="0" presId="urn:microsoft.com/office/officeart/2016/7/layout/RepeatingBendingProcessNew"/>
    <dgm:cxn modelId="{ACC8CB53-A160-4814-85B4-2F36F57725EE}" type="presParOf" srcId="{4784A33B-61AB-499F-833D-1D9B92B952BD}" destId="{D6355249-6FDF-4AA5-87C3-A96CC60DEE17}" srcOrd="15" destOrd="0" presId="urn:microsoft.com/office/officeart/2016/7/layout/RepeatingBendingProcessNew"/>
    <dgm:cxn modelId="{BDAE20AE-B0B6-4ED3-9C90-E5BA903D7D76}" type="presParOf" srcId="{D6355249-6FDF-4AA5-87C3-A96CC60DEE17}" destId="{15170871-D140-426A-A53A-3AAE57BDE159}" srcOrd="0" destOrd="0" presId="urn:microsoft.com/office/officeart/2016/7/layout/RepeatingBendingProcessNew"/>
    <dgm:cxn modelId="{4933B9C4-3116-4385-AA20-77E1EEBCF8C5}" type="presParOf" srcId="{4784A33B-61AB-499F-833D-1D9B92B952BD}" destId="{3280D09E-3A4E-4870-BDAA-AB276A7BE05B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C1F068-9499-42B5-AA3C-10A5CAA3E203}" type="doc">
      <dgm:prSet loTypeId="urn:microsoft.com/office/officeart/2018/2/layout/IconVerticalSolidList" loCatId="icon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26D4A39-C4DD-48D2-9B6B-D53CFAA198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Improvement for future Assignments</a:t>
          </a:r>
        </a:p>
      </dgm:t>
    </dgm:pt>
    <dgm:pt modelId="{BCA22F47-D019-4195-93F7-70EC89D07650}" type="parTrans" cxnId="{FA0317D7-30D0-472F-A6BE-C7C8471DF8F0}">
      <dgm:prSet/>
      <dgm:spPr/>
      <dgm:t>
        <a:bodyPr/>
        <a:lstStyle/>
        <a:p>
          <a:endParaRPr lang="en-US"/>
        </a:p>
      </dgm:t>
    </dgm:pt>
    <dgm:pt modelId="{DD11B246-2C6B-4E7E-B55D-2439CDD87B2D}" type="sibTrans" cxnId="{FA0317D7-30D0-472F-A6BE-C7C8471DF8F0}">
      <dgm:prSet/>
      <dgm:spPr/>
      <dgm:t>
        <a:bodyPr/>
        <a:lstStyle/>
        <a:p>
          <a:endParaRPr lang="en-US"/>
        </a:p>
      </dgm:t>
    </dgm:pt>
    <dgm:pt modelId="{0EA0355D-736A-45DA-9630-D98A17B230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I will change</a:t>
          </a:r>
        </a:p>
      </dgm:t>
    </dgm:pt>
    <dgm:pt modelId="{C7C8D010-2698-4D05-A63D-147C37944B3A}" type="parTrans" cxnId="{EBB1D3E1-8242-4BAD-8189-E49552986CC7}">
      <dgm:prSet/>
      <dgm:spPr/>
      <dgm:t>
        <a:bodyPr/>
        <a:lstStyle/>
        <a:p>
          <a:endParaRPr lang="en-US"/>
        </a:p>
      </dgm:t>
    </dgm:pt>
    <dgm:pt modelId="{1DAEAC5C-ABED-4DD1-850A-ADF1FBF8D877}" type="sibTrans" cxnId="{EBB1D3E1-8242-4BAD-8189-E49552986CC7}">
      <dgm:prSet/>
      <dgm:spPr/>
      <dgm:t>
        <a:bodyPr/>
        <a:lstStyle/>
        <a:p>
          <a:endParaRPr lang="en-US"/>
        </a:p>
      </dgm:t>
    </dgm:pt>
    <dgm:pt modelId="{5E509BDD-B02F-4743-9D22-E1022256F8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I will continue doing</a:t>
          </a:r>
        </a:p>
      </dgm:t>
    </dgm:pt>
    <dgm:pt modelId="{A5BE46D8-AEAA-4818-B5AC-B6C837DF0A47}" type="parTrans" cxnId="{03ABE10F-FF79-444F-A5D4-F728025CC335}">
      <dgm:prSet/>
      <dgm:spPr/>
      <dgm:t>
        <a:bodyPr/>
        <a:lstStyle/>
        <a:p>
          <a:endParaRPr lang="en-US"/>
        </a:p>
      </dgm:t>
    </dgm:pt>
    <dgm:pt modelId="{32BB2284-3973-4157-9268-9DA142BDDBB6}" type="sibTrans" cxnId="{03ABE10F-FF79-444F-A5D4-F728025CC335}">
      <dgm:prSet/>
      <dgm:spPr/>
      <dgm:t>
        <a:bodyPr/>
        <a:lstStyle/>
        <a:p>
          <a:endParaRPr lang="en-US"/>
        </a:p>
      </dgm:t>
    </dgm:pt>
    <dgm:pt modelId="{DA73B918-3AA0-42C8-AA78-79AA06A101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My Actionable</a:t>
          </a:r>
        </a:p>
      </dgm:t>
    </dgm:pt>
    <dgm:pt modelId="{DFE1A601-E427-4E24-948C-8D2DA94DA29A}" type="parTrans" cxnId="{00499AC7-8301-4997-A012-964A514DFAE5}">
      <dgm:prSet/>
      <dgm:spPr/>
      <dgm:t>
        <a:bodyPr/>
        <a:lstStyle/>
        <a:p>
          <a:endParaRPr lang="en-US"/>
        </a:p>
      </dgm:t>
    </dgm:pt>
    <dgm:pt modelId="{192E20EE-6988-439C-8D62-0A017E45E6CF}" type="sibTrans" cxnId="{00499AC7-8301-4997-A012-964A514DFAE5}">
      <dgm:prSet/>
      <dgm:spPr/>
      <dgm:t>
        <a:bodyPr/>
        <a:lstStyle/>
        <a:p>
          <a:endParaRPr lang="en-US"/>
        </a:p>
      </dgm:t>
    </dgm:pt>
    <dgm:pt modelId="{690C74BB-E8C4-4050-9BFD-EA05290D294F}" type="pres">
      <dgm:prSet presAssocID="{5AC1F068-9499-42B5-AA3C-10A5CAA3E203}" presName="root" presStyleCnt="0">
        <dgm:presLayoutVars>
          <dgm:dir/>
          <dgm:resizeHandles val="exact"/>
        </dgm:presLayoutVars>
      </dgm:prSet>
      <dgm:spPr/>
    </dgm:pt>
    <dgm:pt modelId="{B7B4D161-93DE-4BB9-BFC9-BDBF99B5E3AD}" type="pres">
      <dgm:prSet presAssocID="{E26D4A39-C4DD-48D2-9B6B-D53CFAA198A7}" presName="compNode" presStyleCnt="0"/>
      <dgm:spPr/>
    </dgm:pt>
    <dgm:pt modelId="{14E13A20-6F61-4EDE-9E48-B59AF2B680AE}" type="pres">
      <dgm:prSet presAssocID="{E26D4A39-C4DD-48D2-9B6B-D53CFAA198A7}" presName="bgRect" presStyleLbl="bgShp" presStyleIdx="0" presStyleCnt="4"/>
      <dgm:spPr/>
    </dgm:pt>
    <dgm:pt modelId="{41C4DED6-FDCB-4AEC-89F3-6F386BBB660A}" type="pres">
      <dgm:prSet presAssocID="{E26D4A39-C4DD-48D2-9B6B-D53CFAA198A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15CD9A4-9317-4018-A4F2-9D66B0E30822}" type="pres">
      <dgm:prSet presAssocID="{E26D4A39-C4DD-48D2-9B6B-D53CFAA198A7}" presName="spaceRect" presStyleCnt="0"/>
      <dgm:spPr/>
    </dgm:pt>
    <dgm:pt modelId="{DC46F309-EEA5-4E80-B694-BB630BAEF581}" type="pres">
      <dgm:prSet presAssocID="{E26D4A39-C4DD-48D2-9B6B-D53CFAA198A7}" presName="parTx" presStyleLbl="revTx" presStyleIdx="0" presStyleCnt="4">
        <dgm:presLayoutVars>
          <dgm:chMax val="0"/>
          <dgm:chPref val="0"/>
        </dgm:presLayoutVars>
      </dgm:prSet>
      <dgm:spPr/>
    </dgm:pt>
    <dgm:pt modelId="{76A0386E-FF99-45EF-85C6-28DE3E372293}" type="pres">
      <dgm:prSet presAssocID="{DD11B246-2C6B-4E7E-B55D-2439CDD87B2D}" presName="sibTrans" presStyleCnt="0"/>
      <dgm:spPr/>
    </dgm:pt>
    <dgm:pt modelId="{521FBFFA-F8A7-4B9D-A65E-DEA0671CB0FE}" type="pres">
      <dgm:prSet presAssocID="{0EA0355D-736A-45DA-9630-D98A17B230FB}" presName="compNode" presStyleCnt="0"/>
      <dgm:spPr/>
    </dgm:pt>
    <dgm:pt modelId="{3DF0E940-8261-4AF3-BB61-9E26A9F73201}" type="pres">
      <dgm:prSet presAssocID="{0EA0355D-736A-45DA-9630-D98A17B230FB}" presName="bgRect" presStyleLbl="bgShp" presStyleIdx="1" presStyleCnt="4"/>
      <dgm:spPr/>
    </dgm:pt>
    <dgm:pt modelId="{8F9643BC-B000-4F5E-9922-20F6B228913F}" type="pres">
      <dgm:prSet presAssocID="{0EA0355D-736A-45DA-9630-D98A17B230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D3B10B0-E341-4D79-ACD5-A03B771260BF}" type="pres">
      <dgm:prSet presAssocID="{0EA0355D-736A-45DA-9630-D98A17B230FB}" presName="spaceRect" presStyleCnt="0"/>
      <dgm:spPr/>
    </dgm:pt>
    <dgm:pt modelId="{412D4E8B-A533-43B6-82BD-D268BE9E9C46}" type="pres">
      <dgm:prSet presAssocID="{0EA0355D-736A-45DA-9630-D98A17B230FB}" presName="parTx" presStyleLbl="revTx" presStyleIdx="1" presStyleCnt="4">
        <dgm:presLayoutVars>
          <dgm:chMax val="0"/>
          <dgm:chPref val="0"/>
        </dgm:presLayoutVars>
      </dgm:prSet>
      <dgm:spPr/>
    </dgm:pt>
    <dgm:pt modelId="{50A6F083-D26E-4B01-9945-05D8178171E6}" type="pres">
      <dgm:prSet presAssocID="{1DAEAC5C-ABED-4DD1-850A-ADF1FBF8D877}" presName="sibTrans" presStyleCnt="0"/>
      <dgm:spPr/>
    </dgm:pt>
    <dgm:pt modelId="{A906055E-0B35-4909-82DA-193FB7C62EE1}" type="pres">
      <dgm:prSet presAssocID="{5E509BDD-B02F-4743-9D22-E1022256F853}" presName="compNode" presStyleCnt="0"/>
      <dgm:spPr/>
    </dgm:pt>
    <dgm:pt modelId="{CC1D9074-9682-4B9A-9822-F7BA65DF5078}" type="pres">
      <dgm:prSet presAssocID="{5E509BDD-B02F-4743-9D22-E1022256F853}" presName="bgRect" presStyleLbl="bgShp" presStyleIdx="2" presStyleCnt="4"/>
      <dgm:spPr/>
    </dgm:pt>
    <dgm:pt modelId="{680FE722-FE57-42A1-99C7-30810147A06C}" type="pres">
      <dgm:prSet presAssocID="{5E509BDD-B02F-4743-9D22-E1022256F85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90D2527-3186-4B7E-9FC0-46198CF7BE94}" type="pres">
      <dgm:prSet presAssocID="{5E509BDD-B02F-4743-9D22-E1022256F853}" presName="spaceRect" presStyleCnt="0"/>
      <dgm:spPr/>
    </dgm:pt>
    <dgm:pt modelId="{1013714C-F16E-431B-AB52-0AD05F07D6C2}" type="pres">
      <dgm:prSet presAssocID="{5E509BDD-B02F-4743-9D22-E1022256F853}" presName="parTx" presStyleLbl="revTx" presStyleIdx="2" presStyleCnt="4">
        <dgm:presLayoutVars>
          <dgm:chMax val="0"/>
          <dgm:chPref val="0"/>
        </dgm:presLayoutVars>
      </dgm:prSet>
      <dgm:spPr/>
    </dgm:pt>
    <dgm:pt modelId="{20D001D1-0B42-4623-968E-47EDF9819A6E}" type="pres">
      <dgm:prSet presAssocID="{32BB2284-3973-4157-9268-9DA142BDDBB6}" presName="sibTrans" presStyleCnt="0"/>
      <dgm:spPr/>
    </dgm:pt>
    <dgm:pt modelId="{9DA70FC1-4FAA-434D-B98E-3BD3F0A29397}" type="pres">
      <dgm:prSet presAssocID="{DA73B918-3AA0-42C8-AA78-79AA06A10184}" presName="compNode" presStyleCnt="0"/>
      <dgm:spPr/>
    </dgm:pt>
    <dgm:pt modelId="{A727CCEA-4E1C-49B3-8607-D5640B407B83}" type="pres">
      <dgm:prSet presAssocID="{DA73B918-3AA0-42C8-AA78-79AA06A10184}" presName="bgRect" presStyleLbl="bgShp" presStyleIdx="3" presStyleCnt="4"/>
      <dgm:spPr/>
    </dgm:pt>
    <dgm:pt modelId="{B0380A5A-3243-451C-999D-87C336E06D9F}" type="pres">
      <dgm:prSet presAssocID="{DA73B918-3AA0-42C8-AA78-79AA06A1018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FE383F2-2A44-4FEC-8CC9-7BAB728FB2E1}" type="pres">
      <dgm:prSet presAssocID="{DA73B918-3AA0-42C8-AA78-79AA06A10184}" presName="spaceRect" presStyleCnt="0"/>
      <dgm:spPr/>
    </dgm:pt>
    <dgm:pt modelId="{C3F9BFAB-99B7-4524-814B-D093DD2D19AE}" type="pres">
      <dgm:prSet presAssocID="{DA73B918-3AA0-42C8-AA78-79AA06A1018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3ABE10F-FF79-444F-A5D4-F728025CC335}" srcId="{5AC1F068-9499-42B5-AA3C-10A5CAA3E203}" destId="{5E509BDD-B02F-4743-9D22-E1022256F853}" srcOrd="2" destOrd="0" parTransId="{A5BE46D8-AEAA-4818-B5AC-B6C837DF0A47}" sibTransId="{32BB2284-3973-4157-9268-9DA142BDDBB6}"/>
    <dgm:cxn modelId="{A757225F-B97F-4C96-AF00-FC2B503944FA}" type="presOf" srcId="{DA73B918-3AA0-42C8-AA78-79AA06A10184}" destId="{C3F9BFAB-99B7-4524-814B-D093DD2D19AE}" srcOrd="0" destOrd="0" presId="urn:microsoft.com/office/officeart/2018/2/layout/IconVerticalSolidList"/>
    <dgm:cxn modelId="{5440FF55-7861-427B-9761-B0A111B2429D}" type="presOf" srcId="{5AC1F068-9499-42B5-AA3C-10A5CAA3E203}" destId="{690C74BB-E8C4-4050-9BFD-EA05290D294F}" srcOrd="0" destOrd="0" presId="urn:microsoft.com/office/officeart/2018/2/layout/IconVerticalSolidList"/>
    <dgm:cxn modelId="{3A45BDAD-59F7-47DC-B8E3-DFD401AD9282}" type="presOf" srcId="{5E509BDD-B02F-4743-9D22-E1022256F853}" destId="{1013714C-F16E-431B-AB52-0AD05F07D6C2}" srcOrd="0" destOrd="0" presId="urn:microsoft.com/office/officeart/2018/2/layout/IconVerticalSolidList"/>
    <dgm:cxn modelId="{00499AC7-8301-4997-A012-964A514DFAE5}" srcId="{5AC1F068-9499-42B5-AA3C-10A5CAA3E203}" destId="{DA73B918-3AA0-42C8-AA78-79AA06A10184}" srcOrd="3" destOrd="0" parTransId="{DFE1A601-E427-4E24-948C-8D2DA94DA29A}" sibTransId="{192E20EE-6988-439C-8D62-0A017E45E6CF}"/>
    <dgm:cxn modelId="{FA0317D7-30D0-472F-A6BE-C7C8471DF8F0}" srcId="{5AC1F068-9499-42B5-AA3C-10A5CAA3E203}" destId="{E26D4A39-C4DD-48D2-9B6B-D53CFAA198A7}" srcOrd="0" destOrd="0" parTransId="{BCA22F47-D019-4195-93F7-70EC89D07650}" sibTransId="{DD11B246-2C6B-4E7E-B55D-2439CDD87B2D}"/>
    <dgm:cxn modelId="{84DAE4DE-4F24-4961-A493-3C0C4CD3EA32}" type="presOf" srcId="{0EA0355D-736A-45DA-9630-D98A17B230FB}" destId="{412D4E8B-A533-43B6-82BD-D268BE9E9C46}" srcOrd="0" destOrd="0" presId="urn:microsoft.com/office/officeart/2018/2/layout/IconVerticalSolidList"/>
    <dgm:cxn modelId="{EBB1D3E1-8242-4BAD-8189-E49552986CC7}" srcId="{5AC1F068-9499-42B5-AA3C-10A5CAA3E203}" destId="{0EA0355D-736A-45DA-9630-D98A17B230FB}" srcOrd="1" destOrd="0" parTransId="{C7C8D010-2698-4D05-A63D-147C37944B3A}" sibTransId="{1DAEAC5C-ABED-4DD1-850A-ADF1FBF8D877}"/>
    <dgm:cxn modelId="{48651AFB-B674-42BB-9812-135717D0356C}" type="presOf" srcId="{E26D4A39-C4DD-48D2-9B6B-D53CFAA198A7}" destId="{DC46F309-EEA5-4E80-B694-BB630BAEF581}" srcOrd="0" destOrd="0" presId="urn:microsoft.com/office/officeart/2018/2/layout/IconVerticalSolidList"/>
    <dgm:cxn modelId="{8AED8645-B616-4B0A-B345-80B91C7ECEA2}" type="presParOf" srcId="{690C74BB-E8C4-4050-9BFD-EA05290D294F}" destId="{B7B4D161-93DE-4BB9-BFC9-BDBF99B5E3AD}" srcOrd="0" destOrd="0" presId="urn:microsoft.com/office/officeart/2018/2/layout/IconVerticalSolidList"/>
    <dgm:cxn modelId="{0524AC8B-08AB-4119-A723-81795AC12BD4}" type="presParOf" srcId="{B7B4D161-93DE-4BB9-BFC9-BDBF99B5E3AD}" destId="{14E13A20-6F61-4EDE-9E48-B59AF2B680AE}" srcOrd="0" destOrd="0" presId="urn:microsoft.com/office/officeart/2018/2/layout/IconVerticalSolidList"/>
    <dgm:cxn modelId="{6C64B62B-1F9C-447C-B701-64E545ACD944}" type="presParOf" srcId="{B7B4D161-93DE-4BB9-BFC9-BDBF99B5E3AD}" destId="{41C4DED6-FDCB-4AEC-89F3-6F386BBB660A}" srcOrd="1" destOrd="0" presId="urn:microsoft.com/office/officeart/2018/2/layout/IconVerticalSolidList"/>
    <dgm:cxn modelId="{99EEC1A1-EE3B-4218-BE06-34C6881B7B83}" type="presParOf" srcId="{B7B4D161-93DE-4BB9-BFC9-BDBF99B5E3AD}" destId="{315CD9A4-9317-4018-A4F2-9D66B0E30822}" srcOrd="2" destOrd="0" presId="urn:microsoft.com/office/officeart/2018/2/layout/IconVerticalSolidList"/>
    <dgm:cxn modelId="{534A8EB9-602B-4464-9ECE-A6F259D9463B}" type="presParOf" srcId="{B7B4D161-93DE-4BB9-BFC9-BDBF99B5E3AD}" destId="{DC46F309-EEA5-4E80-B694-BB630BAEF581}" srcOrd="3" destOrd="0" presId="urn:microsoft.com/office/officeart/2018/2/layout/IconVerticalSolidList"/>
    <dgm:cxn modelId="{19D79486-4ADB-4AA9-9F46-B8E755B85278}" type="presParOf" srcId="{690C74BB-E8C4-4050-9BFD-EA05290D294F}" destId="{76A0386E-FF99-45EF-85C6-28DE3E372293}" srcOrd="1" destOrd="0" presId="urn:microsoft.com/office/officeart/2018/2/layout/IconVerticalSolidList"/>
    <dgm:cxn modelId="{A9333B7B-CF06-4FE8-9954-861EDC0FA753}" type="presParOf" srcId="{690C74BB-E8C4-4050-9BFD-EA05290D294F}" destId="{521FBFFA-F8A7-4B9D-A65E-DEA0671CB0FE}" srcOrd="2" destOrd="0" presId="urn:microsoft.com/office/officeart/2018/2/layout/IconVerticalSolidList"/>
    <dgm:cxn modelId="{47A11FAA-8A73-4D85-A90E-7DAC1A41A4D3}" type="presParOf" srcId="{521FBFFA-F8A7-4B9D-A65E-DEA0671CB0FE}" destId="{3DF0E940-8261-4AF3-BB61-9E26A9F73201}" srcOrd="0" destOrd="0" presId="urn:microsoft.com/office/officeart/2018/2/layout/IconVerticalSolidList"/>
    <dgm:cxn modelId="{B2856181-F0D1-483F-A21C-AA5099A13196}" type="presParOf" srcId="{521FBFFA-F8A7-4B9D-A65E-DEA0671CB0FE}" destId="{8F9643BC-B000-4F5E-9922-20F6B228913F}" srcOrd="1" destOrd="0" presId="urn:microsoft.com/office/officeart/2018/2/layout/IconVerticalSolidList"/>
    <dgm:cxn modelId="{9CEBB350-EF21-497D-98A8-F39702DBD53A}" type="presParOf" srcId="{521FBFFA-F8A7-4B9D-A65E-DEA0671CB0FE}" destId="{0D3B10B0-E341-4D79-ACD5-A03B771260BF}" srcOrd="2" destOrd="0" presId="urn:microsoft.com/office/officeart/2018/2/layout/IconVerticalSolidList"/>
    <dgm:cxn modelId="{D07A8F52-D54E-47FA-BD1D-11489B6585D5}" type="presParOf" srcId="{521FBFFA-F8A7-4B9D-A65E-DEA0671CB0FE}" destId="{412D4E8B-A533-43B6-82BD-D268BE9E9C46}" srcOrd="3" destOrd="0" presId="urn:microsoft.com/office/officeart/2018/2/layout/IconVerticalSolidList"/>
    <dgm:cxn modelId="{F03DC715-114B-4C56-82F8-85F8F0092A77}" type="presParOf" srcId="{690C74BB-E8C4-4050-9BFD-EA05290D294F}" destId="{50A6F083-D26E-4B01-9945-05D8178171E6}" srcOrd="3" destOrd="0" presId="urn:microsoft.com/office/officeart/2018/2/layout/IconVerticalSolidList"/>
    <dgm:cxn modelId="{3FECA974-2E8D-4E7E-9C5A-24C10A87F5D4}" type="presParOf" srcId="{690C74BB-E8C4-4050-9BFD-EA05290D294F}" destId="{A906055E-0B35-4909-82DA-193FB7C62EE1}" srcOrd="4" destOrd="0" presId="urn:microsoft.com/office/officeart/2018/2/layout/IconVerticalSolidList"/>
    <dgm:cxn modelId="{F3DE752C-9134-4D78-BBF1-BF03A318E94B}" type="presParOf" srcId="{A906055E-0B35-4909-82DA-193FB7C62EE1}" destId="{CC1D9074-9682-4B9A-9822-F7BA65DF5078}" srcOrd="0" destOrd="0" presId="urn:microsoft.com/office/officeart/2018/2/layout/IconVerticalSolidList"/>
    <dgm:cxn modelId="{744FA16E-04DD-4836-B5FE-AE9CA4F7A684}" type="presParOf" srcId="{A906055E-0B35-4909-82DA-193FB7C62EE1}" destId="{680FE722-FE57-42A1-99C7-30810147A06C}" srcOrd="1" destOrd="0" presId="urn:microsoft.com/office/officeart/2018/2/layout/IconVerticalSolidList"/>
    <dgm:cxn modelId="{0C00B66B-2C5C-4980-BA2A-4E19617FDDBC}" type="presParOf" srcId="{A906055E-0B35-4909-82DA-193FB7C62EE1}" destId="{390D2527-3186-4B7E-9FC0-46198CF7BE94}" srcOrd="2" destOrd="0" presId="urn:microsoft.com/office/officeart/2018/2/layout/IconVerticalSolidList"/>
    <dgm:cxn modelId="{AD414E8D-390C-4682-9F0C-150A9C07A7DC}" type="presParOf" srcId="{A906055E-0B35-4909-82DA-193FB7C62EE1}" destId="{1013714C-F16E-431B-AB52-0AD05F07D6C2}" srcOrd="3" destOrd="0" presId="urn:microsoft.com/office/officeart/2018/2/layout/IconVerticalSolidList"/>
    <dgm:cxn modelId="{CF7705AE-D222-4049-9A49-8541FE61366C}" type="presParOf" srcId="{690C74BB-E8C4-4050-9BFD-EA05290D294F}" destId="{20D001D1-0B42-4623-968E-47EDF9819A6E}" srcOrd="5" destOrd="0" presId="urn:microsoft.com/office/officeart/2018/2/layout/IconVerticalSolidList"/>
    <dgm:cxn modelId="{D73962BB-5F2A-4AF7-974B-428229D23273}" type="presParOf" srcId="{690C74BB-E8C4-4050-9BFD-EA05290D294F}" destId="{9DA70FC1-4FAA-434D-B98E-3BD3F0A29397}" srcOrd="6" destOrd="0" presId="urn:microsoft.com/office/officeart/2018/2/layout/IconVerticalSolidList"/>
    <dgm:cxn modelId="{E74C64F3-3620-4F3C-8CDF-B162646BB441}" type="presParOf" srcId="{9DA70FC1-4FAA-434D-B98E-3BD3F0A29397}" destId="{A727CCEA-4E1C-49B3-8607-D5640B407B83}" srcOrd="0" destOrd="0" presId="urn:microsoft.com/office/officeart/2018/2/layout/IconVerticalSolidList"/>
    <dgm:cxn modelId="{AE164D09-5021-4CA9-BAEC-D1361562ACB3}" type="presParOf" srcId="{9DA70FC1-4FAA-434D-B98E-3BD3F0A29397}" destId="{B0380A5A-3243-451C-999D-87C336E06D9F}" srcOrd="1" destOrd="0" presId="urn:microsoft.com/office/officeart/2018/2/layout/IconVerticalSolidList"/>
    <dgm:cxn modelId="{FB04BF0B-38CC-4EEF-A521-F44469828167}" type="presParOf" srcId="{9DA70FC1-4FAA-434D-B98E-3BD3F0A29397}" destId="{8FE383F2-2A44-4FEC-8CC9-7BAB728FB2E1}" srcOrd="2" destOrd="0" presId="urn:microsoft.com/office/officeart/2018/2/layout/IconVerticalSolidList"/>
    <dgm:cxn modelId="{A6E4D423-AE74-4026-8A7C-652099A644E6}" type="presParOf" srcId="{9DA70FC1-4FAA-434D-B98E-3BD3F0A29397}" destId="{C3F9BFAB-99B7-4524-814B-D093DD2D19A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1644A1-AE64-449D-887D-49F53695A3B5}" type="doc">
      <dgm:prSet loTypeId="urn:microsoft.com/office/officeart/2018/layout/CircleProcess" loCatId="simpleprocesssa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E7AE5D5-2C71-4A52-AFD3-EAA69C1821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Topic </a:t>
          </a:r>
        </a:p>
      </dgm:t>
    </dgm:pt>
    <dgm:pt modelId="{2EDACCC9-94DD-46B0-9BE1-CAE143F82FB5}" type="parTrans" cxnId="{A64513AC-F4C6-47AF-B581-BBC8A6A19A46}">
      <dgm:prSet/>
      <dgm:spPr/>
      <dgm:t>
        <a:bodyPr/>
        <a:lstStyle/>
        <a:p>
          <a:endParaRPr lang="en-US"/>
        </a:p>
      </dgm:t>
    </dgm:pt>
    <dgm:pt modelId="{51790980-AF43-4818-9EFC-974D9E2AEEF8}" type="sibTrans" cxnId="{A64513AC-F4C6-47AF-B581-BBC8A6A19A46}">
      <dgm:prSet/>
      <dgm:spPr/>
      <dgm:t>
        <a:bodyPr/>
        <a:lstStyle/>
        <a:p>
          <a:endParaRPr lang="en-US"/>
        </a:p>
      </dgm:t>
    </dgm:pt>
    <dgm:pt modelId="{A95AD7D8-230F-4F9F-B4B0-1A060BFF38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students challenges and opportunities in digital era.</a:t>
          </a:r>
        </a:p>
      </dgm:t>
    </dgm:pt>
    <dgm:pt modelId="{DEF1D303-F5F8-4941-A27E-A8ADB90194AC}" type="parTrans" cxnId="{E4DAFA80-9BD2-4CB0-8600-9FD7F08BE559}">
      <dgm:prSet/>
      <dgm:spPr/>
      <dgm:t>
        <a:bodyPr/>
        <a:lstStyle/>
        <a:p>
          <a:endParaRPr lang="en-US"/>
        </a:p>
      </dgm:t>
    </dgm:pt>
    <dgm:pt modelId="{D85BE04A-30DC-46C0-A597-708756C46FAB}" type="sibTrans" cxnId="{E4DAFA80-9BD2-4CB0-8600-9FD7F08BE559}">
      <dgm:prSet/>
      <dgm:spPr/>
      <dgm:t>
        <a:bodyPr/>
        <a:lstStyle/>
        <a:p>
          <a:endParaRPr lang="en-US"/>
        </a:p>
      </dgm:t>
    </dgm:pt>
    <dgm:pt modelId="{F2F727EE-AA11-4809-BDE2-D4C5DD2F529B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Importance</a:t>
          </a:r>
          <a:r>
            <a:rPr lang="en-US"/>
            <a:t> of the topic</a:t>
          </a:r>
          <a:r>
            <a:rPr lang="en-US">
              <a:latin typeface="Aptos Display" panose="020F0302020204030204"/>
            </a:rPr>
            <a:t> Digital Learning configua  academic life.</a:t>
          </a:r>
          <a:endParaRPr lang="en-US"/>
        </a:p>
      </dgm:t>
    </dgm:pt>
    <dgm:pt modelId="{BC2FABC4-82F0-4A0C-B78B-DA2E252B0466}" type="parTrans" cxnId="{D4CD27B8-ABDF-4F0D-9446-919277AEE982}">
      <dgm:prSet/>
      <dgm:spPr/>
      <dgm:t>
        <a:bodyPr/>
        <a:lstStyle/>
        <a:p>
          <a:endParaRPr lang="en-US"/>
        </a:p>
      </dgm:t>
    </dgm:pt>
    <dgm:pt modelId="{4B990E26-B1C1-4B9A-8D54-46457C123DBF}" type="sibTrans" cxnId="{D4CD27B8-ABDF-4F0D-9446-919277AEE982}">
      <dgm:prSet/>
      <dgm:spPr/>
      <dgm:t>
        <a:bodyPr/>
        <a:lstStyle/>
        <a:p>
          <a:endParaRPr lang="en-US"/>
        </a:p>
      </dgm:t>
    </dgm:pt>
    <dgm:pt modelId="{73AB8A47-66DA-4C0E-90AF-A454A9A563A0}">
      <dgm:prSet/>
      <dgm:spPr/>
      <dgm:t>
        <a:bodyPr/>
        <a:lstStyle/>
        <a:p>
          <a:pPr rtl="0"/>
          <a:r>
            <a:rPr lang="en-US"/>
            <a:t>Key conclusion</a:t>
          </a:r>
          <a:r>
            <a:rPr lang="en-US">
              <a:latin typeface="Aptos Display" panose="020F0302020204030204"/>
            </a:rPr>
            <a:t> Digital tools understanding how to use technology</a:t>
          </a:r>
          <a:endParaRPr lang="en-US"/>
        </a:p>
      </dgm:t>
    </dgm:pt>
    <dgm:pt modelId="{AE9C3A0C-448F-4930-89A5-343777E28368}" type="parTrans" cxnId="{B124BD01-2A7E-4DC5-912D-4FA0CE97294E}">
      <dgm:prSet/>
      <dgm:spPr/>
      <dgm:t>
        <a:bodyPr/>
        <a:lstStyle/>
        <a:p>
          <a:endParaRPr lang="en-US"/>
        </a:p>
      </dgm:t>
    </dgm:pt>
    <dgm:pt modelId="{D61DDDBA-75D5-4EF0-A30A-AA3083575105}" type="sibTrans" cxnId="{B124BD01-2A7E-4DC5-912D-4FA0CE97294E}">
      <dgm:prSet/>
      <dgm:spPr/>
      <dgm:t>
        <a:bodyPr/>
        <a:lstStyle/>
        <a:p>
          <a:endParaRPr lang="en-US"/>
        </a:p>
      </dgm:t>
    </dgm:pt>
    <dgm:pt modelId="{3CD6F160-B5F5-450A-8361-6FAA7DE49063}" type="pres">
      <dgm:prSet presAssocID="{8B1644A1-AE64-449D-887D-49F53695A3B5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570D2603-7817-4A46-B831-3C4B07C5635B}" type="pres">
      <dgm:prSet presAssocID="{73AB8A47-66DA-4C0E-90AF-A454A9A563A0}" presName="Accent4" presStyleCnt="0"/>
      <dgm:spPr/>
    </dgm:pt>
    <dgm:pt modelId="{36888CBF-8728-4CB4-8C7F-435DFFB7FB74}" type="pres">
      <dgm:prSet presAssocID="{73AB8A47-66DA-4C0E-90AF-A454A9A563A0}" presName="Accent" presStyleLbl="node1" presStyleIdx="0" presStyleCnt="8"/>
      <dgm:spPr/>
    </dgm:pt>
    <dgm:pt modelId="{85ED7DD5-9BEC-45B7-86D2-2EFC0CE30FC3}" type="pres">
      <dgm:prSet presAssocID="{73AB8A47-66DA-4C0E-90AF-A454A9A563A0}" presName="ParentBackground4" presStyleCnt="0"/>
      <dgm:spPr/>
    </dgm:pt>
    <dgm:pt modelId="{F702AF4A-6CAE-4BA7-9245-15886AACD118}" type="pres">
      <dgm:prSet presAssocID="{73AB8A47-66DA-4C0E-90AF-A454A9A563A0}" presName="ParentBackground" presStyleLbl="node1" presStyleIdx="1" presStyleCnt="8"/>
      <dgm:spPr/>
    </dgm:pt>
    <dgm:pt modelId="{51CF8CD2-9B02-40F9-8BF4-45E49C44EF45}" type="pres">
      <dgm:prSet presAssocID="{73AB8A47-66DA-4C0E-90AF-A454A9A563A0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BD1FC8F1-B670-4491-932A-87F89ABCBD6C}" type="pres">
      <dgm:prSet presAssocID="{F2F727EE-AA11-4809-BDE2-D4C5DD2F529B}" presName="Accent3" presStyleCnt="0"/>
      <dgm:spPr/>
    </dgm:pt>
    <dgm:pt modelId="{0DB3AD67-8EEC-49B8-A241-FC569E04928B}" type="pres">
      <dgm:prSet presAssocID="{F2F727EE-AA11-4809-BDE2-D4C5DD2F529B}" presName="Accent" presStyleLbl="node1" presStyleIdx="2" presStyleCnt="8"/>
      <dgm:spPr/>
    </dgm:pt>
    <dgm:pt modelId="{160012DE-124E-4A8A-9796-177BA6F415A8}" type="pres">
      <dgm:prSet presAssocID="{F2F727EE-AA11-4809-BDE2-D4C5DD2F529B}" presName="ParentBackground3" presStyleCnt="0"/>
      <dgm:spPr/>
    </dgm:pt>
    <dgm:pt modelId="{9F02FC60-1973-4FDC-A295-07C2DAE98C00}" type="pres">
      <dgm:prSet presAssocID="{F2F727EE-AA11-4809-BDE2-D4C5DD2F529B}" presName="ParentBackground" presStyleLbl="node1" presStyleIdx="3" presStyleCnt="8"/>
      <dgm:spPr/>
    </dgm:pt>
    <dgm:pt modelId="{16A88FF2-8080-4F0A-8D3B-B55FB3991FB8}" type="pres">
      <dgm:prSet presAssocID="{F2F727EE-AA11-4809-BDE2-D4C5DD2F529B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8BE8BF69-1601-491A-9F39-78ABD5DCBCFF}" type="pres">
      <dgm:prSet presAssocID="{A95AD7D8-230F-4F9F-B4B0-1A060BFF38A4}" presName="Accent2" presStyleCnt="0"/>
      <dgm:spPr/>
    </dgm:pt>
    <dgm:pt modelId="{BAD3D57B-5B2A-4D89-AA10-8F96A2FE6BB3}" type="pres">
      <dgm:prSet presAssocID="{A95AD7D8-230F-4F9F-B4B0-1A060BFF38A4}" presName="Accent" presStyleLbl="node1" presStyleIdx="4" presStyleCnt="8"/>
      <dgm:spPr/>
    </dgm:pt>
    <dgm:pt modelId="{BD89EA63-D780-4B0D-9738-0406B1082BC5}" type="pres">
      <dgm:prSet presAssocID="{A95AD7D8-230F-4F9F-B4B0-1A060BFF38A4}" presName="ParentBackground2" presStyleCnt="0"/>
      <dgm:spPr/>
    </dgm:pt>
    <dgm:pt modelId="{D9872F58-04AA-49B8-B942-0704DD2E085B}" type="pres">
      <dgm:prSet presAssocID="{A95AD7D8-230F-4F9F-B4B0-1A060BFF38A4}" presName="ParentBackground" presStyleLbl="node1" presStyleIdx="5" presStyleCnt="8"/>
      <dgm:spPr/>
    </dgm:pt>
    <dgm:pt modelId="{368B4073-4C92-425C-AEE1-16B1E57BAA41}" type="pres">
      <dgm:prSet presAssocID="{A95AD7D8-230F-4F9F-B4B0-1A060BFF38A4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552A8D6C-9464-436F-87DB-63ED1F7EE4E3}" type="pres">
      <dgm:prSet presAssocID="{CE7AE5D5-2C71-4A52-AFD3-EAA69C182185}" presName="Accent1" presStyleCnt="0"/>
      <dgm:spPr/>
    </dgm:pt>
    <dgm:pt modelId="{E9F6813E-A4C7-48C3-95C5-0868903DEA43}" type="pres">
      <dgm:prSet presAssocID="{CE7AE5D5-2C71-4A52-AFD3-EAA69C182185}" presName="Accent" presStyleLbl="node1" presStyleIdx="6" presStyleCnt="8"/>
      <dgm:spPr/>
    </dgm:pt>
    <dgm:pt modelId="{29D75C52-53C4-41BA-B5AD-F82F7ED821A1}" type="pres">
      <dgm:prSet presAssocID="{CE7AE5D5-2C71-4A52-AFD3-EAA69C182185}" presName="ParentBackground1" presStyleCnt="0"/>
      <dgm:spPr/>
    </dgm:pt>
    <dgm:pt modelId="{7CA2FA12-F827-4968-B93A-0E1AD0B8C2C8}" type="pres">
      <dgm:prSet presAssocID="{CE7AE5D5-2C71-4A52-AFD3-EAA69C182185}" presName="ParentBackground" presStyleLbl="node1" presStyleIdx="7" presStyleCnt="8"/>
      <dgm:spPr/>
    </dgm:pt>
    <dgm:pt modelId="{F447350D-6E3F-4F39-88BD-47E0F8DDF4C5}" type="pres">
      <dgm:prSet presAssocID="{CE7AE5D5-2C71-4A52-AFD3-EAA69C182185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B124BD01-2A7E-4DC5-912D-4FA0CE97294E}" srcId="{8B1644A1-AE64-449D-887D-49F53695A3B5}" destId="{73AB8A47-66DA-4C0E-90AF-A454A9A563A0}" srcOrd="3" destOrd="0" parTransId="{AE9C3A0C-448F-4930-89A5-343777E28368}" sibTransId="{D61DDDBA-75D5-4EF0-A30A-AA3083575105}"/>
    <dgm:cxn modelId="{E25DCE04-71FD-4BD7-8D51-745D909B7D22}" type="presOf" srcId="{A95AD7D8-230F-4F9F-B4B0-1A060BFF38A4}" destId="{368B4073-4C92-425C-AEE1-16B1E57BAA41}" srcOrd="1" destOrd="0" presId="urn:microsoft.com/office/officeart/2018/layout/CircleProcess"/>
    <dgm:cxn modelId="{AB59C018-90B6-4403-960C-F5AC605BA6E8}" type="presOf" srcId="{F2F727EE-AA11-4809-BDE2-D4C5DD2F529B}" destId="{9F02FC60-1973-4FDC-A295-07C2DAE98C00}" srcOrd="0" destOrd="0" presId="urn:microsoft.com/office/officeart/2018/layout/CircleProcess"/>
    <dgm:cxn modelId="{5690111C-6582-413E-B243-C3DB3C721C06}" type="presOf" srcId="{73AB8A47-66DA-4C0E-90AF-A454A9A563A0}" destId="{F702AF4A-6CAE-4BA7-9245-15886AACD118}" srcOrd="0" destOrd="0" presId="urn:microsoft.com/office/officeart/2018/layout/CircleProcess"/>
    <dgm:cxn modelId="{0227D128-BB2C-4E0A-B077-D1918268B223}" type="presOf" srcId="{73AB8A47-66DA-4C0E-90AF-A454A9A563A0}" destId="{51CF8CD2-9B02-40F9-8BF4-45E49C44EF45}" srcOrd="1" destOrd="0" presId="urn:microsoft.com/office/officeart/2018/layout/CircleProcess"/>
    <dgm:cxn modelId="{282B3B3B-8B97-4DDE-968E-F5FBFD5E1044}" type="presOf" srcId="{8B1644A1-AE64-449D-887D-49F53695A3B5}" destId="{3CD6F160-B5F5-450A-8361-6FAA7DE49063}" srcOrd="0" destOrd="0" presId="urn:microsoft.com/office/officeart/2018/layout/CircleProcess"/>
    <dgm:cxn modelId="{2C076E6F-7A4C-4994-8CD4-998DA923EDEE}" type="presOf" srcId="{A95AD7D8-230F-4F9F-B4B0-1A060BFF38A4}" destId="{D9872F58-04AA-49B8-B942-0704DD2E085B}" srcOrd="0" destOrd="0" presId="urn:microsoft.com/office/officeart/2018/layout/CircleProcess"/>
    <dgm:cxn modelId="{E4DAFA80-9BD2-4CB0-8600-9FD7F08BE559}" srcId="{8B1644A1-AE64-449D-887D-49F53695A3B5}" destId="{A95AD7D8-230F-4F9F-B4B0-1A060BFF38A4}" srcOrd="1" destOrd="0" parTransId="{DEF1D303-F5F8-4941-A27E-A8ADB90194AC}" sibTransId="{D85BE04A-30DC-46C0-A597-708756C46FAB}"/>
    <dgm:cxn modelId="{8F63B38E-018E-496E-B4A0-FAE7EE46CC14}" type="presOf" srcId="{CE7AE5D5-2C71-4A52-AFD3-EAA69C182185}" destId="{F447350D-6E3F-4F39-88BD-47E0F8DDF4C5}" srcOrd="1" destOrd="0" presId="urn:microsoft.com/office/officeart/2018/layout/CircleProcess"/>
    <dgm:cxn modelId="{A64513AC-F4C6-47AF-B581-BBC8A6A19A46}" srcId="{8B1644A1-AE64-449D-887D-49F53695A3B5}" destId="{CE7AE5D5-2C71-4A52-AFD3-EAA69C182185}" srcOrd="0" destOrd="0" parTransId="{2EDACCC9-94DD-46B0-9BE1-CAE143F82FB5}" sibTransId="{51790980-AF43-4818-9EFC-974D9E2AEEF8}"/>
    <dgm:cxn modelId="{D4CD27B8-ABDF-4F0D-9446-919277AEE982}" srcId="{8B1644A1-AE64-449D-887D-49F53695A3B5}" destId="{F2F727EE-AA11-4809-BDE2-D4C5DD2F529B}" srcOrd="2" destOrd="0" parTransId="{BC2FABC4-82F0-4A0C-B78B-DA2E252B0466}" sibTransId="{4B990E26-B1C1-4B9A-8D54-46457C123DBF}"/>
    <dgm:cxn modelId="{5ECCEFBA-E739-4C4E-A2C4-F6B0468548C7}" type="presOf" srcId="{F2F727EE-AA11-4809-BDE2-D4C5DD2F529B}" destId="{16A88FF2-8080-4F0A-8D3B-B55FB3991FB8}" srcOrd="1" destOrd="0" presId="urn:microsoft.com/office/officeart/2018/layout/CircleProcess"/>
    <dgm:cxn modelId="{0F68A4DD-F57E-480C-AF1C-3071FBD5EFA4}" type="presOf" srcId="{CE7AE5D5-2C71-4A52-AFD3-EAA69C182185}" destId="{7CA2FA12-F827-4968-B93A-0E1AD0B8C2C8}" srcOrd="0" destOrd="0" presId="urn:microsoft.com/office/officeart/2018/layout/CircleProcess"/>
    <dgm:cxn modelId="{D92F28B6-F3C7-45D4-861C-D0DAC7CE7A86}" type="presParOf" srcId="{3CD6F160-B5F5-450A-8361-6FAA7DE49063}" destId="{570D2603-7817-4A46-B831-3C4B07C5635B}" srcOrd="0" destOrd="0" presId="urn:microsoft.com/office/officeart/2018/layout/CircleProcess"/>
    <dgm:cxn modelId="{18A53B7C-2065-4F35-98D0-52E507418823}" type="presParOf" srcId="{570D2603-7817-4A46-B831-3C4B07C5635B}" destId="{36888CBF-8728-4CB4-8C7F-435DFFB7FB74}" srcOrd="0" destOrd="0" presId="urn:microsoft.com/office/officeart/2018/layout/CircleProcess"/>
    <dgm:cxn modelId="{A543DAB7-0FD1-474B-910A-80995E826618}" type="presParOf" srcId="{3CD6F160-B5F5-450A-8361-6FAA7DE49063}" destId="{85ED7DD5-9BEC-45B7-86D2-2EFC0CE30FC3}" srcOrd="1" destOrd="0" presId="urn:microsoft.com/office/officeart/2018/layout/CircleProcess"/>
    <dgm:cxn modelId="{7268B7A0-1198-45DF-AE9C-DC85B2D96C80}" type="presParOf" srcId="{85ED7DD5-9BEC-45B7-86D2-2EFC0CE30FC3}" destId="{F702AF4A-6CAE-4BA7-9245-15886AACD118}" srcOrd="0" destOrd="0" presId="urn:microsoft.com/office/officeart/2018/layout/CircleProcess"/>
    <dgm:cxn modelId="{10DD739D-9F2F-48D8-BD3E-726C407EB0E7}" type="presParOf" srcId="{3CD6F160-B5F5-450A-8361-6FAA7DE49063}" destId="{51CF8CD2-9B02-40F9-8BF4-45E49C44EF45}" srcOrd="2" destOrd="0" presId="urn:microsoft.com/office/officeart/2018/layout/CircleProcess"/>
    <dgm:cxn modelId="{E85A06B6-4849-4BC8-BD3C-A0EC844C496A}" type="presParOf" srcId="{3CD6F160-B5F5-450A-8361-6FAA7DE49063}" destId="{BD1FC8F1-B670-4491-932A-87F89ABCBD6C}" srcOrd="3" destOrd="0" presId="urn:microsoft.com/office/officeart/2018/layout/CircleProcess"/>
    <dgm:cxn modelId="{A2D37C96-0C3B-4FE1-B5D5-E33E3F2C9985}" type="presParOf" srcId="{BD1FC8F1-B670-4491-932A-87F89ABCBD6C}" destId="{0DB3AD67-8EEC-49B8-A241-FC569E04928B}" srcOrd="0" destOrd="0" presId="urn:microsoft.com/office/officeart/2018/layout/CircleProcess"/>
    <dgm:cxn modelId="{049808BA-8005-426A-B18E-9F5EBB4CF374}" type="presParOf" srcId="{3CD6F160-B5F5-450A-8361-6FAA7DE49063}" destId="{160012DE-124E-4A8A-9796-177BA6F415A8}" srcOrd="4" destOrd="0" presId="urn:microsoft.com/office/officeart/2018/layout/CircleProcess"/>
    <dgm:cxn modelId="{B38BA9C8-4F21-4F0B-96C3-FACBC62A158F}" type="presParOf" srcId="{160012DE-124E-4A8A-9796-177BA6F415A8}" destId="{9F02FC60-1973-4FDC-A295-07C2DAE98C00}" srcOrd="0" destOrd="0" presId="urn:microsoft.com/office/officeart/2018/layout/CircleProcess"/>
    <dgm:cxn modelId="{814D6E9B-C532-4096-B837-1080A0495B9C}" type="presParOf" srcId="{3CD6F160-B5F5-450A-8361-6FAA7DE49063}" destId="{16A88FF2-8080-4F0A-8D3B-B55FB3991FB8}" srcOrd="5" destOrd="0" presId="urn:microsoft.com/office/officeart/2018/layout/CircleProcess"/>
    <dgm:cxn modelId="{83F3C538-C4D1-46F4-A2AF-373A108EBEA4}" type="presParOf" srcId="{3CD6F160-B5F5-450A-8361-6FAA7DE49063}" destId="{8BE8BF69-1601-491A-9F39-78ABD5DCBCFF}" srcOrd="6" destOrd="0" presId="urn:microsoft.com/office/officeart/2018/layout/CircleProcess"/>
    <dgm:cxn modelId="{1E6293CA-FA9E-4C3B-A235-5FE389DF591B}" type="presParOf" srcId="{8BE8BF69-1601-491A-9F39-78ABD5DCBCFF}" destId="{BAD3D57B-5B2A-4D89-AA10-8F96A2FE6BB3}" srcOrd="0" destOrd="0" presId="urn:microsoft.com/office/officeart/2018/layout/CircleProcess"/>
    <dgm:cxn modelId="{6407615E-DEF0-40F1-88EE-58A7A5710CD8}" type="presParOf" srcId="{3CD6F160-B5F5-450A-8361-6FAA7DE49063}" destId="{BD89EA63-D780-4B0D-9738-0406B1082BC5}" srcOrd="7" destOrd="0" presId="urn:microsoft.com/office/officeart/2018/layout/CircleProcess"/>
    <dgm:cxn modelId="{DDEF2648-24CE-4393-95CA-AA02B3C7A156}" type="presParOf" srcId="{BD89EA63-D780-4B0D-9738-0406B1082BC5}" destId="{D9872F58-04AA-49B8-B942-0704DD2E085B}" srcOrd="0" destOrd="0" presId="urn:microsoft.com/office/officeart/2018/layout/CircleProcess"/>
    <dgm:cxn modelId="{628A7465-5C80-4128-9E32-5E43AB0F4FF9}" type="presParOf" srcId="{3CD6F160-B5F5-450A-8361-6FAA7DE49063}" destId="{368B4073-4C92-425C-AEE1-16B1E57BAA41}" srcOrd="8" destOrd="0" presId="urn:microsoft.com/office/officeart/2018/layout/CircleProcess"/>
    <dgm:cxn modelId="{8578CC34-C5D3-4544-8C2A-34A5471A3E34}" type="presParOf" srcId="{3CD6F160-B5F5-450A-8361-6FAA7DE49063}" destId="{552A8D6C-9464-436F-87DB-63ED1F7EE4E3}" srcOrd="9" destOrd="0" presId="urn:microsoft.com/office/officeart/2018/layout/CircleProcess"/>
    <dgm:cxn modelId="{5EB516CA-0F07-4EA8-9D6A-F1C65B497804}" type="presParOf" srcId="{552A8D6C-9464-436F-87DB-63ED1F7EE4E3}" destId="{E9F6813E-A4C7-48C3-95C5-0868903DEA43}" srcOrd="0" destOrd="0" presId="urn:microsoft.com/office/officeart/2018/layout/CircleProcess"/>
    <dgm:cxn modelId="{096C649C-54F4-4B86-A6A2-B6A6F9BCBB90}" type="presParOf" srcId="{3CD6F160-B5F5-450A-8361-6FAA7DE49063}" destId="{29D75C52-53C4-41BA-B5AD-F82F7ED821A1}" srcOrd="10" destOrd="0" presId="urn:microsoft.com/office/officeart/2018/layout/CircleProcess"/>
    <dgm:cxn modelId="{F0BF777B-D590-4318-A574-293AF4B23D38}" type="presParOf" srcId="{29D75C52-53C4-41BA-B5AD-F82F7ED821A1}" destId="{7CA2FA12-F827-4968-B93A-0E1AD0B8C2C8}" srcOrd="0" destOrd="0" presId="urn:microsoft.com/office/officeart/2018/layout/CircleProcess"/>
    <dgm:cxn modelId="{78B63796-509B-4159-A378-A904C66AAB36}" type="presParOf" srcId="{3CD6F160-B5F5-450A-8361-6FAA7DE49063}" destId="{F447350D-6E3F-4F39-88BD-47E0F8DDF4C5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0A59B62-2DF8-48A1-AB4D-3D3F9A05C9F8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707D81F-4CBF-44AD-B1C8-9E8A1442D52D}">
      <dgm:prSet/>
      <dgm:spPr/>
      <dgm:t>
        <a:bodyPr/>
        <a:lstStyle/>
        <a:p>
          <a:r>
            <a:rPr lang="en-US"/>
            <a:t>Rahman, A. (2021).Digital learning in post-COVID education: Challenges and </a:t>
          </a:r>
        </a:p>
      </dgm:t>
    </dgm:pt>
    <dgm:pt modelId="{4EFCE049-C1C9-40A4-BF25-F9551697BC31}" type="parTrans" cxnId="{56212CF8-2C00-42F4-96CC-BF181D64AB0A}">
      <dgm:prSet/>
      <dgm:spPr/>
      <dgm:t>
        <a:bodyPr/>
        <a:lstStyle/>
        <a:p>
          <a:endParaRPr lang="en-US"/>
        </a:p>
      </dgm:t>
    </dgm:pt>
    <dgm:pt modelId="{A8F1C4BB-113C-4305-ABA2-9AF57D11261D}" type="sibTrans" cxnId="{56212CF8-2C00-42F4-96CC-BF181D64AB0A}">
      <dgm:prSet/>
      <dgm:spPr/>
      <dgm:t>
        <a:bodyPr/>
        <a:lstStyle/>
        <a:p>
          <a:endParaRPr lang="en-US"/>
        </a:p>
      </dgm:t>
    </dgm:pt>
    <dgm:pt modelId="{2DB4D6FB-C520-417C-90D1-DD8ADF94633E}">
      <dgm:prSet/>
      <dgm:spPr/>
      <dgm:t>
        <a:bodyPr/>
        <a:lstStyle/>
        <a:p>
          <a:r>
            <a:rPr lang="en-US"/>
            <a:t>strategies. Journal of Educational Technology, 15(3), 45–62.</a:t>
          </a:r>
        </a:p>
      </dgm:t>
    </dgm:pt>
    <dgm:pt modelId="{F79AEB73-83A1-404C-8A44-7D799F9FFF58}" type="parTrans" cxnId="{2C682D21-8863-473B-B372-362E81B5809C}">
      <dgm:prSet/>
      <dgm:spPr/>
      <dgm:t>
        <a:bodyPr/>
        <a:lstStyle/>
        <a:p>
          <a:endParaRPr lang="en-US"/>
        </a:p>
      </dgm:t>
    </dgm:pt>
    <dgm:pt modelId="{0F5635DE-D528-4A65-93D5-8A85564B84B1}" type="sibTrans" cxnId="{2C682D21-8863-473B-B372-362E81B5809C}">
      <dgm:prSet/>
      <dgm:spPr/>
      <dgm:t>
        <a:bodyPr/>
        <a:lstStyle/>
        <a:p>
          <a:endParaRPr lang="en-US"/>
        </a:p>
      </dgm:t>
    </dgm:pt>
    <dgm:pt modelId="{96397B5F-598D-4B9C-BDCD-6D10BE3954D7}">
      <dgm:prSet/>
      <dgm:spPr/>
      <dgm:t>
        <a:bodyPr/>
        <a:lstStyle/>
        <a:p>
          <a:r>
            <a:rPr lang="en-US"/>
            <a:t>Smith, E.E. and Storrs, H. (2023) ‘Digital literacies, social media, and </a:t>
          </a:r>
        </a:p>
      </dgm:t>
    </dgm:pt>
    <dgm:pt modelId="{3894AFB9-7898-4927-96F1-384C12A1F09B}" type="parTrans" cxnId="{FC630AA3-A5D6-4969-A362-93E5F8682135}">
      <dgm:prSet/>
      <dgm:spPr/>
      <dgm:t>
        <a:bodyPr/>
        <a:lstStyle/>
        <a:p>
          <a:endParaRPr lang="en-US"/>
        </a:p>
      </dgm:t>
    </dgm:pt>
    <dgm:pt modelId="{C3AE449C-4A5D-46CA-BE84-99EA9F058397}" type="sibTrans" cxnId="{FC630AA3-A5D6-4969-A362-93E5F8682135}">
      <dgm:prSet/>
      <dgm:spPr/>
      <dgm:t>
        <a:bodyPr/>
        <a:lstStyle/>
        <a:p>
          <a:endParaRPr lang="en-US"/>
        </a:p>
      </dgm:t>
    </dgm:pt>
    <dgm:pt modelId="{91496979-27CA-4658-BE3B-684FB4ED30F8}">
      <dgm:prSet/>
      <dgm:spPr/>
      <dgm:t>
        <a:bodyPr/>
        <a:lstStyle/>
        <a:p>
          <a:r>
            <a:rPr lang="en-US"/>
            <a:t>undergraduate learning: What do students think they need to know?’, </a:t>
          </a:r>
        </a:p>
      </dgm:t>
    </dgm:pt>
    <dgm:pt modelId="{16C2ACA7-C5F6-47B3-9618-1A7A050D7D03}" type="parTrans" cxnId="{1561AE01-4A74-4813-BBBA-5FD5AA0800D0}">
      <dgm:prSet/>
      <dgm:spPr/>
      <dgm:t>
        <a:bodyPr/>
        <a:lstStyle/>
        <a:p>
          <a:endParaRPr lang="en-US"/>
        </a:p>
      </dgm:t>
    </dgm:pt>
    <dgm:pt modelId="{B4BBFD26-9458-47A8-8530-842D98190CDC}" type="sibTrans" cxnId="{1561AE01-4A74-4813-BBBA-5FD5AA0800D0}">
      <dgm:prSet/>
      <dgm:spPr/>
      <dgm:t>
        <a:bodyPr/>
        <a:lstStyle/>
        <a:p>
          <a:endParaRPr lang="en-US"/>
        </a:p>
      </dgm:t>
    </dgm:pt>
    <dgm:pt modelId="{948B1170-2B13-46A8-B956-C21539BDC25D}">
      <dgm:prSet/>
      <dgm:spPr/>
      <dgm:t>
        <a:bodyPr/>
        <a:lstStyle/>
        <a:p>
          <a:r>
            <a:rPr lang="en-US"/>
            <a:t>International Journal of Educational Technology in Higher Education, 20(1), 29. doi:10.1186/s41239-023-00398-2. </a:t>
          </a:r>
        </a:p>
      </dgm:t>
    </dgm:pt>
    <dgm:pt modelId="{1FC572B0-84CF-4F80-B2B4-3A0884EB7940}" type="parTrans" cxnId="{1CEF17B8-03AE-425E-8AE8-8AAE6ED57342}">
      <dgm:prSet/>
      <dgm:spPr/>
      <dgm:t>
        <a:bodyPr/>
        <a:lstStyle/>
        <a:p>
          <a:endParaRPr lang="en-US"/>
        </a:p>
      </dgm:t>
    </dgm:pt>
    <dgm:pt modelId="{C8A7A77A-60B5-4841-896D-F005F1AC2A6E}" type="sibTrans" cxnId="{1CEF17B8-03AE-425E-8AE8-8AAE6ED57342}">
      <dgm:prSet/>
      <dgm:spPr/>
      <dgm:t>
        <a:bodyPr/>
        <a:lstStyle/>
        <a:p>
          <a:endParaRPr lang="en-US"/>
        </a:p>
      </dgm:t>
    </dgm:pt>
    <dgm:pt modelId="{83088BE2-DB0B-4CA0-B7EB-D2A0604DCADA}">
      <dgm:prSet/>
      <dgm:spPr/>
      <dgm:t>
        <a:bodyPr/>
        <a:lstStyle/>
        <a:p>
          <a:r>
            <a:rPr lang="en-US"/>
            <a:t>Tiernan, P. (2021) ‘Exploring digital literacy: How do undergraduate students </a:t>
          </a:r>
        </a:p>
      </dgm:t>
    </dgm:pt>
    <dgm:pt modelId="{D3EBBE1B-4295-467F-8291-B66CB964ADFE}" type="parTrans" cxnId="{05C04E8C-AAF1-4BC7-888C-8A3AAF5C2333}">
      <dgm:prSet/>
      <dgm:spPr/>
      <dgm:t>
        <a:bodyPr/>
        <a:lstStyle/>
        <a:p>
          <a:endParaRPr lang="en-US"/>
        </a:p>
      </dgm:t>
    </dgm:pt>
    <dgm:pt modelId="{0FC8EFAD-6952-4680-8CFB-ECF244AB9545}" type="sibTrans" cxnId="{05C04E8C-AAF1-4BC7-888C-8A3AAF5C2333}">
      <dgm:prSet/>
      <dgm:spPr/>
      <dgm:t>
        <a:bodyPr/>
        <a:lstStyle/>
        <a:p>
          <a:endParaRPr lang="en-US"/>
        </a:p>
      </dgm:t>
    </dgm:pt>
    <dgm:pt modelId="{15ABD906-ADA4-42CD-9D23-5BC4C349BA13}">
      <dgm:prSet/>
      <dgm:spPr/>
      <dgm:t>
        <a:bodyPr/>
        <a:lstStyle/>
        <a:p>
          <a:r>
            <a:rPr lang="en-US"/>
            <a:t>evaluate digital video for inclusion in assignment work?’, Digital Education </a:t>
          </a:r>
        </a:p>
      </dgm:t>
    </dgm:pt>
    <dgm:pt modelId="{CDD21FAD-4A21-462F-A944-5B98915CAE92}" type="parTrans" cxnId="{5857CE69-093A-4317-AB75-7A633BC7F254}">
      <dgm:prSet/>
      <dgm:spPr/>
      <dgm:t>
        <a:bodyPr/>
        <a:lstStyle/>
        <a:p>
          <a:endParaRPr lang="en-US"/>
        </a:p>
      </dgm:t>
    </dgm:pt>
    <dgm:pt modelId="{B014EC3F-C0D3-4933-906A-D8C2F549E911}" type="sibTrans" cxnId="{5857CE69-093A-4317-AB75-7A633BC7F254}">
      <dgm:prSet/>
      <dgm:spPr/>
      <dgm:t>
        <a:bodyPr/>
        <a:lstStyle/>
        <a:p>
          <a:endParaRPr lang="en-US"/>
        </a:p>
      </dgm:t>
    </dgm:pt>
    <dgm:pt modelId="{E20A5F01-F87D-45E3-B272-C5F3D786E8ED}">
      <dgm:prSet/>
      <dgm:spPr/>
      <dgm:t>
        <a:bodyPr/>
        <a:lstStyle/>
        <a:p>
          <a:r>
            <a:rPr lang="en-US"/>
            <a:t>Review, 40, pp. 110–121. doi:10.1344/der.2021.40.110-121. </a:t>
          </a:r>
        </a:p>
      </dgm:t>
    </dgm:pt>
    <dgm:pt modelId="{83D95FB0-1738-4307-BC95-F57FFA6B1951}" type="parTrans" cxnId="{92EA787C-D084-42BB-BF9C-44B43888D548}">
      <dgm:prSet/>
      <dgm:spPr/>
      <dgm:t>
        <a:bodyPr/>
        <a:lstStyle/>
        <a:p>
          <a:endParaRPr lang="en-US"/>
        </a:p>
      </dgm:t>
    </dgm:pt>
    <dgm:pt modelId="{D9477B3D-1EE1-4C28-B50C-E4383A9E0C58}" type="sibTrans" cxnId="{92EA787C-D084-42BB-BF9C-44B43888D548}">
      <dgm:prSet/>
      <dgm:spPr/>
      <dgm:t>
        <a:bodyPr/>
        <a:lstStyle/>
        <a:p>
          <a:endParaRPr lang="en-US"/>
        </a:p>
      </dgm:t>
    </dgm:pt>
    <dgm:pt modelId="{F7B28FEB-08A8-40E0-92F3-DA2AC5A54682}" type="pres">
      <dgm:prSet presAssocID="{E0A59B62-2DF8-48A1-AB4D-3D3F9A05C9F8}" presName="cycle" presStyleCnt="0">
        <dgm:presLayoutVars>
          <dgm:dir/>
          <dgm:resizeHandles val="exact"/>
        </dgm:presLayoutVars>
      </dgm:prSet>
      <dgm:spPr/>
    </dgm:pt>
    <dgm:pt modelId="{D4B0CAA7-F0DF-4353-8EDC-EA38AC18CA4A}" type="pres">
      <dgm:prSet presAssocID="{2707D81F-4CBF-44AD-B1C8-9E8A1442D52D}" presName="dummy" presStyleCnt="0"/>
      <dgm:spPr/>
    </dgm:pt>
    <dgm:pt modelId="{8D502DB8-B9AD-4CD0-85A0-710005DA5FC6}" type="pres">
      <dgm:prSet presAssocID="{2707D81F-4CBF-44AD-B1C8-9E8A1442D52D}" presName="node" presStyleLbl="revTx" presStyleIdx="0" presStyleCnt="8">
        <dgm:presLayoutVars>
          <dgm:bulletEnabled val="1"/>
        </dgm:presLayoutVars>
      </dgm:prSet>
      <dgm:spPr/>
    </dgm:pt>
    <dgm:pt modelId="{302B9C74-687D-420D-8822-C335F75DEF3D}" type="pres">
      <dgm:prSet presAssocID="{A8F1C4BB-113C-4305-ABA2-9AF57D11261D}" presName="sibTrans" presStyleLbl="node1" presStyleIdx="0" presStyleCnt="8"/>
      <dgm:spPr/>
    </dgm:pt>
    <dgm:pt modelId="{54387FAE-6E60-4E88-ADCD-B2CB87C0ECC3}" type="pres">
      <dgm:prSet presAssocID="{2DB4D6FB-C520-417C-90D1-DD8ADF94633E}" presName="dummy" presStyleCnt="0"/>
      <dgm:spPr/>
    </dgm:pt>
    <dgm:pt modelId="{3FCEEC0C-D130-4666-9183-679B13D6BF6B}" type="pres">
      <dgm:prSet presAssocID="{2DB4D6FB-C520-417C-90D1-DD8ADF94633E}" presName="node" presStyleLbl="revTx" presStyleIdx="1" presStyleCnt="8">
        <dgm:presLayoutVars>
          <dgm:bulletEnabled val="1"/>
        </dgm:presLayoutVars>
      </dgm:prSet>
      <dgm:spPr/>
    </dgm:pt>
    <dgm:pt modelId="{184FF773-E4B6-4585-93F0-DA8C31F31A1A}" type="pres">
      <dgm:prSet presAssocID="{0F5635DE-D528-4A65-93D5-8A85564B84B1}" presName="sibTrans" presStyleLbl="node1" presStyleIdx="1" presStyleCnt="8"/>
      <dgm:spPr/>
    </dgm:pt>
    <dgm:pt modelId="{50FB1D53-7855-45F2-999B-BEB5061002DF}" type="pres">
      <dgm:prSet presAssocID="{96397B5F-598D-4B9C-BDCD-6D10BE3954D7}" presName="dummy" presStyleCnt="0"/>
      <dgm:spPr/>
    </dgm:pt>
    <dgm:pt modelId="{EEEAEA75-8374-4C63-A55C-0E06BFAD5B8C}" type="pres">
      <dgm:prSet presAssocID="{96397B5F-598D-4B9C-BDCD-6D10BE3954D7}" presName="node" presStyleLbl="revTx" presStyleIdx="2" presStyleCnt="8">
        <dgm:presLayoutVars>
          <dgm:bulletEnabled val="1"/>
        </dgm:presLayoutVars>
      </dgm:prSet>
      <dgm:spPr/>
    </dgm:pt>
    <dgm:pt modelId="{122CEECB-2F4E-4EE3-BAFB-169E92C5B4CC}" type="pres">
      <dgm:prSet presAssocID="{C3AE449C-4A5D-46CA-BE84-99EA9F058397}" presName="sibTrans" presStyleLbl="node1" presStyleIdx="2" presStyleCnt="8"/>
      <dgm:spPr/>
    </dgm:pt>
    <dgm:pt modelId="{E1A3F4D9-88F1-4825-A168-A1F69893C293}" type="pres">
      <dgm:prSet presAssocID="{91496979-27CA-4658-BE3B-684FB4ED30F8}" presName="dummy" presStyleCnt="0"/>
      <dgm:spPr/>
    </dgm:pt>
    <dgm:pt modelId="{7656E145-F70B-49E9-BE0F-B32DC58972A0}" type="pres">
      <dgm:prSet presAssocID="{91496979-27CA-4658-BE3B-684FB4ED30F8}" presName="node" presStyleLbl="revTx" presStyleIdx="3" presStyleCnt="8">
        <dgm:presLayoutVars>
          <dgm:bulletEnabled val="1"/>
        </dgm:presLayoutVars>
      </dgm:prSet>
      <dgm:spPr/>
    </dgm:pt>
    <dgm:pt modelId="{5A1277E1-4A49-438C-BB0F-9F9270775F51}" type="pres">
      <dgm:prSet presAssocID="{B4BBFD26-9458-47A8-8530-842D98190CDC}" presName="sibTrans" presStyleLbl="node1" presStyleIdx="3" presStyleCnt="8"/>
      <dgm:spPr/>
    </dgm:pt>
    <dgm:pt modelId="{3E3C4E80-6F06-4362-9F00-20D4C797F6AE}" type="pres">
      <dgm:prSet presAssocID="{948B1170-2B13-46A8-B956-C21539BDC25D}" presName="dummy" presStyleCnt="0"/>
      <dgm:spPr/>
    </dgm:pt>
    <dgm:pt modelId="{87215EB9-16DC-4F16-B9D8-D6AEE12850D8}" type="pres">
      <dgm:prSet presAssocID="{948B1170-2B13-46A8-B956-C21539BDC25D}" presName="node" presStyleLbl="revTx" presStyleIdx="4" presStyleCnt="8">
        <dgm:presLayoutVars>
          <dgm:bulletEnabled val="1"/>
        </dgm:presLayoutVars>
      </dgm:prSet>
      <dgm:spPr/>
    </dgm:pt>
    <dgm:pt modelId="{35406829-8884-44A2-8469-90EECCC21025}" type="pres">
      <dgm:prSet presAssocID="{C8A7A77A-60B5-4841-896D-F005F1AC2A6E}" presName="sibTrans" presStyleLbl="node1" presStyleIdx="4" presStyleCnt="8"/>
      <dgm:spPr/>
    </dgm:pt>
    <dgm:pt modelId="{20A3FDE1-F5F1-4248-BE86-74A38A677A31}" type="pres">
      <dgm:prSet presAssocID="{83088BE2-DB0B-4CA0-B7EB-D2A0604DCADA}" presName="dummy" presStyleCnt="0"/>
      <dgm:spPr/>
    </dgm:pt>
    <dgm:pt modelId="{57B24149-9F92-4D99-8762-52F666DCEB0E}" type="pres">
      <dgm:prSet presAssocID="{83088BE2-DB0B-4CA0-B7EB-D2A0604DCADA}" presName="node" presStyleLbl="revTx" presStyleIdx="5" presStyleCnt="8">
        <dgm:presLayoutVars>
          <dgm:bulletEnabled val="1"/>
        </dgm:presLayoutVars>
      </dgm:prSet>
      <dgm:spPr/>
    </dgm:pt>
    <dgm:pt modelId="{8EB0C9CB-5C05-467A-9C75-BF1C67243854}" type="pres">
      <dgm:prSet presAssocID="{0FC8EFAD-6952-4680-8CFB-ECF244AB9545}" presName="sibTrans" presStyleLbl="node1" presStyleIdx="5" presStyleCnt="8"/>
      <dgm:spPr/>
    </dgm:pt>
    <dgm:pt modelId="{D926BC00-8DED-4281-99A5-FF0FB242B91F}" type="pres">
      <dgm:prSet presAssocID="{15ABD906-ADA4-42CD-9D23-5BC4C349BA13}" presName="dummy" presStyleCnt="0"/>
      <dgm:spPr/>
    </dgm:pt>
    <dgm:pt modelId="{2E9A6095-9242-404E-ABE0-D8ECD48EA887}" type="pres">
      <dgm:prSet presAssocID="{15ABD906-ADA4-42CD-9D23-5BC4C349BA13}" presName="node" presStyleLbl="revTx" presStyleIdx="6" presStyleCnt="8">
        <dgm:presLayoutVars>
          <dgm:bulletEnabled val="1"/>
        </dgm:presLayoutVars>
      </dgm:prSet>
      <dgm:spPr/>
    </dgm:pt>
    <dgm:pt modelId="{7B607B4F-8C40-4986-B376-0A068014BF28}" type="pres">
      <dgm:prSet presAssocID="{B014EC3F-C0D3-4933-906A-D8C2F549E911}" presName="sibTrans" presStyleLbl="node1" presStyleIdx="6" presStyleCnt="8"/>
      <dgm:spPr/>
    </dgm:pt>
    <dgm:pt modelId="{98314010-5F80-467D-991E-153984E7EE63}" type="pres">
      <dgm:prSet presAssocID="{E20A5F01-F87D-45E3-B272-C5F3D786E8ED}" presName="dummy" presStyleCnt="0"/>
      <dgm:spPr/>
    </dgm:pt>
    <dgm:pt modelId="{045F3AAC-4B6E-4380-921B-CAD128E8F746}" type="pres">
      <dgm:prSet presAssocID="{E20A5F01-F87D-45E3-B272-C5F3D786E8ED}" presName="node" presStyleLbl="revTx" presStyleIdx="7" presStyleCnt="8">
        <dgm:presLayoutVars>
          <dgm:bulletEnabled val="1"/>
        </dgm:presLayoutVars>
      </dgm:prSet>
      <dgm:spPr/>
    </dgm:pt>
    <dgm:pt modelId="{2137621C-2561-42F0-B77B-27F6576D64E6}" type="pres">
      <dgm:prSet presAssocID="{D9477B3D-1EE1-4C28-B50C-E4383A9E0C58}" presName="sibTrans" presStyleLbl="node1" presStyleIdx="7" presStyleCnt="8"/>
      <dgm:spPr/>
    </dgm:pt>
  </dgm:ptLst>
  <dgm:cxnLst>
    <dgm:cxn modelId="{1561AE01-4A74-4813-BBBA-5FD5AA0800D0}" srcId="{E0A59B62-2DF8-48A1-AB4D-3D3F9A05C9F8}" destId="{91496979-27CA-4658-BE3B-684FB4ED30F8}" srcOrd="3" destOrd="0" parTransId="{16C2ACA7-C5F6-47B3-9618-1A7A050D7D03}" sibTransId="{B4BBFD26-9458-47A8-8530-842D98190CDC}"/>
    <dgm:cxn modelId="{32BD8B1B-5484-4FB3-8408-42EEF87161EA}" type="presOf" srcId="{96397B5F-598D-4B9C-BDCD-6D10BE3954D7}" destId="{EEEAEA75-8374-4C63-A55C-0E06BFAD5B8C}" srcOrd="0" destOrd="0" presId="urn:microsoft.com/office/officeart/2005/8/layout/cycle1"/>
    <dgm:cxn modelId="{2C682D21-8863-473B-B372-362E81B5809C}" srcId="{E0A59B62-2DF8-48A1-AB4D-3D3F9A05C9F8}" destId="{2DB4D6FB-C520-417C-90D1-DD8ADF94633E}" srcOrd="1" destOrd="0" parTransId="{F79AEB73-83A1-404C-8A44-7D799F9FFF58}" sibTransId="{0F5635DE-D528-4A65-93D5-8A85564B84B1}"/>
    <dgm:cxn modelId="{9E5D972D-194A-4991-836B-1884155FF8C7}" type="presOf" srcId="{E0A59B62-2DF8-48A1-AB4D-3D3F9A05C9F8}" destId="{F7B28FEB-08A8-40E0-92F3-DA2AC5A54682}" srcOrd="0" destOrd="0" presId="urn:microsoft.com/office/officeart/2005/8/layout/cycle1"/>
    <dgm:cxn modelId="{0BCD303C-B2F0-4923-8C1F-1A201E1B60F5}" type="presOf" srcId="{B014EC3F-C0D3-4933-906A-D8C2F549E911}" destId="{7B607B4F-8C40-4986-B376-0A068014BF28}" srcOrd="0" destOrd="0" presId="urn:microsoft.com/office/officeart/2005/8/layout/cycle1"/>
    <dgm:cxn modelId="{C98B1D5C-CF8E-41D2-96FC-8CFF28CD864F}" type="presOf" srcId="{B4BBFD26-9458-47A8-8530-842D98190CDC}" destId="{5A1277E1-4A49-438C-BB0F-9F9270775F51}" srcOrd="0" destOrd="0" presId="urn:microsoft.com/office/officeart/2005/8/layout/cycle1"/>
    <dgm:cxn modelId="{8FE21D5E-D00A-44BF-B390-6D788D3AAA4D}" type="presOf" srcId="{A8F1C4BB-113C-4305-ABA2-9AF57D11261D}" destId="{302B9C74-687D-420D-8822-C335F75DEF3D}" srcOrd="0" destOrd="0" presId="urn:microsoft.com/office/officeart/2005/8/layout/cycle1"/>
    <dgm:cxn modelId="{8519D75F-3CD5-45D8-8081-0A3A151F6F67}" type="presOf" srcId="{2DB4D6FB-C520-417C-90D1-DD8ADF94633E}" destId="{3FCEEC0C-D130-4666-9183-679B13D6BF6B}" srcOrd="0" destOrd="0" presId="urn:microsoft.com/office/officeart/2005/8/layout/cycle1"/>
    <dgm:cxn modelId="{5857CE69-093A-4317-AB75-7A633BC7F254}" srcId="{E0A59B62-2DF8-48A1-AB4D-3D3F9A05C9F8}" destId="{15ABD906-ADA4-42CD-9D23-5BC4C349BA13}" srcOrd="6" destOrd="0" parTransId="{CDD21FAD-4A21-462F-A944-5B98915CAE92}" sibTransId="{B014EC3F-C0D3-4933-906A-D8C2F549E911}"/>
    <dgm:cxn modelId="{54A3E56A-693C-4891-87D2-2A02D421F9C7}" type="presOf" srcId="{15ABD906-ADA4-42CD-9D23-5BC4C349BA13}" destId="{2E9A6095-9242-404E-ABE0-D8ECD48EA887}" srcOrd="0" destOrd="0" presId="urn:microsoft.com/office/officeart/2005/8/layout/cycle1"/>
    <dgm:cxn modelId="{57F57F74-D647-49A9-8CEF-68B359046EE7}" type="presOf" srcId="{D9477B3D-1EE1-4C28-B50C-E4383A9E0C58}" destId="{2137621C-2561-42F0-B77B-27F6576D64E6}" srcOrd="0" destOrd="0" presId="urn:microsoft.com/office/officeart/2005/8/layout/cycle1"/>
    <dgm:cxn modelId="{332CB155-3B20-47D8-963C-1932D794FEC9}" type="presOf" srcId="{0FC8EFAD-6952-4680-8CFB-ECF244AB9545}" destId="{8EB0C9CB-5C05-467A-9C75-BF1C67243854}" srcOrd="0" destOrd="0" presId="urn:microsoft.com/office/officeart/2005/8/layout/cycle1"/>
    <dgm:cxn modelId="{92EA787C-D084-42BB-BF9C-44B43888D548}" srcId="{E0A59B62-2DF8-48A1-AB4D-3D3F9A05C9F8}" destId="{E20A5F01-F87D-45E3-B272-C5F3D786E8ED}" srcOrd="7" destOrd="0" parTransId="{83D95FB0-1738-4307-BC95-F57FFA6B1951}" sibTransId="{D9477B3D-1EE1-4C28-B50C-E4383A9E0C58}"/>
    <dgm:cxn modelId="{05C04E8C-AAF1-4BC7-888C-8A3AAF5C2333}" srcId="{E0A59B62-2DF8-48A1-AB4D-3D3F9A05C9F8}" destId="{83088BE2-DB0B-4CA0-B7EB-D2A0604DCADA}" srcOrd="5" destOrd="0" parTransId="{D3EBBE1B-4295-467F-8291-B66CB964ADFE}" sibTransId="{0FC8EFAD-6952-4680-8CFB-ECF244AB9545}"/>
    <dgm:cxn modelId="{FC630AA3-A5D6-4969-A362-93E5F8682135}" srcId="{E0A59B62-2DF8-48A1-AB4D-3D3F9A05C9F8}" destId="{96397B5F-598D-4B9C-BDCD-6D10BE3954D7}" srcOrd="2" destOrd="0" parTransId="{3894AFB9-7898-4927-96F1-384C12A1F09B}" sibTransId="{C3AE449C-4A5D-46CA-BE84-99EA9F058397}"/>
    <dgm:cxn modelId="{8A592EAA-998F-4353-8E91-9D976A180646}" type="presOf" srcId="{2707D81F-4CBF-44AD-B1C8-9E8A1442D52D}" destId="{8D502DB8-B9AD-4CD0-85A0-710005DA5FC6}" srcOrd="0" destOrd="0" presId="urn:microsoft.com/office/officeart/2005/8/layout/cycle1"/>
    <dgm:cxn modelId="{C638C0AB-C772-4066-98DC-4B07B44D4450}" type="presOf" srcId="{91496979-27CA-4658-BE3B-684FB4ED30F8}" destId="{7656E145-F70B-49E9-BE0F-B32DC58972A0}" srcOrd="0" destOrd="0" presId="urn:microsoft.com/office/officeart/2005/8/layout/cycle1"/>
    <dgm:cxn modelId="{B4E8C6B1-2417-490A-B900-36E2318042A7}" type="presOf" srcId="{83088BE2-DB0B-4CA0-B7EB-D2A0604DCADA}" destId="{57B24149-9F92-4D99-8762-52F666DCEB0E}" srcOrd="0" destOrd="0" presId="urn:microsoft.com/office/officeart/2005/8/layout/cycle1"/>
    <dgm:cxn modelId="{1CEF17B8-03AE-425E-8AE8-8AAE6ED57342}" srcId="{E0A59B62-2DF8-48A1-AB4D-3D3F9A05C9F8}" destId="{948B1170-2B13-46A8-B956-C21539BDC25D}" srcOrd="4" destOrd="0" parTransId="{1FC572B0-84CF-4F80-B2B4-3A0884EB7940}" sibTransId="{C8A7A77A-60B5-4841-896D-F005F1AC2A6E}"/>
    <dgm:cxn modelId="{B1A850BF-5B37-49A4-856E-8BCF6BBD7681}" type="presOf" srcId="{C8A7A77A-60B5-4841-896D-F005F1AC2A6E}" destId="{35406829-8884-44A2-8469-90EECCC21025}" srcOrd="0" destOrd="0" presId="urn:microsoft.com/office/officeart/2005/8/layout/cycle1"/>
    <dgm:cxn modelId="{AC5FAFC9-9745-4C5E-981E-BC275979FFC0}" type="presOf" srcId="{C3AE449C-4A5D-46CA-BE84-99EA9F058397}" destId="{122CEECB-2F4E-4EE3-BAFB-169E92C5B4CC}" srcOrd="0" destOrd="0" presId="urn:microsoft.com/office/officeart/2005/8/layout/cycle1"/>
    <dgm:cxn modelId="{D41389E5-180D-4F3C-9CB5-43F1F5D8AB95}" type="presOf" srcId="{948B1170-2B13-46A8-B956-C21539BDC25D}" destId="{87215EB9-16DC-4F16-B9D8-D6AEE12850D8}" srcOrd="0" destOrd="0" presId="urn:microsoft.com/office/officeart/2005/8/layout/cycle1"/>
    <dgm:cxn modelId="{73253CE6-1A7B-4FAA-B3AC-56DBD55F9169}" type="presOf" srcId="{0F5635DE-D528-4A65-93D5-8A85564B84B1}" destId="{184FF773-E4B6-4585-93F0-DA8C31F31A1A}" srcOrd="0" destOrd="0" presId="urn:microsoft.com/office/officeart/2005/8/layout/cycle1"/>
    <dgm:cxn modelId="{765356EE-CBF9-4163-A19C-E6945B0E10D3}" type="presOf" srcId="{E20A5F01-F87D-45E3-B272-C5F3D786E8ED}" destId="{045F3AAC-4B6E-4380-921B-CAD128E8F746}" srcOrd="0" destOrd="0" presId="urn:microsoft.com/office/officeart/2005/8/layout/cycle1"/>
    <dgm:cxn modelId="{56212CF8-2C00-42F4-96CC-BF181D64AB0A}" srcId="{E0A59B62-2DF8-48A1-AB4D-3D3F9A05C9F8}" destId="{2707D81F-4CBF-44AD-B1C8-9E8A1442D52D}" srcOrd="0" destOrd="0" parTransId="{4EFCE049-C1C9-40A4-BF25-F9551697BC31}" sibTransId="{A8F1C4BB-113C-4305-ABA2-9AF57D11261D}"/>
    <dgm:cxn modelId="{9453FA77-592D-474E-97AF-6F77123ED37B}" type="presParOf" srcId="{F7B28FEB-08A8-40E0-92F3-DA2AC5A54682}" destId="{D4B0CAA7-F0DF-4353-8EDC-EA38AC18CA4A}" srcOrd="0" destOrd="0" presId="urn:microsoft.com/office/officeart/2005/8/layout/cycle1"/>
    <dgm:cxn modelId="{BE662E5B-CAA7-4A18-9780-ABD09B3090FB}" type="presParOf" srcId="{F7B28FEB-08A8-40E0-92F3-DA2AC5A54682}" destId="{8D502DB8-B9AD-4CD0-85A0-710005DA5FC6}" srcOrd="1" destOrd="0" presId="urn:microsoft.com/office/officeart/2005/8/layout/cycle1"/>
    <dgm:cxn modelId="{CAF7E4AE-CA0F-4B84-B60E-45140671484B}" type="presParOf" srcId="{F7B28FEB-08A8-40E0-92F3-DA2AC5A54682}" destId="{302B9C74-687D-420D-8822-C335F75DEF3D}" srcOrd="2" destOrd="0" presId="urn:microsoft.com/office/officeart/2005/8/layout/cycle1"/>
    <dgm:cxn modelId="{4DB1A4CC-2034-4F7C-AA7B-05337B545BCD}" type="presParOf" srcId="{F7B28FEB-08A8-40E0-92F3-DA2AC5A54682}" destId="{54387FAE-6E60-4E88-ADCD-B2CB87C0ECC3}" srcOrd="3" destOrd="0" presId="urn:microsoft.com/office/officeart/2005/8/layout/cycle1"/>
    <dgm:cxn modelId="{0547FC58-D1B2-4432-BEB2-F57D39BD3812}" type="presParOf" srcId="{F7B28FEB-08A8-40E0-92F3-DA2AC5A54682}" destId="{3FCEEC0C-D130-4666-9183-679B13D6BF6B}" srcOrd="4" destOrd="0" presId="urn:microsoft.com/office/officeart/2005/8/layout/cycle1"/>
    <dgm:cxn modelId="{0F813B6B-8937-450F-805F-68544727FF22}" type="presParOf" srcId="{F7B28FEB-08A8-40E0-92F3-DA2AC5A54682}" destId="{184FF773-E4B6-4585-93F0-DA8C31F31A1A}" srcOrd="5" destOrd="0" presId="urn:microsoft.com/office/officeart/2005/8/layout/cycle1"/>
    <dgm:cxn modelId="{922AAA66-9C51-4F8F-8B6C-1FD7C2263D49}" type="presParOf" srcId="{F7B28FEB-08A8-40E0-92F3-DA2AC5A54682}" destId="{50FB1D53-7855-45F2-999B-BEB5061002DF}" srcOrd="6" destOrd="0" presId="urn:microsoft.com/office/officeart/2005/8/layout/cycle1"/>
    <dgm:cxn modelId="{66FDB7F6-C44B-48E9-8067-8AC0EFB73DC5}" type="presParOf" srcId="{F7B28FEB-08A8-40E0-92F3-DA2AC5A54682}" destId="{EEEAEA75-8374-4C63-A55C-0E06BFAD5B8C}" srcOrd="7" destOrd="0" presId="urn:microsoft.com/office/officeart/2005/8/layout/cycle1"/>
    <dgm:cxn modelId="{DBAD6500-5A63-4406-B369-F74F6E2BD25F}" type="presParOf" srcId="{F7B28FEB-08A8-40E0-92F3-DA2AC5A54682}" destId="{122CEECB-2F4E-4EE3-BAFB-169E92C5B4CC}" srcOrd="8" destOrd="0" presId="urn:microsoft.com/office/officeart/2005/8/layout/cycle1"/>
    <dgm:cxn modelId="{DD23EBD9-CEA3-4E48-8016-BFD331AF0326}" type="presParOf" srcId="{F7B28FEB-08A8-40E0-92F3-DA2AC5A54682}" destId="{E1A3F4D9-88F1-4825-A168-A1F69893C293}" srcOrd="9" destOrd="0" presId="urn:microsoft.com/office/officeart/2005/8/layout/cycle1"/>
    <dgm:cxn modelId="{F98C8457-015F-4877-8BDD-770402C55CB8}" type="presParOf" srcId="{F7B28FEB-08A8-40E0-92F3-DA2AC5A54682}" destId="{7656E145-F70B-49E9-BE0F-B32DC58972A0}" srcOrd="10" destOrd="0" presId="urn:microsoft.com/office/officeart/2005/8/layout/cycle1"/>
    <dgm:cxn modelId="{ADD24FCB-D830-49D3-87BD-E5C30E6ACAD9}" type="presParOf" srcId="{F7B28FEB-08A8-40E0-92F3-DA2AC5A54682}" destId="{5A1277E1-4A49-438C-BB0F-9F9270775F51}" srcOrd="11" destOrd="0" presId="urn:microsoft.com/office/officeart/2005/8/layout/cycle1"/>
    <dgm:cxn modelId="{93B0FD0B-7D99-4C7D-8D11-3E83E00F384C}" type="presParOf" srcId="{F7B28FEB-08A8-40E0-92F3-DA2AC5A54682}" destId="{3E3C4E80-6F06-4362-9F00-20D4C797F6AE}" srcOrd="12" destOrd="0" presId="urn:microsoft.com/office/officeart/2005/8/layout/cycle1"/>
    <dgm:cxn modelId="{0BD516B0-179C-4B5E-8440-8568B3702EDC}" type="presParOf" srcId="{F7B28FEB-08A8-40E0-92F3-DA2AC5A54682}" destId="{87215EB9-16DC-4F16-B9D8-D6AEE12850D8}" srcOrd="13" destOrd="0" presId="urn:microsoft.com/office/officeart/2005/8/layout/cycle1"/>
    <dgm:cxn modelId="{3C382566-65A7-4F87-A275-BB73023096B5}" type="presParOf" srcId="{F7B28FEB-08A8-40E0-92F3-DA2AC5A54682}" destId="{35406829-8884-44A2-8469-90EECCC21025}" srcOrd="14" destOrd="0" presId="urn:microsoft.com/office/officeart/2005/8/layout/cycle1"/>
    <dgm:cxn modelId="{D3B8BD90-A78C-47BA-9910-AA951A793617}" type="presParOf" srcId="{F7B28FEB-08A8-40E0-92F3-DA2AC5A54682}" destId="{20A3FDE1-F5F1-4248-BE86-74A38A677A31}" srcOrd="15" destOrd="0" presId="urn:microsoft.com/office/officeart/2005/8/layout/cycle1"/>
    <dgm:cxn modelId="{80D77B3B-4B6A-49B1-A076-F581E0657B73}" type="presParOf" srcId="{F7B28FEB-08A8-40E0-92F3-DA2AC5A54682}" destId="{57B24149-9F92-4D99-8762-52F666DCEB0E}" srcOrd="16" destOrd="0" presId="urn:microsoft.com/office/officeart/2005/8/layout/cycle1"/>
    <dgm:cxn modelId="{8BB0A9CC-8BFB-4E91-98F7-23CBC120B5B0}" type="presParOf" srcId="{F7B28FEB-08A8-40E0-92F3-DA2AC5A54682}" destId="{8EB0C9CB-5C05-467A-9C75-BF1C67243854}" srcOrd="17" destOrd="0" presId="urn:microsoft.com/office/officeart/2005/8/layout/cycle1"/>
    <dgm:cxn modelId="{D932342E-47C2-4060-8A57-A47515EEF939}" type="presParOf" srcId="{F7B28FEB-08A8-40E0-92F3-DA2AC5A54682}" destId="{D926BC00-8DED-4281-99A5-FF0FB242B91F}" srcOrd="18" destOrd="0" presId="urn:microsoft.com/office/officeart/2005/8/layout/cycle1"/>
    <dgm:cxn modelId="{3CA188E2-7C36-4F3C-96C2-715B876E92E5}" type="presParOf" srcId="{F7B28FEB-08A8-40E0-92F3-DA2AC5A54682}" destId="{2E9A6095-9242-404E-ABE0-D8ECD48EA887}" srcOrd="19" destOrd="0" presId="urn:microsoft.com/office/officeart/2005/8/layout/cycle1"/>
    <dgm:cxn modelId="{0C451155-066E-443D-A172-341779E91138}" type="presParOf" srcId="{F7B28FEB-08A8-40E0-92F3-DA2AC5A54682}" destId="{7B607B4F-8C40-4986-B376-0A068014BF28}" srcOrd="20" destOrd="0" presId="urn:microsoft.com/office/officeart/2005/8/layout/cycle1"/>
    <dgm:cxn modelId="{560B1607-635C-4E13-BB5F-3AB4236568B6}" type="presParOf" srcId="{F7B28FEB-08A8-40E0-92F3-DA2AC5A54682}" destId="{98314010-5F80-467D-991E-153984E7EE63}" srcOrd="21" destOrd="0" presId="urn:microsoft.com/office/officeart/2005/8/layout/cycle1"/>
    <dgm:cxn modelId="{D7998070-9B66-4158-A5E0-37611AC70BF8}" type="presParOf" srcId="{F7B28FEB-08A8-40E0-92F3-DA2AC5A54682}" destId="{045F3AAC-4B6E-4380-921B-CAD128E8F746}" srcOrd="22" destOrd="0" presId="urn:microsoft.com/office/officeart/2005/8/layout/cycle1"/>
    <dgm:cxn modelId="{45DE24E6-815F-43F7-A1CE-784C37BD6530}" type="presParOf" srcId="{F7B28FEB-08A8-40E0-92F3-DA2AC5A54682}" destId="{2137621C-2561-42F0-B77B-27F6576D64E6}" srcOrd="23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888CBF-8728-4CB4-8C7F-435DFFB7FB74}">
      <dsp:nvSpPr>
        <dsp:cNvPr id="0" name=""/>
        <dsp:cNvSpPr/>
      </dsp:nvSpPr>
      <dsp:spPr>
        <a:xfrm>
          <a:off x="8049738" y="966461"/>
          <a:ext cx="2419922" cy="24200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2AF4A-6CAE-4BA7-9245-15886AACD118}">
      <dsp:nvSpPr>
        <dsp:cNvPr id="0" name=""/>
        <dsp:cNvSpPr/>
      </dsp:nvSpPr>
      <dsp:spPr>
        <a:xfrm>
          <a:off x="8130679" y="1047143"/>
          <a:ext cx="2259078" cy="2258681"/>
        </a:xfrm>
        <a:prstGeom prst="ellipse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conclusion</a:t>
          </a:r>
          <a:r>
            <a:rPr lang="en-US" sz="1800" kern="1200">
              <a:latin typeface="Aptos Display" panose="020F0302020204030204"/>
            </a:rPr>
            <a:t> Digital tools understanding how to use technology</a:t>
          </a:r>
          <a:endParaRPr lang="en-US" sz="1800" kern="1200"/>
        </a:p>
      </dsp:txBody>
      <dsp:txXfrm>
        <a:off x="8453404" y="1369873"/>
        <a:ext cx="1613627" cy="1613222"/>
      </dsp:txXfrm>
    </dsp:sp>
    <dsp:sp modelId="{0DB3AD67-8EEC-49B8-A241-FC569E04928B}">
      <dsp:nvSpPr>
        <dsp:cNvPr id="0" name=""/>
        <dsp:cNvSpPr/>
      </dsp:nvSpPr>
      <dsp:spPr>
        <a:xfrm rot="2700000">
          <a:off x="5538478" y="966291"/>
          <a:ext cx="2419961" cy="2419961"/>
        </a:xfrm>
        <a:prstGeom prst="teardrop">
          <a:avLst>
            <a:gd name="adj" fmla="val 100000"/>
          </a:avLst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2FC60-1973-4FDC-A295-07C2DAE98C00}">
      <dsp:nvSpPr>
        <dsp:cNvPr id="0" name=""/>
        <dsp:cNvSpPr/>
      </dsp:nvSpPr>
      <dsp:spPr>
        <a:xfrm>
          <a:off x="5629816" y="1047143"/>
          <a:ext cx="2259078" cy="2258681"/>
        </a:xfrm>
        <a:prstGeom prst="ellipse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ptos Display" panose="020F0302020204030204"/>
            </a:rPr>
            <a:t>Importance</a:t>
          </a:r>
          <a:r>
            <a:rPr lang="en-US" sz="1800" kern="1200"/>
            <a:t> of the topic</a:t>
          </a:r>
          <a:r>
            <a:rPr lang="en-US" sz="1800" kern="1200">
              <a:latin typeface="Aptos Display" panose="020F0302020204030204"/>
            </a:rPr>
            <a:t> Digital Learning configua  academic life.</a:t>
          </a:r>
          <a:endParaRPr lang="en-US" sz="1800" kern="1200"/>
        </a:p>
      </dsp:txBody>
      <dsp:txXfrm>
        <a:off x="5952541" y="1369873"/>
        <a:ext cx="1613627" cy="1613222"/>
      </dsp:txXfrm>
    </dsp:sp>
    <dsp:sp modelId="{BAD3D57B-5B2A-4D89-AA10-8F96A2FE6BB3}">
      <dsp:nvSpPr>
        <dsp:cNvPr id="0" name=""/>
        <dsp:cNvSpPr/>
      </dsp:nvSpPr>
      <dsp:spPr>
        <a:xfrm rot="2700000">
          <a:off x="3047992" y="966291"/>
          <a:ext cx="2419961" cy="2419961"/>
        </a:xfrm>
        <a:prstGeom prst="teardrop">
          <a:avLst>
            <a:gd name="adj" fmla="val 100000"/>
          </a:avLst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72F58-04AA-49B8-B942-0704DD2E085B}">
      <dsp:nvSpPr>
        <dsp:cNvPr id="0" name=""/>
        <dsp:cNvSpPr/>
      </dsp:nvSpPr>
      <dsp:spPr>
        <a:xfrm>
          <a:off x="3128953" y="1047143"/>
          <a:ext cx="2259078" cy="2258681"/>
        </a:xfrm>
        <a:prstGeom prst="ellipse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How students challenges and opportunities in digital era.</a:t>
          </a:r>
        </a:p>
      </dsp:txBody>
      <dsp:txXfrm>
        <a:off x="3451678" y="1369873"/>
        <a:ext cx="1613627" cy="1613222"/>
      </dsp:txXfrm>
    </dsp:sp>
    <dsp:sp modelId="{E9F6813E-A4C7-48C3-95C5-0868903DEA43}">
      <dsp:nvSpPr>
        <dsp:cNvPr id="0" name=""/>
        <dsp:cNvSpPr/>
      </dsp:nvSpPr>
      <dsp:spPr>
        <a:xfrm rot="2700000">
          <a:off x="547129" y="966291"/>
          <a:ext cx="2419961" cy="2419961"/>
        </a:xfrm>
        <a:prstGeom prst="teardrop">
          <a:avLst>
            <a:gd name="adj" fmla="val 100000"/>
          </a:avLst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2FA12-F827-4968-B93A-0E1AD0B8C2C8}">
      <dsp:nvSpPr>
        <dsp:cNvPr id="0" name=""/>
        <dsp:cNvSpPr/>
      </dsp:nvSpPr>
      <dsp:spPr>
        <a:xfrm>
          <a:off x="628090" y="1047143"/>
          <a:ext cx="2259078" cy="2258681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Topic </a:t>
          </a:r>
        </a:p>
      </dsp:txBody>
      <dsp:txXfrm>
        <a:off x="950815" y="1369873"/>
        <a:ext cx="1613627" cy="16132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00A54-A27A-4F6E-A978-5CAF77AFDB78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9A6AB-E93E-42F7-AF10-E04591738867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Google Scholar</a:t>
          </a:r>
          <a:r>
            <a:rPr lang="en-US" sz="1400" kern="1200" dirty="0">
              <a:latin typeface="Aptos Display" panose="020F0302020204030204"/>
            </a:rPr>
            <a:t> university database and filters (2020-2025 peer-reviewed only) keywords included digital literacy, self-regulated learning AI in education, and online learning </a:t>
          </a:r>
          <a:endParaRPr lang="en-US" sz="1400" kern="1200" dirty="0"/>
        </a:p>
      </dsp:txBody>
      <dsp:txXfrm>
        <a:off x="559800" y="3022743"/>
        <a:ext cx="4320000" cy="720000"/>
      </dsp:txXfrm>
    </dsp:sp>
    <dsp:sp modelId="{DBF0247A-01AE-4D83-BCB8-E5CF6E978928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98705B-5727-4A52-9687-5B04C7DE60EF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ptos Display" panose="020F0302020204030204"/>
            </a:rPr>
            <a:t>Easy aspects: access to relevant studies on digital learning, AI after Covid-19.(Rahaman,2021)</a:t>
          </a:r>
          <a:endParaRPr lang="en-US" sz="1400" kern="1200" dirty="0"/>
        </a:p>
      </dsp:txBody>
      <dsp:txXfrm>
        <a:off x="5635800" y="3022743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4B15C-9774-4B4B-BA4D-4C64539AD0B2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2864480" y="577453"/>
        <a:ext cx="22113" cy="4422"/>
      </dsp:txXfrm>
    </dsp:sp>
    <dsp:sp modelId="{55F4893E-C13A-4444-A048-7C70C34691C7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Planning and Writing process</a:t>
          </a:r>
        </a:p>
      </dsp:txBody>
      <dsp:txXfrm>
        <a:off x="748607" y="2795"/>
        <a:ext cx="1922896" cy="1153737"/>
      </dsp:txXfrm>
    </dsp:sp>
    <dsp:sp modelId="{2F5D6F0F-EF89-4DA7-B19E-98B2537B7C33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5229643" y="577453"/>
        <a:ext cx="22113" cy="4422"/>
      </dsp:txXfrm>
    </dsp:sp>
    <dsp:sp modelId="{3C1B1F9D-62B9-4148-8795-51B592142534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Introduction</a:t>
          </a:r>
        </a:p>
      </dsp:txBody>
      <dsp:txXfrm>
        <a:off x="3113770" y="2795"/>
        <a:ext cx="1922896" cy="1153737"/>
      </dsp:txXfrm>
    </dsp:sp>
    <dsp:sp modelId="{3F5F1768-450F-4448-9738-6F6CD276151A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7594806" y="577453"/>
        <a:ext cx="22113" cy="4422"/>
      </dsp:txXfrm>
    </dsp:sp>
    <dsp:sp modelId="{A655712A-2FAC-416A-BD8F-50EDC5C3538D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Challenges </a:t>
          </a:r>
        </a:p>
      </dsp:txBody>
      <dsp:txXfrm>
        <a:off x="5478933" y="2795"/>
        <a:ext cx="1922896" cy="1153737"/>
      </dsp:txXfrm>
    </dsp:sp>
    <dsp:sp modelId="{0C0F62A5-2539-417C-B23A-4E0961E34D6E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5080068" y="1358355"/>
        <a:ext cx="355462" cy="4422"/>
      </dsp:txXfrm>
    </dsp:sp>
    <dsp:sp modelId="{711B30FD-D4F1-4B98-8A61-2F100C7BC4AF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Opportunities</a:t>
          </a:r>
        </a:p>
      </dsp:txBody>
      <dsp:txXfrm>
        <a:off x="7844095" y="2795"/>
        <a:ext cx="1922896" cy="1153737"/>
      </dsp:txXfrm>
    </dsp:sp>
    <dsp:sp modelId="{1C1017EB-F545-4B9F-B986-A0C40425DF5E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2864480" y="2173457"/>
        <a:ext cx="22113" cy="4422"/>
      </dsp:txXfrm>
    </dsp:sp>
    <dsp:sp modelId="{B41078B7-812B-4754-9F35-2EDCFC4C8A31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Adaptation</a:t>
          </a:r>
        </a:p>
      </dsp:txBody>
      <dsp:txXfrm>
        <a:off x="748607" y="1598800"/>
        <a:ext cx="1922896" cy="1153737"/>
      </dsp:txXfrm>
    </dsp:sp>
    <dsp:sp modelId="{13A1EDAF-A3E1-4CED-A9CE-F7AEFE707ED3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94776" y="45720"/>
              </a:lnTo>
            </a:path>
            <a:path>
              <a:moveTo>
                <a:pt x="216889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5229643" y="2042989"/>
        <a:ext cx="22113" cy="265359"/>
      </dsp:txXfrm>
    </dsp:sp>
    <dsp:sp modelId="{1E2650C5-5730-4C7D-A225-A61F56130904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ptos Display" panose="020F0302020204030204"/>
            </a:rPr>
            <a:t>Conclusion</a:t>
          </a:r>
        </a:p>
      </dsp:txBody>
      <dsp:txXfrm>
        <a:off x="3113770" y="1598800"/>
        <a:ext cx="1922896" cy="1153737"/>
      </dsp:txXfrm>
    </dsp:sp>
    <dsp:sp modelId="{5FB01AD0-5A29-4B1F-821E-4D5858B48EAE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F92546F5-C0DE-4A91-BCD2-67503430E1FC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ptos Display" panose="020F0302020204030204"/>
            </a:rPr>
            <a:t>Structuring tips</a:t>
          </a:r>
          <a:endParaRPr lang="en-US" sz="2200" kern="1200"/>
        </a:p>
      </dsp:txBody>
      <dsp:txXfrm>
        <a:off x="5478933" y="1598800"/>
        <a:ext cx="1922896" cy="1153737"/>
      </dsp:txXfrm>
    </dsp:sp>
    <dsp:sp modelId="{D6355249-6FDF-4AA5-87C3-A96CC60DEE17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5080068" y="2836122"/>
        <a:ext cx="355462" cy="240896"/>
      </dsp:txXfrm>
    </dsp:sp>
    <dsp:sp modelId="{1FEF7011-6BD7-4D2A-9F21-A441C8FE3D29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ptos Display" panose="020F0302020204030204"/>
            </a:rPr>
            <a:t>Referencing challenges</a:t>
          </a:r>
        </a:p>
      </dsp:txBody>
      <dsp:txXfrm>
        <a:off x="7844095" y="1598800"/>
        <a:ext cx="1922896" cy="1153737"/>
      </dsp:txXfrm>
    </dsp:sp>
    <dsp:sp modelId="{3280D09E-3A4E-4870-BDAA-AB276A7BE05B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ptos Display" panose="020F0302020204030204"/>
            </a:rPr>
            <a:t>Time management</a:t>
          </a:r>
        </a:p>
      </dsp:txBody>
      <dsp:txXfrm>
        <a:off x="748607" y="3194804"/>
        <a:ext cx="1922896" cy="11537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E13A20-6F61-4EDE-9E48-B59AF2B680AE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1C4DED6-FDCB-4AEC-89F3-6F386BBB660A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46F309-EEA5-4E80-B694-BB630BAEF581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Improvement for future Assignments</a:t>
          </a:r>
        </a:p>
      </dsp:txBody>
      <dsp:txXfrm>
        <a:off x="1057183" y="1805"/>
        <a:ext cx="9458416" cy="915310"/>
      </dsp:txXfrm>
    </dsp:sp>
    <dsp:sp modelId="{3DF0E940-8261-4AF3-BB61-9E26A9F73201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F9643BC-B000-4F5E-9922-20F6B228913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12D4E8B-A533-43B6-82BD-D268BE9E9C46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I will change</a:t>
          </a:r>
        </a:p>
      </dsp:txBody>
      <dsp:txXfrm>
        <a:off x="1057183" y="1145944"/>
        <a:ext cx="9458416" cy="915310"/>
      </dsp:txXfrm>
    </dsp:sp>
    <dsp:sp modelId="{CC1D9074-9682-4B9A-9822-F7BA65DF5078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80FE722-FE57-42A1-99C7-30810147A06C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013714C-F16E-431B-AB52-0AD05F07D6C2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I will continue doing</a:t>
          </a:r>
        </a:p>
      </dsp:txBody>
      <dsp:txXfrm>
        <a:off x="1057183" y="2290082"/>
        <a:ext cx="9458416" cy="915310"/>
      </dsp:txXfrm>
    </dsp:sp>
    <dsp:sp modelId="{A727CCEA-4E1C-49B3-8607-D5640B407B83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380A5A-3243-451C-999D-87C336E06D9F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3F9BFAB-99B7-4524-814B-D093DD2D19AE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My Actionable</a:t>
          </a:r>
        </a:p>
      </dsp:txBody>
      <dsp:txXfrm>
        <a:off x="1057183" y="3434221"/>
        <a:ext cx="9458416" cy="915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888CBF-8728-4CB4-8C7F-435DFFB7FB74}">
      <dsp:nvSpPr>
        <dsp:cNvPr id="0" name=""/>
        <dsp:cNvSpPr/>
      </dsp:nvSpPr>
      <dsp:spPr>
        <a:xfrm>
          <a:off x="8049738" y="966461"/>
          <a:ext cx="2419922" cy="24200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2AF4A-6CAE-4BA7-9245-15886AACD118}">
      <dsp:nvSpPr>
        <dsp:cNvPr id="0" name=""/>
        <dsp:cNvSpPr/>
      </dsp:nvSpPr>
      <dsp:spPr>
        <a:xfrm>
          <a:off x="8130679" y="1047143"/>
          <a:ext cx="2259078" cy="2258681"/>
        </a:xfrm>
        <a:prstGeom prst="ellipse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conclusion</a:t>
          </a:r>
          <a:r>
            <a:rPr lang="en-US" sz="1800" kern="1200">
              <a:latin typeface="Aptos Display" panose="020F0302020204030204"/>
            </a:rPr>
            <a:t> Digital tools understanding how to use technology</a:t>
          </a:r>
          <a:endParaRPr lang="en-US" sz="1800" kern="1200"/>
        </a:p>
      </dsp:txBody>
      <dsp:txXfrm>
        <a:off x="8453404" y="1369873"/>
        <a:ext cx="1613627" cy="1613222"/>
      </dsp:txXfrm>
    </dsp:sp>
    <dsp:sp modelId="{0DB3AD67-8EEC-49B8-A241-FC569E04928B}">
      <dsp:nvSpPr>
        <dsp:cNvPr id="0" name=""/>
        <dsp:cNvSpPr/>
      </dsp:nvSpPr>
      <dsp:spPr>
        <a:xfrm rot="2700000">
          <a:off x="5538478" y="966291"/>
          <a:ext cx="2419961" cy="2419961"/>
        </a:xfrm>
        <a:prstGeom prst="teardrop">
          <a:avLst>
            <a:gd name="adj" fmla="val 100000"/>
          </a:avLst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2FC60-1973-4FDC-A295-07C2DAE98C00}">
      <dsp:nvSpPr>
        <dsp:cNvPr id="0" name=""/>
        <dsp:cNvSpPr/>
      </dsp:nvSpPr>
      <dsp:spPr>
        <a:xfrm>
          <a:off x="5629816" y="1047143"/>
          <a:ext cx="2259078" cy="2258681"/>
        </a:xfrm>
        <a:prstGeom prst="ellipse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ptos Display" panose="020F0302020204030204"/>
            </a:rPr>
            <a:t>Importance</a:t>
          </a:r>
          <a:r>
            <a:rPr lang="en-US" sz="1800" kern="1200"/>
            <a:t> of the topic</a:t>
          </a:r>
          <a:r>
            <a:rPr lang="en-US" sz="1800" kern="1200">
              <a:latin typeface="Aptos Display" panose="020F0302020204030204"/>
            </a:rPr>
            <a:t> Digital Learning configua  academic life.</a:t>
          </a:r>
          <a:endParaRPr lang="en-US" sz="1800" kern="1200"/>
        </a:p>
      </dsp:txBody>
      <dsp:txXfrm>
        <a:off x="5952541" y="1369873"/>
        <a:ext cx="1613627" cy="1613222"/>
      </dsp:txXfrm>
    </dsp:sp>
    <dsp:sp modelId="{BAD3D57B-5B2A-4D89-AA10-8F96A2FE6BB3}">
      <dsp:nvSpPr>
        <dsp:cNvPr id="0" name=""/>
        <dsp:cNvSpPr/>
      </dsp:nvSpPr>
      <dsp:spPr>
        <a:xfrm rot="2700000">
          <a:off x="3047992" y="966291"/>
          <a:ext cx="2419961" cy="2419961"/>
        </a:xfrm>
        <a:prstGeom prst="teardrop">
          <a:avLst>
            <a:gd name="adj" fmla="val 100000"/>
          </a:avLst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72F58-04AA-49B8-B942-0704DD2E085B}">
      <dsp:nvSpPr>
        <dsp:cNvPr id="0" name=""/>
        <dsp:cNvSpPr/>
      </dsp:nvSpPr>
      <dsp:spPr>
        <a:xfrm>
          <a:off x="3128953" y="1047143"/>
          <a:ext cx="2259078" cy="2258681"/>
        </a:xfrm>
        <a:prstGeom prst="ellipse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How students challenges and opportunities in digital era.</a:t>
          </a:r>
        </a:p>
      </dsp:txBody>
      <dsp:txXfrm>
        <a:off x="3451678" y="1369873"/>
        <a:ext cx="1613627" cy="1613222"/>
      </dsp:txXfrm>
    </dsp:sp>
    <dsp:sp modelId="{E9F6813E-A4C7-48C3-95C5-0868903DEA43}">
      <dsp:nvSpPr>
        <dsp:cNvPr id="0" name=""/>
        <dsp:cNvSpPr/>
      </dsp:nvSpPr>
      <dsp:spPr>
        <a:xfrm rot="2700000">
          <a:off x="547129" y="966291"/>
          <a:ext cx="2419961" cy="2419961"/>
        </a:xfrm>
        <a:prstGeom prst="teardrop">
          <a:avLst>
            <a:gd name="adj" fmla="val 100000"/>
          </a:avLst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2FA12-F827-4968-B93A-0E1AD0B8C2C8}">
      <dsp:nvSpPr>
        <dsp:cNvPr id="0" name=""/>
        <dsp:cNvSpPr/>
      </dsp:nvSpPr>
      <dsp:spPr>
        <a:xfrm>
          <a:off x="628090" y="1047143"/>
          <a:ext cx="2259078" cy="2258681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Topic </a:t>
          </a:r>
        </a:p>
      </dsp:txBody>
      <dsp:txXfrm>
        <a:off x="950815" y="1369873"/>
        <a:ext cx="1613627" cy="16132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02DB8-B9AD-4CD0-85A0-710005DA5FC6}">
      <dsp:nvSpPr>
        <dsp:cNvPr id="0" name=""/>
        <dsp:cNvSpPr/>
      </dsp:nvSpPr>
      <dsp:spPr>
        <a:xfrm>
          <a:off x="2619703" y="429952"/>
          <a:ext cx="778443" cy="778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Rahman, A. (2021).Digital learning in post-COVID education: Challenges and </a:t>
          </a:r>
        </a:p>
      </dsp:txBody>
      <dsp:txXfrm>
        <a:off x="2619703" y="429952"/>
        <a:ext cx="778443" cy="778443"/>
      </dsp:txXfrm>
    </dsp:sp>
    <dsp:sp modelId="{302B9C74-687D-420D-8822-C335F75DEF3D}">
      <dsp:nvSpPr>
        <dsp:cNvPr id="0" name=""/>
        <dsp:cNvSpPr/>
      </dsp:nvSpPr>
      <dsp:spPr>
        <a:xfrm>
          <a:off x="74450" y="502230"/>
          <a:ext cx="4335635" cy="4335635"/>
        </a:xfrm>
        <a:prstGeom prst="circularArrow">
          <a:avLst>
            <a:gd name="adj1" fmla="val 3501"/>
            <a:gd name="adj2" fmla="val 217103"/>
            <a:gd name="adj3" fmla="val 19268648"/>
            <a:gd name="adj4" fmla="val 18314249"/>
            <a:gd name="adj5" fmla="val 408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EEC0C-D130-4666-9183-679B13D6BF6B}">
      <dsp:nvSpPr>
        <dsp:cNvPr id="0" name=""/>
        <dsp:cNvSpPr/>
      </dsp:nvSpPr>
      <dsp:spPr>
        <a:xfrm>
          <a:off x="3703919" y="1514169"/>
          <a:ext cx="778443" cy="778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strategies. Journal of Educational Technology, 15(3), 45–62.</a:t>
          </a:r>
        </a:p>
      </dsp:txBody>
      <dsp:txXfrm>
        <a:off x="3703919" y="1514169"/>
        <a:ext cx="778443" cy="778443"/>
      </dsp:txXfrm>
    </dsp:sp>
    <dsp:sp modelId="{184FF773-E4B6-4585-93F0-DA8C31F31A1A}">
      <dsp:nvSpPr>
        <dsp:cNvPr id="0" name=""/>
        <dsp:cNvSpPr/>
      </dsp:nvSpPr>
      <dsp:spPr>
        <a:xfrm>
          <a:off x="74450" y="502230"/>
          <a:ext cx="4335635" cy="4335635"/>
        </a:xfrm>
        <a:prstGeom prst="circularArrow">
          <a:avLst>
            <a:gd name="adj1" fmla="val 3501"/>
            <a:gd name="adj2" fmla="val 217103"/>
            <a:gd name="adj3" fmla="val 434463"/>
            <a:gd name="adj4" fmla="val 20948434"/>
            <a:gd name="adj5" fmla="val 408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AEA75-8374-4C63-A55C-0E06BFAD5B8C}">
      <dsp:nvSpPr>
        <dsp:cNvPr id="0" name=""/>
        <dsp:cNvSpPr/>
      </dsp:nvSpPr>
      <dsp:spPr>
        <a:xfrm>
          <a:off x="3703919" y="3047483"/>
          <a:ext cx="778443" cy="778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Smith, E.E. and Storrs, H. (2023) ‘Digital literacies, social media, and </a:t>
          </a:r>
        </a:p>
      </dsp:txBody>
      <dsp:txXfrm>
        <a:off x="3703919" y="3047483"/>
        <a:ext cx="778443" cy="778443"/>
      </dsp:txXfrm>
    </dsp:sp>
    <dsp:sp modelId="{122CEECB-2F4E-4EE3-BAFB-169E92C5B4CC}">
      <dsp:nvSpPr>
        <dsp:cNvPr id="0" name=""/>
        <dsp:cNvSpPr/>
      </dsp:nvSpPr>
      <dsp:spPr>
        <a:xfrm>
          <a:off x="74450" y="502230"/>
          <a:ext cx="4335635" cy="4335635"/>
        </a:xfrm>
        <a:prstGeom prst="circularArrow">
          <a:avLst>
            <a:gd name="adj1" fmla="val 3501"/>
            <a:gd name="adj2" fmla="val 217103"/>
            <a:gd name="adj3" fmla="val 3068648"/>
            <a:gd name="adj4" fmla="val 2114249"/>
            <a:gd name="adj5" fmla="val 408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56E145-F70B-49E9-BE0F-B32DC58972A0}">
      <dsp:nvSpPr>
        <dsp:cNvPr id="0" name=""/>
        <dsp:cNvSpPr/>
      </dsp:nvSpPr>
      <dsp:spPr>
        <a:xfrm>
          <a:off x="2619703" y="4131700"/>
          <a:ext cx="778443" cy="778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undergraduate learning: What do students think they need to know?’, </a:t>
          </a:r>
        </a:p>
      </dsp:txBody>
      <dsp:txXfrm>
        <a:off x="2619703" y="4131700"/>
        <a:ext cx="778443" cy="778443"/>
      </dsp:txXfrm>
    </dsp:sp>
    <dsp:sp modelId="{5A1277E1-4A49-438C-BB0F-9F9270775F51}">
      <dsp:nvSpPr>
        <dsp:cNvPr id="0" name=""/>
        <dsp:cNvSpPr/>
      </dsp:nvSpPr>
      <dsp:spPr>
        <a:xfrm>
          <a:off x="74450" y="502230"/>
          <a:ext cx="4335635" cy="4335635"/>
        </a:xfrm>
        <a:prstGeom prst="circularArrow">
          <a:avLst>
            <a:gd name="adj1" fmla="val 3501"/>
            <a:gd name="adj2" fmla="val 217103"/>
            <a:gd name="adj3" fmla="val 5834463"/>
            <a:gd name="adj4" fmla="val 4748434"/>
            <a:gd name="adj5" fmla="val 408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215EB9-16DC-4F16-B9D8-D6AEE12850D8}">
      <dsp:nvSpPr>
        <dsp:cNvPr id="0" name=""/>
        <dsp:cNvSpPr/>
      </dsp:nvSpPr>
      <dsp:spPr>
        <a:xfrm>
          <a:off x="1086389" y="4131700"/>
          <a:ext cx="778443" cy="778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International Journal of Educational Technology in Higher Education, 20(1), 29. doi:10.1186/s41239-023-00398-2. </a:t>
          </a:r>
        </a:p>
      </dsp:txBody>
      <dsp:txXfrm>
        <a:off x="1086389" y="4131700"/>
        <a:ext cx="778443" cy="778443"/>
      </dsp:txXfrm>
    </dsp:sp>
    <dsp:sp modelId="{35406829-8884-44A2-8469-90EECCC21025}">
      <dsp:nvSpPr>
        <dsp:cNvPr id="0" name=""/>
        <dsp:cNvSpPr/>
      </dsp:nvSpPr>
      <dsp:spPr>
        <a:xfrm>
          <a:off x="74450" y="502230"/>
          <a:ext cx="4335635" cy="4335635"/>
        </a:xfrm>
        <a:prstGeom prst="circularArrow">
          <a:avLst>
            <a:gd name="adj1" fmla="val 3501"/>
            <a:gd name="adj2" fmla="val 217103"/>
            <a:gd name="adj3" fmla="val 8468648"/>
            <a:gd name="adj4" fmla="val 7514249"/>
            <a:gd name="adj5" fmla="val 408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B24149-9F92-4D99-8762-52F666DCEB0E}">
      <dsp:nvSpPr>
        <dsp:cNvPr id="0" name=""/>
        <dsp:cNvSpPr/>
      </dsp:nvSpPr>
      <dsp:spPr>
        <a:xfrm>
          <a:off x="2172" y="3047483"/>
          <a:ext cx="778443" cy="778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Tiernan, P. (2021) ‘Exploring digital literacy: How do undergraduate students </a:t>
          </a:r>
        </a:p>
      </dsp:txBody>
      <dsp:txXfrm>
        <a:off x="2172" y="3047483"/>
        <a:ext cx="778443" cy="778443"/>
      </dsp:txXfrm>
    </dsp:sp>
    <dsp:sp modelId="{8EB0C9CB-5C05-467A-9C75-BF1C67243854}">
      <dsp:nvSpPr>
        <dsp:cNvPr id="0" name=""/>
        <dsp:cNvSpPr/>
      </dsp:nvSpPr>
      <dsp:spPr>
        <a:xfrm>
          <a:off x="74450" y="502230"/>
          <a:ext cx="4335635" cy="4335635"/>
        </a:xfrm>
        <a:prstGeom prst="circularArrow">
          <a:avLst>
            <a:gd name="adj1" fmla="val 3501"/>
            <a:gd name="adj2" fmla="val 217103"/>
            <a:gd name="adj3" fmla="val 11234463"/>
            <a:gd name="adj4" fmla="val 10148434"/>
            <a:gd name="adj5" fmla="val 408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A6095-9242-404E-ABE0-D8ECD48EA887}">
      <dsp:nvSpPr>
        <dsp:cNvPr id="0" name=""/>
        <dsp:cNvSpPr/>
      </dsp:nvSpPr>
      <dsp:spPr>
        <a:xfrm>
          <a:off x="2172" y="1514169"/>
          <a:ext cx="778443" cy="778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evaluate digital video for inclusion in assignment work?’, Digital Education </a:t>
          </a:r>
        </a:p>
      </dsp:txBody>
      <dsp:txXfrm>
        <a:off x="2172" y="1514169"/>
        <a:ext cx="778443" cy="778443"/>
      </dsp:txXfrm>
    </dsp:sp>
    <dsp:sp modelId="{7B607B4F-8C40-4986-B376-0A068014BF28}">
      <dsp:nvSpPr>
        <dsp:cNvPr id="0" name=""/>
        <dsp:cNvSpPr/>
      </dsp:nvSpPr>
      <dsp:spPr>
        <a:xfrm>
          <a:off x="74450" y="502230"/>
          <a:ext cx="4335635" cy="4335635"/>
        </a:xfrm>
        <a:prstGeom prst="circularArrow">
          <a:avLst>
            <a:gd name="adj1" fmla="val 3501"/>
            <a:gd name="adj2" fmla="val 217103"/>
            <a:gd name="adj3" fmla="val 13868648"/>
            <a:gd name="adj4" fmla="val 12914249"/>
            <a:gd name="adj5" fmla="val 408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3AAC-4B6E-4380-921B-CAD128E8F746}">
      <dsp:nvSpPr>
        <dsp:cNvPr id="0" name=""/>
        <dsp:cNvSpPr/>
      </dsp:nvSpPr>
      <dsp:spPr>
        <a:xfrm>
          <a:off x="1086389" y="429952"/>
          <a:ext cx="778443" cy="778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Review, 40, pp. 110–121. doi:10.1344/der.2021.40.110-121. </a:t>
          </a:r>
        </a:p>
      </dsp:txBody>
      <dsp:txXfrm>
        <a:off x="1086389" y="429952"/>
        <a:ext cx="778443" cy="778443"/>
      </dsp:txXfrm>
    </dsp:sp>
    <dsp:sp modelId="{2137621C-2561-42F0-B77B-27F6576D64E6}">
      <dsp:nvSpPr>
        <dsp:cNvPr id="0" name=""/>
        <dsp:cNvSpPr/>
      </dsp:nvSpPr>
      <dsp:spPr>
        <a:xfrm>
          <a:off x="74450" y="502230"/>
          <a:ext cx="4335635" cy="4335635"/>
        </a:xfrm>
        <a:prstGeom prst="circularArrow">
          <a:avLst>
            <a:gd name="adj1" fmla="val 3501"/>
            <a:gd name="adj2" fmla="val 217103"/>
            <a:gd name="adj3" fmla="val 16634463"/>
            <a:gd name="adj4" fmla="val 15548434"/>
            <a:gd name="adj5" fmla="val 408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67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71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1DD2DC-7C73-D893-54AB-31CCA542DA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14984" y="891712"/>
            <a:ext cx="5309616" cy="51607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Academic Skills for Digital Era</a:t>
            </a:r>
            <a:br>
              <a:rPr lang="en-US" sz="48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 Module BMSW4013</a:t>
            </a:r>
            <a:br>
              <a:rPr lang="en-US" sz="48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Assessment 1 E Portfolio</a:t>
            </a:r>
            <a:br>
              <a:rPr lang="en-US" sz="4800" kern="12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Component 3</a:t>
            </a:r>
            <a:br>
              <a:rPr lang="en-US" sz="4800" dirty="0"/>
            </a:b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00" name="Content Placeholder 2">
            <a:extLst>
              <a:ext uri="{FF2B5EF4-FFF2-40B4-BE49-F238E27FC236}">
                <a16:creationId xmlns:a16="http://schemas.microsoft.com/office/drawing/2014/main" id="{BAFF9B90-BB99-02F1-ED8A-E2A95EEB57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12302" y="891713"/>
            <a:ext cx="4584882" cy="51607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r>
              <a:rPr lang="en-US" sz="1800" dirty="0">
                <a:solidFill>
                  <a:schemeClr val="bg1"/>
                </a:solidFill>
              </a:rPr>
              <a:t>Name :Maimouna Sylla</a:t>
            </a:r>
          </a:p>
          <a:p>
            <a:pPr marL="0"/>
            <a:r>
              <a:rPr lang="en-US" sz="1800" dirty="0">
                <a:solidFill>
                  <a:schemeClr val="bg1"/>
                </a:solidFill>
              </a:rPr>
              <a:t>Student ID Number :2439953</a:t>
            </a:r>
          </a:p>
          <a:p>
            <a:pPr marL="0"/>
            <a:r>
              <a:rPr lang="en-US" sz="1800" dirty="0">
                <a:solidFill>
                  <a:schemeClr val="bg1"/>
                </a:solidFill>
              </a:rPr>
              <a:t>Assessment 1 E Portfolio</a:t>
            </a:r>
          </a:p>
        </p:txBody>
      </p:sp>
    </p:spTree>
    <p:extLst>
      <p:ext uri="{BB962C8B-B14F-4D97-AF65-F5344CB8AC3E}">
        <p14:creationId xmlns:p14="http://schemas.microsoft.com/office/powerpoint/2010/main" val="27281487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409D13-3FDA-556E-2A99-E17CAE97C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 b="1" dirty="0"/>
              <a:t>Overview of Digital Learning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353C7DBC-B87D-E9D3-3D97-669CE3437F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616671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1644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9893B-8190-600D-A156-D92D5D74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678" y="579082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 b="1" dirty="0"/>
              <a:t>Reflection on Research</a:t>
            </a: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A40C3032-8386-1F8F-EB9D-E7CB45C9EB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90691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68736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67C8473E-D3D2-C01B-3001-C278F398D71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476" t="9091" r="16426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81DE62-6E81-A278-F422-34CB08320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Reflection on Challenge, Planning and Writing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7D1DBF-41E1-F444-4E7C-1E1213BB31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39835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033343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890AF79-9288-B0B7-D9CF-882432E628A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1" r="9091"/>
          <a:stretch>
            <a:fillRect/>
          </a:stretch>
        </p:blipFill>
        <p:spPr>
          <a:xfrm>
            <a:off x="20" y="-99381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F61FD-5E37-8434-6BE6-A2782039B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Looking Forward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EA66EDB-CAF3-3438-2BCB-F0F67C191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167163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72910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1BF90C-0A7B-64B5-47B4-4051F84FB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599FCDF-E158-AAA6-627E-B5FEFDDC2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7214F1-6529-88C8-8BDE-BC8C3F800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 dirty="0"/>
              <a:t>Overview of Digital Learning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03A0C075-CDB3-09A1-AA0F-BCD4985743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72478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89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3AE333-1652-29F2-0BB6-54D6D8801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Refences</a:t>
            </a:r>
          </a:p>
        </p:txBody>
      </p:sp>
      <p:graphicFrame>
        <p:nvGraphicFramePr>
          <p:cNvPr id="109" name="Content Placeholder 2">
            <a:extLst>
              <a:ext uri="{FF2B5EF4-FFF2-40B4-BE49-F238E27FC236}">
                <a16:creationId xmlns:a16="http://schemas.microsoft.com/office/drawing/2014/main" id="{D20EA6D9-B1F5-6084-B029-C270CD9E50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64410" y="841247"/>
          <a:ext cx="4484536" cy="53400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5154426"/>
      </p:ext>
    </p:extLst>
  </p:cSld>
  <p:clrMapOvr>
    <a:masterClrMapping/>
  </p:clrMapOvr>
  <p:transition spd="slow">
    <p:wheel spokes="1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Academic Skills for Digital Era  Module BMSW4013 Assessment 1 E Portfolio Component 3  </vt:lpstr>
      <vt:lpstr>Overview of Digital Learning</vt:lpstr>
      <vt:lpstr>Reflection on Research</vt:lpstr>
      <vt:lpstr>Reflection on Challenge, Planning and Writing</vt:lpstr>
      <vt:lpstr>Looking Forward</vt:lpstr>
      <vt:lpstr>Overview of Digital Learning</vt:lpstr>
      <vt:lpstr>Refences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103</cp:revision>
  <dcterms:created xsi:type="dcterms:W3CDTF">2025-11-16T23:24:17Z</dcterms:created>
  <dcterms:modified xsi:type="dcterms:W3CDTF">2025-11-21T23:16:00Z</dcterms:modified>
</cp:coreProperties>
</file>