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9" r:id="rId12"/>
    <p:sldId id="26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82" autoAdjust="0"/>
    <p:restoredTop sz="94660"/>
  </p:normalViewPr>
  <p:slideViewPr>
    <p:cSldViewPr snapToGrid="0">
      <p:cViewPr>
        <p:scale>
          <a:sx n="66" d="100"/>
          <a:sy n="66" d="100"/>
        </p:scale>
        <p:origin x="3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DE4BF-DD31-4551-B156-4152ED2EC582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00AC2-CE7A-4A80-9BE6-525C0084B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39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11/12/2023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87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60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891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68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224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381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233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091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921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754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68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328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9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ide view of a bed with side table and on it is an alarm clock and a white lamp">
            <a:extLst>
              <a:ext uri="{FF2B5EF4-FFF2-40B4-BE49-F238E27FC236}">
                <a16:creationId xmlns:a16="http://schemas.microsoft.com/office/drawing/2014/main" id="{53120682-AFF5-C82B-BFE4-0129C079B4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8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9" name="Cross 23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CE5048-B959-7AA9-8D5C-9DA918F83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5" y="1625608"/>
            <a:ext cx="6696951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800" i="1" dirty="0"/>
              <a:t>Housekeeping check list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71340-9C55-89A7-793D-9CDA9923C4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5" y="4466845"/>
            <a:ext cx="6696951" cy="882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Polina Karlikova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2233365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BMIH400</a:t>
            </a:r>
          </a:p>
        </p:txBody>
      </p:sp>
    </p:spTree>
    <p:extLst>
      <p:ext uri="{BB962C8B-B14F-4D97-AF65-F5344CB8AC3E}">
        <p14:creationId xmlns:p14="http://schemas.microsoft.com/office/powerpoint/2010/main" val="4075213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4">
            <a:extLst>
              <a:ext uri="{FF2B5EF4-FFF2-40B4-BE49-F238E27FC236}">
                <a16:creationId xmlns:a16="http://schemas.microsoft.com/office/drawing/2014/main" id="{F6747103-26DE-C441-9AEF-B6F786FC1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shot of a person's hand">
            <a:extLst>
              <a:ext uri="{FF2B5EF4-FFF2-40B4-BE49-F238E27FC236}">
                <a16:creationId xmlns:a16="http://schemas.microsoft.com/office/drawing/2014/main" id="{E72525FF-34D4-A6E8-F09D-5F621CB4A7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0" r="17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Cross 16">
            <a:extLst>
              <a:ext uri="{FF2B5EF4-FFF2-40B4-BE49-F238E27FC236}">
                <a16:creationId xmlns:a16="http://schemas.microsoft.com/office/drawing/2014/main" id="{E40A3421-0054-4F41-BEDC-03752892C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2052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D32757E8-E62D-5942-BACD-CB440AA7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8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E2006-566E-30A9-A1AE-3ADA956C4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818043"/>
          </a:xfrm>
        </p:spPr>
        <p:txBody>
          <a:bodyPr>
            <a:normAutofit fontScale="90000"/>
          </a:bodyPr>
          <a:lstStyle/>
          <a:p>
            <a:r>
              <a:rPr lang="en-GB" dirty="0"/>
              <a:t>Why are we here today?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8E5A0-8A48-5430-E8DB-9E43287A1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47455"/>
            <a:ext cx="8267296" cy="3732769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Introduction of our updated HSK checklist that everyone is required to follow.</a:t>
            </a:r>
          </a:p>
          <a:p>
            <a:r>
              <a:rPr lang="en-GB" dirty="0"/>
              <a:t>Due to bad reviews the efficiency of the newly introduced check list is crucial for our hotel. </a:t>
            </a:r>
          </a:p>
          <a:p>
            <a:r>
              <a:rPr lang="en-GB" dirty="0"/>
              <a:t>Please even if you are sure that your work is spotless always carry a printed checklist with you so you can double check. Anyone could make a mistake that is why we want to ensure that we minimize the chance for one.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‘’Mistakes are a fact of life. It is the response to error that counts’’</a:t>
            </a:r>
          </a:p>
          <a:p>
            <a:pPr algn="r"/>
            <a:r>
              <a:rPr lang="en-GB" dirty="0"/>
              <a:t>Nikki Giovanni</a:t>
            </a:r>
          </a:p>
        </p:txBody>
      </p:sp>
    </p:spTree>
    <p:extLst>
      <p:ext uri="{BB962C8B-B14F-4D97-AF65-F5344CB8AC3E}">
        <p14:creationId xmlns:p14="http://schemas.microsoft.com/office/powerpoint/2010/main" val="4117975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1F49D283-5463-AD69-D106-4BE4F383E7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8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2ED9D-4ACE-67CA-8923-6D184FCC9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spc="-150">
                <a:latin typeface="+mj-lt"/>
                <a:ea typeface="+mj-ea"/>
                <a:cs typeface="+mj-cs"/>
              </a:rPr>
              <a:t>When you enter the room… </a:t>
            </a:r>
            <a:br>
              <a:rPr lang="en-US" kern="1200" spc="-150">
                <a:latin typeface="+mj-lt"/>
                <a:ea typeface="+mj-ea"/>
                <a:cs typeface="+mj-cs"/>
              </a:rPr>
            </a:br>
            <a:r>
              <a:rPr lang="en-US" kern="1200" spc="-150">
                <a:latin typeface="+mj-lt"/>
                <a:ea typeface="+mj-ea"/>
                <a:cs typeface="+mj-cs"/>
              </a:rPr>
              <a:t>check the Doors first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4EABD-60BF-E551-78FD-75D03D7D1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318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Interior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Exterior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Fire evacuation map in place</a:t>
            </a:r>
          </a:p>
          <a:p>
            <a:pPr marL="0" indent="0">
              <a:buNone/>
            </a:pPr>
            <a:r>
              <a:rPr lang="en-US" dirty="0"/>
              <a:t>Lock working properly</a:t>
            </a:r>
          </a:p>
        </p:txBody>
      </p:sp>
      <p:sp>
        <p:nvSpPr>
          <p:cNvPr id="32" name="Cross 31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59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E392E194-7A05-2D24-CB82-C93842F256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99" b="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8F1A-889A-D58B-C436-203DA6B31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449845"/>
            <a:ext cx="8267296" cy="1053570"/>
          </a:xfrm>
        </p:spPr>
        <p:txBody>
          <a:bodyPr>
            <a:normAutofit/>
          </a:bodyPr>
          <a:lstStyle/>
          <a:p>
            <a:r>
              <a:rPr lang="en-GB" dirty="0"/>
              <a:t>Furniture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AD2C5-C47D-617B-741D-B1EFBA9DF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524001"/>
            <a:ext cx="8267296" cy="501534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Hangers replaced (4) with clips (6) open hook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Lights checked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Iron check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Robes check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Trash cane emptied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Glasses in place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Kettle in place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Hair dryer in place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Mirrors cleaned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Television dusted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Lampshades dusted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Phone disinfected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Room amenities replenished</a:t>
            </a:r>
          </a:p>
          <a:p>
            <a:pPr>
              <a:lnSpc>
                <a:spcPct val="90000"/>
              </a:lnSpc>
            </a:pPr>
            <a:endParaRPr lang="en-GB" sz="800" dirty="0"/>
          </a:p>
        </p:txBody>
      </p:sp>
      <p:sp>
        <p:nvSpPr>
          <p:cNvPr id="24" name="Cross 23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48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asket, wooden clips, and cloth on a table">
            <a:extLst>
              <a:ext uri="{FF2B5EF4-FFF2-40B4-BE49-F238E27FC236}">
                <a16:creationId xmlns:a16="http://schemas.microsoft.com/office/drawing/2014/main" id="{F455D22B-6309-2406-C089-4F7901759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30" b="2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BD449-8BEE-91C8-21B9-CFCCA1FC9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90" y="0"/>
            <a:ext cx="8267296" cy="976630"/>
          </a:xfrm>
        </p:spPr>
        <p:txBody>
          <a:bodyPr>
            <a:normAutofit/>
          </a:bodyPr>
          <a:lstStyle/>
          <a:p>
            <a:r>
              <a:rPr lang="en-GB" dirty="0"/>
              <a:t>Bathroom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147E6-8A48-1B33-6E21-4453B03BC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53" y="825909"/>
            <a:ext cx="8267296" cy="586985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Toilet disinfected</a:t>
            </a:r>
          </a:p>
          <a:p>
            <a:r>
              <a:rPr lang="en-GB" dirty="0"/>
              <a:t>Tub/Shower cleaned</a:t>
            </a:r>
          </a:p>
          <a:p>
            <a:r>
              <a:rPr lang="en-GB" dirty="0"/>
              <a:t>Sweep and mop floor</a:t>
            </a:r>
          </a:p>
          <a:p>
            <a:r>
              <a:rPr lang="en-GB" dirty="0"/>
              <a:t>Clean the sink, </a:t>
            </a:r>
            <a:r>
              <a:rPr lang="en-GB" dirty="0" err="1"/>
              <a:t>fausets</a:t>
            </a:r>
            <a:r>
              <a:rPr lang="en-GB" dirty="0"/>
              <a:t>, curtains, and mirrors</a:t>
            </a:r>
          </a:p>
          <a:p>
            <a:r>
              <a:rPr lang="en-GB" dirty="0"/>
              <a:t>Stock hand towels</a:t>
            </a:r>
          </a:p>
          <a:p>
            <a:r>
              <a:rPr lang="en-GB" dirty="0"/>
              <a:t>Stock toilet rolls</a:t>
            </a:r>
          </a:p>
          <a:p>
            <a:r>
              <a:rPr lang="en-GB" dirty="0"/>
              <a:t>Stock bodywash, shampoo, conditioner, and soaps</a:t>
            </a:r>
          </a:p>
          <a:p>
            <a:r>
              <a:rPr lang="en-GB" dirty="0"/>
              <a:t>Ceiling washed</a:t>
            </a:r>
          </a:p>
          <a:p>
            <a:r>
              <a:rPr lang="en-GB" dirty="0"/>
              <a:t>Trash cane emptied</a:t>
            </a:r>
          </a:p>
          <a:p>
            <a:r>
              <a:rPr lang="en-GB" dirty="0"/>
              <a:t>Walls cleaned</a:t>
            </a:r>
          </a:p>
          <a:p>
            <a:r>
              <a:rPr lang="en-GB" dirty="0"/>
              <a:t>Ventilation dusted</a:t>
            </a:r>
          </a:p>
          <a:p>
            <a:r>
              <a:rPr lang="en-GB" dirty="0"/>
              <a:t>Bathroom amenities replenished – slippers, dental kit, bath mat</a:t>
            </a:r>
          </a:p>
          <a:p>
            <a:r>
              <a:rPr lang="en-GB" dirty="0"/>
              <a:t>Glasses in place</a:t>
            </a:r>
          </a:p>
          <a:p>
            <a:endParaRPr lang="en-GB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503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 descr="Building entrance and elevators">
            <a:extLst>
              <a:ext uri="{FF2B5EF4-FFF2-40B4-BE49-F238E27FC236}">
                <a16:creationId xmlns:a16="http://schemas.microsoft.com/office/drawing/2014/main" id="{F3A5F73F-EF41-0485-0FFA-BCC8AB6D67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86" b="109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D5AEA-7E08-C64F-DC25-591C6975E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Bedrooms and beds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1ACAE-EE4C-C55C-093A-6BFFA3913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3188586"/>
          </a:xfrm>
        </p:spPr>
        <p:txBody>
          <a:bodyPr>
            <a:normAutofit/>
          </a:bodyPr>
          <a:lstStyle/>
          <a:p>
            <a:r>
              <a:rPr lang="en-GB" dirty="0"/>
              <a:t>Floors hovered and cleaned</a:t>
            </a:r>
          </a:p>
          <a:p>
            <a:r>
              <a:rPr lang="en-GB" dirty="0"/>
              <a:t>Walls cleaned</a:t>
            </a:r>
          </a:p>
          <a:p>
            <a:r>
              <a:rPr lang="en-GB" dirty="0"/>
              <a:t>Ceiling cleaned</a:t>
            </a:r>
          </a:p>
          <a:p>
            <a:r>
              <a:rPr lang="en-GB" dirty="0"/>
              <a:t>Linens cleaned and checked</a:t>
            </a:r>
          </a:p>
          <a:p>
            <a:r>
              <a:rPr lang="en-GB" dirty="0"/>
              <a:t>Bedspread cleaned</a:t>
            </a:r>
          </a:p>
        </p:txBody>
      </p:sp>
      <p:sp>
        <p:nvSpPr>
          <p:cNvPr id="33" name="Cross 32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8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Cross 61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rchitecture facade of a building">
            <a:extLst>
              <a:ext uri="{FF2B5EF4-FFF2-40B4-BE49-F238E27FC236}">
                <a16:creationId xmlns:a16="http://schemas.microsoft.com/office/drawing/2014/main" id="{9C3E6F71-CAE2-610A-706B-97DB6903EF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067" b="196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8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70" name="Cross 69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 descr="Hotel window&#10;">
            <a:extLst>
              <a:ext uri="{FF2B5EF4-FFF2-40B4-BE49-F238E27FC236}">
                <a16:creationId xmlns:a16="http://schemas.microsoft.com/office/drawing/2014/main" id="{F483C09E-5F65-11AF-327A-8E945013B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105" y="1625608"/>
            <a:ext cx="6696951" cy="27221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Windows</a:t>
            </a:r>
            <a:b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-Exterior cleaned</a:t>
            </a:r>
            <a:b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-Interior cleaned</a:t>
            </a:r>
            <a:b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-Joints cleaned </a:t>
            </a:r>
            <a:b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-Curtains cleaned  </a:t>
            </a:r>
          </a:p>
        </p:txBody>
      </p:sp>
    </p:spTree>
    <p:extLst>
      <p:ext uri="{BB962C8B-B14F-4D97-AF65-F5344CB8AC3E}">
        <p14:creationId xmlns:p14="http://schemas.microsoft.com/office/powerpoint/2010/main" val="174432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ross 50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on and star pillows">
            <a:extLst>
              <a:ext uri="{FF2B5EF4-FFF2-40B4-BE49-F238E27FC236}">
                <a16:creationId xmlns:a16="http://schemas.microsoft.com/office/drawing/2014/main" id="{B17AF889-E142-C66C-43B2-9843E39054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-132726"/>
            <a:ext cx="12191980" cy="6857990"/>
          </a:xfrm>
          <a:prstGeom prst="rect">
            <a:avLst/>
          </a:prstGeom>
        </p:spPr>
      </p:pic>
      <p:sp>
        <p:nvSpPr>
          <p:cNvPr id="57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59" name="Cross 58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FF636-9192-890C-9B0F-535B44C22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105" y="1625608"/>
            <a:ext cx="6696951" cy="27221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Guest belongings</a:t>
            </a:r>
            <a:b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-Look in drawers</a:t>
            </a:r>
            <a:b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-Under the bed</a:t>
            </a:r>
            <a:b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Backside of bathroom door</a:t>
            </a:r>
            <a:b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In Cabinets</a:t>
            </a:r>
          </a:p>
        </p:txBody>
      </p:sp>
    </p:spTree>
    <p:extLst>
      <p:ext uri="{BB962C8B-B14F-4D97-AF65-F5344CB8AC3E}">
        <p14:creationId xmlns:p14="http://schemas.microsoft.com/office/powerpoint/2010/main" val="4212115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227D51-204B-ED48-AF9A-0BE9633FE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7A23F45-CDAE-8A40-8DE7-92A0BBC11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546383-CCC4-544B-B0D8-DE78DE39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49055D-DCB7-84DD-D39A-8DDFBE3573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9755"/>
            <a:ext cx="10549940" cy="4238245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Cross 18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F44CC-566D-FBB4-47FB-7CB4CED60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900516"/>
            <a:ext cx="8384945" cy="214341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8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Additional dusting</a:t>
            </a:r>
            <a:br>
              <a:rPr lang="en-US" sz="8000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-Shelf and hangers</a:t>
            </a:r>
            <a:b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-All wood furniture</a:t>
            </a:r>
            <a:b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Picture frames</a:t>
            </a:r>
            <a:b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spc="-15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-Cobwebs</a:t>
            </a:r>
            <a:endParaRPr lang="en-US" sz="8000" kern="1200" spc="-15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639832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uzzle pieces">
            <a:extLst>
              <a:ext uri="{FF2B5EF4-FFF2-40B4-BE49-F238E27FC236}">
                <a16:creationId xmlns:a16="http://schemas.microsoft.com/office/drawing/2014/main" id="{4ACA702F-EC7F-30A6-ACBB-F92BE82E42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93" b="106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A29FF-AA0A-A4FC-34C3-75C8E391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86" y="198962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Motivate yourself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A09F6-3FE1-0784-3388-90B22F44E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312606"/>
            <a:ext cx="8267296" cy="534643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We are determined to not only provide guests with exceptional service but to also ensure our housekeepers feel valued and satisfied from their job.</a:t>
            </a:r>
            <a:r>
              <a:rPr lang="en-GB" sz="800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It is undeniable that if an employee feels happy while on duty, they will also have positive attitude towards their job from which everybody wins.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People are more likely to be interested in a task if they feel they are good at it.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Correct job performance could lower business costs, Increase productivity, Improve employee retention, boost morale, help with talent acquisition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i="1" dirty="0"/>
              <a:t>HOW TO ?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Collaborate with your teammates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Have a desire for growth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Aim at your personal best.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BE CREATIVE. YOU CAN.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  </a:t>
            </a: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88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15C45E0D-3A60-DE1E-7A2A-8598F93AFB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44D06-8269-09C6-0C6B-B5F194AF1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Ask the experts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76B1C-81CA-A247-95A7-D4596BBFC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925782"/>
            <a:ext cx="8267296" cy="395444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‘’Clients do not come first. Employees come first. If you take care of your employees they will take care of the clients’’</a:t>
            </a:r>
          </a:p>
          <a:p>
            <a:pPr>
              <a:lnSpc>
                <a:spcPct val="90000"/>
              </a:lnSpc>
            </a:pPr>
            <a:r>
              <a:rPr lang="en-GB" dirty="0"/>
              <a:t>Richard Branson</a:t>
            </a:r>
          </a:p>
          <a:p>
            <a:pPr>
              <a:lnSpc>
                <a:spcPct val="90000"/>
              </a:lnSpc>
            </a:pPr>
            <a:r>
              <a:rPr lang="en-GB" dirty="0"/>
              <a:t>‘’Your employees are your company’s real competitive advantage. They are the ones making the magic happens- so long their needs are being met’’ </a:t>
            </a:r>
          </a:p>
          <a:p>
            <a:pPr>
              <a:lnSpc>
                <a:spcPct val="90000"/>
              </a:lnSpc>
            </a:pPr>
            <a:r>
              <a:rPr lang="en-GB" dirty="0"/>
              <a:t>Richard Branson</a:t>
            </a:r>
          </a:p>
          <a:p>
            <a:pPr>
              <a:lnSpc>
                <a:spcPct val="90000"/>
              </a:lnSpc>
            </a:pPr>
            <a:r>
              <a:rPr lang="en-GB" dirty="0"/>
              <a:t>Ritz-Carlton’s Ladies and Gentlemen</a:t>
            </a:r>
          </a:p>
          <a:p>
            <a:pPr>
              <a:lnSpc>
                <a:spcPct val="90000"/>
              </a:lnSpc>
            </a:pPr>
            <a:r>
              <a:rPr lang="en-GB" dirty="0"/>
              <a:t>Highly engaged teams show 21% greater profitability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71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1F5DD-9321-CA3A-4D0A-661C97E43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5" y="-600394"/>
            <a:ext cx="8267296" cy="69272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47EC6-9FC0-1D55-B215-45401A6C5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12053454" cy="6386945"/>
          </a:xfrm>
        </p:spPr>
        <p:txBody>
          <a:bodyPr>
            <a:noAutofit/>
          </a:bodyPr>
          <a:lstStyle/>
          <a:p>
            <a:r>
              <a:rPr lang="en-GB" sz="1600" i="1" dirty="0"/>
              <a:t> Clarke, J., Robinson, O. and Mayo, C. (no date) Trouble in hotel paradise housekeeping, Chrie.org. Available at: https://www.chrie.org/assets/docs/JHTC-case-notes/JHTC-vol-7/JHTC_Vol7Issue1_Clarke_case.pdf (Accessed: November 12, 2023).</a:t>
            </a:r>
          </a:p>
          <a:p>
            <a:r>
              <a:rPr lang="en-GB" sz="1600" i="1" dirty="0"/>
              <a:t>Gallup, Inc (2020) How to improve employee engagement in the workplace - Gallup, Gallup.com. Gallup. Available at: https://www.gallup.com/workplace/285674/improve-employee-engagement-workplace.aspx (Accessed: November 12, 2023).</a:t>
            </a:r>
          </a:p>
          <a:p>
            <a:r>
              <a:rPr lang="en-GB" sz="1600" i="1" dirty="0"/>
              <a:t> MacLennan, C. (no date) 6 employee engagement models, Motivosity.com. Available at: https://www.motivosity.com/blog/employee-engagement-models/ (Accessed: November 12, 2023).</a:t>
            </a:r>
          </a:p>
          <a:p>
            <a:r>
              <a:rPr lang="en-GB" sz="1600" i="1" dirty="0"/>
              <a:t>Malhotra, C. (2023) The 5 Cs of employee engagement: A comprehensive guide, </a:t>
            </a:r>
            <a:r>
              <a:rPr lang="en-GB" sz="1600" i="1" dirty="0" err="1"/>
              <a:t>Gratifi</a:t>
            </a:r>
            <a:r>
              <a:rPr lang="en-GB" sz="1600" i="1" dirty="0"/>
              <a:t>. Available at: https://www.gratifi.com/blog/the-5-cs-of-employee-engagement-a-comprehensive-guide/ (Accessed: November 12, 2023).</a:t>
            </a:r>
          </a:p>
          <a:p>
            <a:r>
              <a:rPr lang="en-GB" sz="1600" i="1" dirty="0"/>
              <a:t>No title (no date) Forbes.com. Available at: https://www.forbes.com/2009/10/30/simon-cooper-ritz-leadership-ceonetwork-hotels.html?sh=2d747f3310b1 (Accessed: November 12, 2023).</a:t>
            </a:r>
          </a:p>
          <a:p>
            <a:r>
              <a:rPr lang="en-GB" sz="1600" i="1" dirty="0"/>
              <a:t>The ultimate cleaning checklist (2016) Real Simple. Available at: https://www.realsimple.com/home-organizing/cleaning/house-cleaning-schedule (Accessed: November 12, 2023).</a:t>
            </a:r>
          </a:p>
          <a:p>
            <a:r>
              <a:rPr lang="en-GB" sz="1600" i="1" dirty="0"/>
              <a:t>Tucker, J. (2019) Employees come first for Sir Richard Branson, Headspace. Available at: https://www.headspacegroup.co.uk/sir-richard-branson-employees-come-first/ (Accessed: November 12, 2023).</a:t>
            </a:r>
          </a:p>
          <a:p>
            <a:r>
              <a:rPr lang="en-GB" sz="1600" i="1" dirty="0"/>
              <a:t>What is the effect of an employer being supportive, valuing and caring for their employees? (no date) Rtwknowledge.org. Available at: https://www.rtwknowledge.org/article_print.php?article_id=192 (Accessed: November 12, 2023).</a:t>
            </a:r>
          </a:p>
          <a:p>
            <a:r>
              <a:rPr lang="en-GB" sz="1600" i="1" dirty="0"/>
              <a:t>Beheshti, N. (2019) 10 timely statistics about the connection between employee engagement and wellness, Forbes. Available at: https://www.forbes.com/sites/nazbeheshti/2019/01/16/10-timely-statistics-about-the-connection-between-employee-engagement-and-wellness/?sh=734da08e22a0 (Accessed: November 12, 2023).</a:t>
            </a:r>
          </a:p>
          <a:p>
            <a:pPr marL="0" indent="0">
              <a:buNone/>
            </a:pPr>
            <a:r>
              <a:rPr lang="en-GB" sz="1600" i="1" dirty="0"/>
              <a:t>--Tucker, J. (2019) Employees come first for Sir Richard Branson, Headspace. Available at: https://www.headspacegroup.co.uk/sir-richard-branson-employees-come-first/ (Accessed: November 12, 2023).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E890C7B-B6C5-E87A-1411-8E526FCAF9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16115"/>
            <a:ext cx="174171" cy="30078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667746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Madrid R3">
      <a:dk1>
        <a:srgbClr val="000000"/>
      </a:dk1>
      <a:lt1>
        <a:srgbClr val="FFFFFF"/>
      </a:lt1>
      <a:dk2>
        <a:srgbClr val="3A3C45"/>
      </a:dk2>
      <a:lt2>
        <a:srgbClr val="E9EFF1"/>
      </a:lt2>
      <a:accent1>
        <a:srgbClr val="E24400"/>
      </a:accent1>
      <a:accent2>
        <a:srgbClr val="F38E00"/>
      </a:accent2>
      <a:accent3>
        <a:srgbClr val="89B336"/>
      </a:accent3>
      <a:accent4>
        <a:srgbClr val="30B9B9"/>
      </a:accent4>
      <a:accent5>
        <a:srgbClr val="748CF4"/>
      </a:accent5>
      <a:accent6>
        <a:srgbClr val="A673F4"/>
      </a:accent6>
      <a:hlink>
        <a:srgbClr val="008EE6"/>
      </a:hlink>
      <a:folHlink>
        <a:srgbClr val="C1A187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953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Seaford Display</vt:lpstr>
      <vt:lpstr>System Font Regular</vt:lpstr>
      <vt:lpstr>Tenorite</vt:lpstr>
      <vt:lpstr>MadridVTI</vt:lpstr>
      <vt:lpstr>Housekeeping check list introduction</vt:lpstr>
      <vt:lpstr>PowerPoint Presentation</vt:lpstr>
      <vt:lpstr>Why are we here today? </vt:lpstr>
      <vt:lpstr>When you enter the room…  check the Doors first</vt:lpstr>
      <vt:lpstr>Furniture</vt:lpstr>
      <vt:lpstr>Bathroom </vt:lpstr>
      <vt:lpstr>Bedrooms and beds</vt:lpstr>
      <vt:lpstr>Windows -Exterior cleaned -Interior cleaned -Joints cleaned  -Curtains cleaned  </vt:lpstr>
      <vt:lpstr>Guest belongings -Look in drawers -Under the bed - Backside of bathroom door - In Cabinets</vt:lpstr>
      <vt:lpstr>Additional dusting -Shelf and hangers -All wood furniture - Picture frames -Cobwebs</vt:lpstr>
      <vt:lpstr>Motivate yourself</vt:lpstr>
      <vt:lpstr>Ask the experts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Housekeeping check list introduction</dc:title>
  <dc:creator>Polina Karlikova</dc:creator>
  <cp:lastModifiedBy>Polina Karlikova</cp:lastModifiedBy>
  <cp:revision>1</cp:revision>
  <dcterms:created xsi:type="dcterms:W3CDTF">2023-11-12T16:02:36Z</dcterms:created>
  <dcterms:modified xsi:type="dcterms:W3CDTF">2023-11-12T21:34:12Z</dcterms:modified>
</cp:coreProperties>
</file>