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9" r:id="rId12"/>
    <p:sldId id="266" r:id="rId13"/>
    <p:sldId id="267" r:id="rId14"/>
    <p:sldId id="268" r:id="rId15"/>
    <p:sldId id="270" r:id="rId16"/>
    <p:sldId id="276" r:id="rId17"/>
    <p:sldId id="272" r:id="rId18"/>
    <p:sldId id="273" r:id="rId19"/>
    <p:sldId id="274" r:id="rId20"/>
    <p:sldId id="275"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9D33B8-C8F2-4212-A0FA-7F77F38B2DB2}" v="726" dt="2025-10-24T15:33:15.6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01" autoAdjust="0"/>
    <p:restoredTop sz="94660"/>
  </p:normalViewPr>
  <p:slideViewPr>
    <p:cSldViewPr snapToGrid="0">
      <p:cViewPr>
        <p:scale>
          <a:sx n="57" d="100"/>
          <a:sy n="57" d="100"/>
        </p:scale>
        <p:origin x="612" y="1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7F4F162F-5543-53CD-8DF3-23D3C2EB5FCE}"/>
    <pc:docChg chg="modSld">
      <pc:chgData name="" userId="" providerId="" clId="Web-{7F4F162F-5543-53CD-8DF3-23D3C2EB5FCE}" dt="2025-10-05T21:42:31.226" v="1" actId="20577"/>
      <pc:docMkLst>
        <pc:docMk/>
      </pc:docMkLst>
      <pc:sldChg chg="modSp">
        <pc:chgData name="" userId="" providerId="" clId="Web-{7F4F162F-5543-53CD-8DF3-23D3C2EB5FCE}" dt="2025-10-05T21:42:31.226" v="1" actId="20577"/>
        <pc:sldMkLst>
          <pc:docMk/>
          <pc:sldMk cId="2834934037" sldId="259"/>
        </pc:sldMkLst>
        <pc:spChg chg="mod">
          <ac:chgData name="" userId="" providerId="" clId="Web-{7F4F162F-5543-53CD-8DF3-23D3C2EB5FCE}" dt="2025-10-05T21:42:31.226" v="1" actId="20577"/>
          <ac:spMkLst>
            <pc:docMk/>
            <pc:sldMk cId="2834934037" sldId="259"/>
            <ac:spMk id="3" creationId="{8472941B-E27A-FA14-9C8B-E8FA8B25A2A9}"/>
          </ac:spMkLst>
        </pc:spChg>
      </pc:sldChg>
    </pc:docChg>
  </pc:docChgLst>
  <pc:docChgLst>
    <pc:chgData name="Chizoma Awoyemi (2223400)" userId="S::2223400@student.uwtsd.ac.uk::3a3cb810-7dc4-490c-b5a4-06788d91e567" providerId="AD" clId="Web-{ADA1B3C2-D099-8931-6D25-10649310367B}"/>
    <pc:docChg chg="modSld">
      <pc:chgData name="Chizoma Awoyemi (2223400)" userId="S::2223400@student.uwtsd.ac.uk::3a3cb810-7dc4-490c-b5a4-06788d91e567" providerId="AD" clId="Web-{ADA1B3C2-D099-8931-6D25-10649310367B}" dt="2025-10-05T21:41:26.580" v="104" actId="20577"/>
      <pc:docMkLst>
        <pc:docMk/>
      </pc:docMkLst>
      <pc:sldChg chg="modSp">
        <pc:chgData name="Chizoma Awoyemi (2223400)" userId="S::2223400@student.uwtsd.ac.uk::3a3cb810-7dc4-490c-b5a4-06788d91e567" providerId="AD" clId="Web-{ADA1B3C2-D099-8931-6D25-10649310367B}" dt="2025-10-05T21:16:33.689" v="16"/>
        <pc:sldMkLst>
          <pc:docMk/>
          <pc:sldMk cId="3180898573" sldId="258"/>
        </pc:sldMkLst>
        <pc:graphicFrameChg chg="modGraphic">
          <ac:chgData name="Chizoma Awoyemi (2223400)" userId="S::2223400@student.uwtsd.ac.uk::3a3cb810-7dc4-490c-b5a4-06788d91e567" providerId="AD" clId="Web-{ADA1B3C2-D099-8931-6D25-10649310367B}" dt="2025-10-05T21:16:33.689" v="16"/>
          <ac:graphicFrameMkLst>
            <pc:docMk/>
            <pc:sldMk cId="3180898573" sldId="258"/>
            <ac:graphicFrameMk id="16" creationId="{D7BD0483-8F3E-B95F-42E6-B56D4CDC790B}"/>
          </ac:graphicFrameMkLst>
        </pc:graphicFrameChg>
      </pc:sldChg>
      <pc:sldChg chg="modSp">
        <pc:chgData name="Chizoma Awoyemi (2223400)" userId="S::2223400@student.uwtsd.ac.uk::3a3cb810-7dc4-490c-b5a4-06788d91e567" providerId="AD" clId="Web-{ADA1B3C2-D099-8931-6D25-10649310367B}" dt="2025-10-05T21:41:26.580" v="104" actId="20577"/>
        <pc:sldMkLst>
          <pc:docMk/>
          <pc:sldMk cId="2834934037" sldId="259"/>
        </pc:sldMkLst>
        <pc:spChg chg="mod">
          <ac:chgData name="Chizoma Awoyemi (2223400)" userId="S::2223400@student.uwtsd.ac.uk::3a3cb810-7dc4-490c-b5a4-06788d91e567" providerId="AD" clId="Web-{ADA1B3C2-D099-8931-6D25-10649310367B}" dt="2025-10-05T21:07:11.150" v="13" actId="20577"/>
          <ac:spMkLst>
            <pc:docMk/>
            <pc:sldMk cId="2834934037" sldId="259"/>
            <ac:spMk id="2" creationId="{7CF6023A-F6BE-6211-C52C-8FEC0E7BF228}"/>
          </ac:spMkLst>
        </pc:spChg>
        <pc:spChg chg="mod">
          <ac:chgData name="Chizoma Awoyemi (2223400)" userId="S::2223400@student.uwtsd.ac.uk::3a3cb810-7dc4-490c-b5a4-06788d91e567" providerId="AD" clId="Web-{ADA1B3C2-D099-8931-6D25-10649310367B}" dt="2025-10-05T21:41:26.580" v="104" actId="20577"/>
          <ac:spMkLst>
            <pc:docMk/>
            <pc:sldMk cId="2834934037" sldId="259"/>
            <ac:spMk id="3" creationId="{8472941B-E27A-FA14-9C8B-E8FA8B25A2A9}"/>
          </ac:spMkLst>
        </pc:spChg>
      </pc:sldChg>
    </pc:docChg>
  </pc:docChgLst>
  <pc:docChgLst>
    <pc:chgData name="Chizoma Awoyemi (2223400)" userId="S::2223400@student.uwtsd.ac.uk::3a3cb810-7dc4-490c-b5a4-06788d91e567" providerId="AD" clId="Web-{671FAC77-5117-C7EB-52DB-8419C0D6D3C5}"/>
    <pc:docChg chg="delSld modSld sldOrd">
      <pc:chgData name="Chizoma Awoyemi (2223400)" userId="S::2223400@student.uwtsd.ac.uk::3a3cb810-7dc4-490c-b5a4-06788d91e567" providerId="AD" clId="Web-{671FAC77-5117-C7EB-52DB-8419C0D6D3C5}" dt="2025-10-23T14:47:06.832" v="1819" actId="20577"/>
      <pc:docMkLst>
        <pc:docMk/>
      </pc:docMkLst>
      <pc:sldChg chg="modSp">
        <pc:chgData name="Chizoma Awoyemi (2223400)" userId="S::2223400@student.uwtsd.ac.uk::3a3cb810-7dc4-490c-b5a4-06788d91e567" providerId="AD" clId="Web-{671FAC77-5117-C7EB-52DB-8419C0D6D3C5}" dt="2025-10-23T14:12:38.114" v="1811" actId="20577"/>
        <pc:sldMkLst>
          <pc:docMk/>
          <pc:sldMk cId="109857222" sldId="256"/>
        </pc:sldMkLst>
        <pc:graphicFrameChg chg="modGraphic">
          <ac:chgData name="Chizoma Awoyemi (2223400)" userId="S::2223400@student.uwtsd.ac.uk::3a3cb810-7dc4-490c-b5a4-06788d91e567" providerId="AD" clId="Web-{671FAC77-5117-C7EB-52DB-8419C0D6D3C5}" dt="2025-10-23T14:12:38.114" v="1811" actId="20577"/>
          <ac:graphicFrameMkLst>
            <pc:docMk/>
            <pc:sldMk cId="109857222" sldId="256"/>
            <ac:graphicFrameMk id="7" creationId="{0FAAA31F-0A1F-3489-2BE8-57E9F311F59B}"/>
          </ac:graphicFrameMkLst>
        </pc:graphicFrameChg>
      </pc:sldChg>
      <pc:sldChg chg="modSp">
        <pc:chgData name="Chizoma Awoyemi (2223400)" userId="S::2223400@student.uwtsd.ac.uk::3a3cb810-7dc4-490c-b5a4-06788d91e567" providerId="AD" clId="Web-{671FAC77-5117-C7EB-52DB-8419C0D6D3C5}" dt="2025-10-22T22:26:52.231" v="218" actId="20577"/>
        <pc:sldMkLst>
          <pc:docMk/>
          <pc:sldMk cId="723159766" sldId="257"/>
        </pc:sldMkLst>
        <pc:spChg chg="mod">
          <ac:chgData name="Chizoma Awoyemi (2223400)" userId="S::2223400@student.uwtsd.ac.uk::3a3cb810-7dc4-490c-b5a4-06788d91e567" providerId="AD" clId="Web-{671FAC77-5117-C7EB-52DB-8419C0D6D3C5}" dt="2025-10-22T22:26:52.231" v="218" actId="20577"/>
          <ac:spMkLst>
            <pc:docMk/>
            <pc:sldMk cId="723159766" sldId="257"/>
            <ac:spMk id="7" creationId="{1352B6E2-CDED-EE0A-AD7F-1C7C39980714}"/>
          </ac:spMkLst>
        </pc:spChg>
      </pc:sldChg>
      <pc:sldChg chg="modSp">
        <pc:chgData name="Chizoma Awoyemi (2223400)" userId="S::2223400@student.uwtsd.ac.uk::3a3cb810-7dc4-490c-b5a4-06788d91e567" providerId="AD" clId="Web-{671FAC77-5117-C7EB-52DB-8419C0D6D3C5}" dt="2025-10-23T14:05:49.212" v="1767" actId="20577"/>
        <pc:sldMkLst>
          <pc:docMk/>
          <pc:sldMk cId="3180898573" sldId="258"/>
        </pc:sldMkLst>
        <pc:spChg chg="mod">
          <ac:chgData name="Chizoma Awoyemi (2223400)" userId="S::2223400@student.uwtsd.ac.uk::3a3cb810-7dc4-490c-b5a4-06788d91e567" providerId="AD" clId="Web-{671FAC77-5117-C7EB-52DB-8419C0D6D3C5}" dt="2025-10-23T14:05:49.212" v="1767" actId="20577"/>
          <ac:spMkLst>
            <pc:docMk/>
            <pc:sldMk cId="3180898573" sldId="258"/>
            <ac:spMk id="2" creationId="{ED49A723-AEFE-7C30-D7F2-377EFC39E54E}"/>
          </ac:spMkLst>
        </pc:spChg>
        <pc:graphicFrameChg chg="modGraphic">
          <ac:chgData name="Chizoma Awoyemi (2223400)" userId="S::2223400@student.uwtsd.ac.uk::3a3cb810-7dc4-490c-b5a4-06788d91e567" providerId="AD" clId="Web-{671FAC77-5117-C7EB-52DB-8419C0D6D3C5}" dt="2025-10-22T22:31:52.101" v="221" actId="20577"/>
          <ac:graphicFrameMkLst>
            <pc:docMk/>
            <pc:sldMk cId="3180898573" sldId="258"/>
            <ac:graphicFrameMk id="16" creationId="{D7BD0483-8F3E-B95F-42E6-B56D4CDC790B}"/>
          </ac:graphicFrameMkLst>
        </pc:graphicFrameChg>
      </pc:sldChg>
      <pc:sldChg chg="modSp">
        <pc:chgData name="Chizoma Awoyemi (2223400)" userId="S::2223400@student.uwtsd.ac.uk::3a3cb810-7dc4-490c-b5a4-06788d91e567" providerId="AD" clId="Web-{671FAC77-5117-C7EB-52DB-8419C0D6D3C5}" dt="2025-10-22T22:54:14.557" v="444" actId="20577"/>
        <pc:sldMkLst>
          <pc:docMk/>
          <pc:sldMk cId="2834934037" sldId="259"/>
        </pc:sldMkLst>
        <pc:spChg chg="mod">
          <ac:chgData name="Chizoma Awoyemi (2223400)" userId="S::2223400@student.uwtsd.ac.uk::3a3cb810-7dc4-490c-b5a4-06788d91e567" providerId="AD" clId="Web-{671FAC77-5117-C7EB-52DB-8419C0D6D3C5}" dt="2025-10-22T22:54:14.557" v="444" actId="20577"/>
          <ac:spMkLst>
            <pc:docMk/>
            <pc:sldMk cId="2834934037" sldId="259"/>
            <ac:spMk id="2" creationId="{7CF6023A-F6BE-6211-C52C-8FEC0E7BF228}"/>
          </ac:spMkLst>
        </pc:spChg>
        <pc:spChg chg="mod">
          <ac:chgData name="Chizoma Awoyemi (2223400)" userId="S::2223400@student.uwtsd.ac.uk::3a3cb810-7dc4-490c-b5a4-06788d91e567" providerId="AD" clId="Web-{671FAC77-5117-C7EB-52DB-8419C0D6D3C5}" dt="2025-10-22T22:51:46.629" v="434" actId="20577"/>
          <ac:spMkLst>
            <pc:docMk/>
            <pc:sldMk cId="2834934037" sldId="259"/>
            <ac:spMk id="3" creationId="{8472941B-E27A-FA14-9C8B-E8FA8B25A2A9}"/>
          </ac:spMkLst>
        </pc:spChg>
      </pc:sldChg>
      <pc:sldChg chg="modSp">
        <pc:chgData name="Chizoma Awoyemi (2223400)" userId="S::2223400@student.uwtsd.ac.uk::3a3cb810-7dc4-490c-b5a4-06788d91e567" providerId="AD" clId="Web-{671FAC77-5117-C7EB-52DB-8419C0D6D3C5}" dt="2025-10-23T14:18:55.145" v="1814" actId="20577"/>
        <pc:sldMkLst>
          <pc:docMk/>
          <pc:sldMk cId="2338019298" sldId="260"/>
        </pc:sldMkLst>
        <pc:spChg chg="mod">
          <ac:chgData name="Chizoma Awoyemi (2223400)" userId="S::2223400@student.uwtsd.ac.uk::3a3cb810-7dc4-490c-b5a4-06788d91e567" providerId="AD" clId="Web-{671FAC77-5117-C7EB-52DB-8419C0D6D3C5}" dt="2025-10-22T22:59:41.735" v="513" actId="20577"/>
          <ac:spMkLst>
            <pc:docMk/>
            <pc:sldMk cId="2338019298" sldId="260"/>
            <ac:spMk id="2" creationId="{27B04B86-596B-1918-19A9-6DC45CE7A1C9}"/>
          </ac:spMkLst>
        </pc:spChg>
        <pc:spChg chg="mod">
          <ac:chgData name="Chizoma Awoyemi (2223400)" userId="S::2223400@student.uwtsd.ac.uk::3a3cb810-7dc4-490c-b5a4-06788d91e567" providerId="AD" clId="Web-{671FAC77-5117-C7EB-52DB-8419C0D6D3C5}" dt="2025-10-23T14:18:55.145" v="1814" actId="20577"/>
          <ac:spMkLst>
            <pc:docMk/>
            <pc:sldMk cId="2338019298" sldId="260"/>
            <ac:spMk id="3" creationId="{F6F3957A-BBC5-1199-FF57-505C4DDA1CCF}"/>
          </ac:spMkLst>
        </pc:spChg>
      </pc:sldChg>
      <pc:sldChg chg="modSp">
        <pc:chgData name="Chizoma Awoyemi (2223400)" userId="S::2223400@student.uwtsd.ac.uk::3a3cb810-7dc4-490c-b5a4-06788d91e567" providerId="AD" clId="Web-{671FAC77-5117-C7EB-52DB-8419C0D6D3C5}" dt="2025-10-22T23:10:19.926" v="582" actId="20577"/>
        <pc:sldMkLst>
          <pc:docMk/>
          <pc:sldMk cId="3044855680" sldId="261"/>
        </pc:sldMkLst>
        <pc:spChg chg="mod">
          <ac:chgData name="Chizoma Awoyemi (2223400)" userId="S::2223400@student.uwtsd.ac.uk::3a3cb810-7dc4-490c-b5a4-06788d91e567" providerId="AD" clId="Web-{671FAC77-5117-C7EB-52DB-8419C0D6D3C5}" dt="2025-10-22T23:09:13.769" v="580" actId="20577"/>
          <ac:spMkLst>
            <pc:docMk/>
            <pc:sldMk cId="3044855680" sldId="261"/>
            <ac:spMk id="2" creationId="{9F224AD2-C736-ABAE-358B-17BEBCC17DE7}"/>
          </ac:spMkLst>
        </pc:spChg>
        <pc:spChg chg="mod">
          <ac:chgData name="Chizoma Awoyemi (2223400)" userId="S::2223400@student.uwtsd.ac.uk::3a3cb810-7dc4-490c-b5a4-06788d91e567" providerId="AD" clId="Web-{671FAC77-5117-C7EB-52DB-8419C0D6D3C5}" dt="2025-10-22T23:10:19.926" v="582" actId="20577"/>
          <ac:spMkLst>
            <pc:docMk/>
            <pc:sldMk cId="3044855680" sldId="261"/>
            <ac:spMk id="3" creationId="{0FE1F297-2247-A43E-1400-0DE35F664F82}"/>
          </ac:spMkLst>
        </pc:spChg>
      </pc:sldChg>
      <pc:sldChg chg="modSp">
        <pc:chgData name="Chizoma Awoyemi (2223400)" userId="S::2223400@student.uwtsd.ac.uk::3a3cb810-7dc4-490c-b5a4-06788d91e567" providerId="AD" clId="Web-{671FAC77-5117-C7EB-52DB-8419C0D6D3C5}" dt="2025-10-23T12:02:55.428" v="1522" actId="20577"/>
        <pc:sldMkLst>
          <pc:docMk/>
          <pc:sldMk cId="2842835349" sldId="262"/>
        </pc:sldMkLst>
        <pc:spChg chg="mod">
          <ac:chgData name="Chizoma Awoyemi (2223400)" userId="S::2223400@student.uwtsd.ac.uk::3a3cb810-7dc4-490c-b5a4-06788d91e567" providerId="AD" clId="Web-{671FAC77-5117-C7EB-52DB-8419C0D6D3C5}" dt="2025-10-22T23:11:30.370" v="583" actId="20577"/>
          <ac:spMkLst>
            <pc:docMk/>
            <pc:sldMk cId="2842835349" sldId="262"/>
            <ac:spMk id="2" creationId="{05DD5843-F8E2-BD3B-697E-7C6628E25DBB}"/>
          </ac:spMkLst>
        </pc:spChg>
        <pc:spChg chg="mod">
          <ac:chgData name="Chizoma Awoyemi (2223400)" userId="S::2223400@student.uwtsd.ac.uk::3a3cb810-7dc4-490c-b5a4-06788d91e567" providerId="AD" clId="Web-{671FAC77-5117-C7EB-52DB-8419C0D6D3C5}" dt="2025-10-23T12:02:55.428" v="1522" actId="20577"/>
          <ac:spMkLst>
            <pc:docMk/>
            <pc:sldMk cId="2842835349" sldId="262"/>
            <ac:spMk id="3" creationId="{63043A26-88BE-CDB4-B0F2-C9C6ADBF789A}"/>
          </ac:spMkLst>
        </pc:spChg>
      </pc:sldChg>
      <pc:sldChg chg="modSp">
        <pc:chgData name="Chizoma Awoyemi (2223400)" userId="S::2223400@student.uwtsd.ac.uk::3a3cb810-7dc4-490c-b5a4-06788d91e567" providerId="AD" clId="Web-{671FAC77-5117-C7EB-52DB-8419C0D6D3C5}" dt="2025-10-22T23:32:16.873" v="723" actId="20577"/>
        <pc:sldMkLst>
          <pc:docMk/>
          <pc:sldMk cId="2259705708" sldId="263"/>
        </pc:sldMkLst>
        <pc:spChg chg="mod">
          <ac:chgData name="Chizoma Awoyemi (2223400)" userId="S::2223400@student.uwtsd.ac.uk::3a3cb810-7dc4-490c-b5a4-06788d91e567" providerId="AD" clId="Web-{671FAC77-5117-C7EB-52DB-8419C0D6D3C5}" dt="2025-10-22T23:20:29.935" v="626" actId="20577"/>
          <ac:spMkLst>
            <pc:docMk/>
            <pc:sldMk cId="2259705708" sldId="263"/>
            <ac:spMk id="2" creationId="{296C47B4-911E-9BC5-16A4-958C07CB352E}"/>
          </ac:spMkLst>
        </pc:spChg>
        <pc:spChg chg="mod">
          <ac:chgData name="Chizoma Awoyemi (2223400)" userId="S::2223400@student.uwtsd.ac.uk::3a3cb810-7dc4-490c-b5a4-06788d91e567" providerId="AD" clId="Web-{671FAC77-5117-C7EB-52DB-8419C0D6D3C5}" dt="2025-10-22T23:32:16.873" v="723" actId="20577"/>
          <ac:spMkLst>
            <pc:docMk/>
            <pc:sldMk cId="2259705708" sldId="263"/>
            <ac:spMk id="12" creationId="{9D8E663E-1E2B-AB8B-19C5-AFA80240AFBE}"/>
          </ac:spMkLst>
        </pc:spChg>
      </pc:sldChg>
      <pc:sldChg chg="modSp">
        <pc:chgData name="Chizoma Awoyemi (2223400)" userId="S::2223400@student.uwtsd.ac.uk::3a3cb810-7dc4-490c-b5a4-06788d91e567" providerId="AD" clId="Web-{671FAC77-5117-C7EB-52DB-8419C0D6D3C5}" dt="2025-10-22T23:41:44.157" v="773" actId="20577"/>
        <pc:sldMkLst>
          <pc:docMk/>
          <pc:sldMk cId="2129821498" sldId="264"/>
        </pc:sldMkLst>
        <pc:spChg chg="mod">
          <ac:chgData name="Chizoma Awoyemi (2223400)" userId="S::2223400@student.uwtsd.ac.uk::3a3cb810-7dc4-490c-b5a4-06788d91e567" providerId="AD" clId="Web-{671FAC77-5117-C7EB-52DB-8419C0D6D3C5}" dt="2025-10-22T23:41:44.157" v="773" actId="20577"/>
          <ac:spMkLst>
            <pc:docMk/>
            <pc:sldMk cId="2129821498" sldId="264"/>
            <ac:spMk id="3" creationId="{FA210E58-4E2D-F2AD-4E58-6EAE53DA8960}"/>
          </ac:spMkLst>
        </pc:spChg>
      </pc:sldChg>
      <pc:sldChg chg="modSp">
        <pc:chgData name="Chizoma Awoyemi (2223400)" userId="S::2223400@student.uwtsd.ac.uk::3a3cb810-7dc4-490c-b5a4-06788d91e567" providerId="AD" clId="Web-{671FAC77-5117-C7EB-52DB-8419C0D6D3C5}" dt="2025-10-23T12:46:18.623" v="1702" actId="20577"/>
        <pc:sldMkLst>
          <pc:docMk/>
          <pc:sldMk cId="4011279873" sldId="266"/>
        </pc:sldMkLst>
        <pc:spChg chg="mod">
          <ac:chgData name="Chizoma Awoyemi (2223400)" userId="S::2223400@student.uwtsd.ac.uk::3a3cb810-7dc4-490c-b5a4-06788d91e567" providerId="AD" clId="Web-{671FAC77-5117-C7EB-52DB-8419C0D6D3C5}" dt="2025-10-23T12:41:11.330" v="1647" actId="20577"/>
          <ac:spMkLst>
            <pc:docMk/>
            <pc:sldMk cId="4011279873" sldId="266"/>
            <ac:spMk id="2" creationId="{C5206C7E-697F-2B15-8EA8-DE078AA781B4}"/>
          </ac:spMkLst>
        </pc:spChg>
        <pc:spChg chg="mod">
          <ac:chgData name="Chizoma Awoyemi (2223400)" userId="S::2223400@student.uwtsd.ac.uk::3a3cb810-7dc4-490c-b5a4-06788d91e567" providerId="AD" clId="Web-{671FAC77-5117-C7EB-52DB-8419C0D6D3C5}" dt="2025-10-23T12:46:18.623" v="1702" actId="20577"/>
          <ac:spMkLst>
            <pc:docMk/>
            <pc:sldMk cId="4011279873" sldId="266"/>
            <ac:spMk id="3" creationId="{FD919792-93B4-790A-23E7-30FB081E617B}"/>
          </ac:spMkLst>
        </pc:spChg>
      </pc:sldChg>
      <pc:sldChg chg="modSp">
        <pc:chgData name="Chizoma Awoyemi (2223400)" userId="S::2223400@student.uwtsd.ac.uk::3a3cb810-7dc4-490c-b5a4-06788d91e567" providerId="AD" clId="Web-{671FAC77-5117-C7EB-52DB-8419C0D6D3C5}" dt="2025-10-23T00:05:56.152" v="1517" actId="20577"/>
        <pc:sldMkLst>
          <pc:docMk/>
          <pc:sldMk cId="2304122279" sldId="268"/>
        </pc:sldMkLst>
        <pc:spChg chg="mod">
          <ac:chgData name="Chizoma Awoyemi (2223400)" userId="S::2223400@student.uwtsd.ac.uk::3a3cb810-7dc4-490c-b5a4-06788d91e567" providerId="AD" clId="Web-{671FAC77-5117-C7EB-52DB-8419C0D6D3C5}" dt="2025-10-23T00:05:56.152" v="1517" actId="20577"/>
          <ac:spMkLst>
            <pc:docMk/>
            <pc:sldMk cId="2304122279" sldId="268"/>
            <ac:spMk id="3" creationId="{214EDFE1-39A0-87E2-D8B0-F6B203867131}"/>
          </ac:spMkLst>
        </pc:spChg>
        <pc:spChg chg="mod">
          <ac:chgData name="Chizoma Awoyemi (2223400)" userId="S::2223400@student.uwtsd.ac.uk::3a3cb810-7dc4-490c-b5a4-06788d91e567" providerId="AD" clId="Web-{671FAC77-5117-C7EB-52DB-8419C0D6D3C5}" dt="2025-10-22T23:45:44.129" v="816" actId="20577"/>
          <ac:spMkLst>
            <pc:docMk/>
            <pc:sldMk cId="2304122279" sldId="268"/>
            <ac:spMk id="9" creationId="{C0763A76-9F1C-4FC5-82B7-DD475DA461B2}"/>
          </ac:spMkLst>
        </pc:spChg>
      </pc:sldChg>
      <pc:sldChg chg="modSp">
        <pc:chgData name="Chizoma Awoyemi (2223400)" userId="S::2223400@student.uwtsd.ac.uk::3a3cb810-7dc4-490c-b5a4-06788d91e567" providerId="AD" clId="Web-{671FAC77-5117-C7EB-52DB-8419C0D6D3C5}" dt="2025-10-23T12:04:46.629" v="1594" actId="20577"/>
        <pc:sldMkLst>
          <pc:docMk/>
          <pc:sldMk cId="3692013962" sldId="269"/>
        </pc:sldMkLst>
        <pc:spChg chg="mod">
          <ac:chgData name="Chizoma Awoyemi (2223400)" userId="S::2223400@student.uwtsd.ac.uk::3a3cb810-7dc4-490c-b5a4-06788d91e567" providerId="AD" clId="Web-{671FAC77-5117-C7EB-52DB-8419C0D6D3C5}" dt="2025-10-22T23:42:34.080" v="774" actId="20577"/>
          <ac:spMkLst>
            <pc:docMk/>
            <pc:sldMk cId="3692013962" sldId="269"/>
            <ac:spMk id="2" creationId="{FFFB85BE-31AF-03A0-E1D3-B3A9E172C786}"/>
          </ac:spMkLst>
        </pc:spChg>
        <pc:spChg chg="mod">
          <ac:chgData name="Chizoma Awoyemi (2223400)" userId="S::2223400@student.uwtsd.ac.uk::3a3cb810-7dc4-490c-b5a4-06788d91e567" providerId="AD" clId="Web-{671FAC77-5117-C7EB-52DB-8419C0D6D3C5}" dt="2025-10-23T12:04:46.629" v="1594" actId="20577"/>
          <ac:spMkLst>
            <pc:docMk/>
            <pc:sldMk cId="3692013962" sldId="269"/>
            <ac:spMk id="3" creationId="{CF4F2E3D-04F0-B448-F86D-25C848EF7C58}"/>
          </ac:spMkLst>
        </pc:spChg>
      </pc:sldChg>
      <pc:sldChg chg="modSp del">
        <pc:chgData name="Chizoma Awoyemi (2223400)" userId="S::2223400@student.uwtsd.ac.uk::3a3cb810-7dc4-490c-b5a4-06788d91e567" providerId="AD" clId="Web-{671FAC77-5117-C7EB-52DB-8419C0D6D3C5}" dt="2025-10-23T14:00:59.833" v="1756"/>
        <pc:sldMkLst>
          <pc:docMk/>
          <pc:sldMk cId="279080870" sldId="271"/>
        </pc:sldMkLst>
        <pc:spChg chg="mod">
          <ac:chgData name="Chizoma Awoyemi (2223400)" userId="S::2223400@student.uwtsd.ac.uk::3a3cb810-7dc4-490c-b5a4-06788d91e567" providerId="AD" clId="Web-{671FAC77-5117-C7EB-52DB-8419C0D6D3C5}" dt="2025-10-23T13:02:16.752" v="1748" actId="20577"/>
          <ac:spMkLst>
            <pc:docMk/>
            <pc:sldMk cId="279080870" sldId="271"/>
            <ac:spMk id="3" creationId="{4F79E94C-4144-3B3A-46B2-306AB25CDC01}"/>
          </ac:spMkLst>
        </pc:spChg>
      </pc:sldChg>
      <pc:sldChg chg="addSp delSp modSp mod setBg">
        <pc:chgData name="Chizoma Awoyemi (2223400)" userId="S::2223400@student.uwtsd.ac.uk::3a3cb810-7dc4-490c-b5a4-06788d91e567" providerId="AD" clId="Web-{671FAC77-5117-C7EB-52DB-8419C0D6D3C5}" dt="2025-10-23T14:02:34.701" v="1758" actId="20577"/>
        <pc:sldMkLst>
          <pc:docMk/>
          <pc:sldMk cId="1465539252" sldId="272"/>
        </pc:sldMkLst>
        <pc:spChg chg="mod">
          <ac:chgData name="Chizoma Awoyemi (2223400)" userId="S::2223400@student.uwtsd.ac.uk::3a3cb810-7dc4-490c-b5a4-06788d91e567" providerId="AD" clId="Web-{671FAC77-5117-C7EB-52DB-8419C0D6D3C5}" dt="2025-10-23T14:02:34.701" v="1758" actId="20577"/>
          <ac:spMkLst>
            <pc:docMk/>
            <pc:sldMk cId="1465539252" sldId="272"/>
            <ac:spMk id="2" creationId="{88E77616-19B4-F2F8-C743-10F589CD0A1E}"/>
          </ac:spMkLst>
        </pc:spChg>
        <pc:spChg chg="add">
          <ac:chgData name="Chizoma Awoyemi (2223400)" userId="S::2223400@student.uwtsd.ac.uk::3a3cb810-7dc4-490c-b5a4-06788d91e567" providerId="AD" clId="Web-{671FAC77-5117-C7EB-52DB-8419C0D6D3C5}" dt="2025-10-23T14:01:19.398" v="1757"/>
          <ac:spMkLst>
            <pc:docMk/>
            <pc:sldMk cId="1465539252" sldId="272"/>
            <ac:spMk id="13" creationId="{BACC6370-2D7E-4714-9D71-7542949D7D5D}"/>
          </ac:spMkLst>
        </pc:spChg>
        <pc:spChg chg="add">
          <ac:chgData name="Chizoma Awoyemi (2223400)" userId="S::2223400@student.uwtsd.ac.uk::3a3cb810-7dc4-490c-b5a4-06788d91e567" providerId="AD" clId="Web-{671FAC77-5117-C7EB-52DB-8419C0D6D3C5}" dt="2025-10-23T14:01:19.398" v="1757"/>
          <ac:spMkLst>
            <pc:docMk/>
            <pc:sldMk cId="1465539252" sldId="272"/>
            <ac:spMk id="15" creationId="{256B2C21-A230-48C0-8DF1-C46611373C44}"/>
          </ac:spMkLst>
        </pc:spChg>
        <pc:spChg chg="add">
          <ac:chgData name="Chizoma Awoyemi (2223400)" userId="S::2223400@student.uwtsd.ac.uk::3a3cb810-7dc4-490c-b5a4-06788d91e567" providerId="AD" clId="Web-{671FAC77-5117-C7EB-52DB-8419C0D6D3C5}" dt="2025-10-23T14:01:19.398" v="1757"/>
          <ac:spMkLst>
            <pc:docMk/>
            <pc:sldMk cId="1465539252" sldId="272"/>
            <ac:spMk id="17" creationId="{3847E18C-932D-4C95-AABA-FEC7C9499AD7}"/>
          </ac:spMkLst>
        </pc:spChg>
        <pc:spChg chg="add">
          <ac:chgData name="Chizoma Awoyemi (2223400)" userId="S::2223400@student.uwtsd.ac.uk::3a3cb810-7dc4-490c-b5a4-06788d91e567" providerId="AD" clId="Web-{671FAC77-5117-C7EB-52DB-8419C0D6D3C5}" dt="2025-10-23T14:01:19.398" v="1757"/>
          <ac:spMkLst>
            <pc:docMk/>
            <pc:sldMk cId="1465539252" sldId="272"/>
            <ac:spMk id="19" creationId="{3150CB11-0C61-439E-910F-5787759E72A0}"/>
          </ac:spMkLst>
        </pc:spChg>
        <pc:spChg chg="add">
          <ac:chgData name="Chizoma Awoyemi (2223400)" userId="S::2223400@student.uwtsd.ac.uk::3a3cb810-7dc4-490c-b5a4-06788d91e567" providerId="AD" clId="Web-{671FAC77-5117-C7EB-52DB-8419C0D6D3C5}" dt="2025-10-23T14:01:19.398" v="1757"/>
          <ac:spMkLst>
            <pc:docMk/>
            <pc:sldMk cId="1465539252" sldId="272"/>
            <ac:spMk id="21" creationId="{43F8A58B-5155-44CE-A5FF-7647B47D0A7A}"/>
          </ac:spMkLst>
        </pc:spChg>
        <pc:spChg chg="add">
          <ac:chgData name="Chizoma Awoyemi (2223400)" userId="S::2223400@student.uwtsd.ac.uk::3a3cb810-7dc4-490c-b5a4-06788d91e567" providerId="AD" clId="Web-{671FAC77-5117-C7EB-52DB-8419C0D6D3C5}" dt="2025-10-23T14:01:19.398" v="1757"/>
          <ac:spMkLst>
            <pc:docMk/>
            <pc:sldMk cId="1465539252" sldId="272"/>
            <ac:spMk id="23" creationId="{443F2ACA-E6D6-4028-82DD-F03C262D5DE6}"/>
          </ac:spMkLst>
        </pc:spChg>
        <pc:graphicFrameChg chg="del modGraphic">
          <ac:chgData name="Chizoma Awoyemi (2223400)" userId="S::2223400@student.uwtsd.ac.uk::3a3cb810-7dc4-490c-b5a4-06788d91e567" providerId="AD" clId="Web-{671FAC77-5117-C7EB-52DB-8419C0D6D3C5}" dt="2025-10-23T14:01:19.398" v="1757"/>
          <ac:graphicFrameMkLst>
            <pc:docMk/>
            <pc:sldMk cId="1465539252" sldId="272"/>
            <ac:graphicFrameMk id="7" creationId="{46306E2B-CC17-3C3E-773A-36A620123E20}"/>
          </ac:graphicFrameMkLst>
        </pc:graphicFrameChg>
        <pc:graphicFrameChg chg="add">
          <ac:chgData name="Chizoma Awoyemi (2223400)" userId="S::2223400@student.uwtsd.ac.uk::3a3cb810-7dc4-490c-b5a4-06788d91e567" providerId="AD" clId="Web-{671FAC77-5117-C7EB-52DB-8419C0D6D3C5}" dt="2025-10-23T14:01:19.398" v="1757"/>
          <ac:graphicFrameMkLst>
            <pc:docMk/>
            <pc:sldMk cId="1465539252" sldId="272"/>
            <ac:graphicFrameMk id="9" creationId="{D72D11A5-E9B3-1556-57A6-1C6DD1F4B322}"/>
          </ac:graphicFrameMkLst>
        </pc:graphicFrameChg>
      </pc:sldChg>
      <pc:sldChg chg="ord">
        <pc:chgData name="Chizoma Awoyemi (2223400)" userId="S::2223400@student.uwtsd.ac.uk::3a3cb810-7dc4-490c-b5a4-06788d91e567" providerId="AD" clId="Web-{671FAC77-5117-C7EB-52DB-8419C0D6D3C5}" dt="2025-10-23T14:24:39.287" v="1816"/>
        <pc:sldMkLst>
          <pc:docMk/>
          <pc:sldMk cId="1293593473" sldId="273"/>
        </pc:sldMkLst>
      </pc:sldChg>
      <pc:sldChg chg="modSp ord">
        <pc:chgData name="Chizoma Awoyemi (2223400)" userId="S::2223400@student.uwtsd.ac.uk::3a3cb810-7dc4-490c-b5a4-06788d91e567" providerId="AD" clId="Web-{671FAC77-5117-C7EB-52DB-8419C0D6D3C5}" dt="2025-10-23T14:47:06.832" v="1819" actId="20577"/>
        <pc:sldMkLst>
          <pc:docMk/>
          <pc:sldMk cId="347064101" sldId="274"/>
        </pc:sldMkLst>
        <pc:spChg chg="mod">
          <ac:chgData name="Chizoma Awoyemi (2223400)" userId="S::2223400@student.uwtsd.ac.uk::3a3cb810-7dc4-490c-b5a4-06788d91e567" providerId="AD" clId="Web-{671FAC77-5117-C7EB-52DB-8419C0D6D3C5}" dt="2025-10-23T14:47:06.832" v="1819" actId="20577"/>
          <ac:spMkLst>
            <pc:docMk/>
            <pc:sldMk cId="347064101" sldId="274"/>
            <ac:spMk id="3" creationId="{7C2DE8EF-600D-D6B8-FB64-DDFE448C4B9A}"/>
          </ac:spMkLst>
        </pc:spChg>
      </pc:sldChg>
    </pc:docChg>
  </pc:docChgLst>
  <pc:docChgLst>
    <pc:chgData name="Chizoma Awoyemi (2223400)" userId="S::2223400@student.uwtsd.ac.uk::3a3cb810-7dc4-490c-b5a4-06788d91e567" providerId="AD" clId="Web-{75CFEF84-7E89-C2B7-7BB6-55B38FB06D2A}"/>
    <pc:docChg chg="modSld">
      <pc:chgData name="Chizoma Awoyemi (2223400)" userId="S::2223400@student.uwtsd.ac.uk::3a3cb810-7dc4-490c-b5a4-06788d91e567" providerId="AD" clId="Web-{75CFEF84-7E89-C2B7-7BB6-55B38FB06D2A}" dt="2025-10-23T12:31:28.171" v="140" actId="20577"/>
      <pc:docMkLst>
        <pc:docMk/>
      </pc:docMkLst>
      <pc:sldChg chg="modSp">
        <pc:chgData name="Chizoma Awoyemi (2223400)" userId="S::2223400@student.uwtsd.ac.uk::3a3cb810-7dc4-490c-b5a4-06788d91e567" providerId="AD" clId="Web-{75CFEF84-7E89-C2B7-7BB6-55B38FB06D2A}" dt="2025-10-22T22:07:14.636" v="110" actId="20577"/>
        <pc:sldMkLst>
          <pc:docMk/>
          <pc:sldMk cId="723159766" sldId="257"/>
        </pc:sldMkLst>
        <pc:spChg chg="mod">
          <ac:chgData name="Chizoma Awoyemi (2223400)" userId="S::2223400@student.uwtsd.ac.uk::3a3cb810-7dc4-490c-b5a4-06788d91e567" providerId="AD" clId="Web-{75CFEF84-7E89-C2B7-7BB6-55B38FB06D2A}" dt="2025-10-22T22:07:14.636" v="110" actId="20577"/>
          <ac:spMkLst>
            <pc:docMk/>
            <pc:sldMk cId="723159766" sldId="257"/>
            <ac:spMk id="7" creationId="{1352B6E2-CDED-EE0A-AD7F-1C7C39980714}"/>
          </ac:spMkLst>
        </pc:spChg>
      </pc:sldChg>
      <pc:sldChg chg="modSp">
        <pc:chgData name="Chizoma Awoyemi (2223400)" userId="S::2223400@student.uwtsd.ac.uk::3a3cb810-7dc4-490c-b5a4-06788d91e567" providerId="AD" clId="Web-{75CFEF84-7E89-C2B7-7BB6-55B38FB06D2A}" dt="2025-10-22T20:35:08.993" v="6" actId="20577"/>
        <pc:sldMkLst>
          <pc:docMk/>
          <pc:sldMk cId="3180898573" sldId="258"/>
        </pc:sldMkLst>
        <pc:graphicFrameChg chg="modGraphic">
          <ac:chgData name="Chizoma Awoyemi (2223400)" userId="S::2223400@student.uwtsd.ac.uk::3a3cb810-7dc4-490c-b5a4-06788d91e567" providerId="AD" clId="Web-{75CFEF84-7E89-C2B7-7BB6-55B38FB06D2A}" dt="2025-10-22T20:35:08.993" v="6" actId="20577"/>
          <ac:graphicFrameMkLst>
            <pc:docMk/>
            <pc:sldMk cId="3180898573" sldId="258"/>
            <ac:graphicFrameMk id="16" creationId="{D7BD0483-8F3E-B95F-42E6-B56D4CDC790B}"/>
          </ac:graphicFrameMkLst>
        </pc:graphicFrameChg>
      </pc:sldChg>
      <pc:sldChg chg="modSp">
        <pc:chgData name="Chizoma Awoyemi (2223400)" userId="S::2223400@student.uwtsd.ac.uk::3a3cb810-7dc4-490c-b5a4-06788d91e567" providerId="AD" clId="Web-{75CFEF84-7E89-C2B7-7BB6-55B38FB06D2A}" dt="2025-10-23T12:26:38.418" v="114" actId="20577"/>
        <pc:sldMkLst>
          <pc:docMk/>
          <pc:sldMk cId="2129821498" sldId="264"/>
        </pc:sldMkLst>
        <pc:spChg chg="mod">
          <ac:chgData name="Chizoma Awoyemi (2223400)" userId="S::2223400@student.uwtsd.ac.uk::3a3cb810-7dc4-490c-b5a4-06788d91e567" providerId="AD" clId="Web-{75CFEF84-7E89-C2B7-7BB6-55B38FB06D2A}" dt="2025-10-23T12:26:38.418" v="114" actId="20577"/>
          <ac:spMkLst>
            <pc:docMk/>
            <pc:sldMk cId="2129821498" sldId="264"/>
            <ac:spMk id="2" creationId="{7497867C-17EA-0B29-B294-562002F177C9}"/>
          </ac:spMkLst>
        </pc:spChg>
      </pc:sldChg>
      <pc:sldChg chg="modSp">
        <pc:chgData name="Chizoma Awoyemi (2223400)" userId="S::2223400@student.uwtsd.ac.uk::3a3cb810-7dc4-490c-b5a4-06788d91e567" providerId="AD" clId="Web-{75CFEF84-7E89-C2B7-7BB6-55B38FB06D2A}" dt="2025-10-23T12:26:16.074" v="113" actId="20577"/>
        <pc:sldMkLst>
          <pc:docMk/>
          <pc:sldMk cId="139524003" sldId="265"/>
        </pc:sldMkLst>
        <pc:spChg chg="mod">
          <ac:chgData name="Chizoma Awoyemi (2223400)" userId="S::2223400@student.uwtsd.ac.uk::3a3cb810-7dc4-490c-b5a4-06788d91e567" providerId="AD" clId="Web-{75CFEF84-7E89-C2B7-7BB6-55B38FB06D2A}" dt="2025-10-23T12:26:16.074" v="113" actId="20577"/>
          <ac:spMkLst>
            <pc:docMk/>
            <pc:sldMk cId="139524003" sldId="265"/>
            <ac:spMk id="2" creationId="{5478B327-EBBA-3212-56F8-CA7E7E2E2019}"/>
          </ac:spMkLst>
        </pc:spChg>
      </pc:sldChg>
      <pc:sldChg chg="modSp">
        <pc:chgData name="Chizoma Awoyemi (2223400)" userId="S::2223400@student.uwtsd.ac.uk::3a3cb810-7dc4-490c-b5a4-06788d91e567" providerId="AD" clId="Web-{75CFEF84-7E89-C2B7-7BB6-55B38FB06D2A}" dt="2025-10-23T12:31:28.171" v="140" actId="20577"/>
        <pc:sldMkLst>
          <pc:docMk/>
          <pc:sldMk cId="4011279873" sldId="266"/>
        </pc:sldMkLst>
        <pc:spChg chg="mod">
          <ac:chgData name="Chizoma Awoyemi (2223400)" userId="S::2223400@student.uwtsd.ac.uk::3a3cb810-7dc4-490c-b5a4-06788d91e567" providerId="AD" clId="Web-{75CFEF84-7E89-C2B7-7BB6-55B38FB06D2A}" dt="2025-10-23T12:31:28.171" v="140" actId="20577"/>
          <ac:spMkLst>
            <pc:docMk/>
            <pc:sldMk cId="4011279873" sldId="266"/>
            <ac:spMk id="3" creationId="{FD919792-93B4-790A-23E7-30FB081E617B}"/>
          </ac:spMkLst>
        </pc:spChg>
      </pc:sldChg>
      <pc:sldChg chg="modSp">
        <pc:chgData name="Chizoma Awoyemi (2223400)" userId="S::2223400@student.uwtsd.ac.uk::3a3cb810-7dc4-490c-b5a4-06788d91e567" providerId="AD" clId="Web-{75CFEF84-7E89-C2B7-7BB6-55B38FB06D2A}" dt="2025-10-23T12:25:45.590" v="112" actId="20577"/>
        <pc:sldMkLst>
          <pc:docMk/>
          <pc:sldMk cId="3692013962" sldId="269"/>
        </pc:sldMkLst>
        <pc:spChg chg="mod">
          <ac:chgData name="Chizoma Awoyemi (2223400)" userId="S::2223400@student.uwtsd.ac.uk::3a3cb810-7dc4-490c-b5a4-06788d91e567" providerId="AD" clId="Web-{75CFEF84-7E89-C2B7-7BB6-55B38FB06D2A}" dt="2025-10-23T12:25:45.590" v="112" actId="20577"/>
          <ac:spMkLst>
            <pc:docMk/>
            <pc:sldMk cId="3692013962" sldId="269"/>
            <ac:spMk id="3" creationId="{CF4F2E3D-04F0-B448-F86D-25C848EF7C58}"/>
          </ac:spMkLst>
        </pc:spChg>
      </pc:sldChg>
    </pc:docChg>
  </pc:docChgLst>
  <pc:docChgLst>
    <pc:chgData name="Chizoma Awoyemi (2223400)" userId="S::2223400@student.uwtsd.ac.uk::3a3cb810-7dc4-490c-b5a4-06788d91e567" providerId="AD" clId="Web-{E41B28A9-FE24-88AA-65D5-7225025DAEF7}"/>
    <pc:docChg chg="addSld modSld">
      <pc:chgData name="Chizoma Awoyemi (2223400)" userId="S::2223400@student.uwtsd.ac.uk::3a3cb810-7dc4-490c-b5a4-06788d91e567" providerId="AD" clId="Web-{E41B28A9-FE24-88AA-65D5-7225025DAEF7}" dt="2025-10-06T11:23:02.078" v="65" actId="1076"/>
      <pc:docMkLst>
        <pc:docMk/>
      </pc:docMkLst>
      <pc:sldChg chg="modSp">
        <pc:chgData name="Chizoma Awoyemi (2223400)" userId="S::2223400@student.uwtsd.ac.uk::3a3cb810-7dc4-490c-b5a4-06788d91e567" providerId="AD" clId="Web-{E41B28A9-FE24-88AA-65D5-7225025DAEF7}" dt="2025-10-06T11:23:02.078" v="65" actId="1076"/>
        <pc:sldMkLst>
          <pc:docMk/>
          <pc:sldMk cId="2834934037" sldId="259"/>
        </pc:sldMkLst>
        <pc:picChg chg="mod">
          <ac:chgData name="Chizoma Awoyemi (2223400)" userId="S::2223400@student.uwtsd.ac.uk::3a3cb810-7dc4-490c-b5a4-06788d91e567" providerId="AD" clId="Web-{E41B28A9-FE24-88AA-65D5-7225025DAEF7}" dt="2025-10-06T11:23:02.078" v="65" actId="1076"/>
          <ac:picMkLst>
            <pc:docMk/>
            <pc:sldMk cId="2834934037" sldId="259"/>
            <ac:picMk id="5" creationId="{9DF5AD89-93BE-6F33-91F6-14DCEE623229}"/>
          </ac:picMkLst>
        </pc:picChg>
      </pc:sldChg>
      <pc:sldChg chg="addSp modSp mod setBg">
        <pc:chgData name="Chizoma Awoyemi (2223400)" userId="S::2223400@student.uwtsd.ac.uk::3a3cb810-7dc4-490c-b5a4-06788d91e567" providerId="AD" clId="Web-{E41B28A9-FE24-88AA-65D5-7225025DAEF7}" dt="2025-10-06T10:11:15.376" v="11"/>
        <pc:sldMkLst>
          <pc:docMk/>
          <pc:sldMk cId="2338019298" sldId="260"/>
        </pc:sldMkLst>
        <pc:spChg chg="mod">
          <ac:chgData name="Chizoma Awoyemi (2223400)" userId="S::2223400@student.uwtsd.ac.uk::3a3cb810-7dc4-490c-b5a4-06788d91e567" providerId="AD" clId="Web-{E41B28A9-FE24-88AA-65D5-7225025DAEF7}" dt="2025-10-06T10:11:15.376" v="11"/>
          <ac:spMkLst>
            <pc:docMk/>
            <pc:sldMk cId="2338019298" sldId="260"/>
            <ac:spMk id="2" creationId="{27B04B86-596B-1918-19A9-6DC45CE7A1C9}"/>
          </ac:spMkLst>
        </pc:spChg>
        <pc:spChg chg="mod">
          <ac:chgData name="Chizoma Awoyemi (2223400)" userId="S::2223400@student.uwtsd.ac.uk::3a3cb810-7dc4-490c-b5a4-06788d91e567" providerId="AD" clId="Web-{E41B28A9-FE24-88AA-65D5-7225025DAEF7}" dt="2025-10-06T10:11:15.376" v="11"/>
          <ac:spMkLst>
            <pc:docMk/>
            <pc:sldMk cId="2338019298" sldId="260"/>
            <ac:spMk id="3" creationId="{F6F3957A-BBC5-1199-FF57-505C4DDA1CCF}"/>
          </ac:spMkLst>
        </pc:spChg>
        <pc:spChg chg="add">
          <ac:chgData name="Chizoma Awoyemi (2223400)" userId="S::2223400@student.uwtsd.ac.uk::3a3cb810-7dc4-490c-b5a4-06788d91e567" providerId="AD" clId="Web-{E41B28A9-FE24-88AA-65D5-7225025DAEF7}" dt="2025-10-06T10:11:15.376" v="11"/>
          <ac:spMkLst>
            <pc:docMk/>
            <pc:sldMk cId="2338019298" sldId="260"/>
            <ac:spMk id="9" creationId="{6B5E2835-4E47-45B3-9CFE-732FF7B05472}"/>
          </ac:spMkLst>
        </pc:spChg>
        <pc:spChg chg="add">
          <ac:chgData name="Chizoma Awoyemi (2223400)" userId="S::2223400@student.uwtsd.ac.uk::3a3cb810-7dc4-490c-b5a4-06788d91e567" providerId="AD" clId="Web-{E41B28A9-FE24-88AA-65D5-7225025DAEF7}" dt="2025-10-06T10:11:15.376" v="11"/>
          <ac:spMkLst>
            <pc:docMk/>
            <pc:sldMk cId="2338019298" sldId="260"/>
            <ac:spMk id="11" creationId="{5B45AD5D-AA52-4F7B-9362-576A39AD9E09}"/>
          </ac:spMkLst>
        </pc:spChg>
        <pc:spChg chg="add">
          <ac:chgData name="Chizoma Awoyemi (2223400)" userId="S::2223400@student.uwtsd.ac.uk::3a3cb810-7dc4-490c-b5a4-06788d91e567" providerId="AD" clId="Web-{E41B28A9-FE24-88AA-65D5-7225025DAEF7}" dt="2025-10-06T10:11:15.376" v="11"/>
          <ac:spMkLst>
            <pc:docMk/>
            <pc:sldMk cId="2338019298" sldId="260"/>
            <ac:spMk id="13" creationId="{AEDD7960-4866-4399-BEF6-DD1431AB4E34}"/>
          </ac:spMkLst>
        </pc:spChg>
        <pc:spChg chg="add">
          <ac:chgData name="Chizoma Awoyemi (2223400)" userId="S::2223400@student.uwtsd.ac.uk::3a3cb810-7dc4-490c-b5a4-06788d91e567" providerId="AD" clId="Web-{E41B28A9-FE24-88AA-65D5-7225025DAEF7}" dt="2025-10-06T10:11:15.376" v="11"/>
          <ac:spMkLst>
            <pc:docMk/>
            <pc:sldMk cId="2338019298" sldId="260"/>
            <ac:spMk id="15" creationId="{55D4142C-5077-457F-A6AD-3FECFDB39685}"/>
          </ac:spMkLst>
        </pc:spChg>
        <pc:spChg chg="add">
          <ac:chgData name="Chizoma Awoyemi (2223400)" userId="S::2223400@student.uwtsd.ac.uk::3a3cb810-7dc4-490c-b5a4-06788d91e567" providerId="AD" clId="Web-{E41B28A9-FE24-88AA-65D5-7225025DAEF7}" dt="2025-10-06T10:11:15.376" v="11"/>
          <ac:spMkLst>
            <pc:docMk/>
            <pc:sldMk cId="2338019298" sldId="260"/>
            <ac:spMk id="17" creationId="{7A5F0580-5EE9-419F-96EE-B6529EF6E7D0}"/>
          </ac:spMkLst>
        </pc:spChg>
        <pc:picChg chg="add mod ord">
          <ac:chgData name="Chizoma Awoyemi (2223400)" userId="S::2223400@student.uwtsd.ac.uk::3a3cb810-7dc4-490c-b5a4-06788d91e567" providerId="AD" clId="Web-{E41B28A9-FE24-88AA-65D5-7225025DAEF7}" dt="2025-10-06T10:11:15.376" v="11"/>
          <ac:picMkLst>
            <pc:docMk/>
            <pc:sldMk cId="2338019298" sldId="260"/>
            <ac:picMk id="4" creationId="{648E6653-DA39-CFD3-AAC5-0095EAEE780F}"/>
          </ac:picMkLst>
        </pc:picChg>
      </pc:sldChg>
      <pc:sldChg chg="addSp delSp modSp new mod setBg">
        <pc:chgData name="Chizoma Awoyemi (2223400)" userId="S::2223400@student.uwtsd.ac.uk::3a3cb810-7dc4-490c-b5a4-06788d91e567" providerId="AD" clId="Web-{E41B28A9-FE24-88AA-65D5-7225025DAEF7}" dt="2025-10-06T10:56:00.562" v="32"/>
        <pc:sldMkLst>
          <pc:docMk/>
          <pc:sldMk cId="3044855680" sldId="261"/>
        </pc:sldMkLst>
        <pc:spChg chg="mod">
          <ac:chgData name="Chizoma Awoyemi (2223400)" userId="S::2223400@student.uwtsd.ac.uk::3a3cb810-7dc4-490c-b5a4-06788d91e567" providerId="AD" clId="Web-{E41B28A9-FE24-88AA-65D5-7225025DAEF7}" dt="2025-10-06T10:56:00.562" v="32"/>
          <ac:spMkLst>
            <pc:docMk/>
            <pc:sldMk cId="3044855680" sldId="261"/>
            <ac:spMk id="2" creationId="{9F224AD2-C736-ABAE-358B-17BEBCC17DE7}"/>
          </ac:spMkLst>
        </pc:spChg>
        <pc:spChg chg="mod">
          <ac:chgData name="Chizoma Awoyemi (2223400)" userId="S::2223400@student.uwtsd.ac.uk::3a3cb810-7dc4-490c-b5a4-06788d91e567" providerId="AD" clId="Web-{E41B28A9-FE24-88AA-65D5-7225025DAEF7}" dt="2025-10-06T10:56:00.562" v="32"/>
          <ac:spMkLst>
            <pc:docMk/>
            <pc:sldMk cId="3044855680" sldId="261"/>
            <ac:spMk id="3" creationId="{0FE1F297-2247-A43E-1400-0DE35F664F82}"/>
          </ac:spMkLst>
        </pc:spChg>
        <pc:spChg chg="add">
          <ac:chgData name="Chizoma Awoyemi (2223400)" userId="S::2223400@student.uwtsd.ac.uk::3a3cb810-7dc4-490c-b5a4-06788d91e567" providerId="AD" clId="Web-{E41B28A9-FE24-88AA-65D5-7225025DAEF7}" dt="2025-10-06T10:56:00.562" v="32"/>
          <ac:spMkLst>
            <pc:docMk/>
            <pc:sldMk cId="3044855680" sldId="261"/>
            <ac:spMk id="9" creationId="{AE3A741D-C19B-960A-5803-1C5887147820}"/>
          </ac:spMkLst>
        </pc:spChg>
        <pc:spChg chg="add">
          <ac:chgData name="Chizoma Awoyemi (2223400)" userId="S::2223400@student.uwtsd.ac.uk::3a3cb810-7dc4-490c-b5a4-06788d91e567" providerId="AD" clId="Web-{E41B28A9-FE24-88AA-65D5-7225025DAEF7}" dt="2025-10-06T10:56:00.562" v="32"/>
          <ac:spMkLst>
            <pc:docMk/>
            <pc:sldMk cId="3044855680" sldId="261"/>
            <ac:spMk id="11" creationId="{DC39DE25-0E4E-0AA7-0932-1D78C2372786}"/>
          </ac:spMkLst>
        </pc:spChg>
        <pc:spChg chg="add">
          <ac:chgData name="Chizoma Awoyemi (2223400)" userId="S::2223400@student.uwtsd.ac.uk::3a3cb810-7dc4-490c-b5a4-06788d91e567" providerId="AD" clId="Web-{E41B28A9-FE24-88AA-65D5-7225025DAEF7}" dt="2025-10-06T10:56:00.562" v="32"/>
          <ac:spMkLst>
            <pc:docMk/>
            <pc:sldMk cId="3044855680" sldId="261"/>
            <ac:spMk id="13" creationId="{8D6EA299-0840-6DEA-E670-C49AEBC87E89}"/>
          </ac:spMkLst>
        </pc:spChg>
        <pc:picChg chg="add">
          <ac:chgData name="Chizoma Awoyemi (2223400)" userId="S::2223400@student.uwtsd.ac.uk::3a3cb810-7dc4-490c-b5a4-06788d91e567" providerId="AD" clId="Web-{E41B28A9-FE24-88AA-65D5-7225025DAEF7}" dt="2025-10-06T10:56:00.562" v="32"/>
          <ac:picMkLst>
            <pc:docMk/>
            <pc:sldMk cId="3044855680" sldId="261"/>
            <ac:picMk id="5" creationId="{B5C77AC1-C36E-78E9-D99D-E8E07301F426}"/>
          </ac:picMkLst>
        </pc:picChg>
      </pc:sldChg>
      <pc:sldChg chg="addSp modSp new mod setBg">
        <pc:chgData name="Chizoma Awoyemi (2223400)" userId="S::2223400@student.uwtsd.ac.uk::3a3cb810-7dc4-490c-b5a4-06788d91e567" providerId="AD" clId="Web-{E41B28A9-FE24-88AA-65D5-7225025DAEF7}" dt="2025-10-06T11:07:55.402" v="64"/>
        <pc:sldMkLst>
          <pc:docMk/>
          <pc:sldMk cId="2842835349" sldId="262"/>
        </pc:sldMkLst>
        <pc:spChg chg="mod">
          <ac:chgData name="Chizoma Awoyemi (2223400)" userId="S::2223400@student.uwtsd.ac.uk::3a3cb810-7dc4-490c-b5a4-06788d91e567" providerId="AD" clId="Web-{E41B28A9-FE24-88AA-65D5-7225025DAEF7}" dt="2025-10-06T11:07:55.402" v="64"/>
          <ac:spMkLst>
            <pc:docMk/>
            <pc:sldMk cId="2842835349" sldId="262"/>
            <ac:spMk id="2" creationId="{05DD5843-F8E2-BD3B-697E-7C6628E25DBB}"/>
          </ac:spMkLst>
        </pc:spChg>
        <pc:spChg chg="mod">
          <ac:chgData name="Chizoma Awoyemi (2223400)" userId="S::2223400@student.uwtsd.ac.uk::3a3cb810-7dc4-490c-b5a4-06788d91e567" providerId="AD" clId="Web-{E41B28A9-FE24-88AA-65D5-7225025DAEF7}" dt="2025-10-06T11:07:55.402" v="64"/>
          <ac:spMkLst>
            <pc:docMk/>
            <pc:sldMk cId="2842835349" sldId="262"/>
            <ac:spMk id="3" creationId="{63043A26-88BE-CDB4-B0F2-C9C6ADBF789A}"/>
          </ac:spMkLst>
        </pc:spChg>
        <pc:spChg chg="add">
          <ac:chgData name="Chizoma Awoyemi (2223400)" userId="S::2223400@student.uwtsd.ac.uk::3a3cb810-7dc4-490c-b5a4-06788d91e567" providerId="AD" clId="Web-{E41B28A9-FE24-88AA-65D5-7225025DAEF7}" dt="2025-10-06T11:07:55.402" v="64"/>
          <ac:spMkLst>
            <pc:docMk/>
            <pc:sldMk cId="2842835349" sldId="262"/>
            <ac:spMk id="9" creationId="{AE3A741D-C19B-960A-5803-1C5887147820}"/>
          </ac:spMkLst>
        </pc:spChg>
        <pc:spChg chg="add">
          <ac:chgData name="Chizoma Awoyemi (2223400)" userId="S::2223400@student.uwtsd.ac.uk::3a3cb810-7dc4-490c-b5a4-06788d91e567" providerId="AD" clId="Web-{E41B28A9-FE24-88AA-65D5-7225025DAEF7}" dt="2025-10-06T11:07:55.402" v="64"/>
          <ac:spMkLst>
            <pc:docMk/>
            <pc:sldMk cId="2842835349" sldId="262"/>
            <ac:spMk id="11" creationId="{DC39DE25-0E4E-0AA7-0932-1D78C2372786}"/>
          </ac:spMkLst>
        </pc:spChg>
        <pc:spChg chg="add">
          <ac:chgData name="Chizoma Awoyemi (2223400)" userId="S::2223400@student.uwtsd.ac.uk::3a3cb810-7dc4-490c-b5a4-06788d91e567" providerId="AD" clId="Web-{E41B28A9-FE24-88AA-65D5-7225025DAEF7}" dt="2025-10-06T11:07:55.402" v="64"/>
          <ac:spMkLst>
            <pc:docMk/>
            <pc:sldMk cId="2842835349" sldId="262"/>
            <ac:spMk id="13" creationId="{8D6EA299-0840-6DEA-E670-C49AEBC87E89}"/>
          </ac:spMkLst>
        </pc:spChg>
        <pc:picChg chg="add">
          <ac:chgData name="Chizoma Awoyemi (2223400)" userId="S::2223400@student.uwtsd.ac.uk::3a3cb810-7dc4-490c-b5a4-06788d91e567" providerId="AD" clId="Web-{E41B28A9-FE24-88AA-65D5-7225025DAEF7}" dt="2025-10-06T11:07:55.402" v="64"/>
          <ac:picMkLst>
            <pc:docMk/>
            <pc:sldMk cId="2842835349" sldId="262"/>
            <ac:picMk id="5" creationId="{78460B93-53D6-392B-F8F0-4DBB5551C557}"/>
          </ac:picMkLst>
        </pc:picChg>
      </pc:sldChg>
    </pc:docChg>
  </pc:docChgLst>
  <pc:docChgLst>
    <pc:chgData clId="Web-{E41B28A9-FE24-88AA-65D5-7225025DAEF7}"/>
    <pc:docChg chg="modSld">
      <pc:chgData name="" userId="" providerId="" clId="Web-{E41B28A9-FE24-88AA-65D5-7225025DAEF7}" dt="2025-10-06T10:08:28.293" v="0" actId="20577"/>
      <pc:docMkLst>
        <pc:docMk/>
      </pc:docMkLst>
      <pc:sldChg chg="modSp">
        <pc:chgData name="" userId="" providerId="" clId="Web-{E41B28A9-FE24-88AA-65D5-7225025DAEF7}" dt="2025-10-06T10:08:28.293" v="0" actId="20577"/>
        <pc:sldMkLst>
          <pc:docMk/>
          <pc:sldMk cId="2338019298" sldId="260"/>
        </pc:sldMkLst>
        <pc:spChg chg="mod">
          <ac:chgData name="" userId="" providerId="" clId="Web-{E41B28A9-FE24-88AA-65D5-7225025DAEF7}" dt="2025-10-06T10:08:28.293" v="0" actId="20577"/>
          <ac:spMkLst>
            <pc:docMk/>
            <pc:sldMk cId="2338019298" sldId="260"/>
            <ac:spMk id="3" creationId="{F6F3957A-BBC5-1199-FF57-505C4DDA1CCF}"/>
          </ac:spMkLst>
        </pc:spChg>
      </pc:sldChg>
    </pc:docChg>
  </pc:docChgLst>
  <pc:docChgLst>
    <pc:chgData name="Chizoma Awoyemi (2223400)" userId="S::2223400@student.uwtsd.ac.uk::3a3cb810-7dc4-490c-b5a4-06788d91e567" providerId="AD" clId="Web-{B848F0BB-0EBE-0E13-6417-C15D2BFE4D5C}"/>
    <pc:docChg chg="addSld modSld">
      <pc:chgData name="Chizoma Awoyemi (2223400)" userId="S::2223400@student.uwtsd.ac.uk::3a3cb810-7dc4-490c-b5a4-06788d91e567" providerId="AD" clId="Web-{B848F0BB-0EBE-0E13-6417-C15D2BFE4D5C}" dt="2025-10-05T13:53:23.252" v="130" actId="20577"/>
      <pc:docMkLst>
        <pc:docMk/>
      </pc:docMkLst>
      <pc:sldChg chg="addSp delSp modSp mod setBg">
        <pc:chgData name="Chizoma Awoyemi (2223400)" userId="S::2223400@student.uwtsd.ac.uk::3a3cb810-7dc4-490c-b5a4-06788d91e567" providerId="AD" clId="Web-{B848F0BB-0EBE-0E13-6417-C15D2BFE4D5C}" dt="2025-10-04T20:02:54.377" v="77"/>
        <pc:sldMkLst>
          <pc:docMk/>
          <pc:sldMk cId="723159766" sldId="257"/>
        </pc:sldMkLst>
        <pc:spChg chg="add mod">
          <ac:chgData name="Chizoma Awoyemi (2223400)" userId="S::2223400@student.uwtsd.ac.uk::3a3cb810-7dc4-490c-b5a4-06788d91e567" providerId="AD" clId="Web-{B848F0BB-0EBE-0E13-6417-C15D2BFE4D5C}" dt="2025-10-04T20:02:54.377" v="77"/>
          <ac:spMkLst>
            <pc:docMk/>
            <pc:sldMk cId="723159766" sldId="257"/>
            <ac:spMk id="7" creationId="{1352B6E2-CDED-EE0A-AD7F-1C7C39980714}"/>
          </ac:spMkLst>
        </pc:spChg>
        <pc:spChg chg="add">
          <ac:chgData name="Chizoma Awoyemi (2223400)" userId="S::2223400@student.uwtsd.ac.uk::3a3cb810-7dc4-490c-b5a4-06788d91e567" providerId="AD" clId="Web-{B848F0BB-0EBE-0E13-6417-C15D2BFE4D5C}" dt="2025-10-04T20:02:54.377" v="77"/>
          <ac:spMkLst>
            <pc:docMk/>
            <pc:sldMk cId="723159766" sldId="257"/>
            <ac:spMk id="12" creationId="{D776D29F-0A2C-4F75-8582-7C7DFCBD11D5}"/>
          </ac:spMkLst>
        </pc:spChg>
        <pc:spChg chg="add">
          <ac:chgData name="Chizoma Awoyemi (2223400)" userId="S::2223400@student.uwtsd.ac.uk::3a3cb810-7dc4-490c-b5a4-06788d91e567" providerId="AD" clId="Web-{B848F0BB-0EBE-0E13-6417-C15D2BFE4D5C}" dt="2025-10-04T20:02:54.377" v="77"/>
          <ac:spMkLst>
            <pc:docMk/>
            <pc:sldMk cId="723159766" sldId="257"/>
            <ac:spMk id="14" creationId="{C4D41903-2C9D-4F9E-AA1F-6161F8A6FC01}"/>
          </ac:spMkLst>
        </pc:spChg>
        <pc:spChg chg="add">
          <ac:chgData name="Chizoma Awoyemi (2223400)" userId="S::2223400@student.uwtsd.ac.uk::3a3cb810-7dc4-490c-b5a4-06788d91e567" providerId="AD" clId="Web-{B848F0BB-0EBE-0E13-6417-C15D2BFE4D5C}" dt="2025-10-04T20:02:54.377" v="77"/>
          <ac:spMkLst>
            <pc:docMk/>
            <pc:sldMk cId="723159766" sldId="257"/>
            <ac:spMk id="16" creationId="{9E4574B5-C90E-412D-BAB0-B9F483290C67}"/>
          </ac:spMkLst>
        </pc:spChg>
        <pc:picChg chg="add mod ord">
          <ac:chgData name="Chizoma Awoyemi (2223400)" userId="S::2223400@student.uwtsd.ac.uk::3a3cb810-7dc4-490c-b5a4-06788d91e567" providerId="AD" clId="Web-{B848F0BB-0EBE-0E13-6417-C15D2BFE4D5C}" dt="2025-10-04T20:02:54.377" v="77"/>
          <ac:picMkLst>
            <pc:docMk/>
            <pc:sldMk cId="723159766" sldId="257"/>
            <ac:picMk id="4" creationId="{5629785A-A51C-EEF7-ECBB-D07DAE797DB9}"/>
          </ac:picMkLst>
        </pc:picChg>
      </pc:sldChg>
      <pc:sldChg chg="addSp modSp new mod setBg">
        <pc:chgData name="Chizoma Awoyemi (2223400)" userId="S::2223400@student.uwtsd.ac.uk::3a3cb810-7dc4-490c-b5a4-06788d91e567" providerId="AD" clId="Web-{B848F0BB-0EBE-0E13-6417-C15D2BFE4D5C}" dt="2025-10-05T13:53:23.252" v="130" actId="20577"/>
        <pc:sldMkLst>
          <pc:docMk/>
          <pc:sldMk cId="3180898573" sldId="258"/>
        </pc:sldMkLst>
        <pc:spChg chg="mod">
          <ac:chgData name="Chizoma Awoyemi (2223400)" userId="S::2223400@student.uwtsd.ac.uk::3a3cb810-7dc4-490c-b5a4-06788d91e567" providerId="AD" clId="Web-{B848F0BB-0EBE-0E13-6417-C15D2BFE4D5C}" dt="2025-10-05T13:32:40.906" v="95"/>
          <ac:spMkLst>
            <pc:docMk/>
            <pc:sldMk cId="3180898573" sldId="258"/>
            <ac:spMk id="2" creationId="{ED49A723-AEFE-7C30-D7F2-377EFC39E54E}"/>
          </ac:spMkLst>
        </pc:spChg>
        <pc:spChg chg="mod">
          <ac:chgData name="Chizoma Awoyemi (2223400)" userId="S::2223400@student.uwtsd.ac.uk::3a3cb810-7dc4-490c-b5a4-06788d91e567" providerId="AD" clId="Web-{B848F0BB-0EBE-0E13-6417-C15D2BFE4D5C}" dt="2025-10-05T13:53:23.252" v="130" actId="20577"/>
          <ac:spMkLst>
            <pc:docMk/>
            <pc:sldMk cId="3180898573" sldId="258"/>
            <ac:spMk id="3" creationId="{F8E3C529-1C18-C0B5-58CF-0BBB9A3EFD68}"/>
          </ac:spMkLst>
        </pc:spChg>
        <pc:spChg chg="add">
          <ac:chgData name="Chizoma Awoyemi (2223400)" userId="S::2223400@student.uwtsd.ac.uk::3a3cb810-7dc4-490c-b5a4-06788d91e567" providerId="AD" clId="Web-{B848F0BB-0EBE-0E13-6417-C15D2BFE4D5C}" dt="2025-10-05T13:32:40.906" v="95"/>
          <ac:spMkLst>
            <pc:docMk/>
            <pc:sldMk cId="3180898573" sldId="258"/>
            <ac:spMk id="8" creationId="{081EA652-8C6A-4E69-BEB9-170809474553}"/>
          </ac:spMkLst>
        </pc:spChg>
        <pc:spChg chg="add">
          <ac:chgData name="Chizoma Awoyemi (2223400)" userId="S::2223400@student.uwtsd.ac.uk::3a3cb810-7dc4-490c-b5a4-06788d91e567" providerId="AD" clId="Web-{B848F0BB-0EBE-0E13-6417-C15D2BFE4D5C}" dt="2025-10-05T13:32:40.906" v="95"/>
          <ac:spMkLst>
            <pc:docMk/>
            <pc:sldMk cId="3180898573" sldId="258"/>
            <ac:spMk id="10" creationId="{5298780A-33B9-4EA2-8F67-DE68AD62841B}"/>
          </ac:spMkLst>
        </pc:spChg>
        <pc:spChg chg="add">
          <ac:chgData name="Chizoma Awoyemi (2223400)" userId="S::2223400@student.uwtsd.ac.uk::3a3cb810-7dc4-490c-b5a4-06788d91e567" providerId="AD" clId="Web-{B848F0BB-0EBE-0E13-6417-C15D2BFE4D5C}" dt="2025-10-05T13:32:40.906" v="95"/>
          <ac:spMkLst>
            <pc:docMk/>
            <pc:sldMk cId="3180898573" sldId="258"/>
            <ac:spMk id="12" creationId="{7F488E8B-4E1E-4402-8935-D4E6C02615C7}"/>
          </ac:spMkLst>
        </pc:spChg>
      </pc:sldChg>
      <pc:sldChg chg="new">
        <pc:chgData name="Chizoma Awoyemi (2223400)" userId="S::2223400@student.uwtsd.ac.uk::3a3cb810-7dc4-490c-b5a4-06788d91e567" providerId="AD" clId="Web-{B848F0BB-0EBE-0E13-6417-C15D2BFE4D5C}" dt="2025-10-05T13:34:55.866" v="96"/>
        <pc:sldMkLst>
          <pc:docMk/>
          <pc:sldMk cId="2834934037" sldId="259"/>
        </pc:sldMkLst>
      </pc:sldChg>
    </pc:docChg>
  </pc:docChgLst>
  <pc:docChgLst>
    <pc:chgData name="Chizoma Awoyemi (2223400)" userId="3a3cb810-7dc4-490c-b5a4-06788d91e567" providerId="ADAL" clId="{B506C814-683D-4E46-B964-40D0B250AA1A}"/>
    <pc:docChg chg="undo custSel addSld delSld modSld sldOrd">
      <pc:chgData name="Chizoma Awoyemi (2223400)" userId="3a3cb810-7dc4-490c-b5a4-06788d91e567" providerId="ADAL" clId="{B506C814-683D-4E46-B964-40D0B250AA1A}" dt="2025-10-24T15:37:28.482" v="3743" actId="1076"/>
      <pc:docMkLst>
        <pc:docMk/>
      </pc:docMkLst>
      <pc:sldChg chg="addSp delSp modSp mod modTransition delAnim modAnim">
        <pc:chgData name="Chizoma Awoyemi (2223400)" userId="3a3cb810-7dc4-490c-b5a4-06788d91e567" providerId="ADAL" clId="{B506C814-683D-4E46-B964-40D0B250AA1A}" dt="2025-10-24T12:40:08.322" v="3644"/>
        <pc:sldMkLst>
          <pc:docMk/>
          <pc:sldMk cId="109857222" sldId="256"/>
        </pc:sldMkLst>
        <pc:picChg chg="del mod">
          <ac:chgData name="Chizoma Awoyemi (2223400)" userId="3a3cb810-7dc4-490c-b5a4-06788d91e567" providerId="ADAL" clId="{B506C814-683D-4E46-B964-40D0B250AA1A}" dt="2025-10-24T11:16:12.116" v="3492" actId="478"/>
          <ac:picMkLst>
            <pc:docMk/>
            <pc:sldMk cId="109857222" sldId="256"/>
            <ac:picMk id="3" creationId="{12834A1B-6438-DD0B-3043-E8AA9F941EA2}"/>
          </ac:picMkLst>
        </pc:picChg>
        <pc:picChg chg="add del mod">
          <ac:chgData name="Chizoma Awoyemi (2223400)" userId="3a3cb810-7dc4-490c-b5a4-06788d91e567" providerId="ADAL" clId="{B506C814-683D-4E46-B964-40D0B250AA1A}" dt="2025-10-24T11:28:40.808" v="3495"/>
          <ac:picMkLst>
            <pc:docMk/>
            <pc:sldMk cId="109857222" sldId="256"/>
            <ac:picMk id="8" creationId="{1CED5F06-C1BC-C1AE-4773-0C396368FAC2}"/>
          </ac:picMkLst>
        </pc:picChg>
        <pc:picChg chg="add del mod">
          <ac:chgData name="Chizoma Awoyemi (2223400)" userId="3a3cb810-7dc4-490c-b5a4-06788d91e567" providerId="ADAL" clId="{B506C814-683D-4E46-B964-40D0B250AA1A}" dt="2025-10-24T11:29:52.108" v="3498"/>
          <ac:picMkLst>
            <pc:docMk/>
            <pc:sldMk cId="109857222" sldId="256"/>
            <ac:picMk id="11" creationId="{3D3CBA25-712F-FA1F-DBD8-FEB12A988336}"/>
          </ac:picMkLst>
        </pc:picChg>
        <pc:picChg chg="add del mod">
          <ac:chgData name="Chizoma Awoyemi (2223400)" userId="3a3cb810-7dc4-490c-b5a4-06788d91e567" providerId="ADAL" clId="{B506C814-683D-4E46-B964-40D0B250AA1A}" dt="2025-10-24T11:31:46.324" v="3504"/>
          <ac:picMkLst>
            <pc:docMk/>
            <pc:sldMk cId="109857222" sldId="256"/>
            <ac:picMk id="12" creationId="{88551C14-4AEC-CE3E-3B78-876F142E548B}"/>
          </ac:picMkLst>
        </pc:picChg>
        <pc:picChg chg="add del mod ord">
          <ac:chgData name="Chizoma Awoyemi (2223400)" userId="3a3cb810-7dc4-490c-b5a4-06788d91e567" providerId="ADAL" clId="{B506C814-683D-4E46-B964-40D0B250AA1A}" dt="2025-10-24T11:32:40.931" v="3505"/>
          <ac:picMkLst>
            <pc:docMk/>
            <pc:sldMk cId="109857222" sldId="256"/>
            <ac:picMk id="16" creationId="{AB8F968C-06B2-80CD-B1F1-6BED4A222B3F}"/>
          </ac:picMkLst>
        </pc:picChg>
        <pc:picChg chg="add del mod">
          <ac:chgData name="Chizoma Awoyemi (2223400)" userId="3a3cb810-7dc4-490c-b5a4-06788d91e567" providerId="ADAL" clId="{B506C814-683D-4E46-B964-40D0B250AA1A}" dt="2025-10-24T11:33:10.625" v="3513"/>
          <ac:picMkLst>
            <pc:docMk/>
            <pc:sldMk cId="109857222" sldId="256"/>
            <ac:picMk id="18" creationId="{B6509A1B-FFBF-74BE-92F5-3D41AFF46A17}"/>
          </ac:picMkLst>
        </pc:picChg>
        <pc:picChg chg="add del mod ord">
          <ac:chgData name="Chizoma Awoyemi (2223400)" userId="3a3cb810-7dc4-490c-b5a4-06788d91e567" providerId="ADAL" clId="{B506C814-683D-4E46-B964-40D0B250AA1A}" dt="2025-10-24T11:33:30.034" v="3514"/>
          <ac:picMkLst>
            <pc:docMk/>
            <pc:sldMk cId="109857222" sldId="256"/>
            <ac:picMk id="24" creationId="{470CC01B-EFF9-C909-EE18-1C3F65A78690}"/>
          </ac:picMkLst>
        </pc:picChg>
        <pc:picChg chg="add del mod">
          <ac:chgData name="Chizoma Awoyemi (2223400)" userId="3a3cb810-7dc4-490c-b5a4-06788d91e567" providerId="ADAL" clId="{B506C814-683D-4E46-B964-40D0B250AA1A}" dt="2025-10-24T11:35:44.061" v="3518"/>
          <ac:picMkLst>
            <pc:docMk/>
            <pc:sldMk cId="109857222" sldId="256"/>
            <ac:picMk id="30" creationId="{5DD8A48A-B6CC-3626-0923-F5A610C23900}"/>
          </ac:picMkLst>
        </pc:picChg>
        <pc:picChg chg="add del mod ord">
          <ac:chgData name="Chizoma Awoyemi (2223400)" userId="3a3cb810-7dc4-490c-b5a4-06788d91e567" providerId="ADAL" clId="{B506C814-683D-4E46-B964-40D0B250AA1A}" dt="2025-10-24T11:36:07.877" v="3519"/>
          <ac:picMkLst>
            <pc:docMk/>
            <pc:sldMk cId="109857222" sldId="256"/>
            <ac:picMk id="31" creationId="{93EC6DC2-144B-4B36-C805-4B12854F5562}"/>
          </ac:picMkLst>
        </pc:picChg>
        <pc:picChg chg="add del mod">
          <ac:chgData name="Chizoma Awoyemi (2223400)" userId="3a3cb810-7dc4-490c-b5a4-06788d91e567" providerId="ADAL" clId="{B506C814-683D-4E46-B964-40D0B250AA1A}" dt="2025-10-24T11:37:33.769" v="3522"/>
          <ac:picMkLst>
            <pc:docMk/>
            <pc:sldMk cId="109857222" sldId="256"/>
            <ac:picMk id="32" creationId="{52EA3D4E-CB3A-EE98-02E5-599024A298FC}"/>
          </ac:picMkLst>
        </pc:picChg>
        <pc:picChg chg="add del mod ord">
          <ac:chgData name="Chizoma Awoyemi (2223400)" userId="3a3cb810-7dc4-490c-b5a4-06788d91e567" providerId="ADAL" clId="{B506C814-683D-4E46-B964-40D0B250AA1A}" dt="2025-10-24T11:38:06.292" v="3523"/>
          <ac:picMkLst>
            <pc:docMk/>
            <pc:sldMk cId="109857222" sldId="256"/>
            <ac:picMk id="33" creationId="{AAE7C815-56CD-AB41-9478-81F56C05F94F}"/>
          </ac:picMkLst>
        </pc:picChg>
        <pc:picChg chg="add del mod">
          <ac:chgData name="Chizoma Awoyemi (2223400)" userId="3a3cb810-7dc4-490c-b5a4-06788d91e567" providerId="ADAL" clId="{B506C814-683D-4E46-B964-40D0B250AA1A}" dt="2025-10-24T11:38:10.242" v="3527"/>
          <ac:picMkLst>
            <pc:docMk/>
            <pc:sldMk cId="109857222" sldId="256"/>
            <ac:picMk id="34" creationId="{5313AA60-C304-576B-9520-782865905DD2}"/>
          </ac:picMkLst>
        </pc:picChg>
        <pc:picChg chg="add del mod ord">
          <ac:chgData name="Chizoma Awoyemi (2223400)" userId="3a3cb810-7dc4-490c-b5a4-06788d91e567" providerId="ADAL" clId="{B506C814-683D-4E46-B964-40D0B250AA1A}" dt="2025-10-24T11:38:49.104" v="3528"/>
          <ac:picMkLst>
            <pc:docMk/>
            <pc:sldMk cId="109857222" sldId="256"/>
            <ac:picMk id="35" creationId="{3A4AD86B-5316-693E-30D4-DB96147F745F}"/>
          </ac:picMkLst>
        </pc:picChg>
        <pc:picChg chg="add del mod">
          <ac:chgData name="Chizoma Awoyemi (2223400)" userId="3a3cb810-7dc4-490c-b5a4-06788d91e567" providerId="ADAL" clId="{B506C814-683D-4E46-B964-40D0B250AA1A}" dt="2025-10-24T11:38:59.765" v="3530"/>
          <ac:picMkLst>
            <pc:docMk/>
            <pc:sldMk cId="109857222" sldId="256"/>
            <ac:picMk id="36" creationId="{575EB325-5D85-0FBA-973E-EEB6789634E2}"/>
          </ac:picMkLst>
        </pc:picChg>
        <pc:picChg chg="add del mod ord">
          <ac:chgData name="Chizoma Awoyemi (2223400)" userId="3a3cb810-7dc4-490c-b5a4-06788d91e567" providerId="ADAL" clId="{B506C814-683D-4E46-B964-40D0B250AA1A}" dt="2025-10-24T11:39:35.327" v="3531"/>
          <ac:picMkLst>
            <pc:docMk/>
            <pc:sldMk cId="109857222" sldId="256"/>
            <ac:picMk id="39" creationId="{C66E2906-9550-7EEC-7BDC-EE8D769FC59C}"/>
          </ac:picMkLst>
        </pc:picChg>
        <pc:picChg chg="add del mod">
          <ac:chgData name="Chizoma Awoyemi (2223400)" userId="3a3cb810-7dc4-490c-b5a4-06788d91e567" providerId="ADAL" clId="{B506C814-683D-4E46-B964-40D0B250AA1A}" dt="2025-10-24T11:39:55.242" v="3535"/>
          <ac:picMkLst>
            <pc:docMk/>
            <pc:sldMk cId="109857222" sldId="256"/>
            <ac:picMk id="40" creationId="{2753B362-E3B3-A797-5EB2-04EDE5BC3FDB}"/>
          </ac:picMkLst>
        </pc:picChg>
        <pc:picChg chg="add del mod ord">
          <ac:chgData name="Chizoma Awoyemi (2223400)" userId="3a3cb810-7dc4-490c-b5a4-06788d91e567" providerId="ADAL" clId="{B506C814-683D-4E46-B964-40D0B250AA1A}" dt="2025-10-24T11:40:58.132" v="3536"/>
          <ac:picMkLst>
            <pc:docMk/>
            <pc:sldMk cId="109857222" sldId="256"/>
            <ac:picMk id="41" creationId="{74AF0C81-6C34-296D-57A5-8A0B7DE33106}"/>
          </ac:picMkLst>
        </pc:picChg>
        <pc:picChg chg="add del mod">
          <ac:chgData name="Chizoma Awoyemi (2223400)" userId="3a3cb810-7dc4-490c-b5a4-06788d91e567" providerId="ADAL" clId="{B506C814-683D-4E46-B964-40D0B250AA1A}" dt="2025-10-24T11:42:34.770" v="3544"/>
          <ac:picMkLst>
            <pc:docMk/>
            <pc:sldMk cId="109857222" sldId="256"/>
            <ac:picMk id="42" creationId="{91CFE597-A24A-7AEA-6F75-17B431411CB1}"/>
          </ac:picMkLst>
        </pc:picChg>
        <pc:picChg chg="add del mod ord">
          <ac:chgData name="Chizoma Awoyemi (2223400)" userId="3a3cb810-7dc4-490c-b5a4-06788d91e567" providerId="ADAL" clId="{B506C814-683D-4E46-B964-40D0B250AA1A}" dt="2025-10-24T11:44:15.894" v="3545"/>
          <ac:picMkLst>
            <pc:docMk/>
            <pc:sldMk cId="109857222" sldId="256"/>
            <ac:picMk id="43" creationId="{CE76A08C-D2B4-596B-8F7A-7CB3B75C9377}"/>
          </ac:picMkLst>
        </pc:picChg>
        <pc:picChg chg="add del mod">
          <ac:chgData name="Chizoma Awoyemi (2223400)" userId="3a3cb810-7dc4-490c-b5a4-06788d91e567" providerId="ADAL" clId="{B506C814-683D-4E46-B964-40D0B250AA1A}" dt="2025-10-24T11:47:40.927" v="3550"/>
          <ac:picMkLst>
            <pc:docMk/>
            <pc:sldMk cId="109857222" sldId="256"/>
            <ac:picMk id="44" creationId="{D0A335F4-0526-7E96-4513-D24374A43BD7}"/>
          </ac:picMkLst>
        </pc:picChg>
        <pc:picChg chg="add del mod ord">
          <ac:chgData name="Chizoma Awoyemi (2223400)" userId="3a3cb810-7dc4-490c-b5a4-06788d91e567" providerId="ADAL" clId="{B506C814-683D-4E46-B964-40D0B250AA1A}" dt="2025-10-24T11:51:02.305" v="3551"/>
          <ac:picMkLst>
            <pc:docMk/>
            <pc:sldMk cId="109857222" sldId="256"/>
            <ac:picMk id="45" creationId="{1594450B-0233-7C4D-503B-AA8750E10492}"/>
          </ac:picMkLst>
        </pc:picChg>
        <pc:picChg chg="add del mod">
          <ac:chgData name="Chizoma Awoyemi (2223400)" userId="3a3cb810-7dc4-490c-b5a4-06788d91e567" providerId="ADAL" clId="{B506C814-683D-4E46-B964-40D0B250AA1A}" dt="2025-10-24T11:55:23.538" v="3561"/>
          <ac:picMkLst>
            <pc:docMk/>
            <pc:sldMk cId="109857222" sldId="256"/>
            <ac:picMk id="46" creationId="{2804E8D8-AA50-381F-CBB1-8A160A71BBAB}"/>
          </ac:picMkLst>
        </pc:picChg>
        <pc:picChg chg="add del mod ord">
          <ac:chgData name="Chizoma Awoyemi (2223400)" userId="3a3cb810-7dc4-490c-b5a4-06788d91e567" providerId="ADAL" clId="{B506C814-683D-4E46-B964-40D0B250AA1A}" dt="2025-10-24T11:55:42.574" v="3562"/>
          <ac:picMkLst>
            <pc:docMk/>
            <pc:sldMk cId="109857222" sldId="256"/>
            <ac:picMk id="47" creationId="{1D8F5197-B466-9EC0-A0A6-30F38898D2D9}"/>
          </ac:picMkLst>
        </pc:picChg>
        <pc:picChg chg="add del mod">
          <ac:chgData name="Chizoma Awoyemi (2223400)" userId="3a3cb810-7dc4-490c-b5a4-06788d91e567" providerId="ADAL" clId="{B506C814-683D-4E46-B964-40D0B250AA1A}" dt="2025-10-24T11:56:07.540" v="3564"/>
          <ac:picMkLst>
            <pc:docMk/>
            <pc:sldMk cId="109857222" sldId="256"/>
            <ac:picMk id="48" creationId="{13987DDE-D559-6DC6-907A-1139DE0CFBD8}"/>
          </ac:picMkLst>
        </pc:picChg>
        <pc:picChg chg="add del mod ord">
          <ac:chgData name="Chizoma Awoyemi (2223400)" userId="3a3cb810-7dc4-490c-b5a4-06788d91e567" providerId="ADAL" clId="{B506C814-683D-4E46-B964-40D0B250AA1A}" dt="2025-10-24T11:56:24.242" v="3565"/>
          <ac:picMkLst>
            <pc:docMk/>
            <pc:sldMk cId="109857222" sldId="256"/>
            <ac:picMk id="51" creationId="{02CEF3A6-EDE6-CF45-146B-1F2B5448D196}"/>
          </ac:picMkLst>
        </pc:picChg>
        <pc:picChg chg="add del mod">
          <ac:chgData name="Chizoma Awoyemi (2223400)" userId="3a3cb810-7dc4-490c-b5a4-06788d91e567" providerId="ADAL" clId="{B506C814-683D-4E46-B964-40D0B250AA1A}" dt="2025-10-24T11:56:34.408" v="3568"/>
          <ac:picMkLst>
            <pc:docMk/>
            <pc:sldMk cId="109857222" sldId="256"/>
            <ac:picMk id="52" creationId="{0638AB50-CDA3-B2E7-E036-11824A083B26}"/>
          </ac:picMkLst>
        </pc:picChg>
        <pc:picChg chg="add del mod ord">
          <ac:chgData name="Chizoma Awoyemi (2223400)" userId="3a3cb810-7dc4-490c-b5a4-06788d91e567" providerId="ADAL" clId="{B506C814-683D-4E46-B964-40D0B250AA1A}" dt="2025-10-24T11:56:52.187" v="3569"/>
          <ac:picMkLst>
            <pc:docMk/>
            <pc:sldMk cId="109857222" sldId="256"/>
            <ac:picMk id="53" creationId="{BEEED640-CC21-FAA4-DC53-F3FD6FD8A042}"/>
          </ac:picMkLst>
        </pc:picChg>
        <pc:picChg chg="add del mod">
          <ac:chgData name="Chizoma Awoyemi (2223400)" userId="3a3cb810-7dc4-490c-b5a4-06788d91e567" providerId="ADAL" clId="{B506C814-683D-4E46-B964-40D0B250AA1A}" dt="2025-10-24T11:57:25.111" v="3572"/>
          <ac:picMkLst>
            <pc:docMk/>
            <pc:sldMk cId="109857222" sldId="256"/>
            <ac:picMk id="54" creationId="{1FB9C40A-C3A2-95BE-D578-A2BDFDF3918B}"/>
          </ac:picMkLst>
        </pc:picChg>
        <pc:picChg chg="add del mod ord">
          <ac:chgData name="Chizoma Awoyemi (2223400)" userId="3a3cb810-7dc4-490c-b5a4-06788d91e567" providerId="ADAL" clId="{B506C814-683D-4E46-B964-40D0B250AA1A}" dt="2025-10-24T12:01:38.853" v="3573"/>
          <ac:picMkLst>
            <pc:docMk/>
            <pc:sldMk cId="109857222" sldId="256"/>
            <ac:picMk id="55" creationId="{A24AC45B-5917-9EEF-D16D-62E87D1D2262}"/>
          </ac:picMkLst>
        </pc:picChg>
        <pc:picChg chg="add del mod">
          <ac:chgData name="Chizoma Awoyemi (2223400)" userId="3a3cb810-7dc4-490c-b5a4-06788d91e567" providerId="ADAL" clId="{B506C814-683D-4E46-B964-40D0B250AA1A}" dt="2025-10-24T12:03:07.712" v="3581"/>
          <ac:picMkLst>
            <pc:docMk/>
            <pc:sldMk cId="109857222" sldId="256"/>
            <ac:picMk id="56" creationId="{481B9EDA-E338-2E1E-2393-04CB6FE68980}"/>
          </ac:picMkLst>
        </pc:picChg>
        <pc:picChg chg="add del mod ord">
          <ac:chgData name="Chizoma Awoyemi (2223400)" userId="3a3cb810-7dc4-490c-b5a4-06788d91e567" providerId="ADAL" clId="{B506C814-683D-4E46-B964-40D0B250AA1A}" dt="2025-10-24T12:05:12.840" v="3582"/>
          <ac:picMkLst>
            <pc:docMk/>
            <pc:sldMk cId="109857222" sldId="256"/>
            <ac:picMk id="57" creationId="{D905724A-2FF3-11DE-6F93-D6BAB6B0AEE9}"/>
          </ac:picMkLst>
        </pc:picChg>
        <pc:picChg chg="add del mod">
          <ac:chgData name="Chizoma Awoyemi (2223400)" userId="3a3cb810-7dc4-490c-b5a4-06788d91e567" providerId="ADAL" clId="{B506C814-683D-4E46-B964-40D0B250AA1A}" dt="2025-10-24T12:05:58.905" v="3587"/>
          <ac:picMkLst>
            <pc:docMk/>
            <pc:sldMk cId="109857222" sldId="256"/>
            <ac:picMk id="58" creationId="{341E6C70-C98E-3A52-5D4B-0F6478F6965D}"/>
          </ac:picMkLst>
        </pc:picChg>
        <pc:picChg chg="add del mod ord">
          <ac:chgData name="Chizoma Awoyemi (2223400)" userId="3a3cb810-7dc4-490c-b5a4-06788d91e567" providerId="ADAL" clId="{B506C814-683D-4E46-B964-40D0B250AA1A}" dt="2025-10-24T12:06:06.943" v="3588"/>
          <ac:picMkLst>
            <pc:docMk/>
            <pc:sldMk cId="109857222" sldId="256"/>
            <ac:picMk id="59" creationId="{8A6797F2-681F-37A7-9EC7-DC3F110EE122}"/>
          </ac:picMkLst>
        </pc:picChg>
        <pc:picChg chg="add del mod">
          <ac:chgData name="Chizoma Awoyemi (2223400)" userId="3a3cb810-7dc4-490c-b5a4-06788d91e567" providerId="ADAL" clId="{B506C814-683D-4E46-B964-40D0B250AA1A}" dt="2025-10-24T12:09:33.406" v="3590"/>
          <ac:picMkLst>
            <pc:docMk/>
            <pc:sldMk cId="109857222" sldId="256"/>
            <ac:picMk id="60" creationId="{9DE0CC0E-77B2-05B9-BC72-59978A1B16F7}"/>
          </ac:picMkLst>
        </pc:picChg>
        <pc:picChg chg="add del mod ord">
          <ac:chgData name="Chizoma Awoyemi (2223400)" userId="3a3cb810-7dc4-490c-b5a4-06788d91e567" providerId="ADAL" clId="{B506C814-683D-4E46-B964-40D0B250AA1A}" dt="2025-10-24T12:09:59.296" v="3591"/>
          <ac:picMkLst>
            <pc:docMk/>
            <pc:sldMk cId="109857222" sldId="256"/>
            <ac:picMk id="63" creationId="{B2F83876-44B0-E8C1-84A0-502FF1C96B80}"/>
          </ac:picMkLst>
        </pc:picChg>
        <pc:picChg chg="add del mod">
          <ac:chgData name="Chizoma Awoyemi (2223400)" userId="3a3cb810-7dc4-490c-b5a4-06788d91e567" providerId="ADAL" clId="{B506C814-683D-4E46-B964-40D0B250AA1A}" dt="2025-10-24T12:10:13.780" v="3594"/>
          <ac:picMkLst>
            <pc:docMk/>
            <pc:sldMk cId="109857222" sldId="256"/>
            <ac:picMk id="64" creationId="{C7D6B117-F690-53B9-4D7A-375B5C1A60D3}"/>
          </ac:picMkLst>
        </pc:picChg>
        <pc:picChg chg="add del mod ord">
          <ac:chgData name="Chizoma Awoyemi (2223400)" userId="3a3cb810-7dc4-490c-b5a4-06788d91e567" providerId="ADAL" clId="{B506C814-683D-4E46-B964-40D0B250AA1A}" dt="2025-10-24T12:11:44.760" v="3595"/>
          <ac:picMkLst>
            <pc:docMk/>
            <pc:sldMk cId="109857222" sldId="256"/>
            <ac:picMk id="65" creationId="{3B42207D-6618-A779-7742-303955EC38B9}"/>
          </ac:picMkLst>
        </pc:picChg>
        <pc:picChg chg="add del mod">
          <ac:chgData name="Chizoma Awoyemi (2223400)" userId="3a3cb810-7dc4-490c-b5a4-06788d91e567" providerId="ADAL" clId="{B506C814-683D-4E46-B964-40D0B250AA1A}" dt="2025-10-24T12:11:47.391" v="3601"/>
          <ac:picMkLst>
            <pc:docMk/>
            <pc:sldMk cId="109857222" sldId="256"/>
            <ac:picMk id="66" creationId="{1B509864-CA7C-F073-2746-6BDCDB0D7473}"/>
          </ac:picMkLst>
        </pc:picChg>
        <pc:picChg chg="add del mod ord">
          <ac:chgData name="Chizoma Awoyemi (2223400)" userId="3a3cb810-7dc4-490c-b5a4-06788d91e567" providerId="ADAL" clId="{B506C814-683D-4E46-B964-40D0B250AA1A}" dt="2025-10-24T12:12:24.618" v="3602"/>
          <ac:picMkLst>
            <pc:docMk/>
            <pc:sldMk cId="109857222" sldId="256"/>
            <ac:picMk id="67" creationId="{2E905129-C526-D0B2-EC2A-B6B9C298A0B0}"/>
          </ac:picMkLst>
        </pc:picChg>
        <pc:picChg chg="add del mod">
          <ac:chgData name="Chizoma Awoyemi (2223400)" userId="3a3cb810-7dc4-490c-b5a4-06788d91e567" providerId="ADAL" clId="{B506C814-683D-4E46-B964-40D0B250AA1A}" dt="2025-10-24T12:12:28.292" v="3606"/>
          <ac:picMkLst>
            <pc:docMk/>
            <pc:sldMk cId="109857222" sldId="256"/>
            <ac:picMk id="68" creationId="{07DC2A67-E710-0832-B25C-678B99A87F30}"/>
          </ac:picMkLst>
        </pc:picChg>
        <pc:picChg chg="add del mod ord">
          <ac:chgData name="Chizoma Awoyemi (2223400)" userId="3a3cb810-7dc4-490c-b5a4-06788d91e567" providerId="ADAL" clId="{B506C814-683D-4E46-B964-40D0B250AA1A}" dt="2025-10-24T12:14:03.084" v="3607"/>
          <ac:picMkLst>
            <pc:docMk/>
            <pc:sldMk cId="109857222" sldId="256"/>
            <ac:picMk id="69" creationId="{731436A7-FC0F-E7D7-1E47-168795D243FB}"/>
          </ac:picMkLst>
        </pc:picChg>
        <pc:picChg chg="add del mod">
          <ac:chgData name="Chizoma Awoyemi (2223400)" userId="3a3cb810-7dc4-490c-b5a4-06788d91e567" providerId="ADAL" clId="{B506C814-683D-4E46-B964-40D0B250AA1A}" dt="2025-10-24T12:14:33.361" v="3613"/>
          <ac:picMkLst>
            <pc:docMk/>
            <pc:sldMk cId="109857222" sldId="256"/>
            <ac:picMk id="70" creationId="{F08C7397-709D-FC11-D89E-495D5582A88C}"/>
          </ac:picMkLst>
        </pc:picChg>
        <pc:picChg chg="add del mod ord">
          <ac:chgData name="Chizoma Awoyemi (2223400)" userId="3a3cb810-7dc4-490c-b5a4-06788d91e567" providerId="ADAL" clId="{B506C814-683D-4E46-B964-40D0B250AA1A}" dt="2025-10-24T12:16:03.777" v="3614"/>
          <ac:picMkLst>
            <pc:docMk/>
            <pc:sldMk cId="109857222" sldId="256"/>
            <ac:picMk id="71" creationId="{B124EECE-3C39-F683-4260-C7D05EC974F6}"/>
          </ac:picMkLst>
        </pc:picChg>
        <pc:picChg chg="add del mod">
          <ac:chgData name="Chizoma Awoyemi (2223400)" userId="3a3cb810-7dc4-490c-b5a4-06788d91e567" providerId="ADAL" clId="{B506C814-683D-4E46-B964-40D0B250AA1A}" dt="2025-10-24T12:17:00.272" v="3619"/>
          <ac:picMkLst>
            <pc:docMk/>
            <pc:sldMk cId="109857222" sldId="256"/>
            <ac:picMk id="72" creationId="{1CF9672E-57D0-D82C-E581-CFE589F0F47E}"/>
          </ac:picMkLst>
        </pc:picChg>
        <pc:picChg chg="add del mod ord">
          <ac:chgData name="Chizoma Awoyemi (2223400)" userId="3a3cb810-7dc4-490c-b5a4-06788d91e567" providerId="ADAL" clId="{B506C814-683D-4E46-B964-40D0B250AA1A}" dt="2025-10-24T12:25:29.515" v="3620"/>
          <ac:picMkLst>
            <pc:docMk/>
            <pc:sldMk cId="109857222" sldId="256"/>
            <ac:picMk id="73" creationId="{11424303-BFD6-4ABC-D70A-3CE9AE57F9DB}"/>
          </ac:picMkLst>
        </pc:picChg>
        <pc:picChg chg="add del mod">
          <ac:chgData name="Chizoma Awoyemi (2223400)" userId="3a3cb810-7dc4-490c-b5a4-06788d91e567" providerId="ADAL" clId="{B506C814-683D-4E46-B964-40D0B250AA1A}" dt="2025-10-24T12:25:53.859" v="3633"/>
          <ac:picMkLst>
            <pc:docMk/>
            <pc:sldMk cId="109857222" sldId="256"/>
            <ac:picMk id="74" creationId="{8EC1D839-A204-6087-5A20-A0E9565D3261}"/>
          </ac:picMkLst>
        </pc:picChg>
        <pc:picChg chg="add del mod ord">
          <ac:chgData name="Chizoma Awoyemi (2223400)" userId="3a3cb810-7dc4-490c-b5a4-06788d91e567" providerId="ADAL" clId="{B506C814-683D-4E46-B964-40D0B250AA1A}" dt="2025-10-24T12:26:15.875" v="3634"/>
          <ac:picMkLst>
            <pc:docMk/>
            <pc:sldMk cId="109857222" sldId="256"/>
            <ac:picMk id="75" creationId="{0CB2604A-58CC-DFF8-93DF-6D85D7C9A023}"/>
          </ac:picMkLst>
        </pc:picChg>
        <pc:picChg chg="add del mod">
          <ac:chgData name="Chizoma Awoyemi (2223400)" userId="3a3cb810-7dc4-490c-b5a4-06788d91e567" providerId="ADAL" clId="{B506C814-683D-4E46-B964-40D0B250AA1A}" dt="2025-10-24T12:26:21.971" v="3637"/>
          <ac:picMkLst>
            <pc:docMk/>
            <pc:sldMk cId="109857222" sldId="256"/>
            <ac:picMk id="76" creationId="{A926AE90-1846-4FAC-281E-C68A390014E0}"/>
          </ac:picMkLst>
        </pc:picChg>
        <pc:picChg chg="add del mod ord">
          <ac:chgData name="Chizoma Awoyemi (2223400)" userId="3a3cb810-7dc4-490c-b5a4-06788d91e567" providerId="ADAL" clId="{B506C814-683D-4E46-B964-40D0B250AA1A}" dt="2025-10-24T12:27:32.197" v="3638"/>
          <ac:picMkLst>
            <pc:docMk/>
            <pc:sldMk cId="109857222" sldId="256"/>
            <ac:picMk id="77" creationId="{E43B63E9-D97E-F6CC-D863-1942A91D3698}"/>
          </ac:picMkLst>
        </pc:picChg>
        <pc:picChg chg="add del mod">
          <ac:chgData name="Chizoma Awoyemi (2223400)" userId="3a3cb810-7dc4-490c-b5a4-06788d91e567" providerId="ADAL" clId="{B506C814-683D-4E46-B964-40D0B250AA1A}" dt="2025-10-24T12:27:35.562" v="3643"/>
          <ac:picMkLst>
            <pc:docMk/>
            <pc:sldMk cId="109857222" sldId="256"/>
            <ac:picMk id="78" creationId="{45F4AC0F-0EE1-AB6F-6343-C0EDDBA1121E}"/>
          </ac:picMkLst>
        </pc:picChg>
        <pc:picChg chg="add del mod ord">
          <ac:chgData name="Chizoma Awoyemi (2223400)" userId="3a3cb810-7dc4-490c-b5a4-06788d91e567" providerId="ADAL" clId="{B506C814-683D-4E46-B964-40D0B250AA1A}" dt="2025-10-24T12:40:08.322" v="3644"/>
          <ac:picMkLst>
            <pc:docMk/>
            <pc:sldMk cId="109857222" sldId="256"/>
            <ac:picMk id="79" creationId="{E657B77C-92ED-EC2F-8DB8-76525730587C}"/>
          </ac:picMkLst>
        </pc:picChg>
        <pc:picChg chg="add mod">
          <ac:chgData name="Chizoma Awoyemi (2223400)" userId="3a3cb810-7dc4-490c-b5a4-06788d91e567" providerId="ADAL" clId="{B506C814-683D-4E46-B964-40D0B250AA1A}" dt="2025-10-24T12:40:08.322" v="3644"/>
          <ac:picMkLst>
            <pc:docMk/>
            <pc:sldMk cId="109857222" sldId="256"/>
            <ac:picMk id="80" creationId="{73DCD0D6-4EA9-E453-DFE6-B809B57C88C2}"/>
          </ac:picMkLst>
        </pc:picChg>
      </pc:sldChg>
      <pc:sldChg chg="addSp delSp modSp mod modTransition modAnim modNotesTx">
        <pc:chgData name="Chizoma Awoyemi (2223400)" userId="3a3cb810-7dc4-490c-b5a4-06788d91e567" providerId="ADAL" clId="{B506C814-683D-4E46-B964-40D0B250AA1A}" dt="2025-10-24T13:21:48.924" v="3714" actId="14100"/>
        <pc:sldMkLst>
          <pc:docMk/>
          <pc:sldMk cId="723159766" sldId="257"/>
        </pc:sldMkLst>
        <pc:spChg chg="mod">
          <ac:chgData name="Chizoma Awoyemi (2223400)" userId="3a3cb810-7dc4-490c-b5a4-06788d91e567" providerId="ADAL" clId="{B506C814-683D-4E46-B964-40D0B250AA1A}" dt="2025-10-24T13:21:48.924" v="3714" actId="14100"/>
          <ac:spMkLst>
            <pc:docMk/>
            <pc:sldMk cId="723159766" sldId="257"/>
            <ac:spMk id="7" creationId="{1352B6E2-CDED-EE0A-AD7F-1C7C39980714}"/>
          </ac:spMkLst>
        </pc:spChg>
        <pc:picChg chg="add del mod">
          <ac:chgData name="Chizoma Awoyemi (2223400)" userId="3a3cb810-7dc4-490c-b5a4-06788d91e567" providerId="ADAL" clId="{B506C814-683D-4E46-B964-40D0B250AA1A}" dt="2025-10-24T11:31:46.324" v="3504"/>
          <ac:picMkLst>
            <pc:docMk/>
            <pc:sldMk cId="723159766" sldId="257"/>
            <ac:picMk id="10" creationId="{9B5006AE-541B-DF86-2A60-366F5A314C98}"/>
          </ac:picMkLst>
        </pc:picChg>
        <pc:picChg chg="add del mod ord">
          <ac:chgData name="Chizoma Awoyemi (2223400)" userId="3a3cb810-7dc4-490c-b5a4-06788d91e567" providerId="ADAL" clId="{B506C814-683D-4E46-B964-40D0B250AA1A}" dt="2025-10-24T11:32:40.931" v="3505"/>
          <ac:picMkLst>
            <pc:docMk/>
            <pc:sldMk cId="723159766" sldId="257"/>
            <ac:picMk id="15" creationId="{4E3CB8B4-C3DE-6B2F-7DB5-45055E80AA46}"/>
          </ac:picMkLst>
        </pc:picChg>
        <pc:picChg chg="add del mod">
          <ac:chgData name="Chizoma Awoyemi (2223400)" userId="3a3cb810-7dc4-490c-b5a4-06788d91e567" providerId="ADAL" clId="{B506C814-683D-4E46-B964-40D0B250AA1A}" dt="2025-10-24T11:33:10.625" v="3513"/>
          <ac:picMkLst>
            <pc:docMk/>
            <pc:sldMk cId="723159766" sldId="257"/>
            <ac:picMk id="17" creationId="{C6714194-4CCD-01D6-3D85-EF712E19C89E}"/>
          </ac:picMkLst>
        </pc:picChg>
        <pc:picChg chg="add del mod ord">
          <ac:chgData name="Chizoma Awoyemi (2223400)" userId="3a3cb810-7dc4-490c-b5a4-06788d91e567" providerId="ADAL" clId="{B506C814-683D-4E46-B964-40D0B250AA1A}" dt="2025-10-24T11:33:30.034" v="3514"/>
          <ac:picMkLst>
            <pc:docMk/>
            <pc:sldMk cId="723159766" sldId="257"/>
            <ac:picMk id="18" creationId="{9B823E0F-F1B9-A2A5-60B4-6EDC963F165F}"/>
          </ac:picMkLst>
        </pc:picChg>
        <pc:picChg chg="add del mod">
          <ac:chgData name="Chizoma Awoyemi (2223400)" userId="3a3cb810-7dc4-490c-b5a4-06788d91e567" providerId="ADAL" clId="{B506C814-683D-4E46-B964-40D0B250AA1A}" dt="2025-10-24T11:35:44.061" v="3518"/>
          <ac:picMkLst>
            <pc:docMk/>
            <pc:sldMk cId="723159766" sldId="257"/>
            <ac:picMk id="19" creationId="{635FC85A-B962-77AE-4238-7816CBC1050C}"/>
          </ac:picMkLst>
        </pc:picChg>
        <pc:picChg chg="add del mod ord">
          <ac:chgData name="Chizoma Awoyemi (2223400)" userId="3a3cb810-7dc4-490c-b5a4-06788d91e567" providerId="ADAL" clId="{B506C814-683D-4E46-B964-40D0B250AA1A}" dt="2025-10-24T11:36:07.877" v="3519"/>
          <ac:picMkLst>
            <pc:docMk/>
            <pc:sldMk cId="723159766" sldId="257"/>
            <ac:picMk id="20" creationId="{795552A3-E037-2027-C6A0-4D23D92B7D85}"/>
          </ac:picMkLst>
        </pc:picChg>
        <pc:picChg chg="add del mod">
          <ac:chgData name="Chizoma Awoyemi (2223400)" userId="3a3cb810-7dc4-490c-b5a4-06788d91e567" providerId="ADAL" clId="{B506C814-683D-4E46-B964-40D0B250AA1A}" dt="2025-10-24T11:37:33.769" v="3522"/>
          <ac:picMkLst>
            <pc:docMk/>
            <pc:sldMk cId="723159766" sldId="257"/>
            <ac:picMk id="21" creationId="{F8983B81-796D-A07E-5A1F-7E082766154A}"/>
          </ac:picMkLst>
        </pc:picChg>
        <pc:picChg chg="add del mod ord">
          <ac:chgData name="Chizoma Awoyemi (2223400)" userId="3a3cb810-7dc4-490c-b5a4-06788d91e567" providerId="ADAL" clId="{B506C814-683D-4E46-B964-40D0B250AA1A}" dt="2025-10-24T11:38:06.292" v="3523"/>
          <ac:picMkLst>
            <pc:docMk/>
            <pc:sldMk cId="723159766" sldId="257"/>
            <ac:picMk id="24" creationId="{B74C9050-7798-8799-94EE-4A77F7A56B81}"/>
          </ac:picMkLst>
        </pc:picChg>
        <pc:picChg chg="add del mod">
          <ac:chgData name="Chizoma Awoyemi (2223400)" userId="3a3cb810-7dc4-490c-b5a4-06788d91e567" providerId="ADAL" clId="{B506C814-683D-4E46-B964-40D0B250AA1A}" dt="2025-10-24T11:38:10.242" v="3527"/>
          <ac:picMkLst>
            <pc:docMk/>
            <pc:sldMk cId="723159766" sldId="257"/>
            <ac:picMk id="25" creationId="{69C7D8C1-6EB3-223F-2841-14CC3753A5E0}"/>
          </ac:picMkLst>
        </pc:picChg>
        <pc:picChg chg="add del mod ord">
          <ac:chgData name="Chizoma Awoyemi (2223400)" userId="3a3cb810-7dc4-490c-b5a4-06788d91e567" providerId="ADAL" clId="{B506C814-683D-4E46-B964-40D0B250AA1A}" dt="2025-10-24T11:39:35.327" v="3531"/>
          <ac:picMkLst>
            <pc:docMk/>
            <pc:sldMk cId="723159766" sldId="257"/>
            <ac:picMk id="26" creationId="{DC7A7253-BDB3-E605-E18D-839A0729B350}"/>
          </ac:picMkLst>
        </pc:picChg>
        <pc:picChg chg="add del mod">
          <ac:chgData name="Chizoma Awoyemi (2223400)" userId="3a3cb810-7dc4-490c-b5a4-06788d91e567" providerId="ADAL" clId="{B506C814-683D-4E46-B964-40D0B250AA1A}" dt="2025-10-24T11:39:55.242" v="3535"/>
          <ac:picMkLst>
            <pc:docMk/>
            <pc:sldMk cId="723159766" sldId="257"/>
            <ac:picMk id="27" creationId="{BC8445D7-526F-F903-7B7F-CBBBEC08FECC}"/>
          </ac:picMkLst>
        </pc:picChg>
        <pc:picChg chg="add del mod ord">
          <ac:chgData name="Chizoma Awoyemi (2223400)" userId="3a3cb810-7dc4-490c-b5a4-06788d91e567" providerId="ADAL" clId="{B506C814-683D-4E46-B964-40D0B250AA1A}" dt="2025-10-24T11:40:58.132" v="3536"/>
          <ac:picMkLst>
            <pc:docMk/>
            <pc:sldMk cId="723159766" sldId="257"/>
            <ac:picMk id="28" creationId="{A4949B93-0BA6-3A7F-1CB4-F89F40B0650E}"/>
          </ac:picMkLst>
        </pc:picChg>
        <pc:picChg chg="add del mod">
          <ac:chgData name="Chizoma Awoyemi (2223400)" userId="3a3cb810-7dc4-490c-b5a4-06788d91e567" providerId="ADAL" clId="{B506C814-683D-4E46-B964-40D0B250AA1A}" dt="2025-10-24T11:42:34.770" v="3544"/>
          <ac:picMkLst>
            <pc:docMk/>
            <pc:sldMk cId="723159766" sldId="257"/>
            <ac:picMk id="29" creationId="{F2E20671-B87A-9157-AD14-58EFB9DE49D8}"/>
          </ac:picMkLst>
        </pc:picChg>
        <pc:picChg chg="add del mod ord">
          <ac:chgData name="Chizoma Awoyemi (2223400)" userId="3a3cb810-7dc4-490c-b5a4-06788d91e567" providerId="ADAL" clId="{B506C814-683D-4E46-B964-40D0B250AA1A}" dt="2025-10-24T11:44:15.894" v="3545"/>
          <ac:picMkLst>
            <pc:docMk/>
            <pc:sldMk cId="723159766" sldId="257"/>
            <ac:picMk id="30" creationId="{E06122F6-7EDA-F5B4-0F83-13B03BDF80A3}"/>
          </ac:picMkLst>
        </pc:picChg>
        <pc:picChg chg="add del mod">
          <ac:chgData name="Chizoma Awoyemi (2223400)" userId="3a3cb810-7dc4-490c-b5a4-06788d91e567" providerId="ADAL" clId="{B506C814-683D-4E46-B964-40D0B250AA1A}" dt="2025-10-24T11:47:40.927" v="3550"/>
          <ac:picMkLst>
            <pc:docMk/>
            <pc:sldMk cId="723159766" sldId="257"/>
            <ac:picMk id="31" creationId="{4832F2A3-1030-8AA7-EF8C-C7D46010A719}"/>
          </ac:picMkLst>
        </pc:picChg>
        <pc:picChg chg="add del mod ord">
          <ac:chgData name="Chizoma Awoyemi (2223400)" userId="3a3cb810-7dc4-490c-b5a4-06788d91e567" providerId="ADAL" clId="{B506C814-683D-4E46-B964-40D0B250AA1A}" dt="2025-10-24T11:51:02.305" v="3551"/>
          <ac:picMkLst>
            <pc:docMk/>
            <pc:sldMk cId="723159766" sldId="257"/>
            <ac:picMk id="32" creationId="{4C74065A-58AD-ABDE-372E-6DE0E0645AC9}"/>
          </ac:picMkLst>
        </pc:picChg>
        <pc:picChg chg="add del mod">
          <ac:chgData name="Chizoma Awoyemi (2223400)" userId="3a3cb810-7dc4-490c-b5a4-06788d91e567" providerId="ADAL" clId="{B506C814-683D-4E46-B964-40D0B250AA1A}" dt="2025-10-24T11:55:23.538" v="3561"/>
          <ac:picMkLst>
            <pc:docMk/>
            <pc:sldMk cId="723159766" sldId="257"/>
            <ac:picMk id="33" creationId="{85934B00-D29C-B484-52AE-024F44B98635}"/>
          </ac:picMkLst>
        </pc:picChg>
        <pc:picChg chg="add del mod ord">
          <ac:chgData name="Chizoma Awoyemi (2223400)" userId="3a3cb810-7dc4-490c-b5a4-06788d91e567" providerId="ADAL" clId="{B506C814-683D-4E46-B964-40D0B250AA1A}" dt="2025-10-24T11:56:24.242" v="3565"/>
          <ac:picMkLst>
            <pc:docMk/>
            <pc:sldMk cId="723159766" sldId="257"/>
            <ac:picMk id="34" creationId="{7EA12EC6-2097-040C-D345-F714F360780B}"/>
          </ac:picMkLst>
        </pc:picChg>
        <pc:picChg chg="add del mod">
          <ac:chgData name="Chizoma Awoyemi (2223400)" userId="3a3cb810-7dc4-490c-b5a4-06788d91e567" providerId="ADAL" clId="{B506C814-683D-4E46-B964-40D0B250AA1A}" dt="2025-10-24T11:56:34.408" v="3568"/>
          <ac:picMkLst>
            <pc:docMk/>
            <pc:sldMk cId="723159766" sldId="257"/>
            <ac:picMk id="35" creationId="{1724781F-E124-6527-C6D8-4062F99F50AA}"/>
          </ac:picMkLst>
        </pc:picChg>
        <pc:picChg chg="add del mod ord">
          <ac:chgData name="Chizoma Awoyemi (2223400)" userId="3a3cb810-7dc4-490c-b5a4-06788d91e567" providerId="ADAL" clId="{B506C814-683D-4E46-B964-40D0B250AA1A}" dt="2025-10-24T11:56:52.187" v="3569"/>
          <ac:picMkLst>
            <pc:docMk/>
            <pc:sldMk cId="723159766" sldId="257"/>
            <ac:picMk id="38" creationId="{B93A6997-E4B5-1B67-0921-3E2661DD901D}"/>
          </ac:picMkLst>
        </pc:picChg>
        <pc:picChg chg="add del mod">
          <ac:chgData name="Chizoma Awoyemi (2223400)" userId="3a3cb810-7dc4-490c-b5a4-06788d91e567" providerId="ADAL" clId="{B506C814-683D-4E46-B964-40D0B250AA1A}" dt="2025-10-24T11:57:25.111" v="3572"/>
          <ac:picMkLst>
            <pc:docMk/>
            <pc:sldMk cId="723159766" sldId="257"/>
            <ac:picMk id="39" creationId="{21E03CF1-FA0F-2A49-F8F9-D014DED02935}"/>
          </ac:picMkLst>
        </pc:picChg>
        <pc:picChg chg="add del mod ord">
          <ac:chgData name="Chizoma Awoyemi (2223400)" userId="3a3cb810-7dc4-490c-b5a4-06788d91e567" providerId="ADAL" clId="{B506C814-683D-4E46-B964-40D0B250AA1A}" dt="2025-10-24T12:01:38.853" v="3573"/>
          <ac:picMkLst>
            <pc:docMk/>
            <pc:sldMk cId="723159766" sldId="257"/>
            <ac:picMk id="42" creationId="{A01D7DC8-76E2-4664-3C71-7C2046B428D8}"/>
          </ac:picMkLst>
        </pc:picChg>
        <pc:picChg chg="add del mod">
          <ac:chgData name="Chizoma Awoyemi (2223400)" userId="3a3cb810-7dc4-490c-b5a4-06788d91e567" providerId="ADAL" clId="{B506C814-683D-4E46-B964-40D0B250AA1A}" dt="2025-10-24T12:03:07.712" v="3581"/>
          <ac:picMkLst>
            <pc:docMk/>
            <pc:sldMk cId="723159766" sldId="257"/>
            <ac:picMk id="43" creationId="{F835C1C8-11FE-6BF8-E571-D3D2BBEC5B98}"/>
          </ac:picMkLst>
        </pc:picChg>
        <pc:picChg chg="add del mod ord">
          <ac:chgData name="Chizoma Awoyemi (2223400)" userId="3a3cb810-7dc4-490c-b5a4-06788d91e567" providerId="ADAL" clId="{B506C814-683D-4E46-B964-40D0B250AA1A}" dt="2025-10-24T12:05:12.840" v="3582"/>
          <ac:picMkLst>
            <pc:docMk/>
            <pc:sldMk cId="723159766" sldId="257"/>
            <ac:picMk id="44" creationId="{DFA4DA36-AC93-CDCA-BAFB-24C7FDABAF9B}"/>
          </ac:picMkLst>
        </pc:picChg>
        <pc:picChg chg="add del mod">
          <ac:chgData name="Chizoma Awoyemi (2223400)" userId="3a3cb810-7dc4-490c-b5a4-06788d91e567" providerId="ADAL" clId="{B506C814-683D-4E46-B964-40D0B250AA1A}" dt="2025-10-24T12:05:58.905" v="3587"/>
          <ac:picMkLst>
            <pc:docMk/>
            <pc:sldMk cId="723159766" sldId="257"/>
            <ac:picMk id="45" creationId="{31F4B58F-1CB9-6668-2A5E-8983EF17AA4B}"/>
          </ac:picMkLst>
        </pc:picChg>
        <pc:picChg chg="add del mod ord">
          <ac:chgData name="Chizoma Awoyemi (2223400)" userId="3a3cb810-7dc4-490c-b5a4-06788d91e567" providerId="ADAL" clId="{B506C814-683D-4E46-B964-40D0B250AA1A}" dt="2025-10-24T12:09:59.296" v="3591"/>
          <ac:picMkLst>
            <pc:docMk/>
            <pc:sldMk cId="723159766" sldId="257"/>
            <ac:picMk id="46" creationId="{A47C2BA3-7F4B-E6FD-FBF0-8205EBC0AF7F}"/>
          </ac:picMkLst>
        </pc:picChg>
        <pc:picChg chg="add del mod">
          <ac:chgData name="Chizoma Awoyemi (2223400)" userId="3a3cb810-7dc4-490c-b5a4-06788d91e567" providerId="ADAL" clId="{B506C814-683D-4E46-B964-40D0B250AA1A}" dt="2025-10-24T12:10:13.780" v="3594"/>
          <ac:picMkLst>
            <pc:docMk/>
            <pc:sldMk cId="723159766" sldId="257"/>
            <ac:picMk id="47" creationId="{59154815-0366-6AF6-21BA-E2DB8382B5E3}"/>
          </ac:picMkLst>
        </pc:picChg>
        <pc:picChg chg="add del mod ord">
          <ac:chgData name="Chizoma Awoyemi (2223400)" userId="3a3cb810-7dc4-490c-b5a4-06788d91e567" providerId="ADAL" clId="{B506C814-683D-4E46-B964-40D0B250AA1A}" dt="2025-10-24T12:11:44.760" v="3595"/>
          <ac:picMkLst>
            <pc:docMk/>
            <pc:sldMk cId="723159766" sldId="257"/>
            <ac:picMk id="50" creationId="{FBE4C792-47D6-B8E6-F9F1-65B13C7D900B}"/>
          </ac:picMkLst>
        </pc:picChg>
        <pc:picChg chg="add del mod">
          <ac:chgData name="Chizoma Awoyemi (2223400)" userId="3a3cb810-7dc4-490c-b5a4-06788d91e567" providerId="ADAL" clId="{B506C814-683D-4E46-B964-40D0B250AA1A}" dt="2025-10-24T12:11:47.391" v="3601"/>
          <ac:picMkLst>
            <pc:docMk/>
            <pc:sldMk cId="723159766" sldId="257"/>
            <ac:picMk id="51" creationId="{491BBF38-61FB-63B7-91FB-D0C478EA8C1E}"/>
          </ac:picMkLst>
        </pc:picChg>
        <pc:picChg chg="add del mod ord">
          <ac:chgData name="Chizoma Awoyemi (2223400)" userId="3a3cb810-7dc4-490c-b5a4-06788d91e567" providerId="ADAL" clId="{B506C814-683D-4E46-B964-40D0B250AA1A}" dt="2025-10-24T12:12:24.618" v="3602"/>
          <ac:picMkLst>
            <pc:docMk/>
            <pc:sldMk cId="723159766" sldId="257"/>
            <ac:picMk id="52" creationId="{99DC7D3A-ECB2-C25C-BC95-D8C30626A515}"/>
          </ac:picMkLst>
        </pc:picChg>
        <pc:picChg chg="add del mod">
          <ac:chgData name="Chizoma Awoyemi (2223400)" userId="3a3cb810-7dc4-490c-b5a4-06788d91e567" providerId="ADAL" clId="{B506C814-683D-4E46-B964-40D0B250AA1A}" dt="2025-10-24T12:12:28.292" v="3606"/>
          <ac:picMkLst>
            <pc:docMk/>
            <pc:sldMk cId="723159766" sldId="257"/>
            <ac:picMk id="53" creationId="{0C1EBE15-15DA-5856-45A6-C2CBD2CDFD05}"/>
          </ac:picMkLst>
        </pc:picChg>
        <pc:picChg chg="add del mod ord">
          <ac:chgData name="Chizoma Awoyemi (2223400)" userId="3a3cb810-7dc4-490c-b5a4-06788d91e567" providerId="ADAL" clId="{B506C814-683D-4E46-B964-40D0B250AA1A}" dt="2025-10-24T12:14:03.084" v="3607"/>
          <ac:picMkLst>
            <pc:docMk/>
            <pc:sldMk cId="723159766" sldId="257"/>
            <ac:picMk id="54" creationId="{C392055F-DEDA-26A9-1D26-EDD2622FB29D}"/>
          </ac:picMkLst>
        </pc:picChg>
        <pc:picChg chg="add del mod">
          <ac:chgData name="Chizoma Awoyemi (2223400)" userId="3a3cb810-7dc4-490c-b5a4-06788d91e567" providerId="ADAL" clId="{B506C814-683D-4E46-B964-40D0B250AA1A}" dt="2025-10-24T12:14:33.361" v="3613"/>
          <ac:picMkLst>
            <pc:docMk/>
            <pc:sldMk cId="723159766" sldId="257"/>
            <ac:picMk id="55" creationId="{C47DA975-09E7-9120-BCF0-113C735D50A2}"/>
          </ac:picMkLst>
        </pc:picChg>
        <pc:picChg chg="add del mod ord">
          <ac:chgData name="Chizoma Awoyemi (2223400)" userId="3a3cb810-7dc4-490c-b5a4-06788d91e567" providerId="ADAL" clId="{B506C814-683D-4E46-B964-40D0B250AA1A}" dt="2025-10-24T12:16:03.777" v="3614"/>
          <ac:picMkLst>
            <pc:docMk/>
            <pc:sldMk cId="723159766" sldId="257"/>
            <ac:picMk id="56" creationId="{14156DB1-252D-742C-E674-B37580F3D8DD}"/>
          </ac:picMkLst>
        </pc:picChg>
        <pc:picChg chg="add del mod">
          <ac:chgData name="Chizoma Awoyemi (2223400)" userId="3a3cb810-7dc4-490c-b5a4-06788d91e567" providerId="ADAL" clId="{B506C814-683D-4E46-B964-40D0B250AA1A}" dt="2025-10-24T12:17:00.272" v="3619"/>
          <ac:picMkLst>
            <pc:docMk/>
            <pc:sldMk cId="723159766" sldId="257"/>
            <ac:picMk id="57" creationId="{0B36E0C6-231C-93AD-3152-2FCCB8DCDF08}"/>
          </ac:picMkLst>
        </pc:picChg>
        <pc:picChg chg="add del mod ord">
          <ac:chgData name="Chizoma Awoyemi (2223400)" userId="3a3cb810-7dc4-490c-b5a4-06788d91e567" providerId="ADAL" clId="{B506C814-683D-4E46-B964-40D0B250AA1A}" dt="2025-10-24T12:25:29.515" v="3620"/>
          <ac:picMkLst>
            <pc:docMk/>
            <pc:sldMk cId="723159766" sldId="257"/>
            <ac:picMk id="58" creationId="{47F03D87-E79A-245F-06E6-976682EF471C}"/>
          </ac:picMkLst>
        </pc:picChg>
        <pc:picChg chg="add del mod">
          <ac:chgData name="Chizoma Awoyemi (2223400)" userId="3a3cb810-7dc4-490c-b5a4-06788d91e567" providerId="ADAL" clId="{B506C814-683D-4E46-B964-40D0B250AA1A}" dt="2025-10-24T12:25:53.859" v="3633"/>
          <ac:picMkLst>
            <pc:docMk/>
            <pc:sldMk cId="723159766" sldId="257"/>
            <ac:picMk id="59" creationId="{5F440ABE-26CF-03AA-68F3-AB301461F413}"/>
          </ac:picMkLst>
        </pc:picChg>
        <pc:picChg chg="add del mod ord">
          <ac:chgData name="Chizoma Awoyemi (2223400)" userId="3a3cb810-7dc4-490c-b5a4-06788d91e567" providerId="ADAL" clId="{B506C814-683D-4E46-B964-40D0B250AA1A}" dt="2025-10-24T12:26:15.875" v="3634"/>
          <ac:picMkLst>
            <pc:docMk/>
            <pc:sldMk cId="723159766" sldId="257"/>
            <ac:picMk id="60" creationId="{6FE63049-4596-7AB2-7F74-4340B631B070}"/>
          </ac:picMkLst>
        </pc:picChg>
        <pc:picChg chg="add del mod">
          <ac:chgData name="Chizoma Awoyemi (2223400)" userId="3a3cb810-7dc4-490c-b5a4-06788d91e567" providerId="ADAL" clId="{B506C814-683D-4E46-B964-40D0B250AA1A}" dt="2025-10-24T12:26:21.971" v="3637"/>
          <ac:picMkLst>
            <pc:docMk/>
            <pc:sldMk cId="723159766" sldId="257"/>
            <ac:picMk id="61" creationId="{32E72381-064F-C932-5C5D-86C0E633FBB1}"/>
          </ac:picMkLst>
        </pc:picChg>
        <pc:picChg chg="add del mod ord">
          <ac:chgData name="Chizoma Awoyemi (2223400)" userId="3a3cb810-7dc4-490c-b5a4-06788d91e567" providerId="ADAL" clId="{B506C814-683D-4E46-B964-40D0B250AA1A}" dt="2025-10-24T12:27:32.197" v="3638"/>
          <ac:picMkLst>
            <pc:docMk/>
            <pc:sldMk cId="723159766" sldId="257"/>
            <ac:picMk id="64" creationId="{7057CE6B-ADFD-1013-658F-003EBEE18035}"/>
          </ac:picMkLst>
        </pc:picChg>
        <pc:picChg chg="add del mod">
          <ac:chgData name="Chizoma Awoyemi (2223400)" userId="3a3cb810-7dc4-490c-b5a4-06788d91e567" providerId="ADAL" clId="{B506C814-683D-4E46-B964-40D0B250AA1A}" dt="2025-10-24T12:27:35.562" v="3643"/>
          <ac:picMkLst>
            <pc:docMk/>
            <pc:sldMk cId="723159766" sldId="257"/>
            <ac:picMk id="65" creationId="{2E8D54B4-356B-0C93-7C9C-C5E297D666AD}"/>
          </ac:picMkLst>
        </pc:picChg>
        <pc:picChg chg="add del mod ord">
          <ac:chgData name="Chizoma Awoyemi (2223400)" userId="3a3cb810-7dc4-490c-b5a4-06788d91e567" providerId="ADAL" clId="{B506C814-683D-4E46-B964-40D0B250AA1A}" dt="2025-10-24T12:40:08.322" v="3644"/>
          <ac:picMkLst>
            <pc:docMk/>
            <pc:sldMk cId="723159766" sldId="257"/>
            <ac:picMk id="66" creationId="{C8652A9B-62FF-A037-2197-BB785A3073A5}"/>
          </ac:picMkLst>
        </pc:picChg>
        <pc:picChg chg="add mod">
          <ac:chgData name="Chizoma Awoyemi (2223400)" userId="3a3cb810-7dc4-490c-b5a4-06788d91e567" providerId="ADAL" clId="{B506C814-683D-4E46-B964-40D0B250AA1A}" dt="2025-10-24T12:40:08.322" v="3644"/>
          <ac:picMkLst>
            <pc:docMk/>
            <pc:sldMk cId="723159766" sldId="257"/>
            <ac:picMk id="67" creationId="{63CF9BFA-1698-71A3-1D86-A8EA1339B0E8}"/>
          </ac:picMkLst>
        </pc:picChg>
      </pc:sldChg>
      <pc:sldChg chg="addSp delSp modSp mod modTransition modAnim">
        <pc:chgData name="Chizoma Awoyemi (2223400)" userId="3a3cb810-7dc4-490c-b5a4-06788d91e567" providerId="ADAL" clId="{B506C814-683D-4E46-B964-40D0B250AA1A}" dt="2025-10-24T12:40:08.322" v="3644"/>
        <pc:sldMkLst>
          <pc:docMk/>
          <pc:sldMk cId="3180898573" sldId="258"/>
        </pc:sldMkLst>
        <pc:graphicFrameChg chg="modGraphic">
          <ac:chgData name="Chizoma Awoyemi (2223400)" userId="3a3cb810-7dc4-490c-b5a4-06788d91e567" providerId="ADAL" clId="{B506C814-683D-4E46-B964-40D0B250AA1A}" dt="2025-10-24T08:28:52.765" v="3122" actId="20577"/>
          <ac:graphicFrameMkLst>
            <pc:docMk/>
            <pc:sldMk cId="3180898573" sldId="258"/>
            <ac:graphicFrameMk id="16" creationId="{D7BD0483-8F3E-B95F-42E6-B56D4CDC790B}"/>
          </ac:graphicFrameMkLst>
        </pc:graphicFrameChg>
        <pc:picChg chg="add del mod">
          <ac:chgData name="Chizoma Awoyemi (2223400)" userId="3a3cb810-7dc4-490c-b5a4-06788d91e567" providerId="ADAL" clId="{B506C814-683D-4E46-B964-40D0B250AA1A}" dt="2025-10-24T11:31:46.324" v="3504"/>
          <ac:picMkLst>
            <pc:docMk/>
            <pc:sldMk cId="3180898573" sldId="258"/>
            <ac:picMk id="9" creationId="{66BCC015-A242-24A9-2A59-E139A3C18E3A}"/>
          </ac:picMkLst>
        </pc:picChg>
        <pc:picChg chg="add del mod ord">
          <ac:chgData name="Chizoma Awoyemi (2223400)" userId="3a3cb810-7dc4-490c-b5a4-06788d91e567" providerId="ADAL" clId="{B506C814-683D-4E46-B964-40D0B250AA1A}" dt="2025-10-24T11:32:40.931" v="3505"/>
          <ac:picMkLst>
            <pc:docMk/>
            <pc:sldMk cId="3180898573" sldId="258"/>
            <ac:picMk id="15" creationId="{C09A09C1-5AC2-AEF1-DE4B-D92C31A3E855}"/>
          </ac:picMkLst>
        </pc:picChg>
        <pc:picChg chg="add del mod">
          <ac:chgData name="Chizoma Awoyemi (2223400)" userId="3a3cb810-7dc4-490c-b5a4-06788d91e567" providerId="ADAL" clId="{B506C814-683D-4E46-B964-40D0B250AA1A}" dt="2025-10-24T11:33:10.625" v="3513"/>
          <ac:picMkLst>
            <pc:docMk/>
            <pc:sldMk cId="3180898573" sldId="258"/>
            <ac:picMk id="17" creationId="{B69A3D98-5728-A18E-7A67-28308815D228}"/>
          </ac:picMkLst>
        </pc:picChg>
        <pc:picChg chg="add del mod ord">
          <ac:chgData name="Chizoma Awoyemi (2223400)" userId="3a3cb810-7dc4-490c-b5a4-06788d91e567" providerId="ADAL" clId="{B506C814-683D-4E46-B964-40D0B250AA1A}" dt="2025-10-24T11:33:30.034" v="3514"/>
          <ac:picMkLst>
            <pc:docMk/>
            <pc:sldMk cId="3180898573" sldId="258"/>
            <ac:picMk id="18" creationId="{D9BD6B10-E259-DCD6-0D0C-080725A02F9A}"/>
          </ac:picMkLst>
        </pc:picChg>
        <pc:picChg chg="add del mod">
          <ac:chgData name="Chizoma Awoyemi (2223400)" userId="3a3cb810-7dc4-490c-b5a4-06788d91e567" providerId="ADAL" clId="{B506C814-683D-4E46-B964-40D0B250AA1A}" dt="2025-10-24T11:35:44.061" v="3518"/>
          <ac:picMkLst>
            <pc:docMk/>
            <pc:sldMk cId="3180898573" sldId="258"/>
            <ac:picMk id="19" creationId="{8EE71187-E20D-F99C-F49F-AECE93151A5F}"/>
          </ac:picMkLst>
        </pc:picChg>
        <pc:picChg chg="add del mod ord">
          <ac:chgData name="Chizoma Awoyemi (2223400)" userId="3a3cb810-7dc4-490c-b5a4-06788d91e567" providerId="ADAL" clId="{B506C814-683D-4E46-B964-40D0B250AA1A}" dt="2025-10-24T11:38:06.292" v="3523"/>
          <ac:picMkLst>
            <pc:docMk/>
            <pc:sldMk cId="3180898573" sldId="258"/>
            <ac:picMk id="22" creationId="{C0BDF8D8-4595-281E-F046-7DD44671048E}"/>
          </ac:picMkLst>
        </pc:picChg>
        <pc:picChg chg="add del mod">
          <ac:chgData name="Chizoma Awoyemi (2223400)" userId="3a3cb810-7dc4-490c-b5a4-06788d91e567" providerId="ADAL" clId="{B506C814-683D-4E46-B964-40D0B250AA1A}" dt="2025-10-24T11:38:10.242" v="3527"/>
          <ac:picMkLst>
            <pc:docMk/>
            <pc:sldMk cId="3180898573" sldId="258"/>
            <ac:picMk id="23" creationId="{C7835BF0-0650-9EDD-6A8C-91BE1A66736D}"/>
          </ac:picMkLst>
        </pc:picChg>
        <pc:picChg chg="add del mod ord">
          <ac:chgData name="Chizoma Awoyemi (2223400)" userId="3a3cb810-7dc4-490c-b5a4-06788d91e567" providerId="ADAL" clId="{B506C814-683D-4E46-B964-40D0B250AA1A}" dt="2025-10-24T11:39:35.327" v="3531"/>
          <ac:picMkLst>
            <pc:docMk/>
            <pc:sldMk cId="3180898573" sldId="258"/>
            <ac:picMk id="26" creationId="{195E78FA-420C-4243-3C13-8FCAAFA799AF}"/>
          </ac:picMkLst>
        </pc:picChg>
        <pc:picChg chg="add del mod">
          <ac:chgData name="Chizoma Awoyemi (2223400)" userId="3a3cb810-7dc4-490c-b5a4-06788d91e567" providerId="ADAL" clId="{B506C814-683D-4E46-B964-40D0B250AA1A}" dt="2025-10-24T11:39:55.242" v="3535"/>
          <ac:picMkLst>
            <pc:docMk/>
            <pc:sldMk cId="3180898573" sldId="258"/>
            <ac:picMk id="27" creationId="{C4D5D6D1-B99B-D101-D28C-B6661371B9F1}"/>
          </ac:picMkLst>
        </pc:picChg>
        <pc:picChg chg="add del mod ord">
          <ac:chgData name="Chizoma Awoyemi (2223400)" userId="3a3cb810-7dc4-490c-b5a4-06788d91e567" providerId="ADAL" clId="{B506C814-683D-4E46-B964-40D0B250AA1A}" dt="2025-10-24T11:40:58.132" v="3536"/>
          <ac:picMkLst>
            <pc:docMk/>
            <pc:sldMk cId="3180898573" sldId="258"/>
            <ac:picMk id="30" creationId="{FE09A62A-CE53-B847-612E-01CF7CC9B913}"/>
          </ac:picMkLst>
        </pc:picChg>
        <pc:picChg chg="add del mod">
          <ac:chgData name="Chizoma Awoyemi (2223400)" userId="3a3cb810-7dc4-490c-b5a4-06788d91e567" providerId="ADAL" clId="{B506C814-683D-4E46-B964-40D0B250AA1A}" dt="2025-10-24T11:42:34.770" v="3544"/>
          <ac:picMkLst>
            <pc:docMk/>
            <pc:sldMk cId="3180898573" sldId="258"/>
            <ac:picMk id="31" creationId="{7AE8D1F6-6BA6-C307-71EC-B7FE7162E3D4}"/>
          </ac:picMkLst>
        </pc:picChg>
        <pc:picChg chg="add del mod ord">
          <ac:chgData name="Chizoma Awoyemi (2223400)" userId="3a3cb810-7dc4-490c-b5a4-06788d91e567" providerId="ADAL" clId="{B506C814-683D-4E46-B964-40D0B250AA1A}" dt="2025-10-24T11:44:15.894" v="3545"/>
          <ac:picMkLst>
            <pc:docMk/>
            <pc:sldMk cId="3180898573" sldId="258"/>
            <ac:picMk id="32" creationId="{0DDDBF7E-FA30-BE1B-15C3-E7BCD5B1E142}"/>
          </ac:picMkLst>
        </pc:picChg>
        <pc:picChg chg="add del mod">
          <ac:chgData name="Chizoma Awoyemi (2223400)" userId="3a3cb810-7dc4-490c-b5a4-06788d91e567" providerId="ADAL" clId="{B506C814-683D-4E46-B964-40D0B250AA1A}" dt="2025-10-24T11:47:40.927" v="3550"/>
          <ac:picMkLst>
            <pc:docMk/>
            <pc:sldMk cId="3180898573" sldId="258"/>
            <ac:picMk id="33" creationId="{DF34FEF0-9B41-3D4B-2864-30DFAB048548}"/>
          </ac:picMkLst>
        </pc:picChg>
        <pc:picChg chg="add del mod ord">
          <ac:chgData name="Chizoma Awoyemi (2223400)" userId="3a3cb810-7dc4-490c-b5a4-06788d91e567" providerId="ADAL" clId="{B506C814-683D-4E46-B964-40D0B250AA1A}" dt="2025-10-24T11:51:02.305" v="3551"/>
          <ac:picMkLst>
            <pc:docMk/>
            <pc:sldMk cId="3180898573" sldId="258"/>
            <ac:picMk id="34" creationId="{615810E0-901F-5E72-83CB-E391F82EC52F}"/>
          </ac:picMkLst>
        </pc:picChg>
        <pc:picChg chg="add del mod">
          <ac:chgData name="Chizoma Awoyemi (2223400)" userId="3a3cb810-7dc4-490c-b5a4-06788d91e567" providerId="ADAL" clId="{B506C814-683D-4E46-B964-40D0B250AA1A}" dt="2025-10-24T11:55:23.538" v="3561"/>
          <ac:picMkLst>
            <pc:docMk/>
            <pc:sldMk cId="3180898573" sldId="258"/>
            <ac:picMk id="35" creationId="{FE1A1803-EAC2-C07E-E004-D75E14663CBB}"/>
          </ac:picMkLst>
        </pc:picChg>
        <pc:picChg chg="add del mod ord">
          <ac:chgData name="Chizoma Awoyemi (2223400)" userId="3a3cb810-7dc4-490c-b5a4-06788d91e567" providerId="ADAL" clId="{B506C814-683D-4E46-B964-40D0B250AA1A}" dt="2025-10-24T12:01:38.853" v="3573"/>
          <ac:picMkLst>
            <pc:docMk/>
            <pc:sldMk cId="3180898573" sldId="258"/>
            <ac:picMk id="36" creationId="{16649F3B-7BD0-42CB-3F93-3DBD5C425F70}"/>
          </ac:picMkLst>
        </pc:picChg>
        <pc:picChg chg="add del mod">
          <ac:chgData name="Chizoma Awoyemi (2223400)" userId="3a3cb810-7dc4-490c-b5a4-06788d91e567" providerId="ADAL" clId="{B506C814-683D-4E46-B964-40D0B250AA1A}" dt="2025-10-24T12:03:07.712" v="3581"/>
          <ac:picMkLst>
            <pc:docMk/>
            <pc:sldMk cId="3180898573" sldId="258"/>
            <ac:picMk id="37" creationId="{A5092078-52A1-7976-BAE1-88849B95BDEA}"/>
          </ac:picMkLst>
        </pc:picChg>
        <pc:picChg chg="add del mod ord">
          <ac:chgData name="Chizoma Awoyemi (2223400)" userId="3a3cb810-7dc4-490c-b5a4-06788d91e567" providerId="ADAL" clId="{B506C814-683D-4E46-B964-40D0B250AA1A}" dt="2025-10-24T12:05:12.840" v="3582"/>
          <ac:picMkLst>
            <pc:docMk/>
            <pc:sldMk cId="3180898573" sldId="258"/>
            <ac:picMk id="38" creationId="{E5136412-EC84-C419-F5FD-420D16A5C983}"/>
          </ac:picMkLst>
        </pc:picChg>
        <pc:picChg chg="add del mod">
          <ac:chgData name="Chizoma Awoyemi (2223400)" userId="3a3cb810-7dc4-490c-b5a4-06788d91e567" providerId="ADAL" clId="{B506C814-683D-4E46-B964-40D0B250AA1A}" dt="2025-10-24T12:05:58.905" v="3587"/>
          <ac:picMkLst>
            <pc:docMk/>
            <pc:sldMk cId="3180898573" sldId="258"/>
            <ac:picMk id="39" creationId="{E79502BB-9845-A30C-4724-3F5CEB341FCF}"/>
          </ac:picMkLst>
        </pc:picChg>
        <pc:picChg chg="add del mod ord">
          <ac:chgData name="Chizoma Awoyemi (2223400)" userId="3a3cb810-7dc4-490c-b5a4-06788d91e567" providerId="ADAL" clId="{B506C814-683D-4E46-B964-40D0B250AA1A}" dt="2025-10-24T12:11:44.760" v="3595"/>
          <ac:picMkLst>
            <pc:docMk/>
            <pc:sldMk cId="3180898573" sldId="258"/>
            <ac:picMk id="40" creationId="{9B3CE8AC-F781-5C27-46B0-AF9CD5C61AC0}"/>
          </ac:picMkLst>
        </pc:picChg>
        <pc:picChg chg="add del mod">
          <ac:chgData name="Chizoma Awoyemi (2223400)" userId="3a3cb810-7dc4-490c-b5a4-06788d91e567" providerId="ADAL" clId="{B506C814-683D-4E46-B964-40D0B250AA1A}" dt="2025-10-24T12:11:47.391" v="3601"/>
          <ac:picMkLst>
            <pc:docMk/>
            <pc:sldMk cId="3180898573" sldId="258"/>
            <ac:picMk id="41" creationId="{5411425B-8417-84F8-0113-3005BE2710FA}"/>
          </ac:picMkLst>
        </pc:picChg>
        <pc:picChg chg="add del mod ord">
          <ac:chgData name="Chizoma Awoyemi (2223400)" userId="3a3cb810-7dc4-490c-b5a4-06788d91e567" providerId="ADAL" clId="{B506C814-683D-4E46-B964-40D0B250AA1A}" dt="2025-10-24T12:12:24.618" v="3602"/>
          <ac:picMkLst>
            <pc:docMk/>
            <pc:sldMk cId="3180898573" sldId="258"/>
            <ac:picMk id="42" creationId="{83BD9FC1-8592-E0EA-DA11-F84CF6E5E9B4}"/>
          </ac:picMkLst>
        </pc:picChg>
        <pc:picChg chg="add del mod">
          <ac:chgData name="Chizoma Awoyemi (2223400)" userId="3a3cb810-7dc4-490c-b5a4-06788d91e567" providerId="ADAL" clId="{B506C814-683D-4E46-B964-40D0B250AA1A}" dt="2025-10-24T12:12:28.292" v="3606"/>
          <ac:picMkLst>
            <pc:docMk/>
            <pc:sldMk cId="3180898573" sldId="258"/>
            <ac:picMk id="43" creationId="{21FBF16D-551F-CFFC-54EF-4FC8C7EC466A}"/>
          </ac:picMkLst>
        </pc:picChg>
        <pc:picChg chg="add del mod ord">
          <ac:chgData name="Chizoma Awoyemi (2223400)" userId="3a3cb810-7dc4-490c-b5a4-06788d91e567" providerId="ADAL" clId="{B506C814-683D-4E46-B964-40D0B250AA1A}" dt="2025-10-24T12:14:03.084" v="3607"/>
          <ac:picMkLst>
            <pc:docMk/>
            <pc:sldMk cId="3180898573" sldId="258"/>
            <ac:picMk id="46" creationId="{F9FB720E-7C08-11DB-4AA4-5C225FD26A67}"/>
          </ac:picMkLst>
        </pc:picChg>
        <pc:picChg chg="add del mod">
          <ac:chgData name="Chizoma Awoyemi (2223400)" userId="3a3cb810-7dc4-490c-b5a4-06788d91e567" providerId="ADAL" clId="{B506C814-683D-4E46-B964-40D0B250AA1A}" dt="2025-10-24T12:14:33.361" v="3613"/>
          <ac:picMkLst>
            <pc:docMk/>
            <pc:sldMk cId="3180898573" sldId="258"/>
            <ac:picMk id="47" creationId="{F8717153-E265-119D-2EC3-B7D0C6831470}"/>
          </ac:picMkLst>
        </pc:picChg>
        <pc:picChg chg="add del mod ord">
          <ac:chgData name="Chizoma Awoyemi (2223400)" userId="3a3cb810-7dc4-490c-b5a4-06788d91e567" providerId="ADAL" clId="{B506C814-683D-4E46-B964-40D0B250AA1A}" dt="2025-10-24T12:16:03.777" v="3614"/>
          <ac:picMkLst>
            <pc:docMk/>
            <pc:sldMk cId="3180898573" sldId="258"/>
            <ac:picMk id="48" creationId="{0512CFF5-2892-46C5-3D71-0513C404BC77}"/>
          </ac:picMkLst>
        </pc:picChg>
        <pc:picChg chg="add del mod">
          <ac:chgData name="Chizoma Awoyemi (2223400)" userId="3a3cb810-7dc4-490c-b5a4-06788d91e567" providerId="ADAL" clId="{B506C814-683D-4E46-B964-40D0B250AA1A}" dt="2025-10-24T12:17:00.272" v="3619"/>
          <ac:picMkLst>
            <pc:docMk/>
            <pc:sldMk cId="3180898573" sldId="258"/>
            <ac:picMk id="49" creationId="{542B9996-262D-F1F0-7069-D492B608F94F}"/>
          </ac:picMkLst>
        </pc:picChg>
        <pc:picChg chg="add del mod ord">
          <ac:chgData name="Chizoma Awoyemi (2223400)" userId="3a3cb810-7dc4-490c-b5a4-06788d91e567" providerId="ADAL" clId="{B506C814-683D-4E46-B964-40D0B250AA1A}" dt="2025-10-24T12:25:29.515" v="3620"/>
          <ac:picMkLst>
            <pc:docMk/>
            <pc:sldMk cId="3180898573" sldId="258"/>
            <ac:picMk id="50" creationId="{6F583241-DF96-E9DA-2FDC-8A395AA0FA31}"/>
          </ac:picMkLst>
        </pc:picChg>
        <pc:picChg chg="add del mod">
          <ac:chgData name="Chizoma Awoyemi (2223400)" userId="3a3cb810-7dc4-490c-b5a4-06788d91e567" providerId="ADAL" clId="{B506C814-683D-4E46-B964-40D0B250AA1A}" dt="2025-10-24T12:25:53.859" v="3633"/>
          <ac:picMkLst>
            <pc:docMk/>
            <pc:sldMk cId="3180898573" sldId="258"/>
            <ac:picMk id="51" creationId="{6253B1D2-4F33-3462-6EE8-1C2FD5FC6BE6}"/>
          </ac:picMkLst>
        </pc:picChg>
        <pc:picChg chg="add del mod ord">
          <ac:chgData name="Chizoma Awoyemi (2223400)" userId="3a3cb810-7dc4-490c-b5a4-06788d91e567" providerId="ADAL" clId="{B506C814-683D-4E46-B964-40D0B250AA1A}" dt="2025-10-24T12:27:32.197" v="3638"/>
          <ac:picMkLst>
            <pc:docMk/>
            <pc:sldMk cId="3180898573" sldId="258"/>
            <ac:picMk id="52" creationId="{A33C2AC7-8463-AF6F-22CA-241988AD118A}"/>
          </ac:picMkLst>
        </pc:picChg>
        <pc:picChg chg="add del mod">
          <ac:chgData name="Chizoma Awoyemi (2223400)" userId="3a3cb810-7dc4-490c-b5a4-06788d91e567" providerId="ADAL" clId="{B506C814-683D-4E46-B964-40D0B250AA1A}" dt="2025-10-24T12:27:35.562" v="3643"/>
          <ac:picMkLst>
            <pc:docMk/>
            <pc:sldMk cId="3180898573" sldId="258"/>
            <ac:picMk id="53" creationId="{AFBF29EC-F5A8-D7F3-74B2-9929C5631D14}"/>
          </ac:picMkLst>
        </pc:picChg>
        <pc:picChg chg="add del mod ord">
          <ac:chgData name="Chizoma Awoyemi (2223400)" userId="3a3cb810-7dc4-490c-b5a4-06788d91e567" providerId="ADAL" clId="{B506C814-683D-4E46-B964-40D0B250AA1A}" dt="2025-10-24T12:40:08.322" v="3644"/>
          <ac:picMkLst>
            <pc:docMk/>
            <pc:sldMk cId="3180898573" sldId="258"/>
            <ac:picMk id="54" creationId="{C7CF37E8-AFB9-D509-2DD2-52DBE3CA1C0D}"/>
          </ac:picMkLst>
        </pc:picChg>
        <pc:picChg chg="add mod">
          <ac:chgData name="Chizoma Awoyemi (2223400)" userId="3a3cb810-7dc4-490c-b5a4-06788d91e567" providerId="ADAL" clId="{B506C814-683D-4E46-B964-40D0B250AA1A}" dt="2025-10-24T12:40:08.322" v="3644"/>
          <ac:picMkLst>
            <pc:docMk/>
            <pc:sldMk cId="3180898573" sldId="258"/>
            <ac:picMk id="55" creationId="{F3E44D75-0943-931F-3212-571571E4ABF5}"/>
          </ac:picMkLst>
        </pc:picChg>
      </pc:sldChg>
      <pc:sldChg chg="addSp delSp modSp mod modTransition modAnim">
        <pc:chgData name="Chizoma Awoyemi (2223400)" userId="3a3cb810-7dc4-490c-b5a4-06788d91e567" providerId="ADAL" clId="{B506C814-683D-4E46-B964-40D0B250AA1A}" dt="2025-10-24T12:40:08.322" v="3644"/>
        <pc:sldMkLst>
          <pc:docMk/>
          <pc:sldMk cId="2834934037" sldId="259"/>
        </pc:sldMkLst>
        <pc:spChg chg="mod">
          <ac:chgData name="Chizoma Awoyemi (2223400)" userId="3a3cb810-7dc4-490c-b5a4-06788d91e567" providerId="ADAL" clId="{B506C814-683D-4E46-B964-40D0B250AA1A}" dt="2025-10-23T15:37:20.584" v="427" actId="20577"/>
          <ac:spMkLst>
            <pc:docMk/>
            <pc:sldMk cId="2834934037" sldId="259"/>
            <ac:spMk id="3" creationId="{8472941B-E27A-FA14-9C8B-E8FA8B25A2A9}"/>
          </ac:spMkLst>
        </pc:spChg>
        <pc:picChg chg="add del mod">
          <ac:chgData name="Chizoma Awoyemi (2223400)" userId="3a3cb810-7dc4-490c-b5a4-06788d91e567" providerId="ADAL" clId="{B506C814-683D-4E46-B964-40D0B250AA1A}" dt="2025-10-24T11:31:46.324" v="3504"/>
          <ac:picMkLst>
            <pc:docMk/>
            <pc:sldMk cId="2834934037" sldId="259"/>
            <ac:picMk id="8" creationId="{47A885E3-A17E-9E72-DC9D-97C6833538CA}"/>
          </ac:picMkLst>
        </pc:picChg>
        <pc:picChg chg="add del mod ord">
          <ac:chgData name="Chizoma Awoyemi (2223400)" userId="3a3cb810-7dc4-490c-b5a4-06788d91e567" providerId="ADAL" clId="{B506C814-683D-4E46-B964-40D0B250AA1A}" dt="2025-10-24T11:32:40.931" v="3505"/>
          <ac:picMkLst>
            <pc:docMk/>
            <pc:sldMk cId="2834934037" sldId="259"/>
            <ac:picMk id="16" creationId="{04557118-9337-607F-3158-B24D30223C08}"/>
          </ac:picMkLst>
        </pc:picChg>
        <pc:picChg chg="add del mod">
          <ac:chgData name="Chizoma Awoyemi (2223400)" userId="3a3cb810-7dc4-490c-b5a4-06788d91e567" providerId="ADAL" clId="{B506C814-683D-4E46-B964-40D0B250AA1A}" dt="2025-10-24T11:32:59.170" v="3507"/>
          <ac:picMkLst>
            <pc:docMk/>
            <pc:sldMk cId="2834934037" sldId="259"/>
            <ac:picMk id="17" creationId="{439A5631-48E1-AA15-9377-DC976F0D0612}"/>
          </ac:picMkLst>
        </pc:picChg>
        <pc:picChg chg="add del mod ord">
          <ac:chgData name="Chizoma Awoyemi (2223400)" userId="3a3cb810-7dc4-490c-b5a4-06788d91e567" providerId="ADAL" clId="{B506C814-683D-4E46-B964-40D0B250AA1A}" dt="2025-10-24T11:33:07.284" v="3508"/>
          <ac:picMkLst>
            <pc:docMk/>
            <pc:sldMk cId="2834934037" sldId="259"/>
            <ac:picMk id="20" creationId="{B7C8EC28-83B6-D273-553C-7660AD5C8610}"/>
          </ac:picMkLst>
        </pc:picChg>
        <pc:picChg chg="add del mod">
          <ac:chgData name="Chizoma Awoyemi (2223400)" userId="3a3cb810-7dc4-490c-b5a4-06788d91e567" providerId="ADAL" clId="{B506C814-683D-4E46-B964-40D0B250AA1A}" dt="2025-10-24T11:33:10.625" v="3513"/>
          <ac:picMkLst>
            <pc:docMk/>
            <pc:sldMk cId="2834934037" sldId="259"/>
            <ac:picMk id="21" creationId="{E4858B90-A6A2-0F96-C309-B4FB709D0E5E}"/>
          </ac:picMkLst>
        </pc:picChg>
        <pc:picChg chg="add del mod ord">
          <ac:chgData name="Chizoma Awoyemi (2223400)" userId="3a3cb810-7dc4-490c-b5a4-06788d91e567" providerId="ADAL" clId="{B506C814-683D-4E46-B964-40D0B250AA1A}" dt="2025-10-24T11:40:58.132" v="3536"/>
          <ac:picMkLst>
            <pc:docMk/>
            <pc:sldMk cId="2834934037" sldId="259"/>
            <ac:picMk id="24" creationId="{F7C9C528-D9BB-414F-C63F-7AA5D21B5C54}"/>
          </ac:picMkLst>
        </pc:picChg>
        <pc:picChg chg="add del mod">
          <ac:chgData name="Chizoma Awoyemi (2223400)" userId="3a3cb810-7dc4-490c-b5a4-06788d91e567" providerId="ADAL" clId="{B506C814-683D-4E46-B964-40D0B250AA1A}" dt="2025-10-24T11:41:24.401" v="3538"/>
          <ac:picMkLst>
            <pc:docMk/>
            <pc:sldMk cId="2834934037" sldId="259"/>
            <ac:picMk id="25" creationId="{4D69F92C-C4DE-E7E6-DE4B-6A4F5FFD821E}"/>
          </ac:picMkLst>
        </pc:picChg>
        <pc:picChg chg="add del mod ord">
          <ac:chgData name="Chizoma Awoyemi (2223400)" userId="3a3cb810-7dc4-490c-b5a4-06788d91e567" providerId="ADAL" clId="{B506C814-683D-4E46-B964-40D0B250AA1A}" dt="2025-10-24T11:41:58.176" v="3539"/>
          <ac:picMkLst>
            <pc:docMk/>
            <pc:sldMk cId="2834934037" sldId="259"/>
            <ac:picMk id="28" creationId="{4E622984-9B65-FDF9-6800-700E5408F33E}"/>
          </ac:picMkLst>
        </pc:picChg>
        <pc:picChg chg="add del mod">
          <ac:chgData name="Chizoma Awoyemi (2223400)" userId="3a3cb810-7dc4-490c-b5a4-06788d91e567" providerId="ADAL" clId="{B506C814-683D-4E46-B964-40D0B250AA1A}" dt="2025-10-24T11:42:34.770" v="3544"/>
          <ac:picMkLst>
            <pc:docMk/>
            <pc:sldMk cId="2834934037" sldId="259"/>
            <ac:picMk id="29" creationId="{A57F162C-665A-19F5-D606-2156660D9846}"/>
          </ac:picMkLst>
        </pc:picChg>
        <pc:picChg chg="add del mod ord">
          <ac:chgData name="Chizoma Awoyemi (2223400)" userId="3a3cb810-7dc4-490c-b5a4-06788d91e567" providerId="ADAL" clId="{B506C814-683D-4E46-B964-40D0B250AA1A}" dt="2025-10-24T11:44:15.894" v="3545"/>
          <ac:picMkLst>
            <pc:docMk/>
            <pc:sldMk cId="2834934037" sldId="259"/>
            <ac:picMk id="32" creationId="{A8B78E8C-30D5-CE3E-7396-A276F0467F0D}"/>
          </ac:picMkLst>
        </pc:picChg>
        <pc:picChg chg="add del mod">
          <ac:chgData name="Chizoma Awoyemi (2223400)" userId="3a3cb810-7dc4-490c-b5a4-06788d91e567" providerId="ADAL" clId="{B506C814-683D-4E46-B964-40D0B250AA1A}" dt="2025-10-24T11:47:40.927" v="3550"/>
          <ac:picMkLst>
            <pc:docMk/>
            <pc:sldMk cId="2834934037" sldId="259"/>
            <ac:picMk id="33" creationId="{C3DF6B13-E279-4476-6DD4-E2624015BFEB}"/>
          </ac:picMkLst>
        </pc:picChg>
        <pc:picChg chg="add del mod ord">
          <ac:chgData name="Chizoma Awoyemi (2223400)" userId="3a3cb810-7dc4-490c-b5a4-06788d91e567" providerId="ADAL" clId="{B506C814-683D-4E46-B964-40D0B250AA1A}" dt="2025-10-24T11:51:02.305" v="3551"/>
          <ac:picMkLst>
            <pc:docMk/>
            <pc:sldMk cId="2834934037" sldId="259"/>
            <ac:picMk id="36" creationId="{1C7D2ED8-D92C-74BD-9FA6-175E1ABD9A43}"/>
          </ac:picMkLst>
        </pc:picChg>
        <pc:picChg chg="add del mod">
          <ac:chgData name="Chizoma Awoyemi (2223400)" userId="3a3cb810-7dc4-490c-b5a4-06788d91e567" providerId="ADAL" clId="{B506C814-683D-4E46-B964-40D0B250AA1A}" dt="2025-10-24T11:55:23.538" v="3561"/>
          <ac:picMkLst>
            <pc:docMk/>
            <pc:sldMk cId="2834934037" sldId="259"/>
            <ac:picMk id="37" creationId="{038123C1-DFB3-2CCA-BF8A-B6E144EA1F94}"/>
          </ac:picMkLst>
        </pc:picChg>
        <pc:picChg chg="add del mod ord">
          <ac:chgData name="Chizoma Awoyemi (2223400)" userId="3a3cb810-7dc4-490c-b5a4-06788d91e567" providerId="ADAL" clId="{B506C814-683D-4E46-B964-40D0B250AA1A}" dt="2025-10-24T12:01:38.853" v="3573"/>
          <ac:picMkLst>
            <pc:docMk/>
            <pc:sldMk cId="2834934037" sldId="259"/>
            <ac:picMk id="38" creationId="{1EEE861C-320A-3D27-DC3E-93633D4738E7}"/>
          </ac:picMkLst>
        </pc:picChg>
        <pc:picChg chg="add del mod">
          <ac:chgData name="Chizoma Awoyemi (2223400)" userId="3a3cb810-7dc4-490c-b5a4-06788d91e567" providerId="ADAL" clId="{B506C814-683D-4E46-B964-40D0B250AA1A}" dt="2025-10-24T12:03:07.712" v="3581"/>
          <ac:picMkLst>
            <pc:docMk/>
            <pc:sldMk cId="2834934037" sldId="259"/>
            <ac:picMk id="39" creationId="{916B6CFD-C690-78A3-9E37-D954C99ABD04}"/>
          </ac:picMkLst>
        </pc:picChg>
        <pc:picChg chg="add del mod ord">
          <ac:chgData name="Chizoma Awoyemi (2223400)" userId="3a3cb810-7dc4-490c-b5a4-06788d91e567" providerId="ADAL" clId="{B506C814-683D-4E46-B964-40D0B250AA1A}" dt="2025-10-24T12:05:12.840" v="3582"/>
          <ac:picMkLst>
            <pc:docMk/>
            <pc:sldMk cId="2834934037" sldId="259"/>
            <ac:picMk id="40" creationId="{C2BF46FE-7FC4-D604-C227-2238959AF7A0}"/>
          </ac:picMkLst>
        </pc:picChg>
        <pc:picChg chg="add del mod">
          <ac:chgData name="Chizoma Awoyemi (2223400)" userId="3a3cb810-7dc4-490c-b5a4-06788d91e567" providerId="ADAL" clId="{B506C814-683D-4E46-B964-40D0B250AA1A}" dt="2025-10-24T12:05:58.905" v="3587"/>
          <ac:picMkLst>
            <pc:docMk/>
            <pc:sldMk cId="2834934037" sldId="259"/>
            <ac:picMk id="41" creationId="{B6F73C4F-1043-6FF6-D386-D5954A622427}"/>
          </ac:picMkLst>
        </pc:picChg>
        <pc:picChg chg="add del mod ord">
          <ac:chgData name="Chizoma Awoyemi (2223400)" userId="3a3cb810-7dc4-490c-b5a4-06788d91e567" providerId="ADAL" clId="{B506C814-683D-4E46-B964-40D0B250AA1A}" dt="2025-10-24T12:11:44.760" v="3595"/>
          <ac:picMkLst>
            <pc:docMk/>
            <pc:sldMk cId="2834934037" sldId="259"/>
            <ac:picMk id="44" creationId="{83390AFC-339D-5CA8-C1AC-E9D56E4D25F8}"/>
          </ac:picMkLst>
        </pc:picChg>
        <pc:picChg chg="add del mod">
          <ac:chgData name="Chizoma Awoyemi (2223400)" userId="3a3cb810-7dc4-490c-b5a4-06788d91e567" providerId="ADAL" clId="{B506C814-683D-4E46-B964-40D0B250AA1A}" dt="2025-10-24T12:11:47.391" v="3601"/>
          <ac:picMkLst>
            <pc:docMk/>
            <pc:sldMk cId="2834934037" sldId="259"/>
            <ac:picMk id="45" creationId="{31719B44-5E6C-836E-4042-D19EF45C4507}"/>
          </ac:picMkLst>
        </pc:picChg>
        <pc:picChg chg="add del mod ord">
          <ac:chgData name="Chizoma Awoyemi (2223400)" userId="3a3cb810-7dc4-490c-b5a4-06788d91e567" providerId="ADAL" clId="{B506C814-683D-4E46-B964-40D0B250AA1A}" dt="2025-10-24T12:14:03.084" v="3607"/>
          <ac:picMkLst>
            <pc:docMk/>
            <pc:sldMk cId="2834934037" sldId="259"/>
            <ac:picMk id="46" creationId="{C4D9F600-9496-70DF-35B6-6F2F2DFD9A6A}"/>
          </ac:picMkLst>
        </pc:picChg>
        <pc:picChg chg="add del mod">
          <ac:chgData name="Chizoma Awoyemi (2223400)" userId="3a3cb810-7dc4-490c-b5a4-06788d91e567" providerId="ADAL" clId="{B506C814-683D-4E46-B964-40D0B250AA1A}" dt="2025-10-24T12:14:33.361" v="3613"/>
          <ac:picMkLst>
            <pc:docMk/>
            <pc:sldMk cId="2834934037" sldId="259"/>
            <ac:picMk id="47" creationId="{CA6290F8-C16C-9B91-70E2-58BC065802A4}"/>
          </ac:picMkLst>
        </pc:picChg>
        <pc:picChg chg="add del mod ord">
          <ac:chgData name="Chizoma Awoyemi (2223400)" userId="3a3cb810-7dc4-490c-b5a4-06788d91e567" providerId="ADAL" clId="{B506C814-683D-4E46-B964-40D0B250AA1A}" dt="2025-10-24T12:16:03.777" v="3614"/>
          <ac:picMkLst>
            <pc:docMk/>
            <pc:sldMk cId="2834934037" sldId="259"/>
            <ac:picMk id="48" creationId="{DB5FCC5C-71BB-9757-5DCC-A40A44ACFE44}"/>
          </ac:picMkLst>
        </pc:picChg>
        <pc:picChg chg="add del mod">
          <ac:chgData name="Chizoma Awoyemi (2223400)" userId="3a3cb810-7dc4-490c-b5a4-06788d91e567" providerId="ADAL" clId="{B506C814-683D-4E46-B964-40D0B250AA1A}" dt="2025-10-24T12:17:00.272" v="3619"/>
          <ac:picMkLst>
            <pc:docMk/>
            <pc:sldMk cId="2834934037" sldId="259"/>
            <ac:picMk id="49" creationId="{1F72DBAD-CC93-6AFD-9469-7D18C56DBD59}"/>
          </ac:picMkLst>
        </pc:picChg>
        <pc:picChg chg="add del mod ord">
          <ac:chgData name="Chizoma Awoyemi (2223400)" userId="3a3cb810-7dc4-490c-b5a4-06788d91e567" providerId="ADAL" clId="{B506C814-683D-4E46-B964-40D0B250AA1A}" dt="2025-10-24T12:25:29.515" v="3620"/>
          <ac:picMkLst>
            <pc:docMk/>
            <pc:sldMk cId="2834934037" sldId="259"/>
            <ac:picMk id="52" creationId="{21FDB6D6-2A10-36ED-2E5C-B949A6669F8F}"/>
          </ac:picMkLst>
        </pc:picChg>
        <pc:picChg chg="add del mod">
          <ac:chgData name="Chizoma Awoyemi (2223400)" userId="3a3cb810-7dc4-490c-b5a4-06788d91e567" providerId="ADAL" clId="{B506C814-683D-4E46-B964-40D0B250AA1A}" dt="2025-10-24T12:25:53.859" v="3633"/>
          <ac:picMkLst>
            <pc:docMk/>
            <pc:sldMk cId="2834934037" sldId="259"/>
            <ac:picMk id="53" creationId="{E69AE89E-64AC-EB59-51D3-87E986FA2E18}"/>
          </ac:picMkLst>
        </pc:picChg>
        <pc:picChg chg="add del mod ord">
          <ac:chgData name="Chizoma Awoyemi (2223400)" userId="3a3cb810-7dc4-490c-b5a4-06788d91e567" providerId="ADAL" clId="{B506C814-683D-4E46-B964-40D0B250AA1A}" dt="2025-10-24T12:27:32.197" v="3638"/>
          <ac:picMkLst>
            <pc:docMk/>
            <pc:sldMk cId="2834934037" sldId="259"/>
            <ac:picMk id="54" creationId="{96D63239-660B-B622-B3CA-BD6A2BA63093}"/>
          </ac:picMkLst>
        </pc:picChg>
        <pc:picChg chg="add del mod">
          <ac:chgData name="Chizoma Awoyemi (2223400)" userId="3a3cb810-7dc4-490c-b5a4-06788d91e567" providerId="ADAL" clId="{B506C814-683D-4E46-B964-40D0B250AA1A}" dt="2025-10-24T12:27:35.562" v="3643"/>
          <ac:picMkLst>
            <pc:docMk/>
            <pc:sldMk cId="2834934037" sldId="259"/>
            <ac:picMk id="55" creationId="{0026C795-C66A-9D46-590C-46D10C8FF37F}"/>
          </ac:picMkLst>
        </pc:picChg>
        <pc:picChg chg="add del mod ord">
          <ac:chgData name="Chizoma Awoyemi (2223400)" userId="3a3cb810-7dc4-490c-b5a4-06788d91e567" providerId="ADAL" clId="{B506C814-683D-4E46-B964-40D0B250AA1A}" dt="2025-10-24T12:40:08.322" v="3644"/>
          <ac:picMkLst>
            <pc:docMk/>
            <pc:sldMk cId="2834934037" sldId="259"/>
            <ac:picMk id="58" creationId="{84AF0005-9E2B-0B99-07EE-04D11ED9D60A}"/>
          </ac:picMkLst>
        </pc:picChg>
        <pc:picChg chg="add mod">
          <ac:chgData name="Chizoma Awoyemi (2223400)" userId="3a3cb810-7dc4-490c-b5a4-06788d91e567" providerId="ADAL" clId="{B506C814-683D-4E46-B964-40D0B250AA1A}" dt="2025-10-24T12:40:08.322" v="3644"/>
          <ac:picMkLst>
            <pc:docMk/>
            <pc:sldMk cId="2834934037" sldId="259"/>
            <ac:picMk id="59" creationId="{72978386-92DB-147B-29D0-0B8459555612}"/>
          </ac:picMkLst>
        </pc:picChg>
      </pc:sldChg>
      <pc:sldChg chg="addSp delSp modSp mod modTransition modAnim">
        <pc:chgData name="Chizoma Awoyemi (2223400)" userId="3a3cb810-7dc4-490c-b5a4-06788d91e567" providerId="ADAL" clId="{B506C814-683D-4E46-B964-40D0B250AA1A}" dt="2025-10-24T12:40:08.322" v="3644"/>
        <pc:sldMkLst>
          <pc:docMk/>
          <pc:sldMk cId="2338019298" sldId="260"/>
        </pc:sldMkLst>
        <pc:spChg chg="mod">
          <ac:chgData name="Chizoma Awoyemi (2223400)" userId="3a3cb810-7dc4-490c-b5a4-06788d91e567" providerId="ADAL" clId="{B506C814-683D-4E46-B964-40D0B250AA1A}" dt="2025-10-24T08:32:50.906" v="3129" actId="20577"/>
          <ac:spMkLst>
            <pc:docMk/>
            <pc:sldMk cId="2338019298" sldId="260"/>
            <ac:spMk id="3" creationId="{F6F3957A-BBC5-1199-FF57-505C4DDA1CCF}"/>
          </ac:spMkLst>
        </pc:spChg>
        <pc:picChg chg="add del mod">
          <ac:chgData name="Chizoma Awoyemi (2223400)" userId="3a3cb810-7dc4-490c-b5a4-06788d91e567" providerId="ADAL" clId="{B506C814-683D-4E46-B964-40D0B250AA1A}" dt="2025-10-24T11:31:46.324" v="3504"/>
          <ac:picMkLst>
            <pc:docMk/>
            <pc:sldMk cId="2338019298" sldId="260"/>
            <ac:picMk id="7" creationId="{EE79D30B-1B3B-DCDB-8058-BC99676DEE45}"/>
          </ac:picMkLst>
        </pc:picChg>
        <pc:picChg chg="add del mod ord">
          <ac:chgData name="Chizoma Awoyemi (2223400)" userId="3a3cb810-7dc4-490c-b5a4-06788d91e567" providerId="ADAL" clId="{B506C814-683D-4E46-B964-40D0B250AA1A}" dt="2025-10-24T11:51:02.305" v="3551"/>
          <ac:picMkLst>
            <pc:docMk/>
            <pc:sldMk cId="2338019298" sldId="260"/>
            <ac:picMk id="14" creationId="{254B35B2-0ABB-9137-6356-5ECC82AE0C4A}"/>
          </ac:picMkLst>
        </pc:picChg>
        <pc:picChg chg="add del mod">
          <ac:chgData name="Chizoma Awoyemi (2223400)" userId="3a3cb810-7dc4-490c-b5a4-06788d91e567" providerId="ADAL" clId="{B506C814-683D-4E46-B964-40D0B250AA1A}" dt="2025-10-24T11:55:23.538" v="3561"/>
          <ac:picMkLst>
            <pc:docMk/>
            <pc:sldMk cId="2338019298" sldId="260"/>
            <ac:picMk id="16" creationId="{B6485FB0-4E56-99F4-B428-330907166840}"/>
          </ac:picMkLst>
        </pc:picChg>
        <pc:picChg chg="add del mod ord">
          <ac:chgData name="Chizoma Awoyemi (2223400)" userId="3a3cb810-7dc4-490c-b5a4-06788d91e567" providerId="ADAL" clId="{B506C814-683D-4E46-B964-40D0B250AA1A}" dt="2025-10-24T12:01:38.853" v="3573"/>
          <ac:picMkLst>
            <pc:docMk/>
            <pc:sldMk cId="2338019298" sldId="260"/>
            <ac:picMk id="18" creationId="{4049A24A-9D23-00DE-0232-8D3978E5E0A5}"/>
          </ac:picMkLst>
        </pc:picChg>
        <pc:picChg chg="add del mod">
          <ac:chgData name="Chizoma Awoyemi (2223400)" userId="3a3cb810-7dc4-490c-b5a4-06788d91e567" providerId="ADAL" clId="{B506C814-683D-4E46-B964-40D0B250AA1A}" dt="2025-10-24T12:03:07.712" v="3581"/>
          <ac:picMkLst>
            <pc:docMk/>
            <pc:sldMk cId="2338019298" sldId="260"/>
            <ac:picMk id="19" creationId="{6237B900-6373-1511-BF37-3F7ECCC164DD}"/>
          </ac:picMkLst>
        </pc:picChg>
        <pc:picChg chg="add del mod ord">
          <ac:chgData name="Chizoma Awoyemi (2223400)" userId="3a3cb810-7dc4-490c-b5a4-06788d91e567" providerId="ADAL" clId="{B506C814-683D-4E46-B964-40D0B250AA1A}" dt="2025-10-24T12:11:44.760" v="3595"/>
          <ac:picMkLst>
            <pc:docMk/>
            <pc:sldMk cId="2338019298" sldId="260"/>
            <ac:picMk id="20" creationId="{C3F7EE12-74B7-AD31-507B-A31FC53894B3}"/>
          </ac:picMkLst>
        </pc:picChg>
        <pc:picChg chg="add del mod">
          <ac:chgData name="Chizoma Awoyemi (2223400)" userId="3a3cb810-7dc4-490c-b5a4-06788d91e567" providerId="ADAL" clId="{B506C814-683D-4E46-B964-40D0B250AA1A}" dt="2025-10-24T12:11:47.391" v="3601"/>
          <ac:picMkLst>
            <pc:docMk/>
            <pc:sldMk cId="2338019298" sldId="260"/>
            <ac:picMk id="21" creationId="{F22FE1E1-261E-97E9-6114-0CB4DD9C3E0C}"/>
          </ac:picMkLst>
        </pc:picChg>
        <pc:picChg chg="add del mod ord">
          <ac:chgData name="Chizoma Awoyemi (2223400)" userId="3a3cb810-7dc4-490c-b5a4-06788d91e567" providerId="ADAL" clId="{B506C814-683D-4E46-B964-40D0B250AA1A}" dt="2025-10-24T12:14:03.084" v="3607"/>
          <ac:picMkLst>
            <pc:docMk/>
            <pc:sldMk cId="2338019298" sldId="260"/>
            <ac:picMk id="24" creationId="{FFF16082-750D-733A-70C8-C5BEF316DB7B}"/>
          </ac:picMkLst>
        </pc:picChg>
        <pc:picChg chg="add del mod">
          <ac:chgData name="Chizoma Awoyemi (2223400)" userId="3a3cb810-7dc4-490c-b5a4-06788d91e567" providerId="ADAL" clId="{B506C814-683D-4E46-B964-40D0B250AA1A}" dt="2025-10-24T12:14:33.361" v="3613"/>
          <ac:picMkLst>
            <pc:docMk/>
            <pc:sldMk cId="2338019298" sldId="260"/>
            <ac:picMk id="25" creationId="{2BC024A2-711F-F5E7-06A0-430339389B3D}"/>
          </ac:picMkLst>
        </pc:picChg>
        <pc:picChg chg="add del mod ord">
          <ac:chgData name="Chizoma Awoyemi (2223400)" userId="3a3cb810-7dc4-490c-b5a4-06788d91e567" providerId="ADAL" clId="{B506C814-683D-4E46-B964-40D0B250AA1A}" dt="2025-10-24T12:25:29.515" v="3620"/>
          <ac:picMkLst>
            <pc:docMk/>
            <pc:sldMk cId="2338019298" sldId="260"/>
            <ac:picMk id="28" creationId="{511F3D58-8B94-2308-F611-03547179B82E}"/>
          </ac:picMkLst>
        </pc:picChg>
        <pc:picChg chg="add del mod">
          <ac:chgData name="Chizoma Awoyemi (2223400)" userId="3a3cb810-7dc4-490c-b5a4-06788d91e567" providerId="ADAL" clId="{B506C814-683D-4E46-B964-40D0B250AA1A}" dt="2025-10-24T12:25:53.859" v="3633"/>
          <ac:picMkLst>
            <pc:docMk/>
            <pc:sldMk cId="2338019298" sldId="260"/>
            <ac:picMk id="29" creationId="{ECC30FC1-A798-A426-EE15-A0C7B04D9812}"/>
          </ac:picMkLst>
        </pc:picChg>
        <pc:picChg chg="add del mod ord">
          <ac:chgData name="Chizoma Awoyemi (2223400)" userId="3a3cb810-7dc4-490c-b5a4-06788d91e567" providerId="ADAL" clId="{B506C814-683D-4E46-B964-40D0B250AA1A}" dt="2025-10-24T12:40:08.322" v="3644"/>
          <ac:picMkLst>
            <pc:docMk/>
            <pc:sldMk cId="2338019298" sldId="260"/>
            <ac:picMk id="30" creationId="{6B539BB8-A341-6F8D-54F2-843AAC970848}"/>
          </ac:picMkLst>
        </pc:picChg>
        <pc:picChg chg="add mod">
          <ac:chgData name="Chizoma Awoyemi (2223400)" userId="3a3cb810-7dc4-490c-b5a4-06788d91e567" providerId="ADAL" clId="{B506C814-683D-4E46-B964-40D0B250AA1A}" dt="2025-10-24T12:40:08.322" v="3644"/>
          <ac:picMkLst>
            <pc:docMk/>
            <pc:sldMk cId="2338019298" sldId="260"/>
            <ac:picMk id="31" creationId="{97A6BD0E-7424-7EC2-3436-33011B8C88B0}"/>
          </ac:picMkLst>
        </pc:picChg>
      </pc:sldChg>
      <pc:sldChg chg="addSp delSp modSp mod modTransition modAnim">
        <pc:chgData name="Chizoma Awoyemi (2223400)" userId="3a3cb810-7dc4-490c-b5a4-06788d91e567" providerId="ADAL" clId="{B506C814-683D-4E46-B964-40D0B250AA1A}" dt="2025-10-24T12:40:08.322" v="3644"/>
        <pc:sldMkLst>
          <pc:docMk/>
          <pc:sldMk cId="3044855680" sldId="261"/>
        </pc:sldMkLst>
        <pc:spChg chg="mod">
          <ac:chgData name="Chizoma Awoyemi (2223400)" userId="3a3cb810-7dc4-490c-b5a4-06788d91e567" providerId="ADAL" clId="{B506C814-683D-4E46-B964-40D0B250AA1A}" dt="2025-10-23T16:06:07.008" v="932" actId="20577"/>
          <ac:spMkLst>
            <pc:docMk/>
            <pc:sldMk cId="3044855680" sldId="261"/>
            <ac:spMk id="3" creationId="{0FE1F297-2247-A43E-1400-0DE35F664F82}"/>
          </ac:spMkLst>
        </pc:spChg>
        <pc:picChg chg="add del mod">
          <ac:chgData name="Chizoma Awoyemi (2223400)" userId="3a3cb810-7dc4-490c-b5a4-06788d91e567" providerId="ADAL" clId="{B506C814-683D-4E46-B964-40D0B250AA1A}" dt="2025-10-24T11:51:47.279" v="3553"/>
          <ac:picMkLst>
            <pc:docMk/>
            <pc:sldMk cId="3044855680" sldId="261"/>
            <ac:picMk id="8" creationId="{C7C4ACFB-2E20-6621-FCBC-E13A3D8893C4}"/>
          </ac:picMkLst>
        </pc:picChg>
        <pc:picChg chg="add del mod ord">
          <ac:chgData name="Chizoma Awoyemi (2223400)" userId="3a3cb810-7dc4-490c-b5a4-06788d91e567" providerId="ADAL" clId="{B506C814-683D-4E46-B964-40D0B250AA1A}" dt="2025-10-24T11:52:35.899" v="3554"/>
          <ac:picMkLst>
            <pc:docMk/>
            <pc:sldMk cId="3044855680" sldId="261"/>
            <ac:picMk id="14" creationId="{F39D6223-195D-7678-2F21-7CEA9E5D9B9B}"/>
          </ac:picMkLst>
        </pc:picChg>
        <pc:picChg chg="add del mod">
          <ac:chgData name="Chizoma Awoyemi (2223400)" userId="3a3cb810-7dc4-490c-b5a4-06788d91e567" providerId="ADAL" clId="{B506C814-683D-4E46-B964-40D0B250AA1A}" dt="2025-10-24T11:55:23.538" v="3561"/>
          <ac:picMkLst>
            <pc:docMk/>
            <pc:sldMk cId="3044855680" sldId="261"/>
            <ac:picMk id="15" creationId="{0EE24140-7C9F-BE90-26B3-4FBD2B2072E9}"/>
          </ac:picMkLst>
        </pc:picChg>
        <pc:picChg chg="add del mod ord">
          <ac:chgData name="Chizoma Awoyemi (2223400)" userId="3a3cb810-7dc4-490c-b5a4-06788d91e567" providerId="ADAL" clId="{B506C814-683D-4E46-B964-40D0B250AA1A}" dt="2025-10-24T12:01:38.853" v="3573"/>
          <ac:picMkLst>
            <pc:docMk/>
            <pc:sldMk cId="3044855680" sldId="261"/>
            <ac:picMk id="18" creationId="{0C0B106A-836C-C71A-A4C7-6C262A9DAD1D}"/>
          </ac:picMkLst>
        </pc:picChg>
        <pc:picChg chg="add del mod">
          <ac:chgData name="Chizoma Awoyemi (2223400)" userId="3a3cb810-7dc4-490c-b5a4-06788d91e567" providerId="ADAL" clId="{B506C814-683D-4E46-B964-40D0B250AA1A}" dt="2025-10-24T12:03:07.712" v="3581"/>
          <ac:picMkLst>
            <pc:docMk/>
            <pc:sldMk cId="3044855680" sldId="261"/>
            <ac:picMk id="19" creationId="{F27F92EC-7454-4B67-1FE2-4B408CBBCD1D}"/>
          </ac:picMkLst>
        </pc:picChg>
        <pc:picChg chg="add del mod ord">
          <ac:chgData name="Chizoma Awoyemi (2223400)" userId="3a3cb810-7dc4-490c-b5a4-06788d91e567" providerId="ADAL" clId="{B506C814-683D-4E46-B964-40D0B250AA1A}" dt="2025-10-24T12:25:29.515" v="3620"/>
          <ac:picMkLst>
            <pc:docMk/>
            <pc:sldMk cId="3044855680" sldId="261"/>
            <ac:picMk id="20" creationId="{150C055E-3517-6444-E13F-BB484D47DACA}"/>
          </ac:picMkLst>
        </pc:picChg>
        <pc:picChg chg="add del mod">
          <ac:chgData name="Chizoma Awoyemi (2223400)" userId="3a3cb810-7dc4-490c-b5a4-06788d91e567" providerId="ADAL" clId="{B506C814-683D-4E46-B964-40D0B250AA1A}" dt="2025-10-24T12:25:53.859" v="3633"/>
          <ac:picMkLst>
            <pc:docMk/>
            <pc:sldMk cId="3044855680" sldId="261"/>
            <ac:picMk id="21" creationId="{85F88DEE-082B-5AAD-4813-784FB0922B98}"/>
          </ac:picMkLst>
        </pc:picChg>
        <pc:picChg chg="add del mod ord">
          <ac:chgData name="Chizoma Awoyemi (2223400)" userId="3a3cb810-7dc4-490c-b5a4-06788d91e567" providerId="ADAL" clId="{B506C814-683D-4E46-B964-40D0B250AA1A}" dt="2025-10-24T12:40:08.322" v="3644"/>
          <ac:picMkLst>
            <pc:docMk/>
            <pc:sldMk cId="3044855680" sldId="261"/>
            <ac:picMk id="22" creationId="{19C2DB93-7D99-2ADB-1324-FE4CF7957AB3}"/>
          </ac:picMkLst>
        </pc:picChg>
        <pc:picChg chg="add mod">
          <ac:chgData name="Chizoma Awoyemi (2223400)" userId="3a3cb810-7dc4-490c-b5a4-06788d91e567" providerId="ADAL" clId="{B506C814-683D-4E46-B964-40D0B250AA1A}" dt="2025-10-24T12:40:08.322" v="3644"/>
          <ac:picMkLst>
            <pc:docMk/>
            <pc:sldMk cId="3044855680" sldId="261"/>
            <ac:picMk id="23" creationId="{E4FE4BB1-7488-E17D-25B4-7C237C22E936}"/>
          </ac:picMkLst>
        </pc:picChg>
      </pc:sldChg>
      <pc:sldChg chg="addSp delSp modSp mod modTransition modAnim">
        <pc:chgData name="Chizoma Awoyemi (2223400)" userId="3a3cb810-7dc4-490c-b5a4-06788d91e567" providerId="ADAL" clId="{B506C814-683D-4E46-B964-40D0B250AA1A}" dt="2025-10-24T12:40:08.322" v="3644"/>
        <pc:sldMkLst>
          <pc:docMk/>
          <pc:sldMk cId="2842835349" sldId="262"/>
        </pc:sldMkLst>
        <pc:picChg chg="add del mod">
          <ac:chgData name="Chizoma Awoyemi (2223400)" userId="3a3cb810-7dc4-490c-b5a4-06788d91e567" providerId="ADAL" clId="{B506C814-683D-4E46-B964-40D0B250AA1A}" dt="2025-10-24T12:03:07.712" v="3581"/>
          <ac:picMkLst>
            <pc:docMk/>
            <pc:sldMk cId="2842835349" sldId="262"/>
            <ac:picMk id="6" creationId="{CB42D91B-F362-AAB2-DA39-A661D8E80468}"/>
          </ac:picMkLst>
        </pc:picChg>
        <pc:picChg chg="add del mod ord">
          <ac:chgData name="Chizoma Awoyemi (2223400)" userId="3a3cb810-7dc4-490c-b5a4-06788d91e567" providerId="ADAL" clId="{B506C814-683D-4E46-B964-40D0B250AA1A}" dt="2025-10-24T12:25:29.515" v="3620"/>
          <ac:picMkLst>
            <pc:docMk/>
            <pc:sldMk cId="2842835349" sldId="262"/>
            <ac:picMk id="10" creationId="{2F189B8C-ACE7-0F86-8813-721B183A1DF4}"/>
          </ac:picMkLst>
        </pc:picChg>
        <pc:picChg chg="add del mod">
          <ac:chgData name="Chizoma Awoyemi (2223400)" userId="3a3cb810-7dc4-490c-b5a4-06788d91e567" providerId="ADAL" clId="{B506C814-683D-4E46-B964-40D0B250AA1A}" dt="2025-10-24T12:25:53.859" v="3633"/>
          <ac:picMkLst>
            <pc:docMk/>
            <pc:sldMk cId="2842835349" sldId="262"/>
            <ac:picMk id="12" creationId="{07411777-6ABF-E15F-33E6-86C63D2470C8}"/>
          </ac:picMkLst>
        </pc:picChg>
        <pc:picChg chg="add del mod ord">
          <ac:chgData name="Chizoma Awoyemi (2223400)" userId="3a3cb810-7dc4-490c-b5a4-06788d91e567" providerId="ADAL" clId="{B506C814-683D-4E46-B964-40D0B250AA1A}" dt="2025-10-24T12:40:08.322" v="3644"/>
          <ac:picMkLst>
            <pc:docMk/>
            <pc:sldMk cId="2842835349" sldId="262"/>
            <ac:picMk id="14" creationId="{10AD2ACB-D9CA-F188-A987-784BA62A7FD6}"/>
          </ac:picMkLst>
        </pc:picChg>
        <pc:picChg chg="add mod">
          <ac:chgData name="Chizoma Awoyemi (2223400)" userId="3a3cb810-7dc4-490c-b5a4-06788d91e567" providerId="ADAL" clId="{B506C814-683D-4E46-B964-40D0B250AA1A}" dt="2025-10-24T12:40:08.322" v="3644"/>
          <ac:picMkLst>
            <pc:docMk/>
            <pc:sldMk cId="2842835349" sldId="262"/>
            <ac:picMk id="15" creationId="{08E10D22-7EAA-2E4A-A08E-405F84723824}"/>
          </ac:picMkLst>
        </pc:picChg>
      </pc:sldChg>
      <pc:sldChg chg="addSp delSp modSp mod ord modTransition modAnim">
        <pc:chgData name="Chizoma Awoyemi (2223400)" userId="3a3cb810-7dc4-490c-b5a4-06788d91e567" providerId="ADAL" clId="{B506C814-683D-4E46-B964-40D0B250AA1A}" dt="2025-10-24T12:59:16.511" v="3646"/>
        <pc:sldMkLst>
          <pc:docMk/>
          <pc:sldMk cId="2259705708" sldId="263"/>
        </pc:sldMkLst>
        <pc:spChg chg="mod">
          <ac:chgData name="Chizoma Awoyemi (2223400)" userId="3a3cb810-7dc4-490c-b5a4-06788d91e567" providerId="ADAL" clId="{B506C814-683D-4E46-B964-40D0B250AA1A}" dt="2025-10-24T08:48:36.988" v="3136" actId="20577"/>
          <ac:spMkLst>
            <pc:docMk/>
            <pc:sldMk cId="2259705708" sldId="263"/>
            <ac:spMk id="12" creationId="{9D8E663E-1E2B-AB8B-19C5-AFA80240AFBE}"/>
          </ac:spMkLst>
        </pc:spChg>
        <pc:picChg chg="add del mod">
          <ac:chgData name="Chizoma Awoyemi (2223400)" userId="3a3cb810-7dc4-490c-b5a4-06788d91e567" providerId="ADAL" clId="{B506C814-683D-4E46-B964-40D0B250AA1A}" dt="2025-10-24T12:25:53.859" v="3633"/>
          <ac:picMkLst>
            <pc:docMk/>
            <pc:sldMk cId="2259705708" sldId="263"/>
            <ac:picMk id="4" creationId="{19EBC473-1B97-E586-EC26-822037BFB78A}"/>
          </ac:picMkLst>
        </pc:picChg>
        <pc:picChg chg="add del mod ord">
          <ac:chgData name="Chizoma Awoyemi (2223400)" userId="3a3cb810-7dc4-490c-b5a4-06788d91e567" providerId="ADAL" clId="{B506C814-683D-4E46-B964-40D0B250AA1A}" dt="2025-10-24T12:40:08.322" v="3644"/>
          <ac:picMkLst>
            <pc:docMk/>
            <pc:sldMk cId="2259705708" sldId="263"/>
            <ac:picMk id="5" creationId="{BB0318F7-4A6B-F4CB-E2EA-F65F907D50C5}"/>
          </ac:picMkLst>
        </pc:picChg>
        <pc:picChg chg="add mod">
          <ac:chgData name="Chizoma Awoyemi (2223400)" userId="3a3cb810-7dc4-490c-b5a4-06788d91e567" providerId="ADAL" clId="{B506C814-683D-4E46-B964-40D0B250AA1A}" dt="2025-10-24T12:40:08.322" v="3644"/>
          <ac:picMkLst>
            <pc:docMk/>
            <pc:sldMk cId="2259705708" sldId="263"/>
            <ac:picMk id="6" creationId="{3939D073-7B02-35F8-2B0D-51324A445A77}"/>
          </ac:picMkLst>
        </pc:picChg>
      </pc:sldChg>
      <pc:sldChg chg="addSp delSp modSp mod modTransition modAnim">
        <pc:chgData name="Chizoma Awoyemi (2223400)" userId="3a3cb810-7dc4-490c-b5a4-06788d91e567" providerId="ADAL" clId="{B506C814-683D-4E46-B964-40D0B250AA1A}" dt="2025-10-24T12:40:08.322" v="3644"/>
        <pc:sldMkLst>
          <pc:docMk/>
          <pc:sldMk cId="2129821498" sldId="264"/>
        </pc:sldMkLst>
        <pc:picChg chg="add del mod">
          <ac:chgData name="Chizoma Awoyemi (2223400)" userId="3a3cb810-7dc4-490c-b5a4-06788d91e567" providerId="ADAL" clId="{B506C814-683D-4E46-B964-40D0B250AA1A}" dt="2025-10-24T12:25:53.859" v="3633"/>
          <ac:picMkLst>
            <pc:docMk/>
            <pc:sldMk cId="2129821498" sldId="264"/>
            <ac:picMk id="5" creationId="{0C8D3AD2-880C-0DE0-8069-79073C432373}"/>
          </ac:picMkLst>
        </pc:picChg>
        <pc:picChg chg="add del mod ord">
          <ac:chgData name="Chizoma Awoyemi (2223400)" userId="3a3cb810-7dc4-490c-b5a4-06788d91e567" providerId="ADAL" clId="{B506C814-683D-4E46-B964-40D0B250AA1A}" dt="2025-10-24T12:40:08.322" v="3644"/>
          <ac:picMkLst>
            <pc:docMk/>
            <pc:sldMk cId="2129821498" sldId="264"/>
            <ac:picMk id="6" creationId="{35D480AB-DB25-BBB4-5D10-264EC0356662}"/>
          </ac:picMkLst>
        </pc:picChg>
        <pc:picChg chg="add mod">
          <ac:chgData name="Chizoma Awoyemi (2223400)" userId="3a3cb810-7dc4-490c-b5a4-06788d91e567" providerId="ADAL" clId="{B506C814-683D-4E46-B964-40D0B250AA1A}" dt="2025-10-24T12:40:08.322" v="3644"/>
          <ac:picMkLst>
            <pc:docMk/>
            <pc:sldMk cId="2129821498" sldId="264"/>
            <ac:picMk id="7" creationId="{53174509-733D-F417-72FB-983B182421FF}"/>
          </ac:picMkLst>
        </pc:picChg>
      </pc:sldChg>
      <pc:sldChg chg="addSp delSp modSp mod modTransition modAnim">
        <pc:chgData name="Chizoma Awoyemi (2223400)" userId="3a3cb810-7dc4-490c-b5a4-06788d91e567" providerId="ADAL" clId="{B506C814-683D-4E46-B964-40D0B250AA1A}" dt="2025-10-24T12:40:08.322" v="3644"/>
        <pc:sldMkLst>
          <pc:docMk/>
          <pc:sldMk cId="139524003" sldId="265"/>
        </pc:sldMkLst>
        <pc:picChg chg="add del mod">
          <ac:chgData name="Chizoma Awoyemi (2223400)" userId="3a3cb810-7dc4-490c-b5a4-06788d91e567" providerId="ADAL" clId="{B506C814-683D-4E46-B964-40D0B250AA1A}" dt="2025-10-24T12:25:53.859" v="3633"/>
          <ac:picMkLst>
            <pc:docMk/>
            <pc:sldMk cId="139524003" sldId="265"/>
            <ac:picMk id="4" creationId="{CCB0C96C-3934-EE9A-B41C-3FCE95A2D6F3}"/>
          </ac:picMkLst>
        </pc:picChg>
        <pc:picChg chg="add del mod ord">
          <ac:chgData name="Chizoma Awoyemi (2223400)" userId="3a3cb810-7dc4-490c-b5a4-06788d91e567" providerId="ADAL" clId="{B506C814-683D-4E46-B964-40D0B250AA1A}" dt="2025-10-24T12:40:08.322" v="3644"/>
          <ac:picMkLst>
            <pc:docMk/>
            <pc:sldMk cId="139524003" sldId="265"/>
            <ac:picMk id="6" creationId="{EC12FDAB-B92B-B823-09D9-3EA9E94DBF19}"/>
          </ac:picMkLst>
        </pc:picChg>
        <pc:picChg chg="add mod">
          <ac:chgData name="Chizoma Awoyemi (2223400)" userId="3a3cb810-7dc4-490c-b5a4-06788d91e567" providerId="ADAL" clId="{B506C814-683D-4E46-B964-40D0B250AA1A}" dt="2025-10-24T12:40:08.322" v="3644"/>
          <ac:picMkLst>
            <pc:docMk/>
            <pc:sldMk cId="139524003" sldId="265"/>
            <ac:picMk id="7" creationId="{6B4F916F-C6A4-3187-0BB9-FAD69B5AD23C}"/>
          </ac:picMkLst>
        </pc:picChg>
      </pc:sldChg>
      <pc:sldChg chg="addSp delSp modSp mod modTransition modAnim">
        <pc:chgData name="Chizoma Awoyemi (2223400)" userId="3a3cb810-7dc4-490c-b5a4-06788d91e567" providerId="ADAL" clId="{B506C814-683D-4E46-B964-40D0B250AA1A}" dt="2025-10-24T14:39:35.068" v="3727" actId="20577"/>
        <pc:sldMkLst>
          <pc:docMk/>
          <pc:sldMk cId="4011279873" sldId="266"/>
        </pc:sldMkLst>
        <pc:spChg chg="mod">
          <ac:chgData name="Chizoma Awoyemi (2223400)" userId="3a3cb810-7dc4-490c-b5a4-06788d91e567" providerId="ADAL" clId="{B506C814-683D-4E46-B964-40D0B250AA1A}" dt="2025-10-24T14:39:35.068" v="3727" actId="20577"/>
          <ac:spMkLst>
            <pc:docMk/>
            <pc:sldMk cId="4011279873" sldId="266"/>
            <ac:spMk id="2" creationId="{C5206C7E-697F-2B15-8EA8-DE078AA781B4}"/>
          </ac:spMkLst>
        </pc:spChg>
        <pc:picChg chg="add del mod">
          <ac:chgData name="Chizoma Awoyemi (2223400)" userId="3a3cb810-7dc4-490c-b5a4-06788d91e567" providerId="ADAL" clId="{B506C814-683D-4E46-B964-40D0B250AA1A}" dt="2025-10-24T12:25:53.859" v="3633"/>
          <ac:picMkLst>
            <pc:docMk/>
            <pc:sldMk cId="4011279873" sldId="266"/>
            <ac:picMk id="5" creationId="{73E1E581-0FA6-07E4-8F49-F0CC97A1F97C}"/>
          </ac:picMkLst>
        </pc:picChg>
        <pc:picChg chg="add del mod ord">
          <ac:chgData name="Chizoma Awoyemi (2223400)" userId="3a3cb810-7dc4-490c-b5a4-06788d91e567" providerId="ADAL" clId="{B506C814-683D-4E46-B964-40D0B250AA1A}" dt="2025-10-24T12:40:08.322" v="3644"/>
          <ac:picMkLst>
            <pc:docMk/>
            <pc:sldMk cId="4011279873" sldId="266"/>
            <ac:picMk id="7" creationId="{A463141A-45A5-9309-FDF0-16C5476080D7}"/>
          </ac:picMkLst>
        </pc:picChg>
        <pc:picChg chg="add mod">
          <ac:chgData name="Chizoma Awoyemi (2223400)" userId="3a3cb810-7dc4-490c-b5a4-06788d91e567" providerId="ADAL" clId="{B506C814-683D-4E46-B964-40D0B250AA1A}" dt="2025-10-24T12:40:08.322" v="3644"/>
          <ac:picMkLst>
            <pc:docMk/>
            <pc:sldMk cId="4011279873" sldId="266"/>
            <ac:picMk id="9" creationId="{18215CFA-488E-240E-1473-27D6BEAE3B10}"/>
          </ac:picMkLst>
        </pc:picChg>
      </pc:sldChg>
      <pc:sldChg chg="addSp modSp mod modTransition">
        <pc:chgData name="Chizoma Awoyemi (2223400)" userId="3a3cb810-7dc4-490c-b5a4-06788d91e567" providerId="ADAL" clId="{B506C814-683D-4E46-B964-40D0B250AA1A}" dt="2025-10-24T14:48:53.059" v="3740" actId="20577"/>
        <pc:sldMkLst>
          <pc:docMk/>
          <pc:sldMk cId="41868718" sldId="267"/>
        </pc:sldMkLst>
        <pc:graphicFrameChg chg="mod modGraphic">
          <ac:chgData name="Chizoma Awoyemi (2223400)" userId="3a3cb810-7dc4-490c-b5a4-06788d91e567" providerId="ADAL" clId="{B506C814-683D-4E46-B964-40D0B250AA1A}" dt="2025-10-24T14:48:53.059" v="3740" actId="20577"/>
          <ac:graphicFrameMkLst>
            <pc:docMk/>
            <pc:sldMk cId="41868718" sldId="267"/>
            <ac:graphicFrameMk id="46" creationId="{E57CF461-C231-18A9-BC61-61E2E90EB09C}"/>
          </ac:graphicFrameMkLst>
        </pc:graphicFrameChg>
        <pc:picChg chg="add mod">
          <ac:chgData name="Chizoma Awoyemi (2223400)" userId="3a3cb810-7dc4-490c-b5a4-06788d91e567" providerId="ADAL" clId="{B506C814-683D-4E46-B964-40D0B250AA1A}" dt="2025-10-24T12:40:08.322" v="3644"/>
          <ac:picMkLst>
            <pc:docMk/>
            <pc:sldMk cId="41868718" sldId="267"/>
            <ac:picMk id="4" creationId="{C8C89B80-4A8D-8B14-F5C4-B3A35174493D}"/>
          </ac:picMkLst>
        </pc:picChg>
      </pc:sldChg>
      <pc:sldChg chg="addSp modSp mod modTransition">
        <pc:chgData name="Chizoma Awoyemi (2223400)" userId="3a3cb810-7dc4-490c-b5a4-06788d91e567" providerId="ADAL" clId="{B506C814-683D-4E46-B964-40D0B250AA1A}" dt="2025-10-24T12:40:08.322" v="3644"/>
        <pc:sldMkLst>
          <pc:docMk/>
          <pc:sldMk cId="2304122279" sldId="268"/>
        </pc:sldMkLst>
        <pc:spChg chg="mod">
          <ac:chgData name="Chizoma Awoyemi (2223400)" userId="3a3cb810-7dc4-490c-b5a4-06788d91e567" providerId="ADAL" clId="{B506C814-683D-4E46-B964-40D0B250AA1A}" dt="2025-10-23T15:50:10.664" v="631" actId="20577"/>
          <ac:spMkLst>
            <pc:docMk/>
            <pc:sldMk cId="2304122279" sldId="268"/>
            <ac:spMk id="3" creationId="{214EDFE1-39A0-87E2-D8B0-F6B203867131}"/>
          </ac:spMkLst>
        </pc:spChg>
        <pc:picChg chg="add mod">
          <ac:chgData name="Chizoma Awoyemi (2223400)" userId="3a3cb810-7dc4-490c-b5a4-06788d91e567" providerId="ADAL" clId="{B506C814-683D-4E46-B964-40D0B250AA1A}" dt="2025-10-24T12:40:08.322" v="3644"/>
          <ac:picMkLst>
            <pc:docMk/>
            <pc:sldMk cId="2304122279" sldId="268"/>
            <ac:picMk id="6" creationId="{E523740E-16EC-9D00-1D3E-1175F89EFEC9}"/>
          </ac:picMkLst>
        </pc:picChg>
      </pc:sldChg>
      <pc:sldChg chg="addSp delSp modSp mod modTransition modAnim">
        <pc:chgData name="Chizoma Awoyemi (2223400)" userId="3a3cb810-7dc4-490c-b5a4-06788d91e567" providerId="ADAL" clId="{B506C814-683D-4E46-B964-40D0B250AA1A}" dt="2025-10-24T12:40:08.322" v="3644"/>
        <pc:sldMkLst>
          <pc:docMk/>
          <pc:sldMk cId="3692013962" sldId="269"/>
        </pc:sldMkLst>
        <pc:picChg chg="add del mod">
          <ac:chgData name="Chizoma Awoyemi (2223400)" userId="3a3cb810-7dc4-490c-b5a4-06788d91e567" providerId="ADAL" clId="{B506C814-683D-4E46-B964-40D0B250AA1A}" dt="2025-10-24T12:25:53.859" v="3633"/>
          <ac:picMkLst>
            <pc:docMk/>
            <pc:sldMk cId="3692013962" sldId="269"/>
            <ac:picMk id="6" creationId="{BB1D4456-9ED2-F388-C925-299811A45EA3}"/>
          </ac:picMkLst>
        </pc:picChg>
        <pc:picChg chg="add del mod ord">
          <ac:chgData name="Chizoma Awoyemi (2223400)" userId="3a3cb810-7dc4-490c-b5a4-06788d91e567" providerId="ADAL" clId="{B506C814-683D-4E46-B964-40D0B250AA1A}" dt="2025-10-24T12:40:08.322" v="3644"/>
          <ac:picMkLst>
            <pc:docMk/>
            <pc:sldMk cId="3692013962" sldId="269"/>
            <ac:picMk id="7" creationId="{01F1A6D4-22CE-C543-0D13-B069554FB9B0}"/>
          </ac:picMkLst>
        </pc:picChg>
        <pc:picChg chg="add mod">
          <ac:chgData name="Chizoma Awoyemi (2223400)" userId="3a3cb810-7dc4-490c-b5a4-06788d91e567" providerId="ADAL" clId="{B506C814-683D-4E46-B964-40D0B250AA1A}" dt="2025-10-24T12:40:08.322" v="3644"/>
          <ac:picMkLst>
            <pc:docMk/>
            <pc:sldMk cId="3692013962" sldId="269"/>
            <ac:picMk id="8" creationId="{79D6DFAB-2484-4F12-189F-3464D40F3A26}"/>
          </ac:picMkLst>
        </pc:picChg>
      </pc:sldChg>
      <pc:sldChg chg="addSp modSp mod modTransition">
        <pc:chgData name="Chizoma Awoyemi (2223400)" userId="3a3cb810-7dc4-490c-b5a4-06788d91e567" providerId="ADAL" clId="{B506C814-683D-4E46-B964-40D0B250AA1A}" dt="2025-10-24T12:40:08.322" v="3644"/>
        <pc:sldMkLst>
          <pc:docMk/>
          <pc:sldMk cId="3271174623" sldId="270"/>
        </pc:sldMkLst>
        <pc:spChg chg="mod">
          <ac:chgData name="Chizoma Awoyemi (2223400)" userId="3a3cb810-7dc4-490c-b5a4-06788d91e567" providerId="ADAL" clId="{B506C814-683D-4E46-B964-40D0B250AA1A}" dt="2025-10-23T16:19:57.174" v="1669" actId="113"/>
          <ac:spMkLst>
            <pc:docMk/>
            <pc:sldMk cId="3271174623" sldId="270"/>
            <ac:spMk id="2" creationId="{728531B4-9B83-D7F6-4865-9C5220B1B658}"/>
          </ac:spMkLst>
        </pc:spChg>
        <pc:spChg chg="mod">
          <ac:chgData name="Chizoma Awoyemi (2223400)" userId="3a3cb810-7dc4-490c-b5a4-06788d91e567" providerId="ADAL" clId="{B506C814-683D-4E46-B964-40D0B250AA1A}" dt="2025-10-24T09:27:47.361" v="3430" actId="20577"/>
          <ac:spMkLst>
            <pc:docMk/>
            <pc:sldMk cId="3271174623" sldId="270"/>
            <ac:spMk id="3" creationId="{89691266-8A66-252C-4F21-79F08FA09C3B}"/>
          </ac:spMkLst>
        </pc:spChg>
        <pc:picChg chg="add mod">
          <ac:chgData name="Chizoma Awoyemi (2223400)" userId="3a3cb810-7dc4-490c-b5a4-06788d91e567" providerId="ADAL" clId="{B506C814-683D-4E46-B964-40D0B250AA1A}" dt="2025-10-24T12:40:08.322" v="3644"/>
          <ac:picMkLst>
            <pc:docMk/>
            <pc:sldMk cId="3271174623" sldId="270"/>
            <ac:picMk id="5" creationId="{288E715C-7533-262F-8BE9-198D88408CBE}"/>
          </ac:picMkLst>
        </pc:picChg>
      </pc:sldChg>
      <pc:sldChg chg="addSp modSp mod modTransition">
        <pc:chgData name="Chizoma Awoyemi (2223400)" userId="3a3cb810-7dc4-490c-b5a4-06788d91e567" providerId="ADAL" clId="{B506C814-683D-4E46-B964-40D0B250AA1A}" dt="2025-10-24T15:37:28.482" v="3743" actId="1076"/>
        <pc:sldMkLst>
          <pc:docMk/>
          <pc:sldMk cId="1465539252" sldId="272"/>
        </pc:sldMkLst>
        <pc:picChg chg="add mod">
          <ac:chgData name="Chizoma Awoyemi (2223400)" userId="3a3cb810-7dc4-490c-b5a4-06788d91e567" providerId="ADAL" clId="{B506C814-683D-4E46-B964-40D0B250AA1A}" dt="2025-10-24T12:40:08.322" v="3644"/>
          <ac:picMkLst>
            <pc:docMk/>
            <pc:sldMk cId="1465539252" sldId="272"/>
            <ac:picMk id="5" creationId="{6CF65606-3839-4884-3ACF-B29D0D144F0B}"/>
          </ac:picMkLst>
        </pc:picChg>
        <pc:picChg chg="mod">
          <ac:chgData name="Chizoma Awoyemi (2223400)" userId="3a3cb810-7dc4-490c-b5a4-06788d91e567" providerId="ADAL" clId="{B506C814-683D-4E46-B964-40D0B250AA1A}" dt="2025-10-24T15:37:28.482" v="3743" actId="1076"/>
          <ac:picMkLst>
            <pc:docMk/>
            <pc:sldMk cId="1465539252" sldId="272"/>
            <ac:picMk id="6" creationId="{148350B3-025F-B064-638F-51E5D7CD4432}"/>
          </ac:picMkLst>
        </pc:picChg>
      </pc:sldChg>
      <pc:sldChg chg="addSp delSp modSp mod modTransition delAnim">
        <pc:chgData name="Chizoma Awoyemi (2223400)" userId="3a3cb810-7dc4-490c-b5a4-06788d91e567" providerId="ADAL" clId="{B506C814-683D-4E46-B964-40D0B250AA1A}" dt="2025-10-24T15:37:22.188" v="3742" actId="478"/>
        <pc:sldMkLst>
          <pc:docMk/>
          <pc:sldMk cId="1293593473" sldId="273"/>
        </pc:sldMkLst>
        <pc:spChg chg="mod">
          <ac:chgData name="Chizoma Awoyemi (2223400)" userId="3a3cb810-7dc4-490c-b5a4-06788d91e567" providerId="ADAL" clId="{B506C814-683D-4E46-B964-40D0B250AA1A}" dt="2025-10-24T10:34:10.406" v="3452" actId="20577"/>
          <ac:spMkLst>
            <pc:docMk/>
            <pc:sldMk cId="1293593473" sldId="273"/>
            <ac:spMk id="3" creationId="{3CD32471-363B-CABD-B6BA-B639FBD61B55}"/>
          </ac:spMkLst>
        </pc:spChg>
        <pc:picChg chg="add mod">
          <ac:chgData name="Chizoma Awoyemi (2223400)" userId="3a3cb810-7dc4-490c-b5a4-06788d91e567" providerId="ADAL" clId="{B506C814-683D-4E46-B964-40D0B250AA1A}" dt="2025-10-24T15:37:07.481" v="3741" actId="1076"/>
          <ac:picMkLst>
            <pc:docMk/>
            <pc:sldMk cId="1293593473" sldId="273"/>
            <ac:picMk id="5" creationId="{DB30EE1A-4A69-A4D2-8036-F1E80F632204}"/>
          </ac:picMkLst>
        </pc:picChg>
        <pc:picChg chg="del">
          <ac:chgData name="Chizoma Awoyemi (2223400)" userId="3a3cb810-7dc4-490c-b5a4-06788d91e567" providerId="ADAL" clId="{B506C814-683D-4E46-B964-40D0B250AA1A}" dt="2025-10-24T15:37:22.188" v="3742" actId="478"/>
          <ac:picMkLst>
            <pc:docMk/>
            <pc:sldMk cId="1293593473" sldId="273"/>
            <ac:picMk id="8" creationId="{BF3432D4-056E-72CE-6B65-BC66AB4F3409}"/>
          </ac:picMkLst>
        </pc:picChg>
      </pc:sldChg>
      <pc:sldChg chg="modSp mod ord modTransition">
        <pc:chgData name="Chizoma Awoyemi (2223400)" userId="3a3cb810-7dc4-490c-b5a4-06788d91e567" providerId="ADAL" clId="{B506C814-683D-4E46-B964-40D0B250AA1A}" dt="2025-10-24T12:27:35.562" v="3643"/>
        <pc:sldMkLst>
          <pc:docMk/>
          <pc:sldMk cId="347064101" sldId="274"/>
        </pc:sldMkLst>
        <pc:spChg chg="mod">
          <ac:chgData name="Chizoma Awoyemi (2223400)" userId="3a3cb810-7dc4-490c-b5a4-06788d91e567" providerId="ADAL" clId="{B506C814-683D-4E46-B964-40D0B250AA1A}" dt="2025-10-23T16:14:40.931" v="1401" actId="114"/>
          <ac:spMkLst>
            <pc:docMk/>
            <pc:sldMk cId="347064101" sldId="274"/>
            <ac:spMk id="3" creationId="{7C2DE8EF-600D-D6B8-FB64-DDFE448C4B9A}"/>
          </ac:spMkLst>
        </pc:spChg>
      </pc:sldChg>
      <pc:sldChg chg="modSp add del mod modTransition">
        <pc:chgData name="Chizoma Awoyemi (2223400)" userId="3a3cb810-7dc4-490c-b5a4-06788d91e567" providerId="ADAL" clId="{B506C814-683D-4E46-B964-40D0B250AA1A}" dt="2025-10-24T12:27:35.562" v="3643"/>
        <pc:sldMkLst>
          <pc:docMk/>
          <pc:sldMk cId="579626277" sldId="275"/>
        </pc:sldMkLst>
        <pc:spChg chg="mod">
          <ac:chgData name="Chizoma Awoyemi (2223400)" userId="3a3cb810-7dc4-490c-b5a4-06788d91e567" providerId="ADAL" clId="{B506C814-683D-4E46-B964-40D0B250AA1A}" dt="2025-10-23T22:25:23.273" v="2962" actId="114"/>
          <ac:spMkLst>
            <pc:docMk/>
            <pc:sldMk cId="579626277" sldId="275"/>
            <ac:spMk id="3" creationId="{B04985DD-45D2-EBDF-9659-6E4C184C3F4D}"/>
          </ac:spMkLst>
        </pc:spChg>
      </pc:sldChg>
      <pc:sldChg chg="addSp delSp modSp new mod modTransition">
        <pc:chgData name="Chizoma Awoyemi (2223400)" userId="3a3cb810-7dc4-490c-b5a4-06788d91e567" providerId="ADAL" clId="{B506C814-683D-4E46-B964-40D0B250AA1A}" dt="2025-10-24T12:40:08.322" v="3644"/>
        <pc:sldMkLst>
          <pc:docMk/>
          <pc:sldMk cId="2819366296" sldId="276"/>
        </pc:sldMkLst>
        <pc:spChg chg="mod">
          <ac:chgData name="Chizoma Awoyemi (2223400)" userId="3a3cb810-7dc4-490c-b5a4-06788d91e567" providerId="ADAL" clId="{B506C814-683D-4E46-B964-40D0B250AA1A}" dt="2025-10-23T21:15:39.777" v="1842" actId="20577"/>
          <ac:spMkLst>
            <pc:docMk/>
            <pc:sldMk cId="2819366296" sldId="276"/>
            <ac:spMk id="2" creationId="{81AA398E-BC43-BA84-6B69-21BA23D88E6A}"/>
          </ac:spMkLst>
        </pc:spChg>
        <pc:spChg chg="del mod">
          <ac:chgData name="Chizoma Awoyemi (2223400)" userId="3a3cb810-7dc4-490c-b5a4-06788d91e567" providerId="ADAL" clId="{B506C814-683D-4E46-B964-40D0B250AA1A}" dt="2025-10-23T21:59:14.393" v="1845"/>
          <ac:spMkLst>
            <pc:docMk/>
            <pc:sldMk cId="2819366296" sldId="276"/>
            <ac:spMk id="3" creationId="{36EDFA11-80B1-2BA5-203F-8FB9C2BD7353}"/>
          </ac:spMkLst>
        </pc:spChg>
        <pc:spChg chg="add del mod">
          <ac:chgData name="Chizoma Awoyemi (2223400)" userId="3a3cb810-7dc4-490c-b5a4-06788d91e567" providerId="ADAL" clId="{B506C814-683D-4E46-B964-40D0B250AA1A}" dt="2025-10-24T10:54:24.815" v="3456"/>
          <ac:spMkLst>
            <pc:docMk/>
            <pc:sldMk cId="2819366296" sldId="276"/>
            <ac:spMk id="3" creationId="{C94B0BEE-14B8-268F-BE6D-483A332A342D}"/>
          </ac:spMkLst>
        </pc:spChg>
        <pc:spChg chg="add del mod">
          <ac:chgData name="Chizoma Awoyemi (2223400)" userId="3a3cb810-7dc4-490c-b5a4-06788d91e567" providerId="ADAL" clId="{B506C814-683D-4E46-B964-40D0B250AA1A}" dt="2025-10-23T22:05:18.440" v="2475" actId="478"/>
          <ac:spMkLst>
            <pc:docMk/>
            <pc:sldMk cId="2819366296" sldId="276"/>
            <ac:spMk id="4" creationId="{283551AA-91E2-F9E5-0C6A-6A31615D9B0B}"/>
          </ac:spMkLst>
        </pc:spChg>
        <pc:spChg chg="add mod">
          <ac:chgData name="Chizoma Awoyemi (2223400)" userId="3a3cb810-7dc4-490c-b5a4-06788d91e567" providerId="ADAL" clId="{B506C814-683D-4E46-B964-40D0B250AA1A}" dt="2025-10-24T10:58:28.897" v="3490" actId="20577"/>
          <ac:spMkLst>
            <pc:docMk/>
            <pc:sldMk cId="2819366296" sldId="276"/>
            <ac:spMk id="4" creationId="{D8793D92-CDED-0083-1FB7-DB71532C2F30}"/>
          </ac:spMkLst>
        </pc:spChg>
        <pc:spChg chg="add">
          <ac:chgData name="Chizoma Awoyemi (2223400)" userId="3a3cb810-7dc4-490c-b5a4-06788d91e567" providerId="ADAL" clId="{B506C814-683D-4E46-B964-40D0B250AA1A}" dt="2025-10-23T22:04:56.958" v="2473"/>
          <ac:spMkLst>
            <pc:docMk/>
            <pc:sldMk cId="2819366296" sldId="276"/>
            <ac:spMk id="7" creationId="{81342EF6-4791-F77C-03A6-BDDE7F5D36B8}"/>
          </ac:spMkLst>
        </pc:spChg>
        <pc:spChg chg="add del mod">
          <ac:chgData name="Chizoma Awoyemi (2223400)" userId="3a3cb810-7dc4-490c-b5a4-06788d91e567" providerId="ADAL" clId="{B506C814-683D-4E46-B964-40D0B250AA1A}" dt="2025-10-23T22:05:34.396" v="2476"/>
          <ac:spMkLst>
            <pc:docMk/>
            <pc:sldMk cId="2819366296" sldId="276"/>
            <ac:spMk id="8" creationId="{387F2257-6973-162B-3534-87EEBE175943}"/>
          </ac:spMkLst>
        </pc:spChg>
        <pc:spChg chg="add del mod">
          <ac:chgData name="Chizoma Awoyemi (2223400)" userId="3a3cb810-7dc4-490c-b5a4-06788d91e567" providerId="ADAL" clId="{B506C814-683D-4E46-B964-40D0B250AA1A}" dt="2025-10-24T10:54:18.946" v="3455" actId="478"/>
          <ac:spMkLst>
            <pc:docMk/>
            <pc:sldMk cId="2819366296" sldId="276"/>
            <ac:spMk id="9" creationId="{F59D029A-BA5B-946F-525F-B67D03174463}"/>
          </ac:spMkLst>
        </pc:spChg>
        <pc:graphicFrameChg chg="add modGraphic">
          <ac:chgData name="Chizoma Awoyemi (2223400)" userId="3a3cb810-7dc4-490c-b5a4-06788d91e567" providerId="ADAL" clId="{B506C814-683D-4E46-B964-40D0B250AA1A}" dt="2025-10-23T22:04:36.176" v="2472" actId="27309"/>
          <ac:graphicFrameMkLst>
            <pc:docMk/>
            <pc:sldMk cId="2819366296" sldId="276"/>
            <ac:graphicFrameMk id="6" creationId="{E8ACFB54-0565-4EA7-AE06-E169448D64F7}"/>
          </ac:graphicFrameMkLst>
        </pc:graphicFrameChg>
        <pc:picChg chg="add mod">
          <ac:chgData name="Chizoma Awoyemi (2223400)" userId="3a3cb810-7dc4-490c-b5a4-06788d91e567" providerId="ADAL" clId="{B506C814-683D-4E46-B964-40D0B250AA1A}" dt="2025-10-24T12:40:08.322" v="3644"/>
          <ac:picMkLst>
            <pc:docMk/>
            <pc:sldMk cId="2819366296" sldId="276"/>
            <ac:picMk id="10" creationId="{A08BF703-521E-422A-C54F-03A5DD82EFD7}"/>
          </ac:picMkLst>
        </pc:picChg>
      </pc:sldChg>
    </pc:docChg>
  </pc:docChgLst>
  <pc:docChgLst>
    <pc:chgData name="Chizoma Awoyemi (2223400)" userId="S::2223400@student.uwtsd.ac.uk::3a3cb810-7dc4-490c-b5a4-06788d91e567" providerId="AD" clId="Web-{633184D5-30BB-4D7E-3E7A-1D1BEBC2C3F7}"/>
    <pc:docChg chg="addSld modSld">
      <pc:chgData name="Chizoma Awoyemi (2223400)" userId="S::2223400@student.uwtsd.ac.uk::3a3cb810-7dc4-490c-b5a4-06788d91e567" providerId="AD" clId="Web-{633184D5-30BB-4D7E-3E7A-1D1BEBC2C3F7}" dt="2025-10-06T10:00:10.096" v="186" actId="20577"/>
      <pc:docMkLst>
        <pc:docMk/>
      </pc:docMkLst>
      <pc:sldChg chg="modSp">
        <pc:chgData name="Chizoma Awoyemi (2223400)" userId="S::2223400@student.uwtsd.ac.uk::3a3cb810-7dc4-490c-b5a4-06788d91e567" providerId="AD" clId="Web-{633184D5-30BB-4D7E-3E7A-1D1BEBC2C3F7}" dt="2025-10-06T09:42:34.083" v="126" actId="20577"/>
        <pc:sldMkLst>
          <pc:docMk/>
          <pc:sldMk cId="3180898573" sldId="258"/>
        </pc:sldMkLst>
        <pc:graphicFrameChg chg="modGraphic">
          <ac:chgData name="Chizoma Awoyemi (2223400)" userId="S::2223400@student.uwtsd.ac.uk::3a3cb810-7dc4-490c-b5a4-06788d91e567" providerId="AD" clId="Web-{633184D5-30BB-4D7E-3E7A-1D1BEBC2C3F7}" dt="2025-10-06T09:42:34.083" v="126" actId="20577"/>
          <ac:graphicFrameMkLst>
            <pc:docMk/>
            <pc:sldMk cId="3180898573" sldId="258"/>
            <ac:graphicFrameMk id="16" creationId="{D7BD0483-8F3E-B95F-42E6-B56D4CDC790B}"/>
          </ac:graphicFrameMkLst>
        </pc:graphicFrameChg>
      </pc:sldChg>
      <pc:sldChg chg="addSp modSp mod setBg">
        <pc:chgData name="Chizoma Awoyemi (2223400)" userId="S::2223400@student.uwtsd.ac.uk::3a3cb810-7dc4-490c-b5a4-06788d91e567" providerId="AD" clId="Web-{633184D5-30BB-4D7E-3E7A-1D1BEBC2C3F7}" dt="2025-10-06T09:44:15.978" v="157" actId="20577"/>
        <pc:sldMkLst>
          <pc:docMk/>
          <pc:sldMk cId="2834934037" sldId="259"/>
        </pc:sldMkLst>
        <pc:spChg chg="mod">
          <ac:chgData name="Chizoma Awoyemi (2223400)" userId="S::2223400@student.uwtsd.ac.uk::3a3cb810-7dc4-490c-b5a4-06788d91e567" providerId="AD" clId="Web-{633184D5-30BB-4D7E-3E7A-1D1BEBC2C3F7}" dt="2025-10-06T09:36:28.210" v="45" actId="20577"/>
          <ac:spMkLst>
            <pc:docMk/>
            <pc:sldMk cId="2834934037" sldId="259"/>
            <ac:spMk id="2" creationId="{7CF6023A-F6BE-6211-C52C-8FEC0E7BF228}"/>
          </ac:spMkLst>
        </pc:spChg>
        <pc:spChg chg="mod">
          <ac:chgData name="Chizoma Awoyemi (2223400)" userId="S::2223400@student.uwtsd.ac.uk::3a3cb810-7dc4-490c-b5a4-06788d91e567" providerId="AD" clId="Web-{633184D5-30BB-4D7E-3E7A-1D1BEBC2C3F7}" dt="2025-10-06T09:44:15.978" v="157" actId="20577"/>
          <ac:spMkLst>
            <pc:docMk/>
            <pc:sldMk cId="2834934037" sldId="259"/>
            <ac:spMk id="3" creationId="{8472941B-E27A-FA14-9C8B-E8FA8B25A2A9}"/>
          </ac:spMkLst>
        </pc:spChg>
        <pc:spChg chg="add">
          <ac:chgData name="Chizoma Awoyemi (2223400)" userId="S::2223400@student.uwtsd.ac.uk::3a3cb810-7dc4-490c-b5a4-06788d91e567" providerId="AD" clId="Web-{633184D5-30BB-4D7E-3E7A-1D1BEBC2C3F7}" dt="2025-10-06T08:39:16.303" v="33"/>
          <ac:spMkLst>
            <pc:docMk/>
            <pc:sldMk cId="2834934037" sldId="259"/>
            <ac:spMk id="9" creationId="{C0763A76-9F1C-4FC5-82B7-DD475DA461B2}"/>
          </ac:spMkLst>
        </pc:spChg>
        <pc:spChg chg="add">
          <ac:chgData name="Chizoma Awoyemi (2223400)" userId="S::2223400@student.uwtsd.ac.uk::3a3cb810-7dc4-490c-b5a4-06788d91e567" providerId="AD" clId="Web-{633184D5-30BB-4D7E-3E7A-1D1BEBC2C3F7}" dt="2025-10-06T08:39:16.303" v="33"/>
          <ac:spMkLst>
            <pc:docMk/>
            <pc:sldMk cId="2834934037" sldId="259"/>
            <ac:spMk id="11" creationId="{E81BF4F6-F2CF-4984-9D14-D6966D92F99F}"/>
          </ac:spMkLst>
        </pc:spChg>
        <pc:picChg chg="add">
          <ac:chgData name="Chizoma Awoyemi (2223400)" userId="S::2223400@student.uwtsd.ac.uk::3a3cb810-7dc4-490c-b5a4-06788d91e567" providerId="AD" clId="Web-{633184D5-30BB-4D7E-3E7A-1D1BEBC2C3F7}" dt="2025-10-06T08:39:16.303" v="33"/>
          <ac:picMkLst>
            <pc:docMk/>
            <pc:sldMk cId="2834934037" sldId="259"/>
            <ac:picMk id="5" creationId="{9DF5AD89-93BE-6F33-91F6-14DCEE623229}"/>
          </ac:picMkLst>
        </pc:picChg>
      </pc:sldChg>
      <pc:sldChg chg="modSp new">
        <pc:chgData name="Chizoma Awoyemi (2223400)" userId="S::2223400@student.uwtsd.ac.uk::3a3cb810-7dc4-490c-b5a4-06788d91e567" providerId="AD" clId="Web-{633184D5-30BB-4D7E-3E7A-1D1BEBC2C3F7}" dt="2025-10-06T10:00:10.096" v="186" actId="20577"/>
        <pc:sldMkLst>
          <pc:docMk/>
          <pc:sldMk cId="2338019298" sldId="260"/>
        </pc:sldMkLst>
        <pc:spChg chg="mod">
          <ac:chgData name="Chizoma Awoyemi (2223400)" userId="S::2223400@student.uwtsd.ac.uk::3a3cb810-7dc4-490c-b5a4-06788d91e567" providerId="AD" clId="Web-{633184D5-30BB-4D7E-3E7A-1D1BEBC2C3F7}" dt="2025-10-06T10:00:10.096" v="186" actId="20577"/>
          <ac:spMkLst>
            <pc:docMk/>
            <pc:sldMk cId="2338019298" sldId="260"/>
            <ac:spMk id="2" creationId="{27B04B86-596B-1918-19A9-6DC45CE7A1C9}"/>
          </ac:spMkLst>
        </pc:spChg>
        <pc:spChg chg="mod">
          <ac:chgData name="Chizoma Awoyemi (2223400)" userId="S::2223400@student.uwtsd.ac.uk::3a3cb810-7dc4-490c-b5a4-06788d91e567" providerId="AD" clId="Web-{633184D5-30BB-4D7E-3E7A-1D1BEBC2C3F7}" dt="2025-10-06T09:59:23.454" v="161" actId="20577"/>
          <ac:spMkLst>
            <pc:docMk/>
            <pc:sldMk cId="2338019298" sldId="260"/>
            <ac:spMk id="3" creationId="{F6F3957A-BBC5-1199-FF57-505C4DDA1CCF}"/>
          </ac:spMkLst>
        </pc:spChg>
      </pc:sldChg>
    </pc:docChg>
  </pc:docChgLst>
  <pc:docChgLst>
    <pc:chgData name="Chizoma Awoyemi (2223400)" userId="S::2223400@student.uwtsd.ac.uk::3a3cb810-7dc4-490c-b5a4-06788d91e567" providerId="AD" clId="Web-{8AEE339D-E0B2-5B19-C3AB-3796A681EADC}"/>
    <pc:docChg chg="modSld">
      <pc:chgData name="Chizoma Awoyemi (2223400)" userId="S::2223400@student.uwtsd.ac.uk::3a3cb810-7dc4-490c-b5a4-06788d91e567" providerId="AD" clId="Web-{8AEE339D-E0B2-5B19-C3AB-3796A681EADC}" dt="2025-10-10T08:52:01.598" v="46" actId="20577"/>
      <pc:docMkLst>
        <pc:docMk/>
      </pc:docMkLst>
      <pc:sldChg chg="modSp">
        <pc:chgData name="Chizoma Awoyemi (2223400)" userId="S::2223400@student.uwtsd.ac.uk::3a3cb810-7dc4-490c-b5a4-06788d91e567" providerId="AD" clId="Web-{8AEE339D-E0B2-5B19-C3AB-3796A681EADC}" dt="2025-10-10T08:40:37.008" v="15" actId="20577"/>
        <pc:sldMkLst>
          <pc:docMk/>
          <pc:sldMk cId="3180898573" sldId="258"/>
        </pc:sldMkLst>
        <pc:graphicFrameChg chg="modGraphic">
          <ac:chgData name="Chizoma Awoyemi (2223400)" userId="S::2223400@student.uwtsd.ac.uk::3a3cb810-7dc4-490c-b5a4-06788d91e567" providerId="AD" clId="Web-{8AEE339D-E0B2-5B19-C3AB-3796A681EADC}" dt="2025-10-10T08:40:37.008" v="15" actId="20577"/>
          <ac:graphicFrameMkLst>
            <pc:docMk/>
            <pc:sldMk cId="3180898573" sldId="258"/>
            <ac:graphicFrameMk id="16" creationId="{D7BD0483-8F3E-B95F-42E6-B56D4CDC790B}"/>
          </ac:graphicFrameMkLst>
        </pc:graphicFrameChg>
      </pc:sldChg>
      <pc:sldChg chg="modSp">
        <pc:chgData name="Chizoma Awoyemi (2223400)" userId="S::2223400@student.uwtsd.ac.uk::3a3cb810-7dc4-490c-b5a4-06788d91e567" providerId="AD" clId="Web-{8AEE339D-E0B2-5B19-C3AB-3796A681EADC}" dt="2025-10-10T08:52:01.598" v="46" actId="20577"/>
        <pc:sldMkLst>
          <pc:docMk/>
          <pc:sldMk cId="2834934037" sldId="259"/>
        </pc:sldMkLst>
        <pc:spChg chg="mod">
          <ac:chgData name="Chizoma Awoyemi (2223400)" userId="S::2223400@student.uwtsd.ac.uk::3a3cb810-7dc4-490c-b5a4-06788d91e567" providerId="AD" clId="Web-{8AEE339D-E0B2-5B19-C3AB-3796A681EADC}" dt="2025-10-10T08:52:01.598" v="46" actId="20577"/>
          <ac:spMkLst>
            <pc:docMk/>
            <pc:sldMk cId="2834934037" sldId="259"/>
            <ac:spMk id="3" creationId="{8472941B-E27A-FA14-9C8B-E8FA8B25A2A9}"/>
          </ac:spMkLst>
        </pc:spChg>
      </pc:sldChg>
    </pc:docChg>
  </pc:docChgLst>
  <pc:docChgLst>
    <pc:chgData name="Chizoma Awoyemi (2223400)" userId="S::2223400@student.uwtsd.ac.uk::3a3cb810-7dc4-490c-b5a4-06788d91e567" providerId="AD" clId="Web-{7C2D9B19-622E-7A89-2D3A-7FF0B5C0DCB4}"/>
    <pc:docChg chg="addSld delSld modSld">
      <pc:chgData name="Chizoma Awoyemi (2223400)" userId="S::2223400@student.uwtsd.ac.uk::3a3cb810-7dc4-490c-b5a4-06788d91e567" providerId="AD" clId="Web-{7C2D9B19-622E-7A89-2D3A-7FF0B5C0DCB4}" dt="2025-10-10T19:08:03.057" v="695"/>
      <pc:docMkLst>
        <pc:docMk/>
      </pc:docMkLst>
      <pc:sldChg chg="modSp">
        <pc:chgData name="Chizoma Awoyemi (2223400)" userId="S::2223400@student.uwtsd.ac.uk::3a3cb810-7dc4-490c-b5a4-06788d91e567" providerId="AD" clId="Web-{7C2D9B19-622E-7A89-2D3A-7FF0B5C0DCB4}" dt="2025-10-10T10:19:27.046" v="277" actId="20577"/>
        <pc:sldMkLst>
          <pc:docMk/>
          <pc:sldMk cId="3044855680" sldId="261"/>
        </pc:sldMkLst>
        <pc:spChg chg="mod">
          <ac:chgData name="Chizoma Awoyemi (2223400)" userId="S::2223400@student.uwtsd.ac.uk::3a3cb810-7dc4-490c-b5a4-06788d91e567" providerId="AD" clId="Web-{7C2D9B19-622E-7A89-2D3A-7FF0B5C0DCB4}" dt="2025-10-10T10:19:27.046" v="277" actId="20577"/>
          <ac:spMkLst>
            <pc:docMk/>
            <pc:sldMk cId="3044855680" sldId="261"/>
            <ac:spMk id="3" creationId="{0FE1F297-2247-A43E-1400-0DE35F664F82}"/>
          </ac:spMkLst>
        </pc:spChg>
      </pc:sldChg>
      <pc:sldChg chg="addSp delSp modSp new mod setBg">
        <pc:chgData name="Chizoma Awoyemi (2223400)" userId="S::2223400@student.uwtsd.ac.uk::3a3cb810-7dc4-490c-b5a4-06788d91e567" providerId="AD" clId="Web-{7C2D9B19-622E-7A89-2D3A-7FF0B5C0DCB4}" dt="2025-10-10T10:38:16.968" v="325"/>
        <pc:sldMkLst>
          <pc:docMk/>
          <pc:sldMk cId="2259705708" sldId="263"/>
        </pc:sldMkLst>
        <pc:spChg chg="mod">
          <ac:chgData name="Chizoma Awoyemi (2223400)" userId="S::2223400@student.uwtsd.ac.uk::3a3cb810-7dc4-490c-b5a4-06788d91e567" providerId="AD" clId="Web-{7C2D9B19-622E-7A89-2D3A-7FF0B5C0DCB4}" dt="2025-10-10T10:38:16.968" v="325"/>
          <ac:spMkLst>
            <pc:docMk/>
            <pc:sldMk cId="2259705708" sldId="263"/>
            <ac:spMk id="2" creationId="{296C47B4-911E-9BC5-16A4-958C07CB352E}"/>
          </ac:spMkLst>
        </pc:spChg>
        <pc:spChg chg="add">
          <ac:chgData name="Chizoma Awoyemi (2223400)" userId="S::2223400@student.uwtsd.ac.uk::3a3cb810-7dc4-490c-b5a4-06788d91e567" providerId="AD" clId="Web-{7C2D9B19-622E-7A89-2D3A-7FF0B5C0DCB4}" dt="2025-10-10T10:38:16.968" v="325"/>
          <ac:spMkLst>
            <pc:docMk/>
            <pc:sldMk cId="2259705708" sldId="263"/>
            <ac:spMk id="9" creationId="{9F7D5CDA-D291-4307-BF55-1381FED29634}"/>
          </ac:spMkLst>
        </pc:spChg>
        <pc:spChg chg="add">
          <ac:chgData name="Chizoma Awoyemi (2223400)" userId="S::2223400@student.uwtsd.ac.uk::3a3cb810-7dc4-490c-b5a4-06788d91e567" providerId="AD" clId="Web-{7C2D9B19-622E-7A89-2D3A-7FF0B5C0DCB4}" dt="2025-10-10T10:38:16.968" v="325"/>
          <ac:spMkLst>
            <pc:docMk/>
            <pc:sldMk cId="2259705708" sldId="263"/>
            <ac:spMk id="12" creationId="{9D8E663E-1E2B-AB8B-19C5-AFA80240AFBE}"/>
          </ac:spMkLst>
        </pc:spChg>
        <pc:picChg chg="add">
          <ac:chgData name="Chizoma Awoyemi (2223400)" userId="S::2223400@student.uwtsd.ac.uk::3a3cb810-7dc4-490c-b5a4-06788d91e567" providerId="AD" clId="Web-{7C2D9B19-622E-7A89-2D3A-7FF0B5C0DCB4}" dt="2025-10-10T10:38:16.968" v="325"/>
          <ac:picMkLst>
            <pc:docMk/>
            <pc:sldMk cId="2259705708" sldId="263"/>
            <ac:picMk id="13" creationId="{B12AC3AB-1FB1-2C87-CB8A-647E4137C999}"/>
          </ac:picMkLst>
        </pc:picChg>
      </pc:sldChg>
      <pc:sldChg chg="addSp modSp new mod setBg">
        <pc:chgData name="Chizoma Awoyemi (2223400)" userId="S::2223400@student.uwtsd.ac.uk::3a3cb810-7dc4-490c-b5a4-06788d91e567" providerId="AD" clId="Web-{7C2D9B19-622E-7A89-2D3A-7FF0B5C0DCB4}" dt="2025-10-10T11:11:05.643" v="428" actId="20577"/>
        <pc:sldMkLst>
          <pc:docMk/>
          <pc:sldMk cId="2129821498" sldId="264"/>
        </pc:sldMkLst>
        <pc:spChg chg="mod">
          <ac:chgData name="Chizoma Awoyemi (2223400)" userId="S::2223400@student.uwtsd.ac.uk::3a3cb810-7dc4-490c-b5a4-06788d91e567" providerId="AD" clId="Web-{7C2D9B19-622E-7A89-2D3A-7FF0B5C0DCB4}" dt="2025-10-10T11:09:01.402" v="402"/>
          <ac:spMkLst>
            <pc:docMk/>
            <pc:sldMk cId="2129821498" sldId="264"/>
            <ac:spMk id="2" creationId="{7497867C-17EA-0B29-B294-562002F177C9}"/>
          </ac:spMkLst>
        </pc:spChg>
        <pc:spChg chg="mod">
          <ac:chgData name="Chizoma Awoyemi (2223400)" userId="S::2223400@student.uwtsd.ac.uk::3a3cb810-7dc4-490c-b5a4-06788d91e567" providerId="AD" clId="Web-{7C2D9B19-622E-7A89-2D3A-7FF0B5C0DCB4}" dt="2025-10-10T11:11:05.643" v="428" actId="20577"/>
          <ac:spMkLst>
            <pc:docMk/>
            <pc:sldMk cId="2129821498" sldId="264"/>
            <ac:spMk id="3" creationId="{FA210E58-4E2D-F2AD-4E58-6EAE53DA8960}"/>
          </ac:spMkLst>
        </pc:spChg>
        <pc:spChg chg="add">
          <ac:chgData name="Chizoma Awoyemi (2223400)" userId="S::2223400@student.uwtsd.ac.uk::3a3cb810-7dc4-490c-b5a4-06788d91e567" providerId="AD" clId="Web-{7C2D9B19-622E-7A89-2D3A-7FF0B5C0DCB4}" dt="2025-10-10T11:09:01.402" v="402"/>
          <ac:spMkLst>
            <pc:docMk/>
            <pc:sldMk cId="2129821498" sldId="264"/>
            <ac:spMk id="8" creationId="{907EF6B7-1338-4443-8C46-6A318D952DFD}"/>
          </ac:spMkLst>
        </pc:spChg>
        <pc:spChg chg="add">
          <ac:chgData name="Chizoma Awoyemi (2223400)" userId="S::2223400@student.uwtsd.ac.uk::3a3cb810-7dc4-490c-b5a4-06788d91e567" providerId="AD" clId="Web-{7C2D9B19-622E-7A89-2D3A-7FF0B5C0DCB4}" dt="2025-10-10T11:09:01.402" v="402"/>
          <ac:spMkLst>
            <pc:docMk/>
            <pc:sldMk cId="2129821498" sldId="264"/>
            <ac:spMk id="10" creationId="{DAAE4CDD-124C-4DCF-9584-B6033B545DD5}"/>
          </ac:spMkLst>
        </pc:spChg>
        <pc:spChg chg="add">
          <ac:chgData name="Chizoma Awoyemi (2223400)" userId="S::2223400@student.uwtsd.ac.uk::3a3cb810-7dc4-490c-b5a4-06788d91e567" providerId="AD" clId="Web-{7C2D9B19-622E-7A89-2D3A-7FF0B5C0DCB4}" dt="2025-10-10T11:09:01.402" v="402"/>
          <ac:spMkLst>
            <pc:docMk/>
            <pc:sldMk cId="2129821498" sldId="264"/>
            <ac:spMk id="12" creationId="{081E4A58-353D-44AE-B2FC-2A74E2E400F7}"/>
          </ac:spMkLst>
        </pc:spChg>
      </pc:sldChg>
      <pc:sldChg chg="addSp delSp modSp new mod setBg">
        <pc:chgData name="Chizoma Awoyemi (2223400)" userId="S::2223400@student.uwtsd.ac.uk::3a3cb810-7dc4-490c-b5a4-06788d91e567" providerId="AD" clId="Web-{7C2D9B19-622E-7A89-2D3A-7FF0B5C0DCB4}" dt="2025-10-10T11:18:54.469" v="431"/>
        <pc:sldMkLst>
          <pc:docMk/>
          <pc:sldMk cId="139524003" sldId="265"/>
        </pc:sldMkLst>
        <pc:spChg chg="mod">
          <ac:chgData name="Chizoma Awoyemi (2223400)" userId="S::2223400@student.uwtsd.ac.uk::3a3cb810-7dc4-490c-b5a4-06788d91e567" providerId="AD" clId="Web-{7C2D9B19-622E-7A89-2D3A-7FF0B5C0DCB4}" dt="2025-10-10T11:18:54.469" v="431"/>
          <ac:spMkLst>
            <pc:docMk/>
            <pc:sldMk cId="139524003" sldId="265"/>
            <ac:spMk id="2" creationId="{5478B327-EBBA-3212-56F8-CA7E7E2E2019}"/>
          </ac:spMkLst>
        </pc:spChg>
        <pc:spChg chg="add">
          <ac:chgData name="Chizoma Awoyemi (2223400)" userId="S::2223400@student.uwtsd.ac.uk::3a3cb810-7dc4-490c-b5a4-06788d91e567" providerId="AD" clId="Web-{7C2D9B19-622E-7A89-2D3A-7FF0B5C0DCB4}" dt="2025-10-10T11:18:54.469" v="431"/>
          <ac:spMkLst>
            <pc:docMk/>
            <pc:sldMk cId="139524003" sldId="265"/>
            <ac:spMk id="9" creationId="{53B021B3-DE93-4AB7-8A18-CF5F1CED88B8}"/>
          </ac:spMkLst>
        </pc:spChg>
        <pc:spChg chg="add">
          <ac:chgData name="Chizoma Awoyemi (2223400)" userId="S::2223400@student.uwtsd.ac.uk::3a3cb810-7dc4-490c-b5a4-06788d91e567" providerId="AD" clId="Web-{7C2D9B19-622E-7A89-2D3A-7FF0B5C0DCB4}" dt="2025-10-10T11:18:54.469" v="431"/>
          <ac:spMkLst>
            <pc:docMk/>
            <pc:sldMk cId="139524003" sldId="265"/>
            <ac:spMk id="11" creationId="{52D502E5-F6B4-4D58-B4AE-FC466FF15EE8}"/>
          </ac:spMkLst>
        </pc:spChg>
        <pc:spChg chg="add">
          <ac:chgData name="Chizoma Awoyemi (2223400)" userId="S::2223400@student.uwtsd.ac.uk::3a3cb810-7dc4-490c-b5a4-06788d91e567" providerId="AD" clId="Web-{7C2D9B19-622E-7A89-2D3A-7FF0B5C0DCB4}" dt="2025-10-10T11:18:54.469" v="431"/>
          <ac:spMkLst>
            <pc:docMk/>
            <pc:sldMk cId="139524003" sldId="265"/>
            <ac:spMk id="13" creationId="{9DECDBF4-02B6-4BB4-B65B-B8107AD6A9E8}"/>
          </ac:spMkLst>
        </pc:spChg>
        <pc:graphicFrameChg chg="add">
          <ac:chgData name="Chizoma Awoyemi (2223400)" userId="S::2223400@student.uwtsd.ac.uk::3a3cb810-7dc4-490c-b5a4-06788d91e567" providerId="AD" clId="Web-{7C2D9B19-622E-7A89-2D3A-7FF0B5C0DCB4}" dt="2025-10-10T11:18:54.469" v="431"/>
          <ac:graphicFrameMkLst>
            <pc:docMk/>
            <pc:sldMk cId="139524003" sldId="265"/>
            <ac:graphicFrameMk id="5" creationId="{9881E826-ABD0-657F-9E47-DD5005552D77}"/>
          </ac:graphicFrameMkLst>
        </pc:graphicFrameChg>
      </pc:sldChg>
      <pc:sldChg chg="addSp modSp new mod setBg">
        <pc:chgData name="Chizoma Awoyemi (2223400)" userId="S::2223400@student.uwtsd.ac.uk::3a3cb810-7dc4-490c-b5a4-06788d91e567" providerId="AD" clId="Web-{7C2D9B19-622E-7A89-2D3A-7FF0B5C0DCB4}" dt="2025-10-10T12:10:42.852" v="508" actId="20577"/>
        <pc:sldMkLst>
          <pc:docMk/>
          <pc:sldMk cId="4011279873" sldId="266"/>
        </pc:sldMkLst>
        <pc:spChg chg="mod">
          <ac:chgData name="Chizoma Awoyemi (2223400)" userId="S::2223400@student.uwtsd.ac.uk::3a3cb810-7dc4-490c-b5a4-06788d91e567" providerId="AD" clId="Web-{7C2D9B19-622E-7A89-2D3A-7FF0B5C0DCB4}" dt="2025-10-10T12:09:39.554" v="504"/>
          <ac:spMkLst>
            <pc:docMk/>
            <pc:sldMk cId="4011279873" sldId="266"/>
            <ac:spMk id="2" creationId="{C5206C7E-697F-2B15-8EA8-DE078AA781B4}"/>
          </ac:spMkLst>
        </pc:spChg>
        <pc:spChg chg="mod">
          <ac:chgData name="Chizoma Awoyemi (2223400)" userId="S::2223400@student.uwtsd.ac.uk::3a3cb810-7dc4-490c-b5a4-06788d91e567" providerId="AD" clId="Web-{7C2D9B19-622E-7A89-2D3A-7FF0B5C0DCB4}" dt="2025-10-10T12:10:42.852" v="508" actId="20577"/>
          <ac:spMkLst>
            <pc:docMk/>
            <pc:sldMk cId="4011279873" sldId="266"/>
            <ac:spMk id="3" creationId="{FD919792-93B4-790A-23E7-30FB081E617B}"/>
          </ac:spMkLst>
        </pc:spChg>
        <pc:spChg chg="add">
          <ac:chgData name="Chizoma Awoyemi (2223400)" userId="S::2223400@student.uwtsd.ac.uk::3a3cb810-7dc4-490c-b5a4-06788d91e567" providerId="AD" clId="Web-{7C2D9B19-622E-7A89-2D3A-7FF0B5C0DCB4}" dt="2025-10-10T12:09:39.554" v="504"/>
          <ac:spMkLst>
            <pc:docMk/>
            <pc:sldMk cId="4011279873" sldId="266"/>
            <ac:spMk id="8" creationId="{8B9AA7C6-5E5A-498E-A6DF-A943376E09BC}"/>
          </ac:spMkLst>
        </pc:spChg>
        <pc:spChg chg="add">
          <ac:chgData name="Chizoma Awoyemi (2223400)" userId="S::2223400@student.uwtsd.ac.uk::3a3cb810-7dc4-490c-b5a4-06788d91e567" providerId="AD" clId="Web-{7C2D9B19-622E-7A89-2D3A-7FF0B5C0DCB4}" dt="2025-10-10T12:09:39.554" v="504"/>
          <ac:spMkLst>
            <pc:docMk/>
            <pc:sldMk cId="4011279873" sldId="266"/>
            <ac:spMk id="14" creationId="{81E140AE-0ABF-47C8-BF32-7D2F0CF2BA44}"/>
          </ac:spMkLst>
        </pc:spChg>
        <pc:spChg chg="add">
          <ac:chgData name="Chizoma Awoyemi (2223400)" userId="S::2223400@student.uwtsd.ac.uk::3a3cb810-7dc4-490c-b5a4-06788d91e567" providerId="AD" clId="Web-{7C2D9B19-622E-7A89-2D3A-7FF0B5C0DCB4}" dt="2025-10-10T12:09:39.554" v="504"/>
          <ac:spMkLst>
            <pc:docMk/>
            <pc:sldMk cId="4011279873" sldId="266"/>
            <ac:spMk id="16" creationId="{CBC4F608-B4B8-48C3-9572-C0F061B1CD99}"/>
          </ac:spMkLst>
        </pc:spChg>
        <pc:grpChg chg="add">
          <ac:chgData name="Chizoma Awoyemi (2223400)" userId="S::2223400@student.uwtsd.ac.uk::3a3cb810-7dc4-490c-b5a4-06788d91e567" providerId="AD" clId="Web-{7C2D9B19-622E-7A89-2D3A-7FF0B5C0DCB4}" dt="2025-10-10T12:09:39.554" v="504"/>
          <ac:grpSpMkLst>
            <pc:docMk/>
            <pc:sldMk cId="4011279873" sldId="266"/>
            <ac:grpSpMk id="10" creationId="{83EAB11A-76F7-48F4-9B4F-5BFDF4BF9670}"/>
          </ac:grpSpMkLst>
        </pc:grpChg>
      </pc:sldChg>
      <pc:sldChg chg="addSp delSp modSp new mod setBg">
        <pc:chgData name="Chizoma Awoyemi (2223400)" userId="S::2223400@student.uwtsd.ac.uk::3a3cb810-7dc4-490c-b5a4-06788d91e567" providerId="AD" clId="Web-{7C2D9B19-622E-7A89-2D3A-7FF0B5C0DCB4}" dt="2025-10-10T16:41:42.064" v="560" actId="20577"/>
        <pc:sldMkLst>
          <pc:docMk/>
          <pc:sldMk cId="41868718" sldId="267"/>
        </pc:sldMkLst>
        <pc:spChg chg="mod">
          <ac:chgData name="Chizoma Awoyemi (2223400)" userId="S::2223400@student.uwtsd.ac.uk::3a3cb810-7dc4-490c-b5a4-06788d91e567" providerId="AD" clId="Web-{7C2D9B19-622E-7A89-2D3A-7FF0B5C0DCB4}" dt="2025-10-10T16:40:00.907" v="538"/>
          <ac:spMkLst>
            <pc:docMk/>
            <pc:sldMk cId="41868718" sldId="267"/>
            <ac:spMk id="2" creationId="{B4367741-19FA-F658-781F-C1752A7AF0EB}"/>
          </ac:spMkLst>
        </pc:spChg>
        <pc:spChg chg="add">
          <ac:chgData name="Chizoma Awoyemi (2223400)" userId="S::2223400@student.uwtsd.ac.uk::3a3cb810-7dc4-490c-b5a4-06788d91e567" providerId="AD" clId="Web-{7C2D9B19-622E-7A89-2D3A-7FF0B5C0DCB4}" dt="2025-10-10T16:40:00.954" v="539"/>
          <ac:spMkLst>
            <pc:docMk/>
            <pc:sldMk cId="41868718" sldId="267"/>
            <ac:spMk id="41" creationId="{081EA652-8C6A-4E69-BEB9-170809474553}"/>
          </ac:spMkLst>
        </pc:spChg>
        <pc:spChg chg="add">
          <ac:chgData name="Chizoma Awoyemi (2223400)" userId="S::2223400@student.uwtsd.ac.uk::3a3cb810-7dc4-490c-b5a4-06788d91e567" providerId="AD" clId="Web-{7C2D9B19-622E-7A89-2D3A-7FF0B5C0DCB4}" dt="2025-10-10T16:40:00.954" v="539"/>
          <ac:spMkLst>
            <pc:docMk/>
            <pc:sldMk cId="41868718" sldId="267"/>
            <ac:spMk id="42" creationId="{A4026A73-1F7F-49F2-B319-8CA3B3D53269}"/>
          </ac:spMkLst>
        </pc:spChg>
        <pc:spChg chg="add">
          <ac:chgData name="Chizoma Awoyemi (2223400)" userId="S::2223400@student.uwtsd.ac.uk::3a3cb810-7dc4-490c-b5a4-06788d91e567" providerId="AD" clId="Web-{7C2D9B19-622E-7A89-2D3A-7FF0B5C0DCB4}" dt="2025-10-10T16:40:00.954" v="539"/>
          <ac:spMkLst>
            <pc:docMk/>
            <pc:sldMk cId="41868718" sldId="267"/>
            <ac:spMk id="43" creationId="{5298780A-33B9-4EA2-8F67-DE68AD62841B}"/>
          </ac:spMkLst>
        </pc:spChg>
        <pc:spChg chg="add">
          <ac:chgData name="Chizoma Awoyemi (2223400)" userId="S::2223400@student.uwtsd.ac.uk::3a3cb810-7dc4-490c-b5a4-06788d91e567" providerId="AD" clId="Web-{7C2D9B19-622E-7A89-2D3A-7FF0B5C0DCB4}" dt="2025-10-10T16:40:00.954" v="539"/>
          <ac:spMkLst>
            <pc:docMk/>
            <pc:sldMk cId="41868718" sldId="267"/>
            <ac:spMk id="44" creationId="{7F488E8B-4E1E-4402-8935-D4E6C02615C7}"/>
          </ac:spMkLst>
        </pc:spChg>
        <pc:graphicFrameChg chg="add modGraphic">
          <ac:chgData name="Chizoma Awoyemi (2223400)" userId="S::2223400@student.uwtsd.ac.uk::3a3cb810-7dc4-490c-b5a4-06788d91e567" providerId="AD" clId="Web-{7C2D9B19-622E-7A89-2D3A-7FF0B5C0DCB4}" dt="2025-10-10T16:41:42.064" v="560" actId="20577"/>
          <ac:graphicFrameMkLst>
            <pc:docMk/>
            <pc:sldMk cId="41868718" sldId="267"/>
            <ac:graphicFrameMk id="46" creationId="{E57CF461-C231-18A9-BC61-61E2E90EB09C}"/>
          </ac:graphicFrameMkLst>
        </pc:graphicFrameChg>
      </pc:sldChg>
      <pc:sldChg chg="addSp modSp new mod setBg">
        <pc:chgData name="Chizoma Awoyemi (2223400)" userId="S::2223400@student.uwtsd.ac.uk::3a3cb810-7dc4-490c-b5a4-06788d91e567" providerId="AD" clId="Web-{7C2D9B19-622E-7A89-2D3A-7FF0B5C0DCB4}" dt="2025-10-10T18:13:58.884" v="624" actId="20577"/>
        <pc:sldMkLst>
          <pc:docMk/>
          <pc:sldMk cId="2304122279" sldId="268"/>
        </pc:sldMkLst>
        <pc:spChg chg="mod">
          <ac:chgData name="Chizoma Awoyemi (2223400)" userId="S::2223400@student.uwtsd.ac.uk::3a3cb810-7dc4-490c-b5a4-06788d91e567" providerId="AD" clId="Web-{7C2D9B19-622E-7A89-2D3A-7FF0B5C0DCB4}" dt="2025-10-10T18:10:43.298" v="618" actId="20577"/>
          <ac:spMkLst>
            <pc:docMk/>
            <pc:sldMk cId="2304122279" sldId="268"/>
            <ac:spMk id="2" creationId="{A2CE1BD2-F394-99E6-F6F9-1444F12C4FFE}"/>
          </ac:spMkLst>
        </pc:spChg>
        <pc:spChg chg="mod">
          <ac:chgData name="Chizoma Awoyemi (2223400)" userId="S::2223400@student.uwtsd.ac.uk::3a3cb810-7dc4-490c-b5a4-06788d91e567" providerId="AD" clId="Web-{7C2D9B19-622E-7A89-2D3A-7FF0B5C0DCB4}" dt="2025-10-10T18:13:58.884" v="624" actId="20577"/>
          <ac:spMkLst>
            <pc:docMk/>
            <pc:sldMk cId="2304122279" sldId="268"/>
            <ac:spMk id="3" creationId="{214EDFE1-39A0-87E2-D8B0-F6B203867131}"/>
          </ac:spMkLst>
        </pc:spChg>
        <pc:spChg chg="add">
          <ac:chgData name="Chizoma Awoyemi (2223400)" userId="S::2223400@student.uwtsd.ac.uk::3a3cb810-7dc4-490c-b5a4-06788d91e567" providerId="AD" clId="Web-{7C2D9B19-622E-7A89-2D3A-7FF0B5C0DCB4}" dt="2025-10-10T18:09:48.641" v="617"/>
          <ac:spMkLst>
            <pc:docMk/>
            <pc:sldMk cId="2304122279" sldId="268"/>
            <ac:spMk id="9" creationId="{C0763A76-9F1C-4FC5-82B7-DD475DA461B2}"/>
          </ac:spMkLst>
        </pc:spChg>
        <pc:spChg chg="add">
          <ac:chgData name="Chizoma Awoyemi (2223400)" userId="S::2223400@student.uwtsd.ac.uk::3a3cb810-7dc4-490c-b5a4-06788d91e567" providerId="AD" clId="Web-{7C2D9B19-622E-7A89-2D3A-7FF0B5C0DCB4}" dt="2025-10-10T18:09:48.641" v="617"/>
          <ac:spMkLst>
            <pc:docMk/>
            <pc:sldMk cId="2304122279" sldId="268"/>
            <ac:spMk id="11" creationId="{E81BF4F6-F2CF-4984-9D14-D6966D92F99F}"/>
          </ac:spMkLst>
        </pc:spChg>
        <pc:picChg chg="add">
          <ac:chgData name="Chizoma Awoyemi (2223400)" userId="S::2223400@student.uwtsd.ac.uk::3a3cb810-7dc4-490c-b5a4-06788d91e567" providerId="AD" clId="Web-{7C2D9B19-622E-7A89-2D3A-7FF0B5C0DCB4}" dt="2025-10-10T18:09:48.641" v="617"/>
          <ac:picMkLst>
            <pc:docMk/>
            <pc:sldMk cId="2304122279" sldId="268"/>
            <ac:picMk id="5" creationId="{888B4F24-351A-F0BB-D3E8-8B47B22CEC1A}"/>
          </ac:picMkLst>
        </pc:picChg>
      </pc:sldChg>
      <pc:sldChg chg="addSp modSp new mod setBg">
        <pc:chgData name="Chizoma Awoyemi (2223400)" userId="S::2223400@student.uwtsd.ac.uk::3a3cb810-7dc4-490c-b5a4-06788d91e567" providerId="AD" clId="Web-{7C2D9B19-622E-7A89-2D3A-7FF0B5C0DCB4}" dt="2025-10-10T17:31:54.060" v="605"/>
        <pc:sldMkLst>
          <pc:docMk/>
          <pc:sldMk cId="3692013962" sldId="269"/>
        </pc:sldMkLst>
        <pc:spChg chg="mod">
          <ac:chgData name="Chizoma Awoyemi (2223400)" userId="S::2223400@student.uwtsd.ac.uk::3a3cb810-7dc4-490c-b5a4-06788d91e567" providerId="AD" clId="Web-{7C2D9B19-622E-7A89-2D3A-7FF0B5C0DCB4}" dt="2025-10-10T17:31:54.060" v="605"/>
          <ac:spMkLst>
            <pc:docMk/>
            <pc:sldMk cId="3692013962" sldId="269"/>
            <ac:spMk id="2" creationId="{FFFB85BE-31AF-03A0-E1D3-B3A9E172C786}"/>
          </ac:spMkLst>
        </pc:spChg>
        <pc:spChg chg="mod">
          <ac:chgData name="Chizoma Awoyemi (2223400)" userId="S::2223400@student.uwtsd.ac.uk::3a3cb810-7dc4-490c-b5a4-06788d91e567" providerId="AD" clId="Web-{7C2D9B19-622E-7A89-2D3A-7FF0B5C0DCB4}" dt="2025-10-10T17:31:54.060" v="605"/>
          <ac:spMkLst>
            <pc:docMk/>
            <pc:sldMk cId="3692013962" sldId="269"/>
            <ac:spMk id="3" creationId="{CF4F2E3D-04F0-B448-F86D-25C848EF7C58}"/>
          </ac:spMkLst>
        </pc:spChg>
        <pc:spChg chg="add">
          <ac:chgData name="Chizoma Awoyemi (2223400)" userId="S::2223400@student.uwtsd.ac.uk::3a3cb810-7dc4-490c-b5a4-06788d91e567" providerId="AD" clId="Web-{7C2D9B19-622E-7A89-2D3A-7FF0B5C0DCB4}" dt="2025-10-10T17:31:54.060" v="605"/>
          <ac:spMkLst>
            <pc:docMk/>
            <pc:sldMk cId="3692013962" sldId="269"/>
            <ac:spMk id="9" creationId="{9F7D5CDA-D291-4307-BF55-1381FED29634}"/>
          </ac:spMkLst>
        </pc:spChg>
        <pc:picChg chg="add">
          <ac:chgData name="Chizoma Awoyemi (2223400)" userId="S::2223400@student.uwtsd.ac.uk::3a3cb810-7dc4-490c-b5a4-06788d91e567" providerId="AD" clId="Web-{7C2D9B19-622E-7A89-2D3A-7FF0B5C0DCB4}" dt="2025-10-10T17:31:54.060" v="605"/>
          <ac:picMkLst>
            <pc:docMk/>
            <pc:sldMk cId="3692013962" sldId="269"/>
            <ac:picMk id="5" creationId="{993FCFB9-9B0D-6C04-CF04-81CA66FAF3A6}"/>
          </ac:picMkLst>
        </pc:picChg>
      </pc:sldChg>
      <pc:sldChg chg="addSp delSp modSp new mod setBg">
        <pc:chgData name="Chizoma Awoyemi (2223400)" userId="S::2223400@student.uwtsd.ac.uk::3a3cb810-7dc4-490c-b5a4-06788d91e567" providerId="AD" clId="Web-{7C2D9B19-622E-7A89-2D3A-7FF0B5C0DCB4}" dt="2025-10-10T19:07:43.275" v="694"/>
        <pc:sldMkLst>
          <pc:docMk/>
          <pc:sldMk cId="3271174623" sldId="270"/>
        </pc:sldMkLst>
        <pc:spChg chg="mod">
          <ac:chgData name="Chizoma Awoyemi (2223400)" userId="S::2223400@student.uwtsd.ac.uk::3a3cb810-7dc4-490c-b5a4-06788d91e567" providerId="AD" clId="Web-{7C2D9B19-622E-7A89-2D3A-7FF0B5C0DCB4}" dt="2025-10-10T19:07:43.275" v="694"/>
          <ac:spMkLst>
            <pc:docMk/>
            <pc:sldMk cId="3271174623" sldId="270"/>
            <ac:spMk id="2" creationId="{728531B4-9B83-D7F6-4865-9C5220B1B658}"/>
          </ac:spMkLst>
        </pc:spChg>
        <pc:spChg chg="mod">
          <ac:chgData name="Chizoma Awoyemi (2223400)" userId="S::2223400@student.uwtsd.ac.uk::3a3cb810-7dc4-490c-b5a4-06788d91e567" providerId="AD" clId="Web-{7C2D9B19-622E-7A89-2D3A-7FF0B5C0DCB4}" dt="2025-10-10T19:07:43.275" v="694"/>
          <ac:spMkLst>
            <pc:docMk/>
            <pc:sldMk cId="3271174623" sldId="270"/>
            <ac:spMk id="3" creationId="{89691266-8A66-252C-4F21-79F08FA09C3B}"/>
          </ac:spMkLst>
        </pc:spChg>
        <pc:spChg chg="add">
          <ac:chgData name="Chizoma Awoyemi (2223400)" userId="S::2223400@student.uwtsd.ac.uk::3a3cb810-7dc4-490c-b5a4-06788d91e567" providerId="AD" clId="Web-{7C2D9B19-622E-7A89-2D3A-7FF0B5C0DCB4}" dt="2025-10-10T19:07:43.275" v="694"/>
          <ac:spMkLst>
            <pc:docMk/>
            <pc:sldMk cId="3271174623" sldId="270"/>
            <ac:spMk id="14" creationId="{E659831F-0D9A-4C63-9EBB-8435B85A440F}"/>
          </ac:spMkLst>
        </pc:spChg>
        <pc:spChg chg="add">
          <ac:chgData name="Chizoma Awoyemi (2223400)" userId="S::2223400@student.uwtsd.ac.uk::3a3cb810-7dc4-490c-b5a4-06788d91e567" providerId="AD" clId="Web-{7C2D9B19-622E-7A89-2D3A-7FF0B5C0DCB4}" dt="2025-10-10T19:07:43.275" v="694"/>
          <ac:spMkLst>
            <pc:docMk/>
            <pc:sldMk cId="3271174623" sldId="270"/>
            <ac:spMk id="19" creationId="{DBF61EA3-B236-439E-9C0B-340980D56BEE}"/>
          </ac:spMkLst>
        </pc:spChg>
        <pc:grpChg chg="add">
          <ac:chgData name="Chizoma Awoyemi (2223400)" userId="S::2223400@student.uwtsd.ac.uk::3a3cb810-7dc4-490c-b5a4-06788d91e567" providerId="AD" clId="Web-{7C2D9B19-622E-7A89-2D3A-7FF0B5C0DCB4}" dt="2025-10-10T19:07:43.275" v="694"/>
          <ac:grpSpMkLst>
            <pc:docMk/>
            <pc:sldMk cId="3271174623" sldId="270"/>
            <ac:grpSpMk id="20" creationId="{28FAF094-D087-493F-8DF9-A486C2D6BBAA}"/>
          </ac:grpSpMkLst>
        </pc:grpChg>
      </pc:sldChg>
      <pc:sldChg chg="new">
        <pc:chgData name="Chizoma Awoyemi (2223400)" userId="S::2223400@student.uwtsd.ac.uk::3a3cb810-7dc4-490c-b5a4-06788d91e567" providerId="AD" clId="Web-{7C2D9B19-622E-7A89-2D3A-7FF0B5C0DCB4}" dt="2025-10-10T19:08:03.057" v="695"/>
        <pc:sldMkLst>
          <pc:docMk/>
          <pc:sldMk cId="279080870" sldId="271"/>
        </pc:sldMkLst>
      </pc:sldChg>
    </pc:docChg>
  </pc:docChgLst>
  <pc:docChgLst>
    <pc:chgData name="Chizoma Awoyemi (2223400)" userId="S::2223400@student.uwtsd.ac.uk::3a3cb810-7dc4-490c-b5a4-06788d91e567" providerId="AD" clId="Web-{B670004C-1455-3BA7-9EE3-D81D780779FB}"/>
    <pc:docChg chg="modSld">
      <pc:chgData name="Chizoma Awoyemi (2223400)" userId="S::2223400@student.uwtsd.ac.uk::3a3cb810-7dc4-490c-b5a4-06788d91e567" providerId="AD" clId="Web-{B670004C-1455-3BA7-9EE3-D81D780779FB}" dt="2025-10-19T14:21:44.450" v="352" actId="20577"/>
      <pc:docMkLst>
        <pc:docMk/>
      </pc:docMkLst>
      <pc:sldChg chg="modSp">
        <pc:chgData name="Chizoma Awoyemi (2223400)" userId="S::2223400@student.uwtsd.ac.uk::3a3cb810-7dc4-490c-b5a4-06788d91e567" providerId="AD" clId="Web-{B670004C-1455-3BA7-9EE3-D81D780779FB}" dt="2025-10-19T14:21:00.433" v="351" actId="20577"/>
        <pc:sldMkLst>
          <pc:docMk/>
          <pc:sldMk cId="347064101" sldId="274"/>
        </pc:sldMkLst>
        <pc:spChg chg="mod">
          <ac:chgData name="Chizoma Awoyemi (2223400)" userId="S::2223400@student.uwtsd.ac.uk::3a3cb810-7dc4-490c-b5a4-06788d91e567" providerId="AD" clId="Web-{B670004C-1455-3BA7-9EE3-D81D780779FB}" dt="2025-10-19T14:21:00.433" v="351" actId="20577"/>
          <ac:spMkLst>
            <pc:docMk/>
            <pc:sldMk cId="347064101" sldId="274"/>
            <ac:spMk id="3" creationId="{7C2DE8EF-600D-D6B8-FB64-DDFE448C4B9A}"/>
          </ac:spMkLst>
        </pc:spChg>
      </pc:sldChg>
      <pc:sldChg chg="modSp">
        <pc:chgData name="Chizoma Awoyemi (2223400)" userId="S::2223400@student.uwtsd.ac.uk::3a3cb810-7dc4-490c-b5a4-06788d91e567" providerId="AD" clId="Web-{B670004C-1455-3BA7-9EE3-D81D780779FB}" dt="2025-10-19T14:21:44.450" v="352" actId="20577"/>
        <pc:sldMkLst>
          <pc:docMk/>
          <pc:sldMk cId="579626277" sldId="275"/>
        </pc:sldMkLst>
        <pc:spChg chg="mod">
          <ac:chgData name="Chizoma Awoyemi (2223400)" userId="S::2223400@student.uwtsd.ac.uk::3a3cb810-7dc4-490c-b5a4-06788d91e567" providerId="AD" clId="Web-{B670004C-1455-3BA7-9EE3-D81D780779FB}" dt="2025-10-19T14:21:44.450" v="352" actId="20577"/>
          <ac:spMkLst>
            <pc:docMk/>
            <pc:sldMk cId="579626277" sldId="275"/>
            <ac:spMk id="3" creationId="{B04985DD-45D2-EBDF-9659-6E4C184C3F4D}"/>
          </ac:spMkLst>
        </pc:spChg>
      </pc:sldChg>
    </pc:docChg>
  </pc:docChgLst>
  <pc:docChgLst>
    <pc:chgData name="Chizoma Awoyemi (2223400)" userId="S::2223400@student.uwtsd.ac.uk::3a3cb810-7dc4-490c-b5a4-06788d91e567" providerId="AD" clId="Web-{A61EEE3B-5151-8613-6D02-CE64EBD500D3}"/>
    <pc:docChg chg="addSld modSld">
      <pc:chgData name="Chizoma Awoyemi (2223400)" userId="S::2223400@student.uwtsd.ac.uk::3a3cb810-7dc4-490c-b5a4-06788d91e567" providerId="AD" clId="Web-{A61EEE3B-5151-8613-6D02-CE64EBD500D3}" dt="2025-10-19T13:48:45.487" v="1849" actId="20577"/>
      <pc:docMkLst>
        <pc:docMk/>
      </pc:docMkLst>
      <pc:sldChg chg="modSp">
        <pc:chgData name="Chizoma Awoyemi (2223400)" userId="S::2223400@student.uwtsd.ac.uk::3a3cb810-7dc4-490c-b5a4-06788d91e567" providerId="AD" clId="Web-{A61EEE3B-5151-8613-6D02-CE64EBD500D3}" dt="2025-10-19T12:09:48.933" v="300" actId="20577"/>
        <pc:sldMkLst>
          <pc:docMk/>
          <pc:sldMk cId="3271174623" sldId="270"/>
        </pc:sldMkLst>
        <pc:spChg chg="mod">
          <ac:chgData name="Chizoma Awoyemi (2223400)" userId="S::2223400@student.uwtsd.ac.uk::3a3cb810-7dc4-490c-b5a4-06788d91e567" providerId="AD" clId="Web-{A61EEE3B-5151-8613-6D02-CE64EBD500D3}" dt="2025-10-19T12:09:48.933" v="300" actId="20577"/>
          <ac:spMkLst>
            <pc:docMk/>
            <pc:sldMk cId="3271174623" sldId="270"/>
            <ac:spMk id="3" creationId="{89691266-8A66-252C-4F21-79F08FA09C3B}"/>
          </ac:spMkLst>
        </pc:spChg>
      </pc:sldChg>
      <pc:sldChg chg="modSp">
        <pc:chgData name="Chizoma Awoyemi (2223400)" userId="S::2223400@student.uwtsd.ac.uk::3a3cb810-7dc4-490c-b5a4-06788d91e567" providerId="AD" clId="Web-{A61EEE3B-5151-8613-6D02-CE64EBD500D3}" dt="2025-10-19T13:00:26.104" v="1109" actId="20577"/>
        <pc:sldMkLst>
          <pc:docMk/>
          <pc:sldMk cId="347064101" sldId="274"/>
        </pc:sldMkLst>
        <pc:spChg chg="mod">
          <ac:chgData name="Chizoma Awoyemi (2223400)" userId="S::2223400@student.uwtsd.ac.uk::3a3cb810-7dc4-490c-b5a4-06788d91e567" providerId="AD" clId="Web-{A61EEE3B-5151-8613-6D02-CE64EBD500D3}" dt="2025-10-19T13:00:26.104" v="1109" actId="20577"/>
          <ac:spMkLst>
            <pc:docMk/>
            <pc:sldMk cId="347064101" sldId="274"/>
            <ac:spMk id="3" creationId="{7C2DE8EF-600D-D6B8-FB64-DDFE448C4B9A}"/>
          </ac:spMkLst>
        </pc:spChg>
      </pc:sldChg>
      <pc:sldChg chg="modSp new">
        <pc:chgData name="Chizoma Awoyemi (2223400)" userId="S::2223400@student.uwtsd.ac.uk::3a3cb810-7dc4-490c-b5a4-06788d91e567" providerId="AD" clId="Web-{A61EEE3B-5151-8613-6D02-CE64EBD500D3}" dt="2025-10-19T13:48:45.487" v="1849" actId="20577"/>
        <pc:sldMkLst>
          <pc:docMk/>
          <pc:sldMk cId="579626277" sldId="275"/>
        </pc:sldMkLst>
        <pc:spChg chg="mod">
          <ac:chgData name="Chizoma Awoyemi (2223400)" userId="S::2223400@student.uwtsd.ac.uk::3a3cb810-7dc4-490c-b5a4-06788d91e567" providerId="AD" clId="Web-{A61EEE3B-5151-8613-6D02-CE64EBD500D3}" dt="2025-10-19T13:00:42.652" v="1117" actId="20577"/>
          <ac:spMkLst>
            <pc:docMk/>
            <pc:sldMk cId="579626277" sldId="275"/>
            <ac:spMk id="2" creationId="{4A57A6C6-EC9C-9385-34A9-05809B637AA9}"/>
          </ac:spMkLst>
        </pc:spChg>
        <pc:spChg chg="mod">
          <ac:chgData name="Chizoma Awoyemi (2223400)" userId="S::2223400@student.uwtsd.ac.uk::3a3cb810-7dc4-490c-b5a4-06788d91e567" providerId="AD" clId="Web-{A61EEE3B-5151-8613-6D02-CE64EBD500D3}" dt="2025-10-19T13:48:45.487" v="1849" actId="20577"/>
          <ac:spMkLst>
            <pc:docMk/>
            <pc:sldMk cId="579626277" sldId="275"/>
            <ac:spMk id="3" creationId="{B04985DD-45D2-EBDF-9659-6E4C184C3F4D}"/>
          </ac:spMkLst>
        </pc:spChg>
      </pc:sldChg>
    </pc:docChg>
  </pc:docChgLst>
  <pc:docChgLst>
    <pc:chgData name="Chizoma Awoyemi (2223400)" userId="S::2223400@student.uwtsd.ac.uk::3a3cb810-7dc4-490c-b5a4-06788d91e567" providerId="AD" clId="Web-{7F4F162F-5543-53CD-8DF3-23D3C2EB5FCE}"/>
    <pc:docChg chg="modSld">
      <pc:chgData name="Chizoma Awoyemi (2223400)" userId="S::2223400@student.uwtsd.ac.uk::3a3cb810-7dc4-490c-b5a4-06788d91e567" providerId="AD" clId="Web-{7F4F162F-5543-53CD-8DF3-23D3C2EB5FCE}" dt="2025-10-06T08:26:28.349" v="0" actId="20577"/>
      <pc:docMkLst>
        <pc:docMk/>
      </pc:docMkLst>
      <pc:sldChg chg="modSp">
        <pc:chgData name="Chizoma Awoyemi (2223400)" userId="S::2223400@student.uwtsd.ac.uk::3a3cb810-7dc4-490c-b5a4-06788d91e567" providerId="AD" clId="Web-{7F4F162F-5543-53CD-8DF3-23D3C2EB5FCE}" dt="2025-10-06T08:26:28.349" v="0" actId="20577"/>
        <pc:sldMkLst>
          <pc:docMk/>
          <pc:sldMk cId="2834934037" sldId="259"/>
        </pc:sldMkLst>
        <pc:spChg chg="mod">
          <ac:chgData name="Chizoma Awoyemi (2223400)" userId="S::2223400@student.uwtsd.ac.uk::3a3cb810-7dc4-490c-b5a4-06788d91e567" providerId="AD" clId="Web-{7F4F162F-5543-53CD-8DF3-23D3C2EB5FCE}" dt="2025-10-06T08:26:28.349" v="0" actId="20577"/>
          <ac:spMkLst>
            <pc:docMk/>
            <pc:sldMk cId="2834934037" sldId="259"/>
            <ac:spMk id="3" creationId="{8472941B-E27A-FA14-9C8B-E8FA8B25A2A9}"/>
          </ac:spMkLst>
        </pc:spChg>
      </pc:sldChg>
    </pc:docChg>
  </pc:docChgLst>
  <pc:docChgLst>
    <pc:chgData name="Chizoma Awoyemi (2223400)" userId="S::2223400@student.uwtsd.ac.uk::3a3cb810-7dc4-490c-b5a4-06788d91e567" providerId="AD" clId="Web-{58725A4D-2B6D-4908-7856-18014302FA9C}"/>
    <pc:docChg chg="addSld modSld">
      <pc:chgData name="Chizoma Awoyemi (2223400)" userId="S::2223400@student.uwtsd.ac.uk::3a3cb810-7dc4-490c-b5a4-06788d91e567" providerId="AD" clId="Web-{58725A4D-2B6D-4908-7856-18014302FA9C}" dt="2025-10-12T00:21:12.549" v="103" actId="20577"/>
      <pc:docMkLst>
        <pc:docMk/>
      </pc:docMkLst>
      <pc:sldChg chg="addSp modSp mod setBg">
        <pc:chgData name="Chizoma Awoyemi (2223400)" userId="S::2223400@student.uwtsd.ac.uk::3a3cb810-7dc4-490c-b5a4-06788d91e567" providerId="AD" clId="Web-{58725A4D-2B6D-4908-7856-18014302FA9C}" dt="2025-10-11T23:51:54.028" v="51"/>
        <pc:sldMkLst>
          <pc:docMk/>
          <pc:sldMk cId="279080870" sldId="271"/>
        </pc:sldMkLst>
      </pc:sldChg>
      <pc:sldChg chg="addSp delSp modSp new">
        <pc:chgData name="Chizoma Awoyemi (2223400)" userId="S::2223400@student.uwtsd.ac.uk::3a3cb810-7dc4-490c-b5a4-06788d91e567" providerId="AD" clId="Web-{58725A4D-2B6D-4908-7856-18014302FA9C}" dt="2025-10-12T00:12:00.889" v="85" actId="20577"/>
        <pc:sldMkLst>
          <pc:docMk/>
          <pc:sldMk cId="1465539252" sldId="272"/>
        </pc:sldMkLst>
        <pc:spChg chg="mod">
          <ac:chgData name="Chizoma Awoyemi (2223400)" userId="S::2223400@student.uwtsd.ac.uk::3a3cb810-7dc4-490c-b5a4-06788d91e567" providerId="AD" clId="Web-{58725A4D-2B6D-4908-7856-18014302FA9C}" dt="2025-10-11T23:54:00.439" v="58" actId="20577"/>
          <ac:spMkLst>
            <pc:docMk/>
            <pc:sldMk cId="1465539252" sldId="272"/>
            <ac:spMk id="2" creationId="{88E77616-19B4-F2F8-C743-10F589CD0A1E}"/>
          </ac:spMkLst>
        </pc:spChg>
      </pc:sldChg>
      <pc:sldChg chg="addSp delSp modSp new mod setBg">
        <pc:chgData name="Chizoma Awoyemi (2223400)" userId="S::2223400@student.uwtsd.ac.uk::3a3cb810-7dc4-490c-b5a4-06788d91e567" providerId="AD" clId="Web-{58725A4D-2B6D-4908-7856-18014302FA9C}" dt="2025-10-12T00:20:47.517" v="97"/>
        <pc:sldMkLst>
          <pc:docMk/>
          <pc:sldMk cId="1293593473" sldId="273"/>
        </pc:sldMkLst>
        <pc:spChg chg="mod">
          <ac:chgData name="Chizoma Awoyemi (2223400)" userId="S::2223400@student.uwtsd.ac.uk::3a3cb810-7dc4-490c-b5a4-06788d91e567" providerId="AD" clId="Web-{58725A4D-2B6D-4908-7856-18014302FA9C}" dt="2025-10-12T00:20:47.517" v="97"/>
          <ac:spMkLst>
            <pc:docMk/>
            <pc:sldMk cId="1293593473" sldId="273"/>
            <ac:spMk id="2" creationId="{ADE882DD-CEDE-B9F0-E0ED-17442A65D97E}"/>
          </ac:spMkLst>
        </pc:spChg>
        <pc:spChg chg="mod">
          <ac:chgData name="Chizoma Awoyemi (2223400)" userId="S::2223400@student.uwtsd.ac.uk::3a3cb810-7dc4-490c-b5a4-06788d91e567" providerId="AD" clId="Web-{58725A4D-2B6D-4908-7856-18014302FA9C}" dt="2025-10-12T00:20:47.517" v="97"/>
          <ac:spMkLst>
            <pc:docMk/>
            <pc:sldMk cId="1293593473" sldId="273"/>
            <ac:spMk id="3" creationId="{3CD32471-363B-CABD-B6BA-B639FBD61B55}"/>
          </ac:spMkLst>
        </pc:spChg>
        <pc:spChg chg="add">
          <ac:chgData name="Chizoma Awoyemi (2223400)" userId="S::2223400@student.uwtsd.ac.uk::3a3cb810-7dc4-490c-b5a4-06788d91e567" providerId="AD" clId="Web-{58725A4D-2B6D-4908-7856-18014302FA9C}" dt="2025-10-12T00:20:47.517" v="97"/>
          <ac:spMkLst>
            <pc:docMk/>
            <pc:sldMk cId="1293593473" sldId="273"/>
            <ac:spMk id="15" creationId="{8D6EA299-0840-6DEA-E670-C49AEBC87E89}"/>
          </ac:spMkLst>
        </pc:spChg>
        <pc:spChg chg="add">
          <ac:chgData name="Chizoma Awoyemi (2223400)" userId="S::2223400@student.uwtsd.ac.uk::3a3cb810-7dc4-490c-b5a4-06788d91e567" providerId="AD" clId="Web-{58725A4D-2B6D-4908-7856-18014302FA9C}" dt="2025-10-12T00:20:47.517" v="97"/>
          <ac:spMkLst>
            <pc:docMk/>
            <pc:sldMk cId="1293593473" sldId="273"/>
            <ac:spMk id="17" creationId="{AE3A741D-C19B-960A-5803-1C5887147820}"/>
          </ac:spMkLst>
        </pc:spChg>
        <pc:spChg chg="add">
          <ac:chgData name="Chizoma Awoyemi (2223400)" userId="S::2223400@student.uwtsd.ac.uk::3a3cb810-7dc4-490c-b5a4-06788d91e567" providerId="AD" clId="Web-{58725A4D-2B6D-4908-7856-18014302FA9C}" dt="2025-10-12T00:20:47.517" v="97"/>
          <ac:spMkLst>
            <pc:docMk/>
            <pc:sldMk cId="1293593473" sldId="273"/>
            <ac:spMk id="18" creationId="{9C3A50E9-9119-7BC3-083B-2D84CCC78E47}"/>
          </ac:spMkLst>
        </pc:spChg>
        <pc:spChg chg="add">
          <ac:chgData name="Chizoma Awoyemi (2223400)" userId="S::2223400@student.uwtsd.ac.uk::3a3cb810-7dc4-490c-b5a4-06788d91e567" providerId="AD" clId="Web-{58725A4D-2B6D-4908-7856-18014302FA9C}" dt="2025-10-12T00:20:47.517" v="97"/>
          <ac:spMkLst>
            <pc:docMk/>
            <pc:sldMk cId="1293593473" sldId="273"/>
            <ac:spMk id="19" creationId="{DC39DE25-0E4E-0AA7-0932-1D78C2372786}"/>
          </ac:spMkLst>
        </pc:spChg>
        <pc:picChg chg="add">
          <ac:chgData name="Chizoma Awoyemi (2223400)" userId="S::2223400@student.uwtsd.ac.uk::3a3cb810-7dc4-490c-b5a4-06788d91e567" providerId="AD" clId="Web-{58725A4D-2B6D-4908-7856-18014302FA9C}" dt="2025-10-12T00:20:47.517" v="97"/>
          <ac:picMkLst>
            <pc:docMk/>
            <pc:sldMk cId="1293593473" sldId="273"/>
            <ac:picMk id="16" creationId="{8CC97C9C-20F6-BE3C-84CB-80FC5A0830F3}"/>
          </ac:picMkLst>
        </pc:picChg>
      </pc:sldChg>
      <pc:sldChg chg="modSp new">
        <pc:chgData name="Chizoma Awoyemi (2223400)" userId="S::2223400@student.uwtsd.ac.uk::3a3cb810-7dc4-490c-b5a4-06788d91e567" providerId="AD" clId="Web-{58725A4D-2B6D-4908-7856-18014302FA9C}" dt="2025-10-12T00:21:12.549" v="103" actId="20577"/>
        <pc:sldMkLst>
          <pc:docMk/>
          <pc:sldMk cId="347064101" sldId="274"/>
        </pc:sldMkLst>
        <pc:spChg chg="mod">
          <ac:chgData name="Chizoma Awoyemi (2223400)" userId="S::2223400@student.uwtsd.ac.uk::3a3cb810-7dc4-490c-b5a4-06788d91e567" providerId="AD" clId="Web-{58725A4D-2B6D-4908-7856-18014302FA9C}" dt="2025-10-12T00:21:12.549" v="103" actId="20577"/>
          <ac:spMkLst>
            <pc:docMk/>
            <pc:sldMk cId="347064101" sldId="274"/>
            <ac:spMk id="2" creationId="{7C3AE285-AE51-5B49-0679-F1088231CE9A}"/>
          </ac:spMkLst>
        </pc:spChg>
      </pc:sldChg>
    </pc:docChg>
  </pc:docChgLst>
  <pc:docChgLst>
    <pc:chgData name="Chizoma Awoyemi (2223400)" userId="S::2223400@student.uwtsd.ac.uk::3a3cb810-7dc4-490c-b5a4-06788d91e567" providerId="AD" clId="Web-{D8AF9B6D-B57C-2C9D-35E0-CCAEF6F604E5}"/>
    <pc:docChg chg="modSld">
      <pc:chgData name="Chizoma Awoyemi (2223400)" userId="S::2223400@student.uwtsd.ac.uk::3a3cb810-7dc4-490c-b5a4-06788d91e567" providerId="AD" clId="Web-{D8AF9B6D-B57C-2C9D-35E0-CCAEF6F604E5}" dt="2025-10-05T20:59:30.151" v="60"/>
      <pc:docMkLst>
        <pc:docMk/>
      </pc:docMkLst>
      <pc:sldChg chg="addSp delSp modSp">
        <pc:chgData name="Chizoma Awoyemi (2223400)" userId="S::2223400@student.uwtsd.ac.uk::3a3cb810-7dc4-490c-b5a4-06788d91e567" providerId="AD" clId="Web-{D8AF9B6D-B57C-2C9D-35E0-CCAEF6F604E5}" dt="2025-10-05T20:59:30.151" v="60"/>
        <pc:sldMkLst>
          <pc:docMk/>
          <pc:sldMk cId="109857222" sldId="256"/>
        </pc:sldMkLst>
        <pc:spChg chg="add">
          <ac:chgData name="Chizoma Awoyemi (2223400)" userId="S::2223400@student.uwtsd.ac.uk::3a3cb810-7dc4-490c-b5a4-06788d91e567" providerId="AD" clId="Web-{D8AF9B6D-B57C-2C9D-35E0-CCAEF6F604E5}" dt="2025-10-05T20:59:30.151" v="60"/>
          <ac:spMkLst>
            <pc:docMk/>
            <pc:sldMk cId="109857222" sldId="256"/>
            <ac:spMk id="15" creationId="{23D09407-53BC-485E-B4CE-BC5E4FC4B25B}"/>
          </ac:spMkLst>
        </pc:spChg>
        <pc:spChg chg="add">
          <ac:chgData name="Chizoma Awoyemi (2223400)" userId="S::2223400@student.uwtsd.ac.uk::3a3cb810-7dc4-490c-b5a4-06788d91e567" providerId="AD" clId="Web-{D8AF9B6D-B57C-2C9D-35E0-CCAEF6F604E5}" dt="2025-10-05T20:59:30.151" v="60"/>
          <ac:spMkLst>
            <pc:docMk/>
            <pc:sldMk cId="109857222" sldId="256"/>
            <ac:spMk id="17" creationId="{921DB988-49FC-4608-B0A2-E2F3A4019041}"/>
          </ac:spMkLst>
        </pc:spChg>
        <pc:grpChg chg="add">
          <ac:chgData name="Chizoma Awoyemi (2223400)" userId="S::2223400@student.uwtsd.ac.uk::3a3cb810-7dc4-490c-b5a4-06788d91e567" providerId="AD" clId="Web-{D8AF9B6D-B57C-2C9D-35E0-CCAEF6F604E5}" dt="2025-10-05T20:59:30.151" v="60"/>
          <ac:grpSpMkLst>
            <pc:docMk/>
            <pc:sldMk cId="109857222" sldId="256"/>
            <ac:grpSpMk id="19" creationId="{E9B930FD-8671-4C4C-ADCF-73AC1D0CD417}"/>
          </ac:grpSpMkLst>
        </pc:grpChg>
        <pc:grpChg chg="add">
          <ac:chgData name="Chizoma Awoyemi (2223400)" userId="S::2223400@student.uwtsd.ac.uk::3a3cb810-7dc4-490c-b5a4-06788d91e567" providerId="AD" clId="Web-{D8AF9B6D-B57C-2C9D-35E0-CCAEF6F604E5}" dt="2025-10-05T20:59:30.151" v="60"/>
          <ac:grpSpMkLst>
            <pc:docMk/>
            <pc:sldMk cId="109857222" sldId="256"/>
            <ac:grpSpMk id="25" creationId="{383C2651-AE0C-4AE4-8725-E2F9414FE219}"/>
          </ac:grpSpMkLst>
        </pc:grpChg>
        <pc:graphicFrameChg chg="mod modGraphic">
          <ac:chgData name="Chizoma Awoyemi (2223400)" userId="S::2223400@student.uwtsd.ac.uk::3a3cb810-7dc4-490c-b5a4-06788d91e567" providerId="AD" clId="Web-{D8AF9B6D-B57C-2C9D-35E0-CCAEF6F604E5}" dt="2025-10-05T20:59:04.213" v="59" actId="1076"/>
          <ac:graphicFrameMkLst>
            <pc:docMk/>
            <pc:sldMk cId="109857222" sldId="256"/>
            <ac:graphicFrameMk id="7" creationId="{0FAAA31F-0A1F-3489-2BE8-57E9F311F59B}"/>
          </ac:graphicFrameMkLst>
        </pc:graphicFrameChg>
        <pc:picChg chg="mod">
          <ac:chgData name="Chizoma Awoyemi (2223400)" userId="S::2223400@student.uwtsd.ac.uk::3a3cb810-7dc4-490c-b5a4-06788d91e567" providerId="AD" clId="Web-{D8AF9B6D-B57C-2C9D-35E0-CCAEF6F604E5}" dt="2025-10-05T20:59:30.151" v="60"/>
          <ac:picMkLst>
            <pc:docMk/>
            <pc:sldMk cId="109857222" sldId="256"/>
            <ac:picMk id="4" creationId="{C1A509ED-7EB2-5F07-F2CA-AE4C79B822F0}"/>
          </ac:picMkLst>
        </pc:picChg>
      </pc:sldChg>
      <pc:sldChg chg="modSp">
        <pc:chgData name="Chizoma Awoyemi (2223400)" userId="S::2223400@student.uwtsd.ac.uk::3a3cb810-7dc4-490c-b5a4-06788d91e567" providerId="AD" clId="Web-{D8AF9B6D-B57C-2C9D-35E0-CCAEF6F604E5}" dt="2025-10-05T20:55:28.707" v="50"/>
        <pc:sldMkLst>
          <pc:docMk/>
          <pc:sldMk cId="723159766" sldId="257"/>
        </pc:sldMkLst>
        <pc:spChg chg="mod">
          <ac:chgData name="Chizoma Awoyemi (2223400)" userId="S::2223400@student.uwtsd.ac.uk::3a3cb810-7dc4-490c-b5a4-06788d91e567" providerId="AD" clId="Web-{D8AF9B6D-B57C-2C9D-35E0-CCAEF6F604E5}" dt="2025-10-05T20:54:41.910" v="49"/>
          <ac:spMkLst>
            <pc:docMk/>
            <pc:sldMk cId="723159766" sldId="257"/>
            <ac:spMk id="7" creationId="{1352B6E2-CDED-EE0A-AD7F-1C7C39980714}"/>
          </ac:spMkLst>
        </pc:spChg>
        <pc:spChg chg="mod">
          <ac:chgData name="Chizoma Awoyemi (2223400)" userId="S::2223400@student.uwtsd.ac.uk::3a3cb810-7dc4-490c-b5a4-06788d91e567" providerId="AD" clId="Web-{D8AF9B6D-B57C-2C9D-35E0-CCAEF6F604E5}" dt="2025-10-05T20:55:28.707" v="50"/>
          <ac:spMkLst>
            <pc:docMk/>
            <pc:sldMk cId="723159766" sldId="257"/>
            <ac:spMk id="12" creationId="{D776D29F-0A2C-4F75-8582-7C7DFCBD11D5}"/>
          </ac:spMkLst>
        </pc:spChg>
      </pc:sldChg>
      <pc:sldChg chg="addSp delSp modSp">
        <pc:chgData name="Chizoma Awoyemi (2223400)" userId="S::2223400@student.uwtsd.ac.uk::3a3cb810-7dc4-490c-b5a4-06788d91e567" providerId="AD" clId="Web-{D8AF9B6D-B57C-2C9D-35E0-CCAEF6F604E5}" dt="2025-10-05T20:53:56.785" v="46"/>
        <pc:sldMkLst>
          <pc:docMk/>
          <pc:sldMk cId="3180898573" sldId="258"/>
        </pc:sldMkLst>
        <pc:spChg chg="mod">
          <ac:chgData name="Chizoma Awoyemi (2223400)" userId="S::2223400@student.uwtsd.ac.uk::3a3cb810-7dc4-490c-b5a4-06788d91e567" providerId="AD" clId="Web-{D8AF9B6D-B57C-2C9D-35E0-CCAEF6F604E5}" dt="2025-10-05T20:15:20.375" v="25" actId="14100"/>
          <ac:spMkLst>
            <pc:docMk/>
            <pc:sldMk cId="3180898573" sldId="258"/>
            <ac:spMk id="2" creationId="{ED49A723-AEFE-7C30-D7F2-377EFC39E54E}"/>
          </ac:spMkLst>
        </pc:spChg>
        <pc:spChg chg="mod">
          <ac:chgData name="Chizoma Awoyemi (2223400)" userId="S::2223400@student.uwtsd.ac.uk::3a3cb810-7dc4-490c-b5a4-06788d91e567" providerId="AD" clId="Web-{D8AF9B6D-B57C-2C9D-35E0-CCAEF6F604E5}" dt="2025-10-05T20:15:18.938" v="23" actId="14100"/>
          <ac:spMkLst>
            <pc:docMk/>
            <pc:sldMk cId="3180898573" sldId="258"/>
            <ac:spMk id="3" creationId="{F8E3C529-1C18-C0B5-58CF-0BBB9A3EFD68}"/>
          </ac:spMkLst>
        </pc:spChg>
        <pc:graphicFrameChg chg="add">
          <ac:chgData name="Chizoma Awoyemi (2223400)" userId="S::2223400@student.uwtsd.ac.uk::3a3cb810-7dc4-490c-b5a4-06788d91e567" providerId="AD" clId="Web-{D8AF9B6D-B57C-2C9D-35E0-CCAEF6F604E5}" dt="2025-10-05T20:53:56.785" v="46"/>
          <ac:graphicFrameMkLst>
            <pc:docMk/>
            <pc:sldMk cId="3180898573" sldId="258"/>
            <ac:graphicFrameMk id="16" creationId="{D7BD0483-8F3E-B95F-42E6-B56D4CDC790B}"/>
          </ac:graphicFrameMkLst>
        </pc:graphicFrameChg>
      </pc:sldChg>
    </pc:docChg>
  </pc:docChgLst>
  <pc:docChgLst>
    <pc:chgData name="Chizoma Awoyemi (2223400)" userId="S::2223400@student.uwtsd.ac.uk::3a3cb810-7dc4-490c-b5a4-06788d91e567" providerId="AD" clId="Web-{5C2F4833-43A4-7083-7F74-0C42FDD2758A}"/>
    <pc:docChg chg="addSld modSld">
      <pc:chgData name="Chizoma Awoyemi (2223400)" userId="S::2223400@student.uwtsd.ac.uk::3a3cb810-7dc4-490c-b5a4-06788d91e567" providerId="AD" clId="Web-{5C2F4833-43A4-7083-7F74-0C42FDD2758A}" dt="2025-10-03T21:36:34.806" v="100" actId="1076"/>
      <pc:docMkLst>
        <pc:docMk/>
      </pc:docMkLst>
      <pc:sldChg chg="addSp delSp modSp mod setBg">
        <pc:chgData name="Chizoma Awoyemi (2223400)" userId="S::2223400@student.uwtsd.ac.uk::3a3cb810-7dc4-490c-b5a4-06788d91e567" providerId="AD" clId="Web-{5C2F4833-43A4-7083-7F74-0C42FDD2758A}" dt="2025-10-03T21:36:34.806" v="100" actId="1076"/>
        <pc:sldMkLst>
          <pc:docMk/>
          <pc:sldMk cId="109857222" sldId="256"/>
        </pc:sldMkLst>
        <pc:graphicFrameChg chg="add del mod modGraphic">
          <ac:chgData name="Chizoma Awoyemi (2223400)" userId="S::2223400@student.uwtsd.ac.uk::3a3cb810-7dc4-490c-b5a4-06788d91e567" providerId="AD" clId="Web-{5C2F4833-43A4-7083-7F74-0C42FDD2758A}" dt="2025-10-03T21:36:34.806" v="100" actId="1076"/>
          <ac:graphicFrameMkLst>
            <pc:docMk/>
            <pc:sldMk cId="109857222" sldId="256"/>
            <ac:graphicFrameMk id="7" creationId="{0FAAA31F-0A1F-3489-2BE8-57E9F311F59B}"/>
          </ac:graphicFrameMkLst>
        </pc:graphicFrameChg>
        <pc:picChg chg="add mod">
          <ac:chgData name="Chizoma Awoyemi (2223400)" userId="S::2223400@student.uwtsd.ac.uk::3a3cb810-7dc4-490c-b5a4-06788d91e567" providerId="AD" clId="Web-{5C2F4833-43A4-7083-7F74-0C42FDD2758A}" dt="2025-10-03T21:35:44.868" v="88" actId="14100"/>
          <ac:picMkLst>
            <pc:docMk/>
            <pc:sldMk cId="109857222" sldId="256"/>
            <ac:picMk id="4" creationId="{C1A509ED-7EB2-5F07-F2CA-AE4C79B822F0}"/>
          </ac:picMkLst>
        </pc:picChg>
      </pc:sldChg>
      <pc:sldChg chg="new">
        <pc:chgData name="Chizoma Awoyemi (2223400)" userId="S::2223400@student.uwtsd.ac.uk::3a3cb810-7dc4-490c-b5a4-06788d91e567" providerId="AD" clId="Web-{5C2F4833-43A4-7083-7F74-0C42FDD2758A}" dt="2025-10-03T21:02:57.721" v="41"/>
        <pc:sldMkLst>
          <pc:docMk/>
          <pc:sldMk cId="723159766" sldId="257"/>
        </pc:sldMkLst>
      </pc:sldChg>
    </pc:docChg>
  </pc:docChgLst>
  <pc:docChgLst>
    <pc:chgData name="Chizoma Awoyemi (2223400)" userId="S::2223400@student.uwtsd.ac.uk::3a3cb810-7dc4-490c-b5a4-06788d91e567" providerId="AD" clId="Web-{C813568C-2C11-4845-D8C9-BC3B1875E703}"/>
    <pc:docChg chg="modSld">
      <pc:chgData name="Chizoma Awoyemi (2223400)" userId="S::2223400@student.uwtsd.ac.uk::3a3cb810-7dc4-490c-b5a4-06788d91e567" providerId="AD" clId="Web-{C813568C-2C11-4845-D8C9-BC3B1875E703}" dt="2025-10-05T19:59:35.612" v="8" actId="20577"/>
      <pc:docMkLst>
        <pc:docMk/>
      </pc:docMkLst>
      <pc:sldChg chg="modSp">
        <pc:chgData name="Chizoma Awoyemi (2223400)" userId="S::2223400@student.uwtsd.ac.uk::3a3cb810-7dc4-490c-b5a4-06788d91e567" providerId="AD" clId="Web-{C813568C-2C11-4845-D8C9-BC3B1875E703}" dt="2025-10-05T19:59:35.612" v="8" actId="20577"/>
        <pc:sldMkLst>
          <pc:docMk/>
          <pc:sldMk cId="3180898573" sldId="258"/>
        </pc:sldMkLst>
        <pc:spChg chg="mod">
          <ac:chgData name="Chizoma Awoyemi (2223400)" userId="S::2223400@student.uwtsd.ac.uk::3a3cb810-7dc4-490c-b5a4-06788d91e567" providerId="AD" clId="Web-{C813568C-2C11-4845-D8C9-BC3B1875E703}" dt="2025-10-05T19:59:35.612" v="8" actId="20577"/>
          <ac:spMkLst>
            <pc:docMk/>
            <pc:sldMk cId="3180898573" sldId="258"/>
            <ac:spMk id="3" creationId="{F8E3C529-1C18-C0B5-58CF-0BBB9A3EFD68}"/>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331059-DDC3-4450-9D52-E439B7D6242D}" type="doc">
      <dgm:prSet loTypeId="urn:microsoft.com/office/officeart/2008/layout/LinedList" loCatId="list" qsTypeId="urn:microsoft.com/office/officeart/2005/8/quickstyle/simple1" qsCatId="simple" csTypeId="urn:microsoft.com/office/officeart/2005/8/colors/accent6_1" csCatId="accent6" phldr="1"/>
      <dgm:spPr/>
      <dgm:t>
        <a:bodyPr/>
        <a:lstStyle/>
        <a:p>
          <a:endParaRPr lang="en-US"/>
        </a:p>
      </dgm:t>
    </dgm:pt>
    <dgm:pt modelId="{0C555DD2-4D48-48D6-91F1-843B01012631}">
      <dgm:prSet/>
      <dgm:spPr/>
      <dgm:t>
        <a:bodyPr/>
        <a:lstStyle/>
        <a:p>
          <a:pPr rtl="0"/>
          <a:r>
            <a:rPr lang="en-GB" sz="2400">
              <a:latin typeface="Aptos" panose="020B0004020202020204"/>
              <a:ea typeface="+mn-ea"/>
              <a:cs typeface="+mn-cs"/>
            </a:rPr>
            <a:t>NAME: CHIZOM AWOYEMI</a:t>
          </a:r>
        </a:p>
      </dgm:t>
    </dgm:pt>
    <dgm:pt modelId="{B77B5FE7-D741-46D1-A2CB-F2B811590D14}" type="parTrans" cxnId="{6E7A792A-A1A6-443D-ACF8-F581E8645E35}">
      <dgm:prSet/>
      <dgm:spPr/>
      <dgm:t>
        <a:bodyPr/>
        <a:lstStyle/>
        <a:p>
          <a:endParaRPr lang="en-US"/>
        </a:p>
      </dgm:t>
    </dgm:pt>
    <dgm:pt modelId="{6483C030-0A45-42C9-A4DE-084C9E80C93B}" type="sibTrans" cxnId="{6E7A792A-A1A6-443D-ACF8-F581E8645E35}">
      <dgm:prSet/>
      <dgm:spPr/>
      <dgm:t>
        <a:bodyPr/>
        <a:lstStyle/>
        <a:p>
          <a:endParaRPr lang="en-US"/>
        </a:p>
      </dgm:t>
    </dgm:pt>
    <dgm:pt modelId="{967F77FE-E8EA-4F54-BFAE-B011A7620E21}">
      <dgm:prSet/>
      <dgm:spPr/>
      <dgm:t>
        <a:bodyPr/>
        <a:lstStyle/>
        <a:p>
          <a:r>
            <a:rPr lang="en-GB" sz="2400">
              <a:latin typeface="Aptos" panose="020B0004020202020204"/>
              <a:ea typeface="+mn-ea"/>
              <a:cs typeface="+mn-cs"/>
            </a:rPr>
            <a:t>MODULE: BMHP6027_BIRM</a:t>
          </a:r>
          <a:endParaRPr lang="en-US" sz="2400">
            <a:latin typeface="Aptos" panose="020B0004020202020204"/>
            <a:ea typeface="+mn-ea"/>
            <a:cs typeface="+mn-cs"/>
          </a:endParaRPr>
        </a:p>
      </dgm:t>
    </dgm:pt>
    <dgm:pt modelId="{F781014E-3CBF-4902-848E-76AADB93BEE6}" type="parTrans" cxnId="{1A47533C-DF47-4AE0-8884-47DD9ACAB7BC}">
      <dgm:prSet/>
      <dgm:spPr/>
      <dgm:t>
        <a:bodyPr/>
        <a:lstStyle/>
        <a:p>
          <a:endParaRPr lang="en-US"/>
        </a:p>
      </dgm:t>
    </dgm:pt>
    <dgm:pt modelId="{F852DA49-B1B5-4FB1-B96A-A5A1AE630837}" type="sibTrans" cxnId="{1A47533C-DF47-4AE0-8884-47DD9ACAB7BC}">
      <dgm:prSet/>
      <dgm:spPr/>
      <dgm:t>
        <a:bodyPr/>
        <a:lstStyle/>
        <a:p>
          <a:endParaRPr lang="en-US"/>
        </a:p>
      </dgm:t>
    </dgm:pt>
    <dgm:pt modelId="{8B1074FF-2EFA-45F8-BE0C-E1BD024A13B0}">
      <dgm:prSet/>
      <dgm:spPr/>
      <dgm:t>
        <a:bodyPr/>
        <a:lstStyle/>
        <a:p>
          <a:r>
            <a:rPr lang="en-GB" sz="2400">
              <a:latin typeface="Aptos" panose="020B0004020202020204"/>
              <a:ea typeface="+mn-ea"/>
              <a:cs typeface="+mn-cs"/>
            </a:rPr>
            <a:t>MODULE NAME:  EMPOWERING THE OLDER PERSON  </a:t>
          </a:r>
          <a:r>
            <a:rPr lang="en-US" sz="2400">
              <a:latin typeface="Aptos" panose="020B0004020202020204"/>
              <a:ea typeface="+mn-ea"/>
              <a:cs typeface="+mn-cs"/>
            </a:rPr>
            <a:t>​</a:t>
          </a:r>
        </a:p>
      </dgm:t>
    </dgm:pt>
    <dgm:pt modelId="{984684EC-3AE3-4AA7-800F-BE0F1FF7A213}" type="parTrans" cxnId="{773CCB7C-BB72-4DE6-93F7-000D3CD39540}">
      <dgm:prSet/>
      <dgm:spPr/>
      <dgm:t>
        <a:bodyPr/>
        <a:lstStyle/>
        <a:p>
          <a:endParaRPr lang="en-US"/>
        </a:p>
      </dgm:t>
    </dgm:pt>
    <dgm:pt modelId="{C0ABE391-4679-4E16-B12D-926C4748AC38}" type="sibTrans" cxnId="{773CCB7C-BB72-4DE6-93F7-000D3CD39540}">
      <dgm:prSet/>
      <dgm:spPr/>
      <dgm:t>
        <a:bodyPr/>
        <a:lstStyle/>
        <a:p>
          <a:endParaRPr lang="en-US"/>
        </a:p>
      </dgm:t>
    </dgm:pt>
    <dgm:pt modelId="{FEDFD6EB-C489-4A7E-BCEA-0C13F1E0B28F}">
      <dgm:prSet/>
      <dgm:spPr/>
      <dgm:t>
        <a:bodyPr/>
        <a:lstStyle/>
        <a:p>
          <a:r>
            <a:rPr lang="en-GB" sz="2400">
              <a:latin typeface="Aptos" panose="020B0004020202020204"/>
              <a:ea typeface="+mn-ea"/>
              <a:cs typeface="+mn-cs"/>
            </a:rPr>
            <a:t>ASSIGNMENT TITLE: EVALUATING THE CARE AND SUPPORT NEEDS OF OLDER PEOPLE</a:t>
          </a:r>
          <a:r>
            <a:rPr lang="en-US" sz="2400">
              <a:latin typeface="Aptos" panose="020B0004020202020204"/>
              <a:ea typeface="+mn-ea"/>
              <a:cs typeface="+mn-cs"/>
            </a:rPr>
            <a:t>​</a:t>
          </a:r>
        </a:p>
      </dgm:t>
    </dgm:pt>
    <dgm:pt modelId="{A89E43E6-1299-41FC-9E0D-D28FCD19613B}" type="parTrans" cxnId="{4CD04CA9-953E-467F-8897-3C8907F9AD9F}">
      <dgm:prSet/>
      <dgm:spPr/>
      <dgm:t>
        <a:bodyPr/>
        <a:lstStyle/>
        <a:p>
          <a:endParaRPr lang="en-US"/>
        </a:p>
      </dgm:t>
    </dgm:pt>
    <dgm:pt modelId="{DB3D92FF-038A-41AB-A895-2D3FBDED1D0A}" type="sibTrans" cxnId="{4CD04CA9-953E-467F-8897-3C8907F9AD9F}">
      <dgm:prSet/>
      <dgm:spPr/>
      <dgm:t>
        <a:bodyPr/>
        <a:lstStyle/>
        <a:p>
          <a:endParaRPr lang="en-US"/>
        </a:p>
      </dgm:t>
    </dgm:pt>
    <dgm:pt modelId="{B4635773-080B-4471-85F2-33985C3C12AD}">
      <dgm:prSet/>
      <dgm:spPr/>
      <dgm:t>
        <a:bodyPr/>
        <a:lstStyle/>
        <a:p>
          <a:r>
            <a:rPr lang="en-GB" sz="2400">
              <a:latin typeface="Aptos" panose="020B0004020202020204"/>
              <a:ea typeface="+mn-ea"/>
              <a:cs typeface="+mn-cs"/>
            </a:rPr>
            <a:t>LECTURER NAME: TOMY ADATU CHACKO</a:t>
          </a:r>
          <a:r>
            <a:rPr lang="en-US" sz="2400">
              <a:latin typeface="Aptos" panose="020B0004020202020204"/>
              <a:ea typeface="+mn-ea"/>
              <a:cs typeface="+mn-cs"/>
            </a:rPr>
            <a:t>​</a:t>
          </a:r>
        </a:p>
      </dgm:t>
    </dgm:pt>
    <dgm:pt modelId="{8361D735-FD5A-4308-81A1-6FC0C6F6842E}" type="parTrans" cxnId="{DF73E4A2-C302-48D4-BA20-4B7F6D592ED7}">
      <dgm:prSet/>
      <dgm:spPr/>
      <dgm:t>
        <a:bodyPr/>
        <a:lstStyle/>
        <a:p>
          <a:endParaRPr lang="en-US"/>
        </a:p>
      </dgm:t>
    </dgm:pt>
    <dgm:pt modelId="{C9CB101A-BA0B-4F48-85F6-148D184A866C}" type="sibTrans" cxnId="{DF73E4A2-C302-48D4-BA20-4B7F6D592ED7}">
      <dgm:prSet/>
      <dgm:spPr/>
      <dgm:t>
        <a:bodyPr/>
        <a:lstStyle/>
        <a:p>
          <a:endParaRPr lang="en-US"/>
        </a:p>
      </dgm:t>
    </dgm:pt>
    <dgm:pt modelId="{FB0C7F98-3E0A-4C08-B303-D24FD6823F97}">
      <dgm:prSet phldr="0"/>
      <dgm:spPr/>
      <dgm:t>
        <a:bodyPr/>
        <a:lstStyle/>
        <a:p>
          <a:r>
            <a:rPr lang="en-GB" sz="2400">
              <a:latin typeface="Aptos" panose="020B0004020202020204"/>
              <a:ea typeface="+mn-ea"/>
              <a:cs typeface="+mn-cs"/>
            </a:rPr>
            <a:t>STUDENT ID: 2223400</a:t>
          </a:r>
          <a:r>
            <a:rPr lang="en-US" sz="2400">
              <a:latin typeface="Aptos" panose="020B0004020202020204"/>
              <a:ea typeface="+mn-ea"/>
              <a:cs typeface="+mn-cs"/>
            </a:rPr>
            <a:t>​</a:t>
          </a:r>
          <a:endParaRPr lang="en-GB"/>
        </a:p>
      </dgm:t>
    </dgm:pt>
    <dgm:pt modelId="{2F9BD3A2-0224-4123-B9D2-DF2827D44362}" type="parTrans" cxnId="{BD763EB6-D7C2-4538-B6AF-39A292973545}">
      <dgm:prSet/>
      <dgm:spPr/>
    </dgm:pt>
    <dgm:pt modelId="{42B9D81A-B599-4853-B2C2-DE5C93EB0E1F}" type="sibTrans" cxnId="{BD763EB6-D7C2-4538-B6AF-39A292973545}">
      <dgm:prSet/>
      <dgm:spPr/>
    </dgm:pt>
    <dgm:pt modelId="{C169D49B-2FCE-4FFB-9148-DF765365AFCA}" type="pres">
      <dgm:prSet presAssocID="{FB331059-DDC3-4450-9D52-E439B7D6242D}" presName="vert0" presStyleCnt="0">
        <dgm:presLayoutVars>
          <dgm:dir/>
          <dgm:animOne val="branch"/>
          <dgm:animLvl val="lvl"/>
        </dgm:presLayoutVars>
      </dgm:prSet>
      <dgm:spPr/>
    </dgm:pt>
    <dgm:pt modelId="{95286A0E-CD4A-4506-8AC6-1884A3F71B5C}" type="pres">
      <dgm:prSet presAssocID="{0C555DD2-4D48-48D6-91F1-843B01012631}" presName="thickLine" presStyleLbl="alignNode1" presStyleIdx="0" presStyleCnt="6"/>
      <dgm:spPr/>
    </dgm:pt>
    <dgm:pt modelId="{EBD3C94C-5CE9-4CDC-A87C-5BA77E416926}" type="pres">
      <dgm:prSet presAssocID="{0C555DD2-4D48-48D6-91F1-843B01012631}" presName="horz1" presStyleCnt="0"/>
      <dgm:spPr/>
    </dgm:pt>
    <dgm:pt modelId="{8A274E59-32D4-4595-A27E-B43371892547}" type="pres">
      <dgm:prSet presAssocID="{0C555DD2-4D48-48D6-91F1-843B01012631}" presName="tx1" presStyleLbl="revTx" presStyleIdx="0" presStyleCnt="6"/>
      <dgm:spPr/>
    </dgm:pt>
    <dgm:pt modelId="{FE39C755-E520-4D5D-BB88-7C48A6E6BD99}" type="pres">
      <dgm:prSet presAssocID="{0C555DD2-4D48-48D6-91F1-843B01012631}" presName="vert1" presStyleCnt="0"/>
      <dgm:spPr/>
    </dgm:pt>
    <dgm:pt modelId="{2E5A4572-C00D-4FBF-8EBA-065C2D15D927}" type="pres">
      <dgm:prSet presAssocID="{FB0C7F98-3E0A-4C08-B303-D24FD6823F97}" presName="thickLine" presStyleLbl="alignNode1" presStyleIdx="1" presStyleCnt="6"/>
      <dgm:spPr/>
    </dgm:pt>
    <dgm:pt modelId="{4097EE68-B7AA-4C3F-A313-332E7D9FE92D}" type="pres">
      <dgm:prSet presAssocID="{FB0C7F98-3E0A-4C08-B303-D24FD6823F97}" presName="horz1" presStyleCnt="0"/>
      <dgm:spPr/>
    </dgm:pt>
    <dgm:pt modelId="{F75DBA74-FC17-43C2-8DEF-F4AFF0ACE441}" type="pres">
      <dgm:prSet presAssocID="{FB0C7F98-3E0A-4C08-B303-D24FD6823F97}" presName="tx1" presStyleLbl="revTx" presStyleIdx="1" presStyleCnt="6"/>
      <dgm:spPr/>
    </dgm:pt>
    <dgm:pt modelId="{C44A08B9-61B1-4273-8A2D-5A23E741C1B3}" type="pres">
      <dgm:prSet presAssocID="{FB0C7F98-3E0A-4C08-B303-D24FD6823F97}" presName="vert1" presStyleCnt="0"/>
      <dgm:spPr/>
    </dgm:pt>
    <dgm:pt modelId="{3419A98F-B0D1-4E75-A459-B74BDA3E4B56}" type="pres">
      <dgm:prSet presAssocID="{967F77FE-E8EA-4F54-BFAE-B011A7620E21}" presName="thickLine" presStyleLbl="alignNode1" presStyleIdx="2" presStyleCnt="6"/>
      <dgm:spPr/>
    </dgm:pt>
    <dgm:pt modelId="{B5F31050-BDCB-40DD-8119-AD6437F670D7}" type="pres">
      <dgm:prSet presAssocID="{967F77FE-E8EA-4F54-BFAE-B011A7620E21}" presName="horz1" presStyleCnt="0"/>
      <dgm:spPr/>
    </dgm:pt>
    <dgm:pt modelId="{64C7D80A-1431-415E-B5D9-A09894B88C58}" type="pres">
      <dgm:prSet presAssocID="{967F77FE-E8EA-4F54-BFAE-B011A7620E21}" presName="tx1" presStyleLbl="revTx" presStyleIdx="2" presStyleCnt="6"/>
      <dgm:spPr/>
    </dgm:pt>
    <dgm:pt modelId="{FF9DAF4B-0CBB-4935-9887-2802BD316C35}" type="pres">
      <dgm:prSet presAssocID="{967F77FE-E8EA-4F54-BFAE-B011A7620E21}" presName="vert1" presStyleCnt="0"/>
      <dgm:spPr/>
    </dgm:pt>
    <dgm:pt modelId="{CF3EB7DC-955D-42BA-9246-BDB895A46B1A}" type="pres">
      <dgm:prSet presAssocID="{8B1074FF-2EFA-45F8-BE0C-E1BD024A13B0}" presName="thickLine" presStyleLbl="alignNode1" presStyleIdx="3" presStyleCnt="6"/>
      <dgm:spPr/>
    </dgm:pt>
    <dgm:pt modelId="{D71031F4-C670-4989-879D-210058BFC3BE}" type="pres">
      <dgm:prSet presAssocID="{8B1074FF-2EFA-45F8-BE0C-E1BD024A13B0}" presName="horz1" presStyleCnt="0"/>
      <dgm:spPr/>
    </dgm:pt>
    <dgm:pt modelId="{698AA120-E18A-4E8A-B516-DC7D58287D4C}" type="pres">
      <dgm:prSet presAssocID="{8B1074FF-2EFA-45F8-BE0C-E1BD024A13B0}" presName="tx1" presStyleLbl="revTx" presStyleIdx="3" presStyleCnt="6"/>
      <dgm:spPr/>
    </dgm:pt>
    <dgm:pt modelId="{4C96B97F-440B-4828-A508-AE333750A63A}" type="pres">
      <dgm:prSet presAssocID="{8B1074FF-2EFA-45F8-BE0C-E1BD024A13B0}" presName="vert1" presStyleCnt="0"/>
      <dgm:spPr/>
    </dgm:pt>
    <dgm:pt modelId="{95D15068-5235-4BEA-8DD2-AF8A0BDE0EE5}" type="pres">
      <dgm:prSet presAssocID="{FEDFD6EB-C489-4A7E-BCEA-0C13F1E0B28F}" presName="thickLine" presStyleLbl="alignNode1" presStyleIdx="4" presStyleCnt="6"/>
      <dgm:spPr/>
    </dgm:pt>
    <dgm:pt modelId="{19116D5B-5B6F-499A-A897-E2C86E02D84B}" type="pres">
      <dgm:prSet presAssocID="{FEDFD6EB-C489-4A7E-BCEA-0C13F1E0B28F}" presName="horz1" presStyleCnt="0"/>
      <dgm:spPr/>
    </dgm:pt>
    <dgm:pt modelId="{98614699-A436-4B63-B8C3-8ABB002950F6}" type="pres">
      <dgm:prSet presAssocID="{FEDFD6EB-C489-4A7E-BCEA-0C13F1E0B28F}" presName="tx1" presStyleLbl="revTx" presStyleIdx="4" presStyleCnt="6"/>
      <dgm:spPr/>
    </dgm:pt>
    <dgm:pt modelId="{B62F2364-A109-425E-9209-B131B583FCDE}" type="pres">
      <dgm:prSet presAssocID="{FEDFD6EB-C489-4A7E-BCEA-0C13F1E0B28F}" presName="vert1" presStyleCnt="0"/>
      <dgm:spPr/>
    </dgm:pt>
    <dgm:pt modelId="{A54F1DDE-DF29-41E8-9B57-BE5598AAF8FA}" type="pres">
      <dgm:prSet presAssocID="{B4635773-080B-4471-85F2-33985C3C12AD}" presName="thickLine" presStyleLbl="alignNode1" presStyleIdx="5" presStyleCnt="6"/>
      <dgm:spPr/>
    </dgm:pt>
    <dgm:pt modelId="{CD8C1F20-9365-4C5B-8859-9A04B8734971}" type="pres">
      <dgm:prSet presAssocID="{B4635773-080B-4471-85F2-33985C3C12AD}" presName="horz1" presStyleCnt="0"/>
      <dgm:spPr/>
    </dgm:pt>
    <dgm:pt modelId="{17332CC1-F404-4528-AA63-9839BE94D6A9}" type="pres">
      <dgm:prSet presAssocID="{B4635773-080B-4471-85F2-33985C3C12AD}" presName="tx1" presStyleLbl="revTx" presStyleIdx="5" presStyleCnt="6"/>
      <dgm:spPr/>
    </dgm:pt>
    <dgm:pt modelId="{D6E50135-54F2-460C-B6E8-B6AD1CB4A1D8}" type="pres">
      <dgm:prSet presAssocID="{B4635773-080B-4471-85F2-33985C3C12AD}" presName="vert1" presStyleCnt="0"/>
      <dgm:spPr/>
    </dgm:pt>
  </dgm:ptLst>
  <dgm:cxnLst>
    <dgm:cxn modelId="{86131C07-2121-43EB-89A7-8E8051FADF42}" type="presOf" srcId="{FEDFD6EB-C489-4A7E-BCEA-0C13F1E0B28F}" destId="{98614699-A436-4B63-B8C3-8ABB002950F6}" srcOrd="0" destOrd="0" presId="urn:microsoft.com/office/officeart/2008/layout/LinedList"/>
    <dgm:cxn modelId="{6E7A792A-A1A6-443D-ACF8-F581E8645E35}" srcId="{FB331059-DDC3-4450-9D52-E439B7D6242D}" destId="{0C555DD2-4D48-48D6-91F1-843B01012631}" srcOrd="0" destOrd="0" parTransId="{B77B5FE7-D741-46D1-A2CB-F2B811590D14}" sibTransId="{6483C030-0A45-42C9-A4DE-084C9E80C93B}"/>
    <dgm:cxn modelId="{1A47533C-DF47-4AE0-8884-47DD9ACAB7BC}" srcId="{FB331059-DDC3-4450-9D52-E439B7D6242D}" destId="{967F77FE-E8EA-4F54-BFAE-B011A7620E21}" srcOrd="2" destOrd="0" parTransId="{F781014E-3CBF-4902-848E-76AADB93BEE6}" sibTransId="{F852DA49-B1B5-4FB1-B96A-A5A1AE630837}"/>
    <dgm:cxn modelId="{87C27D69-A174-4BDD-A189-831845281C90}" type="presOf" srcId="{FB331059-DDC3-4450-9D52-E439B7D6242D}" destId="{C169D49B-2FCE-4FFB-9148-DF765365AFCA}" srcOrd="0" destOrd="0" presId="urn:microsoft.com/office/officeart/2008/layout/LinedList"/>
    <dgm:cxn modelId="{FAF38E6D-8C19-4879-8164-11B6A7741A3F}" type="presOf" srcId="{8B1074FF-2EFA-45F8-BE0C-E1BD024A13B0}" destId="{698AA120-E18A-4E8A-B516-DC7D58287D4C}" srcOrd="0" destOrd="0" presId="urn:microsoft.com/office/officeart/2008/layout/LinedList"/>
    <dgm:cxn modelId="{ABDD796E-9081-43DF-B402-AFEEB0395515}" type="presOf" srcId="{FB0C7F98-3E0A-4C08-B303-D24FD6823F97}" destId="{F75DBA74-FC17-43C2-8DEF-F4AFF0ACE441}" srcOrd="0" destOrd="0" presId="urn:microsoft.com/office/officeart/2008/layout/LinedList"/>
    <dgm:cxn modelId="{773CCB7C-BB72-4DE6-93F7-000D3CD39540}" srcId="{FB331059-DDC3-4450-9D52-E439B7D6242D}" destId="{8B1074FF-2EFA-45F8-BE0C-E1BD024A13B0}" srcOrd="3" destOrd="0" parTransId="{984684EC-3AE3-4AA7-800F-BE0F1FF7A213}" sibTransId="{C0ABE391-4679-4E16-B12D-926C4748AC38}"/>
    <dgm:cxn modelId="{CEEFCA90-A096-4E01-BC04-120CA02D64E3}" type="presOf" srcId="{B4635773-080B-4471-85F2-33985C3C12AD}" destId="{17332CC1-F404-4528-AA63-9839BE94D6A9}" srcOrd="0" destOrd="0" presId="urn:microsoft.com/office/officeart/2008/layout/LinedList"/>
    <dgm:cxn modelId="{DF73E4A2-C302-48D4-BA20-4B7F6D592ED7}" srcId="{FB331059-DDC3-4450-9D52-E439B7D6242D}" destId="{B4635773-080B-4471-85F2-33985C3C12AD}" srcOrd="5" destOrd="0" parTransId="{8361D735-FD5A-4308-81A1-6FC0C6F6842E}" sibTransId="{C9CB101A-BA0B-4F48-85F6-148D184A866C}"/>
    <dgm:cxn modelId="{4CD04CA9-953E-467F-8897-3C8907F9AD9F}" srcId="{FB331059-DDC3-4450-9D52-E439B7D6242D}" destId="{FEDFD6EB-C489-4A7E-BCEA-0C13F1E0B28F}" srcOrd="4" destOrd="0" parTransId="{A89E43E6-1299-41FC-9E0D-D28FCD19613B}" sibTransId="{DB3D92FF-038A-41AB-A895-2D3FBDED1D0A}"/>
    <dgm:cxn modelId="{E1B490AE-AA7B-456B-95A7-EE6E3EF8C2E9}" type="presOf" srcId="{967F77FE-E8EA-4F54-BFAE-B011A7620E21}" destId="{64C7D80A-1431-415E-B5D9-A09894B88C58}" srcOrd="0" destOrd="0" presId="urn:microsoft.com/office/officeart/2008/layout/LinedList"/>
    <dgm:cxn modelId="{BD763EB6-D7C2-4538-B6AF-39A292973545}" srcId="{FB331059-DDC3-4450-9D52-E439B7D6242D}" destId="{FB0C7F98-3E0A-4C08-B303-D24FD6823F97}" srcOrd="1" destOrd="0" parTransId="{2F9BD3A2-0224-4123-B9D2-DF2827D44362}" sibTransId="{42B9D81A-B599-4853-B2C2-DE5C93EB0E1F}"/>
    <dgm:cxn modelId="{4EF858E1-535D-4861-9F2A-6D808055210D}" type="presOf" srcId="{0C555DD2-4D48-48D6-91F1-843B01012631}" destId="{8A274E59-32D4-4595-A27E-B43371892547}" srcOrd="0" destOrd="0" presId="urn:microsoft.com/office/officeart/2008/layout/LinedList"/>
    <dgm:cxn modelId="{CDE227BD-CB6F-4204-A347-B3DC4D708D9E}" type="presParOf" srcId="{C169D49B-2FCE-4FFB-9148-DF765365AFCA}" destId="{95286A0E-CD4A-4506-8AC6-1884A3F71B5C}" srcOrd="0" destOrd="0" presId="urn:microsoft.com/office/officeart/2008/layout/LinedList"/>
    <dgm:cxn modelId="{A85958F4-5DA3-42B2-8B94-C5C3CDBFEB19}" type="presParOf" srcId="{C169D49B-2FCE-4FFB-9148-DF765365AFCA}" destId="{EBD3C94C-5CE9-4CDC-A87C-5BA77E416926}" srcOrd="1" destOrd="0" presId="urn:microsoft.com/office/officeart/2008/layout/LinedList"/>
    <dgm:cxn modelId="{DC796C9D-2B59-4813-8C5B-509D60A0B296}" type="presParOf" srcId="{EBD3C94C-5CE9-4CDC-A87C-5BA77E416926}" destId="{8A274E59-32D4-4595-A27E-B43371892547}" srcOrd="0" destOrd="0" presId="urn:microsoft.com/office/officeart/2008/layout/LinedList"/>
    <dgm:cxn modelId="{174C363F-42C8-4F1D-9698-978366F48470}" type="presParOf" srcId="{EBD3C94C-5CE9-4CDC-A87C-5BA77E416926}" destId="{FE39C755-E520-4D5D-BB88-7C48A6E6BD99}" srcOrd="1" destOrd="0" presId="urn:microsoft.com/office/officeart/2008/layout/LinedList"/>
    <dgm:cxn modelId="{4A641A30-36B2-4107-95C0-7640A08D22A8}" type="presParOf" srcId="{C169D49B-2FCE-4FFB-9148-DF765365AFCA}" destId="{2E5A4572-C00D-4FBF-8EBA-065C2D15D927}" srcOrd="2" destOrd="0" presId="urn:microsoft.com/office/officeart/2008/layout/LinedList"/>
    <dgm:cxn modelId="{46B1D5A8-A8AE-47BD-9D69-7B36B2ED2C75}" type="presParOf" srcId="{C169D49B-2FCE-4FFB-9148-DF765365AFCA}" destId="{4097EE68-B7AA-4C3F-A313-332E7D9FE92D}" srcOrd="3" destOrd="0" presId="urn:microsoft.com/office/officeart/2008/layout/LinedList"/>
    <dgm:cxn modelId="{F16DF73E-D7D9-4E80-8D0E-AF7076F7290D}" type="presParOf" srcId="{4097EE68-B7AA-4C3F-A313-332E7D9FE92D}" destId="{F75DBA74-FC17-43C2-8DEF-F4AFF0ACE441}" srcOrd="0" destOrd="0" presId="urn:microsoft.com/office/officeart/2008/layout/LinedList"/>
    <dgm:cxn modelId="{44FEC491-4163-460A-8E18-BC5EB0EC0DE9}" type="presParOf" srcId="{4097EE68-B7AA-4C3F-A313-332E7D9FE92D}" destId="{C44A08B9-61B1-4273-8A2D-5A23E741C1B3}" srcOrd="1" destOrd="0" presId="urn:microsoft.com/office/officeart/2008/layout/LinedList"/>
    <dgm:cxn modelId="{A3D6FFA0-3A44-4C13-BC51-DE88E8D9DBFF}" type="presParOf" srcId="{C169D49B-2FCE-4FFB-9148-DF765365AFCA}" destId="{3419A98F-B0D1-4E75-A459-B74BDA3E4B56}" srcOrd="4" destOrd="0" presId="urn:microsoft.com/office/officeart/2008/layout/LinedList"/>
    <dgm:cxn modelId="{7E4D4E16-55BA-405C-9BC2-65E9A31E75A1}" type="presParOf" srcId="{C169D49B-2FCE-4FFB-9148-DF765365AFCA}" destId="{B5F31050-BDCB-40DD-8119-AD6437F670D7}" srcOrd="5" destOrd="0" presId="urn:microsoft.com/office/officeart/2008/layout/LinedList"/>
    <dgm:cxn modelId="{9F028A1C-DD23-422F-8664-4C66B265984B}" type="presParOf" srcId="{B5F31050-BDCB-40DD-8119-AD6437F670D7}" destId="{64C7D80A-1431-415E-B5D9-A09894B88C58}" srcOrd="0" destOrd="0" presId="urn:microsoft.com/office/officeart/2008/layout/LinedList"/>
    <dgm:cxn modelId="{05006BD3-4EB8-4EDA-A973-E28018DE5DC2}" type="presParOf" srcId="{B5F31050-BDCB-40DD-8119-AD6437F670D7}" destId="{FF9DAF4B-0CBB-4935-9887-2802BD316C35}" srcOrd="1" destOrd="0" presId="urn:microsoft.com/office/officeart/2008/layout/LinedList"/>
    <dgm:cxn modelId="{F43B0FE0-F434-4AAE-9F9D-771DCB3548D3}" type="presParOf" srcId="{C169D49B-2FCE-4FFB-9148-DF765365AFCA}" destId="{CF3EB7DC-955D-42BA-9246-BDB895A46B1A}" srcOrd="6" destOrd="0" presId="urn:microsoft.com/office/officeart/2008/layout/LinedList"/>
    <dgm:cxn modelId="{EE77D199-DC26-4733-BC0F-F02D0F2073DB}" type="presParOf" srcId="{C169D49B-2FCE-4FFB-9148-DF765365AFCA}" destId="{D71031F4-C670-4989-879D-210058BFC3BE}" srcOrd="7" destOrd="0" presId="urn:microsoft.com/office/officeart/2008/layout/LinedList"/>
    <dgm:cxn modelId="{BED72DF3-3F8F-48A2-B4C5-C48866E3BA91}" type="presParOf" srcId="{D71031F4-C670-4989-879D-210058BFC3BE}" destId="{698AA120-E18A-4E8A-B516-DC7D58287D4C}" srcOrd="0" destOrd="0" presId="urn:microsoft.com/office/officeart/2008/layout/LinedList"/>
    <dgm:cxn modelId="{36204EF7-3FDD-4D1D-8B21-8B9F67EEF26F}" type="presParOf" srcId="{D71031F4-C670-4989-879D-210058BFC3BE}" destId="{4C96B97F-440B-4828-A508-AE333750A63A}" srcOrd="1" destOrd="0" presId="urn:microsoft.com/office/officeart/2008/layout/LinedList"/>
    <dgm:cxn modelId="{8DDAEBD3-7E6C-4967-A9C0-824879AC5091}" type="presParOf" srcId="{C169D49B-2FCE-4FFB-9148-DF765365AFCA}" destId="{95D15068-5235-4BEA-8DD2-AF8A0BDE0EE5}" srcOrd="8" destOrd="0" presId="urn:microsoft.com/office/officeart/2008/layout/LinedList"/>
    <dgm:cxn modelId="{99A17868-BBB1-447D-8903-5E6978ADFF45}" type="presParOf" srcId="{C169D49B-2FCE-4FFB-9148-DF765365AFCA}" destId="{19116D5B-5B6F-499A-A897-E2C86E02D84B}" srcOrd="9" destOrd="0" presId="urn:microsoft.com/office/officeart/2008/layout/LinedList"/>
    <dgm:cxn modelId="{5A0CA21C-9B09-4C35-A170-4FE3B1382353}" type="presParOf" srcId="{19116D5B-5B6F-499A-A897-E2C86E02D84B}" destId="{98614699-A436-4B63-B8C3-8ABB002950F6}" srcOrd="0" destOrd="0" presId="urn:microsoft.com/office/officeart/2008/layout/LinedList"/>
    <dgm:cxn modelId="{2FD1BF5A-094E-4821-A562-8A8C3BB4EB8D}" type="presParOf" srcId="{19116D5B-5B6F-499A-A897-E2C86E02D84B}" destId="{B62F2364-A109-425E-9209-B131B583FCDE}" srcOrd="1" destOrd="0" presId="urn:microsoft.com/office/officeart/2008/layout/LinedList"/>
    <dgm:cxn modelId="{0DBED534-DF25-4D00-82AB-702A9A0CEA09}" type="presParOf" srcId="{C169D49B-2FCE-4FFB-9148-DF765365AFCA}" destId="{A54F1DDE-DF29-41E8-9B57-BE5598AAF8FA}" srcOrd="10" destOrd="0" presId="urn:microsoft.com/office/officeart/2008/layout/LinedList"/>
    <dgm:cxn modelId="{D93CBA63-8369-4649-9B5D-B3D7D23FD7EA}" type="presParOf" srcId="{C169D49B-2FCE-4FFB-9148-DF765365AFCA}" destId="{CD8C1F20-9365-4C5B-8859-9A04B8734971}" srcOrd="11" destOrd="0" presId="urn:microsoft.com/office/officeart/2008/layout/LinedList"/>
    <dgm:cxn modelId="{6F9BA3D6-3F6E-4380-9004-C9F24C6FAAF1}" type="presParOf" srcId="{CD8C1F20-9365-4C5B-8859-9A04B8734971}" destId="{17332CC1-F404-4528-AA63-9839BE94D6A9}" srcOrd="0" destOrd="0" presId="urn:microsoft.com/office/officeart/2008/layout/LinedList"/>
    <dgm:cxn modelId="{B2B4D70E-4D77-46E3-AAD9-73A977D99B97}" type="presParOf" srcId="{CD8C1F20-9365-4C5B-8859-9A04B8734971}" destId="{D6E50135-54F2-460C-B6E8-B6AD1CB4A1D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A16A1E-4D66-4118-90A5-09070BA7C85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C874AC9-504A-42A2-A897-8B5E8F8BD0D2}">
      <dgm:prSet phldr="0"/>
      <dgm:spPr/>
      <dgm:t>
        <a:bodyPr/>
        <a:lstStyle/>
        <a:p>
          <a:pPr rtl="0"/>
          <a:r>
            <a:rPr lang="en-GB" dirty="0"/>
            <a:t>This presentation will investigate the various aspects of ageing, including biological theories, current care provisions, relevant policies, and technological innovations that affect the elderly (World Health Organisation, 2021).</a:t>
          </a:r>
        </a:p>
      </dgm:t>
    </dgm:pt>
    <dgm:pt modelId="{C0964B85-6B02-4F37-9F59-2E675EABD52F}" type="parTrans" cxnId="{A6F4D89F-6695-497E-9AE0-27642EBA64C8}">
      <dgm:prSet/>
      <dgm:spPr/>
      <dgm:t>
        <a:bodyPr/>
        <a:lstStyle/>
        <a:p>
          <a:endParaRPr lang="en-US"/>
        </a:p>
      </dgm:t>
    </dgm:pt>
    <dgm:pt modelId="{7F0F21B8-6794-4889-BE19-58FDF3DAD19F}" type="sibTrans" cxnId="{A6F4D89F-6695-497E-9AE0-27642EBA64C8}">
      <dgm:prSet/>
      <dgm:spPr/>
      <dgm:t>
        <a:bodyPr/>
        <a:lstStyle/>
        <a:p>
          <a:endParaRPr lang="en-US"/>
        </a:p>
      </dgm:t>
    </dgm:pt>
    <dgm:pt modelId="{C8F1FDDC-7346-4FFF-842B-577CFD8646F6}">
      <dgm:prSet phldr="0"/>
      <dgm:spPr/>
      <dgm:t>
        <a:bodyPr/>
        <a:lstStyle/>
        <a:p>
          <a:pPr rtl="0"/>
          <a:r>
            <a:rPr lang="en-GB" dirty="0"/>
            <a:t>The significance of the ageing population and its implications for health and social care institutions will be our primary focus (United Nations, 2019).</a:t>
          </a:r>
          <a:endParaRPr lang="en-GB" dirty="0">
            <a:latin typeface="Aptos Display" panose="020F0302020204030204"/>
          </a:endParaRPr>
        </a:p>
      </dgm:t>
    </dgm:pt>
    <dgm:pt modelId="{C6276180-2BAC-4BF8-87B3-DAEE6B1DB99D}" type="parTrans" cxnId="{89513499-DC5E-4819-9C80-9478090B90FC}">
      <dgm:prSet/>
      <dgm:spPr/>
      <dgm:t>
        <a:bodyPr/>
        <a:lstStyle/>
        <a:p>
          <a:endParaRPr lang="en-GB"/>
        </a:p>
      </dgm:t>
    </dgm:pt>
    <dgm:pt modelId="{CC356BEE-92EF-4D90-89F6-C8AF1332A6B0}" type="sibTrans" cxnId="{89513499-DC5E-4819-9C80-9478090B90FC}">
      <dgm:prSet/>
      <dgm:spPr/>
      <dgm:t>
        <a:bodyPr/>
        <a:lstStyle/>
        <a:p>
          <a:endParaRPr lang="en-GB"/>
        </a:p>
      </dgm:t>
    </dgm:pt>
    <dgm:pt modelId="{0E921D6A-8D5E-498A-B56B-C16F6D337B50}" type="pres">
      <dgm:prSet presAssocID="{F3A16A1E-4D66-4118-90A5-09070BA7C856}" presName="vert0" presStyleCnt="0">
        <dgm:presLayoutVars>
          <dgm:dir/>
          <dgm:animOne val="branch"/>
          <dgm:animLvl val="lvl"/>
        </dgm:presLayoutVars>
      </dgm:prSet>
      <dgm:spPr/>
    </dgm:pt>
    <dgm:pt modelId="{9115306F-2821-46B4-948B-2EBFDC537173}" type="pres">
      <dgm:prSet presAssocID="{6C874AC9-504A-42A2-A897-8B5E8F8BD0D2}" presName="thickLine" presStyleLbl="alignNode1" presStyleIdx="0" presStyleCnt="2"/>
      <dgm:spPr/>
    </dgm:pt>
    <dgm:pt modelId="{8399003E-C573-49FD-80A2-36869054A240}" type="pres">
      <dgm:prSet presAssocID="{6C874AC9-504A-42A2-A897-8B5E8F8BD0D2}" presName="horz1" presStyleCnt="0"/>
      <dgm:spPr/>
    </dgm:pt>
    <dgm:pt modelId="{8E3217A9-164D-406B-88C4-0FE67F72DE83}" type="pres">
      <dgm:prSet presAssocID="{6C874AC9-504A-42A2-A897-8B5E8F8BD0D2}" presName="tx1" presStyleLbl="revTx" presStyleIdx="0" presStyleCnt="2"/>
      <dgm:spPr/>
    </dgm:pt>
    <dgm:pt modelId="{DB18EE87-05EB-4918-B9E0-A3FBDD95EC16}" type="pres">
      <dgm:prSet presAssocID="{6C874AC9-504A-42A2-A897-8B5E8F8BD0D2}" presName="vert1" presStyleCnt="0"/>
      <dgm:spPr/>
    </dgm:pt>
    <dgm:pt modelId="{CF6ED3C5-B06A-4D8E-B948-B65AE09A10E5}" type="pres">
      <dgm:prSet presAssocID="{C8F1FDDC-7346-4FFF-842B-577CFD8646F6}" presName="thickLine" presStyleLbl="alignNode1" presStyleIdx="1" presStyleCnt="2"/>
      <dgm:spPr/>
    </dgm:pt>
    <dgm:pt modelId="{ECF7EE8D-4BB9-4936-87D2-35AF3CF33A0D}" type="pres">
      <dgm:prSet presAssocID="{C8F1FDDC-7346-4FFF-842B-577CFD8646F6}" presName="horz1" presStyleCnt="0"/>
      <dgm:spPr/>
    </dgm:pt>
    <dgm:pt modelId="{4D235A8D-784D-4693-9F5C-0574608BEE99}" type="pres">
      <dgm:prSet presAssocID="{C8F1FDDC-7346-4FFF-842B-577CFD8646F6}" presName="tx1" presStyleLbl="revTx" presStyleIdx="1" presStyleCnt="2"/>
      <dgm:spPr/>
    </dgm:pt>
    <dgm:pt modelId="{AB8DCA8A-EA28-4FCE-AB4F-6BCEDDD1B8E7}" type="pres">
      <dgm:prSet presAssocID="{C8F1FDDC-7346-4FFF-842B-577CFD8646F6}" presName="vert1" presStyleCnt="0"/>
      <dgm:spPr/>
    </dgm:pt>
  </dgm:ptLst>
  <dgm:cxnLst>
    <dgm:cxn modelId="{FC161E73-71BD-4856-85AC-DB97E10B4F49}" type="presOf" srcId="{6C874AC9-504A-42A2-A897-8B5E8F8BD0D2}" destId="{8E3217A9-164D-406B-88C4-0FE67F72DE83}" srcOrd="0" destOrd="0" presId="urn:microsoft.com/office/officeart/2008/layout/LinedList"/>
    <dgm:cxn modelId="{89513499-DC5E-4819-9C80-9478090B90FC}" srcId="{F3A16A1E-4D66-4118-90A5-09070BA7C856}" destId="{C8F1FDDC-7346-4FFF-842B-577CFD8646F6}" srcOrd="1" destOrd="0" parTransId="{C6276180-2BAC-4BF8-87B3-DAEE6B1DB99D}" sibTransId="{CC356BEE-92EF-4D90-89F6-C8AF1332A6B0}"/>
    <dgm:cxn modelId="{A6F4D89F-6695-497E-9AE0-27642EBA64C8}" srcId="{F3A16A1E-4D66-4118-90A5-09070BA7C856}" destId="{6C874AC9-504A-42A2-A897-8B5E8F8BD0D2}" srcOrd="0" destOrd="0" parTransId="{C0964B85-6B02-4F37-9F59-2E675EABD52F}" sibTransId="{7F0F21B8-6794-4889-BE19-58FDF3DAD19F}"/>
    <dgm:cxn modelId="{C53F9CCA-1E83-4DEA-ABA2-11E7EDFAE6CE}" type="presOf" srcId="{F3A16A1E-4D66-4118-90A5-09070BA7C856}" destId="{0E921D6A-8D5E-498A-B56B-C16F6D337B50}" srcOrd="0" destOrd="0" presId="urn:microsoft.com/office/officeart/2008/layout/LinedList"/>
    <dgm:cxn modelId="{2A91E1FA-B65C-4B47-8A32-B8213A0792A0}" type="presOf" srcId="{C8F1FDDC-7346-4FFF-842B-577CFD8646F6}" destId="{4D235A8D-784D-4693-9F5C-0574608BEE99}" srcOrd="0" destOrd="0" presId="urn:microsoft.com/office/officeart/2008/layout/LinedList"/>
    <dgm:cxn modelId="{8854317A-6A10-45D7-AD8A-1741ABA082CA}" type="presParOf" srcId="{0E921D6A-8D5E-498A-B56B-C16F6D337B50}" destId="{9115306F-2821-46B4-948B-2EBFDC537173}" srcOrd="0" destOrd="0" presId="urn:microsoft.com/office/officeart/2008/layout/LinedList"/>
    <dgm:cxn modelId="{0CAEC7C1-88BE-4269-8916-C816E69876EF}" type="presParOf" srcId="{0E921D6A-8D5E-498A-B56B-C16F6D337B50}" destId="{8399003E-C573-49FD-80A2-36869054A240}" srcOrd="1" destOrd="0" presId="urn:microsoft.com/office/officeart/2008/layout/LinedList"/>
    <dgm:cxn modelId="{DA4237CE-6545-4DCC-A6D7-BF0CEC8F1810}" type="presParOf" srcId="{8399003E-C573-49FD-80A2-36869054A240}" destId="{8E3217A9-164D-406B-88C4-0FE67F72DE83}" srcOrd="0" destOrd="0" presId="urn:microsoft.com/office/officeart/2008/layout/LinedList"/>
    <dgm:cxn modelId="{ECA1C1BD-35F7-4CF7-8DBB-35442FB509D8}" type="presParOf" srcId="{8399003E-C573-49FD-80A2-36869054A240}" destId="{DB18EE87-05EB-4918-B9E0-A3FBDD95EC16}" srcOrd="1" destOrd="0" presId="urn:microsoft.com/office/officeart/2008/layout/LinedList"/>
    <dgm:cxn modelId="{B4FB615A-27D4-4E55-B8BE-5DEE3417BE3A}" type="presParOf" srcId="{0E921D6A-8D5E-498A-B56B-C16F6D337B50}" destId="{CF6ED3C5-B06A-4D8E-B948-B65AE09A10E5}" srcOrd="2" destOrd="0" presId="urn:microsoft.com/office/officeart/2008/layout/LinedList"/>
    <dgm:cxn modelId="{9F888423-46CC-423A-AA5D-D3836E9F874D}" type="presParOf" srcId="{0E921D6A-8D5E-498A-B56B-C16F6D337B50}" destId="{ECF7EE8D-4BB9-4936-87D2-35AF3CF33A0D}" srcOrd="3" destOrd="0" presId="urn:microsoft.com/office/officeart/2008/layout/LinedList"/>
    <dgm:cxn modelId="{A02C48A6-712E-4E37-9764-7030C701D3ED}" type="presParOf" srcId="{ECF7EE8D-4BB9-4936-87D2-35AF3CF33A0D}" destId="{4D235A8D-784D-4693-9F5C-0574608BEE99}" srcOrd="0" destOrd="0" presId="urn:microsoft.com/office/officeart/2008/layout/LinedList"/>
    <dgm:cxn modelId="{E1B59402-9F48-402C-A524-A9A93DF40B6E}" type="presParOf" srcId="{ECF7EE8D-4BB9-4936-87D2-35AF3CF33A0D}" destId="{AB8DCA8A-EA28-4FCE-AB4F-6BCEDDD1B8E7}"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D69E71-E818-4E1B-ADFC-A794035F247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328A798-C1B3-4769-B36A-2DBAE0750692}">
      <dgm:prSet/>
      <dgm:spPr/>
      <dgm:t>
        <a:bodyPr/>
        <a:lstStyle/>
        <a:p>
          <a:r>
            <a:rPr lang="en-GB"/>
            <a:t>As the number of older people rises, the need for services rises as well, which creates a number of urgent problems. </a:t>
          </a:r>
          <a:endParaRPr lang="en-US"/>
        </a:p>
      </dgm:t>
    </dgm:pt>
    <dgm:pt modelId="{40A2B37A-6F10-4C4F-A6C8-CD899F1E577E}" type="parTrans" cxnId="{4636EE94-EB9F-4BCF-8ED2-1C8489D4601B}">
      <dgm:prSet/>
      <dgm:spPr/>
      <dgm:t>
        <a:bodyPr/>
        <a:lstStyle/>
        <a:p>
          <a:endParaRPr lang="en-US"/>
        </a:p>
      </dgm:t>
    </dgm:pt>
    <dgm:pt modelId="{9C1B40D7-253D-4AA3-BB33-4DC888EB65EE}" type="sibTrans" cxnId="{4636EE94-EB9F-4BCF-8ED2-1C8489D4601B}">
      <dgm:prSet/>
      <dgm:spPr/>
      <dgm:t>
        <a:bodyPr/>
        <a:lstStyle/>
        <a:p>
          <a:endParaRPr lang="en-US"/>
        </a:p>
      </dgm:t>
    </dgm:pt>
    <dgm:pt modelId="{18599A44-85F8-441C-9376-14D76BEEDB2A}">
      <dgm:prSet/>
      <dgm:spPr/>
      <dgm:t>
        <a:bodyPr/>
        <a:lstStyle/>
        <a:p>
          <a:r>
            <a:rPr lang="en-GB"/>
            <a:t>Funding Issues: Many care providers have a hard time getting enough money to keep services running and make them better (National Audit Office, 2021). </a:t>
          </a:r>
          <a:endParaRPr lang="en-US"/>
        </a:p>
      </dgm:t>
    </dgm:pt>
    <dgm:pt modelId="{29B68080-F054-4424-B87D-60EDE8077A6F}" type="parTrans" cxnId="{6753F602-F261-48B9-B144-A552EE32AB49}">
      <dgm:prSet/>
      <dgm:spPr/>
      <dgm:t>
        <a:bodyPr/>
        <a:lstStyle/>
        <a:p>
          <a:endParaRPr lang="en-US"/>
        </a:p>
      </dgm:t>
    </dgm:pt>
    <dgm:pt modelId="{285BE1FC-7251-468B-BAF5-A08C3BA2CE01}" type="sibTrans" cxnId="{6753F602-F261-48B9-B144-A552EE32AB49}">
      <dgm:prSet/>
      <dgm:spPr/>
      <dgm:t>
        <a:bodyPr/>
        <a:lstStyle/>
        <a:p>
          <a:endParaRPr lang="en-US"/>
        </a:p>
      </dgm:t>
    </dgm:pt>
    <dgm:pt modelId="{3435C6C1-6EC4-424B-9EEC-9C36C0136662}">
      <dgm:prSet/>
      <dgm:spPr/>
      <dgm:t>
        <a:bodyPr/>
        <a:lstStyle/>
        <a:p>
          <a:r>
            <a:rPr lang="en-GB"/>
            <a:t>Workforce Shortages: The care sector has trouble finding and keeping skilled professionals, which lowers the quality of care (Care Quality Commission, 2020).</a:t>
          </a:r>
          <a:endParaRPr lang="en-US"/>
        </a:p>
      </dgm:t>
    </dgm:pt>
    <dgm:pt modelId="{3EABAB63-6900-49F3-A740-4EC082D96300}" type="parTrans" cxnId="{3AF5467C-C55F-4F98-9B61-A07D2D08C3B6}">
      <dgm:prSet/>
      <dgm:spPr/>
      <dgm:t>
        <a:bodyPr/>
        <a:lstStyle/>
        <a:p>
          <a:endParaRPr lang="en-US"/>
        </a:p>
      </dgm:t>
    </dgm:pt>
    <dgm:pt modelId="{9B43E627-9550-44A1-BC9C-661BA1E178FC}" type="sibTrans" cxnId="{3AF5467C-C55F-4F98-9B61-A07D2D08C3B6}">
      <dgm:prSet/>
      <dgm:spPr/>
      <dgm:t>
        <a:bodyPr/>
        <a:lstStyle/>
        <a:p>
          <a:endParaRPr lang="en-US"/>
        </a:p>
      </dgm:t>
    </dgm:pt>
    <dgm:pt modelId="{0D399B90-EBE3-4E5B-AA58-C33644C01886}" type="pres">
      <dgm:prSet presAssocID="{4BD69E71-E818-4E1B-ADFC-A794035F2479}" presName="root" presStyleCnt="0">
        <dgm:presLayoutVars>
          <dgm:dir/>
          <dgm:resizeHandles val="exact"/>
        </dgm:presLayoutVars>
      </dgm:prSet>
      <dgm:spPr/>
    </dgm:pt>
    <dgm:pt modelId="{40CEE1B7-89C1-48BC-A9EB-5BE20CB7D1C0}" type="pres">
      <dgm:prSet presAssocID="{7328A798-C1B3-4769-B36A-2DBAE0750692}" presName="compNode" presStyleCnt="0"/>
      <dgm:spPr/>
    </dgm:pt>
    <dgm:pt modelId="{5D171505-0ADA-4882-91D5-B6412606B69A}" type="pres">
      <dgm:prSet presAssocID="{7328A798-C1B3-4769-B36A-2DBAE0750692}" presName="bgRect" presStyleLbl="bgShp" presStyleIdx="0" presStyleCnt="3"/>
      <dgm:spPr/>
    </dgm:pt>
    <dgm:pt modelId="{80B8AB00-6F03-4FB7-998A-A9950C2CB090}" type="pres">
      <dgm:prSet presAssocID="{7328A798-C1B3-4769-B36A-2DBAE075069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mbulance"/>
        </a:ext>
      </dgm:extLst>
    </dgm:pt>
    <dgm:pt modelId="{327B105E-5A47-488C-9739-3B28BF095298}" type="pres">
      <dgm:prSet presAssocID="{7328A798-C1B3-4769-B36A-2DBAE0750692}" presName="spaceRect" presStyleCnt="0"/>
      <dgm:spPr/>
    </dgm:pt>
    <dgm:pt modelId="{FAAA1603-D586-47AC-A401-92713E6B2964}" type="pres">
      <dgm:prSet presAssocID="{7328A798-C1B3-4769-B36A-2DBAE0750692}" presName="parTx" presStyleLbl="revTx" presStyleIdx="0" presStyleCnt="3">
        <dgm:presLayoutVars>
          <dgm:chMax val="0"/>
          <dgm:chPref val="0"/>
        </dgm:presLayoutVars>
      </dgm:prSet>
      <dgm:spPr/>
    </dgm:pt>
    <dgm:pt modelId="{89B53548-1E64-4725-B75D-E0C86348BBD0}" type="pres">
      <dgm:prSet presAssocID="{9C1B40D7-253D-4AA3-BB33-4DC888EB65EE}" presName="sibTrans" presStyleCnt="0"/>
      <dgm:spPr/>
    </dgm:pt>
    <dgm:pt modelId="{4011257A-00AF-4714-A5BD-0668A8544A55}" type="pres">
      <dgm:prSet presAssocID="{18599A44-85F8-441C-9376-14D76BEEDB2A}" presName="compNode" presStyleCnt="0"/>
      <dgm:spPr/>
    </dgm:pt>
    <dgm:pt modelId="{D43F0013-88E6-4A57-88D9-00015F8BF456}" type="pres">
      <dgm:prSet presAssocID="{18599A44-85F8-441C-9376-14D76BEEDB2A}" presName="bgRect" presStyleLbl="bgShp" presStyleIdx="1" presStyleCnt="3"/>
      <dgm:spPr/>
    </dgm:pt>
    <dgm:pt modelId="{E24CB54C-0E05-46D6-888D-0EA2727DCEEA}" type="pres">
      <dgm:prSet presAssocID="{18599A44-85F8-441C-9376-14D76BEEDB2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6459B133-B862-42D3-9A23-3A8DD4BF4BBB}" type="pres">
      <dgm:prSet presAssocID="{18599A44-85F8-441C-9376-14D76BEEDB2A}" presName="spaceRect" presStyleCnt="0"/>
      <dgm:spPr/>
    </dgm:pt>
    <dgm:pt modelId="{521EA065-FC15-4E04-9DAA-E2F2F120D28D}" type="pres">
      <dgm:prSet presAssocID="{18599A44-85F8-441C-9376-14D76BEEDB2A}" presName="parTx" presStyleLbl="revTx" presStyleIdx="1" presStyleCnt="3">
        <dgm:presLayoutVars>
          <dgm:chMax val="0"/>
          <dgm:chPref val="0"/>
        </dgm:presLayoutVars>
      </dgm:prSet>
      <dgm:spPr/>
    </dgm:pt>
    <dgm:pt modelId="{459E46CE-4EA0-4ED5-A11D-27F1E73150C2}" type="pres">
      <dgm:prSet presAssocID="{285BE1FC-7251-468B-BAF5-A08C3BA2CE01}" presName="sibTrans" presStyleCnt="0"/>
      <dgm:spPr/>
    </dgm:pt>
    <dgm:pt modelId="{4C0E3EDD-C6C3-4D96-88A4-66CEA5239269}" type="pres">
      <dgm:prSet presAssocID="{3435C6C1-6EC4-424B-9EEC-9C36C0136662}" presName="compNode" presStyleCnt="0"/>
      <dgm:spPr/>
    </dgm:pt>
    <dgm:pt modelId="{6E840DAC-9AD8-468F-A8AF-197B1FDEA5AF}" type="pres">
      <dgm:prSet presAssocID="{3435C6C1-6EC4-424B-9EEC-9C36C0136662}" presName="bgRect" presStyleLbl="bgShp" presStyleIdx="2" presStyleCnt="3"/>
      <dgm:spPr/>
    </dgm:pt>
    <dgm:pt modelId="{80672172-DF06-4640-A40C-8DE16889E250}" type="pres">
      <dgm:prSet presAssocID="{3435C6C1-6EC4-424B-9EEC-9C36C013666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F7BE6CA1-B6AE-4371-B548-0A496B1FD189}" type="pres">
      <dgm:prSet presAssocID="{3435C6C1-6EC4-424B-9EEC-9C36C0136662}" presName="spaceRect" presStyleCnt="0"/>
      <dgm:spPr/>
    </dgm:pt>
    <dgm:pt modelId="{1BCC19B5-09FA-4FCD-82E8-8AB271D81127}" type="pres">
      <dgm:prSet presAssocID="{3435C6C1-6EC4-424B-9EEC-9C36C0136662}" presName="parTx" presStyleLbl="revTx" presStyleIdx="2" presStyleCnt="3">
        <dgm:presLayoutVars>
          <dgm:chMax val="0"/>
          <dgm:chPref val="0"/>
        </dgm:presLayoutVars>
      </dgm:prSet>
      <dgm:spPr/>
    </dgm:pt>
  </dgm:ptLst>
  <dgm:cxnLst>
    <dgm:cxn modelId="{6753F602-F261-48B9-B144-A552EE32AB49}" srcId="{4BD69E71-E818-4E1B-ADFC-A794035F2479}" destId="{18599A44-85F8-441C-9376-14D76BEEDB2A}" srcOrd="1" destOrd="0" parTransId="{29B68080-F054-4424-B87D-60EDE8077A6F}" sibTransId="{285BE1FC-7251-468B-BAF5-A08C3BA2CE01}"/>
    <dgm:cxn modelId="{58AAFB4C-CD59-47CE-8BD5-D36F85036EF1}" type="presOf" srcId="{7328A798-C1B3-4769-B36A-2DBAE0750692}" destId="{FAAA1603-D586-47AC-A401-92713E6B2964}" srcOrd="0" destOrd="0" presId="urn:microsoft.com/office/officeart/2018/2/layout/IconVerticalSolidList"/>
    <dgm:cxn modelId="{B803277B-EEDF-4710-8F0F-E92F606544FA}" type="presOf" srcId="{4BD69E71-E818-4E1B-ADFC-A794035F2479}" destId="{0D399B90-EBE3-4E5B-AA58-C33644C01886}" srcOrd="0" destOrd="0" presId="urn:microsoft.com/office/officeart/2018/2/layout/IconVerticalSolidList"/>
    <dgm:cxn modelId="{3AF5467C-C55F-4F98-9B61-A07D2D08C3B6}" srcId="{4BD69E71-E818-4E1B-ADFC-A794035F2479}" destId="{3435C6C1-6EC4-424B-9EEC-9C36C0136662}" srcOrd="2" destOrd="0" parTransId="{3EABAB63-6900-49F3-A740-4EC082D96300}" sibTransId="{9B43E627-9550-44A1-BC9C-661BA1E178FC}"/>
    <dgm:cxn modelId="{4636EE94-EB9F-4BCF-8ED2-1C8489D4601B}" srcId="{4BD69E71-E818-4E1B-ADFC-A794035F2479}" destId="{7328A798-C1B3-4769-B36A-2DBAE0750692}" srcOrd="0" destOrd="0" parTransId="{40A2B37A-6F10-4C4F-A6C8-CD899F1E577E}" sibTransId="{9C1B40D7-253D-4AA3-BB33-4DC888EB65EE}"/>
    <dgm:cxn modelId="{B303DEC0-36E5-40A7-AF6E-974ADDAD3367}" type="presOf" srcId="{3435C6C1-6EC4-424B-9EEC-9C36C0136662}" destId="{1BCC19B5-09FA-4FCD-82E8-8AB271D81127}" srcOrd="0" destOrd="0" presId="urn:microsoft.com/office/officeart/2018/2/layout/IconVerticalSolidList"/>
    <dgm:cxn modelId="{A7B3DFD2-219A-4A0A-A536-570A5114B3E5}" type="presOf" srcId="{18599A44-85F8-441C-9376-14D76BEEDB2A}" destId="{521EA065-FC15-4E04-9DAA-E2F2F120D28D}" srcOrd="0" destOrd="0" presId="urn:microsoft.com/office/officeart/2018/2/layout/IconVerticalSolidList"/>
    <dgm:cxn modelId="{39B80E4F-37EA-4982-8197-52030E35F83D}" type="presParOf" srcId="{0D399B90-EBE3-4E5B-AA58-C33644C01886}" destId="{40CEE1B7-89C1-48BC-A9EB-5BE20CB7D1C0}" srcOrd="0" destOrd="0" presId="urn:microsoft.com/office/officeart/2018/2/layout/IconVerticalSolidList"/>
    <dgm:cxn modelId="{BABC0645-D063-4A65-984C-E60E938ECADF}" type="presParOf" srcId="{40CEE1B7-89C1-48BC-A9EB-5BE20CB7D1C0}" destId="{5D171505-0ADA-4882-91D5-B6412606B69A}" srcOrd="0" destOrd="0" presId="urn:microsoft.com/office/officeart/2018/2/layout/IconVerticalSolidList"/>
    <dgm:cxn modelId="{4EEB53D4-AEE3-4F72-ACF3-504DBBF85863}" type="presParOf" srcId="{40CEE1B7-89C1-48BC-A9EB-5BE20CB7D1C0}" destId="{80B8AB00-6F03-4FB7-998A-A9950C2CB090}" srcOrd="1" destOrd="0" presId="urn:microsoft.com/office/officeart/2018/2/layout/IconVerticalSolidList"/>
    <dgm:cxn modelId="{9A861F49-BE28-4AA9-A1E0-03F57B465272}" type="presParOf" srcId="{40CEE1B7-89C1-48BC-A9EB-5BE20CB7D1C0}" destId="{327B105E-5A47-488C-9739-3B28BF095298}" srcOrd="2" destOrd="0" presId="urn:microsoft.com/office/officeart/2018/2/layout/IconVerticalSolidList"/>
    <dgm:cxn modelId="{1273F958-58E1-461F-A6E5-0912A47D3DCC}" type="presParOf" srcId="{40CEE1B7-89C1-48BC-A9EB-5BE20CB7D1C0}" destId="{FAAA1603-D586-47AC-A401-92713E6B2964}" srcOrd="3" destOrd="0" presId="urn:microsoft.com/office/officeart/2018/2/layout/IconVerticalSolidList"/>
    <dgm:cxn modelId="{FB68CF97-CC8C-4C44-9EF1-82BA11ACB03D}" type="presParOf" srcId="{0D399B90-EBE3-4E5B-AA58-C33644C01886}" destId="{89B53548-1E64-4725-B75D-E0C86348BBD0}" srcOrd="1" destOrd="0" presId="urn:microsoft.com/office/officeart/2018/2/layout/IconVerticalSolidList"/>
    <dgm:cxn modelId="{72377A4A-0D75-4A32-A7A9-865AF5A30D86}" type="presParOf" srcId="{0D399B90-EBE3-4E5B-AA58-C33644C01886}" destId="{4011257A-00AF-4714-A5BD-0668A8544A55}" srcOrd="2" destOrd="0" presId="urn:microsoft.com/office/officeart/2018/2/layout/IconVerticalSolidList"/>
    <dgm:cxn modelId="{40989FC6-67F3-4D14-B3BE-160447B142A5}" type="presParOf" srcId="{4011257A-00AF-4714-A5BD-0668A8544A55}" destId="{D43F0013-88E6-4A57-88D9-00015F8BF456}" srcOrd="0" destOrd="0" presId="urn:microsoft.com/office/officeart/2018/2/layout/IconVerticalSolidList"/>
    <dgm:cxn modelId="{157F11E7-BCBA-461A-8C46-D48873C1583C}" type="presParOf" srcId="{4011257A-00AF-4714-A5BD-0668A8544A55}" destId="{E24CB54C-0E05-46D6-888D-0EA2727DCEEA}" srcOrd="1" destOrd="0" presId="urn:microsoft.com/office/officeart/2018/2/layout/IconVerticalSolidList"/>
    <dgm:cxn modelId="{907E8E0A-7C0D-4ADE-9A2D-DA55238B00A6}" type="presParOf" srcId="{4011257A-00AF-4714-A5BD-0668A8544A55}" destId="{6459B133-B862-42D3-9A23-3A8DD4BF4BBB}" srcOrd="2" destOrd="0" presId="urn:microsoft.com/office/officeart/2018/2/layout/IconVerticalSolidList"/>
    <dgm:cxn modelId="{486CB70E-E7A4-450A-96F1-56C91670898C}" type="presParOf" srcId="{4011257A-00AF-4714-A5BD-0668A8544A55}" destId="{521EA065-FC15-4E04-9DAA-E2F2F120D28D}" srcOrd="3" destOrd="0" presId="urn:microsoft.com/office/officeart/2018/2/layout/IconVerticalSolidList"/>
    <dgm:cxn modelId="{C0EC51C4-251B-4AA6-BF9F-68F232880855}" type="presParOf" srcId="{0D399B90-EBE3-4E5B-AA58-C33644C01886}" destId="{459E46CE-4EA0-4ED5-A11D-27F1E73150C2}" srcOrd="3" destOrd="0" presId="urn:microsoft.com/office/officeart/2018/2/layout/IconVerticalSolidList"/>
    <dgm:cxn modelId="{35EACF5B-8320-4E59-8CB6-36D3CB5E74F6}" type="presParOf" srcId="{0D399B90-EBE3-4E5B-AA58-C33644C01886}" destId="{4C0E3EDD-C6C3-4D96-88A4-66CEA5239269}" srcOrd="4" destOrd="0" presId="urn:microsoft.com/office/officeart/2018/2/layout/IconVerticalSolidList"/>
    <dgm:cxn modelId="{B77E4C75-2D75-47A1-B5EB-9FC6B123502A}" type="presParOf" srcId="{4C0E3EDD-C6C3-4D96-88A4-66CEA5239269}" destId="{6E840DAC-9AD8-468F-A8AF-197B1FDEA5AF}" srcOrd="0" destOrd="0" presId="urn:microsoft.com/office/officeart/2018/2/layout/IconVerticalSolidList"/>
    <dgm:cxn modelId="{7B115B3F-B917-4D16-A58E-86FA0B0D078D}" type="presParOf" srcId="{4C0E3EDD-C6C3-4D96-88A4-66CEA5239269}" destId="{80672172-DF06-4640-A40C-8DE16889E250}" srcOrd="1" destOrd="0" presId="urn:microsoft.com/office/officeart/2018/2/layout/IconVerticalSolidList"/>
    <dgm:cxn modelId="{4E826771-5B2E-4EBC-85A7-7E3207A62B7B}" type="presParOf" srcId="{4C0E3EDD-C6C3-4D96-88A4-66CEA5239269}" destId="{F7BE6CA1-B6AE-4371-B548-0A496B1FD189}" srcOrd="2" destOrd="0" presId="urn:microsoft.com/office/officeart/2018/2/layout/IconVerticalSolidList"/>
    <dgm:cxn modelId="{45063990-BC6F-4A61-914E-A5C42CA912FC}" type="presParOf" srcId="{4C0E3EDD-C6C3-4D96-88A4-66CEA5239269}" destId="{1BCC19B5-09FA-4FCD-82E8-8AB271D81127}"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351C21-0ACE-474F-A535-6BD48214DCB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DE09C1C6-2BE4-4CC8-8ABE-EE4E23DAD106}">
      <dgm:prSet/>
      <dgm:spPr/>
      <dgm:t>
        <a:bodyPr/>
        <a:lstStyle/>
        <a:p>
          <a:r>
            <a:rPr lang="en-GB" dirty="0"/>
            <a:t>Implementing psychosocial theories in care practices is crucial for formulating effective interventions. </a:t>
          </a:r>
          <a:endParaRPr lang="en-US" dirty="0"/>
        </a:p>
      </dgm:t>
    </dgm:pt>
    <dgm:pt modelId="{EBF6B0F1-D3F5-47EA-8B2F-47FC6144011C}" type="parTrans" cxnId="{54795ADE-871E-440B-80DE-9CB29AB0AB15}">
      <dgm:prSet/>
      <dgm:spPr/>
      <dgm:t>
        <a:bodyPr/>
        <a:lstStyle/>
        <a:p>
          <a:endParaRPr lang="en-US"/>
        </a:p>
      </dgm:t>
    </dgm:pt>
    <dgm:pt modelId="{4D82A19A-997E-492E-A764-0DC2C233C095}" type="sibTrans" cxnId="{54795ADE-871E-440B-80DE-9CB29AB0AB15}">
      <dgm:prSet/>
      <dgm:spPr/>
      <dgm:t>
        <a:bodyPr/>
        <a:lstStyle/>
        <a:p>
          <a:endParaRPr lang="en-US"/>
        </a:p>
      </dgm:t>
    </dgm:pt>
    <dgm:pt modelId="{D3AA9F06-5CA9-4E38-B788-0098B71A26EE}">
      <dgm:prSet/>
      <dgm:spPr/>
      <dgm:t>
        <a:bodyPr/>
        <a:lstStyle/>
        <a:p>
          <a:r>
            <a:rPr lang="en-GB" b="1"/>
            <a:t>The Activity Theory</a:t>
          </a:r>
          <a:r>
            <a:rPr lang="en-GB"/>
            <a:t> encourages the development of programs that promote social interaction and active lifestyles among older </a:t>
          </a:r>
          <a:r>
            <a:rPr lang="en-GB">
              <a:latin typeface="Aptos Display" panose="020F0302020204030204"/>
            </a:rPr>
            <a:t>people</a:t>
          </a:r>
          <a:r>
            <a:rPr lang="en-GB"/>
            <a:t>, enhancing both physical and mental well-being (Havighurst, 2018). </a:t>
          </a:r>
          <a:endParaRPr lang="en-US"/>
        </a:p>
      </dgm:t>
    </dgm:pt>
    <dgm:pt modelId="{BFD54482-E009-4E2D-AF2F-18415BF6D3D3}" type="parTrans" cxnId="{28CD8461-F4B6-4FE1-9563-7D131A3F4609}">
      <dgm:prSet/>
      <dgm:spPr/>
      <dgm:t>
        <a:bodyPr/>
        <a:lstStyle/>
        <a:p>
          <a:endParaRPr lang="en-US"/>
        </a:p>
      </dgm:t>
    </dgm:pt>
    <dgm:pt modelId="{3162DEAF-EC26-4A5F-834E-8AA82126A6B8}" type="sibTrans" cxnId="{28CD8461-F4B6-4FE1-9563-7D131A3F4609}">
      <dgm:prSet/>
      <dgm:spPr/>
      <dgm:t>
        <a:bodyPr/>
        <a:lstStyle/>
        <a:p>
          <a:endParaRPr lang="en-US"/>
        </a:p>
      </dgm:t>
    </dgm:pt>
    <dgm:pt modelId="{5A7B1D7C-2606-4CD9-A6A0-AAC5A4EADB5C}" type="pres">
      <dgm:prSet presAssocID="{6C351C21-0ACE-474F-A535-6BD48214DCBB}" presName="outerComposite" presStyleCnt="0">
        <dgm:presLayoutVars>
          <dgm:chMax val="5"/>
          <dgm:dir/>
          <dgm:resizeHandles val="exact"/>
        </dgm:presLayoutVars>
      </dgm:prSet>
      <dgm:spPr/>
    </dgm:pt>
    <dgm:pt modelId="{945D1FC0-92AB-421E-94AC-A72B3426A609}" type="pres">
      <dgm:prSet presAssocID="{6C351C21-0ACE-474F-A535-6BD48214DCBB}" presName="dummyMaxCanvas" presStyleCnt="0">
        <dgm:presLayoutVars/>
      </dgm:prSet>
      <dgm:spPr/>
    </dgm:pt>
    <dgm:pt modelId="{05863AC2-EA47-4D38-BF2A-F51BEA2CE4CD}" type="pres">
      <dgm:prSet presAssocID="{6C351C21-0ACE-474F-A535-6BD48214DCBB}" presName="TwoNodes_1" presStyleLbl="node1" presStyleIdx="0" presStyleCnt="2">
        <dgm:presLayoutVars>
          <dgm:bulletEnabled val="1"/>
        </dgm:presLayoutVars>
      </dgm:prSet>
      <dgm:spPr/>
    </dgm:pt>
    <dgm:pt modelId="{8D7FE452-57F8-4ABE-AD7A-2D15DB8E71C7}" type="pres">
      <dgm:prSet presAssocID="{6C351C21-0ACE-474F-A535-6BD48214DCBB}" presName="TwoNodes_2" presStyleLbl="node1" presStyleIdx="1" presStyleCnt="2">
        <dgm:presLayoutVars>
          <dgm:bulletEnabled val="1"/>
        </dgm:presLayoutVars>
      </dgm:prSet>
      <dgm:spPr/>
    </dgm:pt>
    <dgm:pt modelId="{CF97D7DD-08A3-4E89-B49C-076D40FAAF60}" type="pres">
      <dgm:prSet presAssocID="{6C351C21-0ACE-474F-A535-6BD48214DCBB}" presName="TwoConn_1-2" presStyleLbl="fgAccFollowNode1" presStyleIdx="0" presStyleCnt="1">
        <dgm:presLayoutVars>
          <dgm:bulletEnabled val="1"/>
        </dgm:presLayoutVars>
      </dgm:prSet>
      <dgm:spPr/>
    </dgm:pt>
    <dgm:pt modelId="{E38DF1A4-4DFB-4971-A9B0-24718EE04F17}" type="pres">
      <dgm:prSet presAssocID="{6C351C21-0ACE-474F-A535-6BD48214DCBB}" presName="TwoNodes_1_text" presStyleLbl="node1" presStyleIdx="1" presStyleCnt="2">
        <dgm:presLayoutVars>
          <dgm:bulletEnabled val="1"/>
        </dgm:presLayoutVars>
      </dgm:prSet>
      <dgm:spPr/>
    </dgm:pt>
    <dgm:pt modelId="{1C4BC645-E9A9-40B3-80EE-968D6D163BDC}" type="pres">
      <dgm:prSet presAssocID="{6C351C21-0ACE-474F-A535-6BD48214DCBB}" presName="TwoNodes_2_text" presStyleLbl="node1" presStyleIdx="1" presStyleCnt="2">
        <dgm:presLayoutVars>
          <dgm:bulletEnabled val="1"/>
        </dgm:presLayoutVars>
      </dgm:prSet>
      <dgm:spPr/>
    </dgm:pt>
  </dgm:ptLst>
  <dgm:cxnLst>
    <dgm:cxn modelId="{86A6A90D-9C74-4581-94B0-986981F6E3BB}" type="presOf" srcId="{6C351C21-0ACE-474F-A535-6BD48214DCBB}" destId="{5A7B1D7C-2606-4CD9-A6A0-AAC5A4EADB5C}" srcOrd="0" destOrd="0" presId="urn:microsoft.com/office/officeart/2005/8/layout/vProcess5"/>
    <dgm:cxn modelId="{CA29CD0F-0748-47DF-AF84-B299CA6D67F1}" type="presOf" srcId="{D3AA9F06-5CA9-4E38-B788-0098B71A26EE}" destId="{1C4BC645-E9A9-40B3-80EE-968D6D163BDC}" srcOrd="1" destOrd="0" presId="urn:microsoft.com/office/officeart/2005/8/layout/vProcess5"/>
    <dgm:cxn modelId="{6140F824-7D16-4714-8750-4D9DEE478EF7}" type="presOf" srcId="{DE09C1C6-2BE4-4CC8-8ABE-EE4E23DAD106}" destId="{E38DF1A4-4DFB-4971-A9B0-24718EE04F17}" srcOrd="1" destOrd="0" presId="urn:microsoft.com/office/officeart/2005/8/layout/vProcess5"/>
    <dgm:cxn modelId="{67B07938-AF5B-40B7-B115-EA57280E0D15}" type="presOf" srcId="{4D82A19A-997E-492E-A764-0DC2C233C095}" destId="{CF97D7DD-08A3-4E89-B49C-076D40FAAF60}" srcOrd="0" destOrd="0" presId="urn:microsoft.com/office/officeart/2005/8/layout/vProcess5"/>
    <dgm:cxn modelId="{28CD8461-F4B6-4FE1-9563-7D131A3F4609}" srcId="{6C351C21-0ACE-474F-A535-6BD48214DCBB}" destId="{D3AA9F06-5CA9-4E38-B788-0098B71A26EE}" srcOrd="1" destOrd="0" parTransId="{BFD54482-E009-4E2D-AF2F-18415BF6D3D3}" sibTransId="{3162DEAF-EC26-4A5F-834E-8AA82126A6B8}"/>
    <dgm:cxn modelId="{B588D249-F6D1-4FC5-9A4F-C9987B79EA7F}" type="presOf" srcId="{D3AA9F06-5CA9-4E38-B788-0098B71A26EE}" destId="{8D7FE452-57F8-4ABE-AD7A-2D15DB8E71C7}" srcOrd="0" destOrd="0" presId="urn:microsoft.com/office/officeart/2005/8/layout/vProcess5"/>
    <dgm:cxn modelId="{C2942F95-89B2-4A9F-896E-DED4971CCC82}" type="presOf" srcId="{DE09C1C6-2BE4-4CC8-8ABE-EE4E23DAD106}" destId="{05863AC2-EA47-4D38-BF2A-F51BEA2CE4CD}" srcOrd="0" destOrd="0" presId="urn:microsoft.com/office/officeart/2005/8/layout/vProcess5"/>
    <dgm:cxn modelId="{54795ADE-871E-440B-80DE-9CB29AB0AB15}" srcId="{6C351C21-0ACE-474F-A535-6BD48214DCBB}" destId="{DE09C1C6-2BE4-4CC8-8ABE-EE4E23DAD106}" srcOrd="0" destOrd="0" parTransId="{EBF6B0F1-D3F5-47EA-8B2F-47FC6144011C}" sibTransId="{4D82A19A-997E-492E-A764-0DC2C233C095}"/>
    <dgm:cxn modelId="{B7DDEF7D-5057-4D72-ADA0-3517EF1B255A}" type="presParOf" srcId="{5A7B1D7C-2606-4CD9-A6A0-AAC5A4EADB5C}" destId="{945D1FC0-92AB-421E-94AC-A72B3426A609}" srcOrd="0" destOrd="0" presId="urn:microsoft.com/office/officeart/2005/8/layout/vProcess5"/>
    <dgm:cxn modelId="{4383D530-BB91-47BC-B6BD-BB9D6762C001}" type="presParOf" srcId="{5A7B1D7C-2606-4CD9-A6A0-AAC5A4EADB5C}" destId="{05863AC2-EA47-4D38-BF2A-F51BEA2CE4CD}" srcOrd="1" destOrd="0" presId="urn:microsoft.com/office/officeart/2005/8/layout/vProcess5"/>
    <dgm:cxn modelId="{A4D07145-CE83-4418-AB18-20B5C7FC1DBE}" type="presParOf" srcId="{5A7B1D7C-2606-4CD9-A6A0-AAC5A4EADB5C}" destId="{8D7FE452-57F8-4ABE-AD7A-2D15DB8E71C7}" srcOrd="2" destOrd="0" presId="urn:microsoft.com/office/officeart/2005/8/layout/vProcess5"/>
    <dgm:cxn modelId="{6DFC8D87-A45D-41A8-BD35-D2237C02C865}" type="presParOf" srcId="{5A7B1D7C-2606-4CD9-A6A0-AAC5A4EADB5C}" destId="{CF97D7DD-08A3-4E89-B49C-076D40FAAF60}" srcOrd="3" destOrd="0" presId="urn:microsoft.com/office/officeart/2005/8/layout/vProcess5"/>
    <dgm:cxn modelId="{E7DEFA32-4D80-484E-BE57-40C5473B9C46}" type="presParOf" srcId="{5A7B1D7C-2606-4CD9-A6A0-AAC5A4EADB5C}" destId="{E38DF1A4-4DFB-4971-A9B0-24718EE04F17}" srcOrd="4" destOrd="0" presId="urn:microsoft.com/office/officeart/2005/8/layout/vProcess5"/>
    <dgm:cxn modelId="{AD9D0252-D824-450D-81A1-2EABB5EC50D3}" type="presParOf" srcId="{5A7B1D7C-2606-4CD9-A6A0-AAC5A4EADB5C}" destId="{1C4BC645-E9A9-40B3-80EE-968D6D163BDC}" srcOrd="5"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FA7AC9-48EC-4477-9A6A-6D8E674614D5}" type="doc">
      <dgm:prSet loTypeId="urn:microsoft.com/office/officeart/2016/7/layout/VerticalHollowActionList" loCatId="List" qsTypeId="urn:microsoft.com/office/officeart/2005/8/quickstyle/simple4" qsCatId="simple" csTypeId="urn:microsoft.com/office/officeart/2005/8/colors/colorful5" csCatId="colorful"/>
      <dgm:spPr/>
      <dgm:t>
        <a:bodyPr/>
        <a:lstStyle/>
        <a:p>
          <a:endParaRPr lang="en-US"/>
        </a:p>
      </dgm:t>
    </dgm:pt>
    <dgm:pt modelId="{815A3391-6142-4DE8-968C-8AD80A28FE7C}">
      <dgm:prSet/>
      <dgm:spPr/>
      <dgm:t>
        <a:bodyPr/>
        <a:lstStyle/>
        <a:p>
          <a:r>
            <a:rPr lang="en-US"/>
            <a:t>Improve</a:t>
          </a:r>
        </a:p>
      </dgm:t>
    </dgm:pt>
    <dgm:pt modelId="{7144F558-CB48-4BCB-B78C-3CA055D3F34C}" type="parTrans" cxnId="{6CEE9B84-524D-4883-A879-9217485C8DAB}">
      <dgm:prSet/>
      <dgm:spPr/>
      <dgm:t>
        <a:bodyPr/>
        <a:lstStyle/>
        <a:p>
          <a:endParaRPr lang="en-US"/>
        </a:p>
      </dgm:t>
    </dgm:pt>
    <dgm:pt modelId="{70ED7980-97B1-4CA0-BCA6-91BFEB0B7307}" type="sibTrans" cxnId="{6CEE9B84-524D-4883-A879-9217485C8DAB}">
      <dgm:prSet/>
      <dgm:spPr/>
      <dgm:t>
        <a:bodyPr/>
        <a:lstStyle/>
        <a:p>
          <a:endParaRPr lang="en-US"/>
        </a:p>
      </dgm:t>
    </dgm:pt>
    <dgm:pt modelId="{2112A00D-C421-4CB2-BB96-F4AE3FB6046F}">
      <dgm:prSet/>
      <dgm:spPr/>
      <dgm:t>
        <a:bodyPr/>
        <a:lstStyle/>
        <a:p>
          <a:r>
            <a:rPr lang="en-US"/>
            <a:t>Improve training: Give carers full training so they have the skills they need to fulfil the needs of older people (Skills for Care, 2021).</a:t>
          </a:r>
        </a:p>
      </dgm:t>
    </dgm:pt>
    <dgm:pt modelId="{962DB11A-60B8-49C4-808A-CD958A217F26}" type="parTrans" cxnId="{DCD60540-6732-4DA9-97C6-4F1C2EAF6667}">
      <dgm:prSet/>
      <dgm:spPr/>
      <dgm:t>
        <a:bodyPr/>
        <a:lstStyle/>
        <a:p>
          <a:endParaRPr lang="en-US"/>
        </a:p>
      </dgm:t>
    </dgm:pt>
    <dgm:pt modelId="{B31142F8-9EF6-4423-B758-E649D9FBD984}" type="sibTrans" cxnId="{DCD60540-6732-4DA9-97C6-4F1C2EAF6667}">
      <dgm:prSet/>
      <dgm:spPr/>
      <dgm:t>
        <a:bodyPr/>
        <a:lstStyle/>
        <a:p>
          <a:endParaRPr lang="en-US"/>
        </a:p>
      </dgm:t>
    </dgm:pt>
    <dgm:pt modelId="{9FB20008-9B9B-4A61-A538-A0692F616216}">
      <dgm:prSet/>
      <dgm:spPr/>
      <dgm:t>
        <a:bodyPr/>
        <a:lstStyle/>
        <a:p>
          <a:r>
            <a:rPr lang="en-US"/>
            <a:t>Push</a:t>
          </a:r>
        </a:p>
      </dgm:t>
    </dgm:pt>
    <dgm:pt modelId="{23AD03C6-423F-41C0-9AA2-C916540499FA}" type="parTrans" cxnId="{7EBCA680-3D38-4A20-89E1-F423EBF88E54}">
      <dgm:prSet/>
      <dgm:spPr/>
      <dgm:t>
        <a:bodyPr/>
        <a:lstStyle/>
        <a:p>
          <a:endParaRPr lang="en-US"/>
        </a:p>
      </dgm:t>
    </dgm:pt>
    <dgm:pt modelId="{C645BEA2-4C7C-4940-A0BE-4E64A5C43A93}" type="sibTrans" cxnId="{7EBCA680-3D38-4A20-89E1-F423EBF88E54}">
      <dgm:prSet/>
      <dgm:spPr/>
      <dgm:t>
        <a:bodyPr/>
        <a:lstStyle/>
        <a:p>
          <a:endParaRPr lang="en-US"/>
        </a:p>
      </dgm:t>
    </dgm:pt>
    <dgm:pt modelId="{92E082D0-D989-4C84-AA0D-587F3C68F653}">
      <dgm:prSet/>
      <dgm:spPr/>
      <dgm:t>
        <a:bodyPr/>
        <a:lstStyle/>
        <a:p>
          <a:r>
            <a:rPr lang="en-US"/>
            <a:t>Policy Reform: Push for improvements to policies that encourage integrated care models and give funding to services for older people (Department of Health and Social, 2021).</a:t>
          </a:r>
        </a:p>
      </dgm:t>
    </dgm:pt>
    <dgm:pt modelId="{083A5053-70FD-4A02-AA5D-DCFC5F87BFDC}" type="parTrans" cxnId="{011FCE5D-7FE7-42C6-97EA-609480672A0E}">
      <dgm:prSet/>
      <dgm:spPr/>
      <dgm:t>
        <a:bodyPr/>
        <a:lstStyle/>
        <a:p>
          <a:endParaRPr lang="en-US"/>
        </a:p>
      </dgm:t>
    </dgm:pt>
    <dgm:pt modelId="{D2C4B667-8A81-47F0-93B0-F80E550A6F8A}" type="sibTrans" cxnId="{011FCE5D-7FE7-42C6-97EA-609480672A0E}">
      <dgm:prSet/>
      <dgm:spPr/>
      <dgm:t>
        <a:bodyPr/>
        <a:lstStyle/>
        <a:p>
          <a:endParaRPr lang="en-US"/>
        </a:p>
      </dgm:t>
    </dgm:pt>
    <dgm:pt modelId="{11ECFE59-74A4-40CA-ADB2-AED72B1E2B17}">
      <dgm:prSet/>
      <dgm:spPr/>
      <dgm:t>
        <a:bodyPr/>
        <a:lstStyle/>
        <a:p>
          <a:r>
            <a:rPr lang="en-US"/>
            <a:t>Address</a:t>
          </a:r>
        </a:p>
      </dgm:t>
    </dgm:pt>
    <dgm:pt modelId="{3FEBC72B-AA5E-43FB-B763-7E9EDECAEC3C}" type="parTrans" cxnId="{EA13E5C8-1717-4F96-815C-E369F3E4FE01}">
      <dgm:prSet/>
      <dgm:spPr/>
      <dgm:t>
        <a:bodyPr/>
        <a:lstStyle/>
        <a:p>
          <a:endParaRPr lang="en-US"/>
        </a:p>
      </dgm:t>
    </dgm:pt>
    <dgm:pt modelId="{63D85094-5236-49C9-980C-136C05D11BB3}" type="sibTrans" cxnId="{EA13E5C8-1717-4F96-815C-E369F3E4FE01}">
      <dgm:prSet/>
      <dgm:spPr/>
      <dgm:t>
        <a:bodyPr/>
        <a:lstStyle/>
        <a:p>
          <a:endParaRPr lang="en-US"/>
        </a:p>
      </dgm:t>
    </dgm:pt>
    <dgm:pt modelId="{8AA93FA3-3B69-4538-9BB1-3266D76E8F25}">
      <dgm:prSet/>
      <dgm:spPr/>
      <dgm:t>
        <a:bodyPr/>
        <a:lstStyle/>
        <a:p>
          <a:r>
            <a:rPr lang="en-US"/>
            <a:t>Address Barriers: Find and fix problems that make it hard to provide good service, like not having enough money or workers, so that older people may get the care they need (Nuffield Trust, 2020).</a:t>
          </a:r>
        </a:p>
      </dgm:t>
    </dgm:pt>
    <dgm:pt modelId="{5B74C5BF-4EDD-4649-925A-DDBF27AE9B41}" type="parTrans" cxnId="{998CE5E7-6874-4A5A-8966-C18B05ED5B39}">
      <dgm:prSet/>
      <dgm:spPr/>
      <dgm:t>
        <a:bodyPr/>
        <a:lstStyle/>
        <a:p>
          <a:endParaRPr lang="en-US"/>
        </a:p>
      </dgm:t>
    </dgm:pt>
    <dgm:pt modelId="{B8740C30-9D70-4EDB-8F3D-59E215337571}" type="sibTrans" cxnId="{998CE5E7-6874-4A5A-8966-C18B05ED5B39}">
      <dgm:prSet/>
      <dgm:spPr/>
      <dgm:t>
        <a:bodyPr/>
        <a:lstStyle/>
        <a:p>
          <a:endParaRPr lang="en-US"/>
        </a:p>
      </dgm:t>
    </dgm:pt>
    <dgm:pt modelId="{7C63485E-7DE9-436B-A23D-C7388DF9E970}" type="pres">
      <dgm:prSet presAssocID="{D3FA7AC9-48EC-4477-9A6A-6D8E674614D5}" presName="Name0" presStyleCnt="0">
        <dgm:presLayoutVars>
          <dgm:dir/>
          <dgm:animLvl val="lvl"/>
          <dgm:resizeHandles val="exact"/>
        </dgm:presLayoutVars>
      </dgm:prSet>
      <dgm:spPr/>
    </dgm:pt>
    <dgm:pt modelId="{BBE3B06C-F168-446A-9CD2-CA8D82FECC2E}" type="pres">
      <dgm:prSet presAssocID="{815A3391-6142-4DE8-968C-8AD80A28FE7C}" presName="linNode" presStyleCnt="0"/>
      <dgm:spPr/>
    </dgm:pt>
    <dgm:pt modelId="{3AAD7D45-B793-44DD-A8B7-24F33E8410C5}" type="pres">
      <dgm:prSet presAssocID="{815A3391-6142-4DE8-968C-8AD80A28FE7C}" presName="parentText" presStyleLbl="solidFgAcc1" presStyleIdx="0" presStyleCnt="3">
        <dgm:presLayoutVars>
          <dgm:chMax val="1"/>
          <dgm:bulletEnabled/>
        </dgm:presLayoutVars>
      </dgm:prSet>
      <dgm:spPr/>
    </dgm:pt>
    <dgm:pt modelId="{303AAC09-20C5-406F-BB61-63579254EA65}" type="pres">
      <dgm:prSet presAssocID="{815A3391-6142-4DE8-968C-8AD80A28FE7C}" presName="descendantText" presStyleLbl="alignNode1" presStyleIdx="0" presStyleCnt="3">
        <dgm:presLayoutVars>
          <dgm:bulletEnabled/>
        </dgm:presLayoutVars>
      </dgm:prSet>
      <dgm:spPr/>
    </dgm:pt>
    <dgm:pt modelId="{2F572E95-EBE1-4378-A0B4-F0DD72823FA6}" type="pres">
      <dgm:prSet presAssocID="{70ED7980-97B1-4CA0-BCA6-91BFEB0B7307}" presName="sp" presStyleCnt="0"/>
      <dgm:spPr/>
    </dgm:pt>
    <dgm:pt modelId="{112BC726-2CC4-4F03-A4E8-B238244D71F7}" type="pres">
      <dgm:prSet presAssocID="{9FB20008-9B9B-4A61-A538-A0692F616216}" presName="linNode" presStyleCnt="0"/>
      <dgm:spPr/>
    </dgm:pt>
    <dgm:pt modelId="{554B3065-1CA5-4087-BA82-0F3684E7413E}" type="pres">
      <dgm:prSet presAssocID="{9FB20008-9B9B-4A61-A538-A0692F616216}" presName="parentText" presStyleLbl="solidFgAcc1" presStyleIdx="1" presStyleCnt="3">
        <dgm:presLayoutVars>
          <dgm:chMax val="1"/>
          <dgm:bulletEnabled/>
        </dgm:presLayoutVars>
      </dgm:prSet>
      <dgm:spPr/>
    </dgm:pt>
    <dgm:pt modelId="{E500B645-926D-4D54-837F-21FF9E062B0E}" type="pres">
      <dgm:prSet presAssocID="{9FB20008-9B9B-4A61-A538-A0692F616216}" presName="descendantText" presStyleLbl="alignNode1" presStyleIdx="1" presStyleCnt="3">
        <dgm:presLayoutVars>
          <dgm:bulletEnabled/>
        </dgm:presLayoutVars>
      </dgm:prSet>
      <dgm:spPr/>
    </dgm:pt>
    <dgm:pt modelId="{78F20925-9446-40E8-A57B-2A83D360FB49}" type="pres">
      <dgm:prSet presAssocID="{C645BEA2-4C7C-4940-A0BE-4E64A5C43A93}" presName="sp" presStyleCnt="0"/>
      <dgm:spPr/>
    </dgm:pt>
    <dgm:pt modelId="{664FFF74-9999-459E-ADE6-DA74E1A80F9C}" type="pres">
      <dgm:prSet presAssocID="{11ECFE59-74A4-40CA-ADB2-AED72B1E2B17}" presName="linNode" presStyleCnt="0"/>
      <dgm:spPr/>
    </dgm:pt>
    <dgm:pt modelId="{364739DC-A6A0-4EA7-8FC3-2D67664C4423}" type="pres">
      <dgm:prSet presAssocID="{11ECFE59-74A4-40CA-ADB2-AED72B1E2B17}" presName="parentText" presStyleLbl="solidFgAcc1" presStyleIdx="2" presStyleCnt="3">
        <dgm:presLayoutVars>
          <dgm:chMax val="1"/>
          <dgm:bulletEnabled/>
        </dgm:presLayoutVars>
      </dgm:prSet>
      <dgm:spPr/>
    </dgm:pt>
    <dgm:pt modelId="{9D886C58-FD67-4E7C-B008-4864F1E0F5AE}" type="pres">
      <dgm:prSet presAssocID="{11ECFE59-74A4-40CA-ADB2-AED72B1E2B17}" presName="descendantText" presStyleLbl="alignNode1" presStyleIdx="2" presStyleCnt="3">
        <dgm:presLayoutVars>
          <dgm:bulletEnabled/>
        </dgm:presLayoutVars>
      </dgm:prSet>
      <dgm:spPr/>
    </dgm:pt>
  </dgm:ptLst>
  <dgm:cxnLst>
    <dgm:cxn modelId="{CABD141D-AF47-435F-AAB2-E89A59974978}" type="presOf" srcId="{2112A00D-C421-4CB2-BB96-F4AE3FB6046F}" destId="{303AAC09-20C5-406F-BB61-63579254EA65}" srcOrd="0" destOrd="0" presId="urn:microsoft.com/office/officeart/2016/7/layout/VerticalHollowActionList"/>
    <dgm:cxn modelId="{DCD60540-6732-4DA9-97C6-4F1C2EAF6667}" srcId="{815A3391-6142-4DE8-968C-8AD80A28FE7C}" destId="{2112A00D-C421-4CB2-BB96-F4AE3FB6046F}" srcOrd="0" destOrd="0" parTransId="{962DB11A-60B8-49C4-808A-CD958A217F26}" sibTransId="{B31142F8-9EF6-4423-B758-E649D9FBD984}"/>
    <dgm:cxn modelId="{011FCE5D-7FE7-42C6-97EA-609480672A0E}" srcId="{9FB20008-9B9B-4A61-A538-A0692F616216}" destId="{92E082D0-D989-4C84-AA0D-587F3C68F653}" srcOrd="0" destOrd="0" parTransId="{083A5053-70FD-4A02-AA5D-DCFC5F87BFDC}" sibTransId="{D2C4B667-8A81-47F0-93B0-F80E550A6F8A}"/>
    <dgm:cxn modelId="{6A0DB260-B039-4B8C-A4F3-4BF2416C1917}" type="presOf" srcId="{9FB20008-9B9B-4A61-A538-A0692F616216}" destId="{554B3065-1CA5-4087-BA82-0F3684E7413E}" srcOrd="0" destOrd="0" presId="urn:microsoft.com/office/officeart/2016/7/layout/VerticalHollowActionList"/>
    <dgm:cxn modelId="{14B71046-A7CF-4B27-A6F7-7BD9C753FD6D}" type="presOf" srcId="{11ECFE59-74A4-40CA-ADB2-AED72B1E2B17}" destId="{364739DC-A6A0-4EA7-8FC3-2D67664C4423}" srcOrd="0" destOrd="0" presId="urn:microsoft.com/office/officeart/2016/7/layout/VerticalHollowActionList"/>
    <dgm:cxn modelId="{7500EA7A-AB7D-4361-A882-6869DD7789B4}" type="presOf" srcId="{8AA93FA3-3B69-4538-9BB1-3266D76E8F25}" destId="{9D886C58-FD67-4E7C-B008-4864F1E0F5AE}" srcOrd="0" destOrd="0" presId="urn:microsoft.com/office/officeart/2016/7/layout/VerticalHollowActionList"/>
    <dgm:cxn modelId="{7EBCA680-3D38-4A20-89E1-F423EBF88E54}" srcId="{D3FA7AC9-48EC-4477-9A6A-6D8E674614D5}" destId="{9FB20008-9B9B-4A61-A538-A0692F616216}" srcOrd="1" destOrd="0" parTransId="{23AD03C6-423F-41C0-9AA2-C916540499FA}" sibTransId="{C645BEA2-4C7C-4940-A0BE-4E64A5C43A93}"/>
    <dgm:cxn modelId="{988A5484-6E53-4945-9CFC-CE25B5586E22}" type="presOf" srcId="{815A3391-6142-4DE8-968C-8AD80A28FE7C}" destId="{3AAD7D45-B793-44DD-A8B7-24F33E8410C5}" srcOrd="0" destOrd="0" presId="urn:microsoft.com/office/officeart/2016/7/layout/VerticalHollowActionList"/>
    <dgm:cxn modelId="{6CEE9B84-524D-4883-A879-9217485C8DAB}" srcId="{D3FA7AC9-48EC-4477-9A6A-6D8E674614D5}" destId="{815A3391-6142-4DE8-968C-8AD80A28FE7C}" srcOrd="0" destOrd="0" parTransId="{7144F558-CB48-4BCB-B78C-3CA055D3F34C}" sibTransId="{70ED7980-97B1-4CA0-BCA6-91BFEB0B7307}"/>
    <dgm:cxn modelId="{6FE660BF-A564-4A88-9142-C74F68CEE954}" type="presOf" srcId="{D3FA7AC9-48EC-4477-9A6A-6D8E674614D5}" destId="{7C63485E-7DE9-436B-A23D-C7388DF9E970}" srcOrd="0" destOrd="0" presId="urn:microsoft.com/office/officeart/2016/7/layout/VerticalHollowActionList"/>
    <dgm:cxn modelId="{EA13E5C8-1717-4F96-815C-E369F3E4FE01}" srcId="{D3FA7AC9-48EC-4477-9A6A-6D8E674614D5}" destId="{11ECFE59-74A4-40CA-ADB2-AED72B1E2B17}" srcOrd="2" destOrd="0" parTransId="{3FEBC72B-AA5E-43FB-B763-7E9EDECAEC3C}" sibTransId="{63D85094-5236-49C9-980C-136C05D11BB3}"/>
    <dgm:cxn modelId="{998CE5E7-6874-4A5A-8966-C18B05ED5B39}" srcId="{11ECFE59-74A4-40CA-ADB2-AED72B1E2B17}" destId="{8AA93FA3-3B69-4538-9BB1-3266D76E8F25}" srcOrd="0" destOrd="0" parTransId="{5B74C5BF-4EDD-4649-925A-DDBF27AE9B41}" sibTransId="{B8740C30-9D70-4EDB-8F3D-59E215337571}"/>
    <dgm:cxn modelId="{7309F5EF-EF52-47E8-99B4-AF4164F5D365}" type="presOf" srcId="{92E082D0-D989-4C84-AA0D-587F3C68F653}" destId="{E500B645-926D-4D54-837F-21FF9E062B0E}" srcOrd="0" destOrd="0" presId="urn:microsoft.com/office/officeart/2016/7/layout/VerticalHollowActionList"/>
    <dgm:cxn modelId="{D3837DC5-CC21-4465-ABB1-E7A2DB4B2CC2}" type="presParOf" srcId="{7C63485E-7DE9-436B-A23D-C7388DF9E970}" destId="{BBE3B06C-F168-446A-9CD2-CA8D82FECC2E}" srcOrd="0" destOrd="0" presId="urn:microsoft.com/office/officeart/2016/7/layout/VerticalHollowActionList"/>
    <dgm:cxn modelId="{FEE691F6-386F-4428-A603-7A267D70F30B}" type="presParOf" srcId="{BBE3B06C-F168-446A-9CD2-CA8D82FECC2E}" destId="{3AAD7D45-B793-44DD-A8B7-24F33E8410C5}" srcOrd="0" destOrd="0" presId="urn:microsoft.com/office/officeart/2016/7/layout/VerticalHollowActionList"/>
    <dgm:cxn modelId="{0EEAD980-4D02-4EFD-BE35-E00C647F8A37}" type="presParOf" srcId="{BBE3B06C-F168-446A-9CD2-CA8D82FECC2E}" destId="{303AAC09-20C5-406F-BB61-63579254EA65}" srcOrd="1" destOrd="0" presId="urn:microsoft.com/office/officeart/2016/7/layout/VerticalHollowActionList"/>
    <dgm:cxn modelId="{006B42E3-A700-41D9-925A-B0AB50643236}" type="presParOf" srcId="{7C63485E-7DE9-436B-A23D-C7388DF9E970}" destId="{2F572E95-EBE1-4378-A0B4-F0DD72823FA6}" srcOrd="1" destOrd="0" presId="urn:microsoft.com/office/officeart/2016/7/layout/VerticalHollowActionList"/>
    <dgm:cxn modelId="{590C9804-5B62-4B85-88AB-CF5F9E193563}" type="presParOf" srcId="{7C63485E-7DE9-436B-A23D-C7388DF9E970}" destId="{112BC726-2CC4-4F03-A4E8-B238244D71F7}" srcOrd="2" destOrd="0" presId="urn:microsoft.com/office/officeart/2016/7/layout/VerticalHollowActionList"/>
    <dgm:cxn modelId="{450846A9-15A1-4D19-8AF4-A1FEEA581EF2}" type="presParOf" srcId="{112BC726-2CC4-4F03-A4E8-B238244D71F7}" destId="{554B3065-1CA5-4087-BA82-0F3684E7413E}" srcOrd="0" destOrd="0" presId="urn:microsoft.com/office/officeart/2016/7/layout/VerticalHollowActionList"/>
    <dgm:cxn modelId="{13B7206E-8214-4C87-BD82-98EEA78458B8}" type="presParOf" srcId="{112BC726-2CC4-4F03-A4E8-B238244D71F7}" destId="{E500B645-926D-4D54-837F-21FF9E062B0E}" srcOrd="1" destOrd="0" presId="urn:microsoft.com/office/officeart/2016/7/layout/VerticalHollowActionList"/>
    <dgm:cxn modelId="{1F9D55E0-0863-45EE-9885-32FB45F55E3C}" type="presParOf" srcId="{7C63485E-7DE9-436B-A23D-C7388DF9E970}" destId="{78F20925-9446-40E8-A57B-2A83D360FB49}" srcOrd="3" destOrd="0" presId="urn:microsoft.com/office/officeart/2016/7/layout/VerticalHollowActionList"/>
    <dgm:cxn modelId="{564FE575-94AB-4CBF-849E-10F142DAEE54}" type="presParOf" srcId="{7C63485E-7DE9-436B-A23D-C7388DF9E970}" destId="{664FFF74-9999-459E-ADE6-DA74E1A80F9C}" srcOrd="4" destOrd="0" presId="urn:microsoft.com/office/officeart/2016/7/layout/VerticalHollowActionList"/>
    <dgm:cxn modelId="{3C2823B3-E3C4-4EA1-A361-498A85E2E441}" type="presParOf" srcId="{664FFF74-9999-459E-ADE6-DA74E1A80F9C}" destId="{364739DC-A6A0-4EA7-8FC3-2D67664C4423}" srcOrd="0" destOrd="0" presId="urn:microsoft.com/office/officeart/2016/7/layout/VerticalHollowActionList"/>
    <dgm:cxn modelId="{3522DFDE-EE7A-493F-9F77-4FC628099C31}" type="presParOf" srcId="{664FFF74-9999-459E-ADE6-DA74E1A80F9C}" destId="{9D886C58-FD67-4E7C-B008-4864F1E0F5AE}" srcOrd="1" destOrd="0" presId="urn:microsoft.com/office/officeart/2016/7/layout/VerticalHollowAction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86A0E-CD4A-4506-8AC6-1884A3F71B5C}">
      <dsp:nvSpPr>
        <dsp:cNvPr id="0" name=""/>
        <dsp:cNvSpPr/>
      </dsp:nvSpPr>
      <dsp:spPr>
        <a:xfrm>
          <a:off x="0" y="1742"/>
          <a:ext cx="8107861" cy="0"/>
        </a:xfrm>
        <a:prstGeom prst="line">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274E59-32D4-4595-A27E-B43371892547}">
      <dsp:nvSpPr>
        <dsp:cNvPr id="0" name=""/>
        <dsp:cNvSpPr/>
      </dsp:nvSpPr>
      <dsp:spPr>
        <a:xfrm>
          <a:off x="0" y="1742"/>
          <a:ext cx="8107861" cy="594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latin typeface="Aptos" panose="020B0004020202020204"/>
              <a:ea typeface="+mn-ea"/>
              <a:cs typeface="+mn-cs"/>
            </a:rPr>
            <a:t>NAME: CHIZOM AWOYEMI</a:t>
          </a:r>
        </a:p>
      </dsp:txBody>
      <dsp:txXfrm>
        <a:off x="0" y="1742"/>
        <a:ext cx="8107861" cy="594272"/>
      </dsp:txXfrm>
    </dsp:sp>
    <dsp:sp modelId="{2E5A4572-C00D-4FBF-8EBA-065C2D15D927}">
      <dsp:nvSpPr>
        <dsp:cNvPr id="0" name=""/>
        <dsp:cNvSpPr/>
      </dsp:nvSpPr>
      <dsp:spPr>
        <a:xfrm>
          <a:off x="0" y="596015"/>
          <a:ext cx="8107861" cy="0"/>
        </a:xfrm>
        <a:prstGeom prst="line">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5DBA74-FC17-43C2-8DEF-F4AFF0ACE441}">
      <dsp:nvSpPr>
        <dsp:cNvPr id="0" name=""/>
        <dsp:cNvSpPr/>
      </dsp:nvSpPr>
      <dsp:spPr>
        <a:xfrm>
          <a:off x="0" y="596015"/>
          <a:ext cx="8107861" cy="594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ptos" panose="020B0004020202020204"/>
              <a:ea typeface="+mn-ea"/>
              <a:cs typeface="+mn-cs"/>
            </a:rPr>
            <a:t>STUDENT ID: 2223400</a:t>
          </a:r>
          <a:r>
            <a:rPr lang="en-US" sz="1600" kern="1200">
              <a:latin typeface="Aptos" panose="020B0004020202020204"/>
              <a:ea typeface="+mn-ea"/>
              <a:cs typeface="+mn-cs"/>
            </a:rPr>
            <a:t>​</a:t>
          </a:r>
          <a:endParaRPr lang="en-GB" sz="1600" kern="1200"/>
        </a:p>
      </dsp:txBody>
      <dsp:txXfrm>
        <a:off x="0" y="596015"/>
        <a:ext cx="8107861" cy="594272"/>
      </dsp:txXfrm>
    </dsp:sp>
    <dsp:sp modelId="{3419A98F-B0D1-4E75-A459-B74BDA3E4B56}">
      <dsp:nvSpPr>
        <dsp:cNvPr id="0" name=""/>
        <dsp:cNvSpPr/>
      </dsp:nvSpPr>
      <dsp:spPr>
        <a:xfrm>
          <a:off x="0" y="1190287"/>
          <a:ext cx="8107861" cy="0"/>
        </a:xfrm>
        <a:prstGeom prst="line">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C7D80A-1431-415E-B5D9-A09894B88C58}">
      <dsp:nvSpPr>
        <dsp:cNvPr id="0" name=""/>
        <dsp:cNvSpPr/>
      </dsp:nvSpPr>
      <dsp:spPr>
        <a:xfrm>
          <a:off x="0" y="1190287"/>
          <a:ext cx="8107861" cy="594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ptos" panose="020B0004020202020204"/>
              <a:ea typeface="+mn-ea"/>
              <a:cs typeface="+mn-cs"/>
            </a:rPr>
            <a:t>MODULE: BMHP6027_BIRM</a:t>
          </a:r>
          <a:endParaRPr lang="en-US" sz="1600" kern="1200">
            <a:latin typeface="Aptos" panose="020B0004020202020204"/>
            <a:ea typeface="+mn-ea"/>
            <a:cs typeface="+mn-cs"/>
          </a:endParaRPr>
        </a:p>
      </dsp:txBody>
      <dsp:txXfrm>
        <a:off x="0" y="1190287"/>
        <a:ext cx="8107861" cy="594272"/>
      </dsp:txXfrm>
    </dsp:sp>
    <dsp:sp modelId="{CF3EB7DC-955D-42BA-9246-BDB895A46B1A}">
      <dsp:nvSpPr>
        <dsp:cNvPr id="0" name=""/>
        <dsp:cNvSpPr/>
      </dsp:nvSpPr>
      <dsp:spPr>
        <a:xfrm>
          <a:off x="0" y="1784560"/>
          <a:ext cx="8107861" cy="0"/>
        </a:xfrm>
        <a:prstGeom prst="line">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8AA120-E18A-4E8A-B516-DC7D58287D4C}">
      <dsp:nvSpPr>
        <dsp:cNvPr id="0" name=""/>
        <dsp:cNvSpPr/>
      </dsp:nvSpPr>
      <dsp:spPr>
        <a:xfrm>
          <a:off x="0" y="1784560"/>
          <a:ext cx="8107861" cy="594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ptos" panose="020B0004020202020204"/>
              <a:ea typeface="+mn-ea"/>
              <a:cs typeface="+mn-cs"/>
            </a:rPr>
            <a:t>MODULE NAME:  EMPOWERING THE OLDER PERSON  </a:t>
          </a:r>
          <a:r>
            <a:rPr lang="en-US" sz="1600" kern="1200">
              <a:latin typeface="Aptos" panose="020B0004020202020204"/>
              <a:ea typeface="+mn-ea"/>
              <a:cs typeface="+mn-cs"/>
            </a:rPr>
            <a:t>​</a:t>
          </a:r>
        </a:p>
      </dsp:txBody>
      <dsp:txXfrm>
        <a:off x="0" y="1784560"/>
        <a:ext cx="8107861" cy="594272"/>
      </dsp:txXfrm>
    </dsp:sp>
    <dsp:sp modelId="{95D15068-5235-4BEA-8DD2-AF8A0BDE0EE5}">
      <dsp:nvSpPr>
        <dsp:cNvPr id="0" name=""/>
        <dsp:cNvSpPr/>
      </dsp:nvSpPr>
      <dsp:spPr>
        <a:xfrm>
          <a:off x="0" y="2378833"/>
          <a:ext cx="8107861" cy="0"/>
        </a:xfrm>
        <a:prstGeom prst="line">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14699-A436-4B63-B8C3-8ABB002950F6}">
      <dsp:nvSpPr>
        <dsp:cNvPr id="0" name=""/>
        <dsp:cNvSpPr/>
      </dsp:nvSpPr>
      <dsp:spPr>
        <a:xfrm>
          <a:off x="0" y="2378833"/>
          <a:ext cx="8107861" cy="594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ptos" panose="020B0004020202020204"/>
              <a:ea typeface="+mn-ea"/>
              <a:cs typeface="+mn-cs"/>
            </a:rPr>
            <a:t>ASSIGNMENT TITLE: EVALUATING THE CARE AND SUPPORT NEEDS OF OLDER PEOPLE</a:t>
          </a:r>
          <a:r>
            <a:rPr lang="en-US" sz="1600" kern="1200">
              <a:latin typeface="Aptos" panose="020B0004020202020204"/>
              <a:ea typeface="+mn-ea"/>
              <a:cs typeface="+mn-cs"/>
            </a:rPr>
            <a:t>​</a:t>
          </a:r>
        </a:p>
      </dsp:txBody>
      <dsp:txXfrm>
        <a:off x="0" y="2378833"/>
        <a:ext cx="8107861" cy="594272"/>
      </dsp:txXfrm>
    </dsp:sp>
    <dsp:sp modelId="{A54F1DDE-DF29-41E8-9B57-BE5598AAF8FA}">
      <dsp:nvSpPr>
        <dsp:cNvPr id="0" name=""/>
        <dsp:cNvSpPr/>
      </dsp:nvSpPr>
      <dsp:spPr>
        <a:xfrm>
          <a:off x="0" y="2973105"/>
          <a:ext cx="8107861" cy="0"/>
        </a:xfrm>
        <a:prstGeom prst="line">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332CC1-F404-4528-AA63-9839BE94D6A9}">
      <dsp:nvSpPr>
        <dsp:cNvPr id="0" name=""/>
        <dsp:cNvSpPr/>
      </dsp:nvSpPr>
      <dsp:spPr>
        <a:xfrm>
          <a:off x="0" y="2973105"/>
          <a:ext cx="8107861" cy="594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ptos" panose="020B0004020202020204"/>
              <a:ea typeface="+mn-ea"/>
              <a:cs typeface="+mn-cs"/>
            </a:rPr>
            <a:t>LECTURER NAME: TOMY ADATU CHACKO</a:t>
          </a:r>
          <a:r>
            <a:rPr lang="en-US" sz="1600" kern="1200">
              <a:latin typeface="Aptos" panose="020B0004020202020204"/>
              <a:ea typeface="+mn-ea"/>
              <a:cs typeface="+mn-cs"/>
            </a:rPr>
            <a:t>​</a:t>
          </a:r>
        </a:p>
      </dsp:txBody>
      <dsp:txXfrm>
        <a:off x="0" y="2973105"/>
        <a:ext cx="8107861" cy="5942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5306F-2821-46B4-948B-2EBFDC537173}">
      <dsp:nvSpPr>
        <dsp:cNvPr id="0" name=""/>
        <dsp:cNvSpPr/>
      </dsp:nvSpPr>
      <dsp:spPr>
        <a:xfrm>
          <a:off x="0" y="0"/>
          <a:ext cx="76809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3217A9-164D-406B-88C4-0FE67F72DE83}">
      <dsp:nvSpPr>
        <dsp:cNvPr id="0" name=""/>
        <dsp:cNvSpPr/>
      </dsp:nvSpPr>
      <dsp:spPr>
        <a:xfrm>
          <a:off x="0" y="0"/>
          <a:ext cx="7680945" cy="1708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This presentation will investigate the various aspects of ageing, including biological theories, current care provisions, relevant policies, and technological innovations that affect the elderly (World Health Organisation, 2021).</a:t>
          </a:r>
        </a:p>
      </dsp:txBody>
      <dsp:txXfrm>
        <a:off x="0" y="0"/>
        <a:ext cx="7680945" cy="1708159"/>
      </dsp:txXfrm>
    </dsp:sp>
    <dsp:sp modelId="{CF6ED3C5-B06A-4D8E-B948-B65AE09A10E5}">
      <dsp:nvSpPr>
        <dsp:cNvPr id="0" name=""/>
        <dsp:cNvSpPr/>
      </dsp:nvSpPr>
      <dsp:spPr>
        <a:xfrm>
          <a:off x="0" y="1708159"/>
          <a:ext cx="76809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235A8D-784D-4693-9F5C-0574608BEE99}">
      <dsp:nvSpPr>
        <dsp:cNvPr id="0" name=""/>
        <dsp:cNvSpPr/>
      </dsp:nvSpPr>
      <dsp:spPr>
        <a:xfrm>
          <a:off x="0" y="1708159"/>
          <a:ext cx="7680945" cy="1708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The significance of the ageing population and its implications for health and social care institutions will be our primary focus (United Nations, 2019).</a:t>
          </a:r>
          <a:endParaRPr lang="en-GB" sz="2300" kern="1200" dirty="0">
            <a:latin typeface="Aptos Display" panose="020F0302020204030204"/>
          </a:endParaRPr>
        </a:p>
      </dsp:txBody>
      <dsp:txXfrm>
        <a:off x="0" y="1708159"/>
        <a:ext cx="7680945" cy="17081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71505-0ADA-4882-91D5-B6412606B69A}">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8AB00-6F03-4FB7-998A-A9950C2CB090}">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AA1603-D586-47AC-A401-92713E6B296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As the number of older people rises, the need for services rises as well, which creates a number of urgent problems. </a:t>
          </a:r>
          <a:endParaRPr lang="en-US" sz="2300" kern="1200"/>
        </a:p>
      </dsp:txBody>
      <dsp:txXfrm>
        <a:off x="1437631" y="531"/>
        <a:ext cx="9077968" cy="1244702"/>
      </dsp:txXfrm>
    </dsp:sp>
    <dsp:sp modelId="{D43F0013-88E6-4A57-88D9-00015F8BF456}">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CB54C-0E05-46D6-888D-0EA2727DCEEA}">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1EA065-FC15-4E04-9DAA-E2F2F120D28D}">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Funding Issues: Many care providers have a hard time getting enough money to keep services running and make them better (National Audit Office, 2021). </a:t>
          </a:r>
          <a:endParaRPr lang="en-US" sz="2300" kern="1200"/>
        </a:p>
      </dsp:txBody>
      <dsp:txXfrm>
        <a:off x="1437631" y="1556410"/>
        <a:ext cx="9077968" cy="1244702"/>
      </dsp:txXfrm>
    </dsp:sp>
    <dsp:sp modelId="{6E840DAC-9AD8-468F-A8AF-197B1FDEA5A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672172-DF06-4640-A40C-8DE16889E250}">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CC19B5-09FA-4FCD-82E8-8AB271D81127}">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Workforce Shortages: The care sector has trouble finding and keeping skilled professionals, which lowers the quality of care (Care Quality Commission, 2020).</a:t>
          </a:r>
          <a:endParaRPr lang="en-US" sz="2300"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63AC2-EA47-4D38-BF2A-F51BEA2CE4CD}">
      <dsp:nvSpPr>
        <dsp:cNvPr id="0" name=""/>
        <dsp:cNvSpPr/>
      </dsp:nvSpPr>
      <dsp:spPr>
        <a:xfrm>
          <a:off x="0" y="0"/>
          <a:ext cx="4076246" cy="188124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Implementing psychosocial theories in care practices is crucial for formulating effective interventions. </a:t>
          </a:r>
          <a:endParaRPr lang="en-US" sz="1300" kern="1200" dirty="0"/>
        </a:p>
      </dsp:txBody>
      <dsp:txXfrm>
        <a:off x="55100" y="55100"/>
        <a:ext cx="2131833" cy="1771043"/>
      </dsp:txXfrm>
    </dsp:sp>
    <dsp:sp modelId="{8D7FE452-57F8-4ABE-AD7A-2D15DB8E71C7}">
      <dsp:nvSpPr>
        <dsp:cNvPr id="0" name=""/>
        <dsp:cNvSpPr/>
      </dsp:nvSpPr>
      <dsp:spPr>
        <a:xfrm>
          <a:off x="719337" y="2299298"/>
          <a:ext cx="4076246" cy="188124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The Activity Theory</a:t>
          </a:r>
          <a:r>
            <a:rPr lang="en-GB" sz="1300" kern="1200"/>
            <a:t> encourages the development of programs that promote social interaction and active lifestyles among older </a:t>
          </a:r>
          <a:r>
            <a:rPr lang="en-GB" sz="1300" kern="1200">
              <a:latin typeface="Aptos Display" panose="020F0302020204030204"/>
            </a:rPr>
            <a:t>people</a:t>
          </a:r>
          <a:r>
            <a:rPr lang="en-GB" sz="1300" kern="1200"/>
            <a:t>, enhancing both physical and mental well-being (Havighurst, 2018). </a:t>
          </a:r>
          <a:endParaRPr lang="en-US" sz="1300" kern="1200"/>
        </a:p>
      </dsp:txBody>
      <dsp:txXfrm>
        <a:off x="774437" y="2354398"/>
        <a:ext cx="2023900" cy="1771043"/>
      </dsp:txXfrm>
    </dsp:sp>
    <dsp:sp modelId="{CF97D7DD-08A3-4E89-B49C-076D40FAAF60}">
      <dsp:nvSpPr>
        <dsp:cNvPr id="0" name=""/>
        <dsp:cNvSpPr/>
      </dsp:nvSpPr>
      <dsp:spPr>
        <a:xfrm>
          <a:off x="2853437" y="1478866"/>
          <a:ext cx="1222808" cy="1222808"/>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128569" y="1478866"/>
        <a:ext cx="672544" cy="9201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AAC09-20C5-406F-BB61-63579254EA65}">
      <dsp:nvSpPr>
        <dsp:cNvPr id="0" name=""/>
        <dsp:cNvSpPr/>
      </dsp:nvSpPr>
      <dsp:spPr>
        <a:xfrm>
          <a:off x="1333366" y="1704"/>
          <a:ext cx="5333466" cy="174695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443728" rIns="103484" bIns="443728" numCol="1" spcCol="1270" anchor="ctr" anchorCtr="0">
          <a:noAutofit/>
        </a:bodyPr>
        <a:lstStyle/>
        <a:p>
          <a:pPr marL="0" lvl="0" indent="0" algn="l" defTabSz="666750">
            <a:lnSpc>
              <a:spcPct val="90000"/>
            </a:lnSpc>
            <a:spcBef>
              <a:spcPct val="0"/>
            </a:spcBef>
            <a:spcAft>
              <a:spcPct val="35000"/>
            </a:spcAft>
            <a:buNone/>
          </a:pPr>
          <a:r>
            <a:rPr lang="en-US" sz="1500" kern="1200"/>
            <a:t>Improve training: Give carers full training so they have the skills they need to fulfil the needs of older people (Skills for Care, 2021).</a:t>
          </a:r>
        </a:p>
      </dsp:txBody>
      <dsp:txXfrm>
        <a:off x="1333366" y="1704"/>
        <a:ext cx="5333466" cy="1746958"/>
      </dsp:txXfrm>
    </dsp:sp>
    <dsp:sp modelId="{3AAD7D45-B793-44DD-A8B7-24F33E8410C5}">
      <dsp:nvSpPr>
        <dsp:cNvPr id="0" name=""/>
        <dsp:cNvSpPr/>
      </dsp:nvSpPr>
      <dsp:spPr>
        <a:xfrm>
          <a:off x="0" y="1704"/>
          <a:ext cx="1333366" cy="1746958"/>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172561" rIns="70557" bIns="172561" numCol="1" spcCol="1270" anchor="ctr" anchorCtr="0">
          <a:noAutofit/>
        </a:bodyPr>
        <a:lstStyle/>
        <a:p>
          <a:pPr marL="0" lvl="0" indent="0" algn="ctr" defTabSz="844550">
            <a:lnSpc>
              <a:spcPct val="90000"/>
            </a:lnSpc>
            <a:spcBef>
              <a:spcPct val="0"/>
            </a:spcBef>
            <a:spcAft>
              <a:spcPct val="35000"/>
            </a:spcAft>
            <a:buNone/>
          </a:pPr>
          <a:r>
            <a:rPr lang="en-US" sz="1900" kern="1200"/>
            <a:t>Improve</a:t>
          </a:r>
        </a:p>
      </dsp:txBody>
      <dsp:txXfrm>
        <a:off x="0" y="1704"/>
        <a:ext cx="1333366" cy="1746958"/>
      </dsp:txXfrm>
    </dsp:sp>
    <dsp:sp modelId="{E500B645-926D-4D54-837F-21FF9E062B0E}">
      <dsp:nvSpPr>
        <dsp:cNvPr id="0" name=""/>
        <dsp:cNvSpPr/>
      </dsp:nvSpPr>
      <dsp:spPr>
        <a:xfrm>
          <a:off x="1333366" y="1853480"/>
          <a:ext cx="5333466" cy="1746958"/>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443728" rIns="103484" bIns="443728" numCol="1" spcCol="1270" anchor="ctr" anchorCtr="0">
          <a:noAutofit/>
        </a:bodyPr>
        <a:lstStyle/>
        <a:p>
          <a:pPr marL="0" lvl="0" indent="0" algn="l" defTabSz="666750">
            <a:lnSpc>
              <a:spcPct val="90000"/>
            </a:lnSpc>
            <a:spcBef>
              <a:spcPct val="0"/>
            </a:spcBef>
            <a:spcAft>
              <a:spcPct val="35000"/>
            </a:spcAft>
            <a:buNone/>
          </a:pPr>
          <a:r>
            <a:rPr lang="en-US" sz="1500" kern="1200"/>
            <a:t>Policy Reform: Push for improvements to policies that encourage integrated care models and give funding to services for older people (Department of Health and Social, 2021).</a:t>
          </a:r>
        </a:p>
      </dsp:txBody>
      <dsp:txXfrm>
        <a:off x="1333366" y="1853480"/>
        <a:ext cx="5333466" cy="1746958"/>
      </dsp:txXfrm>
    </dsp:sp>
    <dsp:sp modelId="{554B3065-1CA5-4087-BA82-0F3684E7413E}">
      <dsp:nvSpPr>
        <dsp:cNvPr id="0" name=""/>
        <dsp:cNvSpPr/>
      </dsp:nvSpPr>
      <dsp:spPr>
        <a:xfrm>
          <a:off x="0" y="1853480"/>
          <a:ext cx="1333366" cy="1746958"/>
        </a:xfrm>
        <a:prstGeom prst="rect">
          <a:avLst/>
        </a:prstGeom>
        <a:solidFill>
          <a:schemeClr val="lt1">
            <a:hueOff val="0"/>
            <a:satOff val="0"/>
            <a:lumOff val="0"/>
            <a:alphaOff val="0"/>
          </a:schemeClr>
        </a:solidFill>
        <a:ln w="12700" cap="flat" cmpd="sng" algn="ctr">
          <a:solidFill>
            <a:schemeClr val="accent5">
              <a:hueOff val="-6076075"/>
              <a:satOff val="-413"/>
              <a:lumOff val="98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172561" rIns="70557" bIns="172561" numCol="1" spcCol="1270" anchor="ctr" anchorCtr="0">
          <a:noAutofit/>
        </a:bodyPr>
        <a:lstStyle/>
        <a:p>
          <a:pPr marL="0" lvl="0" indent="0" algn="ctr" defTabSz="844550">
            <a:lnSpc>
              <a:spcPct val="90000"/>
            </a:lnSpc>
            <a:spcBef>
              <a:spcPct val="0"/>
            </a:spcBef>
            <a:spcAft>
              <a:spcPct val="35000"/>
            </a:spcAft>
            <a:buNone/>
          </a:pPr>
          <a:r>
            <a:rPr lang="en-US" sz="1900" kern="1200"/>
            <a:t>Push</a:t>
          </a:r>
        </a:p>
      </dsp:txBody>
      <dsp:txXfrm>
        <a:off x="0" y="1853480"/>
        <a:ext cx="1333366" cy="1746958"/>
      </dsp:txXfrm>
    </dsp:sp>
    <dsp:sp modelId="{9D886C58-FD67-4E7C-B008-4864F1E0F5AE}">
      <dsp:nvSpPr>
        <dsp:cNvPr id="0" name=""/>
        <dsp:cNvSpPr/>
      </dsp:nvSpPr>
      <dsp:spPr>
        <a:xfrm>
          <a:off x="1333366" y="3705256"/>
          <a:ext cx="5333466" cy="1746958"/>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443728" rIns="103484" bIns="443728" numCol="1" spcCol="1270" anchor="ctr" anchorCtr="0">
          <a:noAutofit/>
        </a:bodyPr>
        <a:lstStyle/>
        <a:p>
          <a:pPr marL="0" lvl="0" indent="0" algn="l" defTabSz="666750">
            <a:lnSpc>
              <a:spcPct val="90000"/>
            </a:lnSpc>
            <a:spcBef>
              <a:spcPct val="0"/>
            </a:spcBef>
            <a:spcAft>
              <a:spcPct val="35000"/>
            </a:spcAft>
            <a:buNone/>
          </a:pPr>
          <a:r>
            <a:rPr lang="en-US" sz="1500" kern="1200"/>
            <a:t>Address Barriers: Find and fix problems that make it hard to provide good service, like not having enough money or workers, so that older people may get the care they need (Nuffield Trust, 2020).</a:t>
          </a:r>
        </a:p>
      </dsp:txBody>
      <dsp:txXfrm>
        <a:off x="1333366" y="3705256"/>
        <a:ext cx="5333466" cy="1746958"/>
      </dsp:txXfrm>
    </dsp:sp>
    <dsp:sp modelId="{364739DC-A6A0-4EA7-8FC3-2D67664C4423}">
      <dsp:nvSpPr>
        <dsp:cNvPr id="0" name=""/>
        <dsp:cNvSpPr/>
      </dsp:nvSpPr>
      <dsp:spPr>
        <a:xfrm>
          <a:off x="0" y="3705256"/>
          <a:ext cx="1333366" cy="1746958"/>
        </a:xfrm>
        <a:prstGeom prst="rect">
          <a:avLst/>
        </a:prstGeom>
        <a:solidFill>
          <a:schemeClr val="lt1">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172561" rIns="70557" bIns="172561" numCol="1" spcCol="1270" anchor="ctr" anchorCtr="0">
          <a:noAutofit/>
        </a:bodyPr>
        <a:lstStyle/>
        <a:p>
          <a:pPr marL="0" lvl="0" indent="0" algn="ctr" defTabSz="844550">
            <a:lnSpc>
              <a:spcPct val="90000"/>
            </a:lnSpc>
            <a:spcBef>
              <a:spcPct val="0"/>
            </a:spcBef>
            <a:spcAft>
              <a:spcPct val="35000"/>
            </a:spcAft>
            <a:buNone/>
          </a:pPr>
          <a:r>
            <a:rPr lang="en-US" sz="1900" kern="1200"/>
            <a:t>Address</a:t>
          </a:r>
        </a:p>
      </dsp:txBody>
      <dsp:txXfrm>
        <a:off x="0" y="3705256"/>
        <a:ext cx="1333366" cy="17469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C47147-BA64-4917-8404-93AB72EEF8D0}" type="datetimeFigureOut">
              <a:rPr lang="en-GB" smtClean="0"/>
              <a:t>24/10/2025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4B174A-479C-4334-ABDA-EFF51F0BAFF5}" type="slidenum">
              <a:rPr lang="en-GB" smtClean="0"/>
              <a:t>‹#›</a:t>
            </a:fld>
            <a:endParaRPr lang="en-GB"/>
          </a:p>
        </p:txBody>
      </p:sp>
    </p:spTree>
    <p:extLst>
      <p:ext uri="{BB962C8B-B14F-4D97-AF65-F5344CB8AC3E}">
        <p14:creationId xmlns:p14="http://schemas.microsoft.com/office/powerpoint/2010/main" val="3037394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uowtsd-my.sharepoint.com/:p:/g/personal/2223400_student_uwtsd_ac_uk/EWH90S3lBEFBohheiOl-jYABl1vS-jesdf1DOmr7yll3dQ?e=LcEsqF"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TOMY.pptx</a:t>
            </a:r>
            <a:endParaRPr lang="en-GB" dirty="0"/>
          </a:p>
        </p:txBody>
      </p:sp>
      <p:sp>
        <p:nvSpPr>
          <p:cNvPr id="4" name="Slide Number Placeholder 3"/>
          <p:cNvSpPr>
            <a:spLocks noGrp="1"/>
          </p:cNvSpPr>
          <p:nvPr>
            <p:ph type="sldNum" sz="quarter" idx="5"/>
          </p:nvPr>
        </p:nvSpPr>
        <p:spPr/>
        <p:txBody>
          <a:bodyPr/>
          <a:lstStyle/>
          <a:p>
            <a:fld id="{C64B174A-479C-4334-ABDA-EFF51F0BAFF5}" type="slidenum">
              <a:rPr lang="en-GB" smtClean="0"/>
              <a:t>2</a:t>
            </a:fld>
            <a:endParaRPr lang="en-GB"/>
          </a:p>
        </p:txBody>
      </p:sp>
    </p:spTree>
    <p:extLst>
      <p:ext uri="{BB962C8B-B14F-4D97-AF65-F5344CB8AC3E}">
        <p14:creationId xmlns:p14="http://schemas.microsoft.com/office/powerpoint/2010/main" val="1990088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4B174A-479C-4334-ABDA-EFF51F0BAFF5}" type="slidenum">
              <a:rPr lang="en-GB" smtClean="0"/>
              <a:t>20</a:t>
            </a:fld>
            <a:endParaRPr lang="en-GB"/>
          </a:p>
        </p:txBody>
      </p:sp>
    </p:spTree>
    <p:extLst>
      <p:ext uri="{BB962C8B-B14F-4D97-AF65-F5344CB8AC3E}">
        <p14:creationId xmlns:p14="http://schemas.microsoft.com/office/powerpoint/2010/main" val="888677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xml"/><Relationship Id="rId7" Type="http://schemas.openxmlformats.org/officeDocument/2006/relationships/diagramQuickStyle" Target="../diagrams/quickStyle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1.pn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media" Target="../media/media4.m4a"/><Relationship Id="rId7" Type="http://schemas.openxmlformats.org/officeDocument/2006/relationships/diagramLayout" Target="../diagrams/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2.xml"/><Relationship Id="rId4" Type="http://schemas.openxmlformats.org/officeDocument/2006/relationships/audio" Target="../media/media4.m4a"/><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microsoft.com/office/2007/relationships/media" Target="../media/media6.m4a"/><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jpeg"/><Relationship Id="rId5" Type="http://schemas.openxmlformats.org/officeDocument/2006/relationships/slideLayout" Target="../slideLayouts/slideLayout2.xml"/><Relationship Id="rId4" Type="http://schemas.openxmlformats.org/officeDocument/2006/relationships/audio" Target="../media/media6.m4a"/></Relationships>
</file>

<file path=ppt/slides/_rels/slide5.xml.rels><?xml version="1.0" encoding="UTF-8" standalone="yes"?>
<Relationships xmlns="http://schemas.openxmlformats.org/package/2006/relationships"><Relationship Id="rId3" Type="http://schemas.microsoft.com/office/2007/relationships/media" Target="../media/media8.m4a"/><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jpeg"/><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6.xml.rels><?xml version="1.0" encoding="UTF-8" standalone="yes"?>
<Relationships xmlns="http://schemas.openxmlformats.org/package/2006/relationships"><Relationship Id="rId3" Type="http://schemas.microsoft.com/office/2007/relationships/media" Target="../media/media10.m4a"/><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jpeg"/><Relationship Id="rId5" Type="http://schemas.openxmlformats.org/officeDocument/2006/relationships/slideLayout" Target="../slideLayouts/slideLayout2.xml"/><Relationship Id="rId4" Type="http://schemas.openxmlformats.org/officeDocument/2006/relationships/audio" Target="../media/media10.m4a"/></Relationships>
</file>

<file path=ppt/slides/_rels/slide7.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8.jpeg"/><Relationship Id="rId5" Type="http://schemas.openxmlformats.org/officeDocument/2006/relationships/slideLayout" Target="../slideLayouts/slideLayout2.xml"/><Relationship Id="rId4" Type="http://schemas.openxmlformats.org/officeDocument/2006/relationships/audio" Target="../media/media12.m4a"/></Relationships>
</file>

<file path=ppt/slides/_rels/slide8.xml.rels><?xml version="1.0" encoding="UTF-8" standalone="yes"?>
<Relationships xmlns="http://schemas.openxmlformats.org/package/2006/relationships"><Relationship Id="rId3" Type="http://schemas.microsoft.com/office/2007/relationships/media" Target="../media/media14.m4a"/><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9.jpeg"/><Relationship Id="rId5" Type="http://schemas.openxmlformats.org/officeDocument/2006/relationships/slideLayout" Target="../slideLayouts/slideLayout2.xml"/><Relationship Id="rId4" Type="http://schemas.openxmlformats.org/officeDocument/2006/relationships/audio" Target="../media/media14.m4a"/></Relationships>
</file>

<file path=ppt/slides/_rels/slide9.xml.rels><?xml version="1.0" encoding="UTF-8" standalone="yes"?>
<Relationships xmlns="http://schemas.openxmlformats.org/package/2006/relationships"><Relationship Id="rId3" Type="http://schemas.microsoft.com/office/2007/relationships/media" Target="../media/media16.m4a"/><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16.m4a"/></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microsoft.com/office/2007/relationships/media" Target="../media/media18.m4a"/><Relationship Id="rId7" Type="http://schemas.openxmlformats.org/officeDocument/2006/relationships/diagramLayout" Target="../diagrams/layout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3.xml"/><Relationship Id="rId4" Type="http://schemas.openxmlformats.org/officeDocument/2006/relationships/audio" Target="../media/media18.m4a"/><Relationship Id="rId9" Type="http://schemas.openxmlformats.org/officeDocument/2006/relationships/diagramColors" Target="../diagrams/colors3.xml"/></Relationships>
</file>

<file path=ppt/slides/_rels/slide11.xml.rels><?xml version="1.0" encoding="UTF-8" standalone="yes"?>
<Relationships xmlns="http://schemas.openxmlformats.org/package/2006/relationships"><Relationship Id="rId3" Type="http://schemas.microsoft.com/office/2007/relationships/media" Target="../media/media20.m4a"/><Relationship Id="rId7" Type="http://schemas.openxmlformats.org/officeDocument/2006/relationships/image" Target="../media/image2.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6.jpeg"/><Relationship Id="rId5" Type="http://schemas.openxmlformats.org/officeDocument/2006/relationships/slideLayout" Target="../slideLayouts/slideLayout2.xml"/><Relationship Id="rId4" Type="http://schemas.openxmlformats.org/officeDocument/2006/relationships/audio" Target="../media/media20.m4a"/></Relationships>
</file>

<file path=ppt/slides/_rels/slide12.xml.rels><?xml version="1.0" encoding="UTF-8" standalone="yes"?>
<Relationships xmlns="http://schemas.openxmlformats.org/package/2006/relationships"><Relationship Id="rId3" Type="http://schemas.microsoft.com/office/2007/relationships/media" Target="../media/media22.m4a"/><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22.m4a"/></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microsoft.com/office/2007/relationships/media" Target="../media/media24.m4a"/><Relationship Id="rId7" Type="http://schemas.openxmlformats.org/officeDocument/2006/relationships/diagramLayout" Target="../diagrams/layout4.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Data" Target="../diagrams/data4.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4.xml"/><Relationship Id="rId4" Type="http://schemas.openxmlformats.org/officeDocument/2006/relationships/audio" Target="../media/media24.m4a"/><Relationship Id="rId9" Type="http://schemas.openxmlformats.org/officeDocument/2006/relationships/diagramColors" Target="../diagrams/colors4.xml"/></Relationships>
</file>

<file path=ppt/slides/_rels/slide14.xml.rels><?xml version="1.0" encoding="UTF-8" standalone="yes"?>
<Relationships xmlns="http://schemas.openxmlformats.org/package/2006/relationships"><Relationship Id="rId3" Type="http://schemas.microsoft.com/office/2007/relationships/media" Target="../media/media26.m4a"/><Relationship Id="rId7" Type="http://schemas.openxmlformats.org/officeDocument/2006/relationships/image" Target="../media/image2.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7.jpeg"/><Relationship Id="rId5" Type="http://schemas.openxmlformats.org/officeDocument/2006/relationships/slideLayout" Target="../slideLayouts/slideLayout2.xml"/><Relationship Id="rId4" Type="http://schemas.openxmlformats.org/officeDocument/2006/relationships/audio" Target="../media/media26.m4a"/></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28.m4a"/><Relationship Id="rId7"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audio" Target="../media/media29.m4a"/><Relationship Id="rId5" Type="http://schemas.microsoft.com/office/2007/relationships/media" Target="../media/media29.m4a"/><Relationship Id="rId4" Type="http://schemas.openxmlformats.org/officeDocument/2006/relationships/audio" Target="../media/media28.m4a"/></Relationships>
</file>

<file path=ppt/slides/_rels/slide16.xml.rels><?xml version="1.0" encoding="UTF-8" standalone="yes"?>
<Relationships xmlns="http://schemas.openxmlformats.org/package/2006/relationships"><Relationship Id="rId8" Type="http://schemas.openxmlformats.org/officeDocument/2006/relationships/image" Target="../media/image18.png"/><Relationship Id="rId3" Type="http://schemas.microsoft.com/office/2007/relationships/media" Target="../media/media31.m4a"/><Relationship Id="rId7"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audio" Target="../media/media32.m4a"/><Relationship Id="rId5" Type="http://schemas.microsoft.com/office/2007/relationships/media" Target="../media/media32.m4a"/><Relationship Id="rId10" Type="http://schemas.openxmlformats.org/officeDocument/2006/relationships/image" Target="../media/image2.png"/><Relationship Id="rId4" Type="http://schemas.openxmlformats.org/officeDocument/2006/relationships/audio" Target="../media/media31.m4a"/><Relationship Id="rId9" Type="http://schemas.openxmlformats.org/officeDocument/2006/relationships/image" Target="../media/image17.png"/></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microsoft.com/office/2007/relationships/media" Target="../media/media34.m4a"/><Relationship Id="rId7" Type="http://schemas.openxmlformats.org/officeDocument/2006/relationships/diagramLayout" Target="../diagrams/layout5.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diagramData" Target="../diagrams/data5.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5.xml"/><Relationship Id="rId4" Type="http://schemas.openxmlformats.org/officeDocument/2006/relationships/audio" Target="../media/media34.m4a"/><Relationship Id="rId9" Type="http://schemas.openxmlformats.org/officeDocument/2006/relationships/diagramColors" Target="../diagrams/colors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2.png"/><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pdonline.co.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0" name="Freeform: Shape 19">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close-up of a sign&#10;&#10;AI-generated content may be incorrect.">
            <a:extLst>
              <a:ext uri="{FF2B5EF4-FFF2-40B4-BE49-F238E27FC236}">
                <a16:creationId xmlns:a16="http://schemas.microsoft.com/office/drawing/2014/main" id="{C1A509ED-7EB2-5F07-F2CA-AE4C79B822F0}"/>
              </a:ext>
            </a:extLst>
          </p:cNvPr>
          <p:cNvPicPr>
            <a:picLocks noChangeAspect="1"/>
          </p:cNvPicPr>
          <p:nvPr/>
        </p:nvPicPr>
        <p:blipFill>
          <a:blip r:embed="rId4"/>
          <a:srcRect b="6528"/>
          <a:stretch>
            <a:fillRect/>
          </a:stretch>
        </p:blipFill>
        <p:spPr>
          <a:xfrm>
            <a:off x="2271936" y="320231"/>
            <a:ext cx="7586676" cy="2836567"/>
          </a:xfrm>
          <a:prstGeom prst="rect">
            <a:avLst/>
          </a:prstGeom>
        </p:spPr>
      </p:pic>
      <p:grpSp>
        <p:nvGrpSpPr>
          <p:cNvPr id="25" name="Group 24">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6" name="Freeform: Shape 25">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7" name="TextBox 4">
            <a:extLst>
              <a:ext uri="{FF2B5EF4-FFF2-40B4-BE49-F238E27FC236}">
                <a16:creationId xmlns:a16="http://schemas.microsoft.com/office/drawing/2014/main" id="{0FAAA31F-0A1F-3489-2BE8-57E9F311F59B}"/>
              </a:ext>
            </a:extLst>
          </p:cNvPr>
          <p:cNvGraphicFramePr/>
          <p:nvPr>
            <p:extLst>
              <p:ext uri="{D42A27DB-BD31-4B8C-83A1-F6EECF244321}">
                <p14:modId xmlns:p14="http://schemas.microsoft.com/office/powerpoint/2010/main" val="3825796708"/>
              </p:ext>
            </p:extLst>
          </p:nvPr>
        </p:nvGraphicFramePr>
        <p:xfrm>
          <a:off x="2140031" y="3263274"/>
          <a:ext cx="8107861" cy="35691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0" name="Audio 79">
            <a:hlinkClick r:id="" action="ppaction://media"/>
            <a:extLst>
              <a:ext uri="{FF2B5EF4-FFF2-40B4-BE49-F238E27FC236}">
                <a16:creationId xmlns:a16="http://schemas.microsoft.com/office/drawing/2014/main" id="{73DCD0D6-4EA9-E453-DFE6-B809B57C88C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530"/>
    </mc:Choice>
    <mc:Fallback>
      <p:transition spd="slow" advTm="1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776D29F-0A2C-4F75-8582-7C7DFCBD1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352B6E2-CDED-EE0A-AD7F-1C7C39980714}"/>
              </a:ext>
            </a:extLst>
          </p:cNvPr>
          <p:cNvSpPr txBox="1"/>
          <p:nvPr/>
        </p:nvSpPr>
        <p:spPr>
          <a:xfrm>
            <a:off x="689484" y="379142"/>
            <a:ext cx="4362018" cy="6133170"/>
          </a:xfrm>
          <a:prstGeom prst="rect">
            <a:avLst/>
          </a:prstGeom>
          <a:solidFill>
            <a:srgbClr val="00B0F0"/>
          </a:solidFill>
          <a:ln>
            <a:solidFill>
              <a:srgbClr val="00B0F0"/>
            </a:solidFill>
          </a:ln>
        </p:spPr>
        <p:style>
          <a:lnRef idx="1">
            <a:schemeClr val="accent6"/>
          </a:lnRef>
          <a:fillRef idx="3">
            <a:schemeClr val="accent6"/>
          </a:fillRef>
          <a:effectRef idx="2">
            <a:schemeClr val="accent6"/>
          </a:effectRef>
          <a:fontRef idx="minor">
            <a:schemeClr val="lt1"/>
          </a:fontRef>
        </p:style>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2800" b="1" dirty="0">
                <a:solidFill>
                  <a:schemeClr val="bg1"/>
                </a:solidFill>
                <a:latin typeface="+mj-lt"/>
                <a:ea typeface="+mj-ea"/>
                <a:cs typeface="+mj-cs"/>
              </a:rPr>
              <a:t>Title: </a:t>
            </a:r>
          </a:p>
          <a:p>
            <a:pPr>
              <a:lnSpc>
                <a:spcPct val="90000"/>
              </a:lnSpc>
              <a:spcBef>
                <a:spcPct val="0"/>
              </a:spcBef>
              <a:spcAft>
                <a:spcPts val="600"/>
              </a:spcAft>
            </a:pPr>
            <a:r>
              <a:rPr lang="en-US" sz="2800" b="1" dirty="0">
                <a:solidFill>
                  <a:schemeClr val="bg1"/>
                </a:solidFill>
                <a:latin typeface="+mj-lt"/>
                <a:ea typeface="+mj-ea"/>
                <a:cs typeface="+mj-cs"/>
              </a:rPr>
              <a:t>Understanding Ageing and Care Provisions: A Comprehensive Overview. </a:t>
            </a:r>
          </a:p>
          <a:p>
            <a:pPr>
              <a:lnSpc>
                <a:spcPct val="90000"/>
              </a:lnSpc>
              <a:spcBef>
                <a:spcPct val="0"/>
              </a:spcBef>
              <a:spcAft>
                <a:spcPts val="600"/>
              </a:spcAft>
            </a:pPr>
            <a:endParaRPr lang="en-US" sz="2800" b="1" dirty="0">
              <a:solidFill>
                <a:schemeClr val="bg1"/>
              </a:solidFill>
              <a:latin typeface="+mj-lt"/>
              <a:ea typeface="+mj-ea"/>
              <a:cs typeface="+mj-cs"/>
            </a:endParaRPr>
          </a:p>
          <a:p>
            <a:pPr>
              <a:lnSpc>
                <a:spcPct val="90000"/>
              </a:lnSpc>
              <a:spcBef>
                <a:spcPct val="0"/>
              </a:spcBef>
              <a:spcAft>
                <a:spcPts val="600"/>
              </a:spcAft>
            </a:pPr>
            <a:endParaRPr lang="en-US" sz="2800" b="1" dirty="0">
              <a:solidFill>
                <a:schemeClr val="bg1"/>
              </a:solidFill>
              <a:latin typeface="+mj-lt"/>
              <a:ea typeface="+mj-ea"/>
              <a:cs typeface="+mj-cs"/>
            </a:endParaRPr>
          </a:p>
          <a:p>
            <a:pPr>
              <a:lnSpc>
                <a:spcPct val="90000"/>
              </a:lnSpc>
              <a:spcBef>
                <a:spcPct val="0"/>
              </a:spcBef>
              <a:spcAft>
                <a:spcPts val="600"/>
              </a:spcAft>
            </a:pPr>
            <a:endParaRPr lang="en-US" sz="2800" b="1" dirty="0">
              <a:solidFill>
                <a:schemeClr val="bg1"/>
              </a:solidFill>
              <a:latin typeface="+mj-lt"/>
              <a:ea typeface="+mj-ea"/>
              <a:cs typeface="+mj-cs"/>
            </a:endParaRPr>
          </a:p>
          <a:p>
            <a:pPr>
              <a:lnSpc>
                <a:spcPct val="90000"/>
              </a:lnSpc>
              <a:spcBef>
                <a:spcPct val="0"/>
              </a:spcBef>
              <a:spcAft>
                <a:spcPts val="600"/>
              </a:spcAft>
            </a:pPr>
            <a:endParaRPr lang="en-US" sz="2800" b="1" dirty="0">
              <a:solidFill>
                <a:schemeClr val="bg1"/>
              </a:solidFill>
              <a:latin typeface="+mj-lt"/>
              <a:ea typeface="+mj-ea"/>
              <a:cs typeface="+mj-cs"/>
            </a:endParaRPr>
          </a:p>
          <a:p>
            <a:pPr>
              <a:lnSpc>
                <a:spcPct val="90000"/>
              </a:lnSpc>
              <a:spcBef>
                <a:spcPct val="0"/>
              </a:spcBef>
              <a:spcAft>
                <a:spcPts val="600"/>
              </a:spcAft>
            </a:pPr>
            <a:endParaRPr lang="en-US" sz="2800" b="1" dirty="0">
              <a:solidFill>
                <a:schemeClr val="bg1"/>
              </a:solidFill>
              <a:latin typeface="+mj-lt"/>
              <a:ea typeface="+mj-ea"/>
              <a:cs typeface="+mj-cs"/>
            </a:endParaRPr>
          </a:p>
          <a:p>
            <a:pPr>
              <a:lnSpc>
                <a:spcPct val="90000"/>
              </a:lnSpc>
              <a:spcBef>
                <a:spcPct val="0"/>
              </a:spcBef>
              <a:spcAft>
                <a:spcPts val="600"/>
              </a:spcAft>
            </a:pPr>
            <a:endParaRPr lang="en-US" sz="2800" b="1" dirty="0">
              <a:solidFill>
                <a:schemeClr val="bg1"/>
              </a:solidFill>
              <a:latin typeface="+mj-lt"/>
              <a:ea typeface="+mj-ea"/>
              <a:cs typeface="+mj-cs"/>
            </a:endParaRPr>
          </a:p>
          <a:p>
            <a:pPr>
              <a:lnSpc>
                <a:spcPct val="90000"/>
              </a:lnSpc>
              <a:spcBef>
                <a:spcPct val="0"/>
              </a:spcBef>
              <a:spcAft>
                <a:spcPts val="600"/>
              </a:spcAft>
            </a:pPr>
            <a:endParaRPr lang="en-US" sz="2800" b="1" dirty="0">
              <a:solidFill>
                <a:schemeClr val="bg1"/>
              </a:solidFill>
              <a:latin typeface="+mj-lt"/>
              <a:ea typeface="+mj-ea"/>
              <a:cs typeface="+mj-cs"/>
            </a:endParaRPr>
          </a:p>
        </p:txBody>
      </p:sp>
      <p:pic>
        <p:nvPicPr>
          <p:cNvPr id="4" name="Picture 3" descr="A group of women sitting at a table&#10;&#10;AI-generated content may be incorrect.">
            <a:extLst>
              <a:ext uri="{FF2B5EF4-FFF2-40B4-BE49-F238E27FC236}">
                <a16:creationId xmlns:a16="http://schemas.microsoft.com/office/drawing/2014/main" id="{5629785A-A51C-EEF7-ECBB-D07DAE797DB9}"/>
              </a:ext>
            </a:extLst>
          </p:cNvPr>
          <p:cNvPicPr>
            <a:picLocks noChangeAspect="1"/>
          </p:cNvPicPr>
          <p:nvPr/>
        </p:nvPicPr>
        <p:blipFill>
          <a:blip r:embed="rId5"/>
          <a:srcRect l="10435" r="29290"/>
          <a:stretch>
            <a:fillRect/>
          </a:stretch>
        </p:blipFill>
        <p:spPr>
          <a:xfrm>
            <a:off x="5682343" y="1"/>
            <a:ext cx="6509657" cy="6857999"/>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effectLst>
            <a:outerShdw blurRad="381000" dist="152400" dir="10800000" algn="r" rotWithShape="0">
              <a:prstClr val="black">
                <a:alpha val="10000"/>
              </a:prstClr>
            </a:outerShdw>
          </a:effectLst>
        </p:spPr>
      </p:pic>
      <p:sp>
        <p:nvSpPr>
          <p:cNvPr id="14" name="Freeform: Shape 13">
            <a:extLst>
              <a:ext uri="{FF2B5EF4-FFF2-40B4-BE49-F238E27FC236}">
                <a16:creationId xmlns:a16="http://schemas.microsoft.com/office/drawing/2014/main" id="{C4D41903-2C9D-4F9E-AA1F-6161F8A6F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E4574B5-C90E-412D-BAB0-B9F483290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7" name="Audio 66">
            <a:hlinkClick r:id="" action="ppaction://media"/>
            <a:extLst>
              <a:ext uri="{FF2B5EF4-FFF2-40B4-BE49-F238E27FC236}">
                <a16:creationId xmlns:a16="http://schemas.microsoft.com/office/drawing/2014/main" id="{63CF9BFA-1698-71A3-1D86-A8EA1339B0E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3159766"/>
      </p:ext>
    </p:extLst>
  </p:cSld>
  <p:clrMapOvr>
    <a:masterClrMapping/>
  </p:clrMapOvr>
  <mc:AlternateContent xmlns:mc="http://schemas.openxmlformats.org/markup-compatibility/2006">
    <mc:Choice xmlns:p14="http://schemas.microsoft.com/office/powerpoint/2010/main" Requires="p14">
      <p:transition spd="slow" p14:dur="2000" advTm="6140"/>
    </mc:Choice>
    <mc:Fallback>
      <p:transition spd="slow" advTm="6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9A723-AEFE-7C30-D7F2-377EFC39E54E}"/>
              </a:ext>
            </a:extLst>
          </p:cNvPr>
          <p:cNvSpPr>
            <a:spLocks noGrp="1"/>
          </p:cNvSpPr>
          <p:nvPr>
            <p:ph type="title"/>
          </p:nvPr>
        </p:nvSpPr>
        <p:spPr>
          <a:xfrm>
            <a:off x="1161974" y="1050595"/>
            <a:ext cx="8209286" cy="1540050"/>
          </a:xfrm>
        </p:spPr>
        <p:txBody>
          <a:bodyPr anchor="ctr">
            <a:normAutofit/>
          </a:bodyPr>
          <a:lstStyle/>
          <a:p>
            <a:r>
              <a:rPr lang="en-GB" sz="4000" b="1"/>
              <a:t>Introduction</a:t>
            </a:r>
            <a:endParaRPr lang="en-US" sz="4000" b="1"/>
          </a:p>
        </p:txBody>
      </p:sp>
      <p:sp>
        <p:nvSpPr>
          <p:cNvPr id="3" name="Content Placeholder 2">
            <a:extLst>
              <a:ext uri="{FF2B5EF4-FFF2-40B4-BE49-F238E27FC236}">
                <a16:creationId xmlns:a16="http://schemas.microsoft.com/office/drawing/2014/main" id="{F8E3C529-1C18-C0B5-58CF-0BBB9A3EFD68}"/>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r>
              <a:rPr lang="en-GB" sz="2400">
                <a:ea typeface="+mn-lt"/>
                <a:cs typeface="+mn-lt"/>
              </a:rPr>
              <a:t> </a:t>
            </a:r>
            <a:endParaRPr lang="en-US" sz="2400">
              <a:ea typeface="+mn-lt"/>
              <a:cs typeface="+mn-lt"/>
            </a:endParaRPr>
          </a:p>
          <a:p>
            <a:pPr marL="0" indent="0">
              <a:buNone/>
            </a:pPr>
            <a:endParaRPr lang="en-GB" sz="2400"/>
          </a:p>
          <a:p>
            <a:endParaRPr lang="en-GB" sz="2400"/>
          </a:p>
        </p:txBody>
      </p:sp>
      <p:graphicFrame>
        <p:nvGraphicFramePr>
          <p:cNvPr id="16" name="TextBox 3">
            <a:extLst>
              <a:ext uri="{FF2B5EF4-FFF2-40B4-BE49-F238E27FC236}">
                <a16:creationId xmlns:a16="http://schemas.microsoft.com/office/drawing/2014/main" id="{D7BD0483-8F3E-B95F-42E6-B56D4CDC790B}"/>
              </a:ext>
            </a:extLst>
          </p:cNvPr>
          <p:cNvGraphicFramePr/>
          <p:nvPr>
            <p:extLst>
              <p:ext uri="{D42A27DB-BD31-4B8C-83A1-F6EECF244321}">
                <p14:modId xmlns:p14="http://schemas.microsoft.com/office/powerpoint/2010/main" val="449321674"/>
              </p:ext>
            </p:extLst>
          </p:nvPr>
        </p:nvGraphicFramePr>
        <p:xfrm>
          <a:off x="1687346" y="2583750"/>
          <a:ext cx="7680945" cy="34163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5" name="Audio 54">
            <a:hlinkClick r:id="" action="ppaction://media"/>
            <a:extLst>
              <a:ext uri="{FF2B5EF4-FFF2-40B4-BE49-F238E27FC236}">
                <a16:creationId xmlns:a16="http://schemas.microsoft.com/office/drawing/2014/main" id="{F3E44D75-0943-931F-3212-571571E4ABF5}"/>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pic>
        <p:nvPicPr>
          <p:cNvPr id="56" name="Recorded Sound">
            <a:hlinkClick r:id="" action="ppaction://media"/>
            <a:extLst>
              <a:ext uri="{FF2B5EF4-FFF2-40B4-BE49-F238E27FC236}">
                <a16:creationId xmlns:a16="http://schemas.microsoft.com/office/drawing/2014/main" id="{A56E5621-2038-1370-69DA-9CA065660738}"/>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180898573"/>
      </p:ext>
    </p:extLst>
  </p:cSld>
  <p:clrMapOvr>
    <a:masterClrMapping/>
  </p:clrMapOvr>
  <mc:AlternateContent xmlns:mc="http://schemas.openxmlformats.org/markup-compatibility/2006">
    <mc:Choice xmlns:p14="http://schemas.microsoft.com/office/powerpoint/2010/main" Requires="p14">
      <p:transition spd="slow" p14:dur="2000" advTm="25849"/>
    </mc:Choice>
    <mc:Fallback>
      <p:transition spd="slow" advTm="25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66707"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5"/>
                </p:tgtEl>
              </p:cMediaNode>
            </p:audio>
            <p:audio>
              <p:cMediaNode vol="80000">
                <p:cTn id="11" fill="hold" display="0">
                  <p:stCondLst>
                    <p:cond delay="indefinite"/>
                  </p:stCondLst>
                  <p:endCondLst>
                    <p:cond evt="onStopAudio" delay="0">
                      <p:tgtEl>
                        <p:sldTgt/>
                      </p:tgtEl>
                    </p:cond>
                  </p:endCondLst>
                </p:cTn>
                <p:tgtEl>
                  <p:spTgt spid="5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6023A-F6BE-6211-C52C-8FEC0E7BF228}"/>
              </a:ext>
            </a:extLst>
          </p:cNvPr>
          <p:cNvSpPr>
            <a:spLocks noGrp="1"/>
          </p:cNvSpPr>
          <p:nvPr>
            <p:ph type="title"/>
          </p:nvPr>
        </p:nvSpPr>
        <p:spPr>
          <a:xfrm>
            <a:off x="761803" y="350196"/>
            <a:ext cx="4646904" cy="1624520"/>
          </a:xfrm>
        </p:spPr>
        <p:txBody>
          <a:bodyPr anchor="ctr">
            <a:normAutofit/>
          </a:bodyPr>
          <a:lstStyle/>
          <a:p>
            <a:r>
              <a:rPr lang="en-GB" sz="4000" b="1"/>
              <a:t>Defining Ageing </a:t>
            </a:r>
          </a:p>
        </p:txBody>
      </p:sp>
      <p:sp>
        <p:nvSpPr>
          <p:cNvPr id="3" name="Content Placeholder 2">
            <a:extLst>
              <a:ext uri="{FF2B5EF4-FFF2-40B4-BE49-F238E27FC236}">
                <a16:creationId xmlns:a16="http://schemas.microsoft.com/office/drawing/2014/main" id="{8472941B-E27A-FA14-9C8B-E8FA8B25A2A9}"/>
              </a:ext>
            </a:extLst>
          </p:cNvPr>
          <p:cNvSpPr>
            <a:spLocks noGrp="1"/>
          </p:cNvSpPr>
          <p:nvPr>
            <p:ph idx="1"/>
          </p:nvPr>
        </p:nvSpPr>
        <p:spPr>
          <a:xfrm>
            <a:off x="761802" y="2474259"/>
            <a:ext cx="4646905" cy="3882090"/>
          </a:xfrm>
        </p:spPr>
        <p:txBody>
          <a:bodyPr vert="horz" lIns="91440" tIns="45720" rIns="91440" bIns="45720" rtlCol="0" anchor="ctr">
            <a:noAutofit/>
          </a:bodyPr>
          <a:lstStyle/>
          <a:p>
            <a:endParaRPr lang="en-GB" sz="1400" dirty="0">
              <a:latin typeface="Arial"/>
              <a:ea typeface="+mn-lt"/>
              <a:cs typeface="+mn-lt"/>
            </a:endParaRPr>
          </a:p>
          <a:p>
            <a:endParaRPr lang="en-GB" sz="1400" dirty="0">
              <a:latin typeface="Arial"/>
              <a:ea typeface="+mn-lt"/>
              <a:cs typeface="+mn-lt"/>
            </a:endParaRPr>
          </a:p>
          <a:p>
            <a:endParaRPr lang="en-GB" sz="1400" dirty="0">
              <a:latin typeface="Arial"/>
              <a:ea typeface="+mn-lt"/>
              <a:cs typeface="+mn-lt"/>
            </a:endParaRPr>
          </a:p>
          <a:p>
            <a:endParaRPr lang="en-GB" sz="1200" dirty="0">
              <a:latin typeface="Arial"/>
              <a:ea typeface="+mn-lt"/>
              <a:cs typeface="+mn-lt"/>
            </a:endParaRPr>
          </a:p>
          <a:p>
            <a:endParaRPr lang="en-GB" sz="1200" dirty="0">
              <a:latin typeface="Arial"/>
              <a:ea typeface="+mn-lt"/>
              <a:cs typeface="Arial"/>
            </a:endParaRPr>
          </a:p>
          <a:p>
            <a:r>
              <a:rPr lang="en-GB" sz="1800" b="1" dirty="0">
                <a:latin typeface="Aptos"/>
                <a:ea typeface="+mn-lt"/>
                <a:cs typeface="+mn-lt"/>
              </a:rPr>
              <a:t>Ageing</a:t>
            </a:r>
            <a:r>
              <a:rPr lang="en-GB" sz="1800" dirty="0">
                <a:ea typeface="+mn-lt"/>
                <a:cs typeface="+mn-lt"/>
              </a:rPr>
              <a:t> is a complex biological and psychosocial process that is characterised by a progressive decrease in physiological function and a greater vulnerability to diseases </a:t>
            </a:r>
            <a:r>
              <a:rPr lang="en-GB" sz="1800" dirty="0">
                <a:latin typeface="Aptos"/>
                <a:ea typeface="+mn-lt"/>
                <a:cs typeface="+mn-lt"/>
              </a:rPr>
              <a:t> (Rowe and Kahn, 2015).</a:t>
            </a:r>
            <a:endParaRPr lang="en-GB" sz="1800" dirty="0">
              <a:latin typeface="Aptos"/>
              <a:cs typeface="Arial"/>
            </a:endParaRPr>
          </a:p>
          <a:p>
            <a:r>
              <a:rPr lang="en-GB" sz="1800" b="1" dirty="0">
                <a:latin typeface="Aptos"/>
                <a:ea typeface="+mn-lt"/>
                <a:cs typeface="+mn-lt"/>
              </a:rPr>
              <a:t>Biological theories:</a:t>
            </a:r>
            <a:r>
              <a:rPr lang="en-GB" sz="1800" dirty="0">
                <a:latin typeface="Aptos"/>
                <a:ea typeface="+mn-lt"/>
                <a:cs typeface="+mn-lt"/>
              </a:rPr>
              <a:t> </a:t>
            </a:r>
            <a:endParaRPr lang="en-GB" sz="1800" dirty="0">
              <a:latin typeface="Aptos"/>
              <a:cs typeface="Arial"/>
            </a:endParaRPr>
          </a:p>
          <a:p>
            <a:r>
              <a:rPr lang="en-GB" sz="1800" b="1" dirty="0">
                <a:ea typeface="+mn-lt"/>
                <a:cs typeface="+mn-lt"/>
              </a:rPr>
              <a:t>Programmed Theories</a:t>
            </a:r>
            <a:r>
              <a:rPr lang="en-GB" sz="1800" dirty="0">
                <a:ea typeface="+mn-lt"/>
                <a:cs typeface="+mn-lt"/>
              </a:rPr>
              <a:t>: Propose that the process of ageing is regulated by a biological timetable (Hayflick, 2018).</a:t>
            </a:r>
            <a:endParaRPr lang="en-GB" sz="1800" dirty="0">
              <a:latin typeface="Aptos"/>
              <a:cs typeface="Arial"/>
            </a:endParaRPr>
          </a:p>
          <a:p>
            <a:r>
              <a:rPr lang="en-GB" sz="1800" b="1" dirty="0">
                <a:ea typeface="+mn-lt"/>
                <a:cs typeface="+mn-lt"/>
              </a:rPr>
              <a:t> Wear and Tear Theories:</a:t>
            </a:r>
            <a:r>
              <a:rPr lang="en-GB" sz="1800" dirty="0">
                <a:ea typeface="+mn-lt"/>
                <a:cs typeface="+mn-lt"/>
              </a:rPr>
              <a:t> Assume that the process of ageing is the result of the accumulation of injury to cells and tissues (Harman, 2016).</a:t>
            </a:r>
            <a:endParaRPr lang="en-GB" sz="1800" dirty="0"/>
          </a:p>
          <a:p>
            <a:endParaRPr lang="en-GB" sz="1800" dirty="0">
              <a:latin typeface="Aptos"/>
              <a:cs typeface="Arial"/>
            </a:endParaRPr>
          </a:p>
          <a:p>
            <a:endParaRPr lang="en-GB" sz="1400" dirty="0">
              <a:latin typeface="Arial"/>
              <a:cs typeface="Arial"/>
            </a:endParaRPr>
          </a:p>
          <a:p>
            <a:pPr marL="0" indent="0">
              <a:buNone/>
            </a:pPr>
            <a:endParaRPr lang="en-GB" sz="1100" dirty="0">
              <a:latin typeface="Arial"/>
              <a:cs typeface="Arial"/>
            </a:endParaRPr>
          </a:p>
          <a:p>
            <a:pPr marL="0" indent="0">
              <a:buNone/>
            </a:pPr>
            <a:endParaRPr lang="en-GB" sz="1100" dirty="0">
              <a:latin typeface="Arial"/>
              <a:cs typeface="Arial"/>
            </a:endParaRPr>
          </a:p>
          <a:p>
            <a:endParaRPr lang="en-GB" sz="1100" dirty="0">
              <a:latin typeface="Arial"/>
              <a:cs typeface="Arial"/>
            </a:endParaRPr>
          </a:p>
        </p:txBody>
      </p:sp>
      <p:pic>
        <p:nvPicPr>
          <p:cNvPr id="5" name="Picture 4" descr="Chemical formulae are written on paper">
            <a:extLst>
              <a:ext uri="{FF2B5EF4-FFF2-40B4-BE49-F238E27FC236}">
                <a16:creationId xmlns:a16="http://schemas.microsoft.com/office/drawing/2014/main" id="{9DF5AD89-93BE-6F33-91F6-14DCEE623229}"/>
              </a:ext>
            </a:extLst>
          </p:cNvPr>
          <p:cNvPicPr>
            <a:picLocks noChangeAspect="1"/>
          </p:cNvPicPr>
          <p:nvPr/>
        </p:nvPicPr>
        <p:blipFill>
          <a:blip r:embed="rId6"/>
          <a:srcRect l="24091" r="25852" b="-2"/>
          <a:stretch>
            <a:fillRect/>
          </a:stretch>
        </p:blipFill>
        <p:spPr>
          <a:xfrm>
            <a:off x="6096000" y="542442"/>
            <a:ext cx="6102825" cy="6858000"/>
          </a:xfrm>
          <a:prstGeom prst="rect">
            <a:avLst/>
          </a:prstGeom>
        </p:spPr>
      </p:pic>
      <p:pic>
        <p:nvPicPr>
          <p:cNvPr id="59" name="Audio 58">
            <a:hlinkClick r:id="" action="ppaction://media"/>
            <a:extLst>
              <a:ext uri="{FF2B5EF4-FFF2-40B4-BE49-F238E27FC236}">
                <a16:creationId xmlns:a16="http://schemas.microsoft.com/office/drawing/2014/main" id="{72978386-92DB-147B-29D0-0B845955561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pic>
        <p:nvPicPr>
          <p:cNvPr id="60" name="Recorded Sound">
            <a:hlinkClick r:id="" action="ppaction://media"/>
            <a:extLst>
              <a:ext uri="{FF2B5EF4-FFF2-40B4-BE49-F238E27FC236}">
                <a16:creationId xmlns:a16="http://schemas.microsoft.com/office/drawing/2014/main" id="{4E50BEAB-5457-2C21-FACB-12FDCBE06F15}"/>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34934037"/>
      </p:ext>
    </p:extLst>
  </p:cSld>
  <p:clrMapOvr>
    <a:masterClrMapping/>
  </p:clrMapOvr>
  <mc:AlternateContent xmlns:mc="http://schemas.openxmlformats.org/markup-compatibility/2006">
    <mc:Choice xmlns:p14="http://schemas.microsoft.com/office/powerpoint/2010/main" Requires="p14">
      <p:transition spd="slow" p14:dur="2000" advTm="92052"/>
    </mc:Choice>
    <mc:Fallback>
      <p:transition spd="slow" advTm="92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47780" fill="hold"/>
                                        <p:tgtEl>
                                          <p:spTgt spid="6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9"/>
                </p:tgtEl>
              </p:cMediaNode>
            </p:audio>
            <p:audio>
              <p:cMediaNode vol="80000">
                <p:cTn id="11" fill="hold" display="0">
                  <p:stCondLst>
                    <p:cond delay="indefinite"/>
                  </p:stCondLst>
                  <p:endCondLst>
                    <p:cond evt="onStopAudio" delay="0">
                      <p:tgtEl>
                        <p:sldTgt/>
                      </p:tgtEl>
                    </p:cond>
                  </p:endCondLst>
                </p:cTn>
                <p:tgtEl>
                  <p:spTgt spid="6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in the shape of a arrow&#10;&#10;AI-generated content may be incorrect.">
            <a:extLst>
              <a:ext uri="{FF2B5EF4-FFF2-40B4-BE49-F238E27FC236}">
                <a16:creationId xmlns:a16="http://schemas.microsoft.com/office/drawing/2014/main" id="{648E6653-DA39-CFD3-AAC5-0095EAEE780F}"/>
              </a:ext>
            </a:extLst>
          </p:cNvPr>
          <p:cNvPicPr>
            <a:picLocks noChangeAspect="1"/>
          </p:cNvPicPr>
          <p:nvPr/>
        </p:nvPicPr>
        <p:blipFill>
          <a:blip r:embed="rId6"/>
          <a:srcRect l="2782" r="-2" b="-2"/>
          <a:stretch>
            <a:fillRect/>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1" name="Freeform: Shape 10">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B04B86-596B-1918-19A9-6DC45CE7A1C9}"/>
              </a:ext>
            </a:extLst>
          </p:cNvPr>
          <p:cNvSpPr>
            <a:spLocks noGrp="1"/>
          </p:cNvSpPr>
          <p:nvPr>
            <p:ph type="title"/>
          </p:nvPr>
        </p:nvSpPr>
        <p:spPr>
          <a:xfrm>
            <a:off x="371094" y="1161288"/>
            <a:ext cx="3438144" cy="1125728"/>
          </a:xfrm>
        </p:spPr>
        <p:txBody>
          <a:bodyPr anchor="b">
            <a:normAutofit fontScale="90000"/>
          </a:bodyPr>
          <a:lstStyle/>
          <a:p>
            <a:r>
              <a:rPr lang="en-GB" sz="2800" b="1"/>
              <a:t>Significance of the Ageing Population</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6F3957A-BBC5-1199-FF57-505C4DDA1CCF}"/>
              </a:ext>
            </a:extLst>
          </p:cNvPr>
          <p:cNvSpPr>
            <a:spLocks noGrp="1"/>
          </p:cNvSpPr>
          <p:nvPr>
            <p:ph idx="1"/>
          </p:nvPr>
        </p:nvSpPr>
        <p:spPr>
          <a:xfrm>
            <a:off x="371094" y="2718054"/>
            <a:ext cx="3438906" cy="3207258"/>
          </a:xfrm>
        </p:spPr>
        <p:txBody>
          <a:bodyPr vert="horz" lIns="91440" tIns="45720" rIns="91440" bIns="45720" rtlCol="0" anchor="t">
            <a:noAutofit/>
          </a:bodyPr>
          <a:lstStyle/>
          <a:p>
            <a:r>
              <a:rPr lang="en-US" sz="2000" dirty="0">
                <a:ea typeface="+mn-lt"/>
                <a:cs typeface="+mn-lt"/>
              </a:rPr>
              <a:t>By 2050, the United Nations anticipates that the global population of individuals aged 60 and over will surpass 2.1 billion (United Nations, 2019).</a:t>
            </a:r>
            <a:endParaRPr lang="en-US" sz="2000" dirty="0"/>
          </a:p>
          <a:p>
            <a:r>
              <a:rPr lang="en-US" sz="2000" dirty="0">
                <a:ea typeface="+mn-lt"/>
                <a:cs typeface="+mn-lt"/>
              </a:rPr>
              <a:t> Reforms in service delivery and funding are required as a result of this demographic transition, which presents challenges for health and social care (Age UK, 2020).</a:t>
            </a:r>
            <a:endParaRPr lang="en-US" sz="2000" dirty="0"/>
          </a:p>
          <a:p>
            <a:endParaRPr lang="en-GB" sz="2000" dirty="0">
              <a:latin typeface="Aptos"/>
              <a:cs typeface="Arial"/>
            </a:endParaRPr>
          </a:p>
        </p:txBody>
      </p:sp>
      <p:pic>
        <p:nvPicPr>
          <p:cNvPr id="31" name="Audio 30">
            <a:hlinkClick r:id="" action="ppaction://media"/>
            <a:extLst>
              <a:ext uri="{FF2B5EF4-FFF2-40B4-BE49-F238E27FC236}">
                <a16:creationId xmlns:a16="http://schemas.microsoft.com/office/drawing/2014/main" id="{97A6BD0E-7424-7EC2-3436-33011B8C88B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pic>
        <p:nvPicPr>
          <p:cNvPr id="32" name="Recorded Sound">
            <a:hlinkClick r:id="" action="ppaction://media"/>
            <a:extLst>
              <a:ext uri="{FF2B5EF4-FFF2-40B4-BE49-F238E27FC236}">
                <a16:creationId xmlns:a16="http://schemas.microsoft.com/office/drawing/2014/main" id="{31DC0411-F81D-0891-1769-5E91B2E1CC8A}"/>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38019298"/>
      </p:ext>
    </p:extLst>
  </p:cSld>
  <p:clrMapOvr>
    <a:masterClrMapping/>
  </p:clrMapOvr>
  <mc:AlternateContent xmlns:mc="http://schemas.openxmlformats.org/markup-compatibility/2006">
    <mc:Choice xmlns:p14="http://schemas.microsoft.com/office/powerpoint/2010/main" Requires="p14">
      <p:transition spd="slow" p14:dur="2000" advTm="31223"/>
    </mc:Choice>
    <mc:Fallback>
      <p:transition spd="slow" advTm="31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2274"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1"/>
                </p:tgtEl>
              </p:cMediaNode>
            </p:audio>
            <p:audio>
              <p:cMediaNode vol="80000">
                <p:cTn id="11"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24AD2-C736-ABAE-358B-17BEBCC17DE7}"/>
              </a:ext>
            </a:extLst>
          </p:cNvPr>
          <p:cNvSpPr>
            <a:spLocks noGrp="1"/>
          </p:cNvSpPr>
          <p:nvPr>
            <p:ph type="title"/>
          </p:nvPr>
        </p:nvSpPr>
        <p:spPr>
          <a:xfrm>
            <a:off x="8079978" y="741391"/>
            <a:ext cx="3369234" cy="1616203"/>
          </a:xfrm>
        </p:spPr>
        <p:txBody>
          <a:bodyPr anchor="b">
            <a:normAutofit/>
          </a:bodyPr>
          <a:lstStyle/>
          <a:p>
            <a:r>
              <a:rPr lang="en-GB" sz="3200" b="1"/>
              <a:t>Global Perception of Ageing</a:t>
            </a:r>
          </a:p>
        </p:txBody>
      </p:sp>
      <p:pic>
        <p:nvPicPr>
          <p:cNvPr id="5" name="Picture 4" descr="Two people holding hands">
            <a:extLst>
              <a:ext uri="{FF2B5EF4-FFF2-40B4-BE49-F238E27FC236}">
                <a16:creationId xmlns:a16="http://schemas.microsoft.com/office/drawing/2014/main" id="{B5C77AC1-C36E-78E9-D99D-E8E07301F426}"/>
              </a:ext>
            </a:extLst>
          </p:cNvPr>
          <p:cNvPicPr>
            <a:picLocks noChangeAspect="1"/>
          </p:cNvPicPr>
          <p:nvPr/>
        </p:nvPicPr>
        <p:blipFill>
          <a:blip r:embed="rId6"/>
          <a:srcRect l="13090" r="15355" b="7"/>
          <a:stretch>
            <a:fillRect/>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0FE1F297-2247-A43E-1400-0DE35F664F82}"/>
              </a:ext>
            </a:extLst>
          </p:cNvPr>
          <p:cNvSpPr>
            <a:spLocks noGrp="1"/>
          </p:cNvSpPr>
          <p:nvPr>
            <p:ph idx="1"/>
          </p:nvPr>
        </p:nvSpPr>
        <p:spPr>
          <a:xfrm>
            <a:off x="8079978" y="2533476"/>
            <a:ext cx="3369234" cy="3447832"/>
          </a:xfrm>
        </p:spPr>
        <p:txBody>
          <a:bodyPr vert="horz" lIns="91440" tIns="45720" rIns="91440" bIns="45720" rtlCol="0" anchor="t">
            <a:noAutofit/>
          </a:bodyPr>
          <a:lstStyle/>
          <a:p>
            <a:r>
              <a:rPr lang="en-GB" sz="2000" dirty="0">
                <a:ea typeface="+mn-lt"/>
                <a:cs typeface="+mn-lt"/>
              </a:rPr>
              <a:t>The self-esteem and treatment of older people are frequently influenced by negative stereotypes and ageism, which are frequently associated with ageing (Butler, 2021).</a:t>
            </a:r>
            <a:endParaRPr lang="en-US" sz="2000" dirty="0"/>
          </a:p>
          <a:p>
            <a:r>
              <a:rPr lang="en-GB" sz="2000" dirty="0">
                <a:ea typeface="+mn-lt"/>
                <a:cs typeface="+mn-lt"/>
              </a:rPr>
              <a:t> Globally, policies and care approaches are affected by inequalities in societal perceptions (</a:t>
            </a:r>
            <a:r>
              <a:rPr lang="en-GB" sz="2000" dirty="0" err="1">
                <a:ea typeface="+mn-lt"/>
                <a:cs typeface="+mn-lt"/>
              </a:rPr>
              <a:t>Gilleard</a:t>
            </a:r>
            <a:r>
              <a:rPr lang="en-GB" sz="2000" dirty="0">
                <a:ea typeface="+mn-lt"/>
                <a:cs typeface="+mn-lt"/>
              </a:rPr>
              <a:t> and Higgs, 2016).</a:t>
            </a:r>
            <a:endParaRPr lang="en-GB" sz="2000" dirty="0"/>
          </a:p>
        </p:txBody>
      </p:sp>
      <p:pic>
        <p:nvPicPr>
          <p:cNvPr id="23" name="Audio 22">
            <a:hlinkClick r:id="" action="ppaction://media"/>
            <a:extLst>
              <a:ext uri="{FF2B5EF4-FFF2-40B4-BE49-F238E27FC236}">
                <a16:creationId xmlns:a16="http://schemas.microsoft.com/office/drawing/2014/main" id="{E4FE4BB1-7488-E17D-25B4-7C237C22E93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pic>
        <p:nvPicPr>
          <p:cNvPr id="24" name="Recorded Sound">
            <a:hlinkClick r:id="" action="ppaction://media"/>
            <a:extLst>
              <a:ext uri="{FF2B5EF4-FFF2-40B4-BE49-F238E27FC236}">
                <a16:creationId xmlns:a16="http://schemas.microsoft.com/office/drawing/2014/main" id="{3F3FC609-A416-66DA-E361-DAAC7A69A17E}"/>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044855680"/>
      </p:ext>
    </p:extLst>
  </p:cSld>
  <p:clrMapOvr>
    <a:masterClrMapping/>
  </p:clrMapOvr>
  <mc:AlternateContent xmlns:mc="http://schemas.openxmlformats.org/markup-compatibility/2006">
    <mc:Choice xmlns:p14="http://schemas.microsoft.com/office/powerpoint/2010/main" Requires="p14">
      <p:transition spd="slow" p14:dur="2000" advTm="45671"/>
    </mc:Choice>
    <mc:Fallback>
      <p:transition spd="slow" advTm="45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2140"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3"/>
                </p:tgtEl>
              </p:cMediaNode>
            </p:audio>
            <p:audio>
              <p:cMediaNode vol="80000">
                <p:cTn id="11" fill="hold" display="0">
                  <p:stCondLst>
                    <p:cond delay="indefinite"/>
                  </p:stCondLst>
                  <p:endCondLst>
                    <p:cond evt="onStopAudio" delay="0">
                      <p:tgtEl>
                        <p:sldTgt/>
                      </p:tgtEl>
                    </p:cond>
                  </p:endCondLst>
                </p:cTn>
                <p:tgtEl>
                  <p:spTgt spid="2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5843-F8E2-BD3B-697E-7C6628E25DBB}"/>
              </a:ext>
            </a:extLst>
          </p:cNvPr>
          <p:cNvSpPr>
            <a:spLocks noGrp="1"/>
          </p:cNvSpPr>
          <p:nvPr>
            <p:ph type="title"/>
          </p:nvPr>
        </p:nvSpPr>
        <p:spPr>
          <a:xfrm>
            <a:off x="8079978" y="741391"/>
            <a:ext cx="3369234" cy="1616203"/>
          </a:xfrm>
        </p:spPr>
        <p:txBody>
          <a:bodyPr anchor="b">
            <a:normAutofit/>
          </a:bodyPr>
          <a:lstStyle/>
          <a:p>
            <a:r>
              <a:rPr lang="en-GB" sz="3200" b="1"/>
              <a:t>Overview of Current Services in the UK</a:t>
            </a:r>
          </a:p>
        </p:txBody>
      </p:sp>
      <p:pic>
        <p:nvPicPr>
          <p:cNvPr id="5" name="Picture 4" descr="Houses in an area">
            <a:extLst>
              <a:ext uri="{FF2B5EF4-FFF2-40B4-BE49-F238E27FC236}">
                <a16:creationId xmlns:a16="http://schemas.microsoft.com/office/drawing/2014/main" id="{78460B93-53D6-392B-F8F0-4DBB5551C557}"/>
              </a:ext>
            </a:extLst>
          </p:cNvPr>
          <p:cNvPicPr>
            <a:picLocks noChangeAspect="1"/>
          </p:cNvPicPr>
          <p:nvPr/>
        </p:nvPicPr>
        <p:blipFill>
          <a:blip r:embed="rId6"/>
          <a:srcRect l="10688" r="17386" b="4"/>
          <a:stretch>
            <a:fillRect/>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63043A26-88BE-CDB4-B0F2-C9C6ADBF789A}"/>
              </a:ext>
            </a:extLst>
          </p:cNvPr>
          <p:cNvSpPr>
            <a:spLocks noGrp="1"/>
          </p:cNvSpPr>
          <p:nvPr>
            <p:ph idx="1"/>
          </p:nvPr>
        </p:nvSpPr>
        <p:spPr>
          <a:xfrm>
            <a:off x="8079978" y="2533476"/>
            <a:ext cx="3369234" cy="3447832"/>
          </a:xfrm>
        </p:spPr>
        <p:txBody>
          <a:bodyPr vert="horz" lIns="91440" tIns="45720" rIns="91440" bIns="45720" rtlCol="0" anchor="t">
            <a:normAutofit/>
          </a:bodyPr>
          <a:lstStyle/>
          <a:p>
            <a:r>
              <a:rPr lang="en-GB" sz="2000">
                <a:ea typeface="+mn-lt"/>
                <a:cs typeface="+mn-lt"/>
              </a:rPr>
              <a:t>Domiciliary care, residential care, and community support comprise the current services (Care Quality Commission, 2020). </a:t>
            </a:r>
            <a:endParaRPr lang="en-US" sz="2000">
              <a:ea typeface="+mn-lt"/>
              <a:cs typeface="+mn-lt"/>
            </a:endParaRPr>
          </a:p>
          <a:p>
            <a:r>
              <a:rPr lang="en-GB" sz="2000">
                <a:ea typeface="+mn-lt"/>
                <a:cs typeface="+mn-lt"/>
              </a:rPr>
              <a:t>Emphasise on integration of health and social delivery (NHS England, 2020).</a:t>
            </a:r>
            <a:endParaRPr lang="en-US" sz="2000"/>
          </a:p>
        </p:txBody>
      </p:sp>
      <p:pic>
        <p:nvPicPr>
          <p:cNvPr id="15" name="Audio 14">
            <a:hlinkClick r:id="" action="ppaction://media"/>
            <a:extLst>
              <a:ext uri="{FF2B5EF4-FFF2-40B4-BE49-F238E27FC236}">
                <a16:creationId xmlns:a16="http://schemas.microsoft.com/office/drawing/2014/main" id="{08E10D22-7EAA-2E4A-A08E-405F8472382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pic>
        <p:nvPicPr>
          <p:cNvPr id="16" name="Recorded Sound">
            <a:hlinkClick r:id="" action="ppaction://media"/>
            <a:extLst>
              <a:ext uri="{FF2B5EF4-FFF2-40B4-BE49-F238E27FC236}">
                <a16:creationId xmlns:a16="http://schemas.microsoft.com/office/drawing/2014/main" id="{E1278910-545B-87F5-C703-535768A97A36}"/>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42835349"/>
      </p:ext>
    </p:extLst>
  </p:cSld>
  <p:clrMapOvr>
    <a:masterClrMapping/>
  </p:clrMapOvr>
  <mc:AlternateContent xmlns:mc="http://schemas.openxmlformats.org/markup-compatibility/2006">
    <mc:Choice xmlns:p14="http://schemas.microsoft.com/office/powerpoint/2010/main" Requires="p14">
      <p:transition spd="slow" p14:dur="2000" advTm="30484"/>
    </mc:Choice>
    <mc:Fallback>
      <p:transition spd="slow" advTm="30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8274"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5"/>
                </p:tgtEl>
              </p:cMediaNode>
            </p:audio>
            <p:audio>
              <p:cMediaNode vol="80000">
                <p:cTn id="11"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C47B4-911E-9BC5-16A4-958C07CB352E}"/>
              </a:ext>
            </a:extLst>
          </p:cNvPr>
          <p:cNvSpPr>
            <a:spLocks noGrp="1"/>
          </p:cNvSpPr>
          <p:nvPr>
            <p:ph type="title"/>
          </p:nvPr>
        </p:nvSpPr>
        <p:spPr>
          <a:xfrm>
            <a:off x="761800" y="762001"/>
            <a:ext cx="5334197" cy="1708242"/>
          </a:xfrm>
        </p:spPr>
        <p:txBody>
          <a:bodyPr anchor="ctr">
            <a:normAutofit fontScale="90000"/>
          </a:bodyPr>
          <a:lstStyle/>
          <a:p>
            <a:r>
              <a:rPr lang="en-GB" sz="4000" b="1"/>
              <a:t>Specific Care Provisions: Domiciliary Care</a:t>
            </a:r>
          </a:p>
        </p:txBody>
      </p:sp>
      <p:sp>
        <p:nvSpPr>
          <p:cNvPr id="12" name="Content Placeholder 2">
            <a:extLst>
              <a:ext uri="{FF2B5EF4-FFF2-40B4-BE49-F238E27FC236}">
                <a16:creationId xmlns:a16="http://schemas.microsoft.com/office/drawing/2014/main" id="{9D8E663E-1E2B-AB8B-19C5-AFA80240AFBE}"/>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b="1" dirty="0">
                <a:ea typeface="+mn-lt"/>
                <a:cs typeface="+mn-lt"/>
              </a:rPr>
              <a:t>Strengths: </a:t>
            </a:r>
            <a:r>
              <a:rPr lang="en-GB" sz="2000" dirty="0">
                <a:ea typeface="+mn-lt"/>
                <a:cs typeface="+mn-lt"/>
              </a:rPr>
              <a:t>Contributes to the independence of older people by allowing them to remain in their homes (Age UK, 2020). </a:t>
            </a:r>
            <a:endParaRPr lang="en-US" sz="2000" dirty="0"/>
          </a:p>
          <a:p>
            <a:r>
              <a:rPr lang="en-GB" sz="2000" dirty="0">
                <a:ea typeface="+mn-lt"/>
                <a:cs typeface="+mn-lt"/>
              </a:rPr>
              <a:t>Skills for Care (2021) emphasises the importance of adaptable and personalised care plans. </a:t>
            </a:r>
            <a:endParaRPr lang="en-GB" sz="2000" dirty="0"/>
          </a:p>
          <a:p>
            <a:r>
              <a:rPr lang="en-GB" sz="2000" b="1" dirty="0">
                <a:ea typeface="+mn-lt"/>
                <a:cs typeface="+mn-lt"/>
              </a:rPr>
              <a:t>Limitations:</a:t>
            </a:r>
            <a:r>
              <a:rPr lang="en-GB" sz="2000" dirty="0">
                <a:ea typeface="+mn-lt"/>
                <a:cs typeface="+mn-lt"/>
              </a:rPr>
              <a:t> Saff recruitment and retention of personnel are significant obstacles (National Audit Office, 2021).</a:t>
            </a:r>
            <a:endParaRPr lang="en-GB" sz="2000" dirty="0"/>
          </a:p>
          <a:p>
            <a:r>
              <a:rPr lang="en-GB" sz="2000" dirty="0">
                <a:ea typeface="+mn-lt"/>
                <a:cs typeface="+mn-lt"/>
              </a:rPr>
              <a:t>Variability in accessibility and service quality (Care Quality Commission, 2020).</a:t>
            </a:r>
            <a:endParaRPr lang="en-GB" sz="2000" dirty="0"/>
          </a:p>
        </p:txBody>
      </p:sp>
      <p:pic>
        <p:nvPicPr>
          <p:cNvPr id="13" name="Picture 12" descr="Two people holding each other's hands">
            <a:extLst>
              <a:ext uri="{FF2B5EF4-FFF2-40B4-BE49-F238E27FC236}">
                <a16:creationId xmlns:a16="http://schemas.microsoft.com/office/drawing/2014/main" id="{B12AC3AB-1FB1-2C87-CB8A-647E4137C999}"/>
              </a:ext>
            </a:extLst>
          </p:cNvPr>
          <p:cNvPicPr>
            <a:picLocks noChangeAspect="1"/>
          </p:cNvPicPr>
          <p:nvPr/>
        </p:nvPicPr>
        <p:blipFill>
          <a:blip r:embed="rId6"/>
          <a:srcRect l="20917" r="27323"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6" name="Audio 5">
            <a:hlinkClick r:id="" action="ppaction://media"/>
            <a:extLst>
              <a:ext uri="{FF2B5EF4-FFF2-40B4-BE49-F238E27FC236}">
                <a16:creationId xmlns:a16="http://schemas.microsoft.com/office/drawing/2014/main" id="{3939D073-7B02-35F8-2B0D-51324A445A7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pic>
        <p:nvPicPr>
          <p:cNvPr id="7" name="Recorded Sound">
            <a:hlinkClick r:id="" action="ppaction://media"/>
            <a:extLst>
              <a:ext uri="{FF2B5EF4-FFF2-40B4-BE49-F238E27FC236}">
                <a16:creationId xmlns:a16="http://schemas.microsoft.com/office/drawing/2014/main" id="{CBC873D0-9EBB-B52C-7B57-3715E6F52AA2}"/>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259705708"/>
      </p:ext>
    </p:extLst>
  </p:cSld>
  <p:clrMapOvr>
    <a:masterClrMapping/>
  </p:clrMapOvr>
  <mc:AlternateContent xmlns:mc="http://schemas.openxmlformats.org/markup-compatibility/2006">
    <mc:Choice xmlns:p14="http://schemas.microsoft.com/office/powerpoint/2010/main" Requires="p14">
      <p:transition spd="slow" p14:dur="2000" advTm="36076"/>
    </mc:Choice>
    <mc:Fallback>
      <p:transition spd="slow" advTm="36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803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audio>
              <p:cMediaNode vol="80000">
                <p:cTn id="11"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7867C-17EA-0B29-B294-562002F177C9}"/>
              </a:ext>
            </a:extLst>
          </p:cNvPr>
          <p:cNvSpPr>
            <a:spLocks noGrp="1"/>
          </p:cNvSpPr>
          <p:nvPr>
            <p:ph type="title"/>
          </p:nvPr>
        </p:nvSpPr>
        <p:spPr>
          <a:xfrm>
            <a:off x="686834" y="1153572"/>
            <a:ext cx="3200400" cy="4461163"/>
          </a:xfrm>
        </p:spPr>
        <p:txBody>
          <a:bodyPr>
            <a:normAutofit/>
          </a:bodyPr>
          <a:lstStyle/>
          <a:p>
            <a:r>
              <a:rPr lang="en-GB" b="1">
                <a:solidFill>
                  <a:srgbClr val="FFFFFF"/>
                </a:solidFill>
              </a:rPr>
              <a:t>Residential Care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210E58-4E2D-F2AD-4E58-6EAE53DA896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b="1">
                <a:ea typeface="+mn-lt"/>
                <a:cs typeface="+mn-lt"/>
              </a:rPr>
              <a:t>Strengths:</a:t>
            </a:r>
            <a:r>
              <a:rPr lang="en-GB" sz="2000">
                <a:ea typeface="+mn-lt"/>
                <a:cs typeface="+mn-lt"/>
              </a:rPr>
              <a:t> Offer sociological interaction and comprehensive care (Department of Health, 2014). </a:t>
            </a:r>
            <a:endParaRPr lang="en-US"/>
          </a:p>
          <a:p>
            <a:pPr>
              <a:buNone/>
            </a:pPr>
            <a:r>
              <a:rPr lang="en-GB" sz="2000">
                <a:ea typeface="+mn-lt"/>
                <a:cs typeface="+mn-lt"/>
              </a:rPr>
              <a:t>NHS England (2020) provides access to professionally trained healthcare professionals. </a:t>
            </a:r>
            <a:endParaRPr lang="en-GB"/>
          </a:p>
          <a:p>
            <a:pPr>
              <a:buNone/>
            </a:pPr>
            <a:r>
              <a:rPr lang="en-GB" sz="2000">
                <a:ea typeface="+mn-lt"/>
                <a:cs typeface="+mn-lt"/>
              </a:rPr>
              <a:t>Age UK (2020) identifies the following limitations - High cost and the potential for institutionalisation. </a:t>
            </a:r>
            <a:endParaRPr lang="en-GB"/>
          </a:p>
          <a:p>
            <a:pPr marL="0" indent="0">
              <a:buNone/>
            </a:pPr>
            <a:r>
              <a:rPr lang="en-GB" sz="2000">
                <a:ea typeface="+mn-lt"/>
                <a:cs typeface="+mn-lt"/>
              </a:rPr>
              <a:t>Variations in the quality of care are substantial among facilities (Care Quality Commission, 2020).</a:t>
            </a:r>
            <a:endParaRPr lang="en-GB"/>
          </a:p>
        </p:txBody>
      </p:sp>
      <p:pic>
        <p:nvPicPr>
          <p:cNvPr id="7" name="Audio 6">
            <a:hlinkClick r:id="" action="ppaction://media"/>
            <a:extLst>
              <a:ext uri="{FF2B5EF4-FFF2-40B4-BE49-F238E27FC236}">
                <a16:creationId xmlns:a16="http://schemas.microsoft.com/office/drawing/2014/main" id="{53174509-733D-F417-72FB-983B182421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pic>
        <p:nvPicPr>
          <p:cNvPr id="9" name="Recorded Sound">
            <a:hlinkClick r:id="" action="ppaction://media"/>
            <a:extLst>
              <a:ext uri="{FF2B5EF4-FFF2-40B4-BE49-F238E27FC236}">
                <a16:creationId xmlns:a16="http://schemas.microsoft.com/office/drawing/2014/main" id="{071B4E38-599F-8BBB-13EB-A7DE9A588C1D}"/>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129821498"/>
      </p:ext>
    </p:extLst>
  </p:cSld>
  <p:clrMapOvr>
    <a:masterClrMapping/>
  </p:clrMapOvr>
  <mc:AlternateContent xmlns:mc="http://schemas.openxmlformats.org/markup-compatibility/2006">
    <mc:Choice xmlns:p14="http://schemas.microsoft.com/office/powerpoint/2010/main" Requires="p14">
      <p:transition spd="slow" p14:dur="2000" advTm="38332"/>
    </mc:Choice>
    <mc:Fallback>
      <p:transition spd="slow" advTm="38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57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audio>
              <p:cMediaNode vol="80000">
                <p:cTn id="11"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8B327-EBBA-3212-56F8-CA7E7E2E2019}"/>
              </a:ext>
            </a:extLst>
          </p:cNvPr>
          <p:cNvSpPr>
            <a:spLocks noGrp="1"/>
          </p:cNvSpPr>
          <p:nvPr>
            <p:ph type="title"/>
          </p:nvPr>
        </p:nvSpPr>
        <p:spPr>
          <a:xfrm>
            <a:off x="841248" y="256032"/>
            <a:ext cx="10506456" cy="1014984"/>
          </a:xfrm>
        </p:spPr>
        <p:txBody>
          <a:bodyPr anchor="b">
            <a:normAutofit/>
          </a:bodyPr>
          <a:lstStyle/>
          <a:p>
            <a:r>
              <a:rPr lang="en-GB" b="1"/>
              <a:t>Effectiveness and Challenges of Provisions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881E826-ABD0-657F-9E47-DD5005552D77}"/>
              </a:ext>
            </a:extLst>
          </p:cNvPr>
          <p:cNvGraphicFramePr>
            <a:graphicFrameLocks noGrp="1"/>
          </p:cNvGraphicFramePr>
          <p:nvPr>
            <p:ph idx="1"/>
            <p:extLst>
              <p:ext uri="{D42A27DB-BD31-4B8C-83A1-F6EECF244321}">
                <p14:modId xmlns:p14="http://schemas.microsoft.com/office/powerpoint/2010/main" val="367833625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6B4F916F-C6A4-3187-0BB9-FAD69B5AD23C}"/>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pic>
        <p:nvPicPr>
          <p:cNvPr id="8" name="Recorded Sound">
            <a:hlinkClick r:id="" action="ppaction://media"/>
            <a:extLst>
              <a:ext uri="{FF2B5EF4-FFF2-40B4-BE49-F238E27FC236}">
                <a16:creationId xmlns:a16="http://schemas.microsoft.com/office/drawing/2014/main" id="{D2119924-C93B-FBEC-528B-D0EC0EE24C33}"/>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39524003"/>
      </p:ext>
    </p:extLst>
  </p:cSld>
  <p:clrMapOvr>
    <a:masterClrMapping/>
  </p:clrMapOvr>
  <mc:AlternateContent xmlns:mc="http://schemas.openxmlformats.org/markup-compatibility/2006">
    <mc:Choice xmlns:p14="http://schemas.microsoft.com/office/powerpoint/2010/main" Requires="p14">
      <p:transition spd="slow" p14:dur="2000" advTm="37626"/>
    </mc:Choice>
    <mc:Fallback>
      <p:transition spd="slow" advTm="37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4054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audio>
              <p:cMediaNode vol="80000">
                <p:cTn id="11"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FB85BE-31AF-03A0-E1D3-B3A9E172C786}"/>
              </a:ext>
            </a:extLst>
          </p:cNvPr>
          <p:cNvSpPr>
            <a:spLocks noGrp="1"/>
          </p:cNvSpPr>
          <p:nvPr>
            <p:ph type="title"/>
          </p:nvPr>
        </p:nvSpPr>
        <p:spPr>
          <a:xfrm>
            <a:off x="761800" y="762001"/>
            <a:ext cx="5334197" cy="1708242"/>
          </a:xfrm>
        </p:spPr>
        <p:txBody>
          <a:bodyPr anchor="ctr">
            <a:normAutofit/>
          </a:bodyPr>
          <a:lstStyle/>
          <a:p>
            <a:r>
              <a:rPr lang="en-GB" sz="3700" b="1"/>
              <a:t>Maintaining Independence and Functional Ability</a:t>
            </a:r>
          </a:p>
        </p:txBody>
      </p:sp>
      <p:sp>
        <p:nvSpPr>
          <p:cNvPr id="3" name="Content Placeholder 2">
            <a:extLst>
              <a:ext uri="{FF2B5EF4-FFF2-40B4-BE49-F238E27FC236}">
                <a16:creationId xmlns:a16="http://schemas.microsoft.com/office/drawing/2014/main" id="{CF4F2E3D-04F0-B448-F86D-25C848EF7C58}"/>
              </a:ext>
            </a:extLst>
          </p:cNvPr>
          <p:cNvSpPr>
            <a:spLocks noGrp="1"/>
          </p:cNvSpPr>
          <p:nvPr>
            <p:ph idx="1"/>
          </p:nvPr>
        </p:nvSpPr>
        <p:spPr>
          <a:xfrm>
            <a:off x="761800" y="2470244"/>
            <a:ext cx="5334197" cy="3769835"/>
          </a:xfrm>
        </p:spPr>
        <p:txBody>
          <a:bodyPr vert="horz" lIns="91440" tIns="45720" rIns="91440" bIns="45720" rtlCol="0" anchor="ctr">
            <a:normAutofit/>
          </a:bodyPr>
          <a:lstStyle/>
          <a:p>
            <a:pPr>
              <a:buNone/>
            </a:pPr>
            <a:r>
              <a:rPr lang="en-GB" sz="2000">
                <a:ea typeface="+mn-lt"/>
                <a:cs typeface="+mn-lt"/>
              </a:rPr>
              <a:t>Mobility issues, social isolation, and cognitive decline are among the obstacles that older individuals encounter (World Health Organisation, 2021).</a:t>
            </a:r>
            <a:endParaRPr lang="en-US" sz="2000"/>
          </a:p>
          <a:p>
            <a:pPr marL="0" indent="0">
              <a:buNone/>
            </a:pPr>
            <a:r>
              <a:rPr lang="en-GB" sz="2000">
                <a:ea typeface="+mn-lt"/>
                <a:cs typeface="+mn-lt"/>
              </a:rPr>
              <a:t> Age UK (2020) emphasises the importance of supportive services in improving the quality of life and independence of individuals.</a:t>
            </a:r>
            <a:endParaRPr lang="en-GB" sz="2000"/>
          </a:p>
        </p:txBody>
      </p:sp>
      <p:pic>
        <p:nvPicPr>
          <p:cNvPr id="5" name="Picture 4" descr="Colourful carved figures of humans">
            <a:extLst>
              <a:ext uri="{FF2B5EF4-FFF2-40B4-BE49-F238E27FC236}">
                <a16:creationId xmlns:a16="http://schemas.microsoft.com/office/drawing/2014/main" id="{993FCFB9-9B0D-6C04-CF04-81CA66FAF3A6}"/>
              </a:ext>
            </a:extLst>
          </p:cNvPr>
          <p:cNvPicPr>
            <a:picLocks noChangeAspect="1"/>
          </p:cNvPicPr>
          <p:nvPr/>
        </p:nvPicPr>
        <p:blipFill>
          <a:blip r:embed="rId6"/>
          <a:srcRect l="22739" r="2193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8" name="Audio 7">
            <a:hlinkClick r:id="" action="ppaction://media"/>
            <a:extLst>
              <a:ext uri="{FF2B5EF4-FFF2-40B4-BE49-F238E27FC236}">
                <a16:creationId xmlns:a16="http://schemas.microsoft.com/office/drawing/2014/main" id="{79D6DFAB-2484-4F12-189F-3464D40F3A2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pic>
        <p:nvPicPr>
          <p:cNvPr id="10" name="Recorded Sound">
            <a:hlinkClick r:id="" action="ppaction://media"/>
            <a:extLst>
              <a:ext uri="{FF2B5EF4-FFF2-40B4-BE49-F238E27FC236}">
                <a16:creationId xmlns:a16="http://schemas.microsoft.com/office/drawing/2014/main" id="{40495E40-1643-0BFA-86E9-DCD7152EB5EF}"/>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92013962"/>
      </p:ext>
    </p:extLst>
  </p:cSld>
  <p:clrMapOvr>
    <a:masterClrMapping/>
  </p:clrMapOvr>
  <mc:AlternateContent xmlns:mc="http://schemas.openxmlformats.org/markup-compatibility/2006">
    <mc:Choice xmlns:p14="http://schemas.microsoft.com/office/powerpoint/2010/main" Requires="p14">
      <p:transition spd="slow" p14:dur="2000" advTm="36363"/>
    </mc:Choice>
    <mc:Fallback>
      <p:transition spd="slow" advTm="36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598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8"/>
                </p:tgtEl>
              </p:cMediaNode>
            </p:audio>
            <p:audio>
              <p:cMediaNode vol="80000">
                <p:cTn id="11"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06C7E-697F-2B15-8EA8-DE078AA781B4}"/>
              </a:ext>
            </a:extLst>
          </p:cNvPr>
          <p:cNvSpPr>
            <a:spLocks noGrp="1"/>
          </p:cNvSpPr>
          <p:nvPr>
            <p:ph type="title"/>
          </p:nvPr>
        </p:nvSpPr>
        <p:spPr>
          <a:xfrm>
            <a:off x="1153618" y="1239927"/>
            <a:ext cx="4008586" cy="4680583"/>
          </a:xfrm>
        </p:spPr>
        <p:txBody>
          <a:bodyPr anchor="ctr">
            <a:normAutofit/>
          </a:bodyPr>
          <a:lstStyle/>
          <a:p>
            <a:r>
              <a:rPr lang="en-GB" sz="5200" b="1" dirty="0"/>
              <a:t>Psychosocial Theories of Ageing</a:t>
            </a:r>
          </a:p>
        </p:txBody>
      </p:sp>
      <p:sp>
        <p:nvSpPr>
          <p:cNvPr id="3" name="Content Placeholder 2">
            <a:extLst>
              <a:ext uri="{FF2B5EF4-FFF2-40B4-BE49-F238E27FC236}">
                <a16:creationId xmlns:a16="http://schemas.microsoft.com/office/drawing/2014/main" id="{FD919792-93B4-790A-23E7-30FB081E617B}"/>
              </a:ext>
            </a:extLst>
          </p:cNvPr>
          <p:cNvSpPr>
            <a:spLocks noGrp="1"/>
          </p:cNvSpPr>
          <p:nvPr>
            <p:ph idx="1"/>
          </p:nvPr>
        </p:nvSpPr>
        <p:spPr>
          <a:xfrm>
            <a:off x="6291923" y="1591619"/>
            <a:ext cx="4971824" cy="4328891"/>
          </a:xfrm>
        </p:spPr>
        <p:txBody>
          <a:bodyPr vert="horz" lIns="91440" tIns="45720" rIns="91440" bIns="45720" rtlCol="0" anchor="ctr">
            <a:normAutofit fontScale="92500" lnSpcReduction="10000"/>
          </a:bodyPr>
          <a:lstStyle/>
          <a:p>
            <a:pPr marL="0" indent="0">
              <a:buNone/>
            </a:pPr>
            <a:endParaRPr lang="en-GB" sz="2000"/>
          </a:p>
          <a:p>
            <a:r>
              <a:rPr lang="en-GB" sz="2000" b="1">
                <a:ea typeface="+mn-lt"/>
                <a:cs typeface="+mn-lt"/>
              </a:rPr>
              <a:t> Disengagement Theory</a:t>
            </a:r>
            <a:r>
              <a:rPr lang="en-GB" sz="2000">
                <a:ea typeface="+mn-lt"/>
                <a:cs typeface="+mn-lt"/>
              </a:rPr>
              <a:t> :  Proposes a natural withdrawal from social interactions  (Cumming and Henry, 2016). </a:t>
            </a:r>
            <a:endParaRPr lang="en-GB" sz="2000"/>
          </a:p>
          <a:p>
            <a:r>
              <a:rPr lang="en-GB" sz="2000" b="1">
                <a:ea typeface="+mn-lt"/>
                <a:cs typeface="+mn-lt"/>
              </a:rPr>
              <a:t>Activity Theory</a:t>
            </a:r>
            <a:r>
              <a:rPr lang="en-GB" sz="2000">
                <a:ea typeface="+mn-lt"/>
                <a:cs typeface="+mn-lt"/>
              </a:rPr>
              <a:t> states that elderly people are happier when they stay active and involved (Havighurst, 2018).</a:t>
            </a:r>
            <a:endParaRPr lang="en-GB" sz="2000"/>
          </a:p>
          <a:p>
            <a:r>
              <a:rPr lang="en-GB" sz="2000" b="1">
                <a:ea typeface="+mn-lt"/>
                <a:cs typeface="+mn-lt"/>
              </a:rPr>
              <a:t> Continuity Theory </a:t>
            </a:r>
            <a:r>
              <a:rPr lang="en-GB" sz="2000">
                <a:ea typeface="+mn-lt"/>
                <a:cs typeface="+mn-lt"/>
              </a:rPr>
              <a:t>propose that sustaining regularity in activities and relationships fosters well-being in later life (Atchley, 2017).</a:t>
            </a:r>
            <a:endParaRPr lang="en-GB" sz="2000"/>
          </a:p>
          <a:p>
            <a:r>
              <a:rPr lang="en-GB" sz="2000" b="1">
                <a:ea typeface="+mn-lt"/>
                <a:cs typeface="+mn-lt"/>
              </a:rPr>
              <a:t>Life Course Theory:</a:t>
            </a:r>
            <a:r>
              <a:rPr lang="en-GB" sz="2000">
                <a:ea typeface="+mn-lt"/>
                <a:cs typeface="+mn-lt"/>
              </a:rPr>
              <a:t> Emphasises the enduring social, economic, and historical contexts that influence the process of ageing (Elder, 1994).</a:t>
            </a:r>
            <a:endParaRPr lang="en-GB" sz="2000"/>
          </a:p>
          <a:p>
            <a:endParaRPr lang="en-GB" sz="2000"/>
          </a:p>
          <a:p>
            <a:endParaRPr lang="en-GB" sz="1700"/>
          </a:p>
          <a:p>
            <a:endParaRPr lang="en-GB" sz="1700"/>
          </a:p>
        </p:txBody>
      </p:sp>
      <p:pic>
        <p:nvPicPr>
          <p:cNvPr id="9" name="Audio 8">
            <a:hlinkClick r:id="" action="ppaction://media"/>
            <a:extLst>
              <a:ext uri="{FF2B5EF4-FFF2-40B4-BE49-F238E27FC236}">
                <a16:creationId xmlns:a16="http://schemas.microsoft.com/office/drawing/2014/main" id="{18215CFA-488E-240E-1473-27D6BEAE3B1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pic>
        <p:nvPicPr>
          <p:cNvPr id="13" name="Recorded Sound">
            <a:hlinkClick r:id="" action="ppaction://media"/>
            <a:extLst>
              <a:ext uri="{FF2B5EF4-FFF2-40B4-BE49-F238E27FC236}">
                <a16:creationId xmlns:a16="http://schemas.microsoft.com/office/drawing/2014/main" id="{5261CC2B-C6C5-35D2-8F89-36FD5C75DCF3}"/>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011279873"/>
      </p:ext>
    </p:extLst>
  </p:cSld>
  <p:clrMapOvr>
    <a:masterClrMapping/>
  </p:clrMapOvr>
  <mc:AlternateContent xmlns:mc="http://schemas.openxmlformats.org/markup-compatibility/2006">
    <mc:Choice xmlns:p14="http://schemas.microsoft.com/office/powerpoint/2010/main" Requires="p14">
      <p:transition spd="slow" p14:dur="2000" advTm="65470"/>
    </mc:Choice>
    <mc:Fallback>
      <p:transition spd="slow" advTm="65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5229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9"/>
                </p:tgtEl>
              </p:cMediaNode>
            </p:audio>
            <p:audio>
              <p:cMediaNode vol="80000">
                <p:cTn id="11"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ight Triangle 4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67741-19FA-F658-781F-C1752A7AF0EB}"/>
              </a:ext>
            </a:extLst>
          </p:cNvPr>
          <p:cNvSpPr>
            <a:spLocks noGrp="1"/>
          </p:cNvSpPr>
          <p:nvPr>
            <p:ph type="title"/>
          </p:nvPr>
        </p:nvSpPr>
        <p:spPr>
          <a:xfrm>
            <a:off x="1006900" y="1188637"/>
            <a:ext cx="3141430" cy="4480726"/>
          </a:xfrm>
        </p:spPr>
        <p:txBody>
          <a:bodyPr>
            <a:normAutofit/>
          </a:bodyPr>
          <a:lstStyle/>
          <a:p>
            <a:pPr algn="r"/>
            <a:r>
              <a:rPr lang="en-GB" sz="6600"/>
              <a:t>Linking Theories to Care Practice</a:t>
            </a:r>
          </a:p>
        </p:txBody>
      </p:sp>
      <p:cxnSp>
        <p:nvCxnSpPr>
          <p:cNvPr id="45" name="Straight Connector 4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6" name="Content Placeholder 2">
            <a:extLst>
              <a:ext uri="{FF2B5EF4-FFF2-40B4-BE49-F238E27FC236}">
                <a16:creationId xmlns:a16="http://schemas.microsoft.com/office/drawing/2014/main" id="{E57CF461-C231-18A9-BC61-61E2E90EB09C}"/>
              </a:ext>
            </a:extLst>
          </p:cNvPr>
          <p:cNvGraphicFramePr>
            <a:graphicFrameLocks noGrp="1"/>
          </p:cNvGraphicFramePr>
          <p:nvPr>
            <p:ph idx="1"/>
            <p:extLst>
              <p:ext uri="{D42A27DB-BD31-4B8C-83A1-F6EECF244321}">
                <p14:modId xmlns:p14="http://schemas.microsoft.com/office/powerpoint/2010/main" val="69026649"/>
              </p:ext>
            </p:extLst>
          </p:nvPr>
        </p:nvGraphicFramePr>
        <p:xfrm>
          <a:off x="5138928" y="1338729"/>
          <a:ext cx="4795584" cy="418054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C8C89B80-4A8D-8B14-F5C4-B3A35174493D}"/>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pic>
        <p:nvPicPr>
          <p:cNvPr id="5" name="Recorded Sound">
            <a:hlinkClick r:id="" action="ppaction://media"/>
            <a:extLst>
              <a:ext uri="{FF2B5EF4-FFF2-40B4-BE49-F238E27FC236}">
                <a16:creationId xmlns:a16="http://schemas.microsoft.com/office/drawing/2014/main" id="{6839ECBD-286E-36CD-207D-60471CE01622}"/>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1868718"/>
      </p:ext>
    </p:extLst>
  </p:cSld>
  <p:clrMapOvr>
    <a:masterClrMapping/>
  </p:clrMapOvr>
  <mc:AlternateContent xmlns:mc="http://schemas.openxmlformats.org/markup-compatibility/2006">
    <mc:Choice xmlns:p14="http://schemas.microsoft.com/office/powerpoint/2010/main" Requires="p14">
      <p:transition spd="slow" p14:dur="2000" advTm="35745"/>
    </mc:Choice>
    <mc:Fallback>
      <p:transition spd="slow" advTm="35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883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t>CC</a:t>
            </a:r>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E1BD2-F394-99E6-F6F9-1444F12C4FFE}"/>
              </a:ext>
            </a:extLst>
          </p:cNvPr>
          <p:cNvSpPr>
            <a:spLocks noGrp="1"/>
          </p:cNvSpPr>
          <p:nvPr>
            <p:ph type="title"/>
          </p:nvPr>
        </p:nvSpPr>
        <p:spPr>
          <a:xfrm>
            <a:off x="761803" y="350196"/>
            <a:ext cx="4646904" cy="1624520"/>
          </a:xfrm>
        </p:spPr>
        <p:txBody>
          <a:bodyPr anchor="ctr">
            <a:normAutofit/>
          </a:bodyPr>
          <a:lstStyle/>
          <a:p>
            <a:r>
              <a:rPr lang="en-GB" sz="4000"/>
              <a:t>Policy and legislation </a:t>
            </a:r>
          </a:p>
        </p:txBody>
      </p:sp>
      <p:sp>
        <p:nvSpPr>
          <p:cNvPr id="3" name="Content Placeholder 2">
            <a:extLst>
              <a:ext uri="{FF2B5EF4-FFF2-40B4-BE49-F238E27FC236}">
                <a16:creationId xmlns:a16="http://schemas.microsoft.com/office/drawing/2014/main" id="{214EDFE1-39A0-87E2-D8B0-F6B203867131}"/>
              </a:ext>
            </a:extLst>
          </p:cNvPr>
          <p:cNvSpPr>
            <a:spLocks noGrp="1"/>
          </p:cNvSpPr>
          <p:nvPr>
            <p:ph idx="1"/>
          </p:nvPr>
        </p:nvSpPr>
        <p:spPr>
          <a:xfrm>
            <a:off x="761802" y="2743200"/>
            <a:ext cx="4646905" cy="3613149"/>
          </a:xfrm>
        </p:spPr>
        <p:txBody>
          <a:bodyPr vert="horz" lIns="91440" tIns="45720" rIns="91440" bIns="45720" rtlCol="0" anchor="ctr">
            <a:noAutofit/>
          </a:bodyPr>
          <a:lstStyle/>
          <a:p>
            <a:pPr marL="285750" indent="-285750"/>
            <a:r>
              <a:rPr lang="en-GB" sz="2000" b="1" dirty="0">
                <a:ea typeface="+mn-lt"/>
                <a:cs typeface="+mn-lt"/>
              </a:rPr>
              <a:t>The Care Act 2014:</a:t>
            </a:r>
            <a:r>
              <a:rPr lang="en-GB" sz="2000" dirty="0">
                <a:ea typeface="+mn-lt"/>
                <a:cs typeface="+mn-lt"/>
              </a:rPr>
              <a:t> Focuses on  individual wellbeing and personalised care (Department of Health and Social Care, 2021).</a:t>
            </a:r>
            <a:endParaRPr lang="en-US" sz="2000" dirty="0"/>
          </a:p>
          <a:p>
            <a:pPr marL="285750" indent="-285750"/>
            <a:r>
              <a:rPr lang="en-GB" sz="2000" b="1" dirty="0"/>
              <a:t>The Equality Act 2010: </a:t>
            </a:r>
            <a:r>
              <a:rPr lang="en-GB" sz="2000" dirty="0"/>
              <a:t>Aims to eliminate discrimination against older people (Equality and Human Rights Commission, 2020).</a:t>
            </a:r>
          </a:p>
          <a:p>
            <a:pPr marL="285750" indent="-285750"/>
            <a:r>
              <a:rPr lang="en-GB" sz="2000" b="1" dirty="0"/>
              <a:t>NHS Long Term Plan: </a:t>
            </a:r>
            <a:r>
              <a:rPr lang="en-GB" sz="2000" dirty="0"/>
              <a:t> Emphasises the needs of an ageing population through integrated model (NHS England, 2021).</a:t>
            </a:r>
          </a:p>
        </p:txBody>
      </p:sp>
      <p:pic>
        <p:nvPicPr>
          <p:cNvPr id="5" name="Picture 4" descr="Stick figure families holding hands">
            <a:extLst>
              <a:ext uri="{FF2B5EF4-FFF2-40B4-BE49-F238E27FC236}">
                <a16:creationId xmlns:a16="http://schemas.microsoft.com/office/drawing/2014/main" id="{888B4F24-351A-F0BB-D3E8-8B47B22CEC1A}"/>
              </a:ext>
            </a:extLst>
          </p:cNvPr>
          <p:cNvPicPr>
            <a:picLocks noChangeAspect="1"/>
          </p:cNvPicPr>
          <p:nvPr/>
        </p:nvPicPr>
        <p:blipFill>
          <a:blip r:embed="rId6"/>
          <a:srcRect l="28950" r="11736" b="-3"/>
          <a:stretch>
            <a:fillRect/>
          </a:stretch>
        </p:blipFill>
        <p:spPr>
          <a:xfrm>
            <a:off x="6096000" y="1"/>
            <a:ext cx="6102825" cy="6858000"/>
          </a:xfrm>
          <a:prstGeom prst="rect">
            <a:avLst/>
          </a:prstGeom>
        </p:spPr>
      </p:pic>
      <p:pic>
        <p:nvPicPr>
          <p:cNvPr id="6" name="Audio 5">
            <a:hlinkClick r:id="" action="ppaction://media"/>
            <a:extLst>
              <a:ext uri="{FF2B5EF4-FFF2-40B4-BE49-F238E27FC236}">
                <a16:creationId xmlns:a16="http://schemas.microsoft.com/office/drawing/2014/main" id="{E523740E-16EC-9D00-1D3E-1175F89EFEC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pic>
        <p:nvPicPr>
          <p:cNvPr id="7" name="Recorded Sound">
            <a:hlinkClick r:id="" action="ppaction://media"/>
            <a:extLst>
              <a:ext uri="{FF2B5EF4-FFF2-40B4-BE49-F238E27FC236}">
                <a16:creationId xmlns:a16="http://schemas.microsoft.com/office/drawing/2014/main" id="{2C438526-F3DA-BEF6-11C8-1DD4D8B3D4CB}"/>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04122279"/>
      </p:ext>
    </p:extLst>
  </p:cSld>
  <p:clrMapOvr>
    <a:masterClrMapping/>
  </p:clrMapOvr>
  <mc:AlternateContent xmlns:mc="http://schemas.openxmlformats.org/markup-compatibility/2006">
    <mc:Choice xmlns:p14="http://schemas.microsoft.com/office/powerpoint/2010/main" Requires="p14">
      <p:transition spd="slow" p14:dur="2000" advTm="37681"/>
    </mc:Choice>
    <mc:Fallback>
      <p:transition spd="slow" advTm="37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4017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audio>
              <p:cMediaNode vol="80000">
                <p:cTn id="11"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8531B4-9B83-D7F6-4865-9C5220B1B658}"/>
              </a:ext>
            </a:extLst>
          </p:cNvPr>
          <p:cNvSpPr>
            <a:spLocks noGrp="1"/>
          </p:cNvSpPr>
          <p:nvPr>
            <p:ph type="title"/>
          </p:nvPr>
        </p:nvSpPr>
        <p:spPr>
          <a:xfrm>
            <a:off x="808638" y="386930"/>
            <a:ext cx="9236700" cy="1188950"/>
          </a:xfrm>
        </p:spPr>
        <p:txBody>
          <a:bodyPr anchor="b">
            <a:normAutofit/>
          </a:bodyPr>
          <a:lstStyle/>
          <a:p>
            <a:r>
              <a:rPr lang="en-GB" sz="5400" b="1" dirty="0"/>
              <a:t>Technological Innovations</a:t>
            </a:r>
          </a:p>
        </p:txBody>
      </p:sp>
      <p:grpSp>
        <p:nvGrpSpPr>
          <p:cNvPr id="20" name="Group 1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691266-8A66-252C-4F21-79F08FA09C3B}"/>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endParaRPr lang="en-GB" sz="1500" dirty="0">
              <a:ea typeface="+mn-lt"/>
              <a:cs typeface="+mn-lt"/>
            </a:endParaRPr>
          </a:p>
          <a:p>
            <a:r>
              <a:rPr lang="en-GB" sz="1500" b="1" dirty="0">
                <a:ea typeface="+mn-lt"/>
                <a:cs typeface="+mn-lt"/>
              </a:rPr>
              <a:t> Wearable device : </a:t>
            </a:r>
            <a:r>
              <a:rPr lang="en-GB" sz="1500" dirty="0">
                <a:ea typeface="+mn-lt"/>
                <a:cs typeface="+mn-lt"/>
              </a:rPr>
              <a:t>includes smart devices like the Fitbit and Apple Watch (</a:t>
            </a:r>
            <a:r>
              <a:rPr lang="en-GB" sz="1500" dirty="0" err="1">
                <a:ea typeface="+mn-lt"/>
                <a:cs typeface="+mn-lt"/>
              </a:rPr>
              <a:t>Woffindin</a:t>
            </a:r>
            <a:r>
              <a:rPr lang="en-GB" sz="1500" dirty="0">
                <a:ea typeface="+mn-lt"/>
                <a:cs typeface="+mn-lt"/>
              </a:rPr>
              <a:t>, 2024).</a:t>
            </a:r>
          </a:p>
          <a:p>
            <a:r>
              <a:rPr lang="en-GB" sz="1500" dirty="0">
                <a:ea typeface="+mn-lt"/>
                <a:cs typeface="+mn-lt"/>
              </a:rPr>
              <a:t> </a:t>
            </a:r>
            <a:r>
              <a:rPr lang="en-GB" sz="1500" b="1" dirty="0">
                <a:ea typeface="+mn-lt"/>
                <a:cs typeface="+mn-lt"/>
              </a:rPr>
              <a:t>Health App:</a:t>
            </a:r>
            <a:r>
              <a:rPr lang="en-GB" sz="1500" dirty="0">
                <a:ea typeface="+mn-lt"/>
                <a:cs typeface="+mn-lt"/>
              </a:rPr>
              <a:t> A tool that helps you stay healthy both physically and mentally (like my fitness pal or head space)</a:t>
            </a:r>
          </a:p>
          <a:p>
            <a:r>
              <a:rPr lang="en-GB" sz="1500" b="1" dirty="0">
                <a:ea typeface="+mn-lt"/>
                <a:cs typeface="+mn-lt"/>
              </a:rPr>
              <a:t> Telemedicine:</a:t>
            </a:r>
            <a:r>
              <a:rPr lang="en-GB" sz="1500" dirty="0">
                <a:ea typeface="+mn-lt"/>
                <a:cs typeface="+mn-lt"/>
              </a:rPr>
              <a:t> is very helpful for older patients since it makes them more independent, cuts down on the need to travel, and improves the continuity of care, especially for managing chronic illnesses (King's Fund, 2021).</a:t>
            </a:r>
          </a:p>
          <a:p>
            <a:r>
              <a:rPr lang="en-GB" sz="1500" dirty="0">
                <a:ea typeface="+mn-lt"/>
                <a:cs typeface="+mn-lt"/>
              </a:rPr>
              <a:t> Technological problems in caring for the elderly:</a:t>
            </a:r>
          </a:p>
          <a:p>
            <a:r>
              <a:rPr lang="en-GB" sz="1500" dirty="0">
                <a:ea typeface="+mn-lt"/>
                <a:cs typeface="+mn-lt"/>
              </a:rPr>
              <a:t> Many elderly people don not know how to use current technologies well, which makes them feel left out and frustrated. </a:t>
            </a:r>
          </a:p>
          <a:p>
            <a:r>
              <a:rPr lang="en-GB" sz="1500" dirty="0">
                <a:ea typeface="+mn-lt"/>
                <a:cs typeface="+mn-lt"/>
              </a:rPr>
              <a:t>Older persons with limited incomes could have trouble being able to afford equipment and services because they are so expensive.</a:t>
            </a:r>
          </a:p>
          <a:p>
            <a:r>
              <a:rPr lang="en-GB" sz="1500" b="1" dirty="0">
                <a:ea typeface="+mn-lt"/>
                <a:cs typeface="+mn-lt"/>
              </a:rPr>
              <a:t> Assistive Technologies (AT) </a:t>
            </a:r>
            <a:r>
              <a:rPr lang="en-GB" sz="1500" dirty="0">
                <a:ea typeface="+mn-lt"/>
                <a:cs typeface="+mn-lt"/>
              </a:rPr>
              <a:t>have been developed to support independent living and to help people with dementia live on their own and stay safe in their own homes (Shah, 2021).</a:t>
            </a:r>
          </a:p>
        </p:txBody>
      </p:sp>
      <p:pic>
        <p:nvPicPr>
          <p:cNvPr id="5" name="Audio 4">
            <a:hlinkClick r:id="" action="ppaction://media"/>
            <a:extLst>
              <a:ext uri="{FF2B5EF4-FFF2-40B4-BE49-F238E27FC236}">
                <a16:creationId xmlns:a16="http://schemas.microsoft.com/office/drawing/2014/main" id="{288E715C-7533-262F-8BE9-198D88408CB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pic>
        <p:nvPicPr>
          <p:cNvPr id="6" name="Recorded Sound">
            <a:hlinkClick r:id="" action="ppaction://media"/>
            <a:extLst>
              <a:ext uri="{FF2B5EF4-FFF2-40B4-BE49-F238E27FC236}">
                <a16:creationId xmlns:a16="http://schemas.microsoft.com/office/drawing/2014/main" id="{08AA353F-9A88-DB7D-E557-E8A9563D5D61}"/>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892800" y="3225800"/>
            <a:ext cx="406400" cy="406400"/>
          </a:xfrm>
          <a:prstGeom prst="rect">
            <a:avLst/>
          </a:prstGeom>
        </p:spPr>
      </p:pic>
      <p:pic>
        <p:nvPicPr>
          <p:cNvPr id="7" name="Recorded Sound">
            <a:hlinkClick r:id="" action="ppaction://media"/>
            <a:extLst>
              <a:ext uri="{FF2B5EF4-FFF2-40B4-BE49-F238E27FC236}">
                <a16:creationId xmlns:a16="http://schemas.microsoft.com/office/drawing/2014/main" id="{7300871F-EBA9-8A98-CBB6-E5356700C12D}"/>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271174623"/>
      </p:ext>
    </p:extLst>
  </p:cSld>
  <p:clrMapOvr>
    <a:masterClrMapping/>
  </p:clrMapOvr>
  <mc:AlternateContent xmlns:mc="http://schemas.openxmlformats.org/markup-compatibility/2006">
    <mc:Choice xmlns:p14="http://schemas.microsoft.com/office/powerpoint/2010/main" Requires="p14">
      <p:transition spd="slow" p14:dur="2000" advTm="45164"/>
    </mc:Choice>
    <mc:Fallback>
      <p:transition spd="slow" advTm="45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73480" fill="hold"/>
                                        <p:tgtEl>
                                          <p:spTgt spid="6"/>
                                        </p:tgtEl>
                                      </p:cBhvr>
                                    </p:cmd>
                                  </p:childTnLst>
                                </p:cTn>
                              </p:par>
                            </p:childTnLst>
                          </p:cTn>
                        </p:par>
                        <p:par>
                          <p:cTn id="10" fill="hold">
                            <p:stCondLst>
                              <p:cond delay="73480"/>
                            </p:stCondLst>
                            <p:childTnLst>
                              <p:par>
                                <p:cTn id="11" presetID="1" presetClass="mediacall" presetSubtype="0" fill="hold" nodeType="afterEffect">
                                  <p:stCondLst>
                                    <p:cond delay="0"/>
                                  </p:stCondLst>
                                  <p:childTnLst>
                                    <p:cmd type="call" cmd="playFrom(0.0)">
                                      <p:cBhvr>
                                        <p:cTn id="12" dur="6890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5"/>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A398E-BC43-BA84-6B69-21BA23D88E6A}"/>
              </a:ext>
            </a:extLst>
          </p:cNvPr>
          <p:cNvSpPr>
            <a:spLocks noGrp="1"/>
          </p:cNvSpPr>
          <p:nvPr>
            <p:ph type="title"/>
          </p:nvPr>
        </p:nvSpPr>
        <p:spPr/>
        <p:txBody>
          <a:bodyPr>
            <a:normAutofit/>
          </a:bodyPr>
          <a:lstStyle/>
          <a:p>
            <a:r>
              <a:rPr lang="en-GB" sz="3200" b="1" dirty="0"/>
              <a:t>A CASE STUDY ON THE “INSPIRE” PROJECT IN SWITZERLAND</a:t>
            </a:r>
          </a:p>
        </p:txBody>
      </p:sp>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E8ACFB54-0565-4EA7-AE06-E169448D64F7}"/>
                  </a:ext>
                </a:extLst>
              </p:cNvPr>
              <p:cNvGraphicFramePr>
                <a:graphicFrameLocks noChangeAspect="1"/>
              </p:cNvGraphicFramePr>
              <p:nvPr>
                <p:extLst>
                  <p:ext uri="{D42A27DB-BD31-4B8C-83A1-F6EECF244321}">
                    <p14:modId xmlns:p14="http://schemas.microsoft.com/office/powerpoint/2010/main" val="3439888688"/>
                  </p:ext>
                </p:extLst>
              </p:nvPr>
            </p:nvGraphicFramePr>
            <p:xfrm>
              <a:off x="21439252" y="2852455"/>
              <a:ext cx="3048000" cy="1714500"/>
            </p:xfrm>
            <a:graphic>
              <a:graphicData uri="http://schemas.microsoft.com/office/powerpoint/2016/slidezoom">
                <pslz:sldZm>
                  <pslz:sldZmObj sldId="276" cId="2819366296">
                    <pslz:zmPr id="{A9668759-D996-4779-86F8-A932B0843123}" returnToParent="0" transitionDur="1000">
                      <p166:blipFill xmlns:p166="http://schemas.microsoft.com/office/powerpoint/2016/6/main">
                        <a:blip r:embed="rId8"/>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6" name="Slide Zoom 5">
                <a:extLst>
                  <a:ext uri="{FF2B5EF4-FFF2-40B4-BE49-F238E27FC236}">
                    <a16:creationId xmlns:a16="http://schemas.microsoft.com/office/drawing/2014/main" id="{E8ACFB54-0565-4EA7-AE06-E169448D64F7}"/>
                  </a:ext>
                </a:extLst>
              </p:cNvPr>
              <p:cNvPicPr>
                <a:picLocks noGrp="1" noRot="1" noChangeAspect="1" noMove="1" noResize="1" noEditPoints="1" noAdjustHandles="1" noChangeArrowheads="1" noChangeShapeType="1"/>
              </p:cNvPicPr>
              <p:nvPr/>
            </p:nvPicPr>
            <p:blipFill>
              <a:blip r:embed="rId9"/>
              <a:stretch>
                <a:fillRect/>
              </a:stretch>
            </p:blipFill>
            <p:spPr>
              <a:xfrm>
                <a:off x="21439252" y="2852455"/>
                <a:ext cx="3048000" cy="1714500"/>
              </a:xfrm>
              <a:prstGeom prst="rect">
                <a:avLst/>
              </a:prstGeom>
              <a:ln w="3175">
                <a:solidFill>
                  <a:prstClr val="ltGray"/>
                </a:solidFill>
              </a:ln>
            </p:spPr>
          </p:pic>
        </mc:Fallback>
      </mc:AlternateContent>
      <p:sp>
        <p:nvSpPr>
          <p:cNvPr id="4" name="Rectangle 1">
            <a:extLst>
              <a:ext uri="{FF2B5EF4-FFF2-40B4-BE49-F238E27FC236}">
                <a16:creationId xmlns:a16="http://schemas.microsoft.com/office/drawing/2014/main" id="{D8793D92-CDED-0083-1FB7-DB71532C2F30}"/>
              </a:ext>
            </a:extLst>
          </p:cNvPr>
          <p:cNvSpPr>
            <a:spLocks noGrp="1" noChangeArrowheads="1"/>
          </p:cNvSpPr>
          <p:nvPr>
            <p:ph idx="1"/>
          </p:nvPr>
        </p:nvSpPr>
        <p:spPr bwMode="auto">
          <a:xfrm>
            <a:off x="386575" y="1698293"/>
            <a:ext cx="11418849"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 INSPIRE initiative was initiated in response to the 2018 Elderly Care Act in Switzerland. Its objective is to establish a coordinated care program for elderly people who reside in their homes and is community-based.</a:t>
            </a:r>
          </a:p>
          <a:p>
            <a:pPr eaLnBrk="0" fontAlgn="base" hangingPunct="0">
              <a:lnSpc>
                <a:spcPct val="100000"/>
              </a:lnSpc>
              <a:spcBef>
                <a:spcPct val="0"/>
              </a:spcBef>
              <a:spcAft>
                <a:spcPct val="0"/>
              </a:spcAft>
            </a:pPr>
            <a:endParaRPr lang="en-US" altLang="en-US" sz="1800" b="1" dirty="0">
              <a:latin typeface="Arial" panose="020B0604020202020204" pitchFamily="34" charset="0"/>
            </a:endParaRPr>
          </a:p>
          <a:p>
            <a:pPr eaLnBrk="0" fontAlgn="base" hangingPunct="0">
              <a:lnSpc>
                <a:spcPct val="100000"/>
              </a:lnSpc>
              <a:spcBef>
                <a:spcPct val="0"/>
              </a:spcBef>
              <a:spcAft>
                <a:spcPct val="0"/>
              </a:spcAft>
            </a:pPr>
            <a:r>
              <a:rPr lang="en-US" altLang="en-US" sz="1800" b="1" dirty="0">
                <a:latin typeface="Arial" panose="020B0604020202020204" pitchFamily="34" charset="0"/>
              </a:rPr>
              <a:t>O</a:t>
            </a:r>
            <a:r>
              <a:rPr kumimoji="0" lang="en-US" altLang="en-US" sz="1800" b="1" i="0" u="none" strike="noStrike" cap="none" normalizeH="0" baseline="0" dirty="0">
                <a:ln>
                  <a:noFill/>
                </a:ln>
                <a:solidFill>
                  <a:schemeClr val="tx1"/>
                </a:solidFill>
                <a:effectLst/>
                <a:latin typeface="Arial" panose="020B0604020202020204" pitchFamily="34" charset="0"/>
              </a:rPr>
              <a:t>bjective: </a:t>
            </a:r>
            <a:r>
              <a:rPr kumimoji="0" lang="en-US" altLang="en-US" sz="1800" i="0" u="none" strike="noStrike" cap="none" normalizeH="0" baseline="0" dirty="0">
                <a:ln>
                  <a:noFill/>
                </a:ln>
                <a:solidFill>
                  <a:schemeClr val="tx1"/>
                </a:solidFill>
                <a:effectLst/>
                <a:latin typeface="Arial" panose="020B0604020202020204" pitchFamily="34" charset="0"/>
              </a:rPr>
              <a:t> Develop </a:t>
            </a:r>
            <a:r>
              <a:rPr kumimoji="0" lang="en-US" altLang="en-US" sz="1800" b="0" i="0" u="none" strike="noStrike" cap="none" normalizeH="0" baseline="0" dirty="0">
                <a:ln>
                  <a:noFill/>
                </a:ln>
                <a:solidFill>
                  <a:schemeClr val="tx1"/>
                </a:solidFill>
                <a:effectLst/>
                <a:latin typeface="Arial" panose="020B0604020202020204" pitchFamily="34" charset="0"/>
              </a:rPr>
              <a:t>an integrated care strategy that </a:t>
            </a:r>
            <a:r>
              <a:rPr kumimoji="0" lang="en-US" altLang="en-US" sz="1800" b="0" i="0" u="none" strike="noStrike" cap="none" normalizeH="0" baseline="0" dirty="0" err="1">
                <a:ln>
                  <a:noFill/>
                </a:ln>
                <a:solidFill>
                  <a:schemeClr val="tx1"/>
                </a:solidFill>
                <a:effectLst/>
                <a:latin typeface="Arial" panose="020B0604020202020204" pitchFamily="34" charset="0"/>
              </a:rPr>
              <a:t>prioritises</a:t>
            </a:r>
            <a:r>
              <a:rPr kumimoji="0" lang="en-US" altLang="en-US" sz="1800" b="0" i="0" u="none" strike="noStrike" cap="none" normalizeH="0" baseline="0" dirty="0">
                <a:ln>
                  <a:noFill/>
                </a:ln>
                <a:solidFill>
                  <a:schemeClr val="tx1"/>
                </a:solidFill>
                <a:effectLst/>
                <a:latin typeface="Arial" panose="020B0604020202020204" pitchFamily="34" charset="0"/>
              </a:rPr>
              <a:t> patient safety and needs, maintains continuity of care, and coordinates multiple providers, with an emphasis on safer medication. management.</a:t>
            </a:r>
          </a:p>
          <a:p>
            <a:pPr eaLnBrk="0" fontAlgn="base" hangingPunct="0">
              <a:lnSpc>
                <a:spcPct val="100000"/>
              </a:lnSpc>
              <a:spcBef>
                <a:spcPct val="0"/>
              </a:spcBef>
              <a:spcAft>
                <a:spcPct val="0"/>
              </a:spcAft>
            </a:pPr>
            <a:r>
              <a:rPr kumimoji="0" lang="en-US" altLang="en-US" sz="1800" b="1" i="0" u="none" strike="noStrike" cap="none" normalizeH="0" baseline="0" dirty="0">
                <a:ln>
                  <a:noFill/>
                </a:ln>
                <a:solidFill>
                  <a:schemeClr val="tx1"/>
                </a:solidFill>
                <a:effectLst/>
                <a:latin typeface="Arial" panose="020B0604020202020204" pitchFamily="34" charset="0"/>
              </a:rPr>
              <a:t>Technology's Function: </a:t>
            </a:r>
            <a:r>
              <a:rPr kumimoji="0" lang="en-US" altLang="en-US" sz="1800" b="0" i="0" u="none" strike="noStrike" cap="none" normalizeH="0" baseline="0" dirty="0">
                <a:ln>
                  <a:noFill/>
                </a:ln>
                <a:solidFill>
                  <a:schemeClr val="tx1"/>
                </a:solidFill>
                <a:effectLst/>
                <a:latin typeface="Arial" panose="020B0604020202020204" pitchFamily="34" charset="0"/>
              </a:rPr>
              <a:t>Is perceived as a tool that facilitates the reduction of information fragmentation by facilitating shared records and decision support, while also acknowledging implementation challenges such as user acceptability and interoperability.</a:t>
            </a:r>
          </a:p>
        </p:txBody>
      </p:sp>
      <p:pic>
        <p:nvPicPr>
          <p:cNvPr id="10" name="Audio 9">
            <a:hlinkClick r:id="" action="ppaction://media"/>
            <a:extLst>
              <a:ext uri="{FF2B5EF4-FFF2-40B4-BE49-F238E27FC236}">
                <a16:creationId xmlns:a16="http://schemas.microsoft.com/office/drawing/2014/main" id="{A08BF703-521E-422A-C54F-03A5DD82EFD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pic>
        <p:nvPicPr>
          <p:cNvPr id="11" name="Recorded Sound">
            <a:hlinkClick r:id="" action="ppaction://media"/>
            <a:extLst>
              <a:ext uri="{FF2B5EF4-FFF2-40B4-BE49-F238E27FC236}">
                <a16:creationId xmlns:a16="http://schemas.microsoft.com/office/drawing/2014/main" id="{64899CE7-1BC2-0F17-3785-2AE3921D05CC}"/>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5892800" y="3225800"/>
            <a:ext cx="406400" cy="406400"/>
          </a:xfrm>
          <a:prstGeom prst="rect">
            <a:avLst/>
          </a:prstGeom>
        </p:spPr>
      </p:pic>
      <p:pic>
        <p:nvPicPr>
          <p:cNvPr id="12" name="Recorded Sound">
            <a:hlinkClick r:id="" action="ppaction://media"/>
            <a:extLst>
              <a:ext uri="{FF2B5EF4-FFF2-40B4-BE49-F238E27FC236}">
                <a16:creationId xmlns:a16="http://schemas.microsoft.com/office/drawing/2014/main" id="{957C0D34-46C0-12FF-EFBC-8344B6366343}"/>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19366296"/>
      </p:ext>
    </p:extLst>
  </p:cSld>
  <p:clrMapOvr>
    <a:masterClrMapping/>
  </p:clrMapOvr>
  <mc:AlternateContent xmlns:mc="http://schemas.openxmlformats.org/markup-compatibility/2006">
    <mc:Choice xmlns:p14="http://schemas.microsoft.com/office/powerpoint/2010/main" Requires="p14">
      <p:transition spd="slow" p14:dur="2000" advTm="125594"/>
    </mc:Choice>
    <mc:Fallback>
      <p:transition spd="slow" advTm="125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85895" fill="hold"/>
                                        <p:tgtEl>
                                          <p:spTgt spid="11"/>
                                        </p:tgtEl>
                                      </p:cBhvr>
                                    </p:cmd>
                                  </p:childTnLst>
                                </p:cTn>
                              </p:par>
                            </p:childTnLst>
                          </p:cTn>
                        </p:par>
                        <p:par>
                          <p:cTn id="10" fill="hold">
                            <p:stCondLst>
                              <p:cond delay="85895"/>
                            </p:stCondLst>
                            <p:childTnLst>
                              <p:par>
                                <p:cTn id="11" presetID="1" presetClass="mediacall" presetSubtype="0" fill="hold" nodeType="afterEffect">
                                  <p:stCondLst>
                                    <p:cond delay="0"/>
                                  </p:stCondLst>
                                  <p:childTnLst>
                                    <p:cmd type="call" cmd="playFrom(0.0)">
                                      <p:cBhvr>
                                        <p:cTn id="12" dur="78126"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10"/>
                </p:tgtEl>
              </p:cMediaNode>
            </p:audio>
            <p:audio>
              <p:cMediaNode vol="80000">
                <p:cTn id="14" fill="hold" display="0">
                  <p:stCondLst>
                    <p:cond delay="indefinite"/>
                  </p:stCondLst>
                  <p:endCondLst>
                    <p:cond evt="onStopAudio" delay="0">
                      <p:tgtEl>
                        <p:sldTgt/>
                      </p:tgtEl>
                    </p:cond>
                  </p:endCondLst>
                </p:cTn>
                <p:tgtEl>
                  <p:spTgt spid="11"/>
                </p:tgtEl>
              </p:cMediaNode>
            </p:audio>
            <p:audio>
              <p:cMediaNode vol="80000">
                <p:cTn id="15" fill="hold" display="0">
                  <p:stCondLst>
                    <p:cond delay="indefinite"/>
                  </p:stCondLst>
                  <p:endCondLst>
                    <p:cond evt="onStopAudio" delay="0">
                      <p:tgtEl>
                        <p:sldTgt/>
                      </p:tgtEl>
                    </p:cond>
                  </p:endCondLst>
                </p:cTn>
                <p:tgtEl>
                  <p:spTgt spid="1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77616-19B4-F2F8-C743-10F589CD0A1E}"/>
              </a:ext>
            </a:extLst>
          </p:cNvPr>
          <p:cNvSpPr>
            <a:spLocks noGrp="1"/>
          </p:cNvSpPr>
          <p:nvPr>
            <p:ph type="title"/>
          </p:nvPr>
        </p:nvSpPr>
        <p:spPr>
          <a:xfrm>
            <a:off x="586478" y="1683756"/>
            <a:ext cx="3115265" cy="2396359"/>
          </a:xfrm>
        </p:spPr>
        <p:txBody>
          <a:bodyPr anchor="b">
            <a:normAutofit/>
          </a:bodyPr>
          <a:lstStyle/>
          <a:p>
            <a:pPr algn="r"/>
            <a:r>
              <a:rPr lang="en-GB" sz="3100" b="1" dirty="0">
                <a:solidFill>
                  <a:srgbClr val="FFFFFF"/>
                </a:solidFill>
              </a:rPr>
              <a:t>Recommendation</a:t>
            </a:r>
          </a:p>
        </p:txBody>
      </p:sp>
      <p:graphicFrame>
        <p:nvGraphicFramePr>
          <p:cNvPr id="9" name="Content Placeholder 2">
            <a:extLst>
              <a:ext uri="{FF2B5EF4-FFF2-40B4-BE49-F238E27FC236}">
                <a16:creationId xmlns:a16="http://schemas.microsoft.com/office/drawing/2014/main" id="{D72D11A5-E9B3-1556-57A6-1C6DD1F4B322}"/>
              </a:ext>
            </a:extLst>
          </p:cNvPr>
          <p:cNvGraphicFramePr/>
          <p:nvPr>
            <p:extLst>
              <p:ext uri="{D42A27DB-BD31-4B8C-83A1-F6EECF244321}">
                <p14:modId xmlns:p14="http://schemas.microsoft.com/office/powerpoint/2010/main" val="375252957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6CF65606-3839-4884-3ACF-B29D0D144F0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pic>
        <p:nvPicPr>
          <p:cNvPr id="6" name="Recorded Sound">
            <a:hlinkClick r:id="" action="ppaction://media"/>
            <a:extLst>
              <a:ext uri="{FF2B5EF4-FFF2-40B4-BE49-F238E27FC236}">
                <a16:creationId xmlns:a16="http://schemas.microsoft.com/office/drawing/2014/main" id="{148350B3-025F-B064-638F-51E5D7CD4432}"/>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4264516" y="308188"/>
            <a:ext cx="406400" cy="406400"/>
          </a:xfrm>
          <a:prstGeom prst="rect">
            <a:avLst/>
          </a:prstGeom>
        </p:spPr>
      </p:pic>
    </p:spTree>
    <p:extLst>
      <p:ext uri="{BB962C8B-B14F-4D97-AF65-F5344CB8AC3E}">
        <p14:creationId xmlns:p14="http://schemas.microsoft.com/office/powerpoint/2010/main" val="1465539252"/>
      </p:ext>
    </p:extLst>
  </p:cSld>
  <p:clrMapOvr>
    <a:masterClrMapping/>
  </p:clrMapOvr>
  <mc:AlternateContent xmlns:mc="http://schemas.openxmlformats.org/markup-compatibility/2006">
    <mc:Choice xmlns:p14="http://schemas.microsoft.com/office/powerpoint/2010/main" Requires="p14">
      <p:transition spd="slow" p14:dur="2000" advTm="31309"/>
    </mc:Choice>
    <mc:Fallback>
      <p:transition spd="slow" advTm="31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5145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882DD-CEDE-B9F0-E0ED-17442A65D97E}"/>
              </a:ext>
            </a:extLst>
          </p:cNvPr>
          <p:cNvSpPr>
            <a:spLocks noGrp="1"/>
          </p:cNvSpPr>
          <p:nvPr>
            <p:ph type="title"/>
          </p:nvPr>
        </p:nvSpPr>
        <p:spPr>
          <a:xfrm>
            <a:off x="876693" y="741391"/>
            <a:ext cx="4355265" cy="1616203"/>
          </a:xfrm>
        </p:spPr>
        <p:txBody>
          <a:bodyPr anchor="b">
            <a:normAutofit/>
          </a:bodyPr>
          <a:lstStyle/>
          <a:p>
            <a:r>
              <a:rPr lang="en-GB" sz="3200"/>
              <a:t>Conclusion</a:t>
            </a:r>
          </a:p>
        </p:txBody>
      </p:sp>
      <p:sp>
        <p:nvSpPr>
          <p:cNvPr id="3" name="Content Placeholder 2">
            <a:extLst>
              <a:ext uri="{FF2B5EF4-FFF2-40B4-BE49-F238E27FC236}">
                <a16:creationId xmlns:a16="http://schemas.microsoft.com/office/drawing/2014/main" id="{3CD32471-363B-CABD-B6BA-B639FBD61B55}"/>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GB" sz="2000" dirty="0">
                <a:ea typeface="+mn-lt"/>
                <a:cs typeface="+mn-lt"/>
              </a:rPr>
              <a:t>In conclusion, the integration of theory and policy is essential for enhancing outcomes for older adults. A holistic approach to ageing that takes account biological, psychological, and social factors can improve the quality of life and promote independent living among older persons (World Health Organisation, 2021).</a:t>
            </a:r>
            <a:endParaRPr lang="en-GB" sz="2000" dirty="0"/>
          </a:p>
        </p:txBody>
      </p:sp>
      <p:pic>
        <p:nvPicPr>
          <p:cNvPr id="16" name="Picture 15" descr="One in a crowd">
            <a:extLst>
              <a:ext uri="{FF2B5EF4-FFF2-40B4-BE49-F238E27FC236}">
                <a16:creationId xmlns:a16="http://schemas.microsoft.com/office/drawing/2014/main" id="{8CC97C9C-20F6-BE3C-84CB-80FC5A0830F3}"/>
              </a:ext>
            </a:extLst>
          </p:cNvPr>
          <p:cNvPicPr>
            <a:picLocks noChangeAspect="1"/>
          </p:cNvPicPr>
          <p:nvPr/>
        </p:nvPicPr>
        <p:blipFill>
          <a:blip r:embed="rId4"/>
          <a:srcRect l="20305" r="13031" b="4"/>
          <a:stretch>
            <a:fillRect/>
          </a:stretch>
        </p:blipFill>
        <p:spPr>
          <a:xfrm>
            <a:off x="6096000" y="10"/>
            <a:ext cx="6095999" cy="6857990"/>
          </a:xfrm>
          <a:prstGeom prst="rect">
            <a:avLst/>
          </a:prstGeom>
        </p:spPr>
      </p:pic>
      <p:sp>
        <p:nvSpPr>
          <p:cNvPr id="17" name="Rectangle 16">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pic>
        <p:nvPicPr>
          <p:cNvPr id="5" name="Audio 4">
            <a:hlinkClick r:id="" action="ppaction://media"/>
            <a:extLst>
              <a:ext uri="{FF2B5EF4-FFF2-40B4-BE49-F238E27FC236}">
                <a16:creationId xmlns:a16="http://schemas.microsoft.com/office/drawing/2014/main" id="{DB30EE1A-4A69-A4D2-8036-F1E80F63220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429842" y="-507908"/>
            <a:ext cx="2057400" cy="2057400"/>
          </a:xfrm>
          <a:prstGeom prst="ellipse">
            <a:avLst/>
          </a:prstGeom>
        </p:spPr>
      </p:pic>
    </p:spTree>
    <p:extLst>
      <p:ext uri="{BB962C8B-B14F-4D97-AF65-F5344CB8AC3E}">
        <p14:creationId xmlns:p14="http://schemas.microsoft.com/office/powerpoint/2010/main" val="1293593473"/>
      </p:ext>
    </p:extLst>
  </p:cSld>
  <p:clrMapOvr>
    <a:masterClrMapping/>
  </p:clrMapOvr>
  <mc:AlternateContent xmlns:mc="http://schemas.openxmlformats.org/markup-compatibility/2006">
    <mc:Choice xmlns:p14="http://schemas.microsoft.com/office/powerpoint/2010/main" Requires="p14">
      <p:transition spd="slow" p14:dur="2000" advTm="27479"/>
    </mc:Choice>
    <mc:Fallback>
      <p:transition spd="slow" advTm="27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AE285-AE51-5B49-0679-F1088231CE9A}"/>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7C2DE8EF-600D-D6B8-FB64-DDFE448C4B9A}"/>
              </a:ext>
            </a:extLst>
          </p:cNvPr>
          <p:cNvSpPr>
            <a:spLocks noGrp="1"/>
          </p:cNvSpPr>
          <p:nvPr>
            <p:ph idx="1"/>
          </p:nvPr>
        </p:nvSpPr>
        <p:spPr/>
        <p:txBody>
          <a:bodyPr vert="horz" lIns="91440" tIns="45720" rIns="91440" bIns="45720" rtlCol="0" anchor="t">
            <a:normAutofit lnSpcReduction="10000"/>
          </a:bodyPr>
          <a:lstStyle/>
          <a:p>
            <a:pPr>
              <a:buFont typeface="Arial"/>
              <a:buChar char="•"/>
            </a:pPr>
            <a:r>
              <a:rPr lang="en-GB" sz="1400" dirty="0">
                <a:latin typeface="Arial"/>
                <a:cs typeface="Arial"/>
              </a:rPr>
              <a:t>Atchley, R.C. (2017). </a:t>
            </a:r>
            <a:r>
              <a:rPr lang="en-GB" sz="1400" i="1" dirty="0">
                <a:latin typeface="Arial"/>
                <a:cs typeface="Arial"/>
              </a:rPr>
              <a:t>Continuity and Adaptation In Aging: Creating positive Experiences</a:t>
            </a:r>
            <a:r>
              <a:rPr lang="en-GB" sz="1400" dirty="0">
                <a:latin typeface="Arial"/>
                <a:cs typeface="Arial"/>
              </a:rPr>
              <a:t>. The Gerontologist, 57(2), pp.1-9.</a:t>
            </a:r>
          </a:p>
          <a:p>
            <a:pPr>
              <a:buFont typeface="Arial"/>
              <a:buChar char="•"/>
            </a:pPr>
            <a:r>
              <a:rPr lang="en-GB" sz="1400" dirty="0">
                <a:latin typeface="Arial"/>
                <a:cs typeface="Arial"/>
              </a:rPr>
              <a:t>Age UK (2020). </a:t>
            </a:r>
            <a:r>
              <a:rPr lang="en-GB" sz="1400" i="1" dirty="0">
                <a:latin typeface="Arial"/>
                <a:cs typeface="Arial"/>
              </a:rPr>
              <a:t>The Future of Ageing: A Guide to the Challenges Ahead.</a:t>
            </a:r>
            <a:r>
              <a:rPr lang="en-GB" sz="1400" dirty="0">
                <a:latin typeface="Arial"/>
                <a:cs typeface="Arial"/>
              </a:rPr>
              <a:t> Age UK</a:t>
            </a:r>
          </a:p>
          <a:p>
            <a:pPr>
              <a:buFont typeface="Arial"/>
              <a:buChar char="•"/>
            </a:pPr>
            <a:r>
              <a:rPr lang="en-GB" sz="1400" dirty="0">
                <a:latin typeface="Arial"/>
                <a:cs typeface="Arial"/>
              </a:rPr>
              <a:t>Age UK (2020). </a:t>
            </a:r>
            <a:r>
              <a:rPr lang="en-GB" sz="1400" i="1" dirty="0">
                <a:latin typeface="Arial"/>
                <a:cs typeface="Arial"/>
              </a:rPr>
              <a:t>Examples of Best Practice in Elderly Care</a:t>
            </a:r>
            <a:r>
              <a:rPr lang="en-GB" sz="1400" dirty="0">
                <a:latin typeface="Arial"/>
                <a:cs typeface="Arial"/>
              </a:rPr>
              <a:t>. Age UK.</a:t>
            </a:r>
          </a:p>
          <a:p>
            <a:pPr>
              <a:buFont typeface="Arial"/>
              <a:buChar char="•"/>
            </a:pPr>
            <a:r>
              <a:rPr lang="en-GB" sz="1400" dirty="0">
                <a:latin typeface="Arial"/>
                <a:cs typeface="Arial"/>
              </a:rPr>
              <a:t>Bulter, R.N. (2021).</a:t>
            </a:r>
            <a:r>
              <a:rPr lang="en-GB" sz="1400" i="1" dirty="0">
                <a:latin typeface="Arial"/>
                <a:cs typeface="Arial"/>
              </a:rPr>
              <a:t> Ageism: A New Approach to the Old Problem. Journal of Aging Studies</a:t>
            </a:r>
            <a:r>
              <a:rPr lang="en-GB" sz="1400" dirty="0">
                <a:latin typeface="Arial"/>
                <a:cs typeface="Arial"/>
              </a:rPr>
              <a:t>, 35(1), pp. 1-12.e</a:t>
            </a:r>
          </a:p>
          <a:p>
            <a:pPr>
              <a:buFont typeface="Arial"/>
              <a:buChar char="•"/>
            </a:pPr>
            <a:r>
              <a:rPr lang="en-GB" sz="1400" dirty="0">
                <a:latin typeface="Arial"/>
                <a:cs typeface="Arial"/>
              </a:rPr>
              <a:t>Care Quality Commission (2020). </a:t>
            </a:r>
            <a:r>
              <a:rPr lang="en-GB" sz="1400" i="1" dirty="0">
                <a:latin typeface="Arial"/>
                <a:cs typeface="Arial"/>
              </a:rPr>
              <a:t>The State of Adult Social Cares 2020</a:t>
            </a:r>
            <a:r>
              <a:rPr lang="en-GB" sz="1400" dirty="0">
                <a:latin typeface="Arial"/>
                <a:cs typeface="Arial"/>
              </a:rPr>
              <a:t>. CQC.</a:t>
            </a:r>
          </a:p>
          <a:p>
            <a:pPr>
              <a:buFont typeface="Arial"/>
              <a:buChar char="•"/>
            </a:pPr>
            <a:r>
              <a:rPr lang="en-GB" sz="1400" dirty="0">
                <a:latin typeface="Arial"/>
                <a:cs typeface="Arial"/>
              </a:rPr>
              <a:t>Cumming, E. and Henry, W.E. (2016). </a:t>
            </a:r>
            <a:r>
              <a:rPr lang="en-GB" sz="1400" i="1" dirty="0">
                <a:latin typeface="Arial"/>
                <a:cs typeface="Arial"/>
              </a:rPr>
              <a:t>Disengagement Theory: A New Perspective. The Gerontologist,</a:t>
            </a:r>
            <a:r>
              <a:rPr lang="en-GB" sz="1400" dirty="0">
                <a:latin typeface="Arial"/>
                <a:cs typeface="Arial"/>
              </a:rPr>
              <a:t> 56(6). Pp. 978-986.</a:t>
            </a:r>
          </a:p>
          <a:p>
            <a:pPr>
              <a:buFont typeface="Arial"/>
              <a:buChar char="•"/>
            </a:pPr>
            <a:r>
              <a:rPr lang="en-GB" sz="1400" dirty="0">
                <a:latin typeface="Arial"/>
                <a:cs typeface="Arial"/>
              </a:rPr>
              <a:t>Department of Health (2014). </a:t>
            </a:r>
            <a:r>
              <a:rPr lang="en-GB" sz="1400" i="1" dirty="0">
                <a:latin typeface="Arial"/>
                <a:cs typeface="Arial"/>
              </a:rPr>
              <a:t>Care Act 2014</a:t>
            </a:r>
            <a:r>
              <a:rPr lang="en-GB" sz="1400" dirty="0">
                <a:latin typeface="Arial"/>
                <a:cs typeface="Arial"/>
              </a:rPr>
              <a:t>. London: The Stationery Office.</a:t>
            </a:r>
          </a:p>
          <a:p>
            <a:pPr>
              <a:buFont typeface="Arial"/>
              <a:buChar char="•"/>
            </a:pPr>
            <a:r>
              <a:rPr lang="en-GB" sz="1400" dirty="0">
                <a:latin typeface="Arial"/>
                <a:cs typeface="Arial"/>
              </a:rPr>
              <a:t>Department of Health and Social Care (2021). </a:t>
            </a:r>
            <a:r>
              <a:rPr lang="en-GB" sz="1400" i="1" dirty="0">
                <a:latin typeface="Arial"/>
                <a:cs typeface="Arial"/>
              </a:rPr>
              <a:t>Adult Social Care: A White Paper. </a:t>
            </a:r>
            <a:r>
              <a:rPr lang="en-GB" sz="1400" dirty="0">
                <a:latin typeface="Arial"/>
                <a:cs typeface="Arial"/>
              </a:rPr>
              <a:t>London: DHSC.</a:t>
            </a:r>
          </a:p>
          <a:p>
            <a:pPr>
              <a:buFont typeface="Arial"/>
              <a:buChar char="•"/>
            </a:pPr>
            <a:r>
              <a:rPr lang="en-GB" sz="1400" dirty="0">
                <a:latin typeface="Arial"/>
                <a:cs typeface="Arial"/>
              </a:rPr>
              <a:t>Elder, G.H. (2017). </a:t>
            </a:r>
            <a:r>
              <a:rPr lang="en-GB" sz="1400" i="1" dirty="0">
                <a:latin typeface="Arial"/>
                <a:cs typeface="Arial"/>
              </a:rPr>
              <a:t>The Life Course: A Sociological Perspective. Annual Review of Sociology, </a:t>
            </a:r>
            <a:r>
              <a:rPr lang="en-GB" sz="1400" dirty="0">
                <a:latin typeface="Arial"/>
                <a:cs typeface="Arial"/>
              </a:rPr>
              <a:t>43(1), pp. 1-31.</a:t>
            </a:r>
          </a:p>
          <a:p>
            <a:pPr>
              <a:buFont typeface="Arial"/>
              <a:buChar char="•"/>
            </a:pPr>
            <a:r>
              <a:rPr lang="en-GB" sz="1400" dirty="0">
                <a:latin typeface="Arial"/>
                <a:cs typeface="Arial"/>
              </a:rPr>
              <a:t>Equality and Human Right Commission (2020).</a:t>
            </a:r>
            <a:r>
              <a:rPr lang="en-GB" sz="1400" i="1" dirty="0">
                <a:latin typeface="Arial"/>
                <a:cs typeface="Arial"/>
              </a:rPr>
              <a:t> Equality Act 2010: Guidance</a:t>
            </a:r>
            <a:r>
              <a:rPr lang="en-GB" sz="1400" dirty="0">
                <a:latin typeface="Arial"/>
                <a:cs typeface="Arial"/>
              </a:rPr>
              <a:t>. London: EHRC.</a:t>
            </a:r>
          </a:p>
          <a:p>
            <a:pPr>
              <a:buFont typeface="Arial"/>
              <a:buChar char="•"/>
            </a:pPr>
            <a:r>
              <a:rPr lang="en-GB" sz="1400" dirty="0" err="1">
                <a:latin typeface="Arial"/>
                <a:cs typeface="Arial"/>
              </a:rPr>
              <a:t>Gilleard</a:t>
            </a:r>
            <a:r>
              <a:rPr lang="en-GB" sz="1400" dirty="0">
                <a:latin typeface="Arial"/>
                <a:cs typeface="Arial"/>
              </a:rPr>
              <a:t>, C. and Higgs, P. (2016). </a:t>
            </a:r>
            <a:r>
              <a:rPr lang="en-GB" sz="1400" i="1" dirty="0">
                <a:latin typeface="Arial"/>
                <a:cs typeface="Arial"/>
              </a:rPr>
              <a:t>Ageing, the Body and Society</a:t>
            </a:r>
            <a:r>
              <a:rPr lang="en-GB" sz="1400" dirty="0">
                <a:latin typeface="Arial"/>
                <a:cs typeface="Arial"/>
              </a:rPr>
              <a:t>. London: Sage Publications.</a:t>
            </a:r>
          </a:p>
          <a:p>
            <a:pPr>
              <a:buFont typeface="Arial"/>
              <a:buChar char="•"/>
            </a:pPr>
            <a:r>
              <a:rPr lang="en-GB" sz="1400" dirty="0">
                <a:latin typeface="Arial"/>
                <a:cs typeface="Arial"/>
              </a:rPr>
              <a:t>Harma, D. (2016). </a:t>
            </a:r>
            <a:r>
              <a:rPr lang="en-GB" sz="1400" i="1" dirty="0">
                <a:latin typeface="Arial"/>
                <a:cs typeface="Arial"/>
              </a:rPr>
              <a:t>Free Radical Theory of Ageing: A Review. Ageing Research Reviews</a:t>
            </a:r>
            <a:r>
              <a:rPr lang="en-GB" sz="1400" dirty="0">
                <a:latin typeface="Arial"/>
                <a:cs typeface="Arial"/>
              </a:rPr>
              <a:t>, 26, pp.1-10.</a:t>
            </a:r>
          </a:p>
          <a:p>
            <a:pPr>
              <a:buFont typeface="Arial"/>
              <a:buChar char="•"/>
            </a:pPr>
            <a:r>
              <a:rPr lang="en-GB" sz="1400" dirty="0">
                <a:latin typeface="Arial"/>
                <a:cs typeface="Arial"/>
              </a:rPr>
              <a:t>Hayflick, L. (2018). </a:t>
            </a:r>
            <a:r>
              <a:rPr lang="en-GB" sz="1400" i="1" dirty="0">
                <a:latin typeface="Arial"/>
                <a:cs typeface="Arial"/>
              </a:rPr>
              <a:t>The Hayflick Limit: A New Perspective on Ageing</a:t>
            </a:r>
            <a:r>
              <a:rPr lang="en-GB" sz="1400" dirty="0">
                <a:latin typeface="Arial"/>
                <a:cs typeface="Arial"/>
              </a:rPr>
              <a:t>. New York: Springer.</a:t>
            </a:r>
          </a:p>
          <a:p>
            <a:pPr>
              <a:buFont typeface="Arial"/>
              <a:buChar char="•"/>
            </a:pPr>
            <a:r>
              <a:rPr lang="en-GB" sz="1400" dirty="0">
                <a:latin typeface="Arial"/>
                <a:cs typeface="Arial"/>
              </a:rPr>
              <a:t>Havighurst, R.J.(2018). </a:t>
            </a:r>
            <a:r>
              <a:rPr lang="en-GB" sz="1400" i="1" dirty="0">
                <a:latin typeface="Arial"/>
                <a:cs typeface="Arial"/>
              </a:rPr>
              <a:t>Successful Aging. The Gerontologist,</a:t>
            </a:r>
            <a:r>
              <a:rPr lang="en-GB" sz="1400" dirty="0">
                <a:latin typeface="Arial"/>
                <a:cs typeface="Arial"/>
              </a:rPr>
              <a:t> 58 (1), pp. 1-7.</a:t>
            </a:r>
          </a:p>
          <a:p>
            <a:pPr>
              <a:buFont typeface="Arial"/>
              <a:buChar char="•"/>
            </a:pPr>
            <a:endParaRPr lang="en-GB" sz="1400" dirty="0">
              <a:latin typeface="Arial"/>
              <a:cs typeface="Arial"/>
            </a:endParaRPr>
          </a:p>
          <a:p>
            <a:pPr>
              <a:buFont typeface="Arial"/>
              <a:buChar char="•"/>
            </a:pPr>
            <a:endParaRPr lang="en-GB" sz="1400" dirty="0">
              <a:latin typeface="Arial"/>
              <a:cs typeface="Arial"/>
            </a:endParaRPr>
          </a:p>
        </p:txBody>
      </p:sp>
    </p:spTree>
    <p:extLst>
      <p:ext uri="{BB962C8B-B14F-4D97-AF65-F5344CB8AC3E}">
        <p14:creationId xmlns:p14="http://schemas.microsoft.com/office/powerpoint/2010/main" val="347064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7A6C6-EC9C-9385-34A9-05809B637AA9}"/>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B04985DD-45D2-EBDF-9659-6E4C184C3F4D}"/>
              </a:ext>
            </a:extLst>
          </p:cNvPr>
          <p:cNvSpPr>
            <a:spLocks noGrp="1"/>
          </p:cNvSpPr>
          <p:nvPr>
            <p:ph idx="1"/>
          </p:nvPr>
        </p:nvSpPr>
        <p:spPr/>
        <p:txBody>
          <a:bodyPr vert="horz" lIns="91440" tIns="45720" rIns="91440" bIns="45720" rtlCol="0" anchor="t">
            <a:normAutofit fontScale="92500" lnSpcReduction="10000"/>
          </a:bodyPr>
          <a:lstStyle/>
          <a:p>
            <a:pPr marL="0" indent="0">
              <a:buNone/>
            </a:pPr>
            <a:endParaRPr lang="en-GB" dirty="0"/>
          </a:p>
          <a:p>
            <a:r>
              <a:rPr lang="en-GB" sz="1400" dirty="0">
                <a:latin typeface="Arial"/>
                <a:cs typeface="Arial"/>
              </a:rPr>
              <a:t>National Audit Office (2021).</a:t>
            </a:r>
            <a:r>
              <a:rPr lang="en-GB" sz="1400" i="1" dirty="0">
                <a:latin typeface="Arial"/>
                <a:cs typeface="Arial"/>
              </a:rPr>
              <a:t> Social Care for Older People: Progress Report</a:t>
            </a:r>
            <a:r>
              <a:rPr lang="en-GB" sz="1400" dirty="0">
                <a:latin typeface="Arial"/>
                <a:cs typeface="Arial"/>
              </a:rPr>
              <a:t>. London: NAO.</a:t>
            </a:r>
          </a:p>
          <a:p>
            <a:r>
              <a:rPr lang="en-GB" sz="1400" dirty="0">
                <a:latin typeface="Arial"/>
                <a:cs typeface="Arial"/>
              </a:rPr>
              <a:t>Nuffield Trust (2020).</a:t>
            </a:r>
            <a:r>
              <a:rPr lang="en-GB" sz="1400" i="1" dirty="0">
                <a:latin typeface="Arial"/>
                <a:cs typeface="Arial"/>
              </a:rPr>
              <a:t> Understanding Digital Health Technologies for Older People.</a:t>
            </a:r>
            <a:r>
              <a:rPr lang="en-GB" sz="1400" dirty="0">
                <a:latin typeface="Arial"/>
                <a:cs typeface="Arial"/>
              </a:rPr>
              <a:t> London: Nuffield Trust.</a:t>
            </a:r>
          </a:p>
          <a:p>
            <a:r>
              <a:rPr lang="en-GB" sz="1400" dirty="0">
                <a:latin typeface="Arial"/>
                <a:cs typeface="Arial"/>
              </a:rPr>
              <a:t>NHS England (2021). </a:t>
            </a:r>
            <a:r>
              <a:rPr lang="en-GB" sz="1400" i="1" dirty="0">
                <a:latin typeface="Arial"/>
                <a:cs typeface="Arial"/>
              </a:rPr>
              <a:t>The NHS Long Term Plan. </a:t>
            </a:r>
            <a:r>
              <a:rPr lang="en-GB" sz="1400" dirty="0">
                <a:latin typeface="Arial"/>
                <a:cs typeface="Arial"/>
              </a:rPr>
              <a:t>London: NHS England.</a:t>
            </a:r>
          </a:p>
          <a:p>
            <a:r>
              <a:rPr lang="en-GB" sz="1400" dirty="0">
                <a:latin typeface="Arial"/>
                <a:cs typeface="Arial"/>
              </a:rPr>
              <a:t>NHS England (2021). </a:t>
            </a:r>
            <a:r>
              <a:rPr lang="en-GB" sz="1400" i="1" dirty="0">
                <a:latin typeface="Arial"/>
                <a:cs typeface="Arial"/>
              </a:rPr>
              <a:t>Digital Transformation in Health and Care: A Roadmap </a:t>
            </a:r>
            <a:r>
              <a:rPr lang="en-GB" sz="1400" dirty="0">
                <a:latin typeface="Arial"/>
                <a:cs typeface="Arial"/>
              </a:rPr>
              <a:t>London: KFF.</a:t>
            </a:r>
          </a:p>
          <a:p>
            <a:r>
              <a:rPr lang="en-GB" sz="1400" dirty="0">
                <a:latin typeface="Arial"/>
                <a:cs typeface="Arial"/>
              </a:rPr>
              <a:t>Rowe, J.W. and Kahn, R. L. (2015). </a:t>
            </a:r>
            <a:r>
              <a:rPr lang="en-GB" sz="1400" i="1" dirty="0">
                <a:latin typeface="Arial"/>
                <a:cs typeface="Arial"/>
              </a:rPr>
              <a:t>Successful Aging</a:t>
            </a:r>
            <a:r>
              <a:rPr lang="en-GB" sz="1400" dirty="0">
                <a:latin typeface="Arial"/>
                <a:cs typeface="Arial"/>
              </a:rPr>
              <a:t> . New York: Pantheon.</a:t>
            </a:r>
          </a:p>
          <a:p>
            <a:r>
              <a:rPr lang="en-GB" sz="1400" dirty="0">
                <a:latin typeface="Arial"/>
                <a:cs typeface="Arial"/>
              </a:rPr>
              <a:t>Shah, S.A.et al. (2021). </a:t>
            </a:r>
            <a:r>
              <a:rPr lang="en-GB" sz="1400" i="1" dirty="0">
                <a:latin typeface="Arial"/>
                <a:cs typeface="Arial"/>
              </a:rPr>
              <a:t>Assistive Technologies for Aging Population: A Review. International Journal of Health Sciences</a:t>
            </a:r>
            <a:r>
              <a:rPr lang="en-GB" sz="1400" dirty="0">
                <a:latin typeface="Arial"/>
                <a:cs typeface="Arial"/>
              </a:rPr>
              <a:t>, 15(4), pp.1-10.</a:t>
            </a:r>
          </a:p>
          <a:p>
            <a:r>
              <a:rPr lang="en-GB" sz="1400" dirty="0">
                <a:latin typeface="Arial"/>
                <a:cs typeface="Arial"/>
              </a:rPr>
              <a:t>Skills for Care (2021).</a:t>
            </a:r>
            <a:r>
              <a:rPr lang="en-GB" sz="1400" i="1" dirty="0">
                <a:latin typeface="Arial"/>
                <a:cs typeface="Arial"/>
              </a:rPr>
              <a:t> Workforce Development: Improving Care for Older Adults</a:t>
            </a:r>
            <a:r>
              <a:rPr lang="en-GB" sz="1400" dirty="0">
                <a:latin typeface="Arial"/>
                <a:cs typeface="Arial"/>
              </a:rPr>
              <a:t>. London: Skills for Care.</a:t>
            </a:r>
          </a:p>
          <a:p>
            <a:r>
              <a:rPr lang="en-GB" sz="1400" dirty="0">
                <a:latin typeface="Arial"/>
                <a:cs typeface="Arial"/>
              </a:rPr>
              <a:t>The King's Fund (2020). Ageing Well: </a:t>
            </a:r>
            <a:r>
              <a:rPr lang="en-GB" sz="1400" i="1" dirty="0">
                <a:latin typeface="Arial"/>
                <a:cs typeface="Arial"/>
              </a:rPr>
              <a:t>The Role of Health and Social Care.</a:t>
            </a:r>
            <a:r>
              <a:rPr lang="en-GB" sz="1400" dirty="0">
                <a:latin typeface="Arial"/>
                <a:cs typeface="Arial"/>
              </a:rPr>
              <a:t> London: KFF.</a:t>
            </a:r>
          </a:p>
          <a:p>
            <a:r>
              <a:rPr lang="en-GB" sz="1400" dirty="0">
                <a:latin typeface="Arial"/>
                <a:cs typeface="Arial"/>
              </a:rPr>
              <a:t>United Nations (2019).</a:t>
            </a:r>
            <a:r>
              <a:rPr lang="en-GB" sz="1400" i="1" dirty="0">
                <a:latin typeface="Arial"/>
                <a:cs typeface="Arial"/>
              </a:rPr>
              <a:t> World Population Ageing 2020: Highlights</a:t>
            </a:r>
            <a:r>
              <a:rPr lang="en-GB" sz="1400" dirty="0">
                <a:latin typeface="Arial"/>
                <a:cs typeface="Arial"/>
              </a:rPr>
              <a:t>. New York: UN.</a:t>
            </a:r>
          </a:p>
          <a:p>
            <a:r>
              <a:rPr lang="en-GB" sz="1400" dirty="0">
                <a:latin typeface="Arial"/>
                <a:cs typeface="Arial"/>
              </a:rPr>
              <a:t>World Health Organisation (2021).</a:t>
            </a:r>
            <a:r>
              <a:rPr lang="en-GB" sz="1400" i="1" dirty="0">
                <a:latin typeface="Arial"/>
                <a:cs typeface="Arial"/>
              </a:rPr>
              <a:t> World Report on Ageing and Health. </a:t>
            </a:r>
            <a:r>
              <a:rPr lang="en-GB" sz="1400" dirty="0">
                <a:latin typeface="Arial"/>
                <a:cs typeface="Arial"/>
              </a:rPr>
              <a:t>Geneva: WHO.</a:t>
            </a:r>
          </a:p>
          <a:p>
            <a:r>
              <a:rPr lang="en-GB" sz="1400" dirty="0" err="1">
                <a:latin typeface="Arial"/>
                <a:cs typeface="Arial"/>
              </a:rPr>
              <a:t>Woffindin</a:t>
            </a:r>
            <a:r>
              <a:rPr lang="en-GB" sz="1400" dirty="0">
                <a:latin typeface="Arial"/>
                <a:cs typeface="Arial"/>
              </a:rPr>
              <a:t>, L. (2024) Assistive Technology in Health and Social Care. Available at: </a:t>
            </a:r>
            <a:r>
              <a:rPr lang="en-GB" sz="1400" dirty="0">
                <a:latin typeface="Arial"/>
                <a:cs typeface="Arial"/>
                <a:hlinkClick r:id="rId3"/>
              </a:rPr>
              <a:t>https://www.cpdonline.co.uk</a:t>
            </a:r>
            <a:r>
              <a:rPr lang="en-GB" sz="1400" dirty="0">
                <a:latin typeface="Arial"/>
                <a:cs typeface="Arial"/>
              </a:rPr>
              <a:t>. (Accessed: 6 October 2025).</a:t>
            </a:r>
          </a:p>
          <a:p>
            <a:r>
              <a:rPr lang="en-GB" sz="1400" dirty="0" err="1">
                <a:latin typeface="Arial"/>
                <a:cs typeface="Arial"/>
              </a:rPr>
              <a:t>Yip,O</a:t>
            </a:r>
            <a:r>
              <a:rPr lang="en-GB" sz="1400" dirty="0">
                <a:latin typeface="Arial"/>
                <a:cs typeface="Arial"/>
              </a:rPr>
              <a:t>., Huber, E., </a:t>
            </a:r>
            <a:r>
              <a:rPr lang="en-GB" sz="1400" dirty="0" err="1">
                <a:latin typeface="Arial"/>
                <a:cs typeface="Arial"/>
              </a:rPr>
              <a:t>Stenz,S</a:t>
            </a:r>
            <a:r>
              <a:rPr lang="en-GB" sz="1400" dirty="0">
                <a:latin typeface="Arial"/>
                <a:cs typeface="Arial"/>
              </a:rPr>
              <a:t>., Zullig, </a:t>
            </a:r>
            <a:r>
              <a:rPr lang="en-GB" sz="1400" dirty="0" err="1">
                <a:latin typeface="Arial"/>
                <a:cs typeface="Arial"/>
              </a:rPr>
              <a:t>L.L.,Zeller</a:t>
            </a:r>
            <a:r>
              <a:rPr lang="en-GB" sz="1400" dirty="0">
                <a:latin typeface="Arial"/>
                <a:cs typeface="Arial"/>
              </a:rPr>
              <a:t>, A., De </a:t>
            </a:r>
            <a:r>
              <a:rPr lang="en-GB" sz="1400" dirty="0" err="1">
                <a:latin typeface="Arial"/>
                <a:cs typeface="Arial"/>
              </a:rPr>
              <a:t>Geest</a:t>
            </a:r>
            <a:r>
              <a:rPr lang="en-GB" sz="1400" dirty="0">
                <a:latin typeface="Arial"/>
                <a:cs typeface="Arial"/>
              </a:rPr>
              <a:t>, Sm., </a:t>
            </a:r>
            <a:r>
              <a:rPr lang="en-GB" sz="1400" dirty="0" err="1">
                <a:latin typeface="Arial"/>
                <a:cs typeface="Arial"/>
              </a:rPr>
              <a:t>Deschodt</a:t>
            </a:r>
            <a:r>
              <a:rPr lang="en-GB" sz="1400" dirty="0">
                <a:latin typeface="Arial"/>
                <a:cs typeface="Arial"/>
              </a:rPr>
              <a:t>, M., Consortium, T.I. (2021). A. Contextual Analysis and Logis Model for Integrated Care for Frail Older Adults Living at Home: The INSPIRE Project</a:t>
            </a:r>
            <a:r>
              <a:rPr lang="en-GB" sz="1400" i="1" dirty="0">
                <a:latin typeface="Arial"/>
                <a:cs typeface="Arial"/>
              </a:rPr>
              <a:t>, International Journal of Integrated Care</a:t>
            </a:r>
            <a:r>
              <a:rPr lang="en-GB" sz="1400" dirty="0">
                <a:latin typeface="Arial"/>
                <a:cs typeface="Arial"/>
              </a:rPr>
              <a:t>, 21(2), p.9. </a:t>
            </a:r>
            <a:r>
              <a:rPr lang="en-GB" sz="1400" dirty="0" err="1">
                <a:latin typeface="Arial"/>
                <a:cs typeface="Arial"/>
              </a:rPr>
              <a:t>doi:https</a:t>
            </a:r>
            <a:r>
              <a:rPr lang="en-GB" sz="1400" dirty="0">
                <a:latin typeface="Arial"/>
                <a:cs typeface="Arial"/>
              </a:rPr>
              <a:t>://doi.org/10.5334/ijic.5607. </a:t>
            </a:r>
          </a:p>
          <a:p>
            <a:endParaRPr lang="en-GB" sz="1400" dirty="0">
              <a:latin typeface="Arial"/>
              <a:cs typeface="Arial"/>
            </a:endParaRPr>
          </a:p>
          <a:p>
            <a:endParaRPr lang="en-GB" sz="1400" dirty="0">
              <a:latin typeface="Arial"/>
              <a:cs typeface="Arial"/>
            </a:endParaRPr>
          </a:p>
          <a:p>
            <a:endParaRPr lang="en-GB" sz="1400" dirty="0">
              <a:latin typeface="Arial"/>
              <a:cs typeface="Arial"/>
            </a:endParaRPr>
          </a:p>
          <a:p>
            <a:endParaRPr lang="en-GB" sz="1400" dirty="0">
              <a:latin typeface="Arial"/>
              <a:cs typeface="Arial"/>
            </a:endParaRPr>
          </a:p>
        </p:txBody>
      </p:sp>
    </p:spTree>
    <p:extLst>
      <p:ext uri="{BB962C8B-B14F-4D97-AF65-F5344CB8AC3E}">
        <p14:creationId xmlns:p14="http://schemas.microsoft.com/office/powerpoint/2010/main" val="579626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783</TotalTime>
  <Words>1935</Words>
  <Application>Microsoft Office PowerPoint</Application>
  <PresentationFormat>Widescreen</PresentationFormat>
  <Paragraphs>128</Paragraphs>
  <Slides>20</Slides>
  <Notes>2</Notes>
  <HiddenSlides>0</HiddenSlides>
  <MMClips>35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Calibri</vt:lpstr>
      <vt:lpstr>office theme</vt:lpstr>
      <vt:lpstr>PowerPoint Presentation</vt:lpstr>
      <vt:lpstr>PowerPoint Presentation</vt:lpstr>
      <vt:lpstr>Introduction</vt:lpstr>
      <vt:lpstr>Defining Ageing </vt:lpstr>
      <vt:lpstr>Significance of the Ageing Population</vt:lpstr>
      <vt:lpstr>Global Perception of Ageing</vt:lpstr>
      <vt:lpstr>Overview of Current Services in the UK</vt:lpstr>
      <vt:lpstr>Specific Care Provisions: Domiciliary Care</vt:lpstr>
      <vt:lpstr>Residential Care</vt:lpstr>
      <vt:lpstr>Effectiveness and Challenges of Provisions</vt:lpstr>
      <vt:lpstr>Maintaining Independence and Functional Ability</vt:lpstr>
      <vt:lpstr>Psychosocial Theories of Ageing</vt:lpstr>
      <vt:lpstr>Linking Theories to Care Practice</vt:lpstr>
      <vt:lpstr>Policy and legislation </vt:lpstr>
      <vt:lpstr>Technological Innovations</vt:lpstr>
      <vt:lpstr>A CASE STUDY ON THE “INSPIRE” PROJECT IN SWITZERLAND</vt:lpstr>
      <vt:lpstr>Recommendation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Chizoma Awoyemi (2223400)</cp:lastModifiedBy>
  <cp:revision>1</cp:revision>
  <dcterms:created xsi:type="dcterms:W3CDTF">2025-10-03T20:36:56Z</dcterms:created>
  <dcterms:modified xsi:type="dcterms:W3CDTF">2025-10-24T15:37:39Z</dcterms:modified>
</cp:coreProperties>
</file>