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7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2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11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B772F83-4679-4FB7-B53B-414E61ED9AC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3F7C63-BF7B-4E2A-A700-A48D78C58B1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Based on Mel’s discussion, </a:t>
          </a:r>
          <a:endParaRPr lang="en-US"/>
        </a:p>
      </dgm:t>
    </dgm:pt>
    <dgm:pt modelId="{3233FCFB-A87B-400D-8DBD-3A2D9D3D0584}" type="parTrans" cxnId="{5CB366C5-571B-4E9D-9AF7-1E64E1174DA5}">
      <dgm:prSet/>
      <dgm:spPr/>
      <dgm:t>
        <a:bodyPr/>
        <a:lstStyle/>
        <a:p>
          <a:endParaRPr lang="en-US"/>
        </a:p>
      </dgm:t>
    </dgm:pt>
    <dgm:pt modelId="{B4DD76E3-728D-4714-91D8-E012A4B20C03}" type="sibTrans" cxnId="{5CB366C5-571B-4E9D-9AF7-1E64E1174DA5}">
      <dgm:prSet/>
      <dgm:spPr/>
      <dgm:t>
        <a:bodyPr/>
        <a:lstStyle/>
        <a:p>
          <a:endParaRPr lang="en-US"/>
        </a:p>
      </dgm:t>
    </dgm:pt>
    <dgm:pt modelId="{9E88A93C-6D4F-42A8-BB80-B8057C0691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Write down all about your past education up until today. </a:t>
          </a:r>
          <a:endParaRPr lang="en-US"/>
        </a:p>
      </dgm:t>
    </dgm:pt>
    <dgm:pt modelId="{DB902354-0962-4686-B5A8-E0A31D9252E1}" type="parTrans" cxnId="{5787AF31-533E-4C55-88C0-14B3CE38B77D}">
      <dgm:prSet/>
      <dgm:spPr/>
      <dgm:t>
        <a:bodyPr/>
        <a:lstStyle/>
        <a:p>
          <a:endParaRPr lang="en-US"/>
        </a:p>
      </dgm:t>
    </dgm:pt>
    <dgm:pt modelId="{B582A796-0E72-45E1-937C-9152B99B7D05}" type="sibTrans" cxnId="{5787AF31-533E-4C55-88C0-14B3CE38B77D}">
      <dgm:prSet/>
      <dgm:spPr/>
      <dgm:t>
        <a:bodyPr/>
        <a:lstStyle/>
        <a:p>
          <a:endParaRPr lang="en-US"/>
        </a:p>
      </dgm:t>
    </dgm:pt>
    <dgm:pt modelId="{D932137F-894F-4BEE-8BAD-B8CD9581C9C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Note the things that you studied. </a:t>
          </a:r>
          <a:endParaRPr lang="en-US"/>
        </a:p>
      </dgm:t>
    </dgm:pt>
    <dgm:pt modelId="{CC4DB03A-E32E-4B66-8F1C-141A9679D7A4}" type="parTrans" cxnId="{E9660C77-7BBD-41FC-826F-95053A3471F5}">
      <dgm:prSet/>
      <dgm:spPr/>
      <dgm:t>
        <a:bodyPr/>
        <a:lstStyle/>
        <a:p>
          <a:endParaRPr lang="en-US"/>
        </a:p>
      </dgm:t>
    </dgm:pt>
    <dgm:pt modelId="{308265DD-1993-4E8B-9BA6-45CBF671BFB6}" type="sibTrans" cxnId="{E9660C77-7BBD-41FC-826F-95053A3471F5}">
      <dgm:prSet/>
      <dgm:spPr/>
      <dgm:t>
        <a:bodyPr/>
        <a:lstStyle/>
        <a:p>
          <a:endParaRPr lang="en-US"/>
        </a:p>
      </dgm:t>
    </dgm:pt>
    <dgm:pt modelId="{EB611CF7-88EB-4356-B457-CA8BE8DB39E1}" type="pres">
      <dgm:prSet presAssocID="{5B772F83-4679-4FB7-B53B-414E61ED9ACE}" presName="root" presStyleCnt="0">
        <dgm:presLayoutVars>
          <dgm:dir/>
          <dgm:resizeHandles val="exact"/>
        </dgm:presLayoutVars>
      </dgm:prSet>
      <dgm:spPr/>
    </dgm:pt>
    <dgm:pt modelId="{EA2C2079-7571-475D-AFAD-685B33FEED91}" type="pres">
      <dgm:prSet presAssocID="{DC3F7C63-BF7B-4E2A-A700-A48D78C58B19}" presName="compNode" presStyleCnt="0"/>
      <dgm:spPr/>
    </dgm:pt>
    <dgm:pt modelId="{CD3F49E8-7652-44B2-B90D-351F55EB9AED}" type="pres">
      <dgm:prSet presAssocID="{DC3F7C63-BF7B-4E2A-A700-A48D78C58B19}" presName="bgRect" presStyleLbl="bgShp" presStyleIdx="0" presStyleCnt="3"/>
      <dgm:spPr/>
    </dgm:pt>
    <dgm:pt modelId="{10C63C76-0893-4F32-9E57-F74DA7E144A1}" type="pres">
      <dgm:prSet presAssocID="{DC3F7C63-BF7B-4E2A-A700-A48D78C58B1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EBB38EF0-F94D-48F0-BBC5-E95132270BA5}" type="pres">
      <dgm:prSet presAssocID="{DC3F7C63-BF7B-4E2A-A700-A48D78C58B19}" presName="spaceRect" presStyleCnt="0"/>
      <dgm:spPr/>
    </dgm:pt>
    <dgm:pt modelId="{1BC29548-C790-446D-BF1F-3AE91852AEF5}" type="pres">
      <dgm:prSet presAssocID="{DC3F7C63-BF7B-4E2A-A700-A48D78C58B19}" presName="parTx" presStyleLbl="revTx" presStyleIdx="0" presStyleCnt="3">
        <dgm:presLayoutVars>
          <dgm:chMax val="0"/>
          <dgm:chPref val="0"/>
        </dgm:presLayoutVars>
      </dgm:prSet>
      <dgm:spPr/>
    </dgm:pt>
    <dgm:pt modelId="{3CF1C7F3-C95F-49CE-8EBF-0D4F94351445}" type="pres">
      <dgm:prSet presAssocID="{B4DD76E3-728D-4714-91D8-E012A4B20C03}" presName="sibTrans" presStyleCnt="0"/>
      <dgm:spPr/>
    </dgm:pt>
    <dgm:pt modelId="{CD5B10D5-B3B6-4B5F-8930-BA13C2F79C2E}" type="pres">
      <dgm:prSet presAssocID="{9E88A93C-6D4F-42A8-BB80-B8057C069106}" presName="compNode" presStyleCnt="0"/>
      <dgm:spPr/>
    </dgm:pt>
    <dgm:pt modelId="{FC8C30FD-805D-4A3F-9DAF-BA5698315F31}" type="pres">
      <dgm:prSet presAssocID="{9E88A93C-6D4F-42A8-BB80-B8057C069106}" presName="bgRect" presStyleLbl="bgShp" presStyleIdx="1" presStyleCnt="3"/>
      <dgm:spPr/>
    </dgm:pt>
    <dgm:pt modelId="{EBDA7E49-FE0E-479F-AA9A-A2407D4E726A}" type="pres">
      <dgm:prSet presAssocID="{9E88A93C-6D4F-42A8-BB80-B8057C06910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2FBB342F-AA74-435D-8B4A-5F1572064CFF}" type="pres">
      <dgm:prSet presAssocID="{9E88A93C-6D4F-42A8-BB80-B8057C069106}" presName="spaceRect" presStyleCnt="0"/>
      <dgm:spPr/>
    </dgm:pt>
    <dgm:pt modelId="{3569D615-3FBA-405D-BD34-776F255E2FE7}" type="pres">
      <dgm:prSet presAssocID="{9E88A93C-6D4F-42A8-BB80-B8057C069106}" presName="parTx" presStyleLbl="revTx" presStyleIdx="1" presStyleCnt="3">
        <dgm:presLayoutVars>
          <dgm:chMax val="0"/>
          <dgm:chPref val="0"/>
        </dgm:presLayoutVars>
      </dgm:prSet>
      <dgm:spPr/>
    </dgm:pt>
    <dgm:pt modelId="{89CA48D4-5B1D-436A-A803-87B526718EC0}" type="pres">
      <dgm:prSet presAssocID="{B582A796-0E72-45E1-937C-9152B99B7D05}" presName="sibTrans" presStyleCnt="0"/>
      <dgm:spPr/>
    </dgm:pt>
    <dgm:pt modelId="{861EDFCF-86EE-4825-A192-238DA01D5950}" type="pres">
      <dgm:prSet presAssocID="{D932137F-894F-4BEE-8BAD-B8CD9581C9C6}" presName="compNode" presStyleCnt="0"/>
      <dgm:spPr/>
    </dgm:pt>
    <dgm:pt modelId="{8DC77D4C-F746-4263-A799-00C58417DFA3}" type="pres">
      <dgm:prSet presAssocID="{D932137F-894F-4BEE-8BAD-B8CD9581C9C6}" presName="bgRect" presStyleLbl="bgShp" presStyleIdx="2" presStyleCnt="3"/>
      <dgm:spPr/>
    </dgm:pt>
    <dgm:pt modelId="{9AC36668-2185-41F8-B309-091D97660E35}" type="pres">
      <dgm:prSet presAssocID="{D932137F-894F-4BEE-8BAD-B8CD9581C9C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usic Note"/>
        </a:ext>
      </dgm:extLst>
    </dgm:pt>
    <dgm:pt modelId="{A507FE65-DC29-4D1C-849F-CF032D322CDA}" type="pres">
      <dgm:prSet presAssocID="{D932137F-894F-4BEE-8BAD-B8CD9581C9C6}" presName="spaceRect" presStyleCnt="0"/>
      <dgm:spPr/>
    </dgm:pt>
    <dgm:pt modelId="{1858D3F0-BC1A-4B29-BCE0-972F74031770}" type="pres">
      <dgm:prSet presAssocID="{D932137F-894F-4BEE-8BAD-B8CD9581C9C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787AF31-533E-4C55-88C0-14B3CE38B77D}" srcId="{5B772F83-4679-4FB7-B53B-414E61ED9ACE}" destId="{9E88A93C-6D4F-42A8-BB80-B8057C069106}" srcOrd="1" destOrd="0" parTransId="{DB902354-0962-4686-B5A8-E0A31D9252E1}" sibTransId="{B582A796-0E72-45E1-937C-9152B99B7D05}"/>
    <dgm:cxn modelId="{29BF5B3A-A0BC-4489-B9EE-DEC9A4CE3607}" type="presOf" srcId="{9E88A93C-6D4F-42A8-BB80-B8057C069106}" destId="{3569D615-3FBA-405D-BD34-776F255E2FE7}" srcOrd="0" destOrd="0" presId="urn:microsoft.com/office/officeart/2018/2/layout/IconVerticalSolidList"/>
    <dgm:cxn modelId="{E9660C77-7BBD-41FC-826F-95053A3471F5}" srcId="{5B772F83-4679-4FB7-B53B-414E61ED9ACE}" destId="{D932137F-894F-4BEE-8BAD-B8CD9581C9C6}" srcOrd="2" destOrd="0" parTransId="{CC4DB03A-E32E-4B66-8F1C-141A9679D7A4}" sibTransId="{308265DD-1993-4E8B-9BA6-45CBF671BFB6}"/>
    <dgm:cxn modelId="{CB1350A2-E427-4830-B3D4-B555B2AF1B5B}" type="presOf" srcId="{D932137F-894F-4BEE-8BAD-B8CD9581C9C6}" destId="{1858D3F0-BC1A-4B29-BCE0-972F74031770}" srcOrd="0" destOrd="0" presId="urn:microsoft.com/office/officeart/2018/2/layout/IconVerticalSolidList"/>
    <dgm:cxn modelId="{1D11BDB4-532C-4BD5-81BE-8DDA0511A5B5}" type="presOf" srcId="{DC3F7C63-BF7B-4E2A-A700-A48D78C58B19}" destId="{1BC29548-C790-446D-BF1F-3AE91852AEF5}" srcOrd="0" destOrd="0" presId="urn:microsoft.com/office/officeart/2018/2/layout/IconVerticalSolidList"/>
    <dgm:cxn modelId="{5CB366C5-571B-4E9D-9AF7-1E64E1174DA5}" srcId="{5B772F83-4679-4FB7-B53B-414E61ED9ACE}" destId="{DC3F7C63-BF7B-4E2A-A700-A48D78C58B19}" srcOrd="0" destOrd="0" parTransId="{3233FCFB-A87B-400D-8DBD-3A2D9D3D0584}" sibTransId="{B4DD76E3-728D-4714-91D8-E012A4B20C03}"/>
    <dgm:cxn modelId="{4785D0CD-4DB3-4F2E-A978-1FEC811DED2B}" type="presOf" srcId="{5B772F83-4679-4FB7-B53B-414E61ED9ACE}" destId="{EB611CF7-88EB-4356-B457-CA8BE8DB39E1}" srcOrd="0" destOrd="0" presId="urn:microsoft.com/office/officeart/2018/2/layout/IconVerticalSolidList"/>
    <dgm:cxn modelId="{AE7D2A62-F800-44A0-8CAD-04B086E454DD}" type="presParOf" srcId="{EB611CF7-88EB-4356-B457-CA8BE8DB39E1}" destId="{EA2C2079-7571-475D-AFAD-685B33FEED91}" srcOrd="0" destOrd="0" presId="urn:microsoft.com/office/officeart/2018/2/layout/IconVerticalSolidList"/>
    <dgm:cxn modelId="{F1CB71F8-064A-407A-8195-9D5919BB7931}" type="presParOf" srcId="{EA2C2079-7571-475D-AFAD-685B33FEED91}" destId="{CD3F49E8-7652-44B2-B90D-351F55EB9AED}" srcOrd="0" destOrd="0" presId="urn:microsoft.com/office/officeart/2018/2/layout/IconVerticalSolidList"/>
    <dgm:cxn modelId="{6BAF0A30-C687-47F6-9097-ADCADCF83414}" type="presParOf" srcId="{EA2C2079-7571-475D-AFAD-685B33FEED91}" destId="{10C63C76-0893-4F32-9E57-F74DA7E144A1}" srcOrd="1" destOrd="0" presId="urn:microsoft.com/office/officeart/2018/2/layout/IconVerticalSolidList"/>
    <dgm:cxn modelId="{6EEB0128-88CE-48A7-89EC-E73E73E211D5}" type="presParOf" srcId="{EA2C2079-7571-475D-AFAD-685B33FEED91}" destId="{EBB38EF0-F94D-48F0-BBC5-E95132270BA5}" srcOrd="2" destOrd="0" presId="urn:microsoft.com/office/officeart/2018/2/layout/IconVerticalSolidList"/>
    <dgm:cxn modelId="{6D2F4C91-B24A-4AA7-9A7D-DC2550A456CF}" type="presParOf" srcId="{EA2C2079-7571-475D-AFAD-685B33FEED91}" destId="{1BC29548-C790-446D-BF1F-3AE91852AEF5}" srcOrd="3" destOrd="0" presId="urn:microsoft.com/office/officeart/2018/2/layout/IconVerticalSolidList"/>
    <dgm:cxn modelId="{D505A95D-2980-4E3C-934C-B875A5FB5D08}" type="presParOf" srcId="{EB611CF7-88EB-4356-B457-CA8BE8DB39E1}" destId="{3CF1C7F3-C95F-49CE-8EBF-0D4F94351445}" srcOrd="1" destOrd="0" presId="urn:microsoft.com/office/officeart/2018/2/layout/IconVerticalSolidList"/>
    <dgm:cxn modelId="{348D2FEB-A618-4623-B8CA-4561A249EFF5}" type="presParOf" srcId="{EB611CF7-88EB-4356-B457-CA8BE8DB39E1}" destId="{CD5B10D5-B3B6-4B5F-8930-BA13C2F79C2E}" srcOrd="2" destOrd="0" presId="urn:microsoft.com/office/officeart/2018/2/layout/IconVerticalSolidList"/>
    <dgm:cxn modelId="{5ACAAEFE-8EF3-4AF6-BCAE-D5EB6E4857BD}" type="presParOf" srcId="{CD5B10D5-B3B6-4B5F-8930-BA13C2F79C2E}" destId="{FC8C30FD-805D-4A3F-9DAF-BA5698315F31}" srcOrd="0" destOrd="0" presId="urn:microsoft.com/office/officeart/2018/2/layout/IconVerticalSolidList"/>
    <dgm:cxn modelId="{6D9B0508-5988-4EFA-9130-202252A73DC9}" type="presParOf" srcId="{CD5B10D5-B3B6-4B5F-8930-BA13C2F79C2E}" destId="{EBDA7E49-FE0E-479F-AA9A-A2407D4E726A}" srcOrd="1" destOrd="0" presId="urn:microsoft.com/office/officeart/2018/2/layout/IconVerticalSolidList"/>
    <dgm:cxn modelId="{71E90025-8E66-446C-A627-9425FEA53EE8}" type="presParOf" srcId="{CD5B10D5-B3B6-4B5F-8930-BA13C2F79C2E}" destId="{2FBB342F-AA74-435D-8B4A-5F1572064CFF}" srcOrd="2" destOrd="0" presId="urn:microsoft.com/office/officeart/2018/2/layout/IconVerticalSolidList"/>
    <dgm:cxn modelId="{04A1D409-8077-4962-B694-2AC26C29A7A4}" type="presParOf" srcId="{CD5B10D5-B3B6-4B5F-8930-BA13C2F79C2E}" destId="{3569D615-3FBA-405D-BD34-776F255E2FE7}" srcOrd="3" destOrd="0" presId="urn:microsoft.com/office/officeart/2018/2/layout/IconVerticalSolidList"/>
    <dgm:cxn modelId="{DC430A09-3C35-4936-B1DB-C9222E556115}" type="presParOf" srcId="{EB611CF7-88EB-4356-B457-CA8BE8DB39E1}" destId="{89CA48D4-5B1D-436A-A803-87B526718EC0}" srcOrd="3" destOrd="0" presId="urn:microsoft.com/office/officeart/2018/2/layout/IconVerticalSolidList"/>
    <dgm:cxn modelId="{98FE4138-50DF-4DC6-ADED-1EAB38DB21AD}" type="presParOf" srcId="{EB611CF7-88EB-4356-B457-CA8BE8DB39E1}" destId="{861EDFCF-86EE-4825-A192-238DA01D5950}" srcOrd="4" destOrd="0" presId="urn:microsoft.com/office/officeart/2018/2/layout/IconVerticalSolidList"/>
    <dgm:cxn modelId="{DBC12003-8625-4BE2-A5F5-530CF0DB7894}" type="presParOf" srcId="{861EDFCF-86EE-4825-A192-238DA01D5950}" destId="{8DC77D4C-F746-4263-A799-00C58417DFA3}" srcOrd="0" destOrd="0" presId="urn:microsoft.com/office/officeart/2018/2/layout/IconVerticalSolidList"/>
    <dgm:cxn modelId="{C5985F4C-913C-4922-825E-5AA81F604B9F}" type="presParOf" srcId="{861EDFCF-86EE-4825-A192-238DA01D5950}" destId="{9AC36668-2185-41F8-B309-091D97660E35}" srcOrd="1" destOrd="0" presId="urn:microsoft.com/office/officeart/2018/2/layout/IconVerticalSolidList"/>
    <dgm:cxn modelId="{5E929D0B-DE82-4CD3-A1F7-69E0920A753A}" type="presParOf" srcId="{861EDFCF-86EE-4825-A192-238DA01D5950}" destId="{A507FE65-DC29-4D1C-849F-CF032D322CDA}" srcOrd="2" destOrd="0" presId="urn:microsoft.com/office/officeart/2018/2/layout/IconVerticalSolidList"/>
    <dgm:cxn modelId="{5CEB4DB3-9B1C-4346-8C0D-8A6EFE3FD4DA}" type="presParOf" srcId="{861EDFCF-86EE-4825-A192-238DA01D5950}" destId="{1858D3F0-BC1A-4B29-BCE0-972F7403177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E4ED91C-9EBD-49B7-9690-D75F4F84807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26746C6-BAFF-483E-B18D-5813933DAF69}">
      <dgm:prSet/>
      <dgm:spPr/>
      <dgm:t>
        <a:bodyPr/>
        <a:lstStyle/>
        <a:p>
          <a:r>
            <a:rPr lang="en-GB"/>
            <a:t>Carry on our discussion surround CV’s. </a:t>
          </a:r>
          <a:endParaRPr lang="en-US"/>
        </a:p>
      </dgm:t>
    </dgm:pt>
    <dgm:pt modelId="{4DDC5C40-F439-43DC-A303-DC917832A845}" type="parTrans" cxnId="{A809B5B7-534F-4902-BACB-0DB306B6FC34}">
      <dgm:prSet/>
      <dgm:spPr/>
      <dgm:t>
        <a:bodyPr/>
        <a:lstStyle/>
        <a:p>
          <a:endParaRPr lang="en-US"/>
        </a:p>
      </dgm:t>
    </dgm:pt>
    <dgm:pt modelId="{09A2D2E9-0470-496B-B381-3620563726C9}" type="sibTrans" cxnId="{A809B5B7-534F-4902-BACB-0DB306B6FC34}">
      <dgm:prSet/>
      <dgm:spPr/>
      <dgm:t>
        <a:bodyPr/>
        <a:lstStyle/>
        <a:p>
          <a:endParaRPr lang="en-US"/>
        </a:p>
      </dgm:t>
    </dgm:pt>
    <dgm:pt modelId="{AC3AD71E-3AB2-44F5-A4ED-E60FEB03363E}">
      <dgm:prSet/>
      <dgm:spPr/>
      <dgm:t>
        <a:bodyPr/>
        <a:lstStyle/>
        <a:p>
          <a:r>
            <a:rPr lang="en-GB"/>
            <a:t>Go on to look at cover letters. </a:t>
          </a:r>
          <a:endParaRPr lang="en-US"/>
        </a:p>
      </dgm:t>
    </dgm:pt>
    <dgm:pt modelId="{EF46C796-0D99-41ED-89FB-40511AFCEC57}" type="parTrans" cxnId="{5500BF58-1E5C-437D-9A7E-738CE1FDF9DE}">
      <dgm:prSet/>
      <dgm:spPr/>
      <dgm:t>
        <a:bodyPr/>
        <a:lstStyle/>
        <a:p>
          <a:endParaRPr lang="en-US"/>
        </a:p>
      </dgm:t>
    </dgm:pt>
    <dgm:pt modelId="{1802D8BB-1A3B-47E6-BC1D-CD1D75E35777}" type="sibTrans" cxnId="{5500BF58-1E5C-437D-9A7E-738CE1FDF9DE}">
      <dgm:prSet/>
      <dgm:spPr/>
      <dgm:t>
        <a:bodyPr/>
        <a:lstStyle/>
        <a:p>
          <a:endParaRPr lang="en-US"/>
        </a:p>
      </dgm:t>
    </dgm:pt>
    <dgm:pt modelId="{6E9E373A-DCED-4DC3-A7D0-F559BF350A5F}">
      <dgm:prSet/>
      <dgm:spPr/>
      <dgm:t>
        <a:bodyPr/>
        <a:lstStyle/>
        <a:p>
          <a:r>
            <a:rPr lang="en-GB"/>
            <a:t>Workplace Ettiquate. </a:t>
          </a:r>
          <a:endParaRPr lang="en-US"/>
        </a:p>
      </dgm:t>
    </dgm:pt>
    <dgm:pt modelId="{20442DB8-B037-42A5-B103-407DEE262C62}" type="parTrans" cxnId="{18568241-F41C-4B67-83C9-FE265A29DFAE}">
      <dgm:prSet/>
      <dgm:spPr/>
      <dgm:t>
        <a:bodyPr/>
        <a:lstStyle/>
        <a:p>
          <a:endParaRPr lang="en-US"/>
        </a:p>
      </dgm:t>
    </dgm:pt>
    <dgm:pt modelId="{346A8D8E-A42B-4682-9A34-B723625C20AB}" type="sibTrans" cxnId="{18568241-F41C-4B67-83C9-FE265A29DFAE}">
      <dgm:prSet/>
      <dgm:spPr/>
      <dgm:t>
        <a:bodyPr/>
        <a:lstStyle/>
        <a:p>
          <a:endParaRPr lang="en-US"/>
        </a:p>
      </dgm:t>
    </dgm:pt>
    <dgm:pt modelId="{72CF22D4-E3F8-40FA-A19E-00B67CC6F1CD}" type="pres">
      <dgm:prSet presAssocID="{DE4ED91C-9EBD-49B7-9690-D75F4F848071}" presName="root" presStyleCnt="0">
        <dgm:presLayoutVars>
          <dgm:dir/>
          <dgm:resizeHandles val="exact"/>
        </dgm:presLayoutVars>
      </dgm:prSet>
      <dgm:spPr/>
    </dgm:pt>
    <dgm:pt modelId="{CDD4CD61-FE2F-40DF-9ADB-3377CAAEE89C}" type="pres">
      <dgm:prSet presAssocID="{726746C6-BAFF-483E-B18D-5813933DAF69}" presName="compNode" presStyleCnt="0"/>
      <dgm:spPr/>
    </dgm:pt>
    <dgm:pt modelId="{2FD61309-8A71-4B70-B486-8F2F2C5CD5DC}" type="pres">
      <dgm:prSet presAssocID="{726746C6-BAFF-483E-B18D-5813933DAF69}" presName="bgRect" presStyleLbl="bgShp" presStyleIdx="0" presStyleCnt="3"/>
      <dgm:spPr/>
    </dgm:pt>
    <dgm:pt modelId="{5430DDA7-720F-4371-BBE6-145A5C71E8B7}" type="pres">
      <dgm:prSet presAssocID="{726746C6-BAFF-483E-B18D-5813933DAF6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EC1FABD9-86BF-4FDC-B106-7F3E310067DE}" type="pres">
      <dgm:prSet presAssocID="{726746C6-BAFF-483E-B18D-5813933DAF69}" presName="spaceRect" presStyleCnt="0"/>
      <dgm:spPr/>
    </dgm:pt>
    <dgm:pt modelId="{F7AE4FA9-417A-47A3-8B3E-9E629CFA3080}" type="pres">
      <dgm:prSet presAssocID="{726746C6-BAFF-483E-B18D-5813933DAF69}" presName="parTx" presStyleLbl="revTx" presStyleIdx="0" presStyleCnt="3">
        <dgm:presLayoutVars>
          <dgm:chMax val="0"/>
          <dgm:chPref val="0"/>
        </dgm:presLayoutVars>
      </dgm:prSet>
      <dgm:spPr/>
    </dgm:pt>
    <dgm:pt modelId="{1F4DFD2C-8B73-404C-9279-8DE7DF820309}" type="pres">
      <dgm:prSet presAssocID="{09A2D2E9-0470-496B-B381-3620563726C9}" presName="sibTrans" presStyleCnt="0"/>
      <dgm:spPr/>
    </dgm:pt>
    <dgm:pt modelId="{D113F1F1-A041-4B0F-8C16-A0D12046FFB8}" type="pres">
      <dgm:prSet presAssocID="{AC3AD71E-3AB2-44F5-A4ED-E60FEB03363E}" presName="compNode" presStyleCnt="0"/>
      <dgm:spPr/>
    </dgm:pt>
    <dgm:pt modelId="{CBFBC72B-6C9F-4738-B27E-2048C4E22BEA}" type="pres">
      <dgm:prSet presAssocID="{AC3AD71E-3AB2-44F5-A4ED-E60FEB03363E}" presName="bgRect" presStyleLbl="bgShp" presStyleIdx="1" presStyleCnt="3"/>
      <dgm:spPr/>
    </dgm:pt>
    <dgm:pt modelId="{7113A95D-4B26-4009-96A3-26084C343687}" type="pres">
      <dgm:prSet presAssocID="{AC3AD71E-3AB2-44F5-A4ED-E60FEB03363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per"/>
        </a:ext>
      </dgm:extLst>
    </dgm:pt>
    <dgm:pt modelId="{2A65EB62-95C4-4250-9B55-85B8799BD659}" type="pres">
      <dgm:prSet presAssocID="{AC3AD71E-3AB2-44F5-A4ED-E60FEB03363E}" presName="spaceRect" presStyleCnt="0"/>
      <dgm:spPr/>
    </dgm:pt>
    <dgm:pt modelId="{2911671A-1EDE-4389-A3E0-E12588343385}" type="pres">
      <dgm:prSet presAssocID="{AC3AD71E-3AB2-44F5-A4ED-E60FEB03363E}" presName="parTx" presStyleLbl="revTx" presStyleIdx="1" presStyleCnt="3">
        <dgm:presLayoutVars>
          <dgm:chMax val="0"/>
          <dgm:chPref val="0"/>
        </dgm:presLayoutVars>
      </dgm:prSet>
      <dgm:spPr/>
    </dgm:pt>
    <dgm:pt modelId="{8451C440-23F0-4AF3-82B6-ED442D3B83AD}" type="pres">
      <dgm:prSet presAssocID="{1802D8BB-1A3B-47E6-BC1D-CD1D75E35777}" presName="sibTrans" presStyleCnt="0"/>
      <dgm:spPr/>
    </dgm:pt>
    <dgm:pt modelId="{C914FDFD-5315-4344-80A2-939405C78063}" type="pres">
      <dgm:prSet presAssocID="{6E9E373A-DCED-4DC3-A7D0-F559BF350A5F}" presName="compNode" presStyleCnt="0"/>
      <dgm:spPr/>
    </dgm:pt>
    <dgm:pt modelId="{496052E7-7322-4FF6-A9C4-01F71F9AE7DE}" type="pres">
      <dgm:prSet presAssocID="{6E9E373A-DCED-4DC3-A7D0-F559BF350A5F}" presName="bgRect" presStyleLbl="bgShp" presStyleIdx="2" presStyleCnt="3"/>
      <dgm:spPr/>
    </dgm:pt>
    <dgm:pt modelId="{A87A08FD-FB03-4B48-AF9F-A908A5388FF2}" type="pres">
      <dgm:prSet presAssocID="{6E9E373A-DCED-4DC3-A7D0-F559BF350A5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m"/>
        </a:ext>
      </dgm:extLst>
    </dgm:pt>
    <dgm:pt modelId="{166B5F60-ACEC-4FC5-8A74-18BCB75F4E87}" type="pres">
      <dgm:prSet presAssocID="{6E9E373A-DCED-4DC3-A7D0-F559BF350A5F}" presName="spaceRect" presStyleCnt="0"/>
      <dgm:spPr/>
    </dgm:pt>
    <dgm:pt modelId="{21D067BC-E574-44CA-BCA4-D0427707FC67}" type="pres">
      <dgm:prSet presAssocID="{6E9E373A-DCED-4DC3-A7D0-F559BF350A5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7EF6420-5740-4696-91BA-BAD6E9B97C13}" type="presOf" srcId="{AC3AD71E-3AB2-44F5-A4ED-E60FEB03363E}" destId="{2911671A-1EDE-4389-A3E0-E12588343385}" srcOrd="0" destOrd="0" presId="urn:microsoft.com/office/officeart/2018/2/layout/IconVerticalSolidList"/>
    <dgm:cxn modelId="{18568241-F41C-4B67-83C9-FE265A29DFAE}" srcId="{DE4ED91C-9EBD-49B7-9690-D75F4F848071}" destId="{6E9E373A-DCED-4DC3-A7D0-F559BF350A5F}" srcOrd="2" destOrd="0" parTransId="{20442DB8-B037-42A5-B103-407DEE262C62}" sibTransId="{346A8D8E-A42B-4682-9A34-B723625C20AB}"/>
    <dgm:cxn modelId="{FDA7B763-0A3E-45A5-9DF3-8AA799AFD75F}" type="presOf" srcId="{DE4ED91C-9EBD-49B7-9690-D75F4F848071}" destId="{72CF22D4-E3F8-40FA-A19E-00B67CC6F1CD}" srcOrd="0" destOrd="0" presId="urn:microsoft.com/office/officeart/2018/2/layout/IconVerticalSolidList"/>
    <dgm:cxn modelId="{5CCC4656-E6EA-4423-8EA4-49B199B67BEC}" type="presOf" srcId="{726746C6-BAFF-483E-B18D-5813933DAF69}" destId="{F7AE4FA9-417A-47A3-8B3E-9E629CFA3080}" srcOrd="0" destOrd="0" presId="urn:microsoft.com/office/officeart/2018/2/layout/IconVerticalSolidList"/>
    <dgm:cxn modelId="{5500BF58-1E5C-437D-9A7E-738CE1FDF9DE}" srcId="{DE4ED91C-9EBD-49B7-9690-D75F4F848071}" destId="{AC3AD71E-3AB2-44F5-A4ED-E60FEB03363E}" srcOrd="1" destOrd="0" parTransId="{EF46C796-0D99-41ED-89FB-40511AFCEC57}" sibTransId="{1802D8BB-1A3B-47E6-BC1D-CD1D75E35777}"/>
    <dgm:cxn modelId="{A809B5B7-534F-4902-BACB-0DB306B6FC34}" srcId="{DE4ED91C-9EBD-49B7-9690-D75F4F848071}" destId="{726746C6-BAFF-483E-B18D-5813933DAF69}" srcOrd="0" destOrd="0" parTransId="{4DDC5C40-F439-43DC-A303-DC917832A845}" sibTransId="{09A2D2E9-0470-496B-B381-3620563726C9}"/>
    <dgm:cxn modelId="{7FC735F3-D273-49F7-9F7C-7DE5B1BDFC47}" type="presOf" srcId="{6E9E373A-DCED-4DC3-A7D0-F559BF350A5F}" destId="{21D067BC-E574-44CA-BCA4-D0427707FC67}" srcOrd="0" destOrd="0" presId="urn:microsoft.com/office/officeart/2018/2/layout/IconVerticalSolidList"/>
    <dgm:cxn modelId="{0D0F8483-8C4A-4A67-A189-A46EA3735C30}" type="presParOf" srcId="{72CF22D4-E3F8-40FA-A19E-00B67CC6F1CD}" destId="{CDD4CD61-FE2F-40DF-9ADB-3377CAAEE89C}" srcOrd="0" destOrd="0" presId="urn:microsoft.com/office/officeart/2018/2/layout/IconVerticalSolidList"/>
    <dgm:cxn modelId="{5906B1F8-1A82-4937-9590-1F87C815B917}" type="presParOf" srcId="{CDD4CD61-FE2F-40DF-9ADB-3377CAAEE89C}" destId="{2FD61309-8A71-4B70-B486-8F2F2C5CD5DC}" srcOrd="0" destOrd="0" presId="urn:microsoft.com/office/officeart/2018/2/layout/IconVerticalSolidList"/>
    <dgm:cxn modelId="{BADDB35F-27E7-49E9-A899-D28B827BA036}" type="presParOf" srcId="{CDD4CD61-FE2F-40DF-9ADB-3377CAAEE89C}" destId="{5430DDA7-720F-4371-BBE6-145A5C71E8B7}" srcOrd="1" destOrd="0" presId="urn:microsoft.com/office/officeart/2018/2/layout/IconVerticalSolidList"/>
    <dgm:cxn modelId="{22205D28-B508-403B-A298-FF5D20E2BB4F}" type="presParOf" srcId="{CDD4CD61-FE2F-40DF-9ADB-3377CAAEE89C}" destId="{EC1FABD9-86BF-4FDC-B106-7F3E310067DE}" srcOrd="2" destOrd="0" presId="urn:microsoft.com/office/officeart/2018/2/layout/IconVerticalSolidList"/>
    <dgm:cxn modelId="{2AB03279-7451-4D59-BBC9-250B9A65E32F}" type="presParOf" srcId="{CDD4CD61-FE2F-40DF-9ADB-3377CAAEE89C}" destId="{F7AE4FA9-417A-47A3-8B3E-9E629CFA3080}" srcOrd="3" destOrd="0" presId="urn:microsoft.com/office/officeart/2018/2/layout/IconVerticalSolidList"/>
    <dgm:cxn modelId="{31B7172E-B5A9-427A-AD04-8279A1E8E894}" type="presParOf" srcId="{72CF22D4-E3F8-40FA-A19E-00B67CC6F1CD}" destId="{1F4DFD2C-8B73-404C-9279-8DE7DF820309}" srcOrd="1" destOrd="0" presId="urn:microsoft.com/office/officeart/2018/2/layout/IconVerticalSolidList"/>
    <dgm:cxn modelId="{08270299-4A60-4288-ABC3-F13B95FDA7DD}" type="presParOf" srcId="{72CF22D4-E3F8-40FA-A19E-00B67CC6F1CD}" destId="{D113F1F1-A041-4B0F-8C16-A0D12046FFB8}" srcOrd="2" destOrd="0" presId="urn:microsoft.com/office/officeart/2018/2/layout/IconVerticalSolidList"/>
    <dgm:cxn modelId="{EE8D0401-47F5-45A0-9962-9D25E95CD9B4}" type="presParOf" srcId="{D113F1F1-A041-4B0F-8C16-A0D12046FFB8}" destId="{CBFBC72B-6C9F-4738-B27E-2048C4E22BEA}" srcOrd="0" destOrd="0" presId="urn:microsoft.com/office/officeart/2018/2/layout/IconVerticalSolidList"/>
    <dgm:cxn modelId="{00DE1229-EFF9-49BC-9892-572CA6F7FEB2}" type="presParOf" srcId="{D113F1F1-A041-4B0F-8C16-A0D12046FFB8}" destId="{7113A95D-4B26-4009-96A3-26084C343687}" srcOrd="1" destOrd="0" presId="urn:microsoft.com/office/officeart/2018/2/layout/IconVerticalSolidList"/>
    <dgm:cxn modelId="{5C3C8452-9154-4754-8A9E-8F95A9E6D189}" type="presParOf" srcId="{D113F1F1-A041-4B0F-8C16-A0D12046FFB8}" destId="{2A65EB62-95C4-4250-9B55-85B8799BD659}" srcOrd="2" destOrd="0" presId="urn:microsoft.com/office/officeart/2018/2/layout/IconVerticalSolidList"/>
    <dgm:cxn modelId="{ED80AB1B-6A1E-42C0-B220-48804FC14704}" type="presParOf" srcId="{D113F1F1-A041-4B0F-8C16-A0D12046FFB8}" destId="{2911671A-1EDE-4389-A3E0-E12588343385}" srcOrd="3" destOrd="0" presId="urn:microsoft.com/office/officeart/2018/2/layout/IconVerticalSolidList"/>
    <dgm:cxn modelId="{7FA33C7F-FF92-488E-9740-624D37107635}" type="presParOf" srcId="{72CF22D4-E3F8-40FA-A19E-00B67CC6F1CD}" destId="{8451C440-23F0-4AF3-82B6-ED442D3B83AD}" srcOrd="3" destOrd="0" presId="urn:microsoft.com/office/officeart/2018/2/layout/IconVerticalSolidList"/>
    <dgm:cxn modelId="{F19219F4-56AB-4084-A212-5FB04744D24F}" type="presParOf" srcId="{72CF22D4-E3F8-40FA-A19E-00B67CC6F1CD}" destId="{C914FDFD-5315-4344-80A2-939405C78063}" srcOrd="4" destOrd="0" presId="urn:microsoft.com/office/officeart/2018/2/layout/IconVerticalSolidList"/>
    <dgm:cxn modelId="{5A646FE4-B783-4FEF-9484-56E822EB9438}" type="presParOf" srcId="{C914FDFD-5315-4344-80A2-939405C78063}" destId="{496052E7-7322-4FF6-A9C4-01F71F9AE7DE}" srcOrd="0" destOrd="0" presId="urn:microsoft.com/office/officeart/2018/2/layout/IconVerticalSolidList"/>
    <dgm:cxn modelId="{5FE536FB-CE7D-46B8-A77B-1905AA43C94E}" type="presParOf" srcId="{C914FDFD-5315-4344-80A2-939405C78063}" destId="{A87A08FD-FB03-4B48-AF9F-A908A5388FF2}" srcOrd="1" destOrd="0" presId="urn:microsoft.com/office/officeart/2018/2/layout/IconVerticalSolidList"/>
    <dgm:cxn modelId="{B4506AAE-4B0D-45FA-A34E-4D7F33498178}" type="presParOf" srcId="{C914FDFD-5315-4344-80A2-939405C78063}" destId="{166B5F60-ACEC-4FC5-8A74-18BCB75F4E87}" srcOrd="2" destOrd="0" presId="urn:microsoft.com/office/officeart/2018/2/layout/IconVerticalSolidList"/>
    <dgm:cxn modelId="{407B91B1-E9DE-400B-AF9C-D7F08D7D96D8}" type="presParOf" srcId="{C914FDFD-5315-4344-80A2-939405C78063}" destId="{21D067BC-E574-44CA-BCA4-D0427707FC6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0267C3D-864F-418E-BF69-2A682CD290B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E5B2A3E-6B03-46EC-BE76-B794AC35510D}">
      <dgm:prSet/>
      <dgm:spPr/>
      <dgm:t>
        <a:bodyPr/>
        <a:lstStyle/>
        <a:p>
          <a:r>
            <a:rPr lang="en-GB"/>
            <a:t>Scheme of Work </a:t>
          </a:r>
          <a:endParaRPr lang="en-US"/>
        </a:p>
      </dgm:t>
    </dgm:pt>
    <dgm:pt modelId="{7D1F8451-4BFC-4D0A-B863-F5CF78F02350}" type="parTrans" cxnId="{11E262DB-51F5-4BDD-9F86-AEA806996D52}">
      <dgm:prSet/>
      <dgm:spPr/>
      <dgm:t>
        <a:bodyPr/>
        <a:lstStyle/>
        <a:p>
          <a:endParaRPr lang="en-US"/>
        </a:p>
      </dgm:t>
    </dgm:pt>
    <dgm:pt modelId="{BA33CA28-CE77-4C9C-ADC0-6547FDE230D1}" type="sibTrans" cxnId="{11E262DB-51F5-4BDD-9F86-AEA806996D52}">
      <dgm:prSet/>
      <dgm:spPr/>
      <dgm:t>
        <a:bodyPr/>
        <a:lstStyle/>
        <a:p>
          <a:endParaRPr lang="en-US"/>
        </a:p>
      </dgm:t>
    </dgm:pt>
    <dgm:pt modelId="{3DA323F3-D8B4-4333-B412-D06D5F006B90}">
      <dgm:prSet/>
      <dgm:spPr/>
      <dgm:t>
        <a:bodyPr/>
        <a:lstStyle/>
        <a:p>
          <a:r>
            <a:rPr lang="en-GB"/>
            <a:t>Assignment 2 </a:t>
          </a:r>
          <a:endParaRPr lang="en-US"/>
        </a:p>
      </dgm:t>
    </dgm:pt>
    <dgm:pt modelId="{86437428-4257-4DAC-8920-1CF97B83CD77}" type="parTrans" cxnId="{652283C6-10F9-4995-9BE6-2FAAA0939DA1}">
      <dgm:prSet/>
      <dgm:spPr/>
      <dgm:t>
        <a:bodyPr/>
        <a:lstStyle/>
        <a:p>
          <a:endParaRPr lang="en-US"/>
        </a:p>
      </dgm:t>
    </dgm:pt>
    <dgm:pt modelId="{6EEB9E23-BA18-4902-9DAC-889B7E900EF8}" type="sibTrans" cxnId="{652283C6-10F9-4995-9BE6-2FAAA0939DA1}">
      <dgm:prSet/>
      <dgm:spPr/>
      <dgm:t>
        <a:bodyPr/>
        <a:lstStyle/>
        <a:p>
          <a:endParaRPr lang="en-US"/>
        </a:p>
      </dgm:t>
    </dgm:pt>
    <dgm:pt modelId="{43911E72-6BFC-4D32-841B-E1E4643E5AE4}">
      <dgm:prSet/>
      <dgm:spPr/>
      <dgm:t>
        <a:bodyPr/>
        <a:lstStyle/>
        <a:p>
          <a:r>
            <a:rPr lang="en-GB"/>
            <a:t>CV Session </a:t>
          </a:r>
          <a:endParaRPr lang="en-US"/>
        </a:p>
      </dgm:t>
    </dgm:pt>
    <dgm:pt modelId="{F738BACB-994B-47E9-9045-FFB88E5347DB}" type="parTrans" cxnId="{FC7978BE-6807-42B7-A435-3A31F157AA31}">
      <dgm:prSet/>
      <dgm:spPr/>
      <dgm:t>
        <a:bodyPr/>
        <a:lstStyle/>
        <a:p>
          <a:endParaRPr lang="en-US"/>
        </a:p>
      </dgm:t>
    </dgm:pt>
    <dgm:pt modelId="{2A2A3200-1B3A-4FA5-BDB1-5FD2C663B0B6}" type="sibTrans" cxnId="{FC7978BE-6807-42B7-A435-3A31F157AA31}">
      <dgm:prSet/>
      <dgm:spPr/>
      <dgm:t>
        <a:bodyPr/>
        <a:lstStyle/>
        <a:p>
          <a:endParaRPr lang="en-US"/>
        </a:p>
      </dgm:t>
    </dgm:pt>
    <dgm:pt modelId="{1941AFAD-4702-45DF-86F1-2E81AC33906A}">
      <dgm:prSet/>
      <dgm:spPr/>
      <dgm:t>
        <a:bodyPr/>
        <a:lstStyle/>
        <a:p>
          <a:r>
            <a:rPr lang="en-GB"/>
            <a:t>Brainstorming </a:t>
          </a:r>
          <a:endParaRPr lang="en-US"/>
        </a:p>
      </dgm:t>
    </dgm:pt>
    <dgm:pt modelId="{CC38C940-6C2A-4AA6-B6AD-47A06B232E84}" type="parTrans" cxnId="{A0B4A58D-2379-4330-B9B3-D5D01546EF19}">
      <dgm:prSet/>
      <dgm:spPr/>
      <dgm:t>
        <a:bodyPr/>
        <a:lstStyle/>
        <a:p>
          <a:endParaRPr lang="en-US"/>
        </a:p>
      </dgm:t>
    </dgm:pt>
    <dgm:pt modelId="{CAE20E47-9B16-4BF4-AA65-37D6C44117A2}" type="sibTrans" cxnId="{A0B4A58D-2379-4330-B9B3-D5D01546EF19}">
      <dgm:prSet/>
      <dgm:spPr/>
      <dgm:t>
        <a:bodyPr/>
        <a:lstStyle/>
        <a:p>
          <a:endParaRPr lang="en-US"/>
        </a:p>
      </dgm:t>
    </dgm:pt>
    <dgm:pt modelId="{1880D12F-2136-45D8-8F7E-126CAE4BBE2D}">
      <dgm:prSet/>
      <dgm:spPr/>
      <dgm:t>
        <a:bodyPr/>
        <a:lstStyle/>
        <a:p>
          <a:r>
            <a:rPr lang="en-GB"/>
            <a:t>Next week</a:t>
          </a:r>
          <a:endParaRPr lang="en-US"/>
        </a:p>
      </dgm:t>
    </dgm:pt>
    <dgm:pt modelId="{D84A845D-5EC6-43B2-BD68-C38BAE397986}" type="parTrans" cxnId="{89A5E04F-AFAB-472F-A6AC-9086FCCC0780}">
      <dgm:prSet/>
      <dgm:spPr/>
      <dgm:t>
        <a:bodyPr/>
        <a:lstStyle/>
        <a:p>
          <a:endParaRPr lang="en-US"/>
        </a:p>
      </dgm:t>
    </dgm:pt>
    <dgm:pt modelId="{7615F3A3-FD62-4010-9E66-377FD5C9E2D5}" type="sibTrans" cxnId="{89A5E04F-AFAB-472F-A6AC-9086FCCC0780}">
      <dgm:prSet/>
      <dgm:spPr/>
      <dgm:t>
        <a:bodyPr/>
        <a:lstStyle/>
        <a:p>
          <a:endParaRPr lang="en-US"/>
        </a:p>
      </dgm:t>
    </dgm:pt>
    <dgm:pt modelId="{4AF941C1-A2D4-4940-AB86-B0CFE0043A1F}" type="pres">
      <dgm:prSet presAssocID="{D0267C3D-864F-418E-BF69-2A682CD290BB}" presName="root" presStyleCnt="0">
        <dgm:presLayoutVars>
          <dgm:dir/>
          <dgm:resizeHandles val="exact"/>
        </dgm:presLayoutVars>
      </dgm:prSet>
      <dgm:spPr/>
    </dgm:pt>
    <dgm:pt modelId="{81994C3B-65DA-427A-864A-9881DB723318}" type="pres">
      <dgm:prSet presAssocID="{4E5B2A3E-6B03-46EC-BE76-B794AC35510D}" presName="compNode" presStyleCnt="0"/>
      <dgm:spPr/>
    </dgm:pt>
    <dgm:pt modelId="{064E1A98-DC76-48FA-B740-7AC39E1FF126}" type="pres">
      <dgm:prSet presAssocID="{4E5B2A3E-6B03-46EC-BE76-B794AC35510D}" presName="bgRect" presStyleLbl="bgShp" presStyleIdx="0" presStyleCnt="5"/>
      <dgm:spPr/>
    </dgm:pt>
    <dgm:pt modelId="{99F07B50-FA66-4A7B-A20B-56ABB7C6B0DA}" type="pres">
      <dgm:prSet presAssocID="{4E5B2A3E-6B03-46EC-BE76-B794AC35510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oodInventory"/>
        </a:ext>
      </dgm:extLst>
    </dgm:pt>
    <dgm:pt modelId="{7054393D-431C-4721-B7F5-98DC2C91F001}" type="pres">
      <dgm:prSet presAssocID="{4E5B2A3E-6B03-46EC-BE76-B794AC35510D}" presName="spaceRect" presStyleCnt="0"/>
      <dgm:spPr/>
    </dgm:pt>
    <dgm:pt modelId="{88A4B83A-F1CD-4654-8CC9-589D66399AD7}" type="pres">
      <dgm:prSet presAssocID="{4E5B2A3E-6B03-46EC-BE76-B794AC35510D}" presName="parTx" presStyleLbl="revTx" presStyleIdx="0" presStyleCnt="5">
        <dgm:presLayoutVars>
          <dgm:chMax val="0"/>
          <dgm:chPref val="0"/>
        </dgm:presLayoutVars>
      </dgm:prSet>
      <dgm:spPr/>
    </dgm:pt>
    <dgm:pt modelId="{D8AEF0FD-2B2D-4BAB-ADB3-0C4C56F4CBAD}" type="pres">
      <dgm:prSet presAssocID="{BA33CA28-CE77-4C9C-ADC0-6547FDE230D1}" presName="sibTrans" presStyleCnt="0"/>
      <dgm:spPr/>
    </dgm:pt>
    <dgm:pt modelId="{15F7CDBC-B7A6-4A15-A8EB-34A1E2D597A0}" type="pres">
      <dgm:prSet presAssocID="{3DA323F3-D8B4-4333-B412-D06D5F006B90}" presName="compNode" presStyleCnt="0"/>
      <dgm:spPr/>
    </dgm:pt>
    <dgm:pt modelId="{C10958D0-4C69-4C17-A6C1-2FB2E84D0072}" type="pres">
      <dgm:prSet presAssocID="{3DA323F3-D8B4-4333-B412-D06D5F006B90}" presName="bgRect" presStyleLbl="bgShp" presStyleIdx="1" presStyleCnt="5"/>
      <dgm:spPr/>
    </dgm:pt>
    <dgm:pt modelId="{270B451C-61CC-4AA6-8357-25C621316F43}" type="pres">
      <dgm:prSet presAssocID="{3DA323F3-D8B4-4333-B412-D06D5F006B9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AD467EAE-62A3-4A31-8344-C32FC81BBFFA}" type="pres">
      <dgm:prSet presAssocID="{3DA323F3-D8B4-4333-B412-D06D5F006B90}" presName="spaceRect" presStyleCnt="0"/>
      <dgm:spPr/>
    </dgm:pt>
    <dgm:pt modelId="{00BE888E-D831-4D07-89F0-581BC37A3F7C}" type="pres">
      <dgm:prSet presAssocID="{3DA323F3-D8B4-4333-B412-D06D5F006B90}" presName="parTx" presStyleLbl="revTx" presStyleIdx="1" presStyleCnt="5">
        <dgm:presLayoutVars>
          <dgm:chMax val="0"/>
          <dgm:chPref val="0"/>
        </dgm:presLayoutVars>
      </dgm:prSet>
      <dgm:spPr/>
    </dgm:pt>
    <dgm:pt modelId="{B4A50BF6-94D6-4415-916D-67AD84F2C705}" type="pres">
      <dgm:prSet presAssocID="{6EEB9E23-BA18-4902-9DAC-889B7E900EF8}" presName="sibTrans" presStyleCnt="0"/>
      <dgm:spPr/>
    </dgm:pt>
    <dgm:pt modelId="{8A7560B4-F257-4BAA-9DFB-F7EBBDB9938B}" type="pres">
      <dgm:prSet presAssocID="{43911E72-6BFC-4D32-841B-E1E4643E5AE4}" presName="compNode" presStyleCnt="0"/>
      <dgm:spPr/>
    </dgm:pt>
    <dgm:pt modelId="{E0FCC7C0-06EB-435B-ACA3-1C0C2148C0AE}" type="pres">
      <dgm:prSet presAssocID="{43911E72-6BFC-4D32-841B-E1E4643E5AE4}" presName="bgRect" presStyleLbl="bgShp" presStyleIdx="2" presStyleCnt="5"/>
      <dgm:spPr/>
    </dgm:pt>
    <dgm:pt modelId="{EB4E1E5B-19F6-41EC-8B29-9C562BFA7F5E}" type="pres">
      <dgm:prSet presAssocID="{43911E72-6BFC-4D32-841B-E1E4643E5AE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92CCA303-7E83-4166-80B8-908EC63F48CB}" type="pres">
      <dgm:prSet presAssocID="{43911E72-6BFC-4D32-841B-E1E4643E5AE4}" presName="spaceRect" presStyleCnt="0"/>
      <dgm:spPr/>
    </dgm:pt>
    <dgm:pt modelId="{861E101A-367F-4CEF-8984-F84656B13625}" type="pres">
      <dgm:prSet presAssocID="{43911E72-6BFC-4D32-841B-E1E4643E5AE4}" presName="parTx" presStyleLbl="revTx" presStyleIdx="2" presStyleCnt="5">
        <dgm:presLayoutVars>
          <dgm:chMax val="0"/>
          <dgm:chPref val="0"/>
        </dgm:presLayoutVars>
      </dgm:prSet>
      <dgm:spPr/>
    </dgm:pt>
    <dgm:pt modelId="{FAC4B3EB-D321-497C-94A9-2FC59BC1827D}" type="pres">
      <dgm:prSet presAssocID="{2A2A3200-1B3A-4FA5-BDB1-5FD2C663B0B6}" presName="sibTrans" presStyleCnt="0"/>
      <dgm:spPr/>
    </dgm:pt>
    <dgm:pt modelId="{140124B1-6B01-4A17-858D-FE2ED2995AAB}" type="pres">
      <dgm:prSet presAssocID="{1941AFAD-4702-45DF-86F1-2E81AC33906A}" presName="compNode" presStyleCnt="0"/>
      <dgm:spPr/>
    </dgm:pt>
    <dgm:pt modelId="{756407A7-9FFA-409C-8BED-8F6AE9CEE01F}" type="pres">
      <dgm:prSet presAssocID="{1941AFAD-4702-45DF-86F1-2E81AC33906A}" presName="bgRect" presStyleLbl="bgShp" presStyleIdx="3" presStyleCnt="5"/>
      <dgm:spPr/>
    </dgm:pt>
    <dgm:pt modelId="{CB9507CF-18D9-411C-8C53-731529D3BCBD}" type="pres">
      <dgm:prSet presAssocID="{1941AFAD-4702-45DF-86F1-2E81AC33906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5137EE50-9E5F-43FD-B084-7D2284B4CE89}" type="pres">
      <dgm:prSet presAssocID="{1941AFAD-4702-45DF-86F1-2E81AC33906A}" presName="spaceRect" presStyleCnt="0"/>
      <dgm:spPr/>
    </dgm:pt>
    <dgm:pt modelId="{73D721C8-8B4D-4332-B2E6-DEDF8FB5D121}" type="pres">
      <dgm:prSet presAssocID="{1941AFAD-4702-45DF-86F1-2E81AC33906A}" presName="parTx" presStyleLbl="revTx" presStyleIdx="3" presStyleCnt="5">
        <dgm:presLayoutVars>
          <dgm:chMax val="0"/>
          <dgm:chPref val="0"/>
        </dgm:presLayoutVars>
      </dgm:prSet>
      <dgm:spPr/>
    </dgm:pt>
    <dgm:pt modelId="{DF2B19ED-16B2-4DC4-9FA7-D20AA73582A0}" type="pres">
      <dgm:prSet presAssocID="{CAE20E47-9B16-4BF4-AA65-37D6C44117A2}" presName="sibTrans" presStyleCnt="0"/>
      <dgm:spPr/>
    </dgm:pt>
    <dgm:pt modelId="{35AF52E2-2811-4A00-9927-E5549FADF74A}" type="pres">
      <dgm:prSet presAssocID="{1880D12F-2136-45D8-8F7E-126CAE4BBE2D}" presName="compNode" presStyleCnt="0"/>
      <dgm:spPr/>
    </dgm:pt>
    <dgm:pt modelId="{8DBA4BA4-A4C6-4F7C-8455-4F993FBF7451}" type="pres">
      <dgm:prSet presAssocID="{1880D12F-2136-45D8-8F7E-126CAE4BBE2D}" presName="bgRect" presStyleLbl="bgShp" presStyleIdx="4" presStyleCnt="5"/>
      <dgm:spPr/>
    </dgm:pt>
    <dgm:pt modelId="{4B9BBB88-78E1-4730-BDA2-F8C9F5DAE956}" type="pres">
      <dgm:prSet presAssocID="{1880D12F-2136-45D8-8F7E-126CAE4BBE2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F70C0E3-854F-47FE-8FB6-6B774D4BB7BB}" type="pres">
      <dgm:prSet presAssocID="{1880D12F-2136-45D8-8F7E-126CAE4BBE2D}" presName="spaceRect" presStyleCnt="0"/>
      <dgm:spPr/>
    </dgm:pt>
    <dgm:pt modelId="{D8AA919C-C35A-4531-94A9-B80E591D3400}" type="pres">
      <dgm:prSet presAssocID="{1880D12F-2136-45D8-8F7E-126CAE4BBE2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D9B812F-27FC-4107-B955-28E4BC82674A}" type="presOf" srcId="{3DA323F3-D8B4-4333-B412-D06D5F006B90}" destId="{00BE888E-D831-4D07-89F0-581BC37A3F7C}" srcOrd="0" destOrd="0" presId="urn:microsoft.com/office/officeart/2018/2/layout/IconVerticalSolidList"/>
    <dgm:cxn modelId="{3D7E6466-C58B-41F8-959F-13854281340A}" type="presOf" srcId="{1880D12F-2136-45D8-8F7E-126CAE4BBE2D}" destId="{D8AA919C-C35A-4531-94A9-B80E591D3400}" srcOrd="0" destOrd="0" presId="urn:microsoft.com/office/officeart/2018/2/layout/IconVerticalSolidList"/>
    <dgm:cxn modelId="{64C5894A-8E2F-42E8-A462-E4331CD8B47D}" type="presOf" srcId="{43911E72-6BFC-4D32-841B-E1E4643E5AE4}" destId="{861E101A-367F-4CEF-8984-F84656B13625}" srcOrd="0" destOrd="0" presId="urn:microsoft.com/office/officeart/2018/2/layout/IconVerticalSolidList"/>
    <dgm:cxn modelId="{89A5E04F-AFAB-472F-A6AC-9086FCCC0780}" srcId="{D0267C3D-864F-418E-BF69-2A682CD290BB}" destId="{1880D12F-2136-45D8-8F7E-126CAE4BBE2D}" srcOrd="4" destOrd="0" parTransId="{D84A845D-5EC6-43B2-BD68-C38BAE397986}" sibTransId="{7615F3A3-FD62-4010-9E66-377FD5C9E2D5}"/>
    <dgm:cxn modelId="{9F269181-73DF-4DE2-9D67-C780FADAE472}" type="presOf" srcId="{4E5B2A3E-6B03-46EC-BE76-B794AC35510D}" destId="{88A4B83A-F1CD-4654-8CC9-589D66399AD7}" srcOrd="0" destOrd="0" presId="urn:microsoft.com/office/officeart/2018/2/layout/IconVerticalSolidList"/>
    <dgm:cxn modelId="{A0B4A58D-2379-4330-B9B3-D5D01546EF19}" srcId="{D0267C3D-864F-418E-BF69-2A682CD290BB}" destId="{1941AFAD-4702-45DF-86F1-2E81AC33906A}" srcOrd="3" destOrd="0" parTransId="{CC38C940-6C2A-4AA6-B6AD-47A06B232E84}" sibTransId="{CAE20E47-9B16-4BF4-AA65-37D6C44117A2}"/>
    <dgm:cxn modelId="{FC7978BE-6807-42B7-A435-3A31F157AA31}" srcId="{D0267C3D-864F-418E-BF69-2A682CD290BB}" destId="{43911E72-6BFC-4D32-841B-E1E4643E5AE4}" srcOrd="2" destOrd="0" parTransId="{F738BACB-994B-47E9-9045-FFB88E5347DB}" sibTransId="{2A2A3200-1B3A-4FA5-BDB1-5FD2C663B0B6}"/>
    <dgm:cxn modelId="{652283C6-10F9-4995-9BE6-2FAAA0939DA1}" srcId="{D0267C3D-864F-418E-BF69-2A682CD290BB}" destId="{3DA323F3-D8B4-4333-B412-D06D5F006B90}" srcOrd="1" destOrd="0" parTransId="{86437428-4257-4DAC-8920-1CF97B83CD77}" sibTransId="{6EEB9E23-BA18-4902-9DAC-889B7E900EF8}"/>
    <dgm:cxn modelId="{11E262DB-51F5-4BDD-9F86-AEA806996D52}" srcId="{D0267C3D-864F-418E-BF69-2A682CD290BB}" destId="{4E5B2A3E-6B03-46EC-BE76-B794AC35510D}" srcOrd="0" destOrd="0" parTransId="{7D1F8451-4BFC-4D0A-B863-F5CF78F02350}" sibTransId="{BA33CA28-CE77-4C9C-ADC0-6547FDE230D1}"/>
    <dgm:cxn modelId="{32FCD3F8-E7F0-467F-B2D7-9E0F5373CE48}" type="presOf" srcId="{D0267C3D-864F-418E-BF69-2A682CD290BB}" destId="{4AF941C1-A2D4-4940-AB86-B0CFE0043A1F}" srcOrd="0" destOrd="0" presId="urn:microsoft.com/office/officeart/2018/2/layout/IconVerticalSolidList"/>
    <dgm:cxn modelId="{4774D8FD-5FDB-480B-991A-CEEBA8884B65}" type="presOf" srcId="{1941AFAD-4702-45DF-86F1-2E81AC33906A}" destId="{73D721C8-8B4D-4332-B2E6-DEDF8FB5D121}" srcOrd="0" destOrd="0" presId="urn:microsoft.com/office/officeart/2018/2/layout/IconVerticalSolidList"/>
    <dgm:cxn modelId="{772B34CA-F142-4858-9FF1-07A146C9D92A}" type="presParOf" srcId="{4AF941C1-A2D4-4940-AB86-B0CFE0043A1F}" destId="{81994C3B-65DA-427A-864A-9881DB723318}" srcOrd="0" destOrd="0" presId="urn:microsoft.com/office/officeart/2018/2/layout/IconVerticalSolidList"/>
    <dgm:cxn modelId="{5F3A0042-A6C4-4971-9AED-0435E885ACD6}" type="presParOf" srcId="{81994C3B-65DA-427A-864A-9881DB723318}" destId="{064E1A98-DC76-48FA-B740-7AC39E1FF126}" srcOrd="0" destOrd="0" presId="urn:microsoft.com/office/officeart/2018/2/layout/IconVerticalSolidList"/>
    <dgm:cxn modelId="{36BD13B0-E8FA-47F2-B859-50ECF5D37C48}" type="presParOf" srcId="{81994C3B-65DA-427A-864A-9881DB723318}" destId="{99F07B50-FA66-4A7B-A20B-56ABB7C6B0DA}" srcOrd="1" destOrd="0" presId="urn:microsoft.com/office/officeart/2018/2/layout/IconVerticalSolidList"/>
    <dgm:cxn modelId="{DD12C1AD-8805-4F64-ABA8-021DAB04FE7D}" type="presParOf" srcId="{81994C3B-65DA-427A-864A-9881DB723318}" destId="{7054393D-431C-4721-B7F5-98DC2C91F001}" srcOrd="2" destOrd="0" presId="urn:microsoft.com/office/officeart/2018/2/layout/IconVerticalSolidList"/>
    <dgm:cxn modelId="{D3DFB079-BAB2-4632-8CEB-7CFE734FFC3D}" type="presParOf" srcId="{81994C3B-65DA-427A-864A-9881DB723318}" destId="{88A4B83A-F1CD-4654-8CC9-589D66399AD7}" srcOrd="3" destOrd="0" presId="urn:microsoft.com/office/officeart/2018/2/layout/IconVerticalSolidList"/>
    <dgm:cxn modelId="{9BC30B23-B843-4A8C-AFED-B2AC835206DC}" type="presParOf" srcId="{4AF941C1-A2D4-4940-AB86-B0CFE0043A1F}" destId="{D8AEF0FD-2B2D-4BAB-ADB3-0C4C56F4CBAD}" srcOrd="1" destOrd="0" presId="urn:microsoft.com/office/officeart/2018/2/layout/IconVerticalSolidList"/>
    <dgm:cxn modelId="{47EA4519-AE62-47BF-8482-C8DA61A4C01F}" type="presParOf" srcId="{4AF941C1-A2D4-4940-AB86-B0CFE0043A1F}" destId="{15F7CDBC-B7A6-4A15-A8EB-34A1E2D597A0}" srcOrd="2" destOrd="0" presId="urn:microsoft.com/office/officeart/2018/2/layout/IconVerticalSolidList"/>
    <dgm:cxn modelId="{300D2B70-4D50-40C4-B3C1-B483A44D779A}" type="presParOf" srcId="{15F7CDBC-B7A6-4A15-A8EB-34A1E2D597A0}" destId="{C10958D0-4C69-4C17-A6C1-2FB2E84D0072}" srcOrd="0" destOrd="0" presId="urn:microsoft.com/office/officeart/2018/2/layout/IconVerticalSolidList"/>
    <dgm:cxn modelId="{22B41D2F-4DAD-4CAD-B030-0E3C44CD50D2}" type="presParOf" srcId="{15F7CDBC-B7A6-4A15-A8EB-34A1E2D597A0}" destId="{270B451C-61CC-4AA6-8357-25C621316F43}" srcOrd="1" destOrd="0" presId="urn:microsoft.com/office/officeart/2018/2/layout/IconVerticalSolidList"/>
    <dgm:cxn modelId="{B739F6DF-96B1-48CC-8582-5BE63B880A9F}" type="presParOf" srcId="{15F7CDBC-B7A6-4A15-A8EB-34A1E2D597A0}" destId="{AD467EAE-62A3-4A31-8344-C32FC81BBFFA}" srcOrd="2" destOrd="0" presId="urn:microsoft.com/office/officeart/2018/2/layout/IconVerticalSolidList"/>
    <dgm:cxn modelId="{AFF9C3FA-B821-45F2-AC90-CF918323318D}" type="presParOf" srcId="{15F7CDBC-B7A6-4A15-A8EB-34A1E2D597A0}" destId="{00BE888E-D831-4D07-89F0-581BC37A3F7C}" srcOrd="3" destOrd="0" presId="urn:microsoft.com/office/officeart/2018/2/layout/IconVerticalSolidList"/>
    <dgm:cxn modelId="{0A524072-F8A3-4A8C-862B-26EF122E9D9F}" type="presParOf" srcId="{4AF941C1-A2D4-4940-AB86-B0CFE0043A1F}" destId="{B4A50BF6-94D6-4415-916D-67AD84F2C705}" srcOrd="3" destOrd="0" presId="urn:microsoft.com/office/officeart/2018/2/layout/IconVerticalSolidList"/>
    <dgm:cxn modelId="{D2337220-CFAC-43BF-88C2-273CFC58DB5F}" type="presParOf" srcId="{4AF941C1-A2D4-4940-AB86-B0CFE0043A1F}" destId="{8A7560B4-F257-4BAA-9DFB-F7EBBDB9938B}" srcOrd="4" destOrd="0" presId="urn:microsoft.com/office/officeart/2018/2/layout/IconVerticalSolidList"/>
    <dgm:cxn modelId="{6B32F45F-E87E-4459-8725-773F4F2EB66F}" type="presParOf" srcId="{8A7560B4-F257-4BAA-9DFB-F7EBBDB9938B}" destId="{E0FCC7C0-06EB-435B-ACA3-1C0C2148C0AE}" srcOrd="0" destOrd="0" presId="urn:microsoft.com/office/officeart/2018/2/layout/IconVerticalSolidList"/>
    <dgm:cxn modelId="{87AD3C44-47F7-4884-AAEC-221BAEB0B18F}" type="presParOf" srcId="{8A7560B4-F257-4BAA-9DFB-F7EBBDB9938B}" destId="{EB4E1E5B-19F6-41EC-8B29-9C562BFA7F5E}" srcOrd="1" destOrd="0" presId="urn:microsoft.com/office/officeart/2018/2/layout/IconVerticalSolidList"/>
    <dgm:cxn modelId="{616D3323-6DDB-4306-9099-7AFF2E796FE2}" type="presParOf" srcId="{8A7560B4-F257-4BAA-9DFB-F7EBBDB9938B}" destId="{92CCA303-7E83-4166-80B8-908EC63F48CB}" srcOrd="2" destOrd="0" presId="urn:microsoft.com/office/officeart/2018/2/layout/IconVerticalSolidList"/>
    <dgm:cxn modelId="{33EA21B3-5E36-4B84-9747-097DB6912F43}" type="presParOf" srcId="{8A7560B4-F257-4BAA-9DFB-F7EBBDB9938B}" destId="{861E101A-367F-4CEF-8984-F84656B13625}" srcOrd="3" destOrd="0" presId="urn:microsoft.com/office/officeart/2018/2/layout/IconVerticalSolidList"/>
    <dgm:cxn modelId="{5AA3AFC1-A254-4E67-93D6-53387FD306E0}" type="presParOf" srcId="{4AF941C1-A2D4-4940-AB86-B0CFE0043A1F}" destId="{FAC4B3EB-D321-497C-94A9-2FC59BC1827D}" srcOrd="5" destOrd="0" presId="urn:microsoft.com/office/officeart/2018/2/layout/IconVerticalSolidList"/>
    <dgm:cxn modelId="{1AE77D90-A5CA-49D3-942F-B6EAE9B2E877}" type="presParOf" srcId="{4AF941C1-A2D4-4940-AB86-B0CFE0043A1F}" destId="{140124B1-6B01-4A17-858D-FE2ED2995AAB}" srcOrd="6" destOrd="0" presId="urn:microsoft.com/office/officeart/2018/2/layout/IconVerticalSolidList"/>
    <dgm:cxn modelId="{A278E843-E5B8-46FD-9B3A-C14BE96D6822}" type="presParOf" srcId="{140124B1-6B01-4A17-858D-FE2ED2995AAB}" destId="{756407A7-9FFA-409C-8BED-8F6AE9CEE01F}" srcOrd="0" destOrd="0" presId="urn:microsoft.com/office/officeart/2018/2/layout/IconVerticalSolidList"/>
    <dgm:cxn modelId="{62C5E39F-583B-4AFA-BDBE-3A48CACCC063}" type="presParOf" srcId="{140124B1-6B01-4A17-858D-FE2ED2995AAB}" destId="{CB9507CF-18D9-411C-8C53-731529D3BCBD}" srcOrd="1" destOrd="0" presId="urn:microsoft.com/office/officeart/2018/2/layout/IconVerticalSolidList"/>
    <dgm:cxn modelId="{D2B34E3D-88FD-48B3-BBEC-74D096752C45}" type="presParOf" srcId="{140124B1-6B01-4A17-858D-FE2ED2995AAB}" destId="{5137EE50-9E5F-43FD-B084-7D2284B4CE89}" srcOrd="2" destOrd="0" presId="urn:microsoft.com/office/officeart/2018/2/layout/IconVerticalSolidList"/>
    <dgm:cxn modelId="{62E55901-B23F-4733-9ECD-5F777D874C6F}" type="presParOf" srcId="{140124B1-6B01-4A17-858D-FE2ED2995AAB}" destId="{73D721C8-8B4D-4332-B2E6-DEDF8FB5D121}" srcOrd="3" destOrd="0" presId="urn:microsoft.com/office/officeart/2018/2/layout/IconVerticalSolidList"/>
    <dgm:cxn modelId="{F22026E8-43A9-424B-B1B9-DC83956B0204}" type="presParOf" srcId="{4AF941C1-A2D4-4940-AB86-B0CFE0043A1F}" destId="{DF2B19ED-16B2-4DC4-9FA7-D20AA73582A0}" srcOrd="7" destOrd="0" presId="urn:microsoft.com/office/officeart/2018/2/layout/IconVerticalSolidList"/>
    <dgm:cxn modelId="{46B981B2-9845-4C6D-B162-3E3DC4A37382}" type="presParOf" srcId="{4AF941C1-A2D4-4940-AB86-B0CFE0043A1F}" destId="{35AF52E2-2811-4A00-9927-E5549FADF74A}" srcOrd="8" destOrd="0" presId="urn:microsoft.com/office/officeart/2018/2/layout/IconVerticalSolidList"/>
    <dgm:cxn modelId="{802B542D-76E2-4230-9E40-E8DA56132B9E}" type="presParOf" srcId="{35AF52E2-2811-4A00-9927-E5549FADF74A}" destId="{8DBA4BA4-A4C6-4F7C-8455-4F993FBF7451}" srcOrd="0" destOrd="0" presId="urn:microsoft.com/office/officeart/2018/2/layout/IconVerticalSolidList"/>
    <dgm:cxn modelId="{197ADF04-F774-4AE1-8026-C00C96C0E570}" type="presParOf" srcId="{35AF52E2-2811-4A00-9927-E5549FADF74A}" destId="{4B9BBB88-78E1-4730-BDA2-F8C9F5DAE956}" srcOrd="1" destOrd="0" presId="urn:microsoft.com/office/officeart/2018/2/layout/IconVerticalSolidList"/>
    <dgm:cxn modelId="{A0EAD47A-B527-4DD2-A199-9FD498B6300E}" type="presParOf" srcId="{35AF52E2-2811-4A00-9927-E5549FADF74A}" destId="{3F70C0E3-854F-47FE-8FB6-6B774D4BB7BB}" srcOrd="2" destOrd="0" presId="urn:microsoft.com/office/officeart/2018/2/layout/IconVerticalSolidList"/>
    <dgm:cxn modelId="{CCDBB5B9-AC8C-44CE-B610-8BCD4B105A81}" type="presParOf" srcId="{35AF52E2-2811-4A00-9927-E5549FADF74A}" destId="{D8AA919C-C35A-4531-94A9-B80E591D340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3F49E8-7652-44B2-B90D-351F55EB9AED}">
      <dsp:nvSpPr>
        <dsp:cNvPr id="0" name=""/>
        <dsp:cNvSpPr/>
      </dsp:nvSpPr>
      <dsp:spPr>
        <a:xfrm>
          <a:off x="0" y="560"/>
          <a:ext cx="10653579" cy="13122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C63C76-0893-4F32-9E57-F74DA7E144A1}">
      <dsp:nvSpPr>
        <dsp:cNvPr id="0" name=""/>
        <dsp:cNvSpPr/>
      </dsp:nvSpPr>
      <dsp:spPr>
        <a:xfrm>
          <a:off x="396941" y="295806"/>
          <a:ext cx="721711" cy="7217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C29548-C790-446D-BF1F-3AE91852AEF5}">
      <dsp:nvSpPr>
        <dsp:cNvPr id="0" name=""/>
        <dsp:cNvSpPr/>
      </dsp:nvSpPr>
      <dsp:spPr>
        <a:xfrm>
          <a:off x="1515593" y="560"/>
          <a:ext cx="9137985" cy="13122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875" tIns="138875" rIns="138875" bIns="13887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Based on Mel’s discussion, </a:t>
          </a:r>
          <a:endParaRPr lang="en-US" sz="2500" kern="1200"/>
        </a:p>
      </dsp:txBody>
      <dsp:txXfrm>
        <a:off x="1515593" y="560"/>
        <a:ext cx="9137985" cy="1312201"/>
      </dsp:txXfrm>
    </dsp:sp>
    <dsp:sp modelId="{FC8C30FD-805D-4A3F-9DAF-BA5698315F31}">
      <dsp:nvSpPr>
        <dsp:cNvPr id="0" name=""/>
        <dsp:cNvSpPr/>
      </dsp:nvSpPr>
      <dsp:spPr>
        <a:xfrm>
          <a:off x="0" y="1640813"/>
          <a:ext cx="10653579" cy="13122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DA7E49-FE0E-479F-AA9A-A2407D4E726A}">
      <dsp:nvSpPr>
        <dsp:cNvPr id="0" name=""/>
        <dsp:cNvSpPr/>
      </dsp:nvSpPr>
      <dsp:spPr>
        <a:xfrm>
          <a:off x="396941" y="1936058"/>
          <a:ext cx="721711" cy="7217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69D615-3FBA-405D-BD34-776F255E2FE7}">
      <dsp:nvSpPr>
        <dsp:cNvPr id="0" name=""/>
        <dsp:cNvSpPr/>
      </dsp:nvSpPr>
      <dsp:spPr>
        <a:xfrm>
          <a:off x="1515593" y="1640813"/>
          <a:ext cx="9137985" cy="13122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875" tIns="138875" rIns="138875" bIns="13887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Write down all about your past education up until today. </a:t>
          </a:r>
          <a:endParaRPr lang="en-US" sz="2500" kern="1200"/>
        </a:p>
      </dsp:txBody>
      <dsp:txXfrm>
        <a:off x="1515593" y="1640813"/>
        <a:ext cx="9137985" cy="1312201"/>
      </dsp:txXfrm>
    </dsp:sp>
    <dsp:sp modelId="{8DC77D4C-F746-4263-A799-00C58417DFA3}">
      <dsp:nvSpPr>
        <dsp:cNvPr id="0" name=""/>
        <dsp:cNvSpPr/>
      </dsp:nvSpPr>
      <dsp:spPr>
        <a:xfrm>
          <a:off x="0" y="3281065"/>
          <a:ext cx="10653579" cy="13122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C36668-2185-41F8-B309-091D97660E35}">
      <dsp:nvSpPr>
        <dsp:cNvPr id="0" name=""/>
        <dsp:cNvSpPr/>
      </dsp:nvSpPr>
      <dsp:spPr>
        <a:xfrm>
          <a:off x="396941" y="3576310"/>
          <a:ext cx="721711" cy="7217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58D3F0-BC1A-4B29-BCE0-972F74031770}">
      <dsp:nvSpPr>
        <dsp:cNvPr id="0" name=""/>
        <dsp:cNvSpPr/>
      </dsp:nvSpPr>
      <dsp:spPr>
        <a:xfrm>
          <a:off x="1515593" y="3281065"/>
          <a:ext cx="9137985" cy="13122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875" tIns="138875" rIns="138875" bIns="13887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Note the things that you studied. </a:t>
          </a:r>
          <a:endParaRPr lang="en-US" sz="2500" kern="1200"/>
        </a:p>
      </dsp:txBody>
      <dsp:txXfrm>
        <a:off x="1515593" y="3281065"/>
        <a:ext cx="9137985" cy="13122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D61309-8A71-4B70-B486-8F2F2C5CD5DC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30DDA7-720F-4371-BBE6-145A5C71E8B7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AE4FA9-417A-47A3-8B3E-9E629CFA3080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Carry on our discussion surround CV’s. </a:t>
          </a:r>
          <a:endParaRPr lang="en-US" sz="2500" kern="1200"/>
        </a:p>
      </dsp:txBody>
      <dsp:txXfrm>
        <a:off x="1909124" y="706"/>
        <a:ext cx="5040315" cy="1652921"/>
      </dsp:txXfrm>
    </dsp:sp>
    <dsp:sp modelId="{CBFBC72B-6C9F-4738-B27E-2048C4E22BEA}">
      <dsp:nvSpPr>
        <dsp:cNvPr id="0" name=""/>
        <dsp:cNvSpPr/>
      </dsp:nvSpPr>
      <dsp:spPr>
        <a:xfrm>
          <a:off x="0" y="2066858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13A95D-4B26-4009-96A3-26084C343687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11671A-1EDE-4389-A3E0-E12588343385}">
      <dsp:nvSpPr>
        <dsp:cNvPr id="0" name=""/>
        <dsp:cNvSpPr/>
      </dsp:nvSpPr>
      <dsp:spPr>
        <a:xfrm>
          <a:off x="1909124" y="2066858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Go on to look at cover letters. </a:t>
          </a:r>
          <a:endParaRPr lang="en-US" sz="2500" kern="1200"/>
        </a:p>
      </dsp:txBody>
      <dsp:txXfrm>
        <a:off x="1909124" y="2066858"/>
        <a:ext cx="5040315" cy="1652921"/>
      </dsp:txXfrm>
    </dsp:sp>
    <dsp:sp modelId="{496052E7-7322-4FF6-A9C4-01F71F9AE7DE}">
      <dsp:nvSpPr>
        <dsp:cNvPr id="0" name=""/>
        <dsp:cNvSpPr/>
      </dsp:nvSpPr>
      <dsp:spPr>
        <a:xfrm>
          <a:off x="0" y="4133010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7A08FD-FB03-4B48-AF9F-A908A5388FF2}">
      <dsp:nvSpPr>
        <dsp:cNvPr id="0" name=""/>
        <dsp:cNvSpPr/>
      </dsp:nvSpPr>
      <dsp:spPr>
        <a:xfrm>
          <a:off x="500008" y="4504917"/>
          <a:ext cx="909106" cy="9091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D067BC-E574-44CA-BCA4-D0427707FC67}">
      <dsp:nvSpPr>
        <dsp:cNvPr id="0" name=""/>
        <dsp:cNvSpPr/>
      </dsp:nvSpPr>
      <dsp:spPr>
        <a:xfrm>
          <a:off x="1909124" y="4133010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Workplace Ettiquate. </a:t>
          </a:r>
          <a:endParaRPr lang="en-US" sz="2500" kern="1200"/>
        </a:p>
      </dsp:txBody>
      <dsp:txXfrm>
        <a:off x="1909124" y="4133010"/>
        <a:ext cx="5040315" cy="165292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4E1A98-DC76-48FA-B740-7AC39E1FF126}">
      <dsp:nvSpPr>
        <dsp:cNvPr id="0" name=""/>
        <dsp:cNvSpPr/>
      </dsp:nvSpPr>
      <dsp:spPr>
        <a:xfrm>
          <a:off x="0" y="4520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F07B50-FA66-4A7B-A20B-56ABB7C6B0DA}">
      <dsp:nvSpPr>
        <dsp:cNvPr id="0" name=""/>
        <dsp:cNvSpPr/>
      </dsp:nvSpPr>
      <dsp:spPr>
        <a:xfrm>
          <a:off x="291287" y="221180"/>
          <a:ext cx="529613" cy="5296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A4B83A-F1CD-4654-8CC9-589D66399AD7}">
      <dsp:nvSpPr>
        <dsp:cNvPr id="0" name=""/>
        <dsp:cNvSpPr/>
      </dsp:nvSpPr>
      <dsp:spPr>
        <a:xfrm>
          <a:off x="1112187" y="4520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Scheme of Work </a:t>
          </a:r>
          <a:endParaRPr lang="en-US" sz="1900" kern="1200"/>
        </a:p>
      </dsp:txBody>
      <dsp:txXfrm>
        <a:off x="1112187" y="4520"/>
        <a:ext cx="5837252" cy="962932"/>
      </dsp:txXfrm>
    </dsp:sp>
    <dsp:sp modelId="{C10958D0-4C69-4C17-A6C1-2FB2E84D0072}">
      <dsp:nvSpPr>
        <dsp:cNvPr id="0" name=""/>
        <dsp:cNvSpPr/>
      </dsp:nvSpPr>
      <dsp:spPr>
        <a:xfrm>
          <a:off x="0" y="1208186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0B451C-61CC-4AA6-8357-25C621316F43}">
      <dsp:nvSpPr>
        <dsp:cNvPr id="0" name=""/>
        <dsp:cNvSpPr/>
      </dsp:nvSpPr>
      <dsp:spPr>
        <a:xfrm>
          <a:off x="291287" y="1424846"/>
          <a:ext cx="529613" cy="5296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BE888E-D831-4D07-89F0-581BC37A3F7C}">
      <dsp:nvSpPr>
        <dsp:cNvPr id="0" name=""/>
        <dsp:cNvSpPr/>
      </dsp:nvSpPr>
      <dsp:spPr>
        <a:xfrm>
          <a:off x="1112187" y="1208186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Assignment 2 </a:t>
          </a:r>
          <a:endParaRPr lang="en-US" sz="1900" kern="1200"/>
        </a:p>
      </dsp:txBody>
      <dsp:txXfrm>
        <a:off x="1112187" y="1208186"/>
        <a:ext cx="5837252" cy="962932"/>
      </dsp:txXfrm>
    </dsp:sp>
    <dsp:sp modelId="{E0FCC7C0-06EB-435B-ACA3-1C0C2148C0AE}">
      <dsp:nvSpPr>
        <dsp:cNvPr id="0" name=""/>
        <dsp:cNvSpPr/>
      </dsp:nvSpPr>
      <dsp:spPr>
        <a:xfrm>
          <a:off x="0" y="2411852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4E1E5B-19F6-41EC-8B29-9C562BFA7F5E}">
      <dsp:nvSpPr>
        <dsp:cNvPr id="0" name=""/>
        <dsp:cNvSpPr/>
      </dsp:nvSpPr>
      <dsp:spPr>
        <a:xfrm>
          <a:off x="291287" y="2628512"/>
          <a:ext cx="529613" cy="5296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1E101A-367F-4CEF-8984-F84656B13625}">
      <dsp:nvSpPr>
        <dsp:cNvPr id="0" name=""/>
        <dsp:cNvSpPr/>
      </dsp:nvSpPr>
      <dsp:spPr>
        <a:xfrm>
          <a:off x="1112187" y="2411852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CV Session </a:t>
          </a:r>
          <a:endParaRPr lang="en-US" sz="1900" kern="1200"/>
        </a:p>
      </dsp:txBody>
      <dsp:txXfrm>
        <a:off x="1112187" y="2411852"/>
        <a:ext cx="5837252" cy="962932"/>
      </dsp:txXfrm>
    </dsp:sp>
    <dsp:sp modelId="{756407A7-9FFA-409C-8BED-8F6AE9CEE01F}">
      <dsp:nvSpPr>
        <dsp:cNvPr id="0" name=""/>
        <dsp:cNvSpPr/>
      </dsp:nvSpPr>
      <dsp:spPr>
        <a:xfrm>
          <a:off x="0" y="3615518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9507CF-18D9-411C-8C53-731529D3BCBD}">
      <dsp:nvSpPr>
        <dsp:cNvPr id="0" name=""/>
        <dsp:cNvSpPr/>
      </dsp:nvSpPr>
      <dsp:spPr>
        <a:xfrm>
          <a:off x="291287" y="3832178"/>
          <a:ext cx="529613" cy="5296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D721C8-8B4D-4332-B2E6-DEDF8FB5D121}">
      <dsp:nvSpPr>
        <dsp:cNvPr id="0" name=""/>
        <dsp:cNvSpPr/>
      </dsp:nvSpPr>
      <dsp:spPr>
        <a:xfrm>
          <a:off x="1112187" y="3615518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Brainstorming </a:t>
          </a:r>
          <a:endParaRPr lang="en-US" sz="1900" kern="1200"/>
        </a:p>
      </dsp:txBody>
      <dsp:txXfrm>
        <a:off x="1112187" y="3615518"/>
        <a:ext cx="5837252" cy="962932"/>
      </dsp:txXfrm>
    </dsp:sp>
    <dsp:sp modelId="{8DBA4BA4-A4C6-4F7C-8455-4F993FBF7451}">
      <dsp:nvSpPr>
        <dsp:cNvPr id="0" name=""/>
        <dsp:cNvSpPr/>
      </dsp:nvSpPr>
      <dsp:spPr>
        <a:xfrm>
          <a:off x="0" y="4819184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9BBB88-78E1-4730-BDA2-F8C9F5DAE956}">
      <dsp:nvSpPr>
        <dsp:cNvPr id="0" name=""/>
        <dsp:cNvSpPr/>
      </dsp:nvSpPr>
      <dsp:spPr>
        <a:xfrm>
          <a:off x="291287" y="5035844"/>
          <a:ext cx="529613" cy="52961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AA919C-C35A-4531-94A9-B80E591D3400}">
      <dsp:nvSpPr>
        <dsp:cNvPr id="0" name=""/>
        <dsp:cNvSpPr/>
      </dsp:nvSpPr>
      <dsp:spPr>
        <a:xfrm>
          <a:off x="1112187" y="4819184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Next week</a:t>
          </a:r>
          <a:endParaRPr lang="en-US" sz="1900" kern="1200"/>
        </a:p>
      </dsp:txBody>
      <dsp:txXfrm>
        <a:off x="1112187" y="4819184"/>
        <a:ext cx="5837252" cy="9629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18054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429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938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13934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1/26/2026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36850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1/26/2026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41400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1/26/2026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41222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44470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62701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586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50214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97833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6" r:id="rId2"/>
    <p:sldLayoutId id="2147483675" r:id="rId3"/>
    <p:sldLayoutId id="2147483674" r:id="rId4"/>
    <p:sldLayoutId id="2147483673" r:id="rId5"/>
    <p:sldLayoutId id="2147483672" r:id="rId6"/>
    <p:sldLayoutId id="2147483671" r:id="rId7"/>
    <p:sldLayoutId id="2147483670" r:id="rId8"/>
    <p:sldLayoutId id="2147483669" r:id="rId9"/>
    <p:sldLayoutId id="2147483660" r:id="rId10"/>
    <p:sldLayoutId id="214748366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E448DB1-4196-18A6-15DA-C72635C1B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 descr="People Planning">
            <a:extLst>
              <a:ext uri="{FF2B5EF4-FFF2-40B4-BE49-F238E27FC236}">
                <a16:creationId xmlns:a16="http://schemas.microsoft.com/office/drawing/2014/main" id="{2E424DBC-7720-72CE-80CE-840C8EC38EF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-1" b="28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9CCD9CD-49AE-3D3E-923B-81ECD3FB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2015" y="-752015"/>
            <a:ext cx="6858000" cy="836203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49000">
                <a:srgbClr val="000000">
                  <a:alpha val="47000"/>
                </a:srgbClr>
              </a:gs>
              <a:gs pos="100000">
                <a:srgbClr val="000000">
                  <a:alpha val="6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386D59-7D37-CCBB-0531-E974AAE1FB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3618" y="1878366"/>
            <a:ext cx="4671319" cy="188580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Let’s brainstorm!</a:t>
            </a:r>
          </a:p>
        </p:txBody>
      </p:sp>
    </p:spTree>
    <p:extLst>
      <p:ext uri="{BB962C8B-B14F-4D97-AF65-F5344CB8AC3E}">
        <p14:creationId xmlns:p14="http://schemas.microsoft.com/office/powerpoint/2010/main" val="4864371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1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88146-5D5A-179E-3C6A-8C5A61490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i="1" u="sng" dirty="0"/>
              <a:t>Your education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CE1CCBB-D0CE-8A41-2AC0-D82A81A6C2A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126252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10135D4-D3A1-4556-B91B-4A12069D4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Video 10" descr="Bird's Eye View Of People Walking">
            <a:extLst>
              <a:ext uri="{FF2B5EF4-FFF2-40B4-BE49-F238E27FC236}">
                <a16:creationId xmlns:a16="http://schemas.microsoft.com/office/drawing/2014/main" id="{8395029B-CB49-945D-22A3-0A4794C2AD1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-1" b="283"/>
          <a:stretch>
            <a:fillRect/>
          </a:stretch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9CCD9CD-49AE-3D3E-923B-81ECD3FB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2015" y="-752015"/>
            <a:ext cx="6858000" cy="836203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55000">
                <a:srgbClr val="000000">
                  <a:alpha val="50000"/>
                </a:srgbClr>
              </a:gs>
              <a:gs pos="100000">
                <a:srgbClr val="000000">
                  <a:alpha val="6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7F4757-6AA3-19D3-50EC-03B0B0A985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6918" y="3429000"/>
            <a:ext cx="4506064" cy="1888742"/>
          </a:xfrm>
        </p:spPr>
        <p:txBody>
          <a:bodyPr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</a:rPr>
              <a:t>Next, do the same for your work experience </a:t>
            </a:r>
          </a:p>
        </p:txBody>
      </p:sp>
    </p:spTree>
    <p:extLst>
      <p:ext uri="{BB962C8B-B14F-4D97-AF65-F5344CB8AC3E}">
        <p14:creationId xmlns:p14="http://schemas.microsoft.com/office/powerpoint/2010/main" val="41790078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6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mute="1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CEC028-09AD-F5C6-5F31-5C244F902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i="1" u="sng"/>
              <a:t>Next week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3926300-1EAA-4C08-F47B-937E1C3A22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0017370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060197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1ABC6F-E03E-5D4F-85D7-78A6EDE5A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i="1" u="sng"/>
              <a:t>Summary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C6B9AF-DC19-53D9-5BD7-84E7B85802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1345829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46660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DA9942F-A18C-9E9D-BF08-9291C54E1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8CB196D-54DF-7D68-96FB-347D378F43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09809" y="353681"/>
            <a:ext cx="6572382" cy="974310"/>
          </a:xfrm>
        </p:spPr>
        <p:txBody>
          <a:bodyPr>
            <a:normAutofit/>
          </a:bodyPr>
          <a:lstStyle/>
          <a:p>
            <a:r>
              <a:rPr lang="en-GB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C5DAAFD-DA1C-8616-9DC2-07BA2D4A0F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09809" y="5853241"/>
            <a:ext cx="6572382" cy="558089"/>
          </a:xfrm>
        </p:spPr>
        <p:txBody>
          <a:bodyPr anchor="t">
            <a:normAutofit/>
          </a:bodyPr>
          <a:lstStyle/>
          <a:p>
            <a:r>
              <a:rPr lang="en-GB" sz="2000"/>
              <a:t>Any Questions?</a:t>
            </a:r>
          </a:p>
        </p:txBody>
      </p:sp>
      <p:pic>
        <p:nvPicPr>
          <p:cNvPr id="9" name="Graphic 8" descr="Smiling Face with No Fill">
            <a:extLst>
              <a:ext uri="{FF2B5EF4-FFF2-40B4-BE49-F238E27FC236}">
                <a16:creationId xmlns:a16="http://schemas.microsoft.com/office/drawing/2014/main" id="{0041B2DF-C96F-4AEA-6839-971F615FDB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930769" y="1429352"/>
            <a:ext cx="4330461" cy="4330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1747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0</TotalTime>
  <Words>74</Words>
  <Application>Microsoft Office PowerPoint</Application>
  <PresentationFormat>Widescreen</PresentationFormat>
  <Paragraphs>18</Paragraphs>
  <Slides>6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Neue Haas Grotesk Text Pro</vt:lpstr>
      <vt:lpstr>VanillaVTI</vt:lpstr>
      <vt:lpstr>Let’s brainstorm!</vt:lpstr>
      <vt:lpstr>Your education</vt:lpstr>
      <vt:lpstr>Next, do the same for your work experience </vt:lpstr>
      <vt:lpstr>Next week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2026-01-26T10:04:35Z</dcterms:created>
  <dcterms:modified xsi:type="dcterms:W3CDTF">2026-01-26T10:10:06Z</dcterms:modified>
</cp:coreProperties>
</file>