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4" r:id="rId3"/>
    <p:sldId id="280" r:id="rId4"/>
    <p:sldId id="281" r:id="rId5"/>
    <p:sldId id="278" r:id="rId6"/>
    <p:sldId id="277" r:id="rId7"/>
    <p:sldId id="285"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60" d="100"/>
          <a:sy n="160" d="100"/>
        </p:scale>
        <p:origin x="1392"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9110BB1-8C97-480C-80DA-BF92213E29C6}"/>
    <pc:docChg chg="undo custSel addSld delSld modSld">
      <pc:chgData name="Yiying Jiao" userId="dad89eff-c5db-47ef-b2c9-fb1a784356ef" providerId="ADAL" clId="{19110BB1-8C97-480C-80DA-BF92213E29C6}" dt="2026-01-30T01:27:44.848" v="647" actId="26606"/>
      <pc:docMkLst>
        <pc:docMk/>
      </pc:docMkLst>
      <pc:sldChg chg="add del">
        <pc:chgData name="Yiying Jiao" userId="dad89eff-c5db-47ef-b2c9-fb1a784356ef" providerId="ADAL" clId="{19110BB1-8C97-480C-80DA-BF92213E29C6}" dt="2026-01-30T01:23:01.165" v="1" actId="47"/>
        <pc:sldMkLst>
          <pc:docMk/>
          <pc:sldMk cId="109857222" sldId="256"/>
        </pc:sldMkLst>
      </pc:sldChg>
      <pc:sldChg chg="add del">
        <pc:chgData name="Yiying Jiao" userId="dad89eff-c5db-47ef-b2c9-fb1a784356ef" providerId="ADAL" clId="{19110BB1-8C97-480C-80DA-BF92213E29C6}" dt="2026-01-30T01:23:13.670" v="2" actId="47"/>
        <pc:sldMkLst>
          <pc:docMk/>
          <pc:sldMk cId="2217353246" sldId="257"/>
        </pc:sldMkLst>
      </pc:sldChg>
      <pc:sldChg chg="add del">
        <pc:chgData name="Yiying Jiao" userId="dad89eff-c5db-47ef-b2c9-fb1a784356ef" providerId="ADAL" clId="{19110BB1-8C97-480C-80DA-BF92213E29C6}" dt="2026-01-30T01:23:13.670" v="2" actId="47"/>
        <pc:sldMkLst>
          <pc:docMk/>
          <pc:sldMk cId="2429459813" sldId="259"/>
        </pc:sldMkLst>
      </pc:sldChg>
      <pc:sldChg chg="add del">
        <pc:chgData name="Yiying Jiao" userId="dad89eff-c5db-47ef-b2c9-fb1a784356ef" providerId="ADAL" clId="{19110BB1-8C97-480C-80DA-BF92213E29C6}" dt="2026-01-30T01:23:13.670" v="2" actId="47"/>
        <pc:sldMkLst>
          <pc:docMk/>
          <pc:sldMk cId="1162459522" sldId="260"/>
        </pc:sldMkLst>
      </pc:sldChg>
      <pc:sldChg chg="add del">
        <pc:chgData name="Yiying Jiao" userId="dad89eff-c5db-47ef-b2c9-fb1a784356ef" providerId="ADAL" clId="{19110BB1-8C97-480C-80DA-BF92213E29C6}" dt="2026-01-30T01:23:13.670" v="2" actId="47"/>
        <pc:sldMkLst>
          <pc:docMk/>
          <pc:sldMk cId="1398784679" sldId="272"/>
        </pc:sldMkLst>
      </pc:sldChg>
      <pc:sldChg chg="add del">
        <pc:chgData name="Yiying Jiao" userId="dad89eff-c5db-47ef-b2c9-fb1a784356ef" providerId="ADAL" clId="{19110BB1-8C97-480C-80DA-BF92213E29C6}" dt="2026-01-30T01:23:01.165" v="1" actId="47"/>
        <pc:sldMkLst>
          <pc:docMk/>
          <pc:sldMk cId="2703736857" sldId="277"/>
        </pc:sldMkLst>
      </pc:sldChg>
      <pc:sldChg chg="add del">
        <pc:chgData name="Yiying Jiao" userId="dad89eff-c5db-47ef-b2c9-fb1a784356ef" providerId="ADAL" clId="{19110BB1-8C97-480C-80DA-BF92213E29C6}" dt="2026-01-30T01:23:01.165" v="1" actId="47"/>
        <pc:sldMkLst>
          <pc:docMk/>
          <pc:sldMk cId="3909946307" sldId="278"/>
        </pc:sldMkLst>
      </pc:sldChg>
      <pc:sldChg chg="add del">
        <pc:chgData name="Yiying Jiao" userId="dad89eff-c5db-47ef-b2c9-fb1a784356ef" providerId="ADAL" clId="{19110BB1-8C97-480C-80DA-BF92213E29C6}" dt="2026-01-30T01:23:01.165" v="1" actId="47"/>
        <pc:sldMkLst>
          <pc:docMk/>
          <pc:sldMk cId="3542663237" sldId="280"/>
        </pc:sldMkLst>
      </pc:sldChg>
      <pc:sldChg chg="add del">
        <pc:chgData name="Yiying Jiao" userId="dad89eff-c5db-47ef-b2c9-fb1a784356ef" providerId="ADAL" clId="{19110BB1-8C97-480C-80DA-BF92213E29C6}" dt="2026-01-30T01:23:01.165" v="1" actId="47"/>
        <pc:sldMkLst>
          <pc:docMk/>
          <pc:sldMk cId="3113290485" sldId="281"/>
        </pc:sldMkLst>
      </pc:sldChg>
      <pc:sldChg chg="add del">
        <pc:chgData name="Yiying Jiao" userId="dad89eff-c5db-47ef-b2c9-fb1a784356ef" providerId="ADAL" clId="{19110BB1-8C97-480C-80DA-BF92213E29C6}" dt="2026-01-30T01:23:01.165" v="1" actId="47"/>
        <pc:sldMkLst>
          <pc:docMk/>
          <pc:sldMk cId="2747352503" sldId="284"/>
        </pc:sldMkLst>
      </pc:sldChg>
      <pc:sldChg chg="addSp delSp modSp new mod setBg setClrOvrMap">
        <pc:chgData name="Yiying Jiao" userId="dad89eff-c5db-47ef-b2c9-fb1a784356ef" providerId="ADAL" clId="{19110BB1-8C97-480C-80DA-BF92213E29C6}" dt="2026-01-30T01:27:44.848" v="647" actId="26606"/>
        <pc:sldMkLst>
          <pc:docMk/>
          <pc:sldMk cId="2257260828" sldId="285"/>
        </pc:sldMkLst>
        <pc:spChg chg="mod">
          <ac:chgData name="Yiying Jiao" userId="dad89eff-c5db-47ef-b2c9-fb1a784356ef" providerId="ADAL" clId="{19110BB1-8C97-480C-80DA-BF92213E29C6}" dt="2026-01-30T01:27:44.848" v="647" actId="26606"/>
          <ac:spMkLst>
            <pc:docMk/>
            <pc:sldMk cId="2257260828" sldId="285"/>
            <ac:spMk id="2" creationId="{46B1A4F0-9375-4C31-CDD7-0D5EC04E5857}"/>
          </ac:spMkLst>
        </pc:spChg>
        <pc:spChg chg="add del mod">
          <ac:chgData name="Yiying Jiao" userId="dad89eff-c5db-47ef-b2c9-fb1a784356ef" providerId="ADAL" clId="{19110BB1-8C97-480C-80DA-BF92213E29C6}" dt="2026-01-30T01:27:21.648" v="636" actId="26606"/>
          <ac:spMkLst>
            <pc:docMk/>
            <pc:sldMk cId="2257260828" sldId="285"/>
            <ac:spMk id="3" creationId="{BB591D4F-3CBA-C3EB-45EF-8A0A3B135F07}"/>
          </ac:spMkLst>
        </pc:spChg>
        <pc:spChg chg="add del">
          <ac:chgData name="Yiying Jiao" userId="dad89eff-c5db-47ef-b2c9-fb1a784356ef" providerId="ADAL" clId="{19110BB1-8C97-480C-80DA-BF92213E29C6}" dt="2026-01-30T01:27:21.594" v="635" actId="26606"/>
          <ac:spMkLst>
            <pc:docMk/>
            <pc:sldMk cId="2257260828" sldId="285"/>
            <ac:spMk id="6" creationId="{345A976A-8DE3-4B67-B94B-2044FDD12899}"/>
          </ac:spMkLst>
        </pc:spChg>
        <pc:spChg chg="add del">
          <ac:chgData name="Yiying Jiao" userId="dad89eff-c5db-47ef-b2c9-fb1a784356ef" providerId="ADAL" clId="{19110BB1-8C97-480C-80DA-BF92213E29C6}" dt="2026-01-30T01:23:40.098" v="54" actId="26606"/>
          <ac:spMkLst>
            <pc:docMk/>
            <pc:sldMk cId="2257260828" sldId="285"/>
            <ac:spMk id="9" creationId="{71B2258F-86CA-4D4D-8270-BC05FCDEBFB3}"/>
          </ac:spMkLst>
        </pc:spChg>
        <pc:spChg chg="add del">
          <ac:chgData name="Yiying Jiao" userId="dad89eff-c5db-47ef-b2c9-fb1a784356ef" providerId="ADAL" clId="{19110BB1-8C97-480C-80DA-BF92213E29C6}" dt="2026-01-30T01:27:21.594" v="635" actId="26606"/>
          <ac:spMkLst>
            <pc:docMk/>
            <pc:sldMk cId="2257260828" sldId="285"/>
            <ac:spMk id="11" creationId="{6EAAA1B9-2DDB-49C9-A037-A523D2F13C15}"/>
          </ac:spMkLst>
        </pc:spChg>
        <pc:spChg chg="add">
          <ac:chgData name="Yiying Jiao" userId="dad89eff-c5db-47ef-b2c9-fb1a784356ef" providerId="ADAL" clId="{19110BB1-8C97-480C-80DA-BF92213E29C6}" dt="2026-01-30T01:27:44.848" v="647" actId="26606"/>
          <ac:spMkLst>
            <pc:docMk/>
            <pc:sldMk cId="2257260828" sldId="285"/>
            <ac:spMk id="30" creationId="{955A2079-FA98-4876-80F0-72364A7D2EA4}"/>
          </ac:spMkLst>
        </pc:spChg>
        <pc:grpChg chg="add del">
          <ac:chgData name="Yiying Jiao" userId="dad89eff-c5db-47ef-b2c9-fb1a784356ef" providerId="ADAL" clId="{19110BB1-8C97-480C-80DA-BF92213E29C6}" dt="2026-01-30T01:27:21.594" v="635" actId="26606"/>
          <ac:grpSpMkLst>
            <pc:docMk/>
            <pc:sldMk cId="2257260828" sldId="285"/>
            <ac:grpSpMk id="13" creationId="{76566969-F813-4CC5-B3E9-363D85B55C3B}"/>
          </ac:grpSpMkLst>
        </pc:grpChg>
        <pc:grpChg chg="add del">
          <ac:chgData name="Yiying Jiao" userId="dad89eff-c5db-47ef-b2c9-fb1a784356ef" providerId="ADAL" clId="{19110BB1-8C97-480C-80DA-BF92213E29C6}" dt="2026-01-30T01:27:21.594" v="635" actId="26606"/>
          <ac:grpSpMkLst>
            <pc:docMk/>
            <pc:sldMk cId="2257260828" sldId="285"/>
            <ac:grpSpMk id="19" creationId="{0217D733-97B6-4C43-AF0C-5E3CB0EA132A}"/>
          </ac:grpSpMkLst>
        </pc:grpChg>
        <pc:graphicFrameChg chg="add del">
          <ac:chgData name="Yiying Jiao" userId="dad89eff-c5db-47ef-b2c9-fb1a784356ef" providerId="ADAL" clId="{19110BB1-8C97-480C-80DA-BF92213E29C6}" dt="2026-01-30T01:27:21.594" v="635" actId="26606"/>
          <ac:graphicFrameMkLst>
            <pc:docMk/>
            <pc:sldMk cId="2257260828" sldId="285"/>
            <ac:graphicFrameMk id="7" creationId="{3F625A79-539A-1C2E-AD2A-B39370FCC304}"/>
          </ac:graphicFrameMkLst>
        </pc:graphicFrameChg>
        <pc:graphicFrameChg chg="add mod modGraphic">
          <ac:chgData name="Yiying Jiao" userId="dad89eff-c5db-47ef-b2c9-fb1a784356ef" providerId="ADAL" clId="{19110BB1-8C97-480C-80DA-BF92213E29C6}" dt="2026-01-30T01:27:44.848" v="647" actId="26606"/>
          <ac:graphicFrameMkLst>
            <pc:docMk/>
            <pc:sldMk cId="2257260828" sldId="285"/>
            <ac:graphicFrameMk id="25" creationId="{A17F8497-BFFE-AC62-5EC6-54FDA01E1C85}"/>
          </ac:graphicFrameMkLst>
        </pc:graphicFrameChg>
        <pc:picChg chg="add del">
          <ac:chgData name="Yiying Jiao" userId="dad89eff-c5db-47ef-b2c9-fb1a784356ef" providerId="ADAL" clId="{19110BB1-8C97-480C-80DA-BF92213E29C6}" dt="2026-01-30T01:23:40.098" v="54" actId="26606"/>
          <ac:picMkLst>
            <pc:docMk/>
            <pc:sldMk cId="2257260828" sldId="285"/>
            <ac:picMk id="5" creationId="{7B120BF0-29E0-B658-8A86-4E63C91E170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FA60DC-320B-4218-9F5E-F809399EF9B7}" type="doc">
      <dgm:prSet loTypeId="urn:microsoft.com/office/officeart/2016/7/layout/BasicLinearProcessNumbered" loCatId="process" qsTypeId="urn:microsoft.com/office/officeart/2005/8/quickstyle/simple1" qsCatId="simple" csTypeId="urn:microsoft.com/office/officeart/2005/8/colors/colorful5" csCatId="colorful"/>
      <dgm:spPr/>
      <dgm:t>
        <a:bodyPr/>
        <a:lstStyle/>
        <a:p>
          <a:endParaRPr lang="en-US"/>
        </a:p>
      </dgm:t>
    </dgm:pt>
    <dgm:pt modelId="{B3A01ED0-9617-455C-8CCA-751CAA9DBA86}">
      <dgm:prSet/>
      <dgm:spPr/>
      <dgm:t>
        <a:bodyPr/>
        <a:lstStyle/>
        <a:p>
          <a:r>
            <a:rPr lang="en-GB"/>
            <a:t>Search for policies, guidelines, documents on Education for Sustainable Development (ESD) and Education For Global Citizenship (EGC).</a:t>
          </a:r>
          <a:endParaRPr lang="en-US"/>
        </a:p>
      </dgm:t>
    </dgm:pt>
    <dgm:pt modelId="{9C8D7B0A-229D-414B-B32B-0CD1D2BE390C}" type="parTrans" cxnId="{1CE12859-5F72-4BB4-8E3E-43C26776732B}">
      <dgm:prSet/>
      <dgm:spPr/>
      <dgm:t>
        <a:bodyPr/>
        <a:lstStyle/>
        <a:p>
          <a:endParaRPr lang="en-US"/>
        </a:p>
      </dgm:t>
    </dgm:pt>
    <dgm:pt modelId="{04CF0714-06E2-4FF6-B60D-35D2810D67B9}" type="sibTrans" cxnId="{1CE12859-5F72-4BB4-8E3E-43C26776732B}">
      <dgm:prSet phldrT="1" phldr="0"/>
      <dgm:spPr/>
      <dgm:t>
        <a:bodyPr/>
        <a:lstStyle/>
        <a:p>
          <a:r>
            <a:rPr lang="en-US"/>
            <a:t>1</a:t>
          </a:r>
        </a:p>
      </dgm:t>
    </dgm:pt>
    <dgm:pt modelId="{558BA591-CB8D-414A-BBA1-F3CC32290C4D}">
      <dgm:prSet/>
      <dgm:spPr/>
      <dgm:t>
        <a:bodyPr/>
        <a:lstStyle/>
        <a:p>
          <a:r>
            <a:rPr lang="en-GB"/>
            <a:t>Browse through the document(s) that you find interesting and would like to explore further.</a:t>
          </a:r>
          <a:endParaRPr lang="en-US"/>
        </a:p>
      </dgm:t>
    </dgm:pt>
    <dgm:pt modelId="{AC961AE5-BE98-4B22-B003-EFB276008420}" type="parTrans" cxnId="{EC188C69-4319-4CD6-9D12-DE1E78B4836B}">
      <dgm:prSet/>
      <dgm:spPr/>
      <dgm:t>
        <a:bodyPr/>
        <a:lstStyle/>
        <a:p>
          <a:endParaRPr lang="en-US"/>
        </a:p>
      </dgm:t>
    </dgm:pt>
    <dgm:pt modelId="{439FB1F4-734B-419F-9F1C-0532E1EC491E}" type="sibTrans" cxnId="{EC188C69-4319-4CD6-9D12-DE1E78B4836B}">
      <dgm:prSet phldrT="2" phldr="0"/>
      <dgm:spPr/>
      <dgm:t>
        <a:bodyPr/>
        <a:lstStyle/>
        <a:p>
          <a:r>
            <a:rPr lang="en-US"/>
            <a:t>2</a:t>
          </a:r>
        </a:p>
      </dgm:t>
    </dgm:pt>
    <dgm:pt modelId="{E42F2FC8-2231-456D-BB39-7947D287468B}">
      <dgm:prSet/>
      <dgm:spPr/>
      <dgm:t>
        <a:bodyPr/>
        <a:lstStyle/>
        <a:p>
          <a:r>
            <a:rPr lang="en-GB"/>
            <a:t>Consider which country you would like to explore your essay on and consider ESD and EGC in the context of your chosen country.</a:t>
          </a:r>
          <a:endParaRPr lang="en-US"/>
        </a:p>
      </dgm:t>
    </dgm:pt>
    <dgm:pt modelId="{15175B6A-8956-442E-89D9-13B869253766}" type="parTrans" cxnId="{A9243422-313B-4747-89E3-A88D57449B58}">
      <dgm:prSet/>
      <dgm:spPr/>
      <dgm:t>
        <a:bodyPr/>
        <a:lstStyle/>
        <a:p>
          <a:endParaRPr lang="en-US"/>
        </a:p>
      </dgm:t>
    </dgm:pt>
    <dgm:pt modelId="{B24604CB-E270-43DC-A457-138B77E3310E}" type="sibTrans" cxnId="{A9243422-313B-4747-89E3-A88D57449B58}">
      <dgm:prSet phldrT="3" phldr="0"/>
      <dgm:spPr/>
      <dgm:t>
        <a:bodyPr/>
        <a:lstStyle/>
        <a:p>
          <a:r>
            <a:rPr lang="en-US"/>
            <a:t>3</a:t>
          </a:r>
        </a:p>
      </dgm:t>
    </dgm:pt>
    <dgm:pt modelId="{44A7136D-D5A6-4654-98F7-E1DD2B51EB0C}" type="pres">
      <dgm:prSet presAssocID="{0CFA60DC-320B-4218-9F5E-F809399EF9B7}" presName="Name0" presStyleCnt="0">
        <dgm:presLayoutVars>
          <dgm:animLvl val="lvl"/>
          <dgm:resizeHandles val="exact"/>
        </dgm:presLayoutVars>
      </dgm:prSet>
      <dgm:spPr/>
    </dgm:pt>
    <dgm:pt modelId="{9AA116C9-1D64-4820-87C7-D1A2A2D294F6}" type="pres">
      <dgm:prSet presAssocID="{B3A01ED0-9617-455C-8CCA-751CAA9DBA86}" presName="compositeNode" presStyleCnt="0">
        <dgm:presLayoutVars>
          <dgm:bulletEnabled val="1"/>
        </dgm:presLayoutVars>
      </dgm:prSet>
      <dgm:spPr/>
    </dgm:pt>
    <dgm:pt modelId="{9F79288B-D079-41D6-B7E2-823AD074C766}" type="pres">
      <dgm:prSet presAssocID="{B3A01ED0-9617-455C-8CCA-751CAA9DBA86}" presName="bgRect" presStyleLbl="bgAccFollowNode1" presStyleIdx="0" presStyleCnt="3"/>
      <dgm:spPr/>
    </dgm:pt>
    <dgm:pt modelId="{69BD69C1-B36D-45E0-A8B6-81CF6FF19349}" type="pres">
      <dgm:prSet presAssocID="{04CF0714-06E2-4FF6-B60D-35D2810D67B9}" presName="sibTransNodeCircle" presStyleLbl="alignNode1" presStyleIdx="0" presStyleCnt="6">
        <dgm:presLayoutVars>
          <dgm:chMax val="0"/>
          <dgm:bulletEnabled/>
        </dgm:presLayoutVars>
      </dgm:prSet>
      <dgm:spPr/>
    </dgm:pt>
    <dgm:pt modelId="{A6B25C6C-A9D3-4487-85D0-6C806A3B5909}" type="pres">
      <dgm:prSet presAssocID="{B3A01ED0-9617-455C-8CCA-751CAA9DBA86}" presName="bottomLine" presStyleLbl="alignNode1" presStyleIdx="1" presStyleCnt="6">
        <dgm:presLayoutVars/>
      </dgm:prSet>
      <dgm:spPr/>
    </dgm:pt>
    <dgm:pt modelId="{18977A76-6937-48B1-9E4E-E23AE11F44F5}" type="pres">
      <dgm:prSet presAssocID="{B3A01ED0-9617-455C-8CCA-751CAA9DBA86}" presName="nodeText" presStyleLbl="bgAccFollowNode1" presStyleIdx="0" presStyleCnt="3">
        <dgm:presLayoutVars>
          <dgm:bulletEnabled val="1"/>
        </dgm:presLayoutVars>
      </dgm:prSet>
      <dgm:spPr/>
    </dgm:pt>
    <dgm:pt modelId="{35408EFD-3B19-4E77-90EE-99BFECE7DCE0}" type="pres">
      <dgm:prSet presAssocID="{04CF0714-06E2-4FF6-B60D-35D2810D67B9}" presName="sibTrans" presStyleCnt="0"/>
      <dgm:spPr/>
    </dgm:pt>
    <dgm:pt modelId="{A8343A79-C18F-4093-9387-53F7AD702CBA}" type="pres">
      <dgm:prSet presAssocID="{558BA591-CB8D-414A-BBA1-F3CC32290C4D}" presName="compositeNode" presStyleCnt="0">
        <dgm:presLayoutVars>
          <dgm:bulletEnabled val="1"/>
        </dgm:presLayoutVars>
      </dgm:prSet>
      <dgm:spPr/>
    </dgm:pt>
    <dgm:pt modelId="{5C67AB4A-B676-4587-A328-8F00D059BFF6}" type="pres">
      <dgm:prSet presAssocID="{558BA591-CB8D-414A-BBA1-F3CC32290C4D}" presName="bgRect" presStyleLbl="bgAccFollowNode1" presStyleIdx="1" presStyleCnt="3"/>
      <dgm:spPr/>
    </dgm:pt>
    <dgm:pt modelId="{8342D222-0BEF-4F98-81A0-E0F9E16ED136}" type="pres">
      <dgm:prSet presAssocID="{439FB1F4-734B-419F-9F1C-0532E1EC491E}" presName="sibTransNodeCircle" presStyleLbl="alignNode1" presStyleIdx="2" presStyleCnt="6">
        <dgm:presLayoutVars>
          <dgm:chMax val="0"/>
          <dgm:bulletEnabled/>
        </dgm:presLayoutVars>
      </dgm:prSet>
      <dgm:spPr/>
    </dgm:pt>
    <dgm:pt modelId="{94A9DA55-5BD7-4AA3-8BE3-B1CE13918034}" type="pres">
      <dgm:prSet presAssocID="{558BA591-CB8D-414A-BBA1-F3CC32290C4D}" presName="bottomLine" presStyleLbl="alignNode1" presStyleIdx="3" presStyleCnt="6">
        <dgm:presLayoutVars/>
      </dgm:prSet>
      <dgm:spPr/>
    </dgm:pt>
    <dgm:pt modelId="{F122E6FA-1B7C-4F10-8BE1-23A36399AA85}" type="pres">
      <dgm:prSet presAssocID="{558BA591-CB8D-414A-BBA1-F3CC32290C4D}" presName="nodeText" presStyleLbl="bgAccFollowNode1" presStyleIdx="1" presStyleCnt="3">
        <dgm:presLayoutVars>
          <dgm:bulletEnabled val="1"/>
        </dgm:presLayoutVars>
      </dgm:prSet>
      <dgm:spPr/>
    </dgm:pt>
    <dgm:pt modelId="{54129CCB-E788-4337-959A-47C33597AB50}" type="pres">
      <dgm:prSet presAssocID="{439FB1F4-734B-419F-9F1C-0532E1EC491E}" presName="sibTrans" presStyleCnt="0"/>
      <dgm:spPr/>
    </dgm:pt>
    <dgm:pt modelId="{13518FBC-2100-48A7-A63E-3AFB2806CC6A}" type="pres">
      <dgm:prSet presAssocID="{E42F2FC8-2231-456D-BB39-7947D287468B}" presName="compositeNode" presStyleCnt="0">
        <dgm:presLayoutVars>
          <dgm:bulletEnabled val="1"/>
        </dgm:presLayoutVars>
      </dgm:prSet>
      <dgm:spPr/>
    </dgm:pt>
    <dgm:pt modelId="{FF7A93B9-5B85-4DDC-B378-CB4940477807}" type="pres">
      <dgm:prSet presAssocID="{E42F2FC8-2231-456D-BB39-7947D287468B}" presName="bgRect" presStyleLbl="bgAccFollowNode1" presStyleIdx="2" presStyleCnt="3"/>
      <dgm:spPr/>
    </dgm:pt>
    <dgm:pt modelId="{621DAEA6-4821-432F-9114-7E04903F2601}" type="pres">
      <dgm:prSet presAssocID="{B24604CB-E270-43DC-A457-138B77E3310E}" presName="sibTransNodeCircle" presStyleLbl="alignNode1" presStyleIdx="4" presStyleCnt="6">
        <dgm:presLayoutVars>
          <dgm:chMax val="0"/>
          <dgm:bulletEnabled/>
        </dgm:presLayoutVars>
      </dgm:prSet>
      <dgm:spPr/>
    </dgm:pt>
    <dgm:pt modelId="{4A494E7A-DF2D-4F64-8439-FA7C815FD1C9}" type="pres">
      <dgm:prSet presAssocID="{E42F2FC8-2231-456D-BB39-7947D287468B}" presName="bottomLine" presStyleLbl="alignNode1" presStyleIdx="5" presStyleCnt="6">
        <dgm:presLayoutVars/>
      </dgm:prSet>
      <dgm:spPr/>
    </dgm:pt>
    <dgm:pt modelId="{272DF8AE-629A-45D8-8242-D1A603ABE7BE}" type="pres">
      <dgm:prSet presAssocID="{E42F2FC8-2231-456D-BB39-7947D287468B}" presName="nodeText" presStyleLbl="bgAccFollowNode1" presStyleIdx="2" presStyleCnt="3">
        <dgm:presLayoutVars>
          <dgm:bulletEnabled val="1"/>
        </dgm:presLayoutVars>
      </dgm:prSet>
      <dgm:spPr/>
    </dgm:pt>
  </dgm:ptLst>
  <dgm:cxnLst>
    <dgm:cxn modelId="{B8426213-D854-4FDE-9D61-A084E31E939F}" type="presOf" srcId="{B24604CB-E270-43DC-A457-138B77E3310E}" destId="{621DAEA6-4821-432F-9114-7E04903F2601}" srcOrd="0" destOrd="0" presId="urn:microsoft.com/office/officeart/2016/7/layout/BasicLinearProcessNumbered"/>
    <dgm:cxn modelId="{8983511B-F975-4D1F-B042-D92589785496}" type="presOf" srcId="{E42F2FC8-2231-456D-BB39-7947D287468B}" destId="{FF7A93B9-5B85-4DDC-B378-CB4940477807}" srcOrd="0" destOrd="0" presId="urn:microsoft.com/office/officeart/2016/7/layout/BasicLinearProcessNumbered"/>
    <dgm:cxn modelId="{A9243422-313B-4747-89E3-A88D57449B58}" srcId="{0CFA60DC-320B-4218-9F5E-F809399EF9B7}" destId="{E42F2FC8-2231-456D-BB39-7947D287468B}" srcOrd="2" destOrd="0" parTransId="{15175B6A-8956-442E-89D9-13B869253766}" sibTransId="{B24604CB-E270-43DC-A457-138B77E3310E}"/>
    <dgm:cxn modelId="{8D1A6442-C379-4F56-BCD3-054DF585DE09}" type="presOf" srcId="{B3A01ED0-9617-455C-8CCA-751CAA9DBA86}" destId="{18977A76-6937-48B1-9E4E-E23AE11F44F5}" srcOrd="1" destOrd="0" presId="urn:microsoft.com/office/officeart/2016/7/layout/BasicLinearProcessNumbered"/>
    <dgm:cxn modelId="{EC188C69-4319-4CD6-9D12-DE1E78B4836B}" srcId="{0CFA60DC-320B-4218-9F5E-F809399EF9B7}" destId="{558BA591-CB8D-414A-BBA1-F3CC32290C4D}" srcOrd="1" destOrd="0" parTransId="{AC961AE5-BE98-4B22-B003-EFB276008420}" sibTransId="{439FB1F4-734B-419F-9F1C-0532E1EC491E}"/>
    <dgm:cxn modelId="{3994A64F-53A6-4443-8D3F-5A68E23DFB36}" type="presOf" srcId="{04CF0714-06E2-4FF6-B60D-35D2810D67B9}" destId="{69BD69C1-B36D-45E0-A8B6-81CF6FF19349}" srcOrd="0" destOrd="0" presId="urn:microsoft.com/office/officeart/2016/7/layout/BasicLinearProcessNumbered"/>
    <dgm:cxn modelId="{1CE12859-5F72-4BB4-8E3E-43C26776732B}" srcId="{0CFA60DC-320B-4218-9F5E-F809399EF9B7}" destId="{B3A01ED0-9617-455C-8CCA-751CAA9DBA86}" srcOrd="0" destOrd="0" parTransId="{9C8D7B0A-229D-414B-B32B-0CD1D2BE390C}" sibTransId="{04CF0714-06E2-4FF6-B60D-35D2810D67B9}"/>
    <dgm:cxn modelId="{802F769D-7637-465B-A12C-AF2953FF652C}" type="presOf" srcId="{439FB1F4-734B-419F-9F1C-0532E1EC491E}" destId="{8342D222-0BEF-4F98-81A0-E0F9E16ED136}" srcOrd="0" destOrd="0" presId="urn:microsoft.com/office/officeart/2016/7/layout/BasicLinearProcessNumbered"/>
    <dgm:cxn modelId="{80D562C2-75E2-40A3-AA85-EBA9B1864368}" type="presOf" srcId="{B3A01ED0-9617-455C-8CCA-751CAA9DBA86}" destId="{9F79288B-D079-41D6-B7E2-823AD074C766}" srcOrd="0" destOrd="0" presId="urn:microsoft.com/office/officeart/2016/7/layout/BasicLinearProcessNumbered"/>
    <dgm:cxn modelId="{8D817EC6-6FF3-40CF-AE7B-045AAE554A97}" type="presOf" srcId="{558BA591-CB8D-414A-BBA1-F3CC32290C4D}" destId="{5C67AB4A-B676-4587-A328-8F00D059BFF6}" srcOrd="0" destOrd="0" presId="urn:microsoft.com/office/officeart/2016/7/layout/BasicLinearProcessNumbered"/>
    <dgm:cxn modelId="{414113CB-36F6-490A-83E6-19CEE5575C56}" type="presOf" srcId="{E42F2FC8-2231-456D-BB39-7947D287468B}" destId="{272DF8AE-629A-45D8-8242-D1A603ABE7BE}" srcOrd="1" destOrd="0" presId="urn:microsoft.com/office/officeart/2016/7/layout/BasicLinearProcessNumbered"/>
    <dgm:cxn modelId="{A05F9AD2-CC57-44F3-891C-4C77B80814E9}" type="presOf" srcId="{0CFA60DC-320B-4218-9F5E-F809399EF9B7}" destId="{44A7136D-D5A6-4654-98F7-E1DD2B51EB0C}" srcOrd="0" destOrd="0" presId="urn:microsoft.com/office/officeart/2016/7/layout/BasicLinearProcessNumbered"/>
    <dgm:cxn modelId="{56E024FF-D07E-476A-B32E-4FD2C81153C0}" type="presOf" srcId="{558BA591-CB8D-414A-BBA1-F3CC32290C4D}" destId="{F122E6FA-1B7C-4F10-8BE1-23A36399AA85}" srcOrd="1" destOrd="0" presId="urn:microsoft.com/office/officeart/2016/7/layout/BasicLinearProcessNumbered"/>
    <dgm:cxn modelId="{B752A784-A4DA-4ACB-88B0-D00E7DA0CD78}" type="presParOf" srcId="{44A7136D-D5A6-4654-98F7-E1DD2B51EB0C}" destId="{9AA116C9-1D64-4820-87C7-D1A2A2D294F6}" srcOrd="0" destOrd="0" presId="urn:microsoft.com/office/officeart/2016/7/layout/BasicLinearProcessNumbered"/>
    <dgm:cxn modelId="{E0A7701E-E7D3-4278-B370-6F6E4D9573F0}" type="presParOf" srcId="{9AA116C9-1D64-4820-87C7-D1A2A2D294F6}" destId="{9F79288B-D079-41D6-B7E2-823AD074C766}" srcOrd="0" destOrd="0" presId="urn:microsoft.com/office/officeart/2016/7/layout/BasicLinearProcessNumbered"/>
    <dgm:cxn modelId="{B63A1F04-1C33-4745-9AF6-D59135D85910}" type="presParOf" srcId="{9AA116C9-1D64-4820-87C7-D1A2A2D294F6}" destId="{69BD69C1-B36D-45E0-A8B6-81CF6FF19349}" srcOrd="1" destOrd="0" presId="urn:microsoft.com/office/officeart/2016/7/layout/BasicLinearProcessNumbered"/>
    <dgm:cxn modelId="{718679C0-5305-4D51-8A55-6DB3932FA60C}" type="presParOf" srcId="{9AA116C9-1D64-4820-87C7-D1A2A2D294F6}" destId="{A6B25C6C-A9D3-4487-85D0-6C806A3B5909}" srcOrd="2" destOrd="0" presId="urn:microsoft.com/office/officeart/2016/7/layout/BasicLinearProcessNumbered"/>
    <dgm:cxn modelId="{00B92754-1E6F-4D93-9EE0-56E4316D1B7A}" type="presParOf" srcId="{9AA116C9-1D64-4820-87C7-D1A2A2D294F6}" destId="{18977A76-6937-48B1-9E4E-E23AE11F44F5}" srcOrd="3" destOrd="0" presId="urn:microsoft.com/office/officeart/2016/7/layout/BasicLinearProcessNumbered"/>
    <dgm:cxn modelId="{478DA6D7-27AF-4331-AE81-2ACCD1A0A7E0}" type="presParOf" srcId="{44A7136D-D5A6-4654-98F7-E1DD2B51EB0C}" destId="{35408EFD-3B19-4E77-90EE-99BFECE7DCE0}" srcOrd="1" destOrd="0" presId="urn:microsoft.com/office/officeart/2016/7/layout/BasicLinearProcessNumbered"/>
    <dgm:cxn modelId="{B2F72265-6175-4EC9-A7B2-FD56855A8A05}" type="presParOf" srcId="{44A7136D-D5A6-4654-98F7-E1DD2B51EB0C}" destId="{A8343A79-C18F-4093-9387-53F7AD702CBA}" srcOrd="2" destOrd="0" presId="urn:microsoft.com/office/officeart/2016/7/layout/BasicLinearProcessNumbered"/>
    <dgm:cxn modelId="{1D427653-FC70-429F-BEC8-1D334D4E0F6F}" type="presParOf" srcId="{A8343A79-C18F-4093-9387-53F7AD702CBA}" destId="{5C67AB4A-B676-4587-A328-8F00D059BFF6}" srcOrd="0" destOrd="0" presId="urn:microsoft.com/office/officeart/2016/7/layout/BasicLinearProcessNumbered"/>
    <dgm:cxn modelId="{F8C187EB-1EF7-489B-97F7-22F0DC200E03}" type="presParOf" srcId="{A8343A79-C18F-4093-9387-53F7AD702CBA}" destId="{8342D222-0BEF-4F98-81A0-E0F9E16ED136}" srcOrd="1" destOrd="0" presId="urn:microsoft.com/office/officeart/2016/7/layout/BasicLinearProcessNumbered"/>
    <dgm:cxn modelId="{D8FC0378-107F-4527-9B67-3CDA8E92EDA1}" type="presParOf" srcId="{A8343A79-C18F-4093-9387-53F7AD702CBA}" destId="{94A9DA55-5BD7-4AA3-8BE3-B1CE13918034}" srcOrd="2" destOrd="0" presId="urn:microsoft.com/office/officeart/2016/7/layout/BasicLinearProcessNumbered"/>
    <dgm:cxn modelId="{A1E72939-C51B-4E87-884E-152F1BBB4362}" type="presParOf" srcId="{A8343A79-C18F-4093-9387-53F7AD702CBA}" destId="{F122E6FA-1B7C-4F10-8BE1-23A36399AA85}" srcOrd="3" destOrd="0" presId="urn:microsoft.com/office/officeart/2016/7/layout/BasicLinearProcessNumbered"/>
    <dgm:cxn modelId="{32D962A9-1793-4FE7-B2EF-D235D62E12EB}" type="presParOf" srcId="{44A7136D-D5A6-4654-98F7-E1DD2B51EB0C}" destId="{54129CCB-E788-4337-959A-47C33597AB50}" srcOrd="3" destOrd="0" presId="urn:microsoft.com/office/officeart/2016/7/layout/BasicLinearProcessNumbered"/>
    <dgm:cxn modelId="{7D9D5211-499B-4383-ABD6-B19FF9C64902}" type="presParOf" srcId="{44A7136D-D5A6-4654-98F7-E1DD2B51EB0C}" destId="{13518FBC-2100-48A7-A63E-3AFB2806CC6A}" srcOrd="4" destOrd="0" presId="urn:microsoft.com/office/officeart/2016/7/layout/BasicLinearProcessNumbered"/>
    <dgm:cxn modelId="{20A1751F-2964-44FD-82D5-3A990762B1E2}" type="presParOf" srcId="{13518FBC-2100-48A7-A63E-3AFB2806CC6A}" destId="{FF7A93B9-5B85-4DDC-B378-CB4940477807}" srcOrd="0" destOrd="0" presId="urn:microsoft.com/office/officeart/2016/7/layout/BasicLinearProcessNumbered"/>
    <dgm:cxn modelId="{A0EF6C45-DB3C-464A-BD0A-48FBE415E8B0}" type="presParOf" srcId="{13518FBC-2100-48A7-A63E-3AFB2806CC6A}" destId="{621DAEA6-4821-432F-9114-7E04903F2601}" srcOrd="1" destOrd="0" presId="urn:microsoft.com/office/officeart/2016/7/layout/BasicLinearProcessNumbered"/>
    <dgm:cxn modelId="{B7A7CFEC-616B-4C04-9357-560872673683}" type="presParOf" srcId="{13518FBC-2100-48A7-A63E-3AFB2806CC6A}" destId="{4A494E7A-DF2D-4F64-8439-FA7C815FD1C9}" srcOrd="2" destOrd="0" presId="urn:microsoft.com/office/officeart/2016/7/layout/BasicLinearProcessNumbered"/>
    <dgm:cxn modelId="{918A38AC-DD2E-44AC-928E-E3EA829905AC}" type="presParOf" srcId="{13518FBC-2100-48A7-A63E-3AFB2806CC6A}" destId="{272DF8AE-629A-45D8-8242-D1A603ABE7B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9288B-D079-41D6-B7E2-823AD074C766}">
      <dsp:nvSpPr>
        <dsp:cNvPr id="0" name=""/>
        <dsp:cNvSpPr/>
      </dsp:nvSpPr>
      <dsp:spPr>
        <a:xfrm>
          <a:off x="0" y="0"/>
          <a:ext cx="3286125" cy="435254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Search for policies, guidelines, documents on Education for Sustainable Development (ESD) and Education For Global Citizenship (EGC).</a:t>
          </a:r>
          <a:endParaRPr lang="en-US" sz="2100" kern="1200"/>
        </a:p>
      </dsp:txBody>
      <dsp:txXfrm>
        <a:off x="0" y="1653966"/>
        <a:ext cx="3286125" cy="2611526"/>
      </dsp:txXfrm>
    </dsp:sp>
    <dsp:sp modelId="{69BD69C1-B36D-45E0-A8B6-81CF6FF19349}">
      <dsp:nvSpPr>
        <dsp:cNvPr id="0" name=""/>
        <dsp:cNvSpPr/>
      </dsp:nvSpPr>
      <dsp:spPr>
        <a:xfrm>
          <a:off x="990180" y="435254"/>
          <a:ext cx="1305763" cy="1305763"/>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405" y="626479"/>
        <a:ext cx="923313" cy="923313"/>
      </dsp:txXfrm>
    </dsp:sp>
    <dsp:sp modelId="{A6B25C6C-A9D3-4487-85D0-6C806A3B5909}">
      <dsp:nvSpPr>
        <dsp:cNvPr id="0" name=""/>
        <dsp:cNvSpPr/>
      </dsp:nvSpPr>
      <dsp:spPr>
        <a:xfrm>
          <a:off x="0" y="4352472"/>
          <a:ext cx="3286125" cy="72"/>
        </a:xfrm>
        <a:prstGeom prst="rect">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67AB4A-B676-4587-A328-8F00D059BFF6}">
      <dsp:nvSpPr>
        <dsp:cNvPr id="0" name=""/>
        <dsp:cNvSpPr/>
      </dsp:nvSpPr>
      <dsp:spPr>
        <a:xfrm>
          <a:off x="3614737" y="0"/>
          <a:ext cx="3286125" cy="4352544"/>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Browse through the document(s) that you find interesting and would like to explore further.</a:t>
          </a:r>
          <a:endParaRPr lang="en-US" sz="2100" kern="1200"/>
        </a:p>
      </dsp:txBody>
      <dsp:txXfrm>
        <a:off x="3614737" y="1653966"/>
        <a:ext cx="3286125" cy="2611526"/>
      </dsp:txXfrm>
    </dsp:sp>
    <dsp:sp modelId="{8342D222-0BEF-4F98-81A0-E0F9E16ED136}">
      <dsp:nvSpPr>
        <dsp:cNvPr id="0" name=""/>
        <dsp:cNvSpPr/>
      </dsp:nvSpPr>
      <dsp:spPr>
        <a:xfrm>
          <a:off x="4604918" y="435254"/>
          <a:ext cx="1305763" cy="1305763"/>
        </a:xfrm>
        <a:prstGeom prst="ellipse">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143" y="626479"/>
        <a:ext cx="923313" cy="923313"/>
      </dsp:txXfrm>
    </dsp:sp>
    <dsp:sp modelId="{94A9DA55-5BD7-4AA3-8BE3-B1CE13918034}">
      <dsp:nvSpPr>
        <dsp:cNvPr id="0" name=""/>
        <dsp:cNvSpPr/>
      </dsp:nvSpPr>
      <dsp:spPr>
        <a:xfrm>
          <a:off x="3614737" y="4352472"/>
          <a:ext cx="3286125" cy="72"/>
        </a:xfrm>
        <a:prstGeom prst="rect">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7A93B9-5B85-4DDC-B378-CB4940477807}">
      <dsp:nvSpPr>
        <dsp:cNvPr id="0" name=""/>
        <dsp:cNvSpPr/>
      </dsp:nvSpPr>
      <dsp:spPr>
        <a:xfrm>
          <a:off x="7229475" y="0"/>
          <a:ext cx="3286125" cy="4352544"/>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933450">
            <a:lnSpc>
              <a:spcPct val="90000"/>
            </a:lnSpc>
            <a:spcBef>
              <a:spcPct val="0"/>
            </a:spcBef>
            <a:spcAft>
              <a:spcPct val="35000"/>
            </a:spcAft>
            <a:buNone/>
          </a:pPr>
          <a:r>
            <a:rPr lang="en-GB" sz="2100" kern="1200"/>
            <a:t>Consider which country you would like to explore your essay on and consider ESD and EGC in the context of your chosen country.</a:t>
          </a:r>
          <a:endParaRPr lang="en-US" sz="2100" kern="1200"/>
        </a:p>
      </dsp:txBody>
      <dsp:txXfrm>
        <a:off x="7229475" y="1653966"/>
        <a:ext cx="3286125" cy="2611526"/>
      </dsp:txXfrm>
    </dsp:sp>
    <dsp:sp modelId="{621DAEA6-4821-432F-9114-7E04903F2601}">
      <dsp:nvSpPr>
        <dsp:cNvPr id="0" name=""/>
        <dsp:cNvSpPr/>
      </dsp:nvSpPr>
      <dsp:spPr>
        <a:xfrm>
          <a:off x="8219655" y="435254"/>
          <a:ext cx="1305763" cy="1305763"/>
        </a:xfrm>
        <a:prstGeom prst="ellipse">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802" tIns="12700" rIns="101802"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0880" y="626479"/>
        <a:ext cx="923313" cy="923313"/>
      </dsp:txXfrm>
    </dsp:sp>
    <dsp:sp modelId="{4A494E7A-DF2D-4F64-8439-FA7C815FD1C9}">
      <dsp:nvSpPr>
        <dsp:cNvPr id="0" name=""/>
        <dsp:cNvSpPr/>
      </dsp:nvSpPr>
      <dsp:spPr>
        <a:xfrm>
          <a:off x="7229475" y="4352472"/>
          <a:ext cx="3286125" cy="7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30/01/2026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30/01/2026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30/01/2026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30/01/2026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30/01/2026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ourworldindata.or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ourworldindata.org/sdgs" TargetMode="External"/><Relationship Id="rId2" Type="http://schemas.openxmlformats.org/officeDocument/2006/relationships/hyperlink" Target="https://sustainabledevelopment.un.org/vnrs/" TargetMode="External"/><Relationship Id="rId1" Type="http://schemas.openxmlformats.org/officeDocument/2006/relationships/slideLayout" Target="../slideLayouts/slideLayout2.xml"/><Relationship Id="rId6" Type="http://schemas.openxmlformats.org/officeDocument/2006/relationships/hyperlink" Target="https://world-education-blog.org/2024/02/07/2024-sdg-4-scorecard-now-out-see-how-countries-are-progressing-towards-their-national-targets/" TargetMode="External"/><Relationship Id="rId5" Type="http://schemas.openxmlformats.org/officeDocument/2006/relationships/hyperlink" Target="https://gem-report-2023.unesco.org/" TargetMode="External"/><Relationship Id="rId4" Type="http://schemas.openxmlformats.org/officeDocument/2006/relationships/hyperlink" Target="https://dashboards.sdgindex.org/rankings" TargetMode="External"/></Relationships>
</file>

<file path=ppt/slides/_rels/slide6.xml.rels><?xml version="1.0" encoding="UTF-8" standalone="yes"?>
<Relationships xmlns="http://schemas.openxmlformats.org/package/2006/relationships"><Relationship Id="rId2" Type="http://schemas.openxmlformats.org/officeDocument/2006/relationships/hyperlink" Target="https://unesdoc.unesco.org/ark:/48223/pf000024565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fontScale="90000"/>
          </a:bodyPr>
          <a:lstStyle/>
          <a:p>
            <a:r>
              <a:rPr lang="en-GB" sz="5200" dirty="0">
                <a:solidFill>
                  <a:schemeClr val="tx2"/>
                </a:solidFill>
                <a:cs typeface="Calibri Light"/>
              </a:rPr>
              <a:t>ECWB7004</a:t>
            </a:r>
            <a:br>
              <a:rPr lang="en-GB" sz="5200" dirty="0">
                <a:solidFill>
                  <a:schemeClr val="tx2"/>
                </a:solidFill>
                <a:cs typeface="Calibri Light"/>
              </a:rPr>
            </a:br>
            <a:r>
              <a:rPr lang="en-GB" sz="5200" dirty="0">
                <a:solidFill>
                  <a:schemeClr val="tx2"/>
                </a:solidFill>
                <a:cs typeface="Calibri Light"/>
              </a:rPr>
              <a:t>Global Citizenship</a:t>
            </a:r>
            <a:br>
              <a:rPr lang="en-GB" sz="5200" dirty="0">
                <a:cs typeface="Calibri Light"/>
              </a:rPr>
            </a:br>
            <a:r>
              <a:rPr lang="en-GB" sz="5200" dirty="0">
                <a:solidFill>
                  <a:schemeClr val="tx2"/>
                </a:solidFill>
                <a:cs typeface="Calibri Light"/>
              </a:rPr>
              <a:t>and</a:t>
            </a:r>
            <a:br>
              <a:rPr lang="en-GB" sz="5200" dirty="0">
                <a:solidFill>
                  <a:schemeClr val="tx2"/>
                </a:solidFill>
                <a:cs typeface="Calibri Light"/>
              </a:rPr>
            </a:br>
            <a:r>
              <a:rPr lang="en-GB" sz="5200" dirty="0">
                <a:solidFill>
                  <a:schemeClr val="tx2"/>
                </a:solidFill>
                <a:cs typeface="Calibri Light"/>
              </a:rPr>
              <a:t>Sustainability</a:t>
            </a: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Autofit/>
          </a:bodyPr>
          <a:lstStyle/>
          <a:p>
            <a:endParaRPr lang="en-GB" sz="2800" dirty="0">
              <a:solidFill>
                <a:schemeClr val="tx2"/>
              </a:solidFill>
              <a:cs typeface="Calibri"/>
            </a:endParaRPr>
          </a:p>
          <a:p>
            <a:r>
              <a:rPr lang="en-GB" sz="3200" b="1" dirty="0">
                <a:solidFill>
                  <a:schemeClr val="tx2"/>
                </a:solidFill>
                <a:cs typeface="Calibri"/>
              </a:rPr>
              <a:t>Session 06</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12339E-DA44-C12A-4B81-24C263366667}"/>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91EC5A8E-36B3-331C-2000-926ABB6DB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37739944-9377-7A2B-F218-E5B0A8581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47ECB04F-FCC7-77FF-6D6E-B093A8E10E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4994085A-62AE-5094-52DD-2A60155BE2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FEACE299-9BB0-C1F2-42DB-5CD741F4E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262E39DC-1994-86F1-C044-D692881175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A84E119-90DB-86B6-E29D-F031DBE4F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5D23FB73-D85E-2A5D-6A9C-1D95DE056802}"/>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Sustainable Development Goals for 2030</a:t>
            </a:r>
          </a:p>
        </p:txBody>
      </p:sp>
      <p:sp>
        <p:nvSpPr>
          <p:cNvPr id="3" name="Content Placeholder 2">
            <a:extLst>
              <a:ext uri="{FF2B5EF4-FFF2-40B4-BE49-F238E27FC236}">
                <a16:creationId xmlns:a16="http://schemas.microsoft.com/office/drawing/2014/main" id="{318A6F89-A1DD-FEE1-0A6A-EBBB6771C7EF}"/>
              </a:ext>
            </a:extLst>
          </p:cNvPr>
          <p:cNvSpPr>
            <a:spLocks noGrp="1"/>
          </p:cNvSpPr>
          <p:nvPr>
            <p:ph idx="1"/>
          </p:nvPr>
        </p:nvSpPr>
        <p:spPr>
          <a:xfrm>
            <a:off x="672303" y="1589315"/>
            <a:ext cx="10826005" cy="4792225"/>
          </a:xfrm>
        </p:spPr>
        <p:txBody>
          <a:bodyPr anchor="t">
            <a:normAutofit/>
          </a:bodyPr>
          <a:lstStyle/>
          <a:p>
            <a:pPr marL="0" indent="0">
              <a:buNone/>
            </a:pPr>
            <a:r>
              <a:rPr lang="en-GB" sz="2800" dirty="0">
                <a:cs typeface="Calibri"/>
              </a:rPr>
              <a:t>Current status</a:t>
            </a:r>
            <a:r>
              <a:rPr lang="en-GB" dirty="0">
                <a:cs typeface="Calibri"/>
              </a:rPr>
              <a:t> – very unlike that they will be achieved.</a:t>
            </a:r>
          </a:p>
          <a:p>
            <a:pPr marL="0" indent="0">
              <a:buNone/>
            </a:pPr>
            <a:endParaRPr lang="en-GB" sz="2800" dirty="0">
              <a:cs typeface="Calibri"/>
            </a:endParaRPr>
          </a:p>
          <a:p>
            <a:pPr marL="0" indent="0">
              <a:buNone/>
            </a:pPr>
            <a:r>
              <a:rPr lang="en-GB" dirty="0">
                <a:cs typeface="Calibri"/>
              </a:rPr>
              <a:t>But how are sustainable development goals measured?</a:t>
            </a:r>
          </a:p>
          <a:p>
            <a:pPr marL="0" indent="0">
              <a:buNone/>
            </a:pPr>
            <a:endParaRPr lang="en-GB" sz="2800" dirty="0">
              <a:cs typeface="Calibri"/>
            </a:endParaRPr>
          </a:p>
        </p:txBody>
      </p:sp>
      <p:grpSp>
        <p:nvGrpSpPr>
          <p:cNvPr id="62" name="Group 61">
            <a:extLst>
              <a:ext uri="{FF2B5EF4-FFF2-40B4-BE49-F238E27FC236}">
                <a16:creationId xmlns:a16="http://schemas.microsoft.com/office/drawing/2014/main" id="{09E9655B-7A6C-2284-5C36-9569CF1712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AF7520E0-EB8D-935F-245F-98C1557F7A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17F604C8-177D-1224-0FA4-C11D3132D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FC4E8323-278A-04EF-55E5-13C83EB6D7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7BC9C837-C4E5-DD8F-63BE-D6362E9B0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74735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5504EC-6A77-93B0-2855-6273A147DFF4}"/>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FE0AC53F-3622-5A01-733A-3C86C95AA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041F41AC-8784-74B4-C88E-5D8D79C28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E328E55B-DD69-C3EE-1A23-A5EDEDFB5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4C7E79FC-607B-F772-6D57-8F1395710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2B5973CF-4229-7D75-2168-BB968B7E2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BD8E7592-33AF-C29C-EF1C-F08F982F62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4D5AE791-464D-A2A6-5BD2-F9F501C13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D16DD188-0871-5653-0259-E8FDE81D7894}"/>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Measuring SDG</a:t>
            </a:r>
          </a:p>
        </p:txBody>
      </p:sp>
      <p:sp>
        <p:nvSpPr>
          <p:cNvPr id="3" name="Content Placeholder 2">
            <a:extLst>
              <a:ext uri="{FF2B5EF4-FFF2-40B4-BE49-F238E27FC236}">
                <a16:creationId xmlns:a16="http://schemas.microsoft.com/office/drawing/2014/main" id="{050068BC-78A5-A361-D642-81CD3F3CD615}"/>
              </a:ext>
            </a:extLst>
          </p:cNvPr>
          <p:cNvSpPr>
            <a:spLocks noGrp="1"/>
          </p:cNvSpPr>
          <p:nvPr>
            <p:ph idx="1"/>
          </p:nvPr>
        </p:nvSpPr>
        <p:spPr>
          <a:xfrm>
            <a:off x="672303" y="1589315"/>
            <a:ext cx="10826005" cy="4792225"/>
          </a:xfrm>
        </p:spPr>
        <p:txBody>
          <a:bodyPr anchor="t">
            <a:normAutofit/>
          </a:bodyPr>
          <a:lstStyle/>
          <a:p>
            <a:r>
              <a:rPr lang="en-GB" b="1" dirty="0">
                <a:cs typeface="Calibri"/>
              </a:rPr>
              <a:t>Voluntary national reviews (VNRs)</a:t>
            </a:r>
          </a:p>
          <a:p>
            <a:pPr lvl="1"/>
            <a:r>
              <a:rPr lang="en-GB" dirty="0"/>
              <a:t>Voluntary national reviews (VNRs) are part of the follow‐up and review of the 2030 Agenda for Sustainable Development. Such reviews are carried out by the High‐Level Political Forum on Sustainable Development (HLPF) under the auspices of the Economic and Social Council (ECOSOC).</a:t>
            </a:r>
          </a:p>
          <a:p>
            <a:r>
              <a:rPr lang="en-GB" b="1" dirty="0"/>
              <a:t>SDG Tracker</a:t>
            </a:r>
          </a:p>
          <a:p>
            <a:pPr lvl="1"/>
            <a:r>
              <a:rPr lang="en-GB" dirty="0"/>
              <a:t>A </a:t>
            </a:r>
            <a:r>
              <a:rPr lang="en-GB" b="0" i="0" dirty="0">
                <a:solidFill>
                  <a:srgbClr val="1D3D63"/>
                </a:solidFill>
                <a:effectLst/>
                <a:latin typeface="Lato" panose="020F0502020204030203" pitchFamily="34" charset="0"/>
              </a:rPr>
              <a:t>free, open-access information tracks global progress towards the SDGs and allows people worldwide to hold their governments accountable for achieving the agreed goals (presents data across all available indicators from the </a:t>
            </a:r>
            <a:r>
              <a:rPr lang="en-GB" b="0" i="0" u="sng" dirty="0">
                <a:effectLst/>
                <a:latin typeface="Lato" panose="020F0502020204030203" pitchFamily="34" charset="0"/>
                <a:hlinkClick r:id="rId2"/>
              </a:rPr>
              <a:t>Our World in Data</a:t>
            </a:r>
            <a:r>
              <a:rPr lang="en-GB" b="0" i="0" dirty="0">
                <a:solidFill>
                  <a:srgbClr val="1D3D63"/>
                </a:solidFill>
                <a:effectLst/>
                <a:latin typeface="Lato" panose="020F0502020204030203" pitchFamily="34" charset="0"/>
              </a:rPr>
              <a:t> database).</a:t>
            </a:r>
            <a:endParaRPr lang="en-GB" dirty="0"/>
          </a:p>
          <a:p>
            <a:endParaRPr lang="en-GB" dirty="0"/>
          </a:p>
        </p:txBody>
      </p:sp>
      <p:grpSp>
        <p:nvGrpSpPr>
          <p:cNvPr id="62" name="Group 61">
            <a:extLst>
              <a:ext uri="{FF2B5EF4-FFF2-40B4-BE49-F238E27FC236}">
                <a16:creationId xmlns:a16="http://schemas.microsoft.com/office/drawing/2014/main" id="{3458C26E-6600-B70F-EDFE-C09B336710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407A2914-6BE6-6EF0-B15E-6E1A06FE7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21ED4128-4623-E0E1-8150-89B8ABC49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BE19B1D9-734D-3B74-92AD-CAADE51351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55137419-FA28-2D26-133D-CC2852570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54266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2EEFA1C-473D-84A5-AC0F-5DE87208F072}"/>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B2AD2D7B-EEFC-E75F-C6DE-7665CCDA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E69029D3-1AA3-C798-392B-98640E7D93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07345FC6-4B3A-1BFF-E177-A9DB6A23E1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90C8C373-1B7E-2628-0210-F1C3F836E7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B02AD569-3A28-7FF6-21AA-1FE8F3C053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791B3B74-86BF-6891-8F52-DAACBB5DD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6DE44E50-561E-DB4B-7E61-26C8E19CA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AFFCA308-9954-3F4D-FF80-9ADB27FA70C5}"/>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Measuring SDG4</a:t>
            </a:r>
          </a:p>
        </p:txBody>
      </p:sp>
      <p:sp>
        <p:nvSpPr>
          <p:cNvPr id="3" name="Content Placeholder 2">
            <a:extLst>
              <a:ext uri="{FF2B5EF4-FFF2-40B4-BE49-F238E27FC236}">
                <a16:creationId xmlns:a16="http://schemas.microsoft.com/office/drawing/2014/main" id="{F59370BD-BFFE-6C86-B7D5-97EE283466F8}"/>
              </a:ext>
            </a:extLst>
          </p:cNvPr>
          <p:cNvSpPr>
            <a:spLocks noGrp="1"/>
          </p:cNvSpPr>
          <p:nvPr>
            <p:ph idx="1"/>
          </p:nvPr>
        </p:nvSpPr>
        <p:spPr>
          <a:xfrm>
            <a:off x="672303" y="1589315"/>
            <a:ext cx="10826005" cy="4792225"/>
          </a:xfrm>
        </p:spPr>
        <p:txBody>
          <a:bodyPr anchor="t">
            <a:normAutofit/>
          </a:bodyPr>
          <a:lstStyle/>
          <a:p>
            <a:pPr marL="0" indent="0">
              <a:buNone/>
            </a:pPr>
            <a:r>
              <a:rPr lang="en-GB" sz="2800" dirty="0">
                <a:cs typeface="Calibri"/>
              </a:rPr>
              <a:t>SDG4:</a:t>
            </a:r>
          </a:p>
          <a:p>
            <a:r>
              <a:rPr lang="en-GB" dirty="0"/>
              <a:t>Global Education Monitoring (GEM) Report</a:t>
            </a:r>
          </a:p>
          <a:p>
            <a:r>
              <a:rPr lang="en-GB" dirty="0"/>
              <a:t>SDG 4 scorecard progress report on national benchmarks</a:t>
            </a:r>
          </a:p>
          <a:p>
            <a:endParaRPr lang="en-GB" dirty="0"/>
          </a:p>
          <a:p>
            <a:endParaRPr lang="en-GB" dirty="0"/>
          </a:p>
          <a:p>
            <a:pPr marL="0" indent="0">
              <a:buNone/>
            </a:pPr>
            <a:endParaRPr lang="en-GB" sz="2800" dirty="0">
              <a:cs typeface="Calibri"/>
            </a:endParaRPr>
          </a:p>
        </p:txBody>
      </p:sp>
      <p:grpSp>
        <p:nvGrpSpPr>
          <p:cNvPr id="62" name="Group 61">
            <a:extLst>
              <a:ext uri="{FF2B5EF4-FFF2-40B4-BE49-F238E27FC236}">
                <a16:creationId xmlns:a16="http://schemas.microsoft.com/office/drawing/2014/main" id="{19243BF6-B957-9051-15E0-D97AADAEC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82437095-B0BE-9548-263B-DF15B517D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CB2637C5-A62E-046B-3650-0951AD64F1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33323EF6-3C93-03AC-4B98-5E8A84CEE4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6A36260E-8FF1-99ED-D6FD-BD06A953F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11329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E88EED-A809-917F-4FD0-3D40FEB137F8}"/>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7F7C525-5137-FDBD-8E4E-F9144D405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AAC2CE6B-E817-49EA-26F5-3E55FA1030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525C8301-B6E8-3EA7-AE54-37D33B6C53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20DFA837-6A9D-DBAC-1B0B-8D291DA64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99399B1E-C608-5DCC-0FC7-A73B1B26F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6D164EFB-B413-C12F-9C50-2BE531737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0032F592-524C-2661-015E-D70671D0F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FDE40295-51E6-EE9E-9E6D-DDFB61267960}"/>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Measuring SDG</a:t>
            </a:r>
          </a:p>
        </p:txBody>
      </p:sp>
      <p:sp>
        <p:nvSpPr>
          <p:cNvPr id="3" name="Content Placeholder 2">
            <a:extLst>
              <a:ext uri="{FF2B5EF4-FFF2-40B4-BE49-F238E27FC236}">
                <a16:creationId xmlns:a16="http://schemas.microsoft.com/office/drawing/2014/main" id="{498E6F76-B7C7-6BC7-67C6-7422076486DC}"/>
              </a:ext>
            </a:extLst>
          </p:cNvPr>
          <p:cNvSpPr>
            <a:spLocks noGrp="1"/>
          </p:cNvSpPr>
          <p:nvPr>
            <p:ph idx="1"/>
          </p:nvPr>
        </p:nvSpPr>
        <p:spPr>
          <a:xfrm>
            <a:off x="672303" y="1589315"/>
            <a:ext cx="10826005" cy="4792225"/>
          </a:xfrm>
        </p:spPr>
        <p:txBody>
          <a:bodyPr anchor="t">
            <a:normAutofit/>
          </a:bodyPr>
          <a:lstStyle/>
          <a:p>
            <a:pPr marL="0" indent="0">
              <a:buNone/>
            </a:pPr>
            <a:r>
              <a:rPr lang="en-GB" dirty="0">
                <a:cs typeface="Calibri"/>
              </a:rPr>
              <a:t>SDGs:</a:t>
            </a:r>
            <a:endParaRPr lang="en-GB" dirty="0">
              <a:cs typeface="Calibri"/>
              <a:hlinkClick r:id="rId2"/>
            </a:endParaRPr>
          </a:p>
          <a:p>
            <a:pPr marL="0" indent="0">
              <a:buNone/>
            </a:pPr>
            <a:r>
              <a:rPr lang="en-GB" dirty="0">
                <a:cs typeface="Calibri"/>
                <a:hlinkClick r:id="rId2"/>
              </a:rPr>
              <a:t>Voluntary National Reviews</a:t>
            </a:r>
            <a:r>
              <a:rPr lang="en-GB" sz="2800" dirty="0">
                <a:cs typeface="Calibri"/>
              </a:rPr>
              <a:t> (UNESCO, 2022)</a:t>
            </a:r>
            <a:endParaRPr lang="en-GB" sz="2800" dirty="0">
              <a:cs typeface="Calibri"/>
              <a:hlinkClick r:id="rId3"/>
            </a:endParaRPr>
          </a:p>
          <a:p>
            <a:pPr marL="0" indent="0">
              <a:buNone/>
            </a:pPr>
            <a:r>
              <a:rPr lang="en-GB" sz="2800" dirty="0">
                <a:cs typeface="Calibri"/>
                <a:hlinkClick r:id="rId3"/>
              </a:rPr>
              <a:t>SDG Tracker</a:t>
            </a:r>
            <a:r>
              <a:rPr lang="en-GB" sz="2800" dirty="0">
                <a:cs typeface="Calibri"/>
              </a:rPr>
              <a:t> (Our World in Data, 2023)</a:t>
            </a:r>
          </a:p>
          <a:p>
            <a:pPr marL="0" indent="0">
              <a:buNone/>
            </a:pPr>
            <a:r>
              <a:rPr lang="en-GB" dirty="0">
                <a:cs typeface="Calibri"/>
                <a:hlinkClick r:id="rId4"/>
              </a:rPr>
              <a:t>SDG Index</a:t>
            </a:r>
            <a:r>
              <a:rPr lang="en-GB" dirty="0">
                <a:cs typeface="Calibri"/>
              </a:rPr>
              <a:t> (Sustainable Development Report, 2024)</a:t>
            </a:r>
          </a:p>
          <a:p>
            <a:pPr marL="0" indent="0">
              <a:buNone/>
            </a:pPr>
            <a:endParaRPr lang="en-GB" dirty="0">
              <a:cs typeface="Calibri"/>
            </a:endParaRPr>
          </a:p>
          <a:p>
            <a:pPr marL="0" indent="0">
              <a:buNone/>
            </a:pPr>
            <a:r>
              <a:rPr lang="en-GB" dirty="0">
                <a:cs typeface="Calibri"/>
              </a:rPr>
              <a:t>SDG4:</a:t>
            </a:r>
          </a:p>
          <a:p>
            <a:pPr marL="0" indent="0">
              <a:buNone/>
            </a:pPr>
            <a:r>
              <a:rPr lang="en-GB" dirty="0">
                <a:cs typeface="Calibri"/>
                <a:hlinkClick r:id="rId5"/>
              </a:rPr>
              <a:t>Global Education Monitoring (GEM) Report</a:t>
            </a:r>
            <a:r>
              <a:rPr lang="en-GB" dirty="0">
                <a:cs typeface="Calibri"/>
              </a:rPr>
              <a:t> (UNESCO, 2023)</a:t>
            </a:r>
          </a:p>
          <a:p>
            <a:pPr marL="0" indent="0">
              <a:buNone/>
            </a:pPr>
            <a:r>
              <a:rPr lang="en-GB" dirty="0">
                <a:cs typeface="Calibri"/>
                <a:hlinkClick r:id="rId6"/>
              </a:rPr>
              <a:t>2024 SDG Scorecard</a:t>
            </a:r>
            <a:r>
              <a:rPr lang="en-GB" dirty="0">
                <a:cs typeface="Calibri"/>
              </a:rPr>
              <a:t> (GEM Report and UIS, 2024)</a:t>
            </a:r>
          </a:p>
        </p:txBody>
      </p:sp>
      <p:grpSp>
        <p:nvGrpSpPr>
          <p:cNvPr id="62" name="Group 61">
            <a:extLst>
              <a:ext uri="{FF2B5EF4-FFF2-40B4-BE49-F238E27FC236}">
                <a16:creationId xmlns:a16="http://schemas.microsoft.com/office/drawing/2014/main" id="{00428EF8-F913-C4E7-15C7-5EFDE75C9F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F9FF5B97-5D40-D2EA-0483-39441C195F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77654D7A-AE26-B902-B9D8-9B6E83D7F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E93912B9-9151-5CC3-8211-704907C2E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157A71F5-FCD6-67AD-58D3-C7BD02630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909946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2683889-D8F0-8E08-4BBC-1146979B01D5}"/>
            </a:ext>
          </a:extLst>
        </p:cNvPr>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2D041A7-A72A-4F9D-1E4F-BE75227E8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Rectangle 53">
            <a:extLst>
              <a:ext uri="{FF2B5EF4-FFF2-40B4-BE49-F238E27FC236}">
                <a16:creationId xmlns:a16="http://schemas.microsoft.com/office/drawing/2014/main" id="{BC67AC96-BC49-203A-792A-7254172C5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56" name="Group 55">
            <a:extLst>
              <a:ext uri="{FF2B5EF4-FFF2-40B4-BE49-F238E27FC236}">
                <a16:creationId xmlns:a16="http://schemas.microsoft.com/office/drawing/2014/main" id="{DCB46ED1-2EAC-4EE2-C34A-AA5A8FA710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7" name="Freeform: Shape 56">
              <a:extLst>
                <a:ext uri="{FF2B5EF4-FFF2-40B4-BE49-F238E27FC236}">
                  <a16:creationId xmlns:a16="http://schemas.microsoft.com/office/drawing/2014/main" id="{04E82357-5D40-2064-7C44-C2045ABA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8" name="Freeform: Shape 57">
              <a:extLst>
                <a:ext uri="{FF2B5EF4-FFF2-40B4-BE49-F238E27FC236}">
                  <a16:creationId xmlns:a16="http://schemas.microsoft.com/office/drawing/2014/main" id="{3FFFDD1D-7E3F-E139-7A8F-C573E65C8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9" name="Freeform: Shape 58">
              <a:extLst>
                <a:ext uri="{FF2B5EF4-FFF2-40B4-BE49-F238E27FC236}">
                  <a16:creationId xmlns:a16="http://schemas.microsoft.com/office/drawing/2014/main" id="{0D7B18D8-3B6B-9EB9-82EC-29A44043D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0" name="Freeform: Shape 59">
              <a:extLst>
                <a:ext uri="{FF2B5EF4-FFF2-40B4-BE49-F238E27FC236}">
                  <a16:creationId xmlns:a16="http://schemas.microsoft.com/office/drawing/2014/main" id="{3D7FC2E3-1801-3D84-9E5A-AD0BB98AB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93539FC3-C896-0ECB-25BE-56FD87B1938B}"/>
              </a:ext>
            </a:extLst>
          </p:cNvPr>
          <p:cNvSpPr>
            <a:spLocks noGrp="1"/>
          </p:cNvSpPr>
          <p:nvPr>
            <p:ph type="title"/>
          </p:nvPr>
        </p:nvSpPr>
        <p:spPr>
          <a:xfrm>
            <a:off x="658189" y="472097"/>
            <a:ext cx="10845860" cy="882755"/>
          </a:xfrm>
        </p:spPr>
        <p:txBody>
          <a:bodyPr>
            <a:normAutofit/>
          </a:bodyPr>
          <a:lstStyle/>
          <a:p>
            <a:pPr algn="ctr"/>
            <a:r>
              <a:rPr lang="en-GB" sz="3600" dirty="0">
                <a:solidFill>
                  <a:schemeClr val="tx2"/>
                </a:solidFill>
                <a:ea typeface="+mj-lt"/>
                <a:cs typeface="+mj-lt"/>
              </a:rPr>
              <a:t>SDG 4</a:t>
            </a:r>
          </a:p>
        </p:txBody>
      </p:sp>
      <p:sp>
        <p:nvSpPr>
          <p:cNvPr id="3" name="Content Placeholder 2">
            <a:extLst>
              <a:ext uri="{FF2B5EF4-FFF2-40B4-BE49-F238E27FC236}">
                <a16:creationId xmlns:a16="http://schemas.microsoft.com/office/drawing/2014/main" id="{7B1B89E3-37BF-729C-4EEE-09C2AF4C9846}"/>
              </a:ext>
            </a:extLst>
          </p:cNvPr>
          <p:cNvSpPr>
            <a:spLocks noGrp="1"/>
          </p:cNvSpPr>
          <p:nvPr>
            <p:ph idx="1"/>
          </p:nvPr>
        </p:nvSpPr>
        <p:spPr>
          <a:xfrm>
            <a:off x="672303" y="1589315"/>
            <a:ext cx="10826005" cy="4792225"/>
          </a:xfrm>
        </p:spPr>
        <p:txBody>
          <a:bodyPr anchor="t">
            <a:normAutofit/>
          </a:bodyPr>
          <a:lstStyle/>
          <a:p>
            <a:pPr marL="0" indent="0">
              <a:buNone/>
            </a:pPr>
            <a:r>
              <a:rPr lang="en-GB" b="1" i="0" dirty="0">
                <a:solidFill>
                  <a:srgbClr val="333333"/>
                </a:solidFill>
                <a:effectLst/>
                <a:latin typeface="Roboto" panose="02000000000000000000" pitchFamily="2" charset="0"/>
              </a:rPr>
              <a:t>Education 2030: </a:t>
            </a:r>
            <a:r>
              <a:rPr lang="en-GB" b="1" i="0" dirty="0">
                <a:solidFill>
                  <a:srgbClr val="333333"/>
                </a:solidFill>
                <a:effectLst/>
                <a:latin typeface="Roboto" panose="02000000000000000000" pitchFamily="2" charset="0"/>
                <a:hlinkClick r:id="rId2"/>
              </a:rPr>
              <a:t>Incheon Declaration and Framework for Action </a:t>
            </a:r>
            <a:r>
              <a:rPr lang="en-GB" b="1" i="0" dirty="0">
                <a:solidFill>
                  <a:srgbClr val="333333"/>
                </a:solidFill>
                <a:effectLst/>
                <a:latin typeface="Roboto" panose="02000000000000000000" pitchFamily="2" charset="0"/>
              </a:rPr>
              <a:t>for the implementation of Sustainable Development Goal 4: Ensure inclusive and equitable quality education and promote lifelong learning opportunities for all</a:t>
            </a:r>
            <a:endParaRPr lang="en-GB" sz="2800" dirty="0">
              <a:cs typeface="Calibri"/>
            </a:endParaRPr>
          </a:p>
        </p:txBody>
      </p:sp>
      <p:grpSp>
        <p:nvGrpSpPr>
          <p:cNvPr id="62" name="Group 61">
            <a:extLst>
              <a:ext uri="{FF2B5EF4-FFF2-40B4-BE49-F238E27FC236}">
                <a16:creationId xmlns:a16="http://schemas.microsoft.com/office/drawing/2014/main" id="{4E689A0E-C2AB-7E7B-032B-53B704E219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63" name="Freeform: Shape 62">
              <a:extLst>
                <a:ext uri="{FF2B5EF4-FFF2-40B4-BE49-F238E27FC236}">
                  <a16:creationId xmlns:a16="http://schemas.microsoft.com/office/drawing/2014/main" id="{FA1133B0-C86A-DB1B-FE6E-7BF26CF336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4" name="Freeform: Shape 63">
              <a:extLst>
                <a:ext uri="{FF2B5EF4-FFF2-40B4-BE49-F238E27FC236}">
                  <a16:creationId xmlns:a16="http://schemas.microsoft.com/office/drawing/2014/main" id="{34D0BC4F-C57A-F6E1-216F-3E84E809B2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5" name="Freeform: Shape 64">
              <a:extLst>
                <a:ext uri="{FF2B5EF4-FFF2-40B4-BE49-F238E27FC236}">
                  <a16:creationId xmlns:a16="http://schemas.microsoft.com/office/drawing/2014/main" id="{C5BA2A99-C534-48C8-79FA-39E7E0986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6" name="Freeform: Shape 65">
              <a:extLst>
                <a:ext uri="{FF2B5EF4-FFF2-40B4-BE49-F238E27FC236}">
                  <a16:creationId xmlns:a16="http://schemas.microsoft.com/office/drawing/2014/main" id="{2DFF2B56-ADFB-1AF2-D893-C833EFF89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703736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1A4F0-9375-4C31-CDD7-0D5EC04E5857}"/>
              </a:ext>
            </a:extLst>
          </p:cNvPr>
          <p:cNvSpPr>
            <a:spLocks noGrp="1"/>
          </p:cNvSpPr>
          <p:nvPr>
            <p:ph type="title"/>
          </p:nvPr>
        </p:nvSpPr>
        <p:spPr>
          <a:xfrm>
            <a:off x="838200" y="557188"/>
            <a:ext cx="10515600" cy="1133499"/>
          </a:xfrm>
        </p:spPr>
        <p:txBody>
          <a:bodyPr>
            <a:normAutofit/>
          </a:bodyPr>
          <a:lstStyle/>
          <a:p>
            <a:pPr algn="ctr"/>
            <a:r>
              <a:rPr lang="en-GB" sz="5200"/>
              <a:t>Task for Session 07</a:t>
            </a:r>
          </a:p>
        </p:txBody>
      </p:sp>
      <p:graphicFrame>
        <p:nvGraphicFramePr>
          <p:cNvPr id="25" name="Content Placeholder 2">
            <a:extLst>
              <a:ext uri="{FF2B5EF4-FFF2-40B4-BE49-F238E27FC236}">
                <a16:creationId xmlns:a16="http://schemas.microsoft.com/office/drawing/2014/main" id="{A17F8497-BFFE-AC62-5EC6-54FDA01E1C85}"/>
              </a:ext>
            </a:extLst>
          </p:cNvPr>
          <p:cNvGraphicFramePr>
            <a:graphicFrameLocks noGrp="1"/>
          </p:cNvGraphicFramePr>
          <p:nvPr>
            <p:ph idx="1"/>
            <p:extLst>
              <p:ext uri="{D42A27DB-BD31-4B8C-83A1-F6EECF244321}">
                <p14:modId xmlns:p14="http://schemas.microsoft.com/office/powerpoint/2010/main" val="74782026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260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314</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Lato</vt:lpstr>
      <vt:lpstr>Roboto</vt:lpstr>
      <vt:lpstr>office theme</vt:lpstr>
      <vt:lpstr>ECWB7004 Global Citizenship and Sustainability</vt:lpstr>
      <vt:lpstr>Sustainable Development Goals for 2030</vt:lpstr>
      <vt:lpstr>Measuring SDG</vt:lpstr>
      <vt:lpstr>Measuring SDG4</vt:lpstr>
      <vt:lpstr>Measuring SDG</vt:lpstr>
      <vt:lpstr>SDG 4</vt:lpstr>
      <vt:lpstr>Task for Session 07</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137</cp:revision>
  <dcterms:created xsi:type="dcterms:W3CDTF">2022-10-13T09:26:48Z</dcterms:created>
  <dcterms:modified xsi:type="dcterms:W3CDTF">2026-01-30T01:27:52Z</dcterms:modified>
</cp:coreProperties>
</file>