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71" r:id="rId10"/>
    <p:sldId id="263" r:id="rId11"/>
    <p:sldId id="264" r:id="rId12"/>
    <p:sldId id="265" r:id="rId13"/>
    <p:sldId id="266" r:id="rId14"/>
    <p:sldId id="267" r:id="rId15"/>
    <p:sldId id="268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1A3551-C62E-4867-B343-EF8F907E616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D7FBC38-B778-433D-A0A8-11596B6985C6}">
      <dgm:prSet/>
      <dgm:spPr/>
      <dgm:t>
        <a:bodyPr/>
        <a:lstStyle/>
        <a:p>
          <a:r>
            <a:rPr lang="en-US"/>
            <a:t>Staff shortage at Proper Care, UK</a:t>
          </a:r>
        </a:p>
      </dgm:t>
    </dgm:pt>
    <dgm:pt modelId="{49E6E6F2-98F0-49C3-9449-001C0E238751}" type="parTrans" cxnId="{4A65B164-7359-4B4C-814E-13C5B9B04724}">
      <dgm:prSet/>
      <dgm:spPr/>
      <dgm:t>
        <a:bodyPr/>
        <a:lstStyle/>
        <a:p>
          <a:endParaRPr lang="en-US"/>
        </a:p>
      </dgm:t>
    </dgm:pt>
    <dgm:pt modelId="{EFB914EE-0306-4DB2-986F-2BCDCFE385D1}" type="sibTrans" cxnId="{4A65B164-7359-4B4C-814E-13C5B9B04724}">
      <dgm:prSet/>
      <dgm:spPr/>
      <dgm:t>
        <a:bodyPr/>
        <a:lstStyle/>
        <a:p>
          <a:endParaRPr lang="en-US"/>
        </a:p>
      </dgm:t>
    </dgm:pt>
    <dgm:pt modelId="{23719391-63EC-43C7-9296-0DD887108D0A}">
      <dgm:prSet/>
      <dgm:spPr/>
      <dgm:t>
        <a:bodyPr/>
        <a:lstStyle/>
        <a:p>
          <a:r>
            <a:rPr lang="en-US"/>
            <a:t>How wide the problem is?</a:t>
          </a:r>
        </a:p>
      </dgm:t>
    </dgm:pt>
    <dgm:pt modelId="{BF158F37-3E90-4C24-AFAB-E932ED549E54}" type="parTrans" cxnId="{7D9E5964-D510-42DE-B86B-4850B64090F5}">
      <dgm:prSet/>
      <dgm:spPr/>
      <dgm:t>
        <a:bodyPr/>
        <a:lstStyle/>
        <a:p>
          <a:endParaRPr lang="en-US"/>
        </a:p>
      </dgm:t>
    </dgm:pt>
    <dgm:pt modelId="{821FCB8B-EBE1-40DF-80C3-887E3EA4F441}" type="sibTrans" cxnId="{7D9E5964-D510-42DE-B86B-4850B64090F5}">
      <dgm:prSet/>
      <dgm:spPr/>
      <dgm:t>
        <a:bodyPr/>
        <a:lstStyle/>
        <a:p>
          <a:endParaRPr lang="en-US"/>
        </a:p>
      </dgm:t>
    </dgm:pt>
    <dgm:pt modelId="{A6F4CDA5-CCD0-4D2E-876E-F856F07BDD6B}">
      <dgm:prSet/>
      <dgm:spPr/>
      <dgm:t>
        <a:bodyPr/>
        <a:lstStyle/>
        <a:p>
          <a:r>
            <a:rPr lang="en-US"/>
            <a:t>Who is impacted by the problem?</a:t>
          </a:r>
        </a:p>
      </dgm:t>
    </dgm:pt>
    <dgm:pt modelId="{65A65BE6-FC19-4A20-9E74-14AB92923099}" type="parTrans" cxnId="{24D06D7F-AC3A-4564-9624-750780788526}">
      <dgm:prSet/>
      <dgm:spPr/>
      <dgm:t>
        <a:bodyPr/>
        <a:lstStyle/>
        <a:p>
          <a:endParaRPr lang="en-US"/>
        </a:p>
      </dgm:t>
    </dgm:pt>
    <dgm:pt modelId="{6C7906E1-98F5-42C5-B9B4-77AB7E70AECC}" type="sibTrans" cxnId="{24D06D7F-AC3A-4564-9624-750780788526}">
      <dgm:prSet/>
      <dgm:spPr/>
      <dgm:t>
        <a:bodyPr/>
        <a:lstStyle/>
        <a:p>
          <a:endParaRPr lang="en-US"/>
        </a:p>
      </dgm:t>
    </dgm:pt>
    <dgm:pt modelId="{6E0F3E4A-E3BB-4201-8EE5-A8561EE28BE6}">
      <dgm:prSet/>
      <dgm:spPr/>
      <dgm:t>
        <a:bodyPr/>
        <a:lstStyle/>
        <a:p>
          <a:r>
            <a:rPr lang="en-US" dirty="0"/>
            <a:t>How are they impacted?</a:t>
          </a:r>
        </a:p>
      </dgm:t>
    </dgm:pt>
    <dgm:pt modelId="{1AF87E77-8257-4A24-8AD4-97DFE961E7DA}" type="parTrans" cxnId="{A43A6360-3C1D-4FBB-9CC0-58824ED51C15}">
      <dgm:prSet/>
      <dgm:spPr/>
      <dgm:t>
        <a:bodyPr/>
        <a:lstStyle/>
        <a:p>
          <a:endParaRPr lang="en-US"/>
        </a:p>
      </dgm:t>
    </dgm:pt>
    <dgm:pt modelId="{27F5A140-9DF8-4D27-96FE-1031A2E1ED1C}" type="sibTrans" cxnId="{A43A6360-3C1D-4FBB-9CC0-58824ED51C15}">
      <dgm:prSet/>
      <dgm:spPr/>
      <dgm:t>
        <a:bodyPr/>
        <a:lstStyle/>
        <a:p>
          <a:endParaRPr lang="en-US"/>
        </a:p>
      </dgm:t>
    </dgm:pt>
    <dgm:pt modelId="{0DDE0B94-769B-4BE3-AB21-F4017278BF3F}">
      <dgm:prSet/>
      <dgm:spPr/>
      <dgm:t>
        <a:bodyPr/>
        <a:lstStyle/>
        <a:p>
          <a:r>
            <a:rPr lang="en-US"/>
            <a:t>PESTEL  analyses.</a:t>
          </a:r>
        </a:p>
      </dgm:t>
    </dgm:pt>
    <dgm:pt modelId="{77BC33FA-E83E-4953-A02A-4918C7793551}" type="parTrans" cxnId="{27F35837-B46F-4600-947D-427D3C60C3B0}">
      <dgm:prSet/>
      <dgm:spPr/>
      <dgm:t>
        <a:bodyPr/>
        <a:lstStyle/>
        <a:p>
          <a:endParaRPr lang="en-US"/>
        </a:p>
      </dgm:t>
    </dgm:pt>
    <dgm:pt modelId="{BD177311-9B5D-470C-876D-E9C5C0F8DE0C}" type="sibTrans" cxnId="{27F35837-B46F-4600-947D-427D3C60C3B0}">
      <dgm:prSet/>
      <dgm:spPr/>
      <dgm:t>
        <a:bodyPr/>
        <a:lstStyle/>
        <a:p>
          <a:endParaRPr lang="en-US"/>
        </a:p>
      </dgm:t>
    </dgm:pt>
    <dgm:pt modelId="{1E7B75AB-38BF-4021-B079-D338F6D89DDF}">
      <dgm:prSet/>
      <dgm:spPr/>
      <dgm:t>
        <a:bodyPr/>
        <a:lstStyle/>
        <a:p>
          <a:r>
            <a:rPr lang="en-US"/>
            <a:t>Fishbone diagram</a:t>
          </a:r>
        </a:p>
      </dgm:t>
    </dgm:pt>
    <dgm:pt modelId="{B50A4466-59E0-488D-B65A-61F543BA0171}" type="parTrans" cxnId="{18CE816D-FE0F-4C73-8B48-EF038F22BBBD}">
      <dgm:prSet/>
      <dgm:spPr/>
      <dgm:t>
        <a:bodyPr/>
        <a:lstStyle/>
        <a:p>
          <a:endParaRPr lang="en-US"/>
        </a:p>
      </dgm:t>
    </dgm:pt>
    <dgm:pt modelId="{35DC2B91-729B-4CF8-912B-07413F1FEAA2}" type="sibTrans" cxnId="{18CE816D-FE0F-4C73-8B48-EF038F22BBBD}">
      <dgm:prSet/>
      <dgm:spPr/>
      <dgm:t>
        <a:bodyPr/>
        <a:lstStyle/>
        <a:p>
          <a:endParaRPr lang="en-US"/>
        </a:p>
      </dgm:t>
    </dgm:pt>
    <dgm:pt modelId="{C2C2E3BA-EA40-43CF-BA5F-95F5E2921336}">
      <dgm:prSet/>
      <dgm:spPr/>
      <dgm:t>
        <a:bodyPr/>
        <a:lstStyle/>
        <a:p>
          <a:r>
            <a:rPr lang="en-US"/>
            <a:t>Evaluation of solutions</a:t>
          </a:r>
        </a:p>
      </dgm:t>
    </dgm:pt>
    <dgm:pt modelId="{000CA9CB-8F96-4072-95FF-F1C987BDB67B}" type="parTrans" cxnId="{A4364901-D83A-44F6-ABDE-A6C9DBA62680}">
      <dgm:prSet/>
      <dgm:spPr/>
      <dgm:t>
        <a:bodyPr/>
        <a:lstStyle/>
        <a:p>
          <a:endParaRPr lang="en-US"/>
        </a:p>
      </dgm:t>
    </dgm:pt>
    <dgm:pt modelId="{DF3D8473-CC1A-42AE-BE89-0F984151C73F}" type="sibTrans" cxnId="{A4364901-D83A-44F6-ABDE-A6C9DBA62680}">
      <dgm:prSet/>
      <dgm:spPr/>
      <dgm:t>
        <a:bodyPr/>
        <a:lstStyle/>
        <a:p>
          <a:endParaRPr lang="en-US"/>
        </a:p>
      </dgm:t>
    </dgm:pt>
    <dgm:pt modelId="{4BF5387D-EDDC-40A0-8F9E-EBA7B80B9012}" type="pres">
      <dgm:prSet presAssocID="{641A3551-C62E-4867-B343-EF8F907E6165}" presName="diagram" presStyleCnt="0">
        <dgm:presLayoutVars>
          <dgm:dir/>
          <dgm:resizeHandles val="exact"/>
        </dgm:presLayoutVars>
      </dgm:prSet>
      <dgm:spPr/>
    </dgm:pt>
    <dgm:pt modelId="{486D53FB-7CD8-4541-9FCE-36664A92B393}" type="pres">
      <dgm:prSet presAssocID="{BD7FBC38-B778-433D-A0A8-11596B6985C6}" presName="node" presStyleLbl="node1" presStyleIdx="0" presStyleCnt="7">
        <dgm:presLayoutVars>
          <dgm:bulletEnabled val="1"/>
        </dgm:presLayoutVars>
      </dgm:prSet>
      <dgm:spPr/>
    </dgm:pt>
    <dgm:pt modelId="{7A9AC9FD-6C36-47FA-A3FB-DA2E67CFCE24}" type="pres">
      <dgm:prSet presAssocID="{EFB914EE-0306-4DB2-986F-2BCDCFE385D1}" presName="sibTrans" presStyleCnt="0"/>
      <dgm:spPr/>
    </dgm:pt>
    <dgm:pt modelId="{17B5EB75-566C-4A0B-8611-7EE9149FD54B}" type="pres">
      <dgm:prSet presAssocID="{23719391-63EC-43C7-9296-0DD887108D0A}" presName="node" presStyleLbl="node1" presStyleIdx="1" presStyleCnt="7">
        <dgm:presLayoutVars>
          <dgm:bulletEnabled val="1"/>
        </dgm:presLayoutVars>
      </dgm:prSet>
      <dgm:spPr/>
    </dgm:pt>
    <dgm:pt modelId="{0D0E3B3E-E3F7-4973-A848-7D27B81D0641}" type="pres">
      <dgm:prSet presAssocID="{821FCB8B-EBE1-40DF-80C3-887E3EA4F441}" presName="sibTrans" presStyleCnt="0"/>
      <dgm:spPr/>
    </dgm:pt>
    <dgm:pt modelId="{1300477A-F208-4989-B2BB-728FDE96101A}" type="pres">
      <dgm:prSet presAssocID="{A6F4CDA5-CCD0-4D2E-876E-F856F07BDD6B}" presName="node" presStyleLbl="node1" presStyleIdx="2" presStyleCnt="7">
        <dgm:presLayoutVars>
          <dgm:bulletEnabled val="1"/>
        </dgm:presLayoutVars>
      </dgm:prSet>
      <dgm:spPr/>
    </dgm:pt>
    <dgm:pt modelId="{478F5167-C383-473B-A31D-2F12EF54680B}" type="pres">
      <dgm:prSet presAssocID="{6C7906E1-98F5-42C5-B9B4-77AB7E70AECC}" presName="sibTrans" presStyleCnt="0"/>
      <dgm:spPr/>
    </dgm:pt>
    <dgm:pt modelId="{1DE903FA-4B47-4F51-9CF5-1514E0FA14C0}" type="pres">
      <dgm:prSet presAssocID="{6E0F3E4A-E3BB-4201-8EE5-A8561EE28BE6}" presName="node" presStyleLbl="node1" presStyleIdx="3" presStyleCnt="7">
        <dgm:presLayoutVars>
          <dgm:bulletEnabled val="1"/>
        </dgm:presLayoutVars>
      </dgm:prSet>
      <dgm:spPr/>
    </dgm:pt>
    <dgm:pt modelId="{92A5AAC3-5C25-4016-9BD0-83BEB60E30E5}" type="pres">
      <dgm:prSet presAssocID="{27F5A140-9DF8-4D27-96FE-1031A2E1ED1C}" presName="sibTrans" presStyleCnt="0"/>
      <dgm:spPr/>
    </dgm:pt>
    <dgm:pt modelId="{620CDE03-5A14-4810-9D4C-584E5E1A17B8}" type="pres">
      <dgm:prSet presAssocID="{0DDE0B94-769B-4BE3-AB21-F4017278BF3F}" presName="node" presStyleLbl="node1" presStyleIdx="4" presStyleCnt="7">
        <dgm:presLayoutVars>
          <dgm:bulletEnabled val="1"/>
        </dgm:presLayoutVars>
      </dgm:prSet>
      <dgm:spPr/>
    </dgm:pt>
    <dgm:pt modelId="{1A9C3ED7-6FEF-4A07-A3BC-62755B6BB5C0}" type="pres">
      <dgm:prSet presAssocID="{BD177311-9B5D-470C-876D-E9C5C0F8DE0C}" presName="sibTrans" presStyleCnt="0"/>
      <dgm:spPr/>
    </dgm:pt>
    <dgm:pt modelId="{4BF00BAE-704A-4BCB-ADE4-4AD291D29556}" type="pres">
      <dgm:prSet presAssocID="{1E7B75AB-38BF-4021-B079-D338F6D89DDF}" presName="node" presStyleLbl="node1" presStyleIdx="5" presStyleCnt="7">
        <dgm:presLayoutVars>
          <dgm:bulletEnabled val="1"/>
        </dgm:presLayoutVars>
      </dgm:prSet>
      <dgm:spPr/>
    </dgm:pt>
    <dgm:pt modelId="{4026E180-E2F1-467A-A318-17A17CED6625}" type="pres">
      <dgm:prSet presAssocID="{35DC2B91-729B-4CF8-912B-07413F1FEAA2}" presName="sibTrans" presStyleCnt="0"/>
      <dgm:spPr/>
    </dgm:pt>
    <dgm:pt modelId="{A6C5ADE0-D1E8-4A55-BEC4-1FEE1E4F9C92}" type="pres">
      <dgm:prSet presAssocID="{C2C2E3BA-EA40-43CF-BA5F-95F5E2921336}" presName="node" presStyleLbl="node1" presStyleIdx="6" presStyleCnt="7">
        <dgm:presLayoutVars>
          <dgm:bulletEnabled val="1"/>
        </dgm:presLayoutVars>
      </dgm:prSet>
      <dgm:spPr/>
    </dgm:pt>
  </dgm:ptLst>
  <dgm:cxnLst>
    <dgm:cxn modelId="{A4364901-D83A-44F6-ABDE-A6C9DBA62680}" srcId="{641A3551-C62E-4867-B343-EF8F907E6165}" destId="{C2C2E3BA-EA40-43CF-BA5F-95F5E2921336}" srcOrd="6" destOrd="0" parTransId="{000CA9CB-8F96-4072-95FF-F1C987BDB67B}" sibTransId="{DF3D8473-CC1A-42AE-BE89-0F984151C73F}"/>
    <dgm:cxn modelId="{1F4AF531-41C2-4479-BB43-DB4B5D899E3D}" type="presOf" srcId="{23719391-63EC-43C7-9296-0DD887108D0A}" destId="{17B5EB75-566C-4A0B-8611-7EE9149FD54B}" srcOrd="0" destOrd="0" presId="urn:microsoft.com/office/officeart/2005/8/layout/default"/>
    <dgm:cxn modelId="{27F35837-B46F-4600-947D-427D3C60C3B0}" srcId="{641A3551-C62E-4867-B343-EF8F907E6165}" destId="{0DDE0B94-769B-4BE3-AB21-F4017278BF3F}" srcOrd="4" destOrd="0" parTransId="{77BC33FA-E83E-4953-A02A-4918C7793551}" sibTransId="{BD177311-9B5D-470C-876D-E9C5C0F8DE0C}"/>
    <dgm:cxn modelId="{A43A6360-3C1D-4FBB-9CC0-58824ED51C15}" srcId="{641A3551-C62E-4867-B343-EF8F907E6165}" destId="{6E0F3E4A-E3BB-4201-8EE5-A8561EE28BE6}" srcOrd="3" destOrd="0" parTransId="{1AF87E77-8257-4A24-8AD4-97DFE961E7DA}" sibTransId="{27F5A140-9DF8-4D27-96FE-1031A2E1ED1C}"/>
    <dgm:cxn modelId="{7D9E5964-D510-42DE-B86B-4850B64090F5}" srcId="{641A3551-C62E-4867-B343-EF8F907E6165}" destId="{23719391-63EC-43C7-9296-0DD887108D0A}" srcOrd="1" destOrd="0" parTransId="{BF158F37-3E90-4C24-AFAB-E932ED549E54}" sibTransId="{821FCB8B-EBE1-40DF-80C3-887E3EA4F441}"/>
    <dgm:cxn modelId="{4A65B164-7359-4B4C-814E-13C5B9B04724}" srcId="{641A3551-C62E-4867-B343-EF8F907E6165}" destId="{BD7FBC38-B778-433D-A0A8-11596B6985C6}" srcOrd="0" destOrd="0" parTransId="{49E6E6F2-98F0-49C3-9449-001C0E238751}" sibTransId="{EFB914EE-0306-4DB2-986F-2BCDCFE385D1}"/>
    <dgm:cxn modelId="{18CE816D-FE0F-4C73-8B48-EF038F22BBBD}" srcId="{641A3551-C62E-4867-B343-EF8F907E6165}" destId="{1E7B75AB-38BF-4021-B079-D338F6D89DDF}" srcOrd="5" destOrd="0" parTransId="{B50A4466-59E0-488D-B65A-61F543BA0171}" sibTransId="{35DC2B91-729B-4CF8-912B-07413F1FEAA2}"/>
    <dgm:cxn modelId="{58842552-1683-483D-BCB1-0DE0AEF835EF}" type="presOf" srcId="{641A3551-C62E-4867-B343-EF8F907E6165}" destId="{4BF5387D-EDDC-40A0-8F9E-EBA7B80B9012}" srcOrd="0" destOrd="0" presId="urn:microsoft.com/office/officeart/2005/8/layout/default"/>
    <dgm:cxn modelId="{DADC0773-4B73-4E9C-A4A1-9C75EE571799}" type="presOf" srcId="{0DDE0B94-769B-4BE3-AB21-F4017278BF3F}" destId="{620CDE03-5A14-4810-9D4C-584E5E1A17B8}" srcOrd="0" destOrd="0" presId="urn:microsoft.com/office/officeart/2005/8/layout/default"/>
    <dgm:cxn modelId="{92978F77-78ED-4ABC-8D99-6FCAECE6E5FB}" type="presOf" srcId="{BD7FBC38-B778-433D-A0A8-11596B6985C6}" destId="{486D53FB-7CD8-4541-9FCE-36664A92B393}" srcOrd="0" destOrd="0" presId="urn:microsoft.com/office/officeart/2005/8/layout/default"/>
    <dgm:cxn modelId="{24D06D7F-AC3A-4564-9624-750780788526}" srcId="{641A3551-C62E-4867-B343-EF8F907E6165}" destId="{A6F4CDA5-CCD0-4D2E-876E-F856F07BDD6B}" srcOrd="2" destOrd="0" parTransId="{65A65BE6-FC19-4A20-9E74-14AB92923099}" sibTransId="{6C7906E1-98F5-42C5-B9B4-77AB7E70AECC}"/>
    <dgm:cxn modelId="{B5AB89AB-1659-41C9-BC8B-AF39FD189575}" type="presOf" srcId="{A6F4CDA5-CCD0-4D2E-876E-F856F07BDD6B}" destId="{1300477A-F208-4989-B2BB-728FDE96101A}" srcOrd="0" destOrd="0" presId="urn:microsoft.com/office/officeart/2005/8/layout/default"/>
    <dgm:cxn modelId="{CCE723E0-0D97-4C8B-86F1-473864E86F45}" type="presOf" srcId="{6E0F3E4A-E3BB-4201-8EE5-A8561EE28BE6}" destId="{1DE903FA-4B47-4F51-9CF5-1514E0FA14C0}" srcOrd="0" destOrd="0" presId="urn:microsoft.com/office/officeart/2005/8/layout/default"/>
    <dgm:cxn modelId="{25D5F4F1-6BE6-4F91-89B5-9A964426B948}" type="presOf" srcId="{C2C2E3BA-EA40-43CF-BA5F-95F5E2921336}" destId="{A6C5ADE0-D1E8-4A55-BEC4-1FEE1E4F9C92}" srcOrd="0" destOrd="0" presId="urn:microsoft.com/office/officeart/2005/8/layout/default"/>
    <dgm:cxn modelId="{F59C5CFD-E59F-478F-87B8-04A91CBF3DD2}" type="presOf" srcId="{1E7B75AB-38BF-4021-B079-D338F6D89DDF}" destId="{4BF00BAE-704A-4BCB-ADE4-4AD291D29556}" srcOrd="0" destOrd="0" presId="urn:microsoft.com/office/officeart/2005/8/layout/default"/>
    <dgm:cxn modelId="{26CA995F-CE87-41D8-9962-108A5196BA30}" type="presParOf" srcId="{4BF5387D-EDDC-40A0-8F9E-EBA7B80B9012}" destId="{486D53FB-7CD8-4541-9FCE-36664A92B393}" srcOrd="0" destOrd="0" presId="urn:microsoft.com/office/officeart/2005/8/layout/default"/>
    <dgm:cxn modelId="{37D4E071-F3A8-4D01-A972-DAC55DF2B754}" type="presParOf" srcId="{4BF5387D-EDDC-40A0-8F9E-EBA7B80B9012}" destId="{7A9AC9FD-6C36-47FA-A3FB-DA2E67CFCE24}" srcOrd="1" destOrd="0" presId="urn:microsoft.com/office/officeart/2005/8/layout/default"/>
    <dgm:cxn modelId="{9CEE6F50-31D9-4EC3-9BA6-1E9DBB8C9697}" type="presParOf" srcId="{4BF5387D-EDDC-40A0-8F9E-EBA7B80B9012}" destId="{17B5EB75-566C-4A0B-8611-7EE9149FD54B}" srcOrd="2" destOrd="0" presId="urn:microsoft.com/office/officeart/2005/8/layout/default"/>
    <dgm:cxn modelId="{87C1FF9B-19B1-4C5D-A3EA-F69C146A58AB}" type="presParOf" srcId="{4BF5387D-EDDC-40A0-8F9E-EBA7B80B9012}" destId="{0D0E3B3E-E3F7-4973-A848-7D27B81D0641}" srcOrd="3" destOrd="0" presId="urn:microsoft.com/office/officeart/2005/8/layout/default"/>
    <dgm:cxn modelId="{176A8DB5-C8E2-493E-937B-52A518DF3C3C}" type="presParOf" srcId="{4BF5387D-EDDC-40A0-8F9E-EBA7B80B9012}" destId="{1300477A-F208-4989-B2BB-728FDE96101A}" srcOrd="4" destOrd="0" presId="urn:microsoft.com/office/officeart/2005/8/layout/default"/>
    <dgm:cxn modelId="{5D733EAA-BE8F-44D4-99E9-C892BA267A1C}" type="presParOf" srcId="{4BF5387D-EDDC-40A0-8F9E-EBA7B80B9012}" destId="{478F5167-C383-473B-A31D-2F12EF54680B}" srcOrd="5" destOrd="0" presId="urn:microsoft.com/office/officeart/2005/8/layout/default"/>
    <dgm:cxn modelId="{5369BAD4-6422-4003-8246-CBB06A3374F7}" type="presParOf" srcId="{4BF5387D-EDDC-40A0-8F9E-EBA7B80B9012}" destId="{1DE903FA-4B47-4F51-9CF5-1514E0FA14C0}" srcOrd="6" destOrd="0" presId="urn:microsoft.com/office/officeart/2005/8/layout/default"/>
    <dgm:cxn modelId="{70C9C36A-97BA-47FF-8F8E-579CFA60932E}" type="presParOf" srcId="{4BF5387D-EDDC-40A0-8F9E-EBA7B80B9012}" destId="{92A5AAC3-5C25-4016-9BD0-83BEB60E30E5}" srcOrd="7" destOrd="0" presId="urn:microsoft.com/office/officeart/2005/8/layout/default"/>
    <dgm:cxn modelId="{64516BC0-F8AC-4B87-8DC4-1BD506591364}" type="presParOf" srcId="{4BF5387D-EDDC-40A0-8F9E-EBA7B80B9012}" destId="{620CDE03-5A14-4810-9D4C-584E5E1A17B8}" srcOrd="8" destOrd="0" presId="urn:microsoft.com/office/officeart/2005/8/layout/default"/>
    <dgm:cxn modelId="{252D7D94-EF9A-4373-B9AF-5009B41FB5E1}" type="presParOf" srcId="{4BF5387D-EDDC-40A0-8F9E-EBA7B80B9012}" destId="{1A9C3ED7-6FEF-4A07-A3BC-62755B6BB5C0}" srcOrd="9" destOrd="0" presId="urn:microsoft.com/office/officeart/2005/8/layout/default"/>
    <dgm:cxn modelId="{CE74A60B-62A8-44CE-BA36-41E672F0890A}" type="presParOf" srcId="{4BF5387D-EDDC-40A0-8F9E-EBA7B80B9012}" destId="{4BF00BAE-704A-4BCB-ADE4-4AD291D29556}" srcOrd="10" destOrd="0" presId="urn:microsoft.com/office/officeart/2005/8/layout/default"/>
    <dgm:cxn modelId="{BBA1D675-6625-4346-A02A-1A3DF866C73C}" type="presParOf" srcId="{4BF5387D-EDDC-40A0-8F9E-EBA7B80B9012}" destId="{4026E180-E2F1-467A-A318-17A17CED6625}" srcOrd="11" destOrd="0" presId="urn:microsoft.com/office/officeart/2005/8/layout/default"/>
    <dgm:cxn modelId="{E1E14DBB-8652-4E27-9FE8-357F0D96A23F}" type="presParOf" srcId="{4BF5387D-EDDC-40A0-8F9E-EBA7B80B9012}" destId="{A6C5ADE0-D1E8-4A55-BEC4-1FEE1E4F9C9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169D2A-40B1-4B1D-AE40-343D4F663589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49504EA-491D-48D9-AE97-3A0068CC2D36}">
      <dgm:prSet/>
      <dgm:spPr/>
      <dgm:t>
        <a:bodyPr/>
        <a:lstStyle/>
        <a:p>
          <a:r>
            <a:rPr lang="en-GB"/>
            <a:t>Staff shortage at Proper Care, UK has increased</a:t>
          </a:r>
          <a:endParaRPr lang="en-US"/>
        </a:p>
      </dgm:t>
    </dgm:pt>
    <dgm:pt modelId="{00DE1343-6766-4B8E-ABB5-2EB5324A1747}" type="parTrans" cxnId="{42DCC783-15C7-457C-84E5-A6E27E7BA815}">
      <dgm:prSet/>
      <dgm:spPr/>
      <dgm:t>
        <a:bodyPr/>
        <a:lstStyle/>
        <a:p>
          <a:endParaRPr lang="en-US"/>
        </a:p>
      </dgm:t>
    </dgm:pt>
    <dgm:pt modelId="{0165540E-0BE1-4856-B957-EF79F5995529}" type="sibTrans" cxnId="{42DCC783-15C7-457C-84E5-A6E27E7BA815}">
      <dgm:prSet/>
      <dgm:spPr/>
      <dgm:t>
        <a:bodyPr/>
        <a:lstStyle/>
        <a:p>
          <a:endParaRPr lang="en-US"/>
        </a:p>
      </dgm:t>
    </dgm:pt>
    <dgm:pt modelId="{A393DE5F-5938-459B-8ED2-02EF64CC72E8}">
      <dgm:prSet/>
      <dgm:spPr/>
      <dgm:t>
        <a:bodyPr/>
        <a:lstStyle/>
        <a:p>
          <a:r>
            <a:rPr lang="en-GB" b="0" i="0"/>
            <a:t>A total of 110, 000 job vacancies are currently available in adult social care, with 1.1 million FTEs employed.</a:t>
          </a:r>
          <a:endParaRPr lang="en-US"/>
        </a:p>
      </dgm:t>
    </dgm:pt>
    <dgm:pt modelId="{36ECB981-775E-4BA3-A7D4-BC3CDB4531A8}" type="parTrans" cxnId="{5924F13B-AD5D-4F55-B2E1-A76D4CDE392C}">
      <dgm:prSet/>
      <dgm:spPr/>
      <dgm:t>
        <a:bodyPr/>
        <a:lstStyle/>
        <a:p>
          <a:endParaRPr lang="en-US"/>
        </a:p>
      </dgm:t>
    </dgm:pt>
    <dgm:pt modelId="{C8916586-6052-43DB-926B-F14F9879FB0C}" type="sibTrans" cxnId="{5924F13B-AD5D-4F55-B2E1-A76D4CDE392C}">
      <dgm:prSet/>
      <dgm:spPr/>
      <dgm:t>
        <a:bodyPr/>
        <a:lstStyle/>
        <a:p>
          <a:endParaRPr lang="en-US"/>
        </a:p>
      </dgm:t>
    </dgm:pt>
    <dgm:pt modelId="{A652D3B3-8839-40C4-B92D-AB7388F1FD7B}">
      <dgm:prSet/>
      <dgm:spPr/>
      <dgm:t>
        <a:bodyPr/>
        <a:lstStyle/>
        <a:p>
          <a:r>
            <a:rPr lang="en-GB" b="0" i="0"/>
            <a:t>A total of 1,584 EU nurses and health visitors left the NHS between July 2017 and July 2018.</a:t>
          </a:r>
          <a:endParaRPr lang="en-US"/>
        </a:p>
      </dgm:t>
    </dgm:pt>
    <dgm:pt modelId="{D7D63349-56D8-4967-A8CA-2D9A6FB19BCC}" type="parTrans" cxnId="{8B6F856C-0C91-4422-BFCE-18FCE095C424}">
      <dgm:prSet/>
      <dgm:spPr/>
      <dgm:t>
        <a:bodyPr/>
        <a:lstStyle/>
        <a:p>
          <a:endParaRPr lang="en-US"/>
        </a:p>
      </dgm:t>
    </dgm:pt>
    <dgm:pt modelId="{D6A7675B-1A23-4BDD-95E8-009484124486}" type="sibTrans" cxnId="{8B6F856C-0C91-4422-BFCE-18FCE095C424}">
      <dgm:prSet/>
      <dgm:spPr/>
      <dgm:t>
        <a:bodyPr/>
        <a:lstStyle/>
        <a:p>
          <a:endParaRPr lang="en-US"/>
        </a:p>
      </dgm:t>
    </dgm:pt>
    <dgm:pt modelId="{6FC3B7FA-0542-4702-BCC5-26446B1FC7BD}" type="pres">
      <dgm:prSet presAssocID="{6D169D2A-40B1-4B1D-AE40-343D4F663589}" presName="vert0" presStyleCnt="0">
        <dgm:presLayoutVars>
          <dgm:dir/>
          <dgm:animOne val="branch"/>
          <dgm:animLvl val="lvl"/>
        </dgm:presLayoutVars>
      </dgm:prSet>
      <dgm:spPr/>
    </dgm:pt>
    <dgm:pt modelId="{53171E80-55CC-446B-B740-1F0BEBDFBBD9}" type="pres">
      <dgm:prSet presAssocID="{149504EA-491D-48D9-AE97-3A0068CC2D36}" presName="thickLine" presStyleLbl="alignNode1" presStyleIdx="0" presStyleCnt="3"/>
      <dgm:spPr/>
    </dgm:pt>
    <dgm:pt modelId="{92C7A4B2-E94C-4F3B-9A0B-D0875715CAA2}" type="pres">
      <dgm:prSet presAssocID="{149504EA-491D-48D9-AE97-3A0068CC2D36}" presName="horz1" presStyleCnt="0"/>
      <dgm:spPr/>
    </dgm:pt>
    <dgm:pt modelId="{87C70483-5C6E-4C61-A7D0-46710D2D5DF9}" type="pres">
      <dgm:prSet presAssocID="{149504EA-491D-48D9-AE97-3A0068CC2D36}" presName="tx1" presStyleLbl="revTx" presStyleIdx="0" presStyleCnt="3"/>
      <dgm:spPr/>
    </dgm:pt>
    <dgm:pt modelId="{D80C0469-D350-431D-B87D-9E5500969BDA}" type="pres">
      <dgm:prSet presAssocID="{149504EA-491D-48D9-AE97-3A0068CC2D36}" presName="vert1" presStyleCnt="0"/>
      <dgm:spPr/>
    </dgm:pt>
    <dgm:pt modelId="{E25876A0-975D-4D1F-A7A8-AE7D7D01E62E}" type="pres">
      <dgm:prSet presAssocID="{A393DE5F-5938-459B-8ED2-02EF64CC72E8}" presName="thickLine" presStyleLbl="alignNode1" presStyleIdx="1" presStyleCnt="3"/>
      <dgm:spPr/>
    </dgm:pt>
    <dgm:pt modelId="{216844A1-7C63-49CA-89FB-76A6B7DBBDBB}" type="pres">
      <dgm:prSet presAssocID="{A393DE5F-5938-459B-8ED2-02EF64CC72E8}" presName="horz1" presStyleCnt="0"/>
      <dgm:spPr/>
    </dgm:pt>
    <dgm:pt modelId="{6C0C5BC3-0F20-4899-A6D5-D59B81DA3896}" type="pres">
      <dgm:prSet presAssocID="{A393DE5F-5938-459B-8ED2-02EF64CC72E8}" presName="tx1" presStyleLbl="revTx" presStyleIdx="1" presStyleCnt="3"/>
      <dgm:spPr/>
    </dgm:pt>
    <dgm:pt modelId="{B72EED51-1418-4243-A617-957FB4447795}" type="pres">
      <dgm:prSet presAssocID="{A393DE5F-5938-459B-8ED2-02EF64CC72E8}" presName="vert1" presStyleCnt="0"/>
      <dgm:spPr/>
    </dgm:pt>
    <dgm:pt modelId="{8D71B71E-7F52-4F54-8552-7B9163C032EF}" type="pres">
      <dgm:prSet presAssocID="{A652D3B3-8839-40C4-B92D-AB7388F1FD7B}" presName="thickLine" presStyleLbl="alignNode1" presStyleIdx="2" presStyleCnt="3"/>
      <dgm:spPr/>
    </dgm:pt>
    <dgm:pt modelId="{F046B3BF-3E57-45EC-A37F-3CFED93D9FFF}" type="pres">
      <dgm:prSet presAssocID="{A652D3B3-8839-40C4-B92D-AB7388F1FD7B}" presName="horz1" presStyleCnt="0"/>
      <dgm:spPr/>
    </dgm:pt>
    <dgm:pt modelId="{FD0C774A-C5B6-4644-BD0D-489A134E2DC6}" type="pres">
      <dgm:prSet presAssocID="{A652D3B3-8839-40C4-B92D-AB7388F1FD7B}" presName="tx1" presStyleLbl="revTx" presStyleIdx="2" presStyleCnt="3"/>
      <dgm:spPr/>
    </dgm:pt>
    <dgm:pt modelId="{ED3A6712-506E-49C9-A79D-EA4B8E14F73D}" type="pres">
      <dgm:prSet presAssocID="{A652D3B3-8839-40C4-B92D-AB7388F1FD7B}" presName="vert1" presStyleCnt="0"/>
      <dgm:spPr/>
    </dgm:pt>
  </dgm:ptLst>
  <dgm:cxnLst>
    <dgm:cxn modelId="{6B8CCF0A-2009-4C84-9060-B705D55BE8D7}" type="presOf" srcId="{149504EA-491D-48D9-AE97-3A0068CC2D36}" destId="{87C70483-5C6E-4C61-A7D0-46710D2D5DF9}" srcOrd="0" destOrd="0" presId="urn:microsoft.com/office/officeart/2008/layout/LinedList"/>
    <dgm:cxn modelId="{F8BF7A1F-9A1F-41AF-84B1-2D0B050C66C9}" type="presOf" srcId="{A393DE5F-5938-459B-8ED2-02EF64CC72E8}" destId="{6C0C5BC3-0F20-4899-A6D5-D59B81DA3896}" srcOrd="0" destOrd="0" presId="urn:microsoft.com/office/officeart/2008/layout/LinedList"/>
    <dgm:cxn modelId="{5924F13B-AD5D-4F55-B2E1-A76D4CDE392C}" srcId="{6D169D2A-40B1-4B1D-AE40-343D4F663589}" destId="{A393DE5F-5938-459B-8ED2-02EF64CC72E8}" srcOrd="1" destOrd="0" parTransId="{36ECB981-775E-4BA3-A7D4-BC3CDB4531A8}" sibTransId="{C8916586-6052-43DB-926B-F14F9879FB0C}"/>
    <dgm:cxn modelId="{34465F5B-5931-422B-9889-09AB00702590}" type="presOf" srcId="{A652D3B3-8839-40C4-B92D-AB7388F1FD7B}" destId="{FD0C774A-C5B6-4644-BD0D-489A134E2DC6}" srcOrd="0" destOrd="0" presId="urn:microsoft.com/office/officeart/2008/layout/LinedList"/>
    <dgm:cxn modelId="{8B6F856C-0C91-4422-BFCE-18FCE095C424}" srcId="{6D169D2A-40B1-4B1D-AE40-343D4F663589}" destId="{A652D3B3-8839-40C4-B92D-AB7388F1FD7B}" srcOrd="2" destOrd="0" parTransId="{D7D63349-56D8-4967-A8CA-2D9A6FB19BCC}" sibTransId="{D6A7675B-1A23-4BDD-95E8-009484124486}"/>
    <dgm:cxn modelId="{D7437C54-12CD-473C-AA25-B8A21A887631}" type="presOf" srcId="{6D169D2A-40B1-4B1D-AE40-343D4F663589}" destId="{6FC3B7FA-0542-4702-BCC5-26446B1FC7BD}" srcOrd="0" destOrd="0" presId="urn:microsoft.com/office/officeart/2008/layout/LinedList"/>
    <dgm:cxn modelId="{42DCC783-15C7-457C-84E5-A6E27E7BA815}" srcId="{6D169D2A-40B1-4B1D-AE40-343D4F663589}" destId="{149504EA-491D-48D9-AE97-3A0068CC2D36}" srcOrd="0" destOrd="0" parTransId="{00DE1343-6766-4B8E-ABB5-2EB5324A1747}" sibTransId="{0165540E-0BE1-4856-B957-EF79F5995529}"/>
    <dgm:cxn modelId="{DDA3FEAF-8FE3-4C63-867E-02FD0C924D32}" type="presParOf" srcId="{6FC3B7FA-0542-4702-BCC5-26446B1FC7BD}" destId="{53171E80-55CC-446B-B740-1F0BEBDFBBD9}" srcOrd="0" destOrd="0" presId="urn:microsoft.com/office/officeart/2008/layout/LinedList"/>
    <dgm:cxn modelId="{083FC814-7518-47FD-A1CF-4717E323C23A}" type="presParOf" srcId="{6FC3B7FA-0542-4702-BCC5-26446B1FC7BD}" destId="{92C7A4B2-E94C-4F3B-9A0B-D0875715CAA2}" srcOrd="1" destOrd="0" presId="urn:microsoft.com/office/officeart/2008/layout/LinedList"/>
    <dgm:cxn modelId="{B44C5AB1-D533-43C4-9B70-2ACAE863EEC8}" type="presParOf" srcId="{92C7A4B2-E94C-4F3B-9A0B-D0875715CAA2}" destId="{87C70483-5C6E-4C61-A7D0-46710D2D5DF9}" srcOrd="0" destOrd="0" presId="urn:microsoft.com/office/officeart/2008/layout/LinedList"/>
    <dgm:cxn modelId="{0FEFBD5F-5A42-4B32-A3AA-756911B586CC}" type="presParOf" srcId="{92C7A4B2-E94C-4F3B-9A0B-D0875715CAA2}" destId="{D80C0469-D350-431D-B87D-9E5500969BDA}" srcOrd="1" destOrd="0" presId="urn:microsoft.com/office/officeart/2008/layout/LinedList"/>
    <dgm:cxn modelId="{DAA14662-3117-4F3D-AC7F-73AC6A163B11}" type="presParOf" srcId="{6FC3B7FA-0542-4702-BCC5-26446B1FC7BD}" destId="{E25876A0-975D-4D1F-A7A8-AE7D7D01E62E}" srcOrd="2" destOrd="0" presId="urn:microsoft.com/office/officeart/2008/layout/LinedList"/>
    <dgm:cxn modelId="{C5A2D273-52B9-4818-98D2-906A8C55B9E6}" type="presParOf" srcId="{6FC3B7FA-0542-4702-BCC5-26446B1FC7BD}" destId="{216844A1-7C63-49CA-89FB-76A6B7DBBDBB}" srcOrd="3" destOrd="0" presId="urn:microsoft.com/office/officeart/2008/layout/LinedList"/>
    <dgm:cxn modelId="{635D8B50-2EFD-49E6-919C-397F41191BCC}" type="presParOf" srcId="{216844A1-7C63-49CA-89FB-76A6B7DBBDBB}" destId="{6C0C5BC3-0F20-4899-A6D5-D59B81DA3896}" srcOrd="0" destOrd="0" presId="urn:microsoft.com/office/officeart/2008/layout/LinedList"/>
    <dgm:cxn modelId="{EA2819E0-6349-425A-B20E-E7C10D5850A1}" type="presParOf" srcId="{216844A1-7C63-49CA-89FB-76A6B7DBBDBB}" destId="{B72EED51-1418-4243-A617-957FB4447795}" srcOrd="1" destOrd="0" presId="urn:microsoft.com/office/officeart/2008/layout/LinedList"/>
    <dgm:cxn modelId="{1780BB55-F391-43DC-9E67-9CB1485C4A01}" type="presParOf" srcId="{6FC3B7FA-0542-4702-BCC5-26446B1FC7BD}" destId="{8D71B71E-7F52-4F54-8552-7B9163C032EF}" srcOrd="4" destOrd="0" presId="urn:microsoft.com/office/officeart/2008/layout/LinedList"/>
    <dgm:cxn modelId="{16EE2044-7C26-44B2-A094-F018583FB8A4}" type="presParOf" srcId="{6FC3B7FA-0542-4702-BCC5-26446B1FC7BD}" destId="{F046B3BF-3E57-45EC-A37F-3CFED93D9FFF}" srcOrd="5" destOrd="0" presId="urn:microsoft.com/office/officeart/2008/layout/LinedList"/>
    <dgm:cxn modelId="{FAA76330-FA05-4DDC-B9BA-3D9827F31146}" type="presParOf" srcId="{F046B3BF-3E57-45EC-A37F-3CFED93D9FFF}" destId="{FD0C774A-C5B6-4644-BD0D-489A134E2DC6}" srcOrd="0" destOrd="0" presId="urn:microsoft.com/office/officeart/2008/layout/LinedList"/>
    <dgm:cxn modelId="{503647E0-FE51-45BD-8B08-AB2906163E71}" type="presParOf" srcId="{F046B3BF-3E57-45EC-A37F-3CFED93D9FFF}" destId="{ED3A6712-506E-49C9-A79D-EA4B8E14F73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D46285-3492-4F8C-A149-52F075E1BAE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6A5EE6-FD02-42CE-A0DE-095AC080BCD6}">
      <dgm:prSet/>
      <dgm:spPr/>
      <dgm:t>
        <a:bodyPr/>
        <a:lstStyle/>
        <a:p>
          <a:r>
            <a:rPr lang="en-GB"/>
            <a:t>Patients</a:t>
          </a:r>
          <a:endParaRPr lang="en-US"/>
        </a:p>
      </dgm:t>
    </dgm:pt>
    <dgm:pt modelId="{4D0BA57D-C640-4130-8219-193F4C011461}" type="parTrans" cxnId="{098121BB-09CF-470A-B887-746EB2DE9CAC}">
      <dgm:prSet/>
      <dgm:spPr/>
      <dgm:t>
        <a:bodyPr/>
        <a:lstStyle/>
        <a:p>
          <a:endParaRPr lang="en-US"/>
        </a:p>
      </dgm:t>
    </dgm:pt>
    <dgm:pt modelId="{FD8AC550-92CB-43F5-9385-CCBA1858278C}" type="sibTrans" cxnId="{098121BB-09CF-470A-B887-746EB2DE9CAC}">
      <dgm:prSet/>
      <dgm:spPr/>
      <dgm:t>
        <a:bodyPr/>
        <a:lstStyle/>
        <a:p>
          <a:endParaRPr lang="en-US"/>
        </a:p>
      </dgm:t>
    </dgm:pt>
    <dgm:pt modelId="{7BB821A5-7EA2-40CB-AAEE-8CEDFE6FC538}">
      <dgm:prSet/>
      <dgm:spPr/>
      <dgm:t>
        <a:bodyPr/>
        <a:lstStyle/>
        <a:p>
          <a:r>
            <a:rPr lang="en-GB"/>
            <a:t>Management </a:t>
          </a:r>
          <a:endParaRPr lang="en-US"/>
        </a:p>
      </dgm:t>
    </dgm:pt>
    <dgm:pt modelId="{803A2726-D9D3-40C1-ADA4-7734675265F3}" type="parTrans" cxnId="{88079B07-70DA-4A00-B4BE-69576185994E}">
      <dgm:prSet/>
      <dgm:spPr/>
      <dgm:t>
        <a:bodyPr/>
        <a:lstStyle/>
        <a:p>
          <a:endParaRPr lang="en-US"/>
        </a:p>
      </dgm:t>
    </dgm:pt>
    <dgm:pt modelId="{2A2B93D6-82C2-46E2-AE58-2391B010AAE2}" type="sibTrans" cxnId="{88079B07-70DA-4A00-B4BE-69576185994E}">
      <dgm:prSet/>
      <dgm:spPr/>
      <dgm:t>
        <a:bodyPr/>
        <a:lstStyle/>
        <a:p>
          <a:endParaRPr lang="en-US"/>
        </a:p>
      </dgm:t>
    </dgm:pt>
    <dgm:pt modelId="{FEBEA8FA-0039-4688-9E1B-C7EE74F3F467}">
      <dgm:prSet/>
      <dgm:spPr/>
      <dgm:t>
        <a:bodyPr/>
        <a:lstStyle/>
        <a:p>
          <a:r>
            <a:rPr lang="en-GB"/>
            <a:t>Families</a:t>
          </a:r>
          <a:endParaRPr lang="en-US"/>
        </a:p>
      </dgm:t>
    </dgm:pt>
    <dgm:pt modelId="{E1E58A36-5474-4D7B-9803-49A5CE48BB4F}" type="parTrans" cxnId="{EB1ABD24-F0A0-4F56-AB91-6FA101976FEC}">
      <dgm:prSet/>
      <dgm:spPr/>
      <dgm:t>
        <a:bodyPr/>
        <a:lstStyle/>
        <a:p>
          <a:endParaRPr lang="en-US"/>
        </a:p>
      </dgm:t>
    </dgm:pt>
    <dgm:pt modelId="{194CD66C-B4EB-48CB-871F-98915C0FD167}" type="sibTrans" cxnId="{EB1ABD24-F0A0-4F56-AB91-6FA101976FEC}">
      <dgm:prSet/>
      <dgm:spPr/>
      <dgm:t>
        <a:bodyPr/>
        <a:lstStyle/>
        <a:p>
          <a:endParaRPr lang="en-US"/>
        </a:p>
      </dgm:t>
    </dgm:pt>
    <dgm:pt modelId="{9EB9A99A-B375-4008-9006-B5FB2F3728E5}">
      <dgm:prSet/>
      <dgm:spPr/>
      <dgm:t>
        <a:bodyPr/>
        <a:lstStyle/>
        <a:p>
          <a:r>
            <a:rPr lang="en-GB"/>
            <a:t>Hospital bed numbers</a:t>
          </a:r>
          <a:endParaRPr lang="en-US"/>
        </a:p>
      </dgm:t>
    </dgm:pt>
    <dgm:pt modelId="{63A7CA49-9C6B-4C80-A0BE-4DB888A7E4E6}" type="parTrans" cxnId="{DF0F85C5-2C49-4F9A-8D51-B55DE5DFF365}">
      <dgm:prSet/>
      <dgm:spPr/>
      <dgm:t>
        <a:bodyPr/>
        <a:lstStyle/>
        <a:p>
          <a:endParaRPr lang="en-US"/>
        </a:p>
      </dgm:t>
    </dgm:pt>
    <dgm:pt modelId="{3059E3A4-1BDD-4670-B935-15614F201D25}" type="sibTrans" cxnId="{DF0F85C5-2C49-4F9A-8D51-B55DE5DFF365}">
      <dgm:prSet/>
      <dgm:spPr/>
      <dgm:t>
        <a:bodyPr/>
        <a:lstStyle/>
        <a:p>
          <a:endParaRPr lang="en-US"/>
        </a:p>
      </dgm:t>
    </dgm:pt>
    <dgm:pt modelId="{660D916A-D680-42CB-8249-44FB5CF582E1}">
      <dgm:prSet/>
      <dgm:spPr/>
      <dgm:t>
        <a:bodyPr/>
        <a:lstStyle/>
        <a:p>
          <a:r>
            <a:rPr lang="en-GB"/>
            <a:t>Staff </a:t>
          </a:r>
          <a:endParaRPr lang="en-US"/>
        </a:p>
      </dgm:t>
    </dgm:pt>
    <dgm:pt modelId="{DF4E874D-CB5D-47C9-B5E7-4EBCDF9FE1ED}" type="parTrans" cxnId="{7CEE30C0-F7E4-41B1-BA43-1CA1D6FF2989}">
      <dgm:prSet/>
      <dgm:spPr/>
      <dgm:t>
        <a:bodyPr/>
        <a:lstStyle/>
        <a:p>
          <a:endParaRPr lang="en-US"/>
        </a:p>
      </dgm:t>
    </dgm:pt>
    <dgm:pt modelId="{7EF48A0F-2940-4337-8387-8C1398D99C7B}" type="sibTrans" cxnId="{7CEE30C0-F7E4-41B1-BA43-1CA1D6FF2989}">
      <dgm:prSet/>
      <dgm:spPr/>
      <dgm:t>
        <a:bodyPr/>
        <a:lstStyle/>
        <a:p>
          <a:endParaRPr lang="en-US"/>
        </a:p>
      </dgm:t>
    </dgm:pt>
    <dgm:pt modelId="{D84F2295-03FB-45A9-92CB-0FF8A1763441}" type="pres">
      <dgm:prSet presAssocID="{D0D46285-3492-4F8C-A149-52F075E1BA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27006BD-B883-4FD6-8113-2A40AE5B7B01}" type="pres">
      <dgm:prSet presAssocID="{456A5EE6-FD02-42CE-A0DE-095AC080BCD6}" presName="hierRoot1" presStyleCnt="0"/>
      <dgm:spPr/>
    </dgm:pt>
    <dgm:pt modelId="{C9E250BD-C9C5-485E-966F-24E2F7EC225F}" type="pres">
      <dgm:prSet presAssocID="{456A5EE6-FD02-42CE-A0DE-095AC080BCD6}" presName="composite" presStyleCnt="0"/>
      <dgm:spPr/>
    </dgm:pt>
    <dgm:pt modelId="{4BA9BD5E-450B-4F31-BA94-CDA27EC59A0E}" type="pres">
      <dgm:prSet presAssocID="{456A5EE6-FD02-42CE-A0DE-095AC080BCD6}" presName="background" presStyleLbl="node0" presStyleIdx="0" presStyleCnt="5"/>
      <dgm:spPr/>
    </dgm:pt>
    <dgm:pt modelId="{CE1126C3-0F19-45DE-BDDC-5E71E4EB6F1F}" type="pres">
      <dgm:prSet presAssocID="{456A5EE6-FD02-42CE-A0DE-095AC080BCD6}" presName="text" presStyleLbl="fgAcc0" presStyleIdx="0" presStyleCnt="5">
        <dgm:presLayoutVars>
          <dgm:chPref val="3"/>
        </dgm:presLayoutVars>
      </dgm:prSet>
      <dgm:spPr/>
    </dgm:pt>
    <dgm:pt modelId="{87CB0831-CE57-4C0F-9216-B9FF40013303}" type="pres">
      <dgm:prSet presAssocID="{456A5EE6-FD02-42CE-A0DE-095AC080BCD6}" presName="hierChild2" presStyleCnt="0"/>
      <dgm:spPr/>
    </dgm:pt>
    <dgm:pt modelId="{7865F187-91A0-415C-ABB9-140B9D64D883}" type="pres">
      <dgm:prSet presAssocID="{7BB821A5-7EA2-40CB-AAEE-8CEDFE6FC538}" presName="hierRoot1" presStyleCnt="0"/>
      <dgm:spPr/>
    </dgm:pt>
    <dgm:pt modelId="{4C1E6563-4817-4C82-94A5-54965D6DF92D}" type="pres">
      <dgm:prSet presAssocID="{7BB821A5-7EA2-40CB-AAEE-8CEDFE6FC538}" presName="composite" presStyleCnt="0"/>
      <dgm:spPr/>
    </dgm:pt>
    <dgm:pt modelId="{F5444BBD-E9BE-453C-B807-10CD09BB06AD}" type="pres">
      <dgm:prSet presAssocID="{7BB821A5-7EA2-40CB-AAEE-8CEDFE6FC538}" presName="background" presStyleLbl="node0" presStyleIdx="1" presStyleCnt="5"/>
      <dgm:spPr/>
    </dgm:pt>
    <dgm:pt modelId="{820F7567-8001-4CAA-8F75-D969C1E333C5}" type="pres">
      <dgm:prSet presAssocID="{7BB821A5-7EA2-40CB-AAEE-8CEDFE6FC538}" presName="text" presStyleLbl="fgAcc0" presStyleIdx="1" presStyleCnt="5">
        <dgm:presLayoutVars>
          <dgm:chPref val="3"/>
        </dgm:presLayoutVars>
      </dgm:prSet>
      <dgm:spPr/>
    </dgm:pt>
    <dgm:pt modelId="{80E7CE71-C957-4F90-80A3-9663D291C97A}" type="pres">
      <dgm:prSet presAssocID="{7BB821A5-7EA2-40CB-AAEE-8CEDFE6FC538}" presName="hierChild2" presStyleCnt="0"/>
      <dgm:spPr/>
    </dgm:pt>
    <dgm:pt modelId="{63035D22-F623-4206-937D-D02A1BE6D06D}" type="pres">
      <dgm:prSet presAssocID="{FEBEA8FA-0039-4688-9E1B-C7EE74F3F467}" presName="hierRoot1" presStyleCnt="0"/>
      <dgm:spPr/>
    </dgm:pt>
    <dgm:pt modelId="{907BD53B-807C-48AB-A0BB-0CF2EE939A71}" type="pres">
      <dgm:prSet presAssocID="{FEBEA8FA-0039-4688-9E1B-C7EE74F3F467}" presName="composite" presStyleCnt="0"/>
      <dgm:spPr/>
    </dgm:pt>
    <dgm:pt modelId="{0F7EC06E-0F0B-4ADE-9D1F-426EFC8E66C4}" type="pres">
      <dgm:prSet presAssocID="{FEBEA8FA-0039-4688-9E1B-C7EE74F3F467}" presName="background" presStyleLbl="node0" presStyleIdx="2" presStyleCnt="5"/>
      <dgm:spPr/>
    </dgm:pt>
    <dgm:pt modelId="{3B25F42B-9CE4-4620-A0F1-2FB78EB99722}" type="pres">
      <dgm:prSet presAssocID="{FEBEA8FA-0039-4688-9E1B-C7EE74F3F467}" presName="text" presStyleLbl="fgAcc0" presStyleIdx="2" presStyleCnt="5">
        <dgm:presLayoutVars>
          <dgm:chPref val="3"/>
        </dgm:presLayoutVars>
      </dgm:prSet>
      <dgm:spPr/>
    </dgm:pt>
    <dgm:pt modelId="{430535FD-2E31-44E1-A642-1ADB383F9FD1}" type="pres">
      <dgm:prSet presAssocID="{FEBEA8FA-0039-4688-9E1B-C7EE74F3F467}" presName="hierChild2" presStyleCnt="0"/>
      <dgm:spPr/>
    </dgm:pt>
    <dgm:pt modelId="{2E963C9D-5C63-42DB-BFB2-FAD5B2C88D6C}" type="pres">
      <dgm:prSet presAssocID="{9EB9A99A-B375-4008-9006-B5FB2F3728E5}" presName="hierRoot1" presStyleCnt="0"/>
      <dgm:spPr/>
    </dgm:pt>
    <dgm:pt modelId="{E5D84472-7B58-49F3-84DC-1948623011D8}" type="pres">
      <dgm:prSet presAssocID="{9EB9A99A-B375-4008-9006-B5FB2F3728E5}" presName="composite" presStyleCnt="0"/>
      <dgm:spPr/>
    </dgm:pt>
    <dgm:pt modelId="{25C36B45-9454-45F7-BC5A-C04B7B622030}" type="pres">
      <dgm:prSet presAssocID="{9EB9A99A-B375-4008-9006-B5FB2F3728E5}" presName="background" presStyleLbl="node0" presStyleIdx="3" presStyleCnt="5"/>
      <dgm:spPr/>
    </dgm:pt>
    <dgm:pt modelId="{D0DA7489-6325-4693-BF3F-99CAC7E1DFB9}" type="pres">
      <dgm:prSet presAssocID="{9EB9A99A-B375-4008-9006-B5FB2F3728E5}" presName="text" presStyleLbl="fgAcc0" presStyleIdx="3" presStyleCnt="5">
        <dgm:presLayoutVars>
          <dgm:chPref val="3"/>
        </dgm:presLayoutVars>
      </dgm:prSet>
      <dgm:spPr/>
    </dgm:pt>
    <dgm:pt modelId="{D1747626-2504-4CEE-BE53-D8D9BB3D0CFA}" type="pres">
      <dgm:prSet presAssocID="{9EB9A99A-B375-4008-9006-B5FB2F3728E5}" presName="hierChild2" presStyleCnt="0"/>
      <dgm:spPr/>
    </dgm:pt>
    <dgm:pt modelId="{019BE7C2-4B04-404F-B9BD-5A744B14EBD7}" type="pres">
      <dgm:prSet presAssocID="{660D916A-D680-42CB-8249-44FB5CF582E1}" presName="hierRoot1" presStyleCnt="0"/>
      <dgm:spPr/>
    </dgm:pt>
    <dgm:pt modelId="{76AEBB11-FB46-46AA-8121-B5DE4EDF91C0}" type="pres">
      <dgm:prSet presAssocID="{660D916A-D680-42CB-8249-44FB5CF582E1}" presName="composite" presStyleCnt="0"/>
      <dgm:spPr/>
    </dgm:pt>
    <dgm:pt modelId="{6A8742DD-9BF4-4C03-B697-FE1080D3DB18}" type="pres">
      <dgm:prSet presAssocID="{660D916A-D680-42CB-8249-44FB5CF582E1}" presName="background" presStyleLbl="node0" presStyleIdx="4" presStyleCnt="5"/>
      <dgm:spPr/>
    </dgm:pt>
    <dgm:pt modelId="{F87B09A4-70C4-4774-9FDD-CBAF24CE1585}" type="pres">
      <dgm:prSet presAssocID="{660D916A-D680-42CB-8249-44FB5CF582E1}" presName="text" presStyleLbl="fgAcc0" presStyleIdx="4" presStyleCnt="5">
        <dgm:presLayoutVars>
          <dgm:chPref val="3"/>
        </dgm:presLayoutVars>
      </dgm:prSet>
      <dgm:spPr/>
    </dgm:pt>
    <dgm:pt modelId="{DED7A6DD-93A2-4B6B-8386-654681D0238D}" type="pres">
      <dgm:prSet presAssocID="{660D916A-D680-42CB-8249-44FB5CF582E1}" presName="hierChild2" presStyleCnt="0"/>
      <dgm:spPr/>
    </dgm:pt>
  </dgm:ptLst>
  <dgm:cxnLst>
    <dgm:cxn modelId="{88079B07-70DA-4A00-B4BE-69576185994E}" srcId="{D0D46285-3492-4F8C-A149-52F075E1BAE4}" destId="{7BB821A5-7EA2-40CB-AAEE-8CEDFE6FC538}" srcOrd="1" destOrd="0" parTransId="{803A2726-D9D3-40C1-ADA4-7734675265F3}" sibTransId="{2A2B93D6-82C2-46E2-AE58-2391B010AAE2}"/>
    <dgm:cxn modelId="{DFDC3D19-1B75-4E7A-AB86-491CEA8077D5}" type="presOf" srcId="{456A5EE6-FD02-42CE-A0DE-095AC080BCD6}" destId="{CE1126C3-0F19-45DE-BDDC-5E71E4EB6F1F}" srcOrd="0" destOrd="0" presId="urn:microsoft.com/office/officeart/2005/8/layout/hierarchy1"/>
    <dgm:cxn modelId="{EB1ABD24-F0A0-4F56-AB91-6FA101976FEC}" srcId="{D0D46285-3492-4F8C-A149-52F075E1BAE4}" destId="{FEBEA8FA-0039-4688-9E1B-C7EE74F3F467}" srcOrd="2" destOrd="0" parTransId="{E1E58A36-5474-4D7B-9803-49A5CE48BB4F}" sibTransId="{194CD66C-B4EB-48CB-871F-98915C0FD167}"/>
    <dgm:cxn modelId="{3B11CD39-47AD-487C-922E-4A7F2868400C}" type="presOf" srcId="{9EB9A99A-B375-4008-9006-B5FB2F3728E5}" destId="{D0DA7489-6325-4693-BF3F-99CAC7E1DFB9}" srcOrd="0" destOrd="0" presId="urn:microsoft.com/office/officeart/2005/8/layout/hierarchy1"/>
    <dgm:cxn modelId="{F320DB40-9AEC-45EB-B438-67AAADB4F366}" type="presOf" srcId="{FEBEA8FA-0039-4688-9E1B-C7EE74F3F467}" destId="{3B25F42B-9CE4-4620-A0F1-2FB78EB99722}" srcOrd="0" destOrd="0" presId="urn:microsoft.com/office/officeart/2005/8/layout/hierarchy1"/>
    <dgm:cxn modelId="{73F81456-95BC-4480-96DB-68FB1226FD61}" type="presOf" srcId="{D0D46285-3492-4F8C-A149-52F075E1BAE4}" destId="{D84F2295-03FB-45A9-92CB-0FF8A1763441}" srcOrd="0" destOrd="0" presId="urn:microsoft.com/office/officeart/2005/8/layout/hierarchy1"/>
    <dgm:cxn modelId="{098121BB-09CF-470A-B887-746EB2DE9CAC}" srcId="{D0D46285-3492-4F8C-A149-52F075E1BAE4}" destId="{456A5EE6-FD02-42CE-A0DE-095AC080BCD6}" srcOrd="0" destOrd="0" parTransId="{4D0BA57D-C640-4130-8219-193F4C011461}" sibTransId="{FD8AC550-92CB-43F5-9385-CCBA1858278C}"/>
    <dgm:cxn modelId="{7CEE30C0-F7E4-41B1-BA43-1CA1D6FF2989}" srcId="{D0D46285-3492-4F8C-A149-52F075E1BAE4}" destId="{660D916A-D680-42CB-8249-44FB5CF582E1}" srcOrd="4" destOrd="0" parTransId="{DF4E874D-CB5D-47C9-B5E7-4EBCDF9FE1ED}" sibTransId="{7EF48A0F-2940-4337-8387-8C1398D99C7B}"/>
    <dgm:cxn modelId="{DF0F85C5-2C49-4F9A-8D51-B55DE5DFF365}" srcId="{D0D46285-3492-4F8C-A149-52F075E1BAE4}" destId="{9EB9A99A-B375-4008-9006-B5FB2F3728E5}" srcOrd="3" destOrd="0" parTransId="{63A7CA49-9C6B-4C80-A0BE-4DB888A7E4E6}" sibTransId="{3059E3A4-1BDD-4670-B935-15614F201D25}"/>
    <dgm:cxn modelId="{8417BCDA-FB62-486D-BA1D-1D54F64D3074}" type="presOf" srcId="{7BB821A5-7EA2-40CB-AAEE-8CEDFE6FC538}" destId="{820F7567-8001-4CAA-8F75-D969C1E333C5}" srcOrd="0" destOrd="0" presId="urn:microsoft.com/office/officeart/2005/8/layout/hierarchy1"/>
    <dgm:cxn modelId="{1B8AAEED-AC6E-40BA-AE16-54B185687BEA}" type="presOf" srcId="{660D916A-D680-42CB-8249-44FB5CF582E1}" destId="{F87B09A4-70C4-4774-9FDD-CBAF24CE1585}" srcOrd="0" destOrd="0" presId="urn:microsoft.com/office/officeart/2005/8/layout/hierarchy1"/>
    <dgm:cxn modelId="{89E1FFB0-E0CC-4E5E-AC12-AF050ED4FED3}" type="presParOf" srcId="{D84F2295-03FB-45A9-92CB-0FF8A1763441}" destId="{F27006BD-B883-4FD6-8113-2A40AE5B7B01}" srcOrd="0" destOrd="0" presId="urn:microsoft.com/office/officeart/2005/8/layout/hierarchy1"/>
    <dgm:cxn modelId="{507143D7-02BD-46D0-852C-E0D1013C8AE7}" type="presParOf" srcId="{F27006BD-B883-4FD6-8113-2A40AE5B7B01}" destId="{C9E250BD-C9C5-485E-966F-24E2F7EC225F}" srcOrd="0" destOrd="0" presId="urn:microsoft.com/office/officeart/2005/8/layout/hierarchy1"/>
    <dgm:cxn modelId="{BD809260-66F0-4A6A-A9D2-5B6EF8C3DD09}" type="presParOf" srcId="{C9E250BD-C9C5-485E-966F-24E2F7EC225F}" destId="{4BA9BD5E-450B-4F31-BA94-CDA27EC59A0E}" srcOrd="0" destOrd="0" presId="urn:microsoft.com/office/officeart/2005/8/layout/hierarchy1"/>
    <dgm:cxn modelId="{9EC1C18F-F2AC-4495-BA62-E2DFF5FEB593}" type="presParOf" srcId="{C9E250BD-C9C5-485E-966F-24E2F7EC225F}" destId="{CE1126C3-0F19-45DE-BDDC-5E71E4EB6F1F}" srcOrd="1" destOrd="0" presId="urn:microsoft.com/office/officeart/2005/8/layout/hierarchy1"/>
    <dgm:cxn modelId="{8FE0276C-7A78-4D0A-87F4-E4F022496703}" type="presParOf" srcId="{F27006BD-B883-4FD6-8113-2A40AE5B7B01}" destId="{87CB0831-CE57-4C0F-9216-B9FF40013303}" srcOrd="1" destOrd="0" presId="urn:microsoft.com/office/officeart/2005/8/layout/hierarchy1"/>
    <dgm:cxn modelId="{65350312-98E9-4983-A209-45D99B74A3F4}" type="presParOf" srcId="{D84F2295-03FB-45A9-92CB-0FF8A1763441}" destId="{7865F187-91A0-415C-ABB9-140B9D64D883}" srcOrd="1" destOrd="0" presId="urn:microsoft.com/office/officeart/2005/8/layout/hierarchy1"/>
    <dgm:cxn modelId="{2B6573D2-F346-40E9-938E-075335688AF0}" type="presParOf" srcId="{7865F187-91A0-415C-ABB9-140B9D64D883}" destId="{4C1E6563-4817-4C82-94A5-54965D6DF92D}" srcOrd="0" destOrd="0" presId="urn:microsoft.com/office/officeart/2005/8/layout/hierarchy1"/>
    <dgm:cxn modelId="{853B8FCA-B7D5-488E-B524-9AD7932830C1}" type="presParOf" srcId="{4C1E6563-4817-4C82-94A5-54965D6DF92D}" destId="{F5444BBD-E9BE-453C-B807-10CD09BB06AD}" srcOrd="0" destOrd="0" presId="urn:microsoft.com/office/officeart/2005/8/layout/hierarchy1"/>
    <dgm:cxn modelId="{D796CD67-D8E3-4443-A379-A2D0172F6126}" type="presParOf" srcId="{4C1E6563-4817-4C82-94A5-54965D6DF92D}" destId="{820F7567-8001-4CAA-8F75-D969C1E333C5}" srcOrd="1" destOrd="0" presId="urn:microsoft.com/office/officeart/2005/8/layout/hierarchy1"/>
    <dgm:cxn modelId="{CA4C7BF5-5E42-4AEE-9006-416521847752}" type="presParOf" srcId="{7865F187-91A0-415C-ABB9-140B9D64D883}" destId="{80E7CE71-C957-4F90-80A3-9663D291C97A}" srcOrd="1" destOrd="0" presId="urn:microsoft.com/office/officeart/2005/8/layout/hierarchy1"/>
    <dgm:cxn modelId="{C31F63AC-5B1F-42EA-97AF-FFE412D5394E}" type="presParOf" srcId="{D84F2295-03FB-45A9-92CB-0FF8A1763441}" destId="{63035D22-F623-4206-937D-D02A1BE6D06D}" srcOrd="2" destOrd="0" presId="urn:microsoft.com/office/officeart/2005/8/layout/hierarchy1"/>
    <dgm:cxn modelId="{20524940-D03C-4E18-9BF0-92B0F0EDE2B9}" type="presParOf" srcId="{63035D22-F623-4206-937D-D02A1BE6D06D}" destId="{907BD53B-807C-48AB-A0BB-0CF2EE939A71}" srcOrd="0" destOrd="0" presId="urn:microsoft.com/office/officeart/2005/8/layout/hierarchy1"/>
    <dgm:cxn modelId="{7EA24BAB-4ED0-4B41-A702-1C6D057BA3BE}" type="presParOf" srcId="{907BD53B-807C-48AB-A0BB-0CF2EE939A71}" destId="{0F7EC06E-0F0B-4ADE-9D1F-426EFC8E66C4}" srcOrd="0" destOrd="0" presId="urn:microsoft.com/office/officeart/2005/8/layout/hierarchy1"/>
    <dgm:cxn modelId="{262AD28B-D8FD-4147-84F4-651AA7F584EA}" type="presParOf" srcId="{907BD53B-807C-48AB-A0BB-0CF2EE939A71}" destId="{3B25F42B-9CE4-4620-A0F1-2FB78EB99722}" srcOrd="1" destOrd="0" presId="urn:microsoft.com/office/officeart/2005/8/layout/hierarchy1"/>
    <dgm:cxn modelId="{602F30C7-C648-4CE4-B7DB-7B8A77A54471}" type="presParOf" srcId="{63035D22-F623-4206-937D-D02A1BE6D06D}" destId="{430535FD-2E31-44E1-A642-1ADB383F9FD1}" srcOrd="1" destOrd="0" presId="urn:microsoft.com/office/officeart/2005/8/layout/hierarchy1"/>
    <dgm:cxn modelId="{F345F5D6-1374-43D0-B775-990E2B69699A}" type="presParOf" srcId="{D84F2295-03FB-45A9-92CB-0FF8A1763441}" destId="{2E963C9D-5C63-42DB-BFB2-FAD5B2C88D6C}" srcOrd="3" destOrd="0" presId="urn:microsoft.com/office/officeart/2005/8/layout/hierarchy1"/>
    <dgm:cxn modelId="{86ADAAAF-4A95-4FF5-ABA5-BF038D0F7D78}" type="presParOf" srcId="{2E963C9D-5C63-42DB-BFB2-FAD5B2C88D6C}" destId="{E5D84472-7B58-49F3-84DC-1948623011D8}" srcOrd="0" destOrd="0" presId="urn:microsoft.com/office/officeart/2005/8/layout/hierarchy1"/>
    <dgm:cxn modelId="{BBDF4691-228A-47B2-A587-1ADE96C4FC00}" type="presParOf" srcId="{E5D84472-7B58-49F3-84DC-1948623011D8}" destId="{25C36B45-9454-45F7-BC5A-C04B7B622030}" srcOrd="0" destOrd="0" presId="urn:microsoft.com/office/officeart/2005/8/layout/hierarchy1"/>
    <dgm:cxn modelId="{C0E052DF-6DA0-477A-B7F8-3B42EF753712}" type="presParOf" srcId="{E5D84472-7B58-49F3-84DC-1948623011D8}" destId="{D0DA7489-6325-4693-BF3F-99CAC7E1DFB9}" srcOrd="1" destOrd="0" presId="urn:microsoft.com/office/officeart/2005/8/layout/hierarchy1"/>
    <dgm:cxn modelId="{C0427309-06C4-4A6A-A63C-4EF2473E4321}" type="presParOf" srcId="{2E963C9D-5C63-42DB-BFB2-FAD5B2C88D6C}" destId="{D1747626-2504-4CEE-BE53-D8D9BB3D0CFA}" srcOrd="1" destOrd="0" presId="urn:microsoft.com/office/officeart/2005/8/layout/hierarchy1"/>
    <dgm:cxn modelId="{39A69376-0E26-4674-B512-002B6813D3DD}" type="presParOf" srcId="{D84F2295-03FB-45A9-92CB-0FF8A1763441}" destId="{019BE7C2-4B04-404F-B9BD-5A744B14EBD7}" srcOrd="4" destOrd="0" presId="urn:microsoft.com/office/officeart/2005/8/layout/hierarchy1"/>
    <dgm:cxn modelId="{9D5908FB-C735-4238-8186-D82A22A5A9F3}" type="presParOf" srcId="{019BE7C2-4B04-404F-B9BD-5A744B14EBD7}" destId="{76AEBB11-FB46-46AA-8121-B5DE4EDF91C0}" srcOrd="0" destOrd="0" presId="urn:microsoft.com/office/officeart/2005/8/layout/hierarchy1"/>
    <dgm:cxn modelId="{E7B3581B-F5F5-4280-8866-17DEF42058EE}" type="presParOf" srcId="{76AEBB11-FB46-46AA-8121-B5DE4EDF91C0}" destId="{6A8742DD-9BF4-4C03-B697-FE1080D3DB18}" srcOrd="0" destOrd="0" presId="urn:microsoft.com/office/officeart/2005/8/layout/hierarchy1"/>
    <dgm:cxn modelId="{E36BDF1A-4D1C-452A-98E5-E8FB7254BC6A}" type="presParOf" srcId="{76AEBB11-FB46-46AA-8121-B5DE4EDF91C0}" destId="{F87B09A4-70C4-4774-9FDD-CBAF24CE1585}" srcOrd="1" destOrd="0" presId="urn:microsoft.com/office/officeart/2005/8/layout/hierarchy1"/>
    <dgm:cxn modelId="{F170BF8C-EB28-4BA2-B7BF-BC1AC5DF9C03}" type="presParOf" srcId="{019BE7C2-4B04-404F-B9BD-5A744B14EBD7}" destId="{DED7A6DD-93A2-4B6B-8386-654681D0238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1EDD9CC-BA6E-441A-8E28-224C51780A8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95BBC59-CA9D-4AAB-AAF3-366511FB60E4}">
      <dgm:prSet/>
      <dgm:spPr/>
      <dgm:t>
        <a:bodyPr/>
        <a:lstStyle/>
        <a:p>
          <a:pPr>
            <a:defRPr cap="all"/>
          </a:pPr>
          <a:r>
            <a:rPr lang="en-GB"/>
            <a:t>Less motivation for work</a:t>
          </a:r>
          <a:endParaRPr lang="en-US"/>
        </a:p>
      </dgm:t>
    </dgm:pt>
    <dgm:pt modelId="{BF0DFC7F-2AD1-4F6E-BDE7-6D37375A3EB3}" type="parTrans" cxnId="{852450EC-FAEE-4636-9DB0-9EFFEA790927}">
      <dgm:prSet/>
      <dgm:spPr/>
      <dgm:t>
        <a:bodyPr/>
        <a:lstStyle/>
        <a:p>
          <a:endParaRPr lang="en-US"/>
        </a:p>
      </dgm:t>
    </dgm:pt>
    <dgm:pt modelId="{9DD61B98-9D70-4C39-BF4B-916E779B4047}" type="sibTrans" cxnId="{852450EC-FAEE-4636-9DB0-9EFFEA790927}">
      <dgm:prSet/>
      <dgm:spPr/>
      <dgm:t>
        <a:bodyPr/>
        <a:lstStyle/>
        <a:p>
          <a:endParaRPr lang="en-US"/>
        </a:p>
      </dgm:t>
    </dgm:pt>
    <dgm:pt modelId="{CEDBA2F6-44FE-4F95-B85B-51D45F00AE3E}">
      <dgm:prSet/>
      <dgm:spPr/>
      <dgm:t>
        <a:bodyPr/>
        <a:lstStyle/>
        <a:p>
          <a:pPr>
            <a:defRPr cap="all"/>
          </a:pPr>
          <a:r>
            <a:rPr lang="en-GB"/>
            <a:t>More pressure and work for staff</a:t>
          </a:r>
          <a:endParaRPr lang="en-US"/>
        </a:p>
      </dgm:t>
    </dgm:pt>
    <dgm:pt modelId="{A1A7C5AA-4657-4D56-B942-A0ED95046CFA}" type="parTrans" cxnId="{61352A3B-6C52-4C82-B918-64E4DC45DCD3}">
      <dgm:prSet/>
      <dgm:spPr/>
      <dgm:t>
        <a:bodyPr/>
        <a:lstStyle/>
        <a:p>
          <a:endParaRPr lang="en-US"/>
        </a:p>
      </dgm:t>
    </dgm:pt>
    <dgm:pt modelId="{123804B6-A658-4D8E-8612-F8D8ACA5067B}" type="sibTrans" cxnId="{61352A3B-6C52-4C82-B918-64E4DC45DCD3}">
      <dgm:prSet/>
      <dgm:spPr/>
      <dgm:t>
        <a:bodyPr/>
        <a:lstStyle/>
        <a:p>
          <a:endParaRPr lang="en-US"/>
        </a:p>
      </dgm:t>
    </dgm:pt>
    <dgm:pt modelId="{B09942D8-D8B8-4376-B375-4DD9C81A09B0}">
      <dgm:prSet/>
      <dgm:spPr/>
      <dgm:t>
        <a:bodyPr/>
        <a:lstStyle/>
        <a:p>
          <a:pPr>
            <a:defRPr cap="all"/>
          </a:pPr>
          <a:r>
            <a:rPr lang="en-GB"/>
            <a:t>Poor quality of care for patients</a:t>
          </a:r>
          <a:endParaRPr lang="en-US"/>
        </a:p>
      </dgm:t>
    </dgm:pt>
    <dgm:pt modelId="{430D145E-9433-4D1C-8BAA-93ACC056A078}" type="parTrans" cxnId="{B18FCDE4-190D-42FA-BD1C-D7883F02EFA1}">
      <dgm:prSet/>
      <dgm:spPr/>
      <dgm:t>
        <a:bodyPr/>
        <a:lstStyle/>
        <a:p>
          <a:endParaRPr lang="en-US"/>
        </a:p>
      </dgm:t>
    </dgm:pt>
    <dgm:pt modelId="{6E221E48-BC7F-4820-A75C-FE64B74106B8}" type="sibTrans" cxnId="{B18FCDE4-190D-42FA-BD1C-D7883F02EFA1}">
      <dgm:prSet/>
      <dgm:spPr/>
      <dgm:t>
        <a:bodyPr/>
        <a:lstStyle/>
        <a:p>
          <a:endParaRPr lang="en-US"/>
        </a:p>
      </dgm:t>
    </dgm:pt>
    <dgm:pt modelId="{5C8CEF83-CC5D-4BA4-8D89-0F8922AC59F5}">
      <dgm:prSet/>
      <dgm:spPr/>
      <dgm:t>
        <a:bodyPr/>
        <a:lstStyle/>
        <a:p>
          <a:pPr>
            <a:defRPr cap="all"/>
          </a:pPr>
          <a:r>
            <a:rPr lang="en-GB"/>
            <a:t>Lack of communication between departments</a:t>
          </a:r>
          <a:endParaRPr lang="en-US"/>
        </a:p>
      </dgm:t>
    </dgm:pt>
    <dgm:pt modelId="{42DB391F-F113-467B-B723-15E3FEF4283A}" type="parTrans" cxnId="{E1A388E1-6628-4B97-81DD-7D264F54C313}">
      <dgm:prSet/>
      <dgm:spPr/>
      <dgm:t>
        <a:bodyPr/>
        <a:lstStyle/>
        <a:p>
          <a:endParaRPr lang="en-US"/>
        </a:p>
      </dgm:t>
    </dgm:pt>
    <dgm:pt modelId="{5E0499B5-9B57-4EBA-822E-CA3942D06BA6}" type="sibTrans" cxnId="{E1A388E1-6628-4B97-81DD-7D264F54C313}">
      <dgm:prSet/>
      <dgm:spPr/>
      <dgm:t>
        <a:bodyPr/>
        <a:lstStyle/>
        <a:p>
          <a:endParaRPr lang="en-US"/>
        </a:p>
      </dgm:t>
    </dgm:pt>
    <dgm:pt modelId="{475F4170-4018-45F6-A0D8-43C1E6B3711E}">
      <dgm:prSet/>
      <dgm:spPr/>
      <dgm:t>
        <a:bodyPr/>
        <a:lstStyle/>
        <a:p>
          <a:pPr>
            <a:defRPr cap="all"/>
          </a:pPr>
          <a:r>
            <a:rPr lang="en-GB"/>
            <a:t>Lack of hospital beds due to staff shortages at care homes</a:t>
          </a:r>
          <a:endParaRPr lang="en-US"/>
        </a:p>
      </dgm:t>
    </dgm:pt>
    <dgm:pt modelId="{EDEFB708-40CB-422F-82AB-31031092C4A8}" type="parTrans" cxnId="{8C166B20-888C-4C93-ACB7-38B3483DC76D}">
      <dgm:prSet/>
      <dgm:spPr/>
      <dgm:t>
        <a:bodyPr/>
        <a:lstStyle/>
        <a:p>
          <a:endParaRPr lang="en-US"/>
        </a:p>
      </dgm:t>
    </dgm:pt>
    <dgm:pt modelId="{C4958409-B713-417D-92C7-324F83CCB204}" type="sibTrans" cxnId="{8C166B20-888C-4C93-ACB7-38B3483DC76D}">
      <dgm:prSet/>
      <dgm:spPr/>
      <dgm:t>
        <a:bodyPr/>
        <a:lstStyle/>
        <a:p>
          <a:endParaRPr lang="en-US"/>
        </a:p>
      </dgm:t>
    </dgm:pt>
    <dgm:pt modelId="{1D9DEA91-DFBA-43AB-9DAF-F19AA404699C}" type="pres">
      <dgm:prSet presAssocID="{51EDD9CC-BA6E-441A-8E28-224C51780A8E}" presName="root" presStyleCnt="0">
        <dgm:presLayoutVars>
          <dgm:dir/>
          <dgm:resizeHandles val="exact"/>
        </dgm:presLayoutVars>
      </dgm:prSet>
      <dgm:spPr/>
    </dgm:pt>
    <dgm:pt modelId="{597D7821-C794-4A93-9C94-6BB964DF72B6}" type="pres">
      <dgm:prSet presAssocID="{595BBC59-CA9D-4AAB-AAF3-366511FB60E4}" presName="compNode" presStyleCnt="0"/>
      <dgm:spPr/>
    </dgm:pt>
    <dgm:pt modelId="{63D5C7CE-147F-40AE-AC3B-1C9EA17A9F6D}" type="pres">
      <dgm:prSet presAssocID="{595BBC59-CA9D-4AAB-AAF3-366511FB60E4}" presName="iconBgRect" presStyleLbl="bgShp" presStyleIdx="0" presStyleCnt="5"/>
      <dgm:spPr/>
    </dgm:pt>
    <dgm:pt modelId="{9F0B72F5-CC9B-4BCE-A2E1-24FF588FFC6D}" type="pres">
      <dgm:prSet presAssocID="{595BBC59-CA9D-4AAB-AAF3-366511FB60E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C872FB1-96E4-4072-A6CC-DFB64E75392D}" type="pres">
      <dgm:prSet presAssocID="{595BBC59-CA9D-4AAB-AAF3-366511FB60E4}" presName="spaceRect" presStyleCnt="0"/>
      <dgm:spPr/>
    </dgm:pt>
    <dgm:pt modelId="{2D88EEF2-648B-4DA8-8D50-3F557A6D91E7}" type="pres">
      <dgm:prSet presAssocID="{595BBC59-CA9D-4AAB-AAF3-366511FB60E4}" presName="textRect" presStyleLbl="revTx" presStyleIdx="0" presStyleCnt="5">
        <dgm:presLayoutVars>
          <dgm:chMax val="1"/>
          <dgm:chPref val="1"/>
        </dgm:presLayoutVars>
      </dgm:prSet>
      <dgm:spPr/>
    </dgm:pt>
    <dgm:pt modelId="{11030327-AD6D-4BBD-8CF5-DA4024BF467D}" type="pres">
      <dgm:prSet presAssocID="{9DD61B98-9D70-4C39-BF4B-916E779B4047}" presName="sibTrans" presStyleCnt="0"/>
      <dgm:spPr/>
    </dgm:pt>
    <dgm:pt modelId="{C64C5DE5-D039-4EB5-903D-67EE197B5592}" type="pres">
      <dgm:prSet presAssocID="{CEDBA2F6-44FE-4F95-B85B-51D45F00AE3E}" presName="compNode" presStyleCnt="0"/>
      <dgm:spPr/>
    </dgm:pt>
    <dgm:pt modelId="{CD599908-63EE-4D79-8C1C-CE1DE29B49BE}" type="pres">
      <dgm:prSet presAssocID="{CEDBA2F6-44FE-4F95-B85B-51D45F00AE3E}" presName="iconBgRect" presStyleLbl="bgShp" presStyleIdx="1" presStyleCnt="5"/>
      <dgm:spPr/>
    </dgm:pt>
    <dgm:pt modelId="{B2FACE5B-D599-4735-8ED3-FB6CDCC76E6A}" type="pres">
      <dgm:prSet presAssocID="{CEDBA2F6-44FE-4F95-B85B-51D45F00AE3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E42DE47-842F-42C4-9A42-516CF5E0BFF1}" type="pres">
      <dgm:prSet presAssocID="{CEDBA2F6-44FE-4F95-B85B-51D45F00AE3E}" presName="spaceRect" presStyleCnt="0"/>
      <dgm:spPr/>
    </dgm:pt>
    <dgm:pt modelId="{C9EDD60F-76B6-46DE-9170-F042D5908C2F}" type="pres">
      <dgm:prSet presAssocID="{CEDBA2F6-44FE-4F95-B85B-51D45F00AE3E}" presName="textRect" presStyleLbl="revTx" presStyleIdx="1" presStyleCnt="5">
        <dgm:presLayoutVars>
          <dgm:chMax val="1"/>
          <dgm:chPref val="1"/>
        </dgm:presLayoutVars>
      </dgm:prSet>
      <dgm:spPr/>
    </dgm:pt>
    <dgm:pt modelId="{2712700B-280C-422A-A8EC-3E554BC01212}" type="pres">
      <dgm:prSet presAssocID="{123804B6-A658-4D8E-8612-F8D8ACA5067B}" presName="sibTrans" presStyleCnt="0"/>
      <dgm:spPr/>
    </dgm:pt>
    <dgm:pt modelId="{EDF92182-C100-4360-BF12-7B4C4C1BBCC2}" type="pres">
      <dgm:prSet presAssocID="{B09942D8-D8B8-4376-B375-4DD9C81A09B0}" presName="compNode" presStyleCnt="0"/>
      <dgm:spPr/>
    </dgm:pt>
    <dgm:pt modelId="{9F5F400E-D48C-4136-AA63-D1FA9EB69204}" type="pres">
      <dgm:prSet presAssocID="{B09942D8-D8B8-4376-B375-4DD9C81A09B0}" presName="iconBgRect" presStyleLbl="bgShp" presStyleIdx="2" presStyleCnt="5"/>
      <dgm:spPr/>
    </dgm:pt>
    <dgm:pt modelId="{225A4E13-457E-4981-8311-75CFDCCBE725}" type="pres">
      <dgm:prSet presAssocID="{B09942D8-D8B8-4376-B375-4DD9C81A09B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A7139BD-2760-4F38-86CF-CBEB5DA611D7}" type="pres">
      <dgm:prSet presAssocID="{B09942D8-D8B8-4376-B375-4DD9C81A09B0}" presName="spaceRect" presStyleCnt="0"/>
      <dgm:spPr/>
    </dgm:pt>
    <dgm:pt modelId="{551A381C-256F-4093-A43A-12BAFB5F711C}" type="pres">
      <dgm:prSet presAssocID="{B09942D8-D8B8-4376-B375-4DD9C81A09B0}" presName="textRect" presStyleLbl="revTx" presStyleIdx="2" presStyleCnt="5">
        <dgm:presLayoutVars>
          <dgm:chMax val="1"/>
          <dgm:chPref val="1"/>
        </dgm:presLayoutVars>
      </dgm:prSet>
      <dgm:spPr/>
    </dgm:pt>
    <dgm:pt modelId="{05DA6D66-F0B3-4054-BC53-AE6E2F9DD24F}" type="pres">
      <dgm:prSet presAssocID="{6E221E48-BC7F-4820-A75C-FE64B74106B8}" presName="sibTrans" presStyleCnt="0"/>
      <dgm:spPr/>
    </dgm:pt>
    <dgm:pt modelId="{E9526EE9-CE1C-46AD-A27B-CE33852DBE2B}" type="pres">
      <dgm:prSet presAssocID="{5C8CEF83-CC5D-4BA4-8D89-0F8922AC59F5}" presName="compNode" presStyleCnt="0"/>
      <dgm:spPr/>
    </dgm:pt>
    <dgm:pt modelId="{77386C6B-E58D-45D3-A8AA-B98A33FD339C}" type="pres">
      <dgm:prSet presAssocID="{5C8CEF83-CC5D-4BA4-8D89-0F8922AC59F5}" presName="iconBgRect" presStyleLbl="bgShp" presStyleIdx="3" presStyleCnt="5"/>
      <dgm:spPr/>
    </dgm:pt>
    <dgm:pt modelId="{CE30975E-8BAA-4DD8-8EFB-26AAEA678CCC}" type="pres">
      <dgm:prSet presAssocID="{5C8CEF83-CC5D-4BA4-8D89-0F8922AC59F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A8E60ED-C45F-422B-8A64-53F4BB22051B}" type="pres">
      <dgm:prSet presAssocID="{5C8CEF83-CC5D-4BA4-8D89-0F8922AC59F5}" presName="spaceRect" presStyleCnt="0"/>
      <dgm:spPr/>
    </dgm:pt>
    <dgm:pt modelId="{35E8FFAB-B12F-4A04-B286-B5CE9AAFECAF}" type="pres">
      <dgm:prSet presAssocID="{5C8CEF83-CC5D-4BA4-8D89-0F8922AC59F5}" presName="textRect" presStyleLbl="revTx" presStyleIdx="3" presStyleCnt="5">
        <dgm:presLayoutVars>
          <dgm:chMax val="1"/>
          <dgm:chPref val="1"/>
        </dgm:presLayoutVars>
      </dgm:prSet>
      <dgm:spPr/>
    </dgm:pt>
    <dgm:pt modelId="{1DC3D64A-0E2F-4C7B-91D0-5C9F0BE3F7FF}" type="pres">
      <dgm:prSet presAssocID="{5E0499B5-9B57-4EBA-822E-CA3942D06BA6}" presName="sibTrans" presStyleCnt="0"/>
      <dgm:spPr/>
    </dgm:pt>
    <dgm:pt modelId="{56552691-47C8-496C-8D1A-9C63AF50F2AC}" type="pres">
      <dgm:prSet presAssocID="{475F4170-4018-45F6-A0D8-43C1E6B3711E}" presName="compNode" presStyleCnt="0"/>
      <dgm:spPr/>
    </dgm:pt>
    <dgm:pt modelId="{2BAAFA2D-7ADE-442E-BE0D-CA482BB586B2}" type="pres">
      <dgm:prSet presAssocID="{475F4170-4018-45F6-A0D8-43C1E6B3711E}" presName="iconBgRect" presStyleLbl="bgShp" presStyleIdx="4" presStyleCnt="5"/>
      <dgm:spPr/>
    </dgm:pt>
    <dgm:pt modelId="{AB53CEC7-18D9-4354-B931-B63C8BF00D0C}" type="pres">
      <dgm:prSet presAssocID="{475F4170-4018-45F6-A0D8-43C1E6B3711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DFA698CA-8D19-4C58-BA29-E23CF7D02C1C}" type="pres">
      <dgm:prSet presAssocID="{475F4170-4018-45F6-A0D8-43C1E6B3711E}" presName="spaceRect" presStyleCnt="0"/>
      <dgm:spPr/>
    </dgm:pt>
    <dgm:pt modelId="{2933E2B4-DF15-4568-89C0-193CAB455F9F}" type="pres">
      <dgm:prSet presAssocID="{475F4170-4018-45F6-A0D8-43C1E6B3711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C166B20-888C-4C93-ACB7-38B3483DC76D}" srcId="{51EDD9CC-BA6E-441A-8E28-224C51780A8E}" destId="{475F4170-4018-45F6-A0D8-43C1E6B3711E}" srcOrd="4" destOrd="0" parTransId="{EDEFB708-40CB-422F-82AB-31031092C4A8}" sibTransId="{C4958409-B713-417D-92C7-324F83CCB204}"/>
    <dgm:cxn modelId="{61352A3B-6C52-4C82-B918-64E4DC45DCD3}" srcId="{51EDD9CC-BA6E-441A-8E28-224C51780A8E}" destId="{CEDBA2F6-44FE-4F95-B85B-51D45F00AE3E}" srcOrd="1" destOrd="0" parTransId="{A1A7C5AA-4657-4D56-B942-A0ED95046CFA}" sibTransId="{123804B6-A658-4D8E-8612-F8D8ACA5067B}"/>
    <dgm:cxn modelId="{3F5F7464-5909-4350-A8D4-9772DD255193}" type="presOf" srcId="{5C8CEF83-CC5D-4BA4-8D89-0F8922AC59F5}" destId="{35E8FFAB-B12F-4A04-B286-B5CE9AAFECAF}" srcOrd="0" destOrd="0" presId="urn:microsoft.com/office/officeart/2018/5/layout/IconCircleLabelList"/>
    <dgm:cxn modelId="{9E40FE6D-26B4-4FE0-8332-4FCC9E53A21C}" type="presOf" srcId="{595BBC59-CA9D-4AAB-AAF3-366511FB60E4}" destId="{2D88EEF2-648B-4DA8-8D50-3F557A6D91E7}" srcOrd="0" destOrd="0" presId="urn:microsoft.com/office/officeart/2018/5/layout/IconCircleLabelList"/>
    <dgm:cxn modelId="{E988FA7E-F06D-4562-8A47-158E1AAEAD16}" type="presOf" srcId="{475F4170-4018-45F6-A0D8-43C1E6B3711E}" destId="{2933E2B4-DF15-4568-89C0-193CAB455F9F}" srcOrd="0" destOrd="0" presId="urn:microsoft.com/office/officeart/2018/5/layout/IconCircleLabelList"/>
    <dgm:cxn modelId="{F59D3B8D-307C-402B-9952-B42F93CF6325}" type="presOf" srcId="{CEDBA2F6-44FE-4F95-B85B-51D45F00AE3E}" destId="{C9EDD60F-76B6-46DE-9170-F042D5908C2F}" srcOrd="0" destOrd="0" presId="urn:microsoft.com/office/officeart/2018/5/layout/IconCircleLabelList"/>
    <dgm:cxn modelId="{CFED44CF-305B-42F8-BB78-4CF7F3367F3B}" type="presOf" srcId="{B09942D8-D8B8-4376-B375-4DD9C81A09B0}" destId="{551A381C-256F-4093-A43A-12BAFB5F711C}" srcOrd="0" destOrd="0" presId="urn:microsoft.com/office/officeart/2018/5/layout/IconCircleLabelList"/>
    <dgm:cxn modelId="{E1A388E1-6628-4B97-81DD-7D264F54C313}" srcId="{51EDD9CC-BA6E-441A-8E28-224C51780A8E}" destId="{5C8CEF83-CC5D-4BA4-8D89-0F8922AC59F5}" srcOrd="3" destOrd="0" parTransId="{42DB391F-F113-467B-B723-15E3FEF4283A}" sibTransId="{5E0499B5-9B57-4EBA-822E-CA3942D06BA6}"/>
    <dgm:cxn modelId="{B18FCDE4-190D-42FA-BD1C-D7883F02EFA1}" srcId="{51EDD9CC-BA6E-441A-8E28-224C51780A8E}" destId="{B09942D8-D8B8-4376-B375-4DD9C81A09B0}" srcOrd="2" destOrd="0" parTransId="{430D145E-9433-4D1C-8BAA-93ACC056A078}" sibTransId="{6E221E48-BC7F-4820-A75C-FE64B74106B8}"/>
    <dgm:cxn modelId="{1AAAB8EA-B0E5-4EFD-9B91-CEDFDED0386A}" type="presOf" srcId="{51EDD9CC-BA6E-441A-8E28-224C51780A8E}" destId="{1D9DEA91-DFBA-43AB-9DAF-F19AA404699C}" srcOrd="0" destOrd="0" presId="urn:microsoft.com/office/officeart/2018/5/layout/IconCircleLabelList"/>
    <dgm:cxn modelId="{852450EC-FAEE-4636-9DB0-9EFFEA790927}" srcId="{51EDD9CC-BA6E-441A-8E28-224C51780A8E}" destId="{595BBC59-CA9D-4AAB-AAF3-366511FB60E4}" srcOrd="0" destOrd="0" parTransId="{BF0DFC7F-2AD1-4F6E-BDE7-6D37375A3EB3}" sibTransId="{9DD61B98-9D70-4C39-BF4B-916E779B4047}"/>
    <dgm:cxn modelId="{F0E58F64-3CA3-47DB-A83F-02392E332701}" type="presParOf" srcId="{1D9DEA91-DFBA-43AB-9DAF-F19AA404699C}" destId="{597D7821-C794-4A93-9C94-6BB964DF72B6}" srcOrd="0" destOrd="0" presId="urn:microsoft.com/office/officeart/2018/5/layout/IconCircleLabelList"/>
    <dgm:cxn modelId="{65E42551-F8F2-41E9-A775-99A559E343CC}" type="presParOf" srcId="{597D7821-C794-4A93-9C94-6BB964DF72B6}" destId="{63D5C7CE-147F-40AE-AC3B-1C9EA17A9F6D}" srcOrd="0" destOrd="0" presId="urn:microsoft.com/office/officeart/2018/5/layout/IconCircleLabelList"/>
    <dgm:cxn modelId="{4B68895E-C310-42C5-B6C6-BDE02BF2254B}" type="presParOf" srcId="{597D7821-C794-4A93-9C94-6BB964DF72B6}" destId="{9F0B72F5-CC9B-4BCE-A2E1-24FF588FFC6D}" srcOrd="1" destOrd="0" presId="urn:microsoft.com/office/officeart/2018/5/layout/IconCircleLabelList"/>
    <dgm:cxn modelId="{DF565378-A840-41FD-8885-1EC44564A3CE}" type="presParOf" srcId="{597D7821-C794-4A93-9C94-6BB964DF72B6}" destId="{7C872FB1-96E4-4072-A6CC-DFB64E75392D}" srcOrd="2" destOrd="0" presId="urn:microsoft.com/office/officeart/2018/5/layout/IconCircleLabelList"/>
    <dgm:cxn modelId="{6173CB65-E49E-4BBA-9BB7-18D027DDC661}" type="presParOf" srcId="{597D7821-C794-4A93-9C94-6BB964DF72B6}" destId="{2D88EEF2-648B-4DA8-8D50-3F557A6D91E7}" srcOrd="3" destOrd="0" presId="urn:microsoft.com/office/officeart/2018/5/layout/IconCircleLabelList"/>
    <dgm:cxn modelId="{DD5EFDBF-20CD-450A-B44A-18C9617215AE}" type="presParOf" srcId="{1D9DEA91-DFBA-43AB-9DAF-F19AA404699C}" destId="{11030327-AD6D-4BBD-8CF5-DA4024BF467D}" srcOrd="1" destOrd="0" presId="urn:microsoft.com/office/officeart/2018/5/layout/IconCircleLabelList"/>
    <dgm:cxn modelId="{3E0197E4-555E-43BE-9084-FC9885063D02}" type="presParOf" srcId="{1D9DEA91-DFBA-43AB-9DAF-F19AA404699C}" destId="{C64C5DE5-D039-4EB5-903D-67EE197B5592}" srcOrd="2" destOrd="0" presId="urn:microsoft.com/office/officeart/2018/5/layout/IconCircleLabelList"/>
    <dgm:cxn modelId="{89FAA5D9-7958-4DBD-B954-97FE4FB7B481}" type="presParOf" srcId="{C64C5DE5-D039-4EB5-903D-67EE197B5592}" destId="{CD599908-63EE-4D79-8C1C-CE1DE29B49BE}" srcOrd="0" destOrd="0" presId="urn:microsoft.com/office/officeart/2018/5/layout/IconCircleLabelList"/>
    <dgm:cxn modelId="{A44A4E9E-71FA-4A5D-93C7-01FDA022FCC2}" type="presParOf" srcId="{C64C5DE5-D039-4EB5-903D-67EE197B5592}" destId="{B2FACE5B-D599-4735-8ED3-FB6CDCC76E6A}" srcOrd="1" destOrd="0" presId="urn:microsoft.com/office/officeart/2018/5/layout/IconCircleLabelList"/>
    <dgm:cxn modelId="{EBF7318F-6462-448D-8401-3018ECCF6642}" type="presParOf" srcId="{C64C5DE5-D039-4EB5-903D-67EE197B5592}" destId="{5E42DE47-842F-42C4-9A42-516CF5E0BFF1}" srcOrd="2" destOrd="0" presId="urn:microsoft.com/office/officeart/2018/5/layout/IconCircleLabelList"/>
    <dgm:cxn modelId="{8614060D-5B19-46F8-8E51-89A7DD6DE45F}" type="presParOf" srcId="{C64C5DE5-D039-4EB5-903D-67EE197B5592}" destId="{C9EDD60F-76B6-46DE-9170-F042D5908C2F}" srcOrd="3" destOrd="0" presId="urn:microsoft.com/office/officeart/2018/5/layout/IconCircleLabelList"/>
    <dgm:cxn modelId="{F0662B9A-007E-4134-9C1E-F5935FFFF678}" type="presParOf" srcId="{1D9DEA91-DFBA-43AB-9DAF-F19AA404699C}" destId="{2712700B-280C-422A-A8EC-3E554BC01212}" srcOrd="3" destOrd="0" presId="urn:microsoft.com/office/officeart/2018/5/layout/IconCircleLabelList"/>
    <dgm:cxn modelId="{C8E26417-8E43-4140-90DF-73581F6264E0}" type="presParOf" srcId="{1D9DEA91-DFBA-43AB-9DAF-F19AA404699C}" destId="{EDF92182-C100-4360-BF12-7B4C4C1BBCC2}" srcOrd="4" destOrd="0" presId="urn:microsoft.com/office/officeart/2018/5/layout/IconCircleLabelList"/>
    <dgm:cxn modelId="{8543B563-4EC4-4098-B003-A8F9CE4114AA}" type="presParOf" srcId="{EDF92182-C100-4360-BF12-7B4C4C1BBCC2}" destId="{9F5F400E-D48C-4136-AA63-D1FA9EB69204}" srcOrd="0" destOrd="0" presId="urn:microsoft.com/office/officeart/2018/5/layout/IconCircleLabelList"/>
    <dgm:cxn modelId="{F52D1638-02A9-4DDE-96B2-BDE048351A33}" type="presParOf" srcId="{EDF92182-C100-4360-BF12-7B4C4C1BBCC2}" destId="{225A4E13-457E-4981-8311-75CFDCCBE725}" srcOrd="1" destOrd="0" presId="urn:microsoft.com/office/officeart/2018/5/layout/IconCircleLabelList"/>
    <dgm:cxn modelId="{EFEEABB9-CC71-4DF9-A0F4-7A2722B6D248}" type="presParOf" srcId="{EDF92182-C100-4360-BF12-7B4C4C1BBCC2}" destId="{AA7139BD-2760-4F38-86CF-CBEB5DA611D7}" srcOrd="2" destOrd="0" presId="urn:microsoft.com/office/officeart/2018/5/layout/IconCircleLabelList"/>
    <dgm:cxn modelId="{31D5FEE3-4F71-4389-B1E0-57E50B36789E}" type="presParOf" srcId="{EDF92182-C100-4360-BF12-7B4C4C1BBCC2}" destId="{551A381C-256F-4093-A43A-12BAFB5F711C}" srcOrd="3" destOrd="0" presId="urn:microsoft.com/office/officeart/2018/5/layout/IconCircleLabelList"/>
    <dgm:cxn modelId="{034908AF-F4EB-4A5E-8045-5EC0E4CEC11B}" type="presParOf" srcId="{1D9DEA91-DFBA-43AB-9DAF-F19AA404699C}" destId="{05DA6D66-F0B3-4054-BC53-AE6E2F9DD24F}" srcOrd="5" destOrd="0" presId="urn:microsoft.com/office/officeart/2018/5/layout/IconCircleLabelList"/>
    <dgm:cxn modelId="{C4200C3B-46FE-43AA-B8A2-EA7128ACE520}" type="presParOf" srcId="{1D9DEA91-DFBA-43AB-9DAF-F19AA404699C}" destId="{E9526EE9-CE1C-46AD-A27B-CE33852DBE2B}" srcOrd="6" destOrd="0" presId="urn:microsoft.com/office/officeart/2018/5/layout/IconCircleLabelList"/>
    <dgm:cxn modelId="{4ABA7C41-4A79-49F3-B1D0-B80C8F354812}" type="presParOf" srcId="{E9526EE9-CE1C-46AD-A27B-CE33852DBE2B}" destId="{77386C6B-E58D-45D3-A8AA-B98A33FD339C}" srcOrd="0" destOrd="0" presId="urn:microsoft.com/office/officeart/2018/5/layout/IconCircleLabelList"/>
    <dgm:cxn modelId="{F6B9F3E6-7626-41A7-A0C6-A744980337B8}" type="presParOf" srcId="{E9526EE9-CE1C-46AD-A27B-CE33852DBE2B}" destId="{CE30975E-8BAA-4DD8-8EFB-26AAEA678CCC}" srcOrd="1" destOrd="0" presId="urn:microsoft.com/office/officeart/2018/5/layout/IconCircleLabelList"/>
    <dgm:cxn modelId="{8D61397F-9301-49C9-BFB7-25A8B133CC42}" type="presParOf" srcId="{E9526EE9-CE1C-46AD-A27B-CE33852DBE2B}" destId="{0A8E60ED-C45F-422B-8A64-53F4BB22051B}" srcOrd="2" destOrd="0" presId="urn:microsoft.com/office/officeart/2018/5/layout/IconCircleLabelList"/>
    <dgm:cxn modelId="{31005260-BEBD-4F3E-B33B-21DE6EB4CB25}" type="presParOf" srcId="{E9526EE9-CE1C-46AD-A27B-CE33852DBE2B}" destId="{35E8FFAB-B12F-4A04-B286-B5CE9AAFECAF}" srcOrd="3" destOrd="0" presId="urn:microsoft.com/office/officeart/2018/5/layout/IconCircleLabelList"/>
    <dgm:cxn modelId="{6F773E97-416F-4C99-A45D-F998EDEB8AD8}" type="presParOf" srcId="{1D9DEA91-DFBA-43AB-9DAF-F19AA404699C}" destId="{1DC3D64A-0E2F-4C7B-91D0-5C9F0BE3F7FF}" srcOrd="7" destOrd="0" presId="urn:microsoft.com/office/officeart/2018/5/layout/IconCircleLabelList"/>
    <dgm:cxn modelId="{7552E8ED-0F23-472D-B576-5DB16759482E}" type="presParOf" srcId="{1D9DEA91-DFBA-43AB-9DAF-F19AA404699C}" destId="{56552691-47C8-496C-8D1A-9C63AF50F2AC}" srcOrd="8" destOrd="0" presId="urn:microsoft.com/office/officeart/2018/5/layout/IconCircleLabelList"/>
    <dgm:cxn modelId="{E3E6B0AD-3747-4187-80B9-4C82530C8D76}" type="presParOf" srcId="{56552691-47C8-496C-8D1A-9C63AF50F2AC}" destId="{2BAAFA2D-7ADE-442E-BE0D-CA482BB586B2}" srcOrd="0" destOrd="0" presId="urn:microsoft.com/office/officeart/2018/5/layout/IconCircleLabelList"/>
    <dgm:cxn modelId="{DD26D901-AA1C-4F1A-A233-F2CA0EBD5E9F}" type="presParOf" srcId="{56552691-47C8-496C-8D1A-9C63AF50F2AC}" destId="{AB53CEC7-18D9-4354-B931-B63C8BF00D0C}" srcOrd="1" destOrd="0" presId="urn:microsoft.com/office/officeart/2018/5/layout/IconCircleLabelList"/>
    <dgm:cxn modelId="{F62786EF-9B12-49EE-B16E-FD57B5426167}" type="presParOf" srcId="{56552691-47C8-496C-8D1A-9C63AF50F2AC}" destId="{DFA698CA-8D19-4C58-BA29-E23CF7D02C1C}" srcOrd="2" destOrd="0" presId="urn:microsoft.com/office/officeart/2018/5/layout/IconCircleLabelList"/>
    <dgm:cxn modelId="{A08111BD-3642-40A5-A53A-BDD366A00760}" type="presParOf" srcId="{56552691-47C8-496C-8D1A-9C63AF50F2AC}" destId="{2933E2B4-DF15-4568-89C0-193CAB455F9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D8330D0-AE38-4D5D-9430-A68E5AEB94D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89F15C2-C86E-40BD-8E44-AFB3A4A88B19}">
      <dgm:prSet/>
      <dgm:spPr/>
      <dgm:t>
        <a:bodyPr/>
        <a:lstStyle/>
        <a:p>
          <a:r>
            <a:rPr lang="en-GB"/>
            <a:t>Political</a:t>
          </a:r>
          <a:endParaRPr lang="en-US"/>
        </a:p>
      </dgm:t>
    </dgm:pt>
    <dgm:pt modelId="{F06B1557-6E81-4C44-A388-6DFF66F66BE6}" type="parTrans" cxnId="{9CBECC76-E8C6-4A98-B04B-46889D0BED8B}">
      <dgm:prSet/>
      <dgm:spPr/>
      <dgm:t>
        <a:bodyPr/>
        <a:lstStyle/>
        <a:p>
          <a:endParaRPr lang="en-US"/>
        </a:p>
      </dgm:t>
    </dgm:pt>
    <dgm:pt modelId="{1990E43C-B9AB-49AC-8F2D-605EA0988DDB}" type="sibTrans" cxnId="{9CBECC76-E8C6-4A98-B04B-46889D0BED8B}">
      <dgm:prSet/>
      <dgm:spPr/>
      <dgm:t>
        <a:bodyPr/>
        <a:lstStyle/>
        <a:p>
          <a:endParaRPr lang="en-US"/>
        </a:p>
      </dgm:t>
    </dgm:pt>
    <dgm:pt modelId="{A398A7E5-2399-4A11-AA13-A29C2BA35C6B}">
      <dgm:prSet/>
      <dgm:spPr/>
      <dgm:t>
        <a:bodyPr/>
        <a:lstStyle/>
        <a:p>
          <a:r>
            <a:rPr lang="en-GB"/>
            <a:t>Economic</a:t>
          </a:r>
          <a:endParaRPr lang="en-US"/>
        </a:p>
      </dgm:t>
    </dgm:pt>
    <dgm:pt modelId="{A18D4069-D2D5-47EF-BA5E-73C7FF58F80D}" type="parTrans" cxnId="{739EC667-31EB-45B1-9CE0-D8CF67D75321}">
      <dgm:prSet/>
      <dgm:spPr/>
      <dgm:t>
        <a:bodyPr/>
        <a:lstStyle/>
        <a:p>
          <a:endParaRPr lang="en-US"/>
        </a:p>
      </dgm:t>
    </dgm:pt>
    <dgm:pt modelId="{4FE0B82A-92CD-4BD3-A036-9EE49EF3247F}" type="sibTrans" cxnId="{739EC667-31EB-45B1-9CE0-D8CF67D75321}">
      <dgm:prSet/>
      <dgm:spPr/>
      <dgm:t>
        <a:bodyPr/>
        <a:lstStyle/>
        <a:p>
          <a:endParaRPr lang="en-US"/>
        </a:p>
      </dgm:t>
    </dgm:pt>
    <dgm:pt modelId="{BE3AC6B0-FAFD-41D2-9B0D-7D03F8DEEFDE}">
      <dgm:prSet/>
      <dgm:spPr/>
      <dgm:t>
        <a:bodyPr/>
        <a:lstStyle/>
        <a:p>
          <a:r>
            <a:rPr lang="en-GB"/>
            <a:t>Sociological</a:t>
          </a:r>
          <a:endParaRPr lang="en-US"/>
        </a:p>
      </dgm:t>
    </dgm:pt>
    <dgm:pt modelId="{7D2D72B1-5C87-4E00-8429-0ECFB98274B5}" type="parTrans" cxnId="{13615240-DC96-4F4F-B902-BFB6ACB73A05}">
      <dgm:prSet/>
      <dgm:spPr/>
      <dgm:t>
        <a:bodyPr/>
        <a:lstStyle/>
        <a:p>
          <a:endParaRPr lang="en-US"/>
        </a:p>
      </dgm:t>
    </dgm:pt>
    <dgm:pt modelId="{84AF2ABA-0B25-4293-9FEC-E53ED029FE42}" type="sibTrans" cxnId="{13615240-DC96-4F4F-B902-BFB6ACB73A05}">
      <dgm:prSet/>
      <dgm:spPr/>
      <dgm:t>
        <a:bodyPr/>
        <a:lstStyle/>
        <a:p>
          <a:endParaRPr lang="en-US"/>
        </a:p>
      </dgm:t>
    </dgm:pt>
    <dgm:pt modelId="{4FF40FFD-3C3F-49D9-A901-817E854ADD90}">
      <dgm:prSet/>
      <dgm:spPr/>
      <dgm:t>
        <a:bodyPr/>
        <a:lstStyle/>
        <a:p>
          <a:r>
            <a:rPr lang="en-GB"/>
            <a:t>Technological</a:t>
          </a:r>
          <a:endParaRPr lang="en-US"/>
        </a:p>
      </dgm:t>
    </dgm:pt>
    <dgm:pt modelId="{B2F55C1D-0161-4EFA-8987-7826A92B9930}" type="parTrans" cxnId="{315F39DF-6C98-40BF-B593-BDA2ED7CA9F4}">
      <dgm:prSet/>
      <dgm:spPr/>
      <dgm:t>
        <a:bodyPr/>
        <a:lstStyle/>
        <a:p>
          <a:endParaRPr lang="en-US"/>
        </a:p>
      </dgm:t>
    </dgm:pt>
    <dgm:pt modelId="{E0E6D5C0-7159-4A27-A7D9-6784F6EAB1C3}" type="sibTrans" cxnId="{315F39DF-6C98-40BF-B593-BDA2ED7CA9F4}">
      <dgm:prSet/>
      <dgm:spPr/>
      <dgm:t>
        <a:bodyPr/>
        <a:lstStyle/>
        <a:p>
          <a:endParaRPr lang="en-US"/>
        </a:p>
      </dgm:t>
    </dgm:pt>
    <dgm:pt modelId="{C81434A2-E6FA-4A77-B627-99768999E2AC}">
      <dgm:prSet/>
      <dgm:spPr/>
      <dgm:t>
        <a:bodyPr/>
        <a:lstStyle/>
        <a:p>
          <a:r>
            <a:rPr lang="en-GB"/>
            <a:t>Legal</a:t>
          </a:r>
          <a:endParaRPr lang="en-US"/>
        </a:p>
      </dgm:t>
    </dgm:pt>
    <dgm:pt modelId="{F1B86D65-BDD4-49A3-A18D-D8259136CFE9}" type="parTrans" cxnId="{69278227-BC6F-4AC9-8F06-DA7C2D5FE416}">
      <dgm:prSet/>
      <dgm:spPr/>
      <dgm:t>
        <a:bodyPr/>
        <a:lstStyle/>
        <a:p>
          <a:endParaRPr lang="en-US"/>
        </a:p>
      </dgm:t>
    </dgm:pt>
    <dgm:pt modelId="{781C6502-7713-4156-9E7E-510465B1240F}" type="sibTrans" cxnId="{69278227-BC6F-4AC9-8F06-DA7C2D5FE416}">
      <dgm:prSet/>
      <dgm:spPr/>
      <dgm:t>
        <a:bodyPr/>
        <a:lstStyle/>
        <a:p>
          <a:endParaRPr lang="en-US"/>
        </a:p>
      </dgm:t>
    </dgm:pt>
    <dgm:pt modelId="{58311327-F7D3-4A5E-937F-AC1F1B251CEE}">
      <dgm:prSet/>
      <dgm:spPr/>
      <dgm:t>
        <a:bodyPr/>
        <a:lstStyle/>
        <a:p>
          <a:r>
            <a:rPr lang="en-GB"/>
            <a:t>Environmental</a:t>
          </a:r>
          <a:endParaRPr lang="en-US"/>
        </a:p>
      </dgm:t>
    </dgm:pt>
    <dgm:pt modelId="{681E1B41-D5DF-4D46-8773-FB0C559C6C0D}" type="parTrans" cxnId="{585D8A98-6E46-4743-BED2-FEC4549E827E}">
      <dgm:prSet/>
      <dgm:spPr/>
      <dgm:t>
        <a:bodyPr/>
        <a:lstStyle/>
        <a:p>
          <a:endParaRPr lang="en-US"/>
        </a:p>
      </dgm:t>
    </dgm:pt>
    <dgm:pt modelId="{2690F87B-E2B1-48BD-A77A-0E5690B49331}" type="sibTrans" cxnId="{585D8A98-6E46-4743-BED2-FEC4549E827E}">
      <dgm:prSet/>
      <dgm:spPr/>
      <dgm:t>
        <a:bodyPr/>
        <a:lstStyle/>
        <a:p>
          <a:endParaRPr lang="en-US"/>
        </a:p>
      </dgm:t>
    </dgm:pt>
    <dgm:pt modelId="{1DDC8E92-D7E0-46DB-91D1-E284408D1A98}" type="pres">
      <dgm:prSet presAssocID="{FD8330D0-AE38-4D5D-9430-A68E5AEB94D6}" presName="vert0" presStyleCnt="0">
        <dgm:presLayoutVars>
          <dgm:dir/>
          <dgm:animOne val="branch"/>
          <dgm:animLvl val="lvl"/>
        </dgm:presLayoutVars>
      </dgm:prSet>
      <dgm:spPr/>
    </dgm:pt>
    <dgm:pt modelId="{6B2D6F23-C7DF-4FB6-B5FE-0405F63C58F0}" type="pres">
      <dgm:prSet presAssocID="{489F15C2-C86E-40BD-8E44-AFB3A4A88B19}" presName="thickLine" presStyleLbl="alignNode1" presStyleIdx="0" presStyleCnt="6"/>
      <dgm:spPr/>
    </dgm:pt>
    <dgm:pt modelId="{DE2A37E4-9E2D-4C15-8A76-6C34688FBBBD}" type="pres">
      <dgm:prSet presAssocID="{489F15C2-C86E-40BD-8E44-AFB3A4A88B19}" presName="horz1" presStyleCnt="0"/>
      <dgm:spPr/>
    </dgm:pt>
    <dgm:pt modelId="{C9B724F5-7CEF-4891-A0A7-D19D1676E63B}" type="pres">
      <dgm:prSet presAssocID="{489F15C2-C86E-40BD-8E44-AFB3A4A88B19}" presName="tx1" presStyleLbl="revTx" presStyleIdx="0" presStyleCnt="6"/>
      <dgm:spPr/>
    </dgm:pt>
    <dgm:pt modelId="{F07CE600-6F59-4398-A7E4-D4B2ABD7AAF7}" type="pres">
      <dgm:prSet presAssocID="{489F15C2-C86E-40BD-8E44-AFB3A4A88B19}" presName="vert1" presStyleCnt="0"/>
      <dgm:spPr/>
    </dgm:pt>
    <dgm:pt modelId="{50509775-B056-49FD-911C-B97EC7463C47}" type="pres">
      <dgm:prSet presAssocID="{A398A7E5-2399-4A11-AA13-A29C2BA35C6B}" presName="thickLine" presStyleLbl="alignNode1" presStyleIdx="1" presStyleCnt="6"/>
      <dgm:spPr/>
    </dgm:pt>
    <dgm:pt modelId="{E25632D8-BAAF-4DB9-87EB-DBA57E6D5555}" type="pres">
      <dgm:prSet presAssocID="{A398A7E5-2399-4A11-AA13-A29C2BA35C6B}" presName="horz1" presStyleCnt="0"/>
      <dgm:spPr/>
    </dgm:pt>
    <dgm:pt modelId="{906B16C1-40B3-4FD0-A92A-20805F017A40}" type="pres">
      <dgm:prSet presAssocID="{A398A7E5-2399-4A11-AA13-A29C2BA35C6B}" presName="tx1" presStyleLbl="revTx" presStyleIdx="1" presStyleCnt="6"/>
      <dgm:spPr/>
    </dgm:pt>
    <dgm:pt modelId="{49A0DF9B-A9D0-406D-AFB0-5814F36E77AA}" type="pres">
      <dgm:prSet presAssocID="{A398A7E5-2399-4A11-AA13-A29C2BA35C6B}" presName="vert1" presStyleCnt="0"/>
      <dgm:spPr/>
    </dgm:pt>
    <dgm:pt modelId="{648F5000-AFBD-446C-89C5-4C44DEE85D34}" type="pres">
      <dgm:prSet presAssocID="{BE3AC6B0-FAFD-41D2-9B0D-7D03F8DEEFDE}" presName="thickLine" presStyleLbl="alignNode1" presStyleIdx="2" presStyleCnt="6"/>
      <dgm:spPr/>
    </dgm:pt>
    <dgm:pt modelId="{C06C4334-1FBF-4569-8F3E-F6ECC60085B6}" type="pres">
      <dgm:prSet presAssocID="{BE3AC6B0-FAFD-41D2-9B0D-7D03F8DEEFDE}" presName="horz1" presStyleCnt="0"/>
      <dgm:spPr/>
    </dgm:pt>
    <dgm:pt modelId="{79C23F98-62A6-4B5C-BB22-2BC8603DC300}" type="pres">
      <dgm:prSet presAssocID="{BE3AC6B0-FAFD-41D2-9B0D-7D03F8DEEFDE}" presName="tx1" presStyleLbl="revTx" presStyleIdx="2" presStyleCnt="6"/>
      <dgm:spPr/>
    </dgm:pt>
    <dgm:pt modelId="{63C46FC7-5D69-4ED1-8D47-7F9C32609DA1}" type="pres">
      <dgm:prSet presAssocID="{BE3AC6B0-FAFD-41D2-9B0D-7D03F8DEEFDE}" presName="vert1" presStyleCnt="0"/>
      <dgm:spPr/>
    </dgm:pt>
    <dgm:pt modelId="{694911FB-54F4-4AC7-BF79-204CF1DA22C3}" type="pres">
      <dgm:prSet presAssocID="{4FF40FFD-3C3F-49D9-A901-817E854ADD90}" presName="thickLine" presStyleLbl="alignNode1" presStyleIdx="3" presStyleCnt="6"/>
      <dgm:spPr/>
    </dgm:pt>
    <dgm:pt modelId="{7D32F0B6-D3A9-4005-A788-74DCD0BA84DD}" type="pres">
      <dgm:prSet presAssocID="{4FF40FFD-3C3F-49D9-A901-817E854ADD90}" presName="horz1" presStyleCnt="0"/>
      <dgm:spPr/>
    </dgm:pt>
    <dgm:pt modelId="{5C23B3EF-B8CF-4FA2-B2E9-BA06819127D0}" type="pres">
      <dgm:prSet presAssocID="{4FF40FFD-3C3F-49D9-A901-817E854ADD90}" presName="tx1" presStyleLbl="revTx" presStyleIdx="3" presStyleCnt="6"/>
      <dgm:spPr/>
    </dgm:pt>
    <dgm:pt modelId="{54D0F960-583A-4DFD-9F76-31F9D8FC77C3}" type="pres">
      <dgm:prSet presAssocID="{4FF40FFD-3C3F-49D9-A901-817E854ADD90}" presName="vert1" presStyleCnt="0"/>
      <dgm:spPr/>
    </dgm:pt>
    <dgm:pt modelId="{6975B619-77FA-48F4-8ECE-39B3E9698885}" type="pres">
      <dgm:prSet presAssocID="{C81434A2-E6FA-4A77-B627-99768999E2AC}" presName="thickLine" presStyleLbl="alignNode1" presStyleIdx="4" presStyleCnt="6"/>
      <dgm:spPr/>
    </dgm:pt>
    <dgm:pt modelId="{FE8433BA-1618-4752-9DC2-925CC9CAA6D2}" type="pres">
      <dgm:prSet presAssocID="{C81434A2-E6FA-4A77-B627-99768999E2AC}" presName="horz1" presStyleCnt="0"/>
      <dgm:spPr/>
    </dgm:pt>
    <dgm:pt modelId="{2D912744-C061-42F8-85F6-B096C0432F1E}" type="pres">
      <dgm:prSet presAssocID="{C81434A2-E6FA-4A77-B627-99768999E2AC}" presName="tx1" presStyleLbl="revTx" presStyleIdx="4" presStyleCnt="6"/>
      <dgm:spPr/>
    </dgm:pt>
    <dgm:pt modelId="{D73CF1EE-887B-4D5F-AA25-0722E9D5F3DD}" type="pres">
      <dgm:prSet presAssocID="{C81434A2-E6FA-4A77-B627-99768999E2AC}" presName="vert1" presStyleCnt="0"/>
      <dgm:spPr/>
    </dgm:pt>
    <dgm:pt modelId="{E79F221B-9589-43DB-A6FF-35FBCBBAD819}" type="pres">
      <dgm:prSet presAssocID="{58311327-F7D3-4A5E-937F-AC1F1B251CEE}" presName="thickLine" presStyleLbl="alignNode1" presStyleIdx="5" presStyleCnt="6"/>
      <dgm:spPr/>
    </dgm:pt>
    <dgm:pt modelId="{D2030892-6FFF-4A29-B782-23AB3210B4D2}" type="pres">
      <dgm:prSet presAssocID="{58311327-F7D3-4A5E-937F-AC1F1B251CEE}" presName="horz1" presStyleCnt="0"/>
      <dgm:spPr/>
    </dgm:pt>
    <dgm:pt modelId="{A414E6BB-2684-4E42-81DC-EB28F0C26B98}" type="pres">
      <dgm:prSet presAssocID="{58311327-F7D3-4A5E-937F-AC1F1B251CEE}" presName="tx1" presStyleLbl="revTx" presStyleIdx="5" presStyleCnt="6"/>
      <dgm:spPr/>
    </dgm:pt>
    <dgm:pt modelId="{8956EE70-9CFB-416C-9F19-FAC8E5522267}" type="pres">
      <dgm:prSet presAssocID="{58311327-F7D3-4A5E-937F-AC1F1B251CEE}" presName="vert1" presStyleCnt="0"/>
      <dgm:spPr/>
    </dgm:pt>
  </dgm:ptLst>
  <dgm:cxnLst>
    <dgm:cxn modelId="{69278227-BC6F-4AC9-8F06-DA7C2D5FE416}" srcId="{FD8330D0-AE38-4D5D-9430-A68E5AEB94D6}" destId="{C81434A2-E6FA-4A77-B627-99768999E2AC}" srcOrd="4" destOrd="0" parTransId="{F1B86D65-BDD4-49A3-A18D-D8259136CFE9}" sibTransId="{781C6502-7713-4156-9E7E-510465B1240F}"/>
    <dgm:cxn modelId="{13615240-DC96-4F4F-B902-BFB6ACB73A05}" srcId="{FD8330D0-AE38-4D5D-9430-A68E5AEB94D6}" destId="{BE3AC6B0-FAFD-41D2-9B0D-7D03F8DEEFDE}" srcOrd="2" destOrd="0" parTransId="{7D2D72B1-5C87-4E00-8429-0ECFB98274B5}" sibTransId="{84AF2ABA-0B25-4293-9FEC-E53ED029FE42}"/>
    <dgm:cxn modelId="{739EC667-31EB-45B1-9CE0-D8CF67D75321}" srcId="{FD8330D0-AE38-4D5D-9430-A68E5AEB94D6}" destId="{A398A7E5-2399-4A11-AA13-A29C2BA35C6B}" srcOrd="1" destOrd="0" parTransId="{A18D4069-D2D5-47EF-BA5E-73C7FF58F80D}" sibTransId="{4FE0B82A-92CD-4BD3-A036-9EE49EF3247F}"/>
    <dgm:cxn modelId="{DD16EF48-9161-4F2F-9EF1-44E864F82B9D}" type="presOf" srcId="{58311327-F7D3-4A5E-937F-AC1F1B251CEE}" destId="{A414E6BB-2684-4E42-81DC-EB28F0C26B98}" srcOrd="0" destOrd="0" presId="urn:microsoft.com/office/officeart/2008/layout/LinedList"/>
    <dgm:cxn modelId="{DF79C969-96D8-4C26-8338-954407A1AB33}" type="presOf" srcId="{BE3AC6B0-FAFD-41D2-9B0D-7D03F8DEEFDE}" destId="{79C23F98-62A6-4B5C-BB22-2BC8603DC300}" srcOrd="0" destOrd="0" presId="urn:microsoft.com/office/officeart/2008/layout/LinedList"/>
    <dgm:cxn modelId="{63F8DD6D-2522-43DF-AB9D-E06DA4FAD0BF}" type="presOf" srcId="{FD8330D0-AE38-4D5D-9430-A68E5AEB94D6}" destId="{1DDC8E92-D7E0-46DB-91D1-E284408D1A98}" srcOrd="0" destOrd="0" presId="urn:microsoft.com/office/officeart/2008/layout/LinedList"/>
    <dgm:cxn modelId="{9CBECC76-E8C6-4A98-B04B-46889D0BED8B}" srcId="{FD8330D0-AE38-4D5D-9430-A68E5AEB94D6}" destId="{489F15C2-C86E-40BD-8E44-AFB3A4A88B19}" srcOrd="0" destOrd="0" parTransId="{F06B1557-6E81-4C44-A388-6DFF66F66BE6}" sibTransId="{1990E43C-B9AB-49AC-8F2D-605EA0988DDB}"/>
    <dgm:cxn modelId="{585D8A98-6E46-4743-BED2-FEC4549E827E}" srcId="{FD8330D0-AE38-4D5D-9430-A68E5AEB94D6}" destId="{58311327-F7D3-4A5E-937F-AC1F1B251CEE}" srcOrd="5" destOrd="0" parTransId="{681E1B41-D5DF-4D46-8773-FB0C559C6C0D}" sibTransId="{2690F87B-E2B1-48BD-A77A-0E5690B49331}"/>
    <dgm:cxn modelId="{0BB7689C-399C-4659-B75E-0512CFF2E8B8}" type="presOf" srcId="{A398A7E5-2399-4A11-AA13-A29C2BA35C6B}" destId="{906B16C1-40B3-4FD0-A92A-20805F017A40}" srcOrd="0" destOrd="0" presId="urn:microsoft.com/office/officeart/2008/layout/LinedList"/>
    <dgm:cxn modelId="{315F39DF-6C98-40BF-B593-BDA2ED7CA9F4}" srcId="{FD8330D0-AE38-4D5D-9430-A68E5AEB94D6}" destId="{4FF40FFD-3C3F-49D9-A901-817E854ADD90}" srcOrd="3" destOrd="0" parTransId="{B2F55C1D-0161-4EFA-8987-7826A92B9930}" sibTransId="{E0E6D5C0-7159-4A27-A7D9-6784F6EAB1C3}"/>
    <dgm:cxn modelId="{E29D98F1-C596-43F3-B2F2-CE59599DB464}" type="presOf" srcId="{4FF40FFD-3C3F-49D9-A901-817E854ADD90}" destId="{5C23B3EF-B8CF-4FA2-B2E9-BA06819127D0}" srcOrd="0" destOrd="0" presId="urn:microsoft.com/office/officeart/2008/layout/LinedList"/>
    <dgm:cxn modelId="{D1F642F2-76D9-4CF9-9CAA-AEB49A11FBB6}" type="presOf" srcId="{C81434A2-E6FA-4A77-B627-99768999E2AC}" destId="{2D912744-C061-42F8-85F6-B096C0432F1E}" srcOrd="0" destOrd="0" presId="urn:microsoft.com/office/officeart/2008/layout/LinedList"/>
    <dgm:cxn modelId="{E86D8CFB-E0F7-4C85-888F-6ED46762399C}" type="presOf" srcId="{489F15C2-C86E-40BD-8E44-AFB3A4A88B19}" destId="{C9B724F5-7CEF-4891-A0A7-D19D1676E63B}" srcOrd="0" destOrd="0" presId="urn:microsoft.com/office/officeart/2008/layout/LinedList"/>
    <dgm:cxn modelId="{A2921C41-904F-470F-ADF1-EE9ECCBC71E1}" type="presParOf" srcId="{1DDC8E92-D7E0-46DB-91D1-E284408D1A98}" destId="{6B2D6F23-C7DF-4FB6-B5FE-0405F63C58F0}" srcOrd="0" destOrd="0" presId="urn:microsoft.com/office/officeart/2008/layout/LinedList"/>
    <dgm:cxn modelId="{0FC2708E-5D39-4101-8A45-F1DA6D0002DF}" type="presParOf" srcId="{1DDC8E92-D7E0-46DB-91D1-E284408D1A98}" destId="{DE2A37E4-9E2D-4C15-8A76-6C34688FBBBD}" srcOrd="1" destOrd="0" presId="urn:microsoft.com/office/officeart/2008/layout/LinedList"/>
    <dgm:cxn modelId="{AF395616-D176-4D5E-B26E-43B23F2A529D}" type="presParOf" srcId="{DE2A37E4-9E2D-4C15-8A76-6C34688FBBBD}" destId="{C9B724F5-7CEF-4891-A0A7-D19D1676E63B}" srcOrd="0" destOrd="0" presId="urn:microsoft.com/office/officeart/2008/layout/LinedList"/>
    <dgm:cxn modelId="{431BD6E9-AB82-48C4-84C2-81C0353E9540}" type="presParOf" srcId="{DE2A37E4-9E2D-4C15-8A76-6C34688FBBBD}" destId="{F07CE600-6F59-4398-A7E4-D4B2ABD7AAF7}" srcOrd="1" destOrd="0" presId="urn:microsoft.com/office/officeart/2008/layout/LinedList"/>
    <dgm:cxn modelId="{BDE5BC36-56A4-490B-BECA-2C72DC3BFAAB}" type="presParOf" srcId="{1DDC8E92-D7E0-46DB-91D1-E284408D1A98}" destId="{50509775-B056-49FD-911C-B97EC7463C47}" srcOrd="2" destOrd="0" presId="urn:microsoft.com/office/officeart/2008/layout/LinedList"/>
    <dgm:cxn modelId="{1CD75018-E1A2-4076-AADD-4B9F760D4E47}" type="presParOf" srcId="{1DDC8E92-D7E0-46DB-91D1-E284408D1A98}" destId="{E25632D8-BAAF-4DB9-87EB-DBA57E6D5555}" srcOrd="3" destOrd="0" presId="urn:microsoft.com/office/officeart/2008/layout/LinedList"/>
    <dgm:cxn modelId="{7F62B7C6-6A78-4751-AC90-086C570DBF10}" type="presParOf" srcId="{E25632D8-BAAF-4DB9-87EB-DBA57E6D5555}" destId="{906B16C1-40B3-4FD0-A92A-20805F017A40}" srcOrd="0" destOrd="0" presId="urn:microsoft.com/office/officeart/2008/layout/LinedList"/>
    <dgm:cxn modelId="{21710921-1A3E-44B9-9D8C-C425C38D98CA}" type="presParOf" srcId="{E25632D8-BAAF-4DB9-87EB-DBA57E6D5555}" destId="{49A0DF9B-A9D0-406D-AFB0-5814F36E77AA}" srcOrd="1" destOrd="0" presId="urn:microsoft.com/office/officeart/2008/layout/LinedList"/>
    <dgm:cxn modelId="{52F8D167-EC5F-44D7-AF59-982C7AE889C8}" type="presParOf" srcId="{1DDC8E92-D7E0-46DB-91D1-E284408D1A98}" destId="{648F5000-AFBD-446C-89C5-4C44DEE85D34}" srcOrd="4" destOrd="0" presId="urn:microsoft.com/office/officeart/2008/layout/LinedList"/>
    <dgm:cxn modelId="{FB70C0DC-2A5E-4B15-8261-24F3B80CECE7}" type="presParOf" srcId="{1DDC8E92-D7E0-46DB-91D1-E284408D1A98}" destId="{C06C4334-1FBF-4569-8F3E-F6ECC60085B6}" srcOrd="5" destOrd="0" presId="urn:microsoft.com/office/officeart/2008/layout/LinedList"/>
    <dgm:cxn modelId="{FD8D5375-BBB0-4B40-B0CB-8D0B12C48FE7}" type="presParOf" srcId="{C06C4334-1FBF-4569-8F3E-F6ECC60085B6}" destId="{79C23F98-62A6-4B5C-BB22-2BC8603DC300}" srcOrd="0" destOrd="0" presId="urn:microsoft.com/office/officeart/2008/layout/LinedList"/>
    <dgm:cxn modelId="{17B722D7-F4E6-4E6A-8D30-AF6DA0940AAC}" type="presParOf" srcId="{C06C4334-1FBF-4569-8F3E-F6ECC60085B6}" destId="{63C46FC7-5D69-4ED1-8D47-7F9C32609DA1}" srcOrd="1" destOrd="0" presId="urn:microsoft.com/office/officeart/2008/layout/LinedList"/>
    <dgm:cxn modelId="{170D4A49-6914-409C-AA6E-C2B5EA95C4B6}" type="presParOf" srcId="{1DDC8E92-D7E0-46DB-91D1-E284408D1A98}" destId="{694911FB-54F4-4AC7-BF79-204CF1DA22C3}" srcOrd="6" destOrd="0" presId="urn:microsoft.com/office/officeart/2008/layout/LinedList"/>
    <dgm:cxn modelId="{F1FAF94B-0253-4C6B-8380-94253CBF7335}" type="presParOf" srcId="{1DDC8E92-D7E0-46DB-91D1-E284408D1A98}" destId="{7D32F0B6-D3A9-4005-A788-74DCD0BA84DD}" srcOrd="7" destOrd="0" presId="urn:microsoft.com/office/officeart/2008/layout/LinedList"/>
    <dgm:cxn modelId="{DF383090-6589-408D-9043-F5555A63D334}" type="presParOf" srcId="{7D32F0B6-D3A9-4005-A788-74DCD0BA84DD}" destId="{5C23B3EF-B8CF-4FA2-B2E9-BA06819127D0}" srcOrd="0" destOrd="0" presId="urn:microsoft.com/office/officeart/2008/layout/LinedList"/>
    <dgm:cxn modelId="{3BCC2295-9ABC-4713-8C77-F0D99860B7E9}" type="presParOf" srcId="{7D32F0B6-D3A9-4005-A788-74DCD0BA84DD}" destId="{54D0F960-583A-4DFD-9F76-31F9D8FC77C3}" srcOrd="1" destOrd="0" presId="urn:microsoft.com/office/officeart/2008/layout/LinedList"/>
    <dgm:cxn modelId="{E37F2F06-391B-4DD8-ABBA-F5A916CF4802}" type="presParOf" srcId="{1DDC8E92-D7E0-46DB-91D1-E284408D1A98}" destId="{6975B619-77FA-48F4-8ECE-39B3E9698885}" srcOrd="8" destOrd="0" presId="urn:microsoft.com/office/officeart/2008/layout/LinedList"/>
    <dgm:cxn modelId="{E8780F2D-90ED-4B3D-B5F5-1952BD849F38}" type="presParOf" srcId="{1DDC8E92-D7E0-46DB-91D1-E284408D1A98}" destId="{FE8433BA-1618-4752-9DC2-925CC9CAA6D2}" srcOrd="9" destOrd="0" presId="urn:microsoft.com/office/officeart/2008/layout/LinedList"/>
    <dgm:cxn modelId="{B4BB5481-BFD7-49D3-9C73-13193427FC99}" type="presParOf" srcId="{FE8433BA-1618-4752-9DC2-925CC9CAA6D2}" destId="{2D912744-C061-42F8-85F6-B096C0432F1E}" srcOrd="0" destOrd="0" presId="urn:microsoft.com/office/officeart/2008/layout/LinedList"/>
    <dgm:cxn modelId="{46378F9A-E448-4DA8-B6C5-68B101CC2C87}" type="presParOf" srcId="{FE8433BA-1618-4752-9DC2-925CC9CAA6D2}" destId="{D73CF1EE-887B-4D5F-AA25-0722E9D5F3DD}" srcOrd="1" destOrd="0" presId="urn:microsoft.com/office/officeart/2008/layout/LinedList"/>
    <dgm:cxn modelId="{4F162B5F-AE36-4D1D-89B8-FE1971B2D5BF}" type="presParOf" srcId="{1DDC8E92-D7E0-46DB-91D1-E284408D1A98}" destId="{E79F221B-9589-43DB-A6FF-35FBCBBAD819}" srcOrd="10" destOrd="0" presId="urn:microsoft.com/office/officeart/2008/layout/LinedList"/>
    <dgm:cxn modelId="{2C9A2F25-5310-4150-9C91-FD3CA73F9FF3}" type="presParOf" srcId="{1DDC8E92-D7E0-46DB-91D1-E284408D1A98}" destId="{D2030892-6FFF-4A29-B782-23AB3210B4D2}" srcOrd="11" destOrd="0" presId="urn:microsoft.com/office/officeart/2008/layout/LinedList"/>
    <dgm:cxn modelId="{FC44EEEA-29B9-4461-89D6-829199700CEE}" type="presParOf" srcId="{D2030892-6FFF-4A29-B782-23AB3210B4D2}" destId="{A414E6BB-2684-4E42-81DC-EB28F0C26B98}" srcOrd="0" destOrd="0" presId="urn:microsoft.com/office/officeart/2008/layout/LinedList"/>
    <dgm:cxn modelId="{73171C44-EBA2-4627-97EF-93D9A91FB990}" type="presParOf" srcId="{D2030892-6FFF-4A29-B782-23AB3210B4D2}" destId="{8956EE70-9CFB-416C-9F19-FAC8E55222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48273A2-463A-48E5-AFCA-2638F8A1EA3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F516D8-7492-4B25-87ED-7BC7C645651D}">
      <dgm:prSet/>
      <dgm:spPr/>
      <dgm:t>
        <a:bodyPr/>
        <a:lstStyle/>
        <a:p>
          <a:r>
            <a:rPr lang="en-GB"/>
            <a:t>Based on the evaluation of the above solutions it is concluded:</a:t>
          </a:r>
          <a:endParaRPr lang="en-US"/>
        </a:p>
      </dgm:t>
    </dgm:pt>
    <dgm:pt modelId="{F7C65C42-4916-42A6-A14A-71549E24E34E}" type="parTrans" cxnId="{6A349CF5-EEB8-4A6A-B7B3-F2897584B414}">
      <dgm:prSet/>
      <dgm:spPr/>
      <dgm:t>
        <a:bodyPr/>
        <a:lstStyle/>
        <a:p>
          <a:endParaRPr lang="en-US"/>
        </a:p>
      </dgm:t>
    </dgm:pt>
    <dgm:pt modelId="{0604EBAD-FA15-401B-9647-F017CDECCB9E}" type="sibTrans" cxnId="{6A349CF5-EEB8-4A6A-B7B3-F2897584B414}">
      <dgm:prSet/>
      <dgm:spPr/>
      <dgm:t>
        <a:bodyPr/>
        <a:lstStyle/>
        <a:p>
          <a:endParaRPr lang="en-US"/>
        </a:p>
      </dgm:t>
    </dgm:pt>
    <dgm:pt modelId="{28E2DE44-3623-4324-B01A-0CA969472B6A}">
      <dgm:prSet/>
      <dgm:spPr/>
      <dgm:t>
        <a:bodyPr/>
        <a:lstStyle/>
        <a:p>
          <a:r>
            <a:rPr lang="en-GB"/>
            <a:t>Recruiting staff is most efficient solutions to resolve staff shortages at Proper Care, UK</a:t>
          </a:r>
          <a:endParaRPr lang="en-US"/>
        </a:p>
      </dgm:t>
    </dgm:pt>
    <dgm:pt modelId="{EBA7F42C-77FC-49D2-9942-324E181CF67A}" type="parTrans" cxnId="{2D105802-8368-4712-80D0-DB0FE560B2DD}">
      <dgm:prSet/>
      <dgm:spPr/>
      <dgm:t>
        <a:bodyPr/>
        <a:lstStyle/>
        <a:p>
          <a:endParaRPr lang="en-US"/>
        </a:p>
      </dgm:t>
    </dgm:pt>
    <dgm:pt modelId="{A9A2C972-D0AE-4BEE-B3F8-B342532188EA}" type="sibTrans" cxnId="{2D105802-8368-4712-80D0-DB0FE560B2DD}">
      <dgm:prSet/>
      <dgm:spPr/>
      <dgm:t>
        <a:bodyPr/>
        <a:lstStyle/>
        <a:p>
          <a:endParaRPr lang="en-US"/>
        </a:p>
      </dgm:t>
    </dgm:pt>
    <dgm:pt modelId="{C5395DFE-5031-4D0E-BFF5-6439F794F7DD}">
      <dgm:prSet/>
      <dgm:spPr/>
      <dgm:t>
        <a:bodyPr/>
        <a:lstStyle/>
        <a:p>
          <a:r>
            <a:rPr lang="en-GB"/>
            <a:t>Ensuring good quality care for patients</a:t>
          </a:r>
          <a:endParaRPr lang="en-US"/>
        </a:p>
      </dgm:t>
    </dgm:pt>
    <dgm:pt modelId="{9B67823F-75B5-4FBD-8B65-74319387486E}" type="parTrans" cxnId="{BA7063B1-0322-4558-8B60-0CEA2605B873}">
      <dgm:prSet/>
      <dgm:spPr/>
      <dgm:t>
        <a:bodyPr/>
        <a:lstStyle/>
        <a:p>
          <a:endParaRPr lang="en-US"/>
        </a:p>
      </dgm:t>
    </dgm:pt>
    <dgm:pt modelId="{5879A2A9-127D-4F54-AFBC-FAAF69D900C0}" type="sibTrans" cxnId="{BA7063B1-0322-4558-8B60-0CEA2605B873}">
      <dgm:prSet/>
      <dgm:spPr/>
      <dgm:t>
        <a:bodyPr/>
        <a:lstStyle/>
        <a:p>
          <a:endParaRPr lang="en-US"/>
        </a:p>
      </dgm:t>
    </dgm:pt>
    <dgm:pt modelId="{EB7E79C8-DDE1-4935-A425-D68038E271F3}">
      <dgm:prSet/>
      <dgm:spPr/>
      <dgm:t>
        <a:bodyPr/>
        <a:lstStyle/>
        <a:p>
          <a:r>
            <a:rPr lang="en-GB"/>
            <a:t>Boost employee engagement and balancing their shifts</a:t>
          </a:r>
          <a:endParaRPr lang="en-US"/>
        </a:p>
      </dgm:t>
    </dgm:pt>
    <dgm:pt modelId="{0CFDA5F6-7C3D-4298-88D2-F5A2EFAB8B97}" type="parTrans" cxnId="{5B9AE0A4-29E1-4709-B0E4-70B9EE313323}">
      <dgm:prSet/>
      <dgm:spPr/>
      <dgm:t>
        <a:bodyPr/>
        <a:lstStyle/>
        <a:p>
          <a:endParaRPr lang="en-US"/>
        </a:p>
      </dgm:t>
    </dgm:pt>
    <dgm:pt modelId="{D343F8DD-C94E-4FDD-AB1D-7968642988B8}" type="sibTrans" cxnId="{5B9AE0A4-29E1-4709-B0E4-70B9EE313323}">
      <dgm:prSet/>
      <dgm:spPr/>
      <dgm:t>
        <a:bodyPr/>
        <a:lstStyle/>
        <a:p>
          <a:endParaRPr lang="en-US"/>
        </a:p>
      </dgm:t>
    </dgm:pt>
    <dgm:pt modelId="{E44BBA42-71D9-418E-9B48-BD13E7DE7A38}">
      <dgm:prSet/>
      <dgm:spPr/>
      <dgm:t>
        <a:bodyPr/>
        <a:lstStyle/>
        <a:p>
          <a:r>
            <a:rPr lang="en-GB"/>
            <a:t>By using social media platforms for recruiting, organization saves money and time.</a:t>
          </a:r>
          <a:endParaRPr lang="en-US"/>
        </a:p>
      </dgm:t>
    </dgm:pt>
    <dgm:pt modelId="{4D6B9692-9FCD-490A-A02D-EE95B178887B}" type="parTrans" cxnId="{7F965229-5EBB-4CE5-90FD-61BF058DB54F}">
      <dgm:prSet/>
      <dgm:spPr/>
      <dgm:t>
        <a:bodyPr/>
        <a:lstStyle/>
        <a:p>
          <a:endParaRPr lang="en-US"/>
        </a:p>
      </dgm:t>
    </dgm:pt>
    <dgm:pt modelId="{95C0BE3D-183F-4247-A8A3-3043DCA647C3}" type="sibTrans" cxnId="{7F965229-5EBB-4CE5-90FD-61BF058DB54F}">
      <dgm:prSet/>
      <dgm:spPr/>
      <dgm:t>
        <a:bodyPr/>
        <a:lstStyle/>
        <a:p>
          <a:endParaRPr lang="en-US"/>
        </a:p>
      </dgm:t>
    </dgm:pt>
    <dgm:pt modelId="{FFBFB529-FA30-4F84-A6F7-BA640EBA2A25}" type="pres">
      <dgm:prSet presAssocID="{248273A2-463A-48E5-AFCA-2638F8A1EA37}" presName="vert0" presStyleCnt="0">
        <dgm:presLayoutVars>
          <dgm:dir/>
          <dgm:animOne val="branch"/>
          <dgm:animLvl val="lvl"/>
        </dgm:presLayoutVars>
      </dgm:prSet>
      <dgm:spPr/>
    </dgm:pt>
    <dgm:pt modelId="{AC48D1E2-69DC-483B-936E-9B5E0A9FB478}" type="pres">
      <dgm:prSet presAssocID="{8AF516D8-7492-4B25-87ED-7BC7C645651D}" presName="thickLine" presStyleLbl="alignNode1" presStyleIdx="0" presStyleCnt="1"/>
      <dgm:spPr/>
    </dgm:pt>
    <dgm:pt modelId="{72B28873-B6ED-4659-827B-F11D51FB0CDA}" type="pres">
      <dgm:prSet presAssocID="{8AF516D8-7492-4B25-87ED-7BC7C645651D}" presName="horz1" presStyleCnt="0"/>
      <dgm:spPr/>
    </dgm:pt>
    <dgm:pt modelId="{F6F2E311-3342-4B2F-AD37-3D6061DB4A69}" type="pres">
      <dgm:prSet presAssocID="{8AF516D8-7492-4B25-87ED-7BC7C645651D}" presName="tx1" presStyleLbl="revTx" presStyleIdx="0" presStyleCnt="5"/>
      <dgm:spPr/>
    </dgm:pt>
    <dgm:pt modelId="{18FD7296-4B7D-4A0F-B504-BBB5C9818A83}" type="pres">
      <dgm:prSet presAssocID="{8AF516D8-7492-4B25-87ED-7BC7C645651D}" presName="vert1" presStyleCnt="0"/>
      <dgm:spPr/>
    </dgm:pt>
    <dgm:pt modelId="{FC48A998-665D-4749-9008-AF226CC58A00}" type="pres">
      <dgm:prSet presAssocID="{28E2DE44-3623-4324-B01A-0CA969472B6A}" presName="vertSpace2a" presStyleCnt="0"/>
      <dgm:spPr/>
    </dgm:pt>
    <dgm:pt modelId="{E393BEE7-0B43-47BE-98E1-48D3C1D79D92}" type="pres">
      <dgm:prSet presAssocID="{28E2DE44-3623-4324-B01A-0CA969472B6A}" presName="horz2" presStyleCnt="0"/>
      <dgm:spPr/>
    </dgm:pt>
    <dgm:pt modelId="{A70B82B3-1BCB-42C7-8036-793DAAEF3625}" type="pres">
      <dgm:prSet presAssocID="{28E2DE44-3623-4324-B01A-0CA969472B6A}" presName="horzSpace2" presStyleCnt="0"/>
      <dgm:spPr/>
    </dgm:pt>
    <dgm:pt modelId="{BA60B1BB-821D-4E16-92FE-A04F85CF9DCC}" type="pres">
      <dgm:prSet presAssocID="{28E2DE44-3623-4324-B01A-0CA969472B6A}" presName="tx2" presStyleLbl="revTx" presStyleIdx="1" presStyleCnt="5"/>
      <dgm:spPr/>
    </dgm:pt>
    <dgm:pt modelId="{B44CF4CC-251E-47DB-B509-8FE7FD770B5C}" type="pres">
      <dgm:prSet presAssocID="{28E2DE44-3623-4324-B01A-0CA969472B6A}" presName="vert2" presStyleCnt="0"/>
      <dgm:spPr/>
    </dgm:pt>
    <dgm:pt modelId="{80CD3731-1BB6-4859-B8B2-2494B8F9D047}" type="pres">
      <dgm:prSet presAssocID="{28E2DE44-3623-4324-B01A-0CA969472B6A}" presName="thinLine2b" presStyleLbl="callout" presStyleIdx="0" presStyleCnt="4"/>
      <dgm:spPr/>
    </dgm:pt>
    <dgm:pt modelId="{91E5F067-4695-42A4-966F-CC299D1883F0}" type="pres">
      <dgm:prSet presAssocID="{28E2DE44-3623-4324-B01A-0CA969472B6A}" presName="vertSpace2b" presStyleCnt="0"/>
      <dgm:spPr/>
    </dgm:pt>
    <dgm:pt modelId="{BA2C6EA8-7677-44B8-9F85-5FC35795383D}" type="pres">
      <dgm:prSet presAssocID="{C5395DFE-5031-4D0E-BFF5-6439F794F7DD}" presName="horz2" presStyleCnt="0"/>
      <dgm:spPr/>
    </dgm:pt>
    <dgm:pt modelId="{DD8B7779-EC1B-4057-8D80-7E7C0E4D2CAC}" type="pres">
      <dgm:prSet presAssocID="{C5395DFE-5031-4D0E-BFF5-6439F794F7DD}" presName="horzSpace2" presStyleCnt="0"/>
      <dgm:spPr/>
    </dgm:pt>
    <dgm:pt modelId="{0FCF4DE0-C954-4398-9A5D-938D9CC6F93D}" type="pres">
      <dgm:prSet presAssocID="{C5395DFE-5031-4D0E-BFF5-6439F794F7DD}" presName="tx2" presStyleLbl="revTx" presStyleIdx="2" presStyleCnt="5"/>
      <dgm:spPr/>
    </dgm:pt>
    <dgm:pt modelId="{F523A5EF-5FCC-4602-9DA4-8FD840B160E6}" type="pres">
      <dgm:prSet presAssocID="{C5395DFE-5031-4D0E-BFF5-6439F794F7DD}" presName="vert2" presStyleCnt="0"/>
      <dgm:spPr/>
    </dgm:pt>
    <dgm:pt modelId="{58468841-6067-4758-A21A-2295595B30D0}" type="pres">
      <dgm:prSet presAssocID="{C5395DFE-5031-4D0E-BFF5-6439F794F7DD}" presName="thinLine2b" presStyleLbl="callout" presStyleIdx="1" presStyleCnt="4"/>
      <dgm:spPr/>
    </dgm:pt>
    <dgm:pt modelId="{DF82886D-23AF-4FC5-941F-D955CC2FE34A}" type="pres">
      <dgm:prSet presAssocID="{C5395DFE-5031-4D0E-BFF5-6439F794F7DD}" presName="vertSpace2b" presStyleCnt="0"/>
      <dgm:spPr/>
    </dgm:pt>
    <dgm:pt modelId="{1C46AC44-332A-469C-BEFB-10A8F249B9BA}" type="pres">
      <dgm:prSet presAssocID="{EB7E79C8-DDE1-4935-A425-D68038E271F3}" presName="horz2" presStyleCnt="0"/>
      <dgm:spPr/>
    </dgm:pt>
    <dgm:pt modelId="{01D748EA-EFC2-4ADF-A6F7-ACA4F412B547}" type="pres">
      <dgm:prSet presAssocID="{EB7E79C8-DDE1-4935-A425-D68038E271F3}" presName="horzSpace2" presStyleCnt="0"/>
      <dgm:spPr/>
    </dgm:pt>
    <dgm:pt modelId="{884BC748-78C6-42BC-A4F7-19248D01D3A9}" type="pres">
      <dgm:prSet presAssocID="{EB7E79C8-DDE1-4935-A425-D68038E271F3}" presName="tx2" presStyleLbl="revTx" presStyleIdx="3" presStyleCnt="5"/>
      <dgm:spPr/>
    </dgm:pt>
    <dgm:pt modelId="{6077017C-3CFE-434C-A530-E19C933008BC}" type="pres">
      <dgm:prSet presAssocID="{EB7E79C8-DDE1-4935-A425-D68038E271F3}" presName="vert2" presStyleCnt="0"/>
      <dgm:spPr/>
    </dgm:pt>
    <dgm:pt modelId="{C498A96A-59C6-4C9C-A65A-315C7A887AF6}" type="pres">
      <dgm:prSet presAssocID="{EB7E79C8-DDE1-4935-A425-D68038E271F3}" presName="thinLine2b" presStyleLbl="callout" presStyleIdx="2" presStyleCnt="4"/>
      <dgm:spPr/>
    </dgm:pt>
    <dgm:pt modelId="{A539F759-94CD-47D2-B8AF-41CC0CB0770A}" type="pres">
      <dgm:prSet presAssocID="{EB7E79C8-DDE1-4935-A425-D68038E271F3}" presName="vertSpace2b" presStyleCnt="0"/>
      <dgm:spPr/>
    </dgm:pt>
    <dgm:pt modelId="{85F66DCC-7522-47F3-A371-05ABEBBCBAB5}" type="pres">
      <dgm:prSet presAssocID="{E44BBA42-71D9-418E-9B48-BD13E7DE7A38}" presName="horz2" presStyleCnt="0"/>
      <dgm:spPr/>
    </dgm:pt>
    <dgm:pt modelId="{A71C0AE7-9D5B-4B70-B883-021393BC1DD6}" type="pres">
      <dgm:prSet presAssocID="{E44BBA42-71D9-418E-9B48-BD13E7DE7A38}" presName="horzSpace2" presStyleCnt="0"/>
      <dgm:spPr/>
    </dgm:pt>
    <dgm:pt modelId="{B8871CAF-1F0D-4435-BCE3-A5832C20A92C}" type="pres">
      <dgm:prSet presAssocID="{E44BBA42-71D9-418E-9B48-BD13E7DE7A38}" presName="tx2" presStyleLbl="revTx" presStyleIdx="4" presStyleCnt="5"/>
      <dgm:spPr/>
    </dgm:pt>
    <dgm:pt modelId="{18D2315E-56D8-4DBB-9D15-79388A0F87C6}" type="pres">
      <dgm:prSet presAssocID="{E44BBA42-71D9-418E-9B48-BD13E7DE7A38}" presName="vert2" presStyleCnt="0"/>
      <dgm:spPr/>
    </dgm:pt>
    <dgm:pt modelId="{C1781344-ED72-4CF0-BE92-C175EEA1E227}" type="pres">
      <dgm:prSet presAssocID="{E44BBA42-71D9-418E-9B48-BD13E7DE7A38}" presName="thinLine2b" presStyleLbl="callout" presStyleIdx="3" presStyleCnt="4"/>
      <dgm:spPr/>
    </dgm:pt>
    <dgm:pt modelId="{A04CE52C-D880-4F76-8DB9-1E3C7923DB47}" type="pres">
      <dgm:prSet presAssocID="{E44BBA42-71D9-418E-9B48-BD13E7DE7A38}" presName="vertSpace2b" presStyleCnt="0"/>
      <dgm:spPr/>
    </dgm:pt>
  </dgm:ptLst>
  <dgm:cxnLst>
    <dgm:cxn modelId="{2D105802-8368-4712-80D0-DB0FE560B2DD}" srcId="{8AF516D8-7492-4B25-87ED-7BC7C645651D}" destId="{28E2DE44-3623-4324-B01A-0CA969472B6A}" srcOrd="0" destOrd="0" parTransId="{EBA7F42C-77FC-49D2-9942-324E181CF67A}" sibTransId="{A9A2C972-D0AE-4BEE-B3F8-B342532188EA}"/>
    <dgm:cxn modelId="{1E281C1F-1BB2-4BD7-A8E0-4BEF8862E2FA}" type="presOf" srcId="{8AF516D8-7492-4B25-87ED-7BC7C645651D}" destId="{F6F2E311-3342-4B2F-AD37-3D6061DB4A69}" srcOrd="0" destOrd="0" presId="urn:microsoft.com/office/officeart/2008/layout/LinedList"/>
    <dgm:cxn modelId="{7F965229-5EBB-4CE5-90FD-61BF058DB54F}" srcId="{8AF516D8-7492-4B25-87ED-7BC7C645651D}" destId="{E44BBA42-71D9-418E-9B48-BD13E7DE7A38}" srcOrd="3" destOrd="0" parTransId="{4D6B9692-9FCD-490A-A02D-EE95B178887B}" sibTransId="{95C0BE3D-183F-4247-A8A3-3043DCA647C3}"/>
    <dgm:cxn modelId="{33DE063C-4500-42FE-8E5E-31D2B8C089D8}" type="presOf" srcId="{EB7E79C8-DDE1-4935-A425-D68038E271F3}" destId="{884BC748-78C6-42BC-A4F7-19248D01D3A9}" srcOrd="0" destOrd="0" presId="urn:microsoft.com/office/officeart/2008/layout/LinedList"/>
    <dgm:cxn modelId="{D78CFA4A-933F-47B8-99AA-87AE693C36F9}" type="presOf" srcId="{248273A2-463A-48E5-AFCA-2638F8A1EA37}" destId="{FFBFB529-FA30-4F84-A6F7-BA640EBA2A25}" srcOrd="0" destOrd="0" presId="urn:microsoft.com/office/officeart/2008/layout/LinedList"/>
    <dgm:cxn modelId="{131EC5A0-76E7-498A-A7D3-0308188A1277}" type="presOf" srcId="{C5395DFE-5031-4D0E-BFF5-6439F794F7DD}" destId="{0FCF4DE0-C954-4398-9A5D-938D9CC6F93D}" srcOrd="0" destOrd="0" presId="urn:microsoft.com/office/officeart/2008/layout/LinedList"/>
    <dgm:cxn modelId="{5B9AE0A4-29E1-4709-B0E4-70B9EE313323}" srcId="{8AF516D8-7492-4B25-87ED-7BC7C645651D}" destId="{EB7E79C8-DDE1-4935-A425-D68038E271F3}" srcOrd="2" destOrd="0" parTransId="{0CFDA5F6-7C3D-4298-88D2-F5A2EFAB8B97}" sibTransId="{D343F8DD-C94E-4FDD-AB1D-7968642988B8}"/>
    <dgm:cxn modelId="{BA7063B1-0322-4558-8B60-0CEA2605B873}" srcId="{8AF516D8-7492-4B25-87ED-7BC7C645651D}" destId="{C5395DFE-5031-4D0E-BFF5-6439F794F7DD}" srcOrd="1" destOrd="0" parTransId="{9B67823F-75B5-4FBD-8B65-74319387486E}" sibTransId="{5879A2A9-127D-4F54-AFBC-FAAF69D900C0}"/>
    <dgm:cxn modelId="{65BF6EB2-C44D-49BA-BFB4-BCDD48333776}" type="presOf" srcId="{28E2DE44-3623-4324-B01A-0CA969472B6A}" destId="{BA60B1BB-821D-4E16-92FE-A04F85CF9DCC}" srcOrd="0" destOrd="0" presId="urn:microsoft.com/office/officeart/2008/layout/LinedList"/>
    <dgm:cxn modelId="{6A349CF5-EEB8-4A6A-B7B3-F2897584B414}" srcId="{248273A2-463A-48E5-AFCA-2638F8A1EA37}" destId="{8AF516D8-7492-4B25-87ED-7BC7C645651D}" srcOrd="0" destOrd="0" parTransId="{F7C65C42-4916-42A6-A14A-71549E24E34E}" sibTransId="{0604EBAD-FA15-401B-9647-F017CDECCB9E}"/>
    <dgm:cxn modelId="{6B484CFA-CF3E-4EBC-B65A-856A5E7C6B36}" type="presOf" srcId="{E44BBA42-71D9-418E-9B48-BD13E7DE7A38}" destId="{B8871CAF-1F0D-4435-BCE3-A5832C20A92C}" srcOrd="0" destOrd="0" presId="urn:microsoft.com/office/officeart/2008/layout/LinedList"/>
    <dgm:cxn modelId="{9F697075-7950-471E-ABBC-0B893F2BD92D}" type="presParOf" srcId="{FFBFB529-FA30-4F84-A6F7-BA640EBA2A25}" destId="{AC48D1E2-69DC-483B-936E-9B5E0A9FB478}" srcOrd="0" destOrd="0" presId="urn:microsoft.com/office/officeart/2008/layout/LinedList"/>
    <dgm:cxn modelId="{8E92CCEC-1196-4B5C-B7E4-8A98A384D645}" type="presParOf" srcId="{FFBFB529-FA30-4F84-A6F7-BA640EBA2A25}" destId="{72B28873-B6ED-4659-827B-F11D51FB0CDA}" srcOrd="1" destOrd="0" presId="urn:microsoft.com/office/officeart/2008/layout/LinedList"/>
    <dgm:cxn modelId="{3C363A96-5024-42D9-B3D5-1C7DAB1DFA51}" type="presParOf" srcId="{72B28873-B6ED-4659-827B-F11D51FB0CDA}" destId="{F6F2E311-3342-4B2F-AD37-3D6061DB4A69}" srcOrd="0" destOrd="0" presId="urn:microsoft.com/office/officeart/2008/layout/LinedList"/>
    <dgm:cxn modelId="{AF437279-8A07-4B25-92A0-117A6638409B}" type="presParOf" srcId="{72B28873-B6ED-4659-827B-F11D51FB0CDA}" destId="{18FD7296-4B7D-4A0F-B504-BBB5C9818A83}" srcOrd="1" destOrd="0" presId="urn:microsoft.com/office/officeart/2008/layout/LinedList"/>
    <dgm:cxn modelId="{A96F7213-A30D-4F11-A457-7781D9BD0EC2}" type="presParOf" srcId="{18FD7296-4B7D-4A0F-B504-BBB5C9818A83}" destId="{FC48A998-665D-4749-9008-AF226CC58A00}" srcOrd="0" destOrd="0" presId="urn:microsoft.com/office/officeart/2008/layout/LinedList"/>
    <dgm:cxn modelId="{ECE489A4-79BA-4738-881D-F03ABD44B500}" type="presParOf" srcId="{18FD7296-4B7D-4A0F-B504-BBB5C9818A83}" destId="{E393BEE7-0B43-47BE-98E1-48D3C1D79D92}" srcOrd="1" destOrd="0" presId="urn:microsoft.com/office/officeart/2008/layout/LinedList"/>
    <dgm:cxn modelId="{28AD0A03-ADA4-489A-BA64-8AFE339EAD90}" type="presParOf" srcId="{E393BEE7-0B43-47BE-98E1-48D3C1D79D92}" destId="{A70B82B3-1BCB-42C7-8036-793DAAEF3625}" srcOrd="0" destOrd="0" presId="urn:microsoft.com/office/officeart/2008/layout/LinedList"/>
    <dgm:cxn modelId="{F57D35AC-1372-41B0-9765-9E6B1ED73AFB}" type="presParOf" srcId="{E393BEE7-0B43-47BE-98E1-48D3C1D79D92}" destId="{BA60B1BB-821D-4E16-92FE-A04F85CF9DCC}" srcOrd="1" destOrd="0" presId="urn:microsoft.com/office/officeart/2008/layout/LinedList"/>
    <dgm:cxn modelId="{B744F1B3-5913-4E9A-8A88-93EFD60422D9}" type="presParOf" srcId="{E393BEE7-0B43-47BE-98E1-48D3C1D79D92}" destId="{B44CF4CC-251E-47DB-B509-8FE7FD770B5C}" srcOrd="2" destOrd="0" presId="urn:microsoft.com/office/officeart/2008/layout/LinedList"/>
    <dgm:cxn modelId="{24DB4E16-79D6-435A-85B0-1DA8FC599808}" type="presParOf" srcId="{18FD7296-4B7D-4A0F-B504-BBB5C9818A83}" destId="{80CD3731-1BB6-4859-B8B2-2494B8F9D047}" srcOrd="2" destOrd="0" presId="urn:microsoft.com/office/officeart/2008/layout/LinedList"/>
    <dgm:cxn modelId="{A3F5473D-B657-44CF-B7B5-21F54F4FD435}" type="presParOf" srcId="{18FD7296-4B7D-4A0F-B504-BBB5C9818A83}" destId="{91E5F067-4695-42A4-966F-CC299D1883F0}" srcOrd="3" destOrd="0" presId="urn:microsoft.com/office/officeart/2008/layout/LinedList"/>
    <dgm:cxn modelId="{37D653FB-2C1A-4A18-AB05-980E11D0B9C5}" type="presParOf" srcId="{18FD7296-4B7D-4A0F-B504-BBB5C9818A83}" destId="{BA2C6EA8-7677-44B8-9F85-5FC35795383D}" srcOrd="4" destOrd="0" presId="urn:microsoft.com/office/officeart/2008/layout/LinedList"/>
    <dgm:cxn modelId="{BC157CFC-E4F8-418B-B15C-ADA5A6C12E84}" type="presParOf" srcId="{BA2C6EA8-7677-44B8-9F85-5FC35795383D}" destId="{DD8B7779-EC1B-4057-8D80-7E7C0E4D2CAC}" srcOrd="0" destOrd="0" presId="urn:microsoft.com/office/officeart/2008/layout/LinedList"/>
    <dgm:cxn modelId="{05697F93-D4ED-41A5-8A6F-68E9C8ABB320}" type="presParOf" srcId="{BA2C6EA8-7677-44B8-9F85-5FC35795383D}" destId="{0FCF4DE0-C954-4398-9A5D-938D9CC6F93D}" srcOrd="1" destOrd="0" presId="urn:microsoft.com/office/officeart/2008/layout/LinedList"/>
    <dgm:cxn modelId="{7B9A3D54-343F-4508-8EC4-1ED43AC63914}" type="presParOf" srcId="{BA2C6EA8-7677-44B8-9F85-5FC35795383D}" destId="{F523A5EF-5FCC-4602-9DA4-8FD840B160E6}" srcOrd="2" destOrd="0" presId="urn:microsoft.com/office/officeart/2008/layout/LinedList"/>
    <dgm:cxn modelId="{F157ED82-2DA6-4273-93DD-135FB26707B4}" type="presParOf" srcId="{18FD7296-4B7D-4A0F-B504-BBB5C9818A83}" destId="{58468841-6067-4758-A21A-2295595B30D0}" srcOrd="5" destOrd="0" presId="urn:microsoft.com/office/officeart/2008/layout/LinedList"/>
    <dgm:cxn modelId="{7DC65272-ECB2-46E4-BF88-202BBCDC387B}" type="presParOf" srcId="{18FD7296-4B7D-4A0F-B504-BBB5C9818A83}" destId="{DF82886D-23AF-4FC5-941F-D955CC2FE34A}" srcOrd="6" destOrd="0" presId="urn:microsoft.com/office/officeart/2008/layout/LinedList"/>
    <dgm:cxn modelId="{52B349CC-BA0C-4D10-9418-8A635E813558}" type="presParOf" srcId="{18FD7296-4B7D-4A0F-B504-BBB5C9818A83}" destId="{1C46AC44-332A-469C-BEFB-10A8F249B9BA}" srcOrd="7" destOrd="0" presId="urn:microsoft.com/office/officeart/2008/layout/LinedList"/>
    <dgm:cxn modelId="{779BEEFE-BC64-43F8-A4CB-7591A110326C}" type="presParOf" srcId="{1C46AC44-332A-469C-BEFB-10A8F249B9BA}" destId="{01D748EA-EFC2-4ADF-A6F7-ACA4F412B547}" srcOrd="0" destOrd="0" presId="urn:microsoft.com/office/officeart/2008/layout/LinedList"/>
    <dgm:cxn modelId="{AA274B2B-9317-434F-9873-264501D864E5}" type="presParOf" srcId="{1C46AC44-332A-469C-BEFB-10A8F249B9BA}" destId="{884BC748-78C6-42BC-A4F7-19248D01D3A9}" srcOrd="1" destOrd="0" presId="urn:microsoft.com/office/officeart/2008/layout/LinedList"/>
    <dgm:cxn modelId="{5B79523C-B26E-41BA-A195-16ADDE749D4C}" type="presParOf" srcId="{1C46AC44-332A-469C-BEFB-10A8F249B9BA}" destId="{6077017C-3CFE-434C-A530-E19C933008BC}" srcOrd="2" destOrd="0" presId="urn:microsoft.com/office/officeart/2008/layout/LinedList"/>
    <dgm:cxn modelId="{1A17C84B-5096-451A-AB8A-46CD88047BB1}" type="presParOf" srcId="{18FD7296-4B7D-4A0F-B504-BBB5C9818A83}" destId="{C498A96A-59C6-4C9C-A65A-315C7A887AF6}" srcOrd="8" destOrd="0" presId="urn:microsoft.com/office/officeart/2008/layout/LinedList"/>
    <dgm:cxn modelId="{5BEF2441-F581-40A6-97E1-E2E7F4EAF18D}" type="presParOf" srcId="{18FD7296-4B7D-4A0F-B504-BBB5C9818A83}" destId="{A539F759-94CD-47D2-B8AF-41CC0CB0770A}" srcOrd="9" destOrd="0" presId="urn:microsoft.com/office/officeart/2008/layout/LinedList"/>
    <dgm:cxn modelId="{E8D0B99E-F61D-44F0-A592-E1283DCC1220}" type="presParOf" srcId="{18FD7296-4B7D-4A0F-B504-BBB5C9818A83}" destId="{85F66DCC-7522-47F3-A371-05ABEBBCBAB5}" srcOrd="10" destOrd="0" presId="urn:microsoft.com/office/officeart/2008/layout/LinedList"/>
    <dgm:cxn modelId="{1FACA238-7221-4774-8F46-9E2E3E7001BB}" type="presParOf" srcId="{85F66DCC-7522-47F3-A371-05ABEBBCBAB5}" destId="{A71C0AE7-9D5B-4B70-B883-021393BC1DD6}" srcOrd="0" destOrd="0" presId="urn:microsoft.com/office/officeart/2008/layout/LinedList"/>
    <dgm:cxn modelId="{F75251DF-1087-4B90-BC1F-D474B1481F9C}" type="presParOf" srcId="{85F66DCC-7522-47F3-A371-05ABEBBCBAB5}" destId="{B8871CAF-1F0D-4435-BCE3-A5832C20A92C}" srcOrd="1" destOrd="0" presId="urn:microsoft.com/office/officeart/2008/layout/LinedList"/>
    <dgm:cxn modelId="{DC8B9C7A-BA5C-4CC4-89EB-D675D543B8A5}" type="presParOf" srcId="{85F66DCC-7522-47F3-A371-05ABEBBCBAB5}" destId="{18D2315E-56D8-4DBB-9D15-79388A0F87C6}" srcOrd="2" destOrd="0" presId="urn:microsoft.com/office/officeart/2008/layout/LinedList"/>
    <dgm:cxn modelId="{2F8F79A9-54A4-44E2-BC7B-B947C2D02B2A}" type="presParOf" srcId="{18FD7296-4B7D-4A0F-B504-BBB5C9818A83}" destId="{C1781344-ED72-4CF0-BE92-C175EEA1E227}" srcOrd="11" destOrd="0" presId="urn:microsoft.com/office/officeart/2008/layout/LinedList"/>
    <dgm:cxn modelId="{C578C90E-7430-41D5-A86A-16EAAE183F2C}" type="presParOf" srcId="{18FD7296-4B7D-4A0F-B504-BBB5C9818A83}" destId="{A04CE52C-D880-4F76-8DB9-1E3C7923DB47}" srcOrd="12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6D53FB-7CD8-4541-9FCE-36664A92B393}">
      <dsp:nvSpPr>
        <dsp:cNvPr id="0" name=""/>
        <dsp:cNvSpPr/>
      </dsp:nvSpPr>
      <dsp:spPr>
        <a:xfrm>
          <a:off x="2577" y="639077"/>
          <a:ext cx="2044486" cy="12266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Staff shortage at Proper Care, UK</a:t>
          </a:r>
        </a:p>
      </dsp:txBody>
      <dsp:txXfrm>
        <a:off x="2577" y="639077"/>
        <a:ext cx="2044486" cy="1226691"/>
      </dsp:txXfrm>
    </dsp:sp>
    <dsp:sp modelId="{17B5EB75-566C-4A0B-8611-7EE9149FD54B}">
      <dsp:nvSpPr>
        <dsp:cNvPr id="0" name=""/>
        <dsp:cNvSpPr/>
      </dsp:nvSpPr>
      <dsp:spPr>
        <a:xfrm>
          <a:off x="2251511" y="639077"/>
          <a:ext cx="2044486" cy="12266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How wide the problem is?</a:t>
          </a:r>
        </a:p>
      </dsp:txBody>
      <dsp:txXfrm>
        <a:off x="2251511" y="639077"/>
        <a:ext cx="2044486" cy="1226691"/>
      </dsp:txXfrm>
    </dsp:sp>
    <dsp:sp modelId="{1300477A-F208-4989-B2BB-728FDE96101A}">
      <dsp:nvSpPr>
        <dsp:cNvPr id="0" name=""/>
        <dsp:cNvSpPr/>
      </dsp:nvSpPr>
      <dsp:spPr>
        <a:xfrm>
          <a:off x="4500446" y="639077"/>
          <a:ext cx="2044486" cy="12266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Who is impacted by the problem?</a:t>
          </a:r>
        </a:p>
      </dsp:txBody>
      <dsp:txXfrm>
        <a:off x="4500446" y="639077"/>
        <a:ext cx="2044486" cy="1226691"/>
      </dsp:txXfrm>
    </dsp:sp>
    <dsp:sp modelId="{1DE903FA-4B47-4F51-9CF5-1514E0FA14C0}">
      <dsp:nvSpPr>
        <dsp:cNvPr id="0" name=""/>
        <dsp:cNvSpPr/>
      </dsp:nvSpPr>
      <dsp:spPr>
        <a:xfrm>
          <a:off x="6749380" y="639077"/>
          <a:ext cx="2044486" cy="12266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How are they impacted?</a:t>
          </a:r>
        </a:p>
      </dsp:txBody>
      <dsp:txXfrm>
        <a:off x="6749380" y="639077"/>
        <a:ext cx="2044486" cy="1226691"/>
      </dsp:txXfrm>
    </dsp:sp>
    <dsp:sp modelId="{620CDE03-5A14-4810-9D4C-584E5E1A17B8}">
      <dsp:nvSpPr>
        <dsp:cNvPr id="0" name=""/>
        <dsp:cNvSpPr/>
      </dsp:nvSpPr>
      <dsp:spPr>
        <a:xfrm>
          <a:off x="1127044" y="2070217"/>
          <a:ext cx="2044486" cy="12266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PESTEL  analyses.</a:t>
          </a:r>
        </a:p>
      </dsp:txBody>
      <dsp:txXfrm>
        <a:off x="1127044" y="2070217"/>
        <a:ext cx="2044486" cy="1226691"/>
      </dsp:txXfrm>
    </dsp:sp>
    <dsp:sp modelId="{4BF00BAE-704A-4BCB-ADE4-4AD291D29556}">
      <dsp:nvSpPr>
        <dsp:cNvPr id="0" name=""/>
        <dsp:cNvSpPr/>
      </dsp:nvSpPr>
      <dsp:spPr>
        <a:xfrm>
          <a:off x="3375978" y="2070217"/>
          <a:ext cx="2044486" cy="12266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Fishbone diagram</a:t>
          </a:r>
        </a:p>
      </dsp:txBody>
      <dsp:txXfrm>
        <a:off x="3375978" y="2070217"/>
        <a:ext cx="2044486" cy="1226691"/>
      </dsp:txXfrm>
    </dsp:sp>
    <dsp:sp modelId="{A6C5ADE0-D1E8-4A55-BEC4-1FEE1E4F9C92}">
      <dsp:nvSpPr>
        <dsp:cNvPr id="0" name=""/>
        <dsp:cNvSpPr/>
      </dsp:nvSpPr>
      <dsp:spPr>
        <a:xfrm>
          <a:off x="5624913" y="2070217"/>
          <a:ext cx="2044486" cy="12266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Evaluation of solutions</a:t>
          </a:r>
        </a:p>
      </dsp:txBody>
      <dsp:txXfrm>
        <a:off x="5624913" y="2070217"/>
        <a:ext cx="2044486" cy="12266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171E80-55CC-446B-B740-1F0BEBDFBBD9}">
      <dsp:nvSpPr>
        <dsp:cNvPr id="0" name=""/>
        <dsp:cNvSpPr/>
      </dsp:nvSpPr>
      <dsp:spPr>
        <a:xfrm>
          <a:off x="0" y="2806"/>
          <a:ext cx="497402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C70483-5C6E-4C61-A7D0-46710D2D5DF9}">
      <dsp:nvSpPr>
        <dsp:cNvPr id="0" name=""/>
        <dsp:cNvSpPr/>
      </dsp:nvSpPr>
      <dsp:spPr>
        <a:xfrm>
          <a:off x="0" y="2806"/>
          <a:ext cx="4974020" cy="191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Staff shortage at Proper Care, UK has increased</a:t>
          </a:r>
          <a:endParaRPr lang="en-US" sz="2500" kern="1200"/>
        </a:p>
      </dsp:txBody>
      <dsp:txXfrm>
        <a:off x="0" y="2806"/>
        <a:ext cx="4974020" cy="1914158"/>
      </dsp:txXfrm>
    </dsp:sp>
    <dsp:sp modelId="{E25876A0-975D-4D1F-A7A8-AE7D7D01E62E}">
      <dsp:nvSpPr>
        <dsp:cNvPr id="0" name=""/>
        <dsp:cNvSpPr/>
      </dsp:nvSpPr>
      <dsp:spPr>
        <a:xfrm>
          <a:off x="0" y="1916965"/>
          <a:ext cx="4974020" cy="0"/>
        </a:xfrm>
        <a:prstGeom prst="line">
          <a:avLst/>
        </a:prstGeom>
        <a:solidFill>
          <a:schemeClr val="accent5">
            <a:hueOff val="743577"/>
            <a:satOff val="3112"/>
            <a:lumOff val="-1275"/>
            <a:alphaOff val="0"/>
          </a:schemeClr>
        </a:solidFill>
        <a:ln w="12700" cap="flat" cmpd="sng" algn="ctr">
          <a:solidFill>
            <a:schemeClr val="accent5">
              <a:hueOff val="743577"/>
              <a:satOff val="3112"/>
              <a:lumOff val="-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C5BC3-0F20-4899-A6D5-D59B81DA3896}">
      <dsp:nvSpPr>
        <dsp:cNvPr id="0" name=""/>
        <dsp:cNvSpPr/>
      </dsp:nvSpPr>
      <dsp:spPr>
        <a:xfrm>
          <a:off x="0" y="1916965"/>
          <a:ext cx="4974020" cy="191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A total of 110, 000 job vacancies are currently available in adult social care, with 1.1 million FTEs employed.</a:t>
          </a:r>
          <a:endParaRPr lang="en-US" sz="2500" kern="1200"/>
        </a:p>
      </dsp:txBody>
      <dsp:txXfrm>
        <a:off x="0" y="1916965"/>
        <a:ext cx="4974020" cy="1914158"/>
      </dsp:txXfrm>
    </dsp:sp>
    <dsp:sp modelId="{8D71B71E-7F52-4F54-8552-7B9163C032EF}">
      <dsp:nvSpPr>
        <dsp:cNvPr id="0" name=""/>
        <dsp:cNvSpPr/>
      </dsp:nvSpPr>
      <dsp:spPr>
        <a:xfrm>
          <a:off x="0" y="3831123"/>
          <a:ext cx="4974020" cy="0"/>
        </a:xfrm>
        <a:prstGeom prst="line">
          <a:avLst/>
        </a:prstGeom>
        <a:solidFill>
          <a:schemeClr val="accent5">
            <a:hueOff val="1487154"/>
            <a:satOff val="6224"/>
            <a:lumOff val="-2549"/>
            <a:alphaOff val="0"/>
          </a:schemeClr>
        </a:solidFill>
        <a:ln w="12700" cap="flat" cmpd="sng" algn="ctr">
          <a:solidFill>
            <a:schemeClr val="accent5">
              <a:hueOff val="1487154"/>
              <a:satOff val="6224"/>
              <a:lumOff val="-25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0C774A-C5B6-4644-BD0D-489A134E2DC6}">
      <dsp:nvSpPr>
        <dsp:cNvPr id="0" name=""/>
        <dsp:cNvSpPr/>
      </dsp:nvSpPr>
      <dsp:spPr>
        <a:xfrm>
          <a:off x="0" y="3831123"/>
          <a:ext cx="4974020" cy="19141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A total of 1,584 EU nurses and health visitors left the NHS between July 2017 and July 2018.</a:t>
          </a:r>
          <a:endParaRPr lang="en-US" sz="2500" kern="1200"/>
        </a:p>
      </dsp:txBody>
      <dsp:txXfrm>
        <a:off x="0" y="3831123"/>
        <a:ext cx="4974020" cy="191415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A9BD5E-450B-4F31-BA94-CDA27EC59A0E}">
      <dsp:nvSpPr>
        <dsp:cNvPr id="0" name=""/>
        <dsp:cNvSpPr/>
      </dsp:nvSpPr>
      <dsp:spPr>
        <a:xfrm>
          <a:off x="3594" y="118267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126C3-0F19-45DE-BDDC-5E71E4EB6F1F}">
      <dsp:nvSpPr>
        <dsp:cNvPr id="0" name=""/>
        <dsp:cNvSpPr/>
      </dsp:nvSpPr>
      <dsp:spPr>
        <a:xfrm>
          <a:off x="198194" y="136754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Patients</a:t>
          </a:r>
          <a:endParaRPr lang="en-US" sz="1900" kern="1200"/>
        </a:p>
      </dsp:txBody>
      <dsp:txXfrm>
        <a:off x="230767" y="1400119"/>
        <a:ext cx="1686255" cy="1046994"/>
      </dsp:txXfrm>
    </dsp:sp>
    <dsp:sp modelId="{F5444BBD-E9BE-453C-B807-10CD09BB06AD}">
      <dsp:nvSpPr>
        <dsp:cNvPr id="0" name=""/>
        <dsp:cNvSpPr/>
      </dsp:nvSpPr>
      <dsp:spPr>
        <a:xfrm>
          <a:off x="2144196" y="118267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F7567-8001-4CAA-8F75-D969C1E333C5}">
      <dsp:nvSpPr>
        <dsp:cNvPr id="0" name=""/>
        <dsp:cNvSpPr/>
      </dsp:nvSpPr>
      <dsp:spPr>
        <a:xfrm>
          <a:off x="2338796" y="136754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Management </a:t>
          </a:r>
          <a:endParaRPr lang="en-US" sz="1900" kern="1200"/>
        </a:p>
      </dsp:txBody>
      <dsp:txXfrm>
        <a:off x="2371369" y="1400119"/>
        <a:ext cx="1686255" cy="1046994"/>
      </dsp:txXfrm>
    </dsp:sp>
    <dsp:sp modelId="{0F7EC06E-0F0B-4ADE-9D1F-426EFC8E66C4}">
      <dsp:nvSpPr>
        <dsp:cNvPr id="0" name=""/>
        <dsp:cNvSpPr/>
      </dsp:nvSpPr>
      <dsp:spPr>
        <a:xfrm>
          <a:off x="4284798" y="118267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5F42B-9CE4-4620-A0F1-2FB78EB99722}">
      <dsp:nvSpPr>
        <dsp:cNvPr id="0" name=""/>
        <dsp:cNvSpPr/>
      </dsp:nvSpPr>
      <dsp:spPr>
        <a:xfrm>
          <a:off x="4479399" y="136754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Families</a:t>
          </a:r>
          <a:endParaRPr lang="en-US" sz="1900" kern="1200"/>
        </a:p>
      </dsp:txBody>
      <dsp:txXfrm>
        <a:off x="4511972" y="1400119"/>
        <a:ext cx="1686255" cy="1046994"/>
      </dsp:txXfrm>
    </dsp:sp>
    <dsp:sp modelId="{25C36B45-9454-45F7-BC5A-C04B7B622030}">
      <dsp:nvSpPr>
        <dsp:cNvPr id="0" name=""/>
        <dsp:cNvSpPr/>
      </dsp:nvSpPr>
      <dsp:spPr>
        <a:xfrm>
          <a:off x="6425401" y="118267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A7489-6325-4693-BF3F-99CAC7E1DFB9}">
      <dsp:nvSpPr>
        <dsp:cNvPr id="0" name=""/>
        <dsp:cNvSpPr/>
      </dsp:nvSpPr>
      <dsp:spPr>
        <a:xfrm>
          <a:off x="6620001" y="136754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Hospital bed numbers</a:t>
          </a:r>
          <a:endParaRPr lang="en-US" sz="1900" kern="1200"/>
        </a:p>
      </dsp:txBody>
      <dsp:txXfrm>
        <a:off x="6652574" y="1400119"/>
        <a:ext cx="1686255" cy="1046994"/>
      </dsp:txXfrm>
    </dsp:sp>
    <dsp:sp modelId="{6A8742DD-9BF4-4C03-B697-FE1080D3DB18}">
      <dsp:nvSpPr>
        <dsp:cNvPr id="0" name=""/>
        <dsp:cNvSpPr/>
      </dsp:nvSpPr>
      <dsp:spPr>
        <a:xfrm>
          <a:off x="8566003" y="1182676"/>
          <a:ext cx="1751401" cy="111214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7B09A4-70C4-4774-9FDD-CBAF24CE1585}">
      <dsp:nvSpPr>
        <dsp:cNvPr id="0" name=""/>
        <dsp:cNvSpPr/>
      </dsp:nvSpPr>
      <dsp:spPr>
        <a:xfrm>
          <a:off x="8760603" y="1367546"/>
          <a:ext cx="1751401" cy="11121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Staff </a:t>
          </a:r>
          <a:endParaRPr lang="en-US" sz="1900" kern="1200"/>
        </a:p>
      </dsp:txBody>
      <dsp:txXfrm>
        <a:off x="8793176" y="1400119"/>
        <a:ext cx="1686255" cy="10469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D5C7CE-147F-40AE-AC3B-1C9EA17A9F6D}">
      <dsp:nvSpPr>
        <dsp:cNvPr id="0" name=""/>
        <dsp:cNvSpPr/>
      </dsp:nvSpPr>
      <dsp:spPr>
        <a:xfrm>
          <a:off x="350602" y="1098441"/>
          <a:ext cx="1086205" cy="10862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0B72F5-CC9B-4BCE-A2E1-24FF588FFC6D}">
      <dsp:nvSpPr>
        <dsp:cNvPr id="0" name=""/>
        <dsp:cNvSpPr/>
      </dsp:nvSpPr>
      <dsp:spPr>
        <a:xfrm>
          <a:off x="582088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88EEF2-648B-4DA8-8D50-3F557A6D91E7}">
      <dsp:nvSpPr>
        <dsp:cNvPr id="0" name=""/>
        <dsp:cNvSpPr/>
      </dsp:nvSpPr>
      <dsp:spPr>
        <a:xfrm>
          <a:off x="3372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Less motivation for work</a:t>
          </a:r>
          <a:endParaRPr lang="en-US" sz="1200" kern="1200"/>
        </a:p>
      </dsp:txBody>
      <dsp:txXfrm>
        <a:off x="3372" y="2522972"/>
        <a:ext cx="1780664" cy="712265"/>
      </dsp:txXfrm>
    </dsp:sp>
    <dsp:sp modelId="{CD599908-63EE-4D79-8C1C-CE1DE29B49BE}">
      <dsp:nvSpPr>
        <dsp:cNvPr id="0" name=""/>
        <dsp:cNvSpPr/>
      </dsp:nvSpPr>
      <dsp:spPr>
        <a:xfrm>
          <a:off x="2442882" y="1098441"/>
          <a:ext cx="1086205" cy="10862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FACE5B-D599-4735-8ED3-FB6CDCC76E6A}">
      <dsp:nvSpPr>
        <dsp:cNvPr id="0" name=""/>
        <dsp:cNvSpPr/>
      </dsp:nvSpPr>
      <dsp:spPr>
        <a:xfrm>
          <a:off x="2674369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EDD60F-76B6-46DE-9170-F042D5908C2F}">
      <dsp:nvSpPr>
        <dsp:cNvPr id="0" name=""/>
        <dsp:cNvSpPr/>
      </dsp:nvSpPr>
      <dsp:spPr>
        <a:xfrm>
          <a:off x="2095653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More pressure and work for staff</a:t>
          </a:r>
          <a:endParaRPr lang="en-US" sz="1200" kern="1200"/>
        </a:p>
      </dsp:txBody>
      <dsp:txXfrm>
        <a:off x="2095653" y="2522972"/>
        <a:ext cx="1780664" cy="712265"/>
      </dsp:txXfrm>
    </dsp:sp>
    <dsp:sp modelId="{9F5F400E-D48C-4136-AA63-D1FA9EB69204}">
      <dsp:nvSpPr>
        <dsp:cNvPr id="0" name=""/>
        <dsp:cNvSpPr/>
      </dsp:nvSpPr>
      <dsp:spPr>
        <a:xfrm>
          <a:off x="4535162" y="1098441"/>
          <a:ext cx="1086205" cy="108620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5A4E13-457E-4981-8311-75CFDCCBE725}">
      <dsp:nvSpPr>
        <dsp:cNvPr id="0" name=""/>
        <dsp:cNvSpPr/>
      </dsp:nvSpPr>
      <dsp:spPr>
        <a:xfrm>
          <a:off x="4766649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1A381C-256F-4093-A43A-12BAFB5F711C}">
      <dsp:nvSpPr>
        <dsp:cNvPr id="0" name=""/>
        <dsp:cNvSpPr/>
      </dsp:nvSpPr>
      <dsp:spPr>
        <a:xfrm>
          <a:off x="4187933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Poor quality of care for patients</a:t>
          </a:r>
          <a:endParaRPr lang="en-US" sz="1200" kern="1200"/>
        </a:p>
      </dsp:txBody>
      <dsp:txXfrm>
        <a:off x="4187933" y="2522972"/>
        <a:ext cx="1780664" cy="712265"/>
      </dsp:txXfrm>
    </dsp:sp>
    <dsp:sp modelId="{77386C6B-E58D-45D3-A8AA-B98A33FD339C}">
      <dsp:nvSpPr>
        <dsp:cNvPr id="0" name=""/>
        <dsp:cNvSpPr/>
      </dsp:nvSpPr>
      <dsp:spPr>
        <a:xfrm>
          <a:off x="6627443" y="1098441"/>
          <a:ext cx="1086205" cy="10862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30975E-8BAA-4DD8-8EFB-26AAEA678CCC}">
      <dsp:nvSpPr>
        <dsp:cNvPr id="0" name=""/>
        <dsp:cNvSpPr/>
      </dsp:nvSpPr>
      <dsp:spPr>
        <a:xfrm>
          <a:off x="6858929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E8FFAB-B12F-4A04-B286-B5CE9AAFECAF}">
      <dsp:nvSpPr>
        <dsp:cNvPr id="0" name=""/>
        <dsp:cNvSpPr/>
      </dsp:nvSpPr>
      <dsp:spPr>
        <a:xfrm>
          <a:off x="6280213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Lack of communication between departments</a:t>
          </a:r>
          <a:endParaRPr lang="en-US" sz="1200" kern="1200"/>
        </a:p>
      </dsp:txBody>
      <dsp:txXfrm>
        <a:off x="6280213" y="2522972"/>
        <a:ext cx="1780664" cy="712265"/>
      </dsp:txXfrm>
    </dsp:sp>
    <dsp:sp modelId="{2BAAFA2D-7ADE-442E-BE0D-CA482BB586B2}">
      <dsp:nvSpPr>
        <dsp:cNvPr id="0" name=""/>
        <dsp:cNvSpPr/>
      </dsp:nvSpPr>
      <dsp:spPr>
        <a:xfrm>
          <a:off x="8719723" y="1098441"/>
          <a:ext cx="1086205" cy="108620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53CEC7-18D9-4354-B931-B63C8BF00D0C}">
      <dsp:nvSpPr>
        <dsp:cNvPr id="0" name=""/>
        <dsp:cNvSpPr/>
      </dsp:nvSpPr>
      <dsp:spPr>
        <a:xfrm>
          <a:off x="8951209" y="1329927"/>
          <a:ext cx="623232" cy="6232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33E2B4-DF15-4568-89C0-193CAB455F9F}">
      <dsp:nvSpPr>
        <dsp:cNvPr id="0" name=""/>
        <dsp:cNvSpPr/>
      </dsp:nvSpPr>
      <dsp:spPr>
        <a:xfrm>
          <a:off x="8372494" y="2522972"/>
          <a:ext cx="1780664" cy="712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Lack of hospital beds due to staff shortages at care homes</a:t>
          </a:r>
          <a:endParaRPr lang="en-US" sz="1200" kern="1200"/>
        </a:p>
      </dsp:txBody>
      <dsp:txXfrm>
        <a:off x="8372494" y="2522972"/>
        <a:ext cx="1780664" cy="71226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2D6F23-C7DF-4FB6-B5FE-0405F63C58F0}">
      <dsp:nvSpPr>
        <dsp:cNvPr id="0" name=""/>
        <dsp:cNvSpPr/>
      </dsp:nvSpPr>
      <dsp:spPr>
        <a:xfrm>
          <a:off x="0" y="2116"/>
          <a:ext cx="1015653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B724F5-7CEF-4891-A0A7-D19D1676E63B}">
      <dsp:nvSpPr>
        <dsp:cNvPr id="0" name=""/>
        <dsp:cNvSpPr/>
      </dsp:nvSpPr>
      <dsp:spPr>
        <a:xfrm>
          <a:off x="0" y="2116"/>
          <a:ext cx="10156531" cy="721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Political</a:t>
          </a:r>
          <a:endParaRPr lang="en-US" sz="3300" kern="1200"/>
        </a:p>
      </dsp:txBody>
      <dsp:txXfrm>
        <a:off x="0" y="2116"/>
        <a:ext cx="10156531" cy="721574"/>
      </dsp:txXfrm>
    </dsp:sp>
    <dsp:sp modelId="{50509775-B056-49FD-911C-B97EC7463C47}">
      <dsp:nvSpPr>
        <dsp:cNvPr id="0" name=""/>
        <dsp:cNvSpPr/>
      </dsp:nvSpPr>
      <dsp:spPr>
        <a:xfrm>
          <a:off x="0" y="723690"/>
          <a:ext cx="10156531" cy="0"/>
        </a:xfrm>
        <a:prstGeom prst="line">
          <a:avLst/>
        </a:prstGeom>
        <a:solidFill>
          <a:schemeClr val="accent2">
            <a:hueOff val="595482"/>
            <a:satOff val="-1231"/>
            <a:lumOff val="-823"/>
            <a:alphaOff val="0"/>
          </a:schemeClr>
        </a:solidFill>
        <a:ln w="12700" cap="flat" cmpd="sng" algn="ctr">
          <a:solidFill>
            <a:schemeClr val="accent2">
              <a:hueOff val="595482"/>
              <a:satOff val="-1231"/>
              <a:lumOff val="-8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B16C1-40B3-4FD0-A92A-20805F017A40}">
      <dsp:nvSpPr>
        <dsp:cNvPr id="0" name=""/>
        <dsp:cNvSpPr/>
      </dsp:nvSpPr>
      <dsp:spPr>
        <a:xfrm>
          <a:off x="0" y="723690"/>
          <a:ext cx="10156531" cy="721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Economic</a:t>
          </a:r>
          <a:endParaRPr lang="en-US" sz="3300" kern="1200"/>
        </a:p>
      </dsp:txBody>
      <dsp:txXfrm>
        <a:off x="0" y="723690"/>
        <a:ext cx="10156531" cy="721574"/>
      </dsp:txXfrm>
    </dsp:sp>
    <dsp:sp modelId="{648F5000-AFBD-446C-89C5-4C44DEE85D34}">
      <dsp:nvSpPr>
        <dsp:cNvPr id="0" name=""/>
        <dsp:cNvSpPr/>
      </dsp:nvSpPr>
      <dsp:spPr>
        <a:xfrm>
          <a:off x="0" y="1445265"/>
          <a:ext cx="10156531" cy="0"/>
        </a:xfrm>
        <a:prstGeom prst="line">
          <a:avLst/>
        </a:prstGeom>
        <a:solidFill>
          <a:schemeClr val="accent2">
            <a:hueOff val="1190964"/>
            <a:satOff val="-2462"/>
            <a:lumOff val="-1647"/>
            <a:alphaOff val="0"/>
          </a:schemeClr>
        </a:solidFill>
        <a:ln w="12700" cap="flat" cmpd="sng" algn="ctr">
          <a:solidFill>
            <a:schemeClr val="accent2">
              <a:hueOff val="1190964"/>
              <a:satOff val="-2462"/>
              <a:lumOff val="-164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C23F98-62A6-4B5C-BB22-2BC8603DC300}">
      <dsp:nvSpPr>
        <dsp:cNvPr id="0" name=""/>
        <dsp:cNvSpPr/>
      </dsp:nvSpPr>
      <dsp:spPr>
        <a:xfrm>
          <a:off x="0" y="1445265"/>
          <a:ext cx="10156531" cy="721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Sociological</a:t>
          </a:r>
          <a:endParaRPr lang="en-US" sz="3300" kern="1200"/>
        </a:p>
      </dsp:txBody>
      <dsp:txXfrm>
        <a:off x="0" y="1445265"/>
        <a:ext cx="10156531" cy="721574"/>
      </dsp:txXfrm>
    </dsp:sp>
    <dsp:sp modelId="{694911FB-54F4-4AC7-BF79-204CF1DA22C3}">
      <dsp:nvSpPr>
        <dsp:cNvPr id="0" name=""/>
        <dsp:cNvSpPr/>
      </dsp:nvSpPr>
      <dsp:spPr>
        <a:xfrm>
          <a:off x="0" y="2166839"/>
          <a:ext cx="10156531" cy="0"/>
        </a:xfrm>
        <a:prstGeom prst="line">
          <a:avLst/>
        </a:prstGeom>
        <a:solidFill>
          <a:schemeClr val="accent2">
            <a:hueOff val="1786445"/>
            <a:satOff val="-3692"/>
            <a:lumOff val="-2470"/>
            <a:alphaOff val="0"/>
          </a:schemeClr>
        </a:solidFill>
        <a:ln w="12700" cap="flat" cmpd="sng" algn="ctr">
          <a:solidFill>
            <a:schemeClr val="accent2">
              <a:hueOff val="1786445"/>
              <a:satOff val="-3692"/>
              <a:lumOff val="-24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23B3EF-B8CF-4FA2-B2E9-BA06819127D0}">
      <dsp:nvSpPr>
        <dsp:cNvPr id="0" name=""/>
        <dsp:cNvSpPr/>
      </dsp:nvSpPr>
      <dsp:spPr>
        <a:xfrm>
          <a:off x="0" y="2166839"/>
          <a:ext cx="10156531" cy="721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Technological</a:t>
          </a:r>
          <a:endParaRPr lang="en-US" sz="3300" kern="1200"/>
        </a:p>
      </dsp:txBody>
      <dsp:txXfrm>
        <a:off x="0" y="2166839"/>
        <a:ext cx="10156531" cy="721574"/>
      </dsp:txXfrm>
    </dsp:sp>
    <dsp:sp modelId="{6975B619-77FA-48F4-8ECE-39B3E9698885}">
      <dsp:nvSpPr>
        <dsp:cNvPr id="0" name=""/>
        <dsp:cNvSpPr/>
      </dsp:nvSpPr>
      <dsp:spPr>
        <a:xfrm>
          <a:off x="0" y="2888413"/>
          <a:ext cx="10156531" cy="0"/>
        </a:xfrm>
        <a:prstGeom prst="line">
          <a:avLst/>
        </a:prstGeom>
        <a:solidFill>
          <a:schemeClr val="accent2">
            <a:hueOff val="2381927"/>
            <a:satOff val="-4923"/>
            <a:lumOff val="-3294"/>
            <a:alphaOff val="0"/>
          </a:schemeClr>
        </a:solidFill>
        <a:ln w="12700" cap="flat" cmpd="sng" algn="ctr">
          <a:solidFill>
            <a:schemeClr val="accent2">
              <a:hueOff val="2381927"/>
              <a:satOff val="-4923"/>
              <a:lumOff val="-32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912744-C061-42F8-85F6-B096C0432F1E}">
      <dsp:nvSpPr>
        <dsp:cNvPr id="0" name=""/>
        <dsp:cNvSpPr/>
      </dsp:nvSpPr>
      <dsp:spPr>
        <a:xfrm>
          <a:off x="0" y="2888413"/>
          <a:ext cx="10156531" cy="721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Legal</a:t>
          </a:r>
          <a:endParaRPr lang="en-US" sz="3300" kern="1200"/>
        </a:p>
      </dsp:txBody>
      <dsp:txXfrm>
        <a:off x="0" y="2888413"/>
        <a:ext cx="10156531" cy="721574"/>
      </dsp:txXfrm>
    </dsp:sp>
    <dsp:sp modelId="{E79F221B-9589-43DB-A6FF-35FBCBBAD819}">
      <dsp:nvSpPr>
        <dsp:cNvPr id="0" name=""/>
        <dsp:cNvSpPr/>
      </dsp:nvSpPr>
      <dsp:spPr>
        <a:xfrm>
          <a:off x="0" y="3609988"/>
          <a:ext cx="10156531" cy="0"/>
        </a:xfrm>
        <a:prstGeom prst="line">
          <a:avLst/>
        </a:prstGeom>
        <a:solidFill>
          <a:schemeClr val="accent2">
            <a:hueOff val="2977409"/>
            <a:satOff val="-6154"/>
            <a:lumOff val="-4117"/>
            <a:alphaOff val="0"/>
          </a:schemeClr>
        </a:solidFill>
        <a:ln w="12700" cap="flat" cmpd="sng" algn="ctr">
          <a:solidFill>
            <a:schemeClr val="accent2">
              <a:hueOff val="2977409"/>
              <a:satOff val="-6154"/>
              <a:lumOff val="-41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14E6BB-2684-4E42-81DC-EB28F0C26B98}">
      <dsp:nvSpPr>
        <dsp:cNvPr id="0" name=""/>
        <dsp:cNvSpPr/>
      </dsp:nvSpPr>
      <dsp:spPr>
        <a:xfrm>
          <a:off x="0" y="3609988"/>
          <a:ext cx="10156531" cy="721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Environmental</a:t>
          </a:r>
          <a:endParaRPr lang="en-US" sz="3300" kern="1200"/>
        </a:p>
      </dsp:txBody>
      <dsp:txXfrm>
        <a:off x="0" y="3609988"/>
        <a:ext cx="10156531" cy="7215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48D1E2-69DC-483B-936E-9B5E0A9FB478}">
      <dsp:nvSpPr>
        <dsp:cNvPr id="0" name=""/>
        <dsp:cNvSpPr/>
      </dsp:nvSpPr>
      <dsp:spPr>
        <a:xfrm>
          <a:off x="0" y="0"/>
          <a:ext cx="690682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F2E311-3342-4B2F-AD37-3D6061DB4A69}">
      <dsp:nvSpPr>
        <dsp:cNvPr id="0" name=""/>
        <dsp:cNvSpPr/>
      </dsp:nvSpPr>
      <dsp:spPr>
        <a:xfrm>
          <a:off x="0" y="0"/>
          <a:ext cx="1381365" cy="3416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Based on the evaluation of the above solutions it is concluded:</a:t>
          </a:r>
          <a:endParaRPr lang="en-US" sz="1800" kern="1200"/>
        </a:p>
      </dsp:txBody>
      <dsp:txXfrm>
        <a:off x="0" y="0"/>
        <a:ext cx="1381365" cy="3416320"/>
      </dsp:txXfrm>
    </dsp:sp>
    <dsp:sp modelId="{BA60B1BB-821D-4E16-92FE-A04F85CF9DCC}">
      <dsp:nvSpPr>
        <dsp:cNvPr id="0" name=""/>
        <dsp:cNvSpPr/>
      </dsp:nvSpPr>
      <dsp:spPr>
        <a:xfrm>
          <a:off x="1484967" y="40160"/>
          <a:ext cx="5421859" cy="8032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Recruiting staff is most efficient solutions to resolve staff shortages at Proper Care, UK</a:t>
          </a:r>
          <a:endParaRPr lang="en-US" sz="1900" kern="1200"/>
        </a:p>
      </dsp:txBody>
      <dsp:txXfrm>
        <a:off x="1484967" y="40160"/>
        <a:ext cx="5421859" cy="803202"/>
      </dsp:txXfrm>
    </dsp:sp>
    <dsp:sp modelId="{80CD3731-1BB6-4859-B8B2-2494B8F9D047}">
      <dsp:nvSpPr>
        <dsp:cNvPr id="0" name=""/>
        <dsp:cNvSpPr/>
      </dsp:nvSpPr>
      <dsp:spPr>
        <a:xfrm>
          <a:off x="1381365" y="843362"/>
          <a:ext cx="55254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CF4DE0-C954-4398-9A5D-938D9CC6F93D}">
      <dsp:nvSpPr>
        <dsp:cNvPr id="0" name=""/>
        <dsp:cNvSpPr/>
      </dsp:nvSpPr>
      <dsp:spPr>
        <a:xfrm>
          <a:off x="1484967" y="883522"/>
          <a:ext cx="5421859" cy="8032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Ensuring good quality care for patients</a:t>
          </a:r>
          <a:endParaRPr lang="en-US" sz="1900" kern="1200"/>
        </a:p>
      </dsp:txBody>
      <dsp:txXfrm>
        <a:off x="1484967" y="883522"/>
        <a:ext cx="5421859" cy="803202"/>
      </dsp:txXfrm>
    </dsp:sp>
    <dsp:sp modelId="{58468841-6067-4758-A21A-2295595B30D0}">
      <dsp:nvSpPr>
        <dsp:cNvPr id="0" name=""/>
        <dsp:cNvSpPr/>
      </dsp:nvSpPr>
      <dsp:spPr>
        <a:xfrm>
          <a:off x="1381365" y="1686724"/>
          <a:ext cx="55254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BC748-78C6-42BC-A4F7-19248D01D3A9}">
      <dsp:nvSpPr>
        <dsp:cNvPr id="0" name=""/>
        <dsp:cNvSpPr/>
      </dsp:nvSpPr>
      <dsp:spPr>
        <a:xfrm>
          <a:off x="1484967" y="1726884"/>
          <a:ext cx="5421859" cy="8032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Boost employee engagement and balancing their shifts</a:t>
          </a:r>
          <a:endParaRPr lang="en-US" sz="1900" kern="1200"/>
        </a:p>
      </dsp:txBody>
      <dsp:txXfrm>
        <a:off x="1484967" y="1726884"/>
        <a:ext cx="5421859" cy="803202"/>
      </dsp:txXfrm>
    </dsp:sp>
    <dsp:sp modelId="{C498A96A-59C6-4C9C-A65A-315C7A887AF6}">
      <dsp:nvSpPr>
        <dsp:cNvPr id="0" name=""/>
        <dsp:cNvSpPr/>
      </dsp:nvSpPr>
      <dsp:spPr>
        <a:xfrm>
          <a:off x="1381365" y="2530086"/>
          <a:ext cx="55254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871CAF-1F0D-4435-BCE3-A5832C20A92C}">
      <dsp:nvSpPr>
        <dsp:cNvPr id="0" name=""/>
        <dsp:cNvSpPr/>
      </dsp:nvSpPr>
      <dsp:spPr>
        <a:xfrm>
          <a:off x="1484967" y="2570247"/>
          <a:ext cx="5421859" cy="8032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By using social media platforms for recruiting, organization saves money and time.</a:t>
          </a:r>
          <a:endParaRPr lang="en-US" sz="1900" kern="1200"/>
        </a:p>
      </dsp:txBody>
      <dsp:txXfrm>
        <a:off x="1484967" y="2570247"/>
        <a:ext cx="5421859" cy="803202"/>
      </dsp:txXfrm>
    </dsp:sp>
    <dsp:sp modelId="{C1781344-ED72-4CF0-BE92-C175EEA1E227}">
      <dsp:nvSpPr>
        <dsp:cNvPr id="0" name=""/>
        <dsp:cNvSpPr/>
      </dsp:nvSpPr>
      <dsp:spPr>
        <a:xfrm>
          <a:off x="1381365" y="3373449"/>
          <a:ext cx="55254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7/16/2022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393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7/16/2022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551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849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564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7/16/2022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276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7/16/2022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1837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7/16/2022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486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25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982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029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842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7/16/2022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03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7" r:id="rId8"/>
    <p:sldLayoutId id="2147483694" r:id="rId9"/>
    <p:sldLayoutId id="2147483695" r:id="rId10"/>
    <p:sldLayoutId id="214748369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hyperlink" Target="https://creativecommons.org/licenses/by-nd/3.0/" TargetMode="External"/><Relationship Id="rId4" Type="http://schemas.openxmlformats.org/officeDocument/2006/relationships/diagramLayout" Target="../diagrams/layout2.xml"/><Relationship Id="rId9" Type="http://schemas.openxmlformats.org/officeDocument/2006/relationships/hyperlink" Target="http://quoimedia.com/nursing-home-care-aides-are-the-real-heroes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s://www.evidentlycochrane.net/dehydration-know-spot-older-people/" TargetMode="Externa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3.png"/><Relationship Id="rId9" Type="http://schemas.microsoft.com/office/2007/relationships/diagramDrawing" Target="../diagrams/drawing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4" Type="http://schemas.openxmlformats.org/officeDocument/2006/relationships/image" Target="../media/image3.png"/><Relationship Id="rId9" Type="http://schemas.microsoft.com/office/2007/relationships/diagramDrawing" Target="../diagrams/drawing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hyperlink" Target="https://courses.lumenlearning.com/suny-esc-introtocollegereadingandwriting/chapter/analyzing-arguments/" TargetMode="External"/><Relationship Id="rId4" Type="http://schemas.openxmlformats.org/officeDocument/2006/relationships/image" Target="../media/image1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hyperlink" Target="http://fabiusmaximus.com/2012/08/15/42007/" TargetMode="External"/><Relationship Id="rId4" Type="http://schemas.openxmlformats.org/officeDocument/2006/relationships/image" Target="../media/image2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image" Target="../media/image2.png"/><Relationship Id="rId7" Type="http://schemas.openxmlformats.org/officeDocument/2006/relationships/diagramData" Target="../diagrams/data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11" Type="http://schemas.microsoft.com/office/2007/relationships/diagramDrawing" Target="../diagrams/drawing6.xml"/><Relationship Id="rId5" Type="http://schemas.openxmlformats.org/officeDocument/2006/relationships/image" Target="../media/image21.png"/><Relationship Id="rId10" Type="http://schemas.openxmlformats.org/officeDocument/2006/relationships/diagramColors" Target="../diagrams/colors6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file:///C:\Users\zlati\Downloads\10.4037\ccn2022909" TargetMode="External"/><Relationship Id="rId5" Type="http://schemas.openxmlformats.org/officeDocument/2006/relationships/hyperlink" Target="https://pixnio.com/objects/books/library-wisdom-knowledge-bookcase-book-literature-university" TargetMode="External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9">
            <a:extLst>
              <a:ext uri="{FF2B5EF4-FFF2-40B4-BE49-F238E27FC236}">
                <a16:creationId xmlns:a16="http://schemas.microsoft.com/office/drawing/2014/main" id="{729F2144-48B7-4730-955E-365ECED3A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21">
            <a:extLst>
              <a:ext uri="{FF2B5EF4-FFF2-40B4-BE49-F238E27FC236}">
                <a16:creationId xmlns:a16="http://schemas.microsoft.com/office/drawing/2014/main" id="{E765FF50-D2F9-4A4F-86ED-F101E172B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9" name="Picture 23">
            <a:extLst>
              <a:ext uri="{FF2B5EF4-FFF2-40B4-BE49-F238E27FC236}">
                <a16:creationId xmlns:a16="http://schemas.microsoft.com/office/drawing/2014/main" id="{FFECA84E-1776-4B03-9261-CF74A291D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 rot="16200000">
            <a:off x="43976" y="-43974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64D180-50E8-0B1A-B418-019056E600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3876" y="304801"/>
            <a:ext cx="9601200" cy="1534297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Zlatina Belcheeva</a:t>
            </a:r>
            <a:br>
              <a:rPr lang="en-GB" sz="2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2025319</a:t>
            </a:r>
            <a:br>
              <a:rPr lang="en-GB" sz="2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 Besty Jose</a:t>
            </a:r>
            <a:br>
              <a:rPr lang="en-GB" sz="2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Problem solving and decision making – BMSW4004</a:t>
            </a:r>
            <a:br>
              <a:rPr lang="en-GB" sz="2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1 - Presentation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2BFFF490-82EC-4000-BB36-A67FD39E3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>
            <a:off x="10820400" y="3144779"/>
            <a:ext cx="1371600" cy="2548349"/>
          </a:xfrm>
          <a:prstGeom prst="rect">
            <a:avLst/>
          </a:prstGeom>
        </p:spPr>
      </p:pic>
      <p:pic>
        <p:nvPicPr>
          <p:cNvPr id="14" name="Picture 3" descr="Blue abstract pattern">
            <a:extLst>
              <a:ext uri="{FF2B5EF4-FFF2-40B4-BE49-F238E27FC236}">
                <a16:creationId xmlns:a16="http://schemas.microsoft.com/office/drawing/2014/main" id="{620BA956-FBCE-38E8-83F5-62C1B7E7D38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3955" r="-2" b="23953"/>
          <a:stretch/>
        </p:blipFill>
        <p:spPr>
          <a:xfrm>
            <a:off x="619840" y="3003970"/>
            <a:ext cx="11084189" cy="3854030"/>
          </a:xfrm>
          <a:custGeom>
            <a:avLst/>
            <a:gdLst/>
            <a:ahLst/>
            <a:cxnLst/>
            <a:rect l="l" t="t" r="r" b="b"/>
            <a:pathLst>
              <a:path w="11084189" h="3854030">
                <a:moveTo>
                  <a:pt x="5542094" y="0"/>
                </a:moveTo>
                <a:cubicBezTo>
                  <a:pt x="8264668" y="0"/>
                  <a:pt x="10536186" y="1609144"/>
                  <a:pt x="11061525" y="3748287"/>
                </a:cubicBezTo>
                <a:lnTo>
                  <a:pt x="11084189" y="3854030"/>
                </a:lnTo>
                <a:lnTo>
                  <a:pt x="0" y="3854030"/>
                </a:lnTo>
                <a:lnTo>
                  <a:pt x="22663" y="3748287"/>
                </a:lnTo>
                <a:cubicBezTo>
                  <a:pt x="548002" y="1609144"/>
                  <a:pt x="2819520" y="0"/>
                  <a:pt x="554209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4179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3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A15E27-C463-0107-8B01-82F8E14EB244}"/>
              </a:ext>
            </a:extLst>
          </p:cNvPr>
          <p:cNvSpPr txBox="1"/>
          <p:nvPr/>
        </p:nvSpPr>
        <p:spPr>
          <a:xfrm>
            <a:off x="1198182" y="381000"/>
            <a:ext cx="10003218" cy="1600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Introduction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Staff shortage at Proper Care, UK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2" name="TextBox 4">
            <a:extLst>
              <a:ext uri="{FF2B5EF4-FFF2-40B4-BE49-F238E27FC236}">
                <a16:creationId xmlns:a16="http://schemas.microsoft.com/office/drawing/2014/main" id="{49A00434-3E85-BD5A-5383-225337A79B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2259362"/>
              </p:ext>
            </p:extLst>
          </p:nvPr>
        </p:nvGraphicFramePr>
        <p:xfrm>
          <a:off x="1185756" y="2362200"/>
          <a:ext cx="8796444" cy="3935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528282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ctangle 3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3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64" name="Rectangle 4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5" name="Rectangle 4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957D12-62FA-09AC-3375-5B06A63E5774}"/>
              </a:ext>
            </a:extLst>
          </p:cNvPr>
          <p:cNvSpPr txBox="1"/>
          <p:nvPr/>
        </p:nvSpPr>
        <p:spPr>
          <a:xfrm>
            <a:off x="838201" y="381000"/>
            <a:ext cx="4706427" cy="25808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Scope of the problem</a:t>
            </a:r>
            <a:endParaRPr lang="en-US" sz="44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4" name="TextBox 2">
            <a:extLst>
              <a:ext uri="{FF2B5EF4-FFF2-40B4-BE49-F238E27FC236}">
                <a16:creationId xmlns:a16="http://schemas.microsoft.com/office/drawing/2014/main" id="{B5DFA486-B57E-A764-1F28-E6049485CE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5345801"/>
              </p:ext>
            </p:extLst>
          </p:nvPr>
        </p:nvGraphicFramePr>
        <p:xfrm>
          <a:off x="6379780" y="381000"/>
          <a:ext cx="4974020" cy="57480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 descr="A picture containing indoor&#10;&#10;Description automatically generated">
            <a:extLst>
              <a:ext uri="{FF2B5EF4-FFF2-40B4-BE49-F238E27FC236}">
                <a16:creationId xmlns:a16="http://schemas.microsoft.com/office/drawing/2014/main" id="{6CFA2DBB-76B8-8A6E-7C9C-740D8038DA0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281007" y="2812774"/>
            <a:ext cx="4263621" cy="285342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520014-CF5D-0256-83CF-FCBDE306F841}"/>
              </a:ext>
            </a:extLst>
          </p:cNvPr>
          <p:cNvSpPr txBox="1"/>
          <p:nvPr/>
        </p:nvSpPr>
        <p:spPr>
          <a:xfrm>
            <a:off x="835153" y="7758867"/>
            <a:ext cx="426362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://quoimedia.com/nursing-home-care-aides-are-the-real-hero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nd/3.0/"/>
              </a:rPr>
              <a:t>CC BY-ND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861577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594866-16F0-2896-CAC4-315C2554D8C4}"/>
              </a:ext>
            </a:extLst>
          </p:cNvPr>
          <p:cNvSpPr txBox="1"/>
          <p:nvPr/>
        </p:nvSpPr>
        <p:spPr>
          <a:xfrm>
            <a:off x="838200" y="559813"/>
            <a:ext cx="4633785" cy="23973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wide the problem is?</a:t>
            </a:r>
          </a:p>
        </p:txBody>
      </p:sp>
      <p:sp>
        <p:nvSpPr>
          <p:cNvPr id="39" name="TextBox 1">
            <a:extLst>
              <a:ext uri="{FF2B5EF4-FFF2-40B4-BE49-F238E27FC236}">
                <a16:creationId xmlns:a16="http://schemas.microsoft.com/office/drawing/2014/main" id="{CE6C5D2D-5CBA-D2B3-57D2-74CEB2E84A9A}"/>
              </a:ext>
            </a:extLst>
          </p:cNvPr>
          <p:cNvSpPr txBox="1"/>
          <p:nvPr/>
        </p:nvSpPr>
        <p:spPr>
          <a:xfrm>
            <a:off x="838200" y="3200400"/>
            <a:ext cx="4633486" cy="2912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0" i="0">
                <a:solidFill>
                  <a:schemeClr val="tx2"/>
                </a:solidFill>
                <a:effectLst/>
              </a:rPr>
              <a:t>US hospitals experienced critical staffing shortages during the Omicron wave, reports the US Department of Health and Human Services </a:t>
            </a:r>
            <a:r>
              <a:rPr lang="en-US">
                <a:solidFill>
                  <a:schemeClr val="tx2"/>
                </a:solidFill>
                <a:effectLst/>
              </a:rPr>
              <a:t>(Bourgault, 2022)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0" i="0">
                <a:solidFill>
                  <a:schemeClr val="tx2"/>
                </a:solidFill>
                <a:effectLst/>
              </a:rPr>
              <a:t>The staff shortages were resulting in an increase in delayed discharges from hospitals to care homes, as reported by Scottish Care </a:t>
            </a:r>
            <a:r>
              <a:rPr lang="en-US">
                <a:solidFill>
                  <a:schemeClr val="tx2"/>
                </a:solidFill>
                <a:effectLst/>
              </a:rPr>
              <a:t>(BBC News, 2021)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F174AE6-83F4-4EF2-8F3A-E34B1822D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800" y="0"/>
            <a:ext cx="6172199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4C30E035-0509-409C-B71F-0650ACB14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019800" y="0"/>
            <a:ext cx="6172198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few men having a conversation&#10;&#10;Description automatically generated with low confidence">
            <a:extLst>
              <a:ext uri="{FF2B5EF4-FFF2-40B4-BE49-F238E27FC236}">
                <a16:creationId xmlns:a16="http://schemas.microsoft.com/office/drawing/2014/main" id="{68236CE4-C976-E7FD-B2F7-74A20062BAA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500" r="26834"/>
          <a:stretch/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E4CB57B-C384-1F9E-7DFE-092D2B26882E}"/>
              </a:ext>
            </a:extLst>
          </p:cNvPr>
          <p:cNvSpPr txBox="1"/>
          <p:nvPr/>
        </p:nvSpPr>
        <p:spPr>
          <a:xfrm>
            <a:off x="9562755" y="6657945"/>
            <a:ext cx="262924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evidentlycochrane.net/dehydration-know-spot-older-peop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468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AFBBD7-ADEB-DC32-8320-1039788EDC8E}"/>
              </a:ext>
            </a:extLst>
          </p:cNvPr>
          <p:cNvSpPr txBox="1"/>
          <p:nvPr/>
        </p:nvSpPr>
        <p:spPr>
          <a:xfrm>
            <a:off x="1198182" y="381000"/>
            <a:ext cx="10003218" cy="16001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Who is impacted by the problem?</a:t>
            </a:r>
          </a:p>
        </p:txBody>
      </p:sp>
      <p:graphicFrame>
        <p:nvGraphicFramePr>
          <p:cNvPr id="19" name="TextBox 2">
            <a:extLst>
              <a:ext uri="{FF2B5EF4-FFF2-40B4-BE49-F238E27FC236}">
                <a16:creationId xmlns:a16="http://schemas.microsoft.com/office/drawing/2014/main" id="{82815F43-D725-DBEB-6FFC-8E291B4E1C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7315372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220888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316091A-C7D2-A7ED-A0D0-3D102DCA03FF}"/>
              </a:ext>
            </a:extLst>
          </p:cNvPr>
          <p:cNvSpPr txBox="1"/>
          <p:nvPr/>
        </p:nvSpPr>
        <p:spPr>
          <a:xfrm>
            <a:off x="838201" y="559813"/>
            <a:ext cx="10348146" cy="12834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 are they impacted by the problem?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19" name="TextBox 2">
            <a:extLst>
              <a:ext uri="{FF2B5EF4-FFF2-40B4-BE49-F238E27FC236}">
                <a16:creationId xmlns:a16="http://schemas.microsoft.com/office/drawing/2014/main" id="{25A24ADF-DE09-7F9C-74DE-364FEA6F36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6264861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7881602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3759F44-530B-1337-A26B-2863C0655714}"/>
              </a:ext>
            </a:extLst>
          </p:cNvPr>
          <p:cNvSpPr txBox="1"/>
          <p:nvPr/>
        </p:nvSpPr>
        <p:spPr>
          <a:xfrm>
            <a:off x="838201" y="559813"/>
            <a:ext cx="10348146" cy="128347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PESTEL Analyses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342"/>
          <a:stretch/>
        </p:blipFill>
        <p:spPr>
          <a:xfrm rot="10800000">
            <a:off x="-1" y="2719661"/>
            <a:ext cx="830249" cy="2548349"/>
          </a:xfrm>
          <a:prstGeom prst="rect">
            <a:avLst/>
          </a:prstGeom>
        </p:spPr>
      </p:pic>
      <p:graphicFrame>
        <p:nvGraphicFramePr>
          <p:cNvPr id="19" name="TextBox 2">
            <a:extLst>
              <a:ext uri="{FF2B5EF4-FFF2-40B4-BE49-F238E27FC236}">
                <a16:creationId xmlns:a16="http://schemas.microsoft.com/office/drawing/2014/main" id="{54ADB5D8-6024-167A-41A2-31A0A6044E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1876487"/>
              </p:ext>
            </p:extLst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833758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116BD24E-0F02-F00F-B993-4C2F9A3478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2558461"/>
              </p:ext>
            </p:extLst>
          </p:nvPr>
        </p:nvGraphicFramePr>
        <p:xfrm>
          <a:off x="1058440" y="348171"/>
          <a:ext cx="10075120" cy="632685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13546">
                  <a:extLst>
                    <a:ext uri="{9D8B030D-6E8A-4147-A177-3AD203B41FA5}">
                      <a16:colId xmlns:a16="http://schemas.microsoft.com/office/drawing/2014/main" val="691326253"/>
                    </a:ext>
                  </a:extLst>
                </a:gridCol>
                <a:gridCol w="1715678">
                  <a:extLst>
                    <a:ext uri="{9D8B030D-6E8A-4147-A177-3AD203B41FA5}">
                      <a16:colId xmlns:a16="http://schemas.microsoft.com/office/drawing/2014/main" val="2075847895"/>
                    </a:ext>
                  </a:extLst>
                </a:gridCol>
                <a:gridCol w="1734532">
                  <a:extLst>
                    <a:ext uri="{9D8B030D-6E8A-4147-A177-3AD203B41FA5}">
                      <a16:colId xmlns:a16="http://schemas.microsoft.com/office/drawing/2014/main" val="2606523862"/>
                    </a:ext>
                  </a:extLst>
                </a:gridCol>
                <a:gridCol w="1649691">
                  <a:extLst>
                    <a:ext uri="{9D8B030D-6E8A-4147-A177-3AD203B41FA5}">
                      <a16:colId xmlns:a16="http://schemas.microsoft.com/office/drawing/2014/main" val="617607643"/>
                    </a:ext>
                  </a:extLst>
                </a:gridCol>
                <a:gridCol w="1536569">
                  <a:extLst>
                    <a:ext uri="{9D8B030D-6E8A-4147-A177-3AD203B41FA5}">
                      <a16:colId xmlns:a16="http://schemas.microsoft.com/office/drawing/2014/main" val="2075940124"/>
                    </a:ext>
                  </a:extLst>
                </a:gridCol>
                <a:gridCol w="1725104">
                  <a:extLst>
                    <a:ext uri="{9D8B030D-6E8A-4147-A177-3AD203B41FA5}">
                      <a16:colId xmlns:a16="http://schemas.microsoft.com/office/drawing/2014/main" val="234327784"/>
                    </a:ext>
                  </a:extLst>
                </a:gridCol>
              </a:tblGrid>
              <a:tr h="749010">
                <a:tc>
                  <a:txBody>
                    <a:bodyPr/>
                    <a:lstStyle/>
                    <a:p>
                      <a:r>
                        <a:rPr lang="en-GB"/>
                        <a:t>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504555"/>
                  </a:ext>
                </a:extLst>
              </a:tr>
              <a:tr h="439455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Immigration rules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Brexit policies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Tax policy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Covid policy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PPE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HCA regulations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Inflation rates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Property costs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Interest growth rates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Reduced funding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Employment rates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Language barriers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Education level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Attitude toward patient service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Cultural norm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Population growth rates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Ageing population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Social behaviours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New innovation and discoveries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Good internet infrastructure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Communication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Modern computers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Connection between patients and families trough online platforms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Air and water pollution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Weather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Health in the workplace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Recycling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Health and safety law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Data protection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DBS check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Privacy and discrimination law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Risk assessments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48098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8994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26C3A7-A570-09E6-9CE1-3FA3B89C088A}"/>
              </a:ext>
            </a:extLst>
          </p:cNvPr>
          <p:cNvSpPr txBox="1"/>
          <p:nvPr/>
        </p:nvSpPr>
        <p:spPr>
          <a:xfrm>
            <a:off x="838200" y="559813"/>
            <a:ext cx="5638800" cy="23076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Cause and effect analysis</a:t>
            </a: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3A0AB1E0-FFE6-4D14-96E0-C0F76F64B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 rot="16200000">
            <a:off x="36314" y="-39361"/>
            <a:ext cx="1295924" cy="13746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E60892C-E968-07F4-269F-EFE508D95E31}"/>
              </a:ext>
            </a:extLst>
          </p:cNvPr>
          <p:cNvSpPr txBox="1"/>
          <p:nvPr/>
        </p:nvSpPr>
        <p:spPr>
          <a:xfrm>
            <a:off x="6687160" y="559814"/>
            <a:ext cx="4633486" cy="23076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altLang="en-US">
                <a:solidFill>
                  <a:schemeClr val="tx2"/>
                </a:solidFill>
              </a:rPr>
              <a:t>Technique for identifying all the possible causes (inputs) associated with a particular problem / effect (output) before narrowing down to the small number of main, root causes which need to be addressed.</a:t>
            </a:r>
            <a:endParaRPr lang="en-US">
              <a:solidFill>
                <a:schemeClr val="tx2"/>
              </a:solidFill>
            </a:endParaRPr>
          </a:p>
        </p:txBody>
      </p:sp>
      <p:pic>
        <p:nvPicPr>
          <p:cNvPr id="7" name="Picture 6" descr="A picture containing cage&#10;&#10;Description automatically generated">
            <a:extLst>
              <a:ext uri="{FF2B5EF4-FFF2-40B4-BE49-F238E27FC236}">
                <a16:creationId xmlns:a16="http://schemas.microsoft.com/office/drawing/2014/main" id="{649C2F03-D426-2753-EB3D-94831020624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1121" r="-2" b="39733"/>
          <a:stretch/>
        </p:blipFill>
        <p:spPr>
          <a:xfrm>
            <a:off x="619840" y="3003970"/>
            <a:ext cx="11084189" cy="3854030"/>
          </a:xfrm>
          <a:custGeom>
            <a:avLst/>
            <a:gdLst/>
            <a:ahLst/>
            <a:cxnLst/>
            <a:rect l="l" t="t" r="r" b="b"/>
            <a:pathLst>
              <a:path w="11084189" h="3854030">
                <a:moveTo>
                  <a:pt x="5542094" y="0"/>
                </a:moveTo>
                <a:cubicBezTo>
                  <a:pt x="8264668" y="0"/>
                  <a:pt x="10536186" y="1609144"/>
                  <a:pt x="11061525" y="3748287"/>
                </a:cubicBezTo>
                <a:lnTo>
                  <a:pt x="11084189" y="3854030"/>
                </a:lnTo>
                <a:lnTo>
                  <a:pt x="0" y="3854030"/>
                </a:lnTo>
                <a:lnTo>
                  <a:pt x="22663" y="3748287"/>
                </a:lnTo>
                <a:cubicBezTo>
                  <a:pt x="548002" y="1609144"/>
                  <a:pt x="2819520" y="0"/>
                  <a:pt x="5542094" y="0"/>
                </a:cubicBezTo>
                <a:close/>
              </a:path>
            </a:pathLst>
          </a:cu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7047E834-B9F5-403B-98C3-A4B024A64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>
            <a:off x="10820400" y="3144779"/>
            <a:ext cx="1371600" cy="2548349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2F70C8A-FF83-B484-B90F-644A0673D095}"/>
              </a:ext>
            </a:extLst>
          </p:cNvPr>
          <p:cNvSpPr txBox="1"/>
          <p:nvPr/>
        </p:nvSpPr>
        <p:spPr>
          <a:xfrm>
            <a:off x="9423293" y="6657945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courses.lumenlearning.com/suny-esc-introtocollegereadingandwriting/chapter/analyzing-argument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583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4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5" name="Picture 43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56" name="Rectangle 45">
            <a:extLst>
              <a:ext uri="{FF2B5EF4-FFF2-40B4-BE49-F238E27FC236}">
                <a16:creationId xmlns:a16="http://schemas.microsoft.com/office/drawing/2014/main" id="{94DA0203-BFB4-49DB-A205-51AD7549D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7" name="Rectangle 47">
            <a:extLst>
              <a:ext uri="{FF2B5EF4-FFF2-40B4-BE49-F238E27FC236}">
                <a16:creationId xmlns:a16="http://schemas.microsoft.com/office/drawing/2014/main" id="{10BFCB1E-89C9-4789-A2D9-52D6C8653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C4EC4DBD-E780-92E3-01AE-6F4B7281AD7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044"/>
          <a:stretch/>
        </p:blipFill>
        <p:spPr>
          <a:xfrm>
            <a:off x="-3048" y="95750"/>
            <a:ext cx="12191980" cy="6856624"/>
          </a:xfrm>
          <a:prstGeom prst="rect">
            <a:avLst/>
          </a:prstGeom>
        </p:spPr>
      </p:pic>
      <p:sp>
        <p:nvSpPr>
          <p:cNvPr id="58" name="Rectangle 49">
            <a:extLst>
              <a:ext uri="{FF2B5EF4-FFF2-40B4-BE49-F238E27FC236}">
                <a16:creationId xmlns:a16="http://schemas.microsoft.com/office/drawing/2014/main" id="{16F61E84-9DCA-4F22-94BC-C901DB499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1775"/>
            <a:ext cx="12191999" cy="5479852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894EF79-FE71-F71E-3A8F-FFADD5FB47AA}"/>
              </a:ext>
            </a:extLst>
          </p:cNvPr>
          <p:cNvSpPr txBox="1"/>
          <p:nvPr/>
        </p:nvSpPr>
        <p:spPr>
          <a:xfrm>
            <a:off x="8549196" y="356524"/>
            <a:ext cx="3566604" cy="4617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atin typeface="+mj-lt"/>
                <a:ea typeface="+mj-ea"/>
                <a:cs typeface="+mj-cs"/>
              </a:rPr>
              <a:t>Fishbone diagram</a:t>
            </a:r>
          </a:p>
        </p:txBody>
      </p:sp>
    </p:spTree>
    <p:extLst>
      <p:ext uri="{BB962C8B-B14F-4D97-AF65-F5344CB8AC3E}">
        <p14:creationId xmlns:p14="http://schemas.microsoft.com/office/powerpoint/2010/main" val="301056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15919B-508F-237E-7803-AEDA6723985C}"/>
              </a:ext>
            </a:extLst>
          </p:cNvPr>
          <p:cNvSpPr txBox="1"/>
          <p:nvPr/>
        </p:nvSpPr>
        <p:spPr>
          <a:xfrm>
            <a:off x="838200" y="559813"/>
            <a:ext cx="5638800" cy="23076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Evaluation of alternative solutions</a:t>
            </a: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3A0AB1E0-FFE6-4D14-96E0-C0F76F64B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 rot="16200000">
            <a:off x="36314" y="-39361"/>
            <a:ext cx="1295924" cy="13746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C2C65E6-C908-DF4F-2F2A-6CF9AADB6062}"/>
              </a:ext>
            </a:extLst>
          </p:cNvPr>
          <p:cNvSpPr txBox="1"/>
          <p:nvPr/>
        </p:nvSpPr>
        <p:spPr>
          <a:xfrm>
            <a:off x="6687160" y="559814"/>
            <a:ext cx="4633486" cy="23076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Recruiting more staff using social media platforms </a:t>
            </a:r>
            <a:r>
              <a:rPr lang="en-US">
                <a:solidFill>
                  <a:schemeClr val="tx2"/>
                </a:solidFill>
                <a:effectLst/>
              </a:rPr>
              <a:t>(Guo </a:t>
            </a:r>
            <a:r>
              <a:rPr lang="en-US" i="1">
                <a:solidFill>
                  <a:schemeClr val="tx2"/>
                </a:solidFill>
                <a:effectLst/>
              </a:rPr>
              <a:t>et al. </a:t>
            </a:r>
            <a:r>
              <a:rPr lang="en-US">
                <a:solidFill>
                  <a:schemeClr val="tx2"/>
                </a:solidFill>
                <a:effectLst/>
              </a:rPr>
              <a:t>2022)</a:t>
            </a:r>
            <a:r>
              <a:rPr lang="en-US">
                <a:solidFill>
                  <a:schemeClr val="tx2"/>
                </a:solidFill>
              </a:rPr>
              <a:t> 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Increase pay rate </a:t>
            </a:r>
            <a:r>
              <a:rPr lang="en-US">
                <a:solidFill>
                  <a:schemeClr val="tx2"/>
                </a:solidFill>
                <a:effectLst/>
              </a:rPr>
              <a:t>(Tracey, 2020)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Introducing intensive training programs (Nevidjon,2001)</a:t>
            </a:r>
            <a:endParaRPr lang="en-US">
              <a:solidFill>
                <a:schemeClr val="tx2"/>
              </a:solidFill>
              <a:effectLst/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pic>
        <p:nvPicPr>
          <p:cNvPr id="5" name="Picture 4" descr="A picture containing text, electronics, keyboard, close&#10;&#10;Description automatically generated">
            <a:extLst>
              <a:ext uri="{FF2B5EF4-FFF2-40B4-BE49-F238E27FC236}">
                <a16:creationId xmlns:a16="http://schemas.microsoft.com/office/drawing/2014/main" id="{14FD000F-56C6-FCF0-B45C-58BF3B49098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4367" r="-2" b="23541"/>
          <a:stretch/>
        </p:blipFill>
        <p:spPr>
          <a:xfrm>
            <a:off x="619840" y="3003970"/>
            <a:ext cx="11084189" cy="3854030"/>
          </a:xfrm>
          <a:custGeom>
            <a:avLst/>
            <a:gdLst/>
            <a:ahLst/>
            <a:cxnLst/>
            <a:rect l="l" t="t" r="r" b="b"/>
            <a:pathLst>
              <a:path w="11084189" h="3854030">
                <a:moveTo>
                  <a:pt x="5542094" y="0"/>
                </a:moveTo>
                <a:cubicBezTo>
                  <a:pt x="8264668" y="0"/>
                  <a:pt x="10536186" y="1609144"/>
                  <a:pt x="11061525" y="3748287"/>
                </a:cubicBezTo>
                <a:lnTo>
                  <a:pt x="11084189" y="3854030"/>
                </a:lnTo>
                <a:lnTo>
                  <a:pt x="0" y="3854030"/>
                </a:lnTo>
                <a:lnTo>
                  <a:pt x="22663" y="3748287"/>
                </a:lnTo>
                <a:cubicBezTo>
                  <a:pt x="548002" y="1609144"/>
                  <a:pt x="2819520" y="0"/>
                  <a:pt x="5542094" y="0"/>
                </a:cubicBezTo>
                <a:close/>
              </a:path>
            </a:pathLst>
          </a:cu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7047E834-B9F5-403B-98C3-A4B024A64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>
            <a:off x="10820400" y="3144779"/>
            <a:ext cx="1371600" cy="25483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588FC9-550D-1741-2DED-D852E901E285}"/>
              </a:ext>
            </a:extLst>
          </p:cNvPr>
          <p:cNvSpPr txBox="1"/>
          <p:nvPr/>
        </p:nvSpPr>
        <p:spPr>
          <a:xfrm>
            <a:off x="9727864" y="6657945"/>
            <a:ext cx="246413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fabiusmaximus.com/2012/08/15/4200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205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6B0FCFA-8A2E-4F10-87BD-34565BD7C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DA72A5-2775-4FE6-9A97-1C8DEE0E0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B904E70-C32C-4D17-A3F8-E91792889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732B43B-AEE0-4B1A-93E5-EDA309A23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3048000"/>
            <a:ext cx="1371600" cy="25483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3F15A28-A1AF-2B93-4FD9-59C79E0ED138}"/>
              </a:ext>
            </a:extLst>
          </p:cNvPr>
          <p:cNvSpPr txBox="1"/>
          <p:nvPr/>
        </p:nvSpPr>
        <p:spPr>
          <a:xfrm>
            <a:off x="996276" y="775412"/>
            <a:ext cx="6776124" cy="760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PMI 1</a:t>
            </a: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Recruiting more staff using social media platforms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34EBA967-D874-FB47-7C88-DBA7090417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3753871"/>
              </p:ext>
            </p:extLst>
          </p:nvPr>
        </p:nvGraphicFramePr>
        <p:xfrm>
          <a:off x="1580224" y="1786345"/>
          <a:ext cx="8082624" cy="2581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4208">
                  <a:extLst>
                    <a:ext uri="{9D8B030D-6E8A-4147-A177-3AD203B41FA5}">
                      <a16:colId xmlns:a16="http://schemas.microsoft.com/office/drawing/2014/main" val="1060399991"/>
                    </a:ext>
                  </a:extLst>
                </a:gridCol>
                <a:gridCol w="2694208">
                  <a:extLst>
                    <a:ext uri="{9D8B030D-6E8A-4147-A177-3AD203B41FA5}">
                      <a16:colId xmlns:a16="http://schemas.microsoft.com/office/drawing/2014/main" val="3152978275"/>
                    </a:ext>
                  </a:extLst>
                </a:gridCol>
                <a:gridCol w="2694208">
                  <a:extLst>
                    <a:ext uri="{9D8B030D-6E8A-4147-A177-3AD203B41FA5}">
                      <a16:colId xmlns:a16="http://schemas.microsoft.com/office/drawing/2014/main" val="2092924364"/>
                    </a:ext>
                  </a:extLst>
                </a:gridCol>
              </a:tblGrid>
              <a:tr h="663892">
                <a:tc>
                  <a:txBody>
                    <a:bodyPr/>
                    <a:lstStyle/>
                    <a:p>
                      <a:r>
                        <a:rPr lang="en-GB" dirty="0"/>
                        <a:t>What’s good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What’s bad 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What’s interesting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06215391"/>
                  </a:ext>
                </a:extLst>
              </a:tr>
              <a:tr h="191758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quality care for patients +6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Boost employee engagement +5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work +4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saver +5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+20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shifts for current staff  -5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Long training process -6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More company costs -4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Difficulties finding trained staff -4</a:t>
                      </a: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-14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Bigger team +3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Happier staff +5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Balanced shifts +5</a:t>
                      </a: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+13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625733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16E68DB-0DD8-ADDA-20D5-B98F874E2312}"/>
              </a:ext>
            </a:extLst>
          </p:cNvPr>
          <p:cNvSpPr txBox="1"/>
          <p:nvPr/>
        </p:nvSpPr>
        <p:spPr>
          <a:xfrm flipH="1">
            <a:off x="2007684" y="5433134"/>
            <a:ext cx="3140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Total: +19</a:t>
            </a:r>
          </a:p>
        </p:txBody>
      </p:sp>
    </p:spTree>
    <p:extLst>
      <p:ext uri="{BB962C8B-B14F-4D97-AF65-F5344CB8AC3E}">
        <p14:creationId xmlns:p14="http://schemas.microsoft.com/office/powerpoint/2010/main" val="4499850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6B0FCFA-8A2E-4F10-87BD-34565BD7C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DA72A5-2775-4FE6-9A97-1C8DEE0E0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B904E70-C32C-4D17-A3F8-E91792889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732B43B-AEE0-4B1A-93E5-EDA309A23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3048000"/>
            <a:ext cx="1371600" cy="25483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1B8AAD3-AEB7-2A90-92F9-EBAAE0189A77}"/>
              </a:ext>
            </a:extLst>
          </p:cNvPr>
          <p:cNvSpPr txBox="1"/>
          <p:nvPr/>
        </p:nvSpPr>
        <p:spPr>
          <a:xfrm>
            <a:off x="996275" y="775412"/>
            <a:ext cx="8643025" cy="834313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PMI 2 </a:t>
            </a:r>
            <a:r>
              <a:rPr lang="en-US" sz="2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Increase pay rate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824B411-2297-88C1-8081-BB77F99BAA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337559"/>
              </p:ext>
            </p:extLst>
          </p:nvPr>
        </p:nvGraphicFramePr>
        <p:xfrm>
          <a:off x="1730159" y="1849361"/>
          <a:ext cx="8127999" cy="27711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10234893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00978127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135887323"/>
                    </a:ext>
                  </a:extLst>
                </a:gridCol>
              </a:tblGrid>
              <a:tr h="698530">
                <a:tc>
                  <a:txBody>
                    <a:bodyPr/>
                    <a:lstStyle/>
                    <a:p>
                      <a:r>
                        <a:rPr lang="en-GB" dirty="0"/>
                        <a:t>What’s good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What’s bad 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What’s interesting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8673203"/>
                  </a:ext>
                </a:extLst>
              </a:tr>
              <a:tr h="2015231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stress +4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motivation +5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overall standard of living +6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productivity +4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absenteeism +4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+23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Increasing operating expenses -7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Poverty -6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job looses -5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Loss of competitiveness -5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Higher unemployment -4</a:t>
                      </a:r>
                    </a:p>
                    <a:p>
                      <a:endParaRPr lang="en-GB" sz="1400" b="0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Total: -27</a:t>
                      </a: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work ethic +3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Quality lifestyle +4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performance +5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cost of living -8</a:t>
                      </a: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+4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7106086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1F4E1F1-C31A-980C-E8A9-66E68E96C4FB}"/>
              </a:ext>
            </a:extLst>
          </p:cNvPr>
          <p:cNvSpPr txBox="1"/>
          <p:nvPr/>
        </p:nvSpPr>
        <p:spPr>
          <a:xfrm flipH="1">
            <a:off x="2131971" y="5672831"/>
            <a:ext cx="3647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Total: 0</a:t>
            </a:r>
          </a:p>
        </p:txBody>
      </p:sp>
    </p:spTree>
    <p:extLst>
      <p:ext uri="{BB962C8B-B14F-4D97-AF65-F5344CB8AC3E}">
        <p14:creationId xmlns:p14="http://schemas.microsoft.com/office/powerpoint/2010/main" val="3377523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6B0FCFA-8A2E-4F10-87BD-34565BD7C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DA72A5-2775-4FE6-9A97-1C8DEE0E0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1B904E70-C32C-4D17-A3F8-E91792889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732B43B-AEE0-4B1A-93E5-EDA309A23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3048000"/>
            <a:ext cx="1371600" cy="254834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9CB8D6A-FE1C-F5BC-9FE5-A5A25924EB6B}"/>
              </a:ext>
            </a:extLst>
          </p:cNvPr>
          <p:cNvSpPr txBox="1"/>
          <p:nvPr/>
        </p:nvSpPr>
        <p:spPr>
          <a:xfrm>
            <a:off x="996275" y="775412"/>
            <a:ext cx="5996619" cy="760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PMI 3 </a:t>
            </a:r>
            <a:r>
              <a:rPr lang="en-US" sz="36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Introducing training programs 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EA07D0BC-D06C-84CB-8808-1F710D62B5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2514223"/>
              </p:ext>
            </p:extLst>
          </p:nvPr>
        </p:nvGraphicFramePr>
        <p:xfrm>
          <a:off x="1872607" y="1908066"/>
          <a:ext cx="8127999" cy="3077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67279588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21405768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375385174"/>
                    </a:ext>
                  </a:extLst>
                </a:gridCol>
              </a:tblGrid>
              <a:tr h="577682">
                <a:tc>
                  <a:txBody>
                    <a:bodyPr/>
                    <a:lstStyle/>
                    <a:p>
                      <a:r>
                        <a:rPr lang="en-GB" dirty="0"/>
                        <a:t>What’s good 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What’s bad 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What’s interesting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3015531"/>
                  </a:ext>
                </a:extLst>
              </a:tr>
              <a:tr h="1866966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Increase productivity +4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 the quality of work +4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 employee turnover +3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Makes company more attractive +5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 knowledge of policies and goals +5</a:t>
                      </a: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+21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costs -6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Lost hours of work -5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Affecting work progress -5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Poor quality training can  result in poor quality work -4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Employees can take their skills to a competitor -5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-25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Opportunity to expand knowledge base +4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Well trained staff +6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ü"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Valued staff +6</a:t>
                      </a: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Total: +16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2883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07C4D35-C806-CE37-AFCE-3F7D2644FEFC}"/>
              </a:ext>
            </a:extLst>
          </p:cNvPr>
          <p:cNvSpPr txBox="1"/>
          <p:nvPr/>
        </p:nvSpPr>
        <p:spPr>
          <a:xfrm flipH="1">
            <a:off x="1872607" y="5897922"/>
            <a:ext cx="3204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Total: +12</a:t>
            </a:r>
          </a:p>
        </p:txBody>
      </p:sp>
    </p:spTree>
    <p:extLst>
      <p:ext uri="{BB962C8B-B14F-4D97-AF65-F5344CB8AC3E}">
        <p14:creationId xmlns:p14="http://schemas.microsoft.com/office/powerpoint/2010/main" val="17607678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2EBE56B-DFF0-4948-83B7-D40B66737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12" y="-9526"/>
            <a:ext cx="12188952" cy="6858000"/>
          </a:xfrm>
          <a:prstGeom prst="rect">
            <a:avLst/>
          </a:prstGeom>
          <a:solidFill>
            <a:schemeClr val="bg2">
              <a:alpha val="61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333063-1FED-AF00-2C72-E9EE5FCE8941}"/>
              </a:ext>
            </a:extLst>
          </p:cNvPr>
          <p:cNvSpPr txBox="1"/>
          <p:nvPr/>
        </p:nvSpPr>
        <p:spPr>
          <a:xfrm>
            <a:off x="907498" y="409471"/>
            <a:ext cx="3682257" cy="7168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504D9BB-C5B4-4DB5-9217-B4CDBBE19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A80FB64-DCE9-4522-B219-46AD36DB55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807"/>
          <a:stretch/>
        </p:blipFill>
        <p:spPr>
          <a:xfrm rot="10800000">
            <a:off x="0" y="3047998"/>
            <a:ext cx="640488" cy="2548349"/>
          </a:xfrm>
          <a:prstGeom prst="rect">
            <a:avLst/>
          </a:prstGeom>
        </p:spPr>
      </p:pic>
      <p:pic>
        <p:nvPicPr>
          <p:cNvPr id="6" name="Graphic 5" descr="Gavel">
            <a:extLst>
              <a:ext uri="{FF2B5EF4-FFF2-40B4-BE49-F238E27FC236}">
                <a16:creationId xmlns:a16="http://schemas.microsoft.com/office/drawing/2014/main" id="{00D66A7C-CA66-37A0-01D5-4EA3A34E7BB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773684" y="685474"/>
            <a:ext cx="3356149" cy="3356149"/>
          </a:xfrm>
          <a:prstGeom prst="rect">
            <a:avLst/>
          </a:prstGeom>
        </p:spPr>
      </p:pic>
      <p:graphicFrame>
        <p:nvGraphicFramePr>
          <p:cNvPr id="21" name="TextBox 2">
            <a:extLst>
              <a:ext uri="{FF2B5EF4-FFF2-40B4-BE49-F238E27FC236}">
                <a16:creationId xmlns:a16="http://schemas.microsoft.com/office/drawing/2014/main" id="{5CD3937E-4A8E-2E10-09B3-201982E79418}"/>
              </a:ext>
            </a:extLst>
          </p:cNvPr>
          <p:cNvGraphicFramePr/>
          <p:nvPr/>
        </p:nvGraphicFramePr>
        <p:xfrm flipH="1">
          <a:off x="1136341" y="2471328"/>
          <a:ext cx="6906827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72599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8B2F707-EF35-4955-8439-F76145F3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B317211-3292-43D8-8824-C090DBADA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525" y="0"/>
            <a:ext cx="12188951" cy="6858000"/>
          </a:xfrm>
          <a:prstGeom prst="rect">
            <a:avLst/>
          </a:prstGeom>
          <a:blipFill dpi="0" rotWithShape="1">
            <a:blip r:embed="rId3">
              <a:alphaModFix amt="15000"/>
              <a:lum bright="70000" contrast="-70000"/>
            </a:blip>
            <a:srcRect/>
            <a:tile tx="889000" ty="0" sx="100000" sy="100000" flip="xy" algn="t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text, indoor, book, stack&#10;&#10;Description automatically generated">
            <a:extLst>
              <a:ext uri="{FF2B5EF4-FFF2-40B4-BE49-F238E27FC236}">
                <a16:creationId xmlns:a16="http://schemas.microsoft.com/office/drawing/2014/main" id="{6495E624-08CB-BDD9-E3D1-02E2825F56B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6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5726" r="-1" b="-1"/>
          <a:stretch/>
        </p:blipFill>
        <p:spPr>
          <a:xfrm>
            <a:off x="0" y="-193236"/>
            <a:ext cx="12188952" cy="68566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1FE70F-C48A-14B3-D714-2A82B234AFA8}"/>
              </a:ext>
            </a:extLst>
          </p:cNvPr>
          <p:cNvSpPr txBox="1"/>
          <p:nvPr/>
        </p:nvSpPr>
        <p:spPr>
          <a:xfrm>
            <a:off x="6195372" y="726538"/>
            <a:ext cx="4977905" cy="50170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indent="-2286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References</a:t>
            </a:r>
          </a:p>
          <a:p>
            <a:pPr indent="-2286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  <a:effectLst/>
              </a:rPr>
              <a:t>BBC News. (2021). </a:t>
            </a:r>
            <a:r>
              <a:rPr lang="en-US" sz="1400" i="1" dirty="0">
                <a:solidFill>
                  <a:srgbClr val="FFFFFF"/>
                </a:solidFill>
                <a:effectLst/>
              </a:rPr>
              <a:t>Care home staff shortage adding pressure on NHS</a:t>
            </a:r>
            <a:r>
              <a:rPr lang="en-US" sz="1400" dirty="0">
                <a:solidFill>
                  <a:srgbClr val="FFFFFF"/>
                </a:solidFill>
                <a:effectLst/>
              </a:rPr>
              <a:t>. [online] Available at: https://www.bbc.co.uk/news/uk-scotland-58434804.amp?fbclid=IwAR11IMDw5oD4Lc2fEcSS6rK18Fd8fpxyYf8PP8ts95LIj3QqtdfFOGXm68Q [Accessed 14 Jul. 2022].</a:t>
            </a:r>
          </a:p>
          <a:p>
            <a:pPr indent="-2286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</a:endParaRPr>
          </a:p>
          <a:p>
            <a:pPr indent="-2286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rgbClr val="FFFFFF"/>
                </a:solidFill>
                <a:effectLst/>
              </a:rPr>
              <a:t>Bourgault</a:t>
            </a:r>
            <a:r>
              <a:rPr lang="en-US" sz="1400" dirty="0">
                <a:solidFill>
                  <a:srgbClr val="FFFFFF"/>
                </a:solidFill>
                <a:effectLst/>
              </a:rPr>
              <a:t>, A.M. (2022). The Nursing Shortage and Work Expectations Are in Critical Condition: Is Anyone Listening? </a:t>
            </a:r>
            <a:r>
              <a:rPr lang="en-US" sz="1400" i="1" dirty="0">
                <a:solidFill>
                  <a:srgbClr val="FFFFFF"/>
                </a:solidFill>
                <a:effectLst/>
              </a:rPr>
              <a:t>Critical Care Nurse</a:t>
            </a:r>
            <a:r>
              <a:rPr lang="en-US" sz="1400" dirty="0">
                <a:solidFill>
                  <a:srgbClr val="FFFFFF"/>
                </a:solidFill>
                <a:effectLst/>
              </a:rPr>
              <a:t>, [online] 42(2), pp.8–11. doi:</a:t>
            </a:r>
            <a:r>
              <a:rPr lang="en-US" sz="1400" u="none" strike="noStrike" dirty="0">
                <a:solidFill>
                  <a:srgbClr val="FFFFFF"/>
                </a:solidFill>
                <a:effectLst/>
                <a:hlinkClick r:id="rId6" action="ppaction://hlinkfile"/>
              </a:rPr>
              <a:t>10.4037/ccn2022909</a:t>
            </a:r>
            <a:r>
              <a:rPr lang="en-US" sz="1400" dirty="0">
                <a:solidFill>
                  <a:srgbClr val="FFFFFF"/>
                </a:solidFill>
                <a:effectLst/>
              </a:rPr>
              <a:t>.</a:t>
            </a:r>
          </a:p>
          <a:p>
            <a:pPr indent="-2286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/>
              <a:t>Guo, Y., Jones, E.J., Inns, T.B., Ely, I.A., </a:t>
            </a:r>
            <a:r>
              <a:rPr lang="en-GB" sz="1400" dirty="0" err="1"/>
              <a:t>Stashuk</a:t>
            </a:r>
            <a:r>
              <a:rPr lang="en-GB" sz="1400" dirty="0"/>
              <a:t>, D.W., Wilkinson, D.J., Smith, K., </a:t>
            </a:r>
            <a:r>
              <a:rPr lang="en-GB" sz="1400" dirty="0" err="1"/>
              <a:t>Piasecki</a:t>
            </a:r>
            <a:r>
              <a:rPr lang="en-GB" sz="1400" dirty="0"/>
              <a:t>, J., Phillips, B.E., Atherton, P.J. and </a:t>
            </a:r>
            <a:r>
              <a:rPr lang="en-GB" sz="1400" dirty="0" err="1"/>
              <a:t>Piasecki</a:t>
            </a:r>
            <a:r>
              <a:rPr lang="en-GB" sz="1400" dirty="0"/>
              <a:t>, M., 2022. Neuromuscular recruitment strategies of the vastus lateralis according to sex. Acta </a:t>
            </a:r>
            <a:r>
              <a:rPr lang="en-GB" sz="1400" dirty="0" err="1"/>
              <a:t>Physiologica</a:t>
            </a:r>
            <a:r>
              <a:rPr lang="en-GB" sz="1400" dirty="0"/>
              <a:t>.</a:t>
            </a:r>
          </a:p>
          <a:p>
            <a:pPr indent="-2286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400" dirty="0">
              <a:effectLst/>
            </a:endParaRPr>
          </a:p>
          <a:p>
            <a:pPr indent="-2286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  <a:effectLst/>
              </a:rPr>
              <a:t>Jiang, S., Kong, N., Abrahamson, K., Li, M. and </a:t>
            </a:r>
            <a:r>
              <a:rPr lang="en-US" sz="1400" dirty="0" err="1">
                <a:solidFill>
                  <a:srgbClr val="FFFFFF"/>
                </a:solidFill>
                <a:effectLst/>
              </a:rPr>
              <a:t>Yih</a:t>
            </a:r>
            <a:r>
              <a:rPr lang="en-US" sz="1400" dirty="0">
                <a:solidFill>
                  <a:srgbClr val="FFFFFF"/>
                </a:solidFill>
                <a:effectLst/>
              </a:rPr>
              <a:t>, Y. (2021). Optimal Nursing Home Service Scheduling Under covid-19 Related Probabilistic Staff Shortage: A Two-stage Stochastic Programming Approach. </a:t>
            </a:r>
            <a:r>
              <a:rPr lang="en-US" sz="1400" i="1" dirty="0">
                <a:solidFill>
                  <a:srgbClr val="FFFFFF"/>
                </a:solidFill>
                <a:effectLst/>
              </a:rPr>
              <a:t>2021 Industrial and Systems Engineering Research Conference</a:t>
            </a:r>
            <a:r>
              <a:rPr lang="en-US" sz="1400" dirty="0">
                <a:solidFill>
                  <a:srgbClr val="FFFFFF"/>
                </a:solidFill>
                <a:effectLst/>
              </a:rPr>
              <a:t>. [online] Available at: https://par.nsf.gov/biblio/10296310?fbclid=IwAR01QlRbYMptZoNqSXIp1gCQv1Q7eUbDyailNL3ccL4KXYgsEiL6C7luJE8 [Accessed 15 Jul. 2022].</a:t>
            </a:r>
          </a:p>
          <a:p>
            <a:pPr indent="-2286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b="0" i="0" dirty="0" err="1">
                <a:effectLst/>
                <a:latin typeface="Arial" panose="020B0604020202020204" pitchFamily="34" charset="0"/>
              </a:rPr>
              <a:t>Nevidjon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 B. and Erickson, J.I., 2001. The nursing shortage: Solutions for the short and long term.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Online Journal of Issues in Nursing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400" b="0" i="1" dirty="0">
                <a:effectLst/>
                <a:latin typeface="Arial" panose="020B0604020202020204" pitchFamily="34" charset="0"/>
              </a:rPr>
              <a:t>6</a:t>
            </a:r>
            <a:r>
              <a:rPr lang="en-GB" sz="1400" b="0" i="0" dirty="0">
                <a:effectLst/>
                <a:latin typeface="Arial" panose="020B0604020202020204" pitchFamily="34" charset="0"/>
              </a:rPr>
              <a:t>(1), p.4.</a:t>
            </a:r>
            <a:endParaRPr lang="en-US" sz="1400" dirty="0">
              <a:effectLst/>
            </a:endParaRPr>
          </a:p>
          <a:p>
            <a:pPr indent="-228600"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2649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BlockprintVTI">
  <a:themeElements>
    <a:clrScheme name="AnalogousFromRegularSeed_2SEEDS">
      <a:dk1>
        <a:srgbClr val="000000"/>
      </a:dk1>
      <a:lt1>
        <a:srgbClr val="FFFFFF"/>
      </a:lt1>
      <a:dk2>
        <a:srgbClr val="213B38"/>
      </a:dk2>
      <a:lt2>
        <a:srgbClr val="E2E5E8"/>
      </a:lt2>
      <a:accent1>
        <a:srgbClr val="B16E3B"/>
      </a:accent1>
      <a:accent2>
        <a:srgbClr val="C34F4D"/>
      </a:accent2>
      <a:accent3>
        <a:srgbClr val="B4A347"/>
      </a:accent3>
      <a:accent4>
        <a:srgbClr val="3BB176"/>
      </a:accent4>
      <a:accent5>
        <a:srgbClr val="46B3AA"/>
      </a:accent5>
      <a:accent6>
        <a:srgbClr val="3B8AB1"/>
      </a:accent6>
      <a:hlink>
        <a:srgbClr val="3F87BF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13770</TotalTime>
  <Words>1080</Words>
  <Application>Microsoft Office PowerPoint</Application>
  <PresentationFormat>Widescreen</PresentationFormat>
  <Paragraphs>181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Avenir Next LT Pro</vt:lpstr>
      <vt:lpstr>AvenirNext LT Pro Medium</vt:lpstr>
      <vt:lpstr>Wingdings</vt:lpstr>
      <vt:lpstr>BlockprintVTI</vt:lpstr>
      <vt:lpstr>Zlatina Belcheeva Student number: 2025319 Lecturer: Dr Besty Jose Module: Problem solving and decision making – BMSW4004 Task 1 -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Zlatina Belcheeva Student number: 2025319 Lecturer: Dr Besty Jose Module: Problem solving and decision making – BMSW4004 Task 1 - Presentation</dc:title>
  <dc:creator>Zlatina Belcheva</dc:creator>
  <cp:lastModifiedBy>Zlatina Belcheva</cp:lastModifiedBy>
  <cp:revision>10</cp:revision>
  <dcterms:created xsi:type="dcterms:W3CDTF">2022-06-09T10:51:35Z</dcterms:created>
  <dcterms:modified xsi:type="dcterms:W3CDTF">2022-07-16T21:34:09Z</dcterms:modified>
</cp:coreProperties>
</file>