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5" r:id="rId3"/>
    <p:sldId id="266" r:id="rId4"/>
    <p:sldId id="267" r:id="rId5"/>
    <p:sldId id="258" r:id="rId6"/>
    <p:sldId id="259" r:id="rId7"/>
    <p:sldId id="260" r:id="rId8"/>
    <p:sldId id="264"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3EA388-02C2-4E9F-88CF-46F3DD9DDF9F}" v="795" dt="2026-02-13T17:30:23.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9" d="100"/>
          <a:sy n="79" d="100"/>
        </p:scale>
        <p:origin x="125"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ljeet Matharu (2433456)" userId="a8546f5b-a79f-411a-8f67-c2cb021b44f1" providerId="ADAL" clId="{9837ED68-E0E7-4561-99A9-5EE62CFBBDB2}"/>
    <pc:docChg chg="undo redo custSel addSld delSld modSld sldOrd modMainMaster">
      <pc:chgData name="Daljeet Matharu (2433456)" userId="a8546f5b-a79f-411a-8f67-c2cb021b44f1" providerId="ADAL" clId="{9837ED68-E0E7-4561-99A9-5EE62CFBBDB2}" dt="2026-02-13T17:31:17.474" v="2082" actId="14100"/>
      <pc:docMkLst>
        <pc:docMk/>
      </pc:docMkLst>
      <pc:sldChg chg="modSp mod setBg">
        <pc:chgData name="Daljeet Matharu (2433456)" userId="a8546f5b-a79f-411a-8f67-c2cb021b44f1" providerId="ADAL" clId="{9837ED68-E0E7-4561-99A9-5EE62CFBBDB2}" dt="2026-02-09T19:36:37.081" v="1178"/>
        <pc:sldMkLst>
          <pc:docMk/>
          <pc:sldMk cId="109857222" sldId="256"/>
        </pc:sldMkLst>
        <pc:spChg chg="mod">
          <ac:chgData name="Daljeet Matharu (2433456)" userId="a8546f5b-a79f-411a-8f67-c2cb021b44f1" providerId="ADAL" clId="{9837ED68-E0E7-4561-99A9-5EE62CFBBDB2}" dt="2026-02-09T10:10:47.797" v="288" actId="20577"/>
          <ac:spMkLst>
            <pc:docMk/>
            <pc:sldMk cId="109857222" sldId="256"/>
            <ac:spMk id="2" creationId="{00000000-0000-0000-0000-000000000000}"/>
          </ac:spMkLst>
        </pc:spChg>
      </pc:sldChg>
      <pc:sldChg chg="delSp modSp mod setBg addAnim delAnim modAnim">
        <pc:chgData name="Daljeet Matharu (2433456)" userId="a8546f5b-a79f-411a-8f67-c2cb021b44f1" providerId="ADAL" clId="{9837ED68-E0E7-4561-99A9-5EE62CFBBDB2}" dt="2026-02-13T17:27:02.974" v="2070" actId="20577"/>
        <pc:sldMkLst>
          <pc:docMk/>
          <pc:sldMk cId="734997942" sldId="258"/>
        </pc:sldMkLst>
        <pc:spChg chg="mod">
          <ac:chgData name="Daljeet Matharu (2433456)" userId="a8546f5b-a79f-411a-8f67-c2cb021b44f1" providerId="ADAL" clId="{9837ED68-E0E7-4561-99A9-5EE62CFBBDB2}" dt="2026-02-10T02:52:30.493" v="1890" actId="14100"/>
          <ac:spMkLst>
            <pc:docMk/>
            <pc:sldMk cId="734997942" sldId="258"/>
            <ac:spMk id="2" creationId="{999DEEDD-9223-0174-F78F-E546312AACE3}"/>
          </ac:spMkLst>
        </pc:spChg>
        <pc:spChg chg="mod">
          <ac:chgData name="Daljeet Matharu (2433456)" userId="a8546f5b-a79f-411a-8f67-c2cb021b44f1" providerId="ADAL" clId="{9837ED68-E0E7-4561-99A9-5EE62CFBBDB2}" dt="2026-02-13T17:27:02.974" v="2070" actId="20577"/>
          <ac:spMkLst>
            <pc:docMk/>
            <pc:sldMk cId="734997942" sldId="258"/>
            <ac:spMk id="3" creationId="{64504618-F3CD-C3B4-5804-F4347691A2DC}"/>
          </ac:spMkLst>
        </pc:spChg>
      </pc:sldChg>
      <pc:sldChg chg="modSp mod setBg">
        <pc:chgData name="Daljeet Matharu (2433456)" userId="a8546f5b-a79f-411a-8f67-c2cb021b44f1" providerId="ADAL" clId="{9837ED68-E0E7-4561-99A9-5EE62CFBBDB2}" dt="2026-02-09T19:36:37.081" v="1178"/>
        <pc:sldMkLst>
          <pc:docMk/>
          <pc:sldMk cId="3738992326" sldId="259"/>
        </pc:sldMkLst>
        <pc:spChg chg="mod">
          <ac:chgData name="Daljeet Matharu (2433456)" userId="a8546f5b-a79f-411a-8f67-c2cb021b44f1" providerId="ADAL" clId="{9837ED68-E0E7-4561-99A9-5EE62CFBBDB2}" dt="2026-02-09T11:46:10.249" v="863" actId="20577"/>
          <ac:spMkLst>
            <pc:docMk/>
            <pc:sldMk cId="3738992326" sldId="259"/>
            <ac:spMk id="2" creationId="{6DD7E4BF-26B3-164B-F482-3869D5208C20}"/>
          </ac:spMkLst>
        </pc:spChg>
        <pc:spChg chg="mod">
          <ac:chgData name="Daljeet Matharu (2433456)" userId="a8546f5b-a79f-411a-8f67-c2cb021b44f1" providerId="ADAL" clId="{9837ED68-E0E7-4561-99A9-5EE62CFBBDB2}" dt="2026-02-09T10:47:23.500" v="564" actId="207"/>
          <ac:spMkLst>
            <pc:docMk/>
            <pc:sldMk cId="3738992326" sldId="259"/>
            <ac:spMk id="3" creationId="{E658B667-D190-6BEC-CEB5-C90EAD8306C2}"/>
          </ac:spMkLst>
        </pc:spChg>
        <pc:picChg chg="mod">
          <ac:chgData name="Daljeet Matharu (2433456)" userId="a8546f5b-a79f-411a-8f67-c2cb021b44f1" providerId="ADAL" clId="{9837ED68-E0E7-4561-99A9-5EE62CFBBDB2}" dt="2026-02-08T20:45:50.866" v="120" actId="14100"/>
          <ac:picMkLst>
            <pc:docMk/>
            <pc:sldMk cId="3738992326" sldId="259"/>
            <ac:picMk id="4" creationId="{A6194A2E-CBCA-861A-BB90-115DE656AAB7}"/>
          </ac:picMkLst>
        </pc:picChg>
      </pc:sldChg>
      <pc:sldChg chg="addSp delSp modSp mod setBg addAnim delAnim modAnim">
        <pc:chgData name="Daljeet Matharu (2433456)" userId="a8546f5b-a79f-411a-8f67-c2cb021b44f1" providerId="ADAL" clId="{9837ED68-E0E7-4561-99A9-5EE62CFBBDB2}" dt="2026-02-09T19:40:29.937" v="1188"/>
        <pc:sldMkLst>
          <pc:docMk/>
          <pc:sldMk cId="3305344062" sldId="260"/>
        </pc:sldMkLst>
        <pc:spChg chg="mod">
          <ac:chgData name="Daljeet Matharu (2433456)" userId="a8546f5b-a79f-411a-8f67-c2cb021b44f1" providerId="ADAL" clId="{9837ED68-E0E7-4561-99A9-5EE62CFBBDB2}" dt="2026-02-09T19:03:49.235" v="872" actId="26606"/>
          <ac:spMkLst>
            <pc:docMk/>
            <pc:sldMk cId="3305344062" sldId="260"/>
            <ac:spMk id="2" creationId="{2244AC2F-25F3-642F-ACA2-E1BE8BC41984}"/>
          </ac:spMkLst>
        </pc:spChg>
        <pc:spChg chg="mod ord">
          <ac:chgData name="Daljeet Matharu (2433456)" userId="a8546f5b-a79f-411a-8f67-c2cb021b44f1" providerId="ADAL" clId="{9837ED68-E0E7-4561-99A9-5EE62CFBBDB2}" dt="2026-02-09T19:04:09.938" v="874" actId="27636"/>
          <ac:spMkLst>
            <pc:docMk/>
            <pc:sldMk cId="3305344062" sldId="260"/>
            <ac:spMk id="3" creationId="{738A1EDF-FF8A-3F1A-ACBA-6A206DAC90BE}"/>
          </ac:spMkLst>
        </pc:spChg>
        <pc:spChg chg="add">
          <ac:chgData name="Daljeet Matharu (2433456)" userId="a8546f5b-a79f-411a-8f67-c2cb021b44f1" providerId="ADAL" clId="{9837ED68-E0E7-4561-99A9-5EE62CFBBDB2}" dt="2026-02-09T19:03:49.235" v="872" actId="26606"/>
          <ac:spMkLst>
            <pc:docMk/>
            <pc:sldMk cId="3305344062" sldId="260"/>
            <ac:spMk id="18" creationId="{E49D7415-2F11-44C2-B6AA-13A25B6814B9}"/>
          </ac:spMkLst>
        </pc:spChg>
        <pc:picChg chg="mod">
          <ac:chgData name="Daljeet Matharu (2433456)" userId="a8546f5b-a79f-411a-8f67-c2cb021b44f1" providerId="ADAL" clId="{9837ED68-E0E7-4561-99A9-5EE62CFBBDB2}" dt="2026-02-09T19:03:49.235" v="872" actId="26606"/>
          <ac:picMkLst>
            <pc:docMk/>
            <pc:sldMk cId="3305344062" sldId="260"/>
            <ac:picMk id="6" creationId="{3E5EE143-7DBC-7044-A8CF-5D19CEB26EE7}"/>
          </ac:picMkLst>
        </pc:picChg>
        <pc:cxnChg chg="add">
          <ac:chgData name="Daljeet Matharu (2433456)" userId="a8546f5b-a79f-411a-8f67-c2cb021b44f1" providerId="ADAL" clId="{9837ED68-E0E7-4561-99A9-5EE62CFBBDB2}" dt="2026-02-09T19:03:49.235" v="872" actId="26606"/>
          <ac:cxnSpMkLst>
            <pc:docMk/>
            <pc:sldMk cId="3305344062" sldId="260"/>
            <ac:cxnSpMk id="20" creationId="{D2E57F3D-33BE-4306-87E6-245763719516}"/>
          </ac:cxnSpMkLst>
        </pc:cxnChg>
      </pc:sldChg>
      <pc:sldChg chg="modSp mod setBg">
        <pc:chgData name="Daljeet Matharu (2433456)" userId="a8546f5b-a79f-411a-8f67-c2cb021b44f1" providerId="ADAL" clId="{9837ED68-E0E7-4561-99A9-5EE62CFBBDB2}" dt="2026-02-10T03:01:27.358" v="1985" actId="20577"/>
        <pc:sldMkLst>
          <pc:docMk/>
          <pc:sldMk cId="4105608802" sldId="261"/>
        </pc:sldMkLst>
        <pc:spChg chg="mod">
          <ac:chgData name="Daljeet Matharu (2433456)" userId="a8546f5b-a79f-411a-8f67-c2cb021b44f1" providerId="ADAL" clId="{9837ED68-E0E7-4561-99A9-5EE62CFBBDB2}" dt="2026-02-10T03:01:27.358" v="1985" actId="20577"/>
          <ac:spMkLst>
            <pc:docMk/>
            <pc:sldMk cId="4105608802" sldId="261"/>
            <ac:spMk id="3" creationId="{EFB6E55F-CD08-6C16-D60E-ACB892FD3A8B}"/>
          </ac:spMkLst>
        </pc:spChg>
      </pc:sldChg>
      <pc:sldChg chg="addSp delSp modSp mod setBg">
        <pc:chgData name="Daljeet Matharu (2433456)" userId="a8546f5b-a79f-411a-8f67-c2cb021b44f1" providerId="ADAL" clId="{9837ED68-E0E7-4561-99A9-5EE62CFBBDB2}" dt="2026-02-10T19:23:01.891" v="2069" actId="14100"/>
        <pc:sldMkLst>
          <pc:docMk/>
          <pc:sldMk cId="1129231089" sldId="262"/>
        </pc:sldMkLst>
        <pc:spChg chg="mod">
          <ac:chgData name="Daljeet Matharu (2433456)" userId="a8546f5b-a79f-411a-8f67-c2cb021b44f1" providerId="ADAL" clId="{9837ED68-E0E7-4561-99A9-5EE62CFBBDB2}" dt="2026-02-10T19:23:01.891" v="2069" actId="14100"/>
          <ac:spMkLst>
            <pc:docMk/>
            <pc:sldMk cId="1129231089" sldId="262"/>
            <ac:spMk id="3" creationId="{D0D9EF45-AD10-634C-3998-1846C1A430A9}"/>
          </ac:spMkLst>
        </pc:spChg>
        <pc:spChg chg="add mod">
          <ac:chgData name="Daljeet Matharu (2433456)" userId="a8546f5b-a79f-411a-8f67-c2cb021b44f1" providerId="ADAL" clId="{9837ED68-E0E7-4561-99A9-5EE62CFBBDB2}" dt="2026-02-09T20:00:19.881" v="1271"/>
          <ac:spMkLst>
            <pc:docMk/>
            <pc:sldMk cId="1129231089" sldId="262"/>
            <ac:spMk id="5" creationId="{51B60F97-428D-4A2D-DDBD-89971FCF3EC6}"/>
          </ac:spMkLst>
        </pc:spChg>
      </pc:sldChg>
      <pc:sldChg chg="addSp delSp modSp new mod setBg addAnim delAnim modAnim">
        <pc:chgData name="Daljeet Matharu (2433456)" userId="a8546f5b-a79f-411a-8f67-c2cb021b44f1" providerId="ADAL" clId="{9837ED68-E0E7-4561-99A9-5EE62CFBBDB2}" dt="2026-02-13T17:30:23.665" v="2080" actId="20577"/>
        <pc:sldMkLst>
          <pc:docMk/>
          <pc:sldMk cId="1112089275" sldId="264"/>
        </pc:sldMkLst>
        <pc:spChg chg="mod">
          <ac:chgData name="Daljeet Matharu (2433456)" userId="a8546f5b-a79f-411a-8f67-c2cb021b44f1" providerId="ADAL" clId="{9837ED68-E0E7-4561-99A9-5EE62CFBBDB2}" dt="2026-02-13T17:30:23.665" v="2080" actId="20577"/>
          <ac:spMkLst>
            <pc:docMk/>
            <pc:sldMk cId="1112089275" sldId="264"/>
            <ac:spMk id="3" creationId="{DD29B8F3-168B-27F0-F48B-29029750DC34}"/>
          </ac:spMkLst>
        </pc:spChg>
        <pc:picChg chg="add mod">
          <ac:chgData name="Daljeet Matharu (2433456)" userId="a8546f5b-a79f-411a-8f67-c2cb021b44f1" providerId="ADAL" clId="{9837ED68-E0E7-4561-99A9-5EE62CFBBDB2}" dt="2026-02-09T19:27:44.907" v="1004" actId="1076"/>
          <ac:picMkLst>
            <pc:docMk/>
            <pc:sldMk cId="1112089275" sldId="264"/>
            <ac:picMk id="5" creationId="{D5878F7A-7A4E-7BCB-25C1-0C391A6C46C9}"/>
          </ac:picMkLst>
        </pc:picChg>
      </pc:sldChg>
      <pc:sldChg chg="addSp delSp modSp new mod ord modMedia setBg addAnim delAnim setClrOvrMap">
        <pc:chgData name="Daljeet Matharu (2433456)" userId="a8546f5b-a79f-411a-8f67-c2cb021b44f1" providerId="ADAL" clId="{9837ED68-E0E7-4561-99A9-5EE62CFBBDB2}" dt="2026-02-13T17:31:17.474" v="2082" actId="14100"/>
        <pc:sldMkLst>
          <pc:docMk/>
          <pc:sldMk cId="1496600390" sldId="265"/>
        </pc:sldMkLst>
        <pc:spChg chg="mod">
          <ac:chgData name="Daljeet Matharu (2433456)" userId="a8546f5b-a79f-411a-8f67-c2cb021b44f1" providerId="ADAL" clId="{9837ED68-E0E7-4561-99A9-5EE62CFBBDB2}" dt="2026-02-13T17:31:17.474" v="2082" actId="14100"/>
          <ac:spMkLst>
            <pc:docMk/>
            <pc:sldMk cId="1496600390" sldId="265"/>
            <ac:spMk id="2" creationId="{ED712E34-75F3-249C-4ED5-5E2446F844B4}"/>
          </ac:spMkLst>
        </pc:spChg>
        <pc:spChg chg="add del">
          <ac:chgData name="Daljeet Matharu (2433456)" userId="a8546f5b-a79f-411a-8f67-c2cb021b44f1" providerId="ADAL" clId="{9837ED68-E0E7-4561-99A9-5EE62CFBBDB2}" dt="2026-02-10T19:12:10.840" v="2048" actId="26606"/>
          <ac:spMkLst>
            <pc:docMk/>
            <pc:sldMk cId="1496600390" sldId="265"/>
            <ac:spMk id="8" creationId="{33E93247-6229-44AB-A550-739E971E690B}"/>
          </ac:spMkLst>
        </pc:spChg>
        <pc:spChg chg="add del">
          <ac:chgData name="Daljeet Matharu (2433456)" userId="a8546f5b-a79f-411a-8f67-c2cb021b44f1" providerId="ADAL" clId="{9837ED68-E0E7-4561-99A9-5EE62CFBBDB2}" dt="2026-02-10T19:12:10.840" v="2048" actId="26606"/>
          <ac:spMkLst>
            <pc:docMk/>
            <pc:sldMk cId="1496600390" sldId="265"/>
            <ac:spMk id="10" creationId="{6BB6B482-ACCA-4938-8AEA-49D525C17221}"/>
          </ac:spMkLst>
        </pc:spChg>
        <pc:picChg chg="add del mod">
          <ac:chgData name="Daljeet Matharu (2433456)" userId="a8546f5b-a79f-411a-8f67-c2cb021b44f1" providerId="ADAL" clId="{9837ED68-E0E7-4561-99A9-5EE62CFBBDB2}" dt="2026-02-10T19:12:10.840" v="2048" actId="26606"/>
          <ac:picMkLst>
            <pc:docMk/>
            <pc:sldMk cId="1496600390" sldId="265"/>
            <ac:picMk id="4" creationId="{E66BCECC-D68D-3520-FD2B-DC82B6D03D69}"/>
          </ac:picMkLst>
        </pc:picChg>
        <pc:cxnChg chg="add del">
          <ac:chgData name="Daljeet Matharu (2433456)" userId="a8546f5b-a79f-411a-8f67-c2cb021b44f1" providerId="ADAL" clId="{9837ED68-E0E7-4561-99A9-5EE62CFBBDB2}" dt="2026-02-10T19:12:10.840" v="2048" actId="26606"/>
          <ac:cxnSpMkLst>
            <pc:docMk/>
            <pc:sldMk cId="1496600390" sldId="265"/>
            <ac:cxnSpMk id="12" creationId="{EE2E603F-4A95-4FE8-BB06-211DFD75DBEF}"/>
          </ac:cxnSpMkLst>
        </pc:cxnChg>
      </pc:sldChg>
      <pc:sldChg chg="addSp modSp new mod modAnim">
        <pc:chgData name="Daljeet Matharu (2433456)" userId="a8546f5b-a79f-411a-8f67-c2cb021b44f1" providerId="ADAL" clId="{9837ED68-E0E7-4561-99A9-5EE62CFBBDB2}" dt="2026-02-13T17:28:07.406" v="2074" actId="20577"/>
        <pc:sldMkLst>
          <pc:docMk/>
          <pc:sldMk cId="644357694" sldId="266"/>
        </pc:sldMkLst>
        <pc:spChg chg="mod">
          <ac:chgData name="Daljeet Matharu (2433456)" userId="a8546f5b-a79f-411a-8f67-c2cb021b44f1" providerId="ADAL" clId="{9837ED68-E0E7-4561-99A9-5EE62CFBBDB2}" dt="2026-02-10T18:57:50.124" v="2010" actId="20577"/>
          <ac:spMkLst>
            <pc:docMk/>
            <pc:sldMk cId="644357694" sldId="266"/>
            <ac:spMk id="2" creationId="{2AB80AE2-61F0-DE62-AD15-9A3DC2F30C56}"/>
          </ac:spMkLst>
        </pc:spChg>
        <pc:spChg chg="mod">
          <ac:chgData name="Daljeet Matharu (2433456)" userId="a8546f5b-a79f-411a-8f67-c2cb021b44f1" providerId="ADAL" clId="{9837ED68-E0E7-4561-99A9-5EE62CFBBDB2}" dt="2026-02-13T17:28:07.406" v="2074" actId="20577"/>
          <ac:spMkLst>
            <pc:docMk/>
            <pc:sldMk cId="644357694" sldId="266"/>
            <ac:spMk id="3" creationId="{5606D989-73E2-DAE8-F541-9D50313D3274}"/>
          </ac:spMkLst>
        </pc:spChg>
        <pc:picChg chg="add mod">
          <ac:chgData name="Daljeet Matharu (2433456)" userId="a8546f5b-a79f-411a-8f67-c2cb021b44f1" providerId="ADAL" clId="{9837ED68-E0E7-4561-99A9-5EE62CFBBDB2}" dt="2026-02-10T19:12:08.971" v="2047" actId="1076"/>
          <ac:picMkLst>
            <pc:docMk/>
            <pc:sldMk cId="644357694" sldId="266"/>
            <ac:picMk id="5" creationId="{CB2AE637-313C-78CE-2C7D-E1DEAD9A0ECD}"/>
          </ac:picMkLst>
        </pc:picChg>
      </pc:sldChg>
      <pc:sldChg chg="delSp modSp new mod modAnim">
        <pc:chgData name="Daljeet Matharu (2433456)" userId="a8546f5b-a79f-411a-8f67-c2cb021b44f1" providerId="ADAL" clId="{9837ED68-E0E7-4561-99A9-5EE62CFBBDB2}" dt="2026-02-13T17:28:26.193" v="2078" actId="20577"/>
        <pc:sldMkLst>
          <pc:docMk/>
          <pc:sldMk cId="1922562594" sldId="267"/>
        </pc:sldMkLst>
        <pc:spChg chg="mod">
          <ac:chgData name="Daljeet Matharu (2433456)" userId="a8546f5b-a79f-411a-8f67-c2cb021b44f1" providerId="ADAL" clId="{9837ED68-E0E7-4561-99A9-5EE62CFBBDB2}" dt="2026-02-13T17:28:26.193" v="2078" actId="20577"/>
          <ac:spMkLst>
            <pc:docMk/>
            <pc:sldMk cId="1922562594" sldId="267"/>
            <ac:spMk id="3" creationId="{3A2B7530-D7EE-B346-7AA3-0B40B6FCF04B}"/>
          </ac:spMkLst>
        </pc:spChg>
      </pc:sldChg>
      <pc:sldMasterChg chg="setBg modSldLayout">
        <pc:chgData name="Daljeet Matharu (2433456)" userId="a8546f5b-a79f-411a-8f67-c2cb021b44f1" providerId="ADAL" clId="{9837ED68-E0E7-4561-99A9-5EE62CFBBDB2}" dt="2026-02-09T19:36:37.081" v="1178"/>
        <pc:sldMasterMkLst>
          <pc:docMk/>
          <pc:sldMasterMk cId="2402016525" sldId="2147483708"/>
        </pc:sldMasterMkLst>
        <pc:sldLayoutChg chg="setBg">
          <pc:chgData name="Daljeet Matharu (2433456)" userId="a8546f5b-a79f-411a-8f67-c2cb021b44f1" providerId="ADAL" clId="{9837ED68-E0E7-4561-99A9-5EE62CFBBDB2}" dt="2026-02-09T19:36:37.081" v="1178"/>
          <pc:sldLayoutMkLst>
            <pc:docMk/>
            <pc:sldMasterMk cId="2402016525" sldId="2147483708"/>
            <pc:sldLayoutMk cId="4119955154" sldId="2147483697"/>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4038861806" sldId="2147483698"/>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1866137207" sldId="2147483699"/>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2609396939" sldId="2147483700"/>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3285249066" sldId="2147483701"/>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2524225142" sldId="2147483702"/>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3206488330" sldId="2147483703"/>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2793451732" sldId="2147483704"/>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463175993" sldId="2147483705"/>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3168575192" sldId="2147483706"/>
          </pc:sldLayoutMkLst>
        </pc:sldLayoutChg>
        <pc:sldLayoutChg chg="setBg">
          <pc:chgData name="Daljeet Matharu (2433456)" userId="a8546f5b-a79f-411a-8f67-c2cb021b44f1" providerId="ADAL" clId="{9837ED68-E0E7-4561-99A9-5EE62CFBBDB2}" dt="2026-02-09T19:36:37.081" v="1178"/>
          <pc:sldLayoutMkLst>
            <pc:docMk/>
            <pc:sldMasterMk cId="2402016525" sldId="2147483708"/>
            <pc:sldLayoutMk cId="1488882497" sldId="2147483707"/>
          </pc:sldLayoutMkLst>
        </pc:sldLayoutChg>
      </pc:sldMasterChg>
    </pc:docChg>
  </pc:docChgLst>
  <pc:docChgLst>
    <pc:chgData name="Daljeet Matharu (2433456)" userId="S::2433456@student.uwtsd.ac.uk::a8546f5b-a79f-411a-8f67-c2cb021b44f1" providerId="AD" clId="Web-{B34410C4-99C7-E804-5460-F1894CF024CE}"/>
    <pc:docChg chg="addSld modSld addMainMaster delMainMaster">
      <pc:chgData name="Daljeet Matharu (2433456)" userId="S::2433456@student.uwtsd.ac.uk::a8546f5b-a79f-411a-8f67-c2cb021b44f1" providerId="AD" clId="Web-{B34410C4-99C7-E804-5460-F1894CF024CE}" dt="2026-01-28T21:04:27.781" v="759" actId="14100"/>
      <pc:docMkLst>
        <pc:docMk/>
      </pc:docMkLst>
      <pc:sldChg chg="addSp delSp modSp mod setBg modClrScheme chgLayout">
        <pc:chgData name="Daljeet Matharu (2433456)" userId="S::2433456@student.uwtsd.ac.uk::a8546f5b-a79f-411a-8f67-c2cb021b44f1" providerId="AD" clId="Web-{B34410C4-99C7-E804-5460-F1894CF024CE}" dt="2026-01-28T21:04:27.781" v="759" actId="14100"/>
        <pc:sldMkLst>
          <pc:docMk/>
          <pc:sldMk cId="109857222" sldId="256"/>
        </pc:sldMkLst>
        <pc:spChg chg="mod">
          <ac:chgData name="Daljeet Matharu (2433456)" userId="S::2433456@student.uwtsd.ac.uk::a8546f5b-a79f-411a-8f67-c2cb021b44f1" providerId="AD" clId="Web-{B34410C4-99C7-E804-5460-F1894CF024CE}" dt="2026-01-28T21:04:27.781" v="759" actId="14100"/>
          <ac:spMkLst>
            <pc:docMk/>
            <pc:sldMk cId="109857222" sldId="256"/>
            <ac:spMk id="2" creationId="{00000000-0000-0000-0000-000000000000}"/>
          </ac:spMkLst>
        </pc:spChg>
        <pc:spChg chg="add">
          <ac:chgData name="Daljeet Matharu (2433456)" userId="S::2433456@student.uwtsd.ac.uk::a8546f5b-a79f-411a-8f67-c2cb021b44f1" providerId="AD" clId="Web-{B34410C4-99C7-E804-5460-F1894CF024CE}" dt="2026-01-28T21:00:36.900" v="751"/>
          <ac:spMkLst>
            <pc:docMk/>
            <pc:sldMk cId="109857222" sldId="256"/>
            <ac:spMk id="45" creationId="{341BFA31-6544-45C2-9DA0-9E1C5E0B1959}"/>
          </ac:spMkLst>
        </pc:spChg>
        <pc:picChg chg="add mod ord">
          <ac:chgData name="Daljeet Matharu (2433456)" userId="S::2433456@student.uwtsd.ac.uk::a8546f5b-a79f-411a-8f67-c2cb021b44f1" providerId="AD" clId="Web-{B34410C4-99C7-E804-5460-F1894CF024CE}" dt="2026-01-28T21:00:51.416" v="753" actId="14100"/>
          <ac:picMkLst>
            <pc:docMk/>
            <pc:sldMk cId="109857222" sldId="256"/>
            <ac:picMk id="4" creationId="{125758BB-EE83-0E14-76D7-5431A73796EA}"/>
          </ac:picMkLst>
        </pc:picChg>
        <pc:picChg chg="add mod">
          <ac:chgData name="Daljeet Matharu (2433456)" userId="S::2433456@student.uwtsd.ac.uk::a8546f5b-a79f-411a-8f67-c2cb021b44f1" providerId="AD" clId="Web-{B34410C4-99C7-E804-5460-F1894CF024CE}" dt="2026-01-28T21:00:36.900" v="751"/>
          <ac:picMkLst>
            <pc:docMk/>
            <pc:sldMk cId="109857222" sldId="256"/>
            <ac:picMk id="5" creationId="{A0B52483-5D6D-3543-B3A4-ECCB972FC52A}"/>
          </ac:picMkLst>
        </pc:picChg>
        <pc:cxnChg chg="add">
          <ac:chgData name="Daljeet Matharu (2433456)" userId="S::2433456@student.uwtsd.ac.uk::a8546f5b-a79f-411a-8f67-c2cb021b44f1" providerId="AD" clId="Web-{B34410C4-99C7-E804-5460-F1894CF024CE}" dt="2026-01-28T21:00:36.900" v="751"/>
          <ac:cxnSpMkLst>
            <pc:docMk/>
            <pc:sldMk cId="109857222" sldId="256"/>
            <ac:cxnSpMk id="46" creationId="{DC36F877-5419-44C1-A2CD-376BDDDC3E41}"/>
          </ac:cxnSpMkLst>
        </pc:cxnChg>
      </pc:sldChg>
      <pc:sldChg chg="addSp delSp modSp new mod setBg">
        <pc:chgData name="Daljeet Matharu (2433456)" userId="S::2433456@student.uwtsd.ac.uk::a8546f5b-a79f-411a-8f67-c2cb021b44f1" providerId="AD" clId="Web-{B34410C4-99C7-E804-5460-F1894CF024CE}" dt="2026-01-28T19:18:25.811" v="158" actId="20577"/>
        <pc:sldMkLst>
          <pc:docMk/>
          <pc:sldMk cId="734997942" sldId="258"/>
        </pc:sldMkLst>
        <pc:spChg chg="mod">
          <ac:chgData name="Daljeet Matharu (2433456)" userId="S::2433456@student.uwtsd.ac.uk::a8546f5b-a79f-411a-8f67-c2cb021b44f1" providerId="AD" clId="Web-{B34410C4-99C7-E804-5460-F1894CF024CE}" dt="2026-01-28T19:16:13.309" v="155"/>
          <ac:spMkLst>
            <pc:docMk/>
            <pc:sldMk cId="734997942" sldId="258"/>
            <ac:spMk id="2" creationId="{999DEEDD-9223-0174-F78F-E546312AACE3}"/>
          </ac:spMkLst>
        </pc:spChg>
        <pc:spChg chg="mod ord">
          <ac:chgData name="Daljeet Matharu (2433456)" userId="S::2433456@student.uwtsd.ac.uk::a8546f5b-a79f-411a-8f67-c2cb021b44f1" providerId="AD" clId="Web-{B34410C4-99C7-E804-5460-F1894CF024CE}" dt="2026-01-28T19:18:25.811" v="158" actId="20577"/>
          <ac:spMkLst>
            <pc:docMk/>
            <pc:sldMk cId="734997942" sldId="258"/>
            <ac:spMk id="3" creationId="{64504618-F3CD-C3B4-5804-F4347691A2DC}"/>
          </ac:spMkLst>
        </pc:spChg>
        <pc:spChg chg="add">
          <ac:chgData name="Daljeet Matharu (2433456)" userId="S::2433456@student.uwtsd.ac.uk::a8546f5b-a79f-411a-8f67-c2cb021b44f1" providerId="AD" clId="Web-{B34410C4-99C7-E804-5460-F1894CF024CE}" dt="2026-01-28T19:16:13.309" v="155"/>
          <ac:spMkLst>
            <pc:docMk/>
            <pc:sldMk cId="734997942" sldId="258"/>
            <ac:spMk id="25" creationId="{E49D7415-2F11-44C2-B6AA-13A25B6814B9}"/>
          </ac:spMkLst>
        </pc:spChg>
        <pc:picChg chg="add mod">
          <ac:chgData name="Daljeet Matharu (2433456)" userId="S::2433456@student.uwtsd.ac.uk::a8546f5b-a79f-411a-8f67-c2cb021b44f1" providerId="AD" clId="Web-{B34410C4-99C7-E804-5460-F1894CF024CE}" dt="2026-01-28T19:16:25.309" v="157" actId="14100"/>
          <ac:picMkLst>
            <pc:docMk/>
            <pc:sldMk cId="734997942" sldId="258"/>
            <ac:picMk id="4" creationId="{3E3B10A7-766D-BF89-E829-3C78CCD6B648}"/>
          </ac:picMkLst>
        </pc:picChg>
        <pc:cxnChg chg="add">
          <ac:chgData name="Daljeet Matharu (2433456)" userId="S::2433456@student.uwtsd.ac.uk::a8546f5b-a79f-411a-8f67-c2cb021b44f1" providerId="AD" clId="Web-{B34410C4-99C7-E804-5460-F1894CF024CE}" dt="2026-01-28T19:16:13.309" v="155"/>
          <ac:cxnSpMkLst>
            <pc:docMk/>
            <pc:sldMk cId="734997942" sldId="258"/>
            <ac:cxnSpMk id="26" creationId="{4583FD9E-C5A7-96F7-951D-7D292013CD58}"/>
          </ac:cxnSpMkLst>
        </pc:cxnChg>
      </pc:sldChg>
      <pc:sldChg chg="addSp delSp modSp new">
        <pc:chgData name="Daljeet Matharu (2433456)" userId="S::2433456@student.uwtsd.ac.uk::a8546f5b-a79f-411a-8f67-c2cb021b44f1" providerId="AD" clId="Web-{B34410C4-99C7-E804-5460-F1894CF024CE}" dt="2026-01-28T19:29:02.615" v="246"/>
        <pc:sldMkLst>
          <pc:docMk/>
          <pc:sldMk cId="3738992326" sldId="259"/>
        </pc:sldMkLst>
        <pc:spChg chg="mod">
          <ac:chgData name="Daljeet Matharu (2433456)" userId="S::2433456@student.uwtsd.ac.uk::a8546f5b-a79f-411a-8f67-c2cb021b44f1" providerId="AD" clId="Web-{B34410C4-99C7-E804-5460-F1894CF024CE}" dt="2026-01-28T19:22:26.779" v="217" actId="20577"/>
          <ac:spMkLst>
            <pc:docMk/>
            <pc:sldMk cId="3738992326" sldId="259"/>
            <ac:spMk id="2" creationId="{6DD7E4BF-26B3-164B-F482-3869D5208C20}"/>
          </ac:spMkLst>
        </pc:spChg>
        <pc:spChg chg="mod">
          <ac:chgData name="Daljeet Matharu (2433456)" userId="S::2433456@student.uwtsd.ac.uk::a8546f5b-a79f-411a-8f67-c2cb021b44f1" providerId="AD" clId="Web-{B34410C4-99C7-E804-5460-F1894CF024CE}" dt="2026-01-28T19:28:04.332" v="227" actId="20577"/>
          <ac:spMkLst>
            <pc:docMk/>
            <pc:sldMk cId="3738992326" sldId="259"/>
            <ac:spMk id="3" creationId="{E658B667-D190-6BEC-CEB5-C90EAD8306C2}"/>
          </ac:spMkLst>
        </pc:spChg>
        <pc:picChg chg="add mod">
          <ac:chgData name="Daljeet Matharu (2433456)" userId="S::2433456@student.uwtsd.ac.uk::a8546f5b-a79f-411a-8f67-c2cb021b44f1" providerId="AD" clId="Web-{B34410C4-99C7-E804-5460-F1894CF024CE}" dt="2026-01-28T19:28:25.567" v="236" actId="14100"/>
          <ac:picMkLst>
            <pc:docMk/>
            <pc:sldMk cId="3738992326" sldId="259"/>
            <ac:picMk id="4" creationId="{A6194A2E-CBCA-861A-BB90-115DE656AAB7}"/>
          </ac:picMkLst>
        </pc:picChg>
      </pc:sldChg>
      <pc:sldChg chg="addSp delSp modSp new">
        <pc:chgData name="Daljeet Matharu (2433456)" userId="S::2433456@student.uwtsd.ac.uk::a8546f5b-a79f-411a-8f67-c2cb021b44f1" providerId="AD" clId="Web-{B34410C4-99C7-E804-5460-F1894CF024CE}" dt="2026-01-28T20:14:59.322" v="522" actId="20577"/>
        <pc:sldMkLst>
          <pc:docMk/>
          <pc:sldMk cId="3305344062" sldId="260"/>
        </pc:sldMkLst>
        <pc:spChg chg="mod">
          <ac:chgData name="Daljeet Matharu (2433456)" userId="S::2433456@student.uwtsd.ac.uk::a8546f5b-a79f-411a-8f67-c2cb021b44f1" providerId="AD" clId="Web-{B34410C4-99C7-E804-5460-F1894CF024CE}" dt="2026-01-28T19:30:06.601" v="272" actId="20577"/>
          <ac:spMkLst>
            <pc:docMk/>
            <pc:sldMk cId="3305344062" sldId="260"/>
            <ac:spMk id="2" creationId="{2244AC2F-25F3-642F-ACA2-E1BE8BC41984}"/>
          </ac:spMkLst>
        </pc:spChg>
        <pc:spChg chg="mod">
          <ac:chgData name="Daljeet Matharu (2433456)" userId="S::2433456@student.uwtsd.ac.uk::a8546f5b-a79f-411a-8f67-c2cb021b44f1" providerId="AD" clId="Web-{B34410C4-99C7-E804-5460-F1894CF024CE}" dt="2026-01-28T20:14:59.322" v="522" actId="20577"/>
          <ac:spMkLst>
            <pc:docMk/>
            <pc:sldMk cId="3305344062" sldId="260"/>
            <ac:spMk id="3" creationId="{738A1EDF-FF8A-3F1A-ACBA-6A206DAC90BE}"/>
          </ac:spMkLst>
        </pc:spChg>
        <pc:picChg chg="add mod">
          <ac:chgData name="Daljeet Matharu (2433456)" userId="S::2433456@student.uwtsd.ac.uk::a8546f5b-a79f-411a-8f67-c2cb021b44f1" providerId="AD" clId="Web-{B34410C4-99C7-E804-5460-F1894CF024CE}" dt="2026-01-28T19:47:46.674" v="416" actId="14100"/>
          <ac:picMkLst>
            <pc:docMk/>
            <pc:sldMk cId="3305344062" sldId="260"/>
            <ac:picMk id="6" creationId="{3E5EE143-7DBC-7044-A8CF-5D19CEB26EE7}"/>
          </ac:picMkLst>
        </pc:picChg>
      </pc:sldChg>
      <pc:sldChg chg="addSp delSp modSp new">
        <pc:chgData name="Daljeet Matharu (2433456)" userId="S::2433456@student.uwtsd.ac.uk::a8546f5b-a79f-411a-8f67-c2cb021b44f1" providerId="AD" clId="Web-{B34410C4-99C7-E804-5460-F1894CF024CE}" dt="2026-01-28T20:45:25.682" v="594" actId="20577"/>
        <pc:sldMkLst>
          <pc:docMk/>
          <pc:sldMk cId="4105608802" sldId="261"/>
        </pc:sldMkLst>
        <pc:spChg chg="mod">
          <ac:chgData name="Daljeet Matharu (2433456)" userId="S::2433456@student.uwtsd.ac.uk::a8546f5b-a79f-411a-8f67-c2cb021b44f1" providerId="AD" clId="Web-{B34410C4-99C7-E804-5460-F1894CF024CE}" dt="2026-01-28T20:45:25.682" v="594" actId="20577"/>
          <ac:spMkLst>
            <pc:docMk/>
            <pc:sldMk cId="4105608802" sldId="261"/>
            <ac:spMk id="3" creationId="{EFB6E55F-CD08-6C16-D60E-ACB892FD3A8B}"/>
          </ac:spMkLst>
        </pc:spChg>
        <pc:picChg chg="add mod">
          <ac:chgData name="Daljeet Matharu (2433456)" userId="S::2433456@student.uwtsd.ac.uk::a8546f5b-a79f-411a-8f67-c2cb021b44f1" providerId="AD" clId="Web-{B34410C4-99C7-E804-5460-F1894CF024CE}" dt="2026-01-28T20:39:08.270" v="547" actId="14100"/>
          <ac:picMkLst>
            <pc:docMk/>
            <pc:sldMk cId="4105608802" sldId="261"/>
            <ac:picMk id="4" creationId="{A75EB469-2AEE-8D21-38A5-2065B04286B5}"/>
          </ac:picMkLst>
        </pc:picChg>
      </pc:sldChg>
      <pc:sldChg chg="modSp new">
        <pc:chgData name="Daljeet Matharu (2433456)" userId="S::2433456@student.uwtsd.ac.uk::a8546f5b-a79f-411a-8f67-c2cb021b44f1" providerId="AD" clId="Web-{B34410C4-99C7-E804-5460-F1894CF024CE}" dt="2026-01-28T20:34:37.532" v="531" actId="20577"/>
        <pc:sldMkLst>
          <pc:docMk/>
          <pc:sldMk cId="1129231089" sldId="262"/>
        </pc:sldMkLst>
        <pc:spChg chg="mod">
          <ac:chgData name="Daljeet Matharu (2433456)" userId="S::2433456@student.uwtsd.ac.uk::a8546f5b-a79f-411a-8f67-c2cb021b44f1" providerId="AD" clId="Web-{B34410C4-99C7-E804-5460-F1894CF024CE}" dt="2026-01-28T20:34:37.532" v="531" actId="20577"/>
          <ac:spMkLst>
            <pc:docMk/>
            <pc:sldMk cId="1129231089" sldId="262"/>
            <ac:spMk id="3" creationId="{D0D9EF45-AD10-634C-3998-1846C1A430A9}"/>
          </ac:spMkLst>
        </pc:spChg>
      </pc:sldChg>
      <pc:sldMasterChg chg="add addSldLayout">
        <pc:chgData name="Daljeet Matharu (2433456)" userId="S::2433456@student.uwtsd.ac.uk::a8546f5b-a79f-411a-8f67-c2cb021b44f1" providerId="AD" clId="Web-{B34410C4-99C7-E804-5460-F1894CF024CE}" dt="2026-01-28T18:32:22.577" v="0"/>
        <pc:sldMasterMkLst>
          <pc:docMk/>
          <pc:sldMasterMk cId="2402016525" sldId="2147483708"/>
        </pc:sldMasterMkLst>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4119955154" sldId="2147483697"/>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4038861806" sldId="2147483698"/>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1866137207" sldId="2147483699"/>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2609396939" sldId="2147483700"/>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3285249066" sldId="2147483701"/>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2524225142" sldId="2147483702"/>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3206488330" sldId="2147483703"/>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2793451732" sldId="2147483704"/>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463175993" sldId="2147483705"/>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3168575192" sldId="2147483706"/>
          </pc:sldLayoutMkLst>
        </pc:sldLayoutChg>
        <pc:sldLayoutChg chg="add">
          <pc:chgData name="Daljeet Matharu (2433456)" userId="S::2433456@student.uwtsd.ac.uk::a8546f5b-a79f-411a-8f67-c2cb021b44f1" providerId="AD" clId="Web-{B34410C4-99C7-E804-5460-F1894CF024CE}" dt="2026-01-28T18:32:22.577" v="0"/>
          <pc:sldLayoutMkLst>
            <pc:docMk/>
            <pc:sldMasterMk cId="2402016525" sldId="2147483708"/>
            <pc:sldLayoutMk cId="1488882497" sldId="2147483707"/>
          </pc:sldLayoutMkLst>
        </pc:sldLayoutChg>
      </pc:sldMasterChg>
    </pc:docChg>
  </pc:docChgLst>
  <pc:docChgLst>
    <pc:chgData name="Daljeet Matharu (2433456)" userId="S::2433456@student.uwtsd.ac.uk::a8546f5b-a79f-411a-8f67-c2cb021b44f1" providerId="AD" clId="Web-{61A1F68B-5BE3-3437-2080-5A63904DDDE0}"/>
    <pc:docChg chg="modSld">
      <pc:chgData name="Daljeet Matharu (2433456)" userId="S::2433456@student.uwtsd.ac.uk::a8546f5b-a79f-411a-8f67-c2cb021b44f1" providerId="AD" clId="Web-{61A1F68B-5BE3-3437-2080-5A63904DDDE0}" dt="2026-01-29T19:27:30.959" v="113" actId="14100"/>
      <pc:docMkLst>
        <pc:docMk/>
      </pc:docMkLst>
      <pc:sldChg chg="addSp delSp modSp">
        <pc:chgData name="Daljeet Matharu (2433456)" userId="S::2433456@student.uwtsd.ac.uk::a8546f5b-a79f-411a-8f67-c2cb021b44f1" providerId="AD" clId="Web-{61A1F68B-5BE3-3437-2080-5A63904DDDE0}" dt="2026-01-29T19:27:30.959" v="113" actId="14100"/>
        <pc:sldMkLst>
          <pc:docMk/>
          <pc:sldMk cId="734997942" sldId="258"/>
        </pc:sldMkLst>
        <pc:spChg chg="mod">
          <ac:chgData name="Daljeet Matharu (2433456)" userId="S::2433456@student.uwtsd.ac.uk::a8546f5b-a79f-411a-8f67-c2cb021b44f1" providerId="AD" clId="Web-{61A1F68B-5BE3-3437-2080-5A63904DDDE0}" dt="2026-01-29T19:26:53.692" v="110" actId="20577"/>
          <ac:spMkLst>
            <pc:docMk/>
            <pc:sldMk cId="734997942" sldId="258"/>
            <ac:spMk id="3" creationId="{64504618-F3CD-C3B4-5804-F4347691A2DC}"/>
          </ac:spMkLst>
        </pc:spChg>
      </pc:sldChg>
      <pc:sldChg chg="modSp">
        <pc:chgData name="Daljeet Matharu (2433456)" userId="S::2433456@student.uwtsd.ac.uk::a8546f5b-a79f-411a-8f67-c2cb021b44f1" providerId="AD" clId="Web-{61A1F68B-5BE3-3437-2080-5A63904DDDE0}" dt="2026-01-29T19:19:48.619" v="39" actId="20577"/>
        <pc:sldMkLst>
          <pc:docMk/>
          <pc:sldMk cId="3738992326" sldId="259"/>
        </pc:sldMkLst>
        <pc:spChg chg="mod">
          <ac:chgData name="Daljeet Matharu (2433456)" userId="S::2433456@student.uwtsd.ac.uk::a8546f5b-a79f-411a-8f67-c2cb021b44f1" providerId="AD" clId="Web-{61A1F68B-5BE3-3437-2080-5A63904DDDE0}" dt="2026-01-29T19:19:48.619" v="39" actId="20577"/>
          <ac:spMkLst>
            <pc:docMk/>
            <pc:sldMk cId="3738992326" sldId="259"/>
            <ac:spMk id="2" creationId="{6DD7E4BF-26B3-164B-F482-3869D5208C20}"/>
          </ac:spMkLst>
        </pc:spChg>
      </pc:sldChg>
      <pc:sldChg chg="modSp">
        <pc:chgData name="Daljeet Matharu (2433456)" userId="S::2433456@student.uwtsd.ac.uk::a8546f5b-a79f-411a-8f67-c2cb021b44f1" providerId="AD" clId="Web-{61A1F68B-5BE3-3437-2080-5A63904DDDE0}" dt="2026-01-29T19:17:48.586" v="32" actId="20577"/>
        <pc:sldMkLst>
          <pc:docMk/>
          <pc:sldMk cId="3305344062" sldId="260"/>
        </pc:sldMkLst>
        <pc:spChg chg="mod">
          <ac:chgData name="Daljeet Matharu (2433456)" userId="S::2433456@student.uwtsd.ac.uk::a8546f5b-a79f-411a-8f67-c2cb021b44f1" providerId="AD" clId="Web-{61A1F68B-5BE3-3437-2080-5A63904DDDE0}" dt="2026-01-29T19:17:48.586" v="32" actId="20577"/>
          <ac:spMkLst>
            <pc:docMk/>
            <pc:sldMk cId="3305344062" sldId="260"/>
            <ac:spMk id="2" creationId="{2244AC2F-25F3-642F-ACA2-E1BE8BC419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6488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9345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3175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8575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8882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85249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9955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8861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6137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9396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24225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01652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linkedin.com/pulse/enhance-your-relationships-effective-communication-melissa-lee?tl=e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etterhealthwhileaging.net/qa-rude-resistant-aging-parent/"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thecomnetwork/15233422717"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agranbibliotecadedavid.blogspot.com/2019/07/resena-papel-y-tinta-maria-reig.htm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2311" y="870596"/>
            <a:ext cx="5228536" cy="3342977"/>
          </a:xfrm>
        </p:spPr>
        <p:txBody>
          <a:bodyPr>
            <a:normAutofit/>
          </a:bodyPr>
          <a:lstStyle/>
          <a:p>
            <a:pPr>
              <a:lnSpc>
                <a:spcPct val="90000"/>
              </a:lnSpc>
            </a:pPr>
            <a:r>
              <a:rPr lang="en-US" sz="2400" dirty="0">
                <a:latin typeface="Arial"/>
                <a:cs typeface="Arial"/>
              </a:rPr>
              <a:t>Student: </a:t>
            </a:r>
            <a:r>
              <a:rPr lang="en-US" sz="2400" dirty="0" err="1">
                <a:latin typeface="Arial"/>
                <a:cs typeface="Arial"/>
              </a:rPr>
              <a:t>daljeet</a:t>
            </a:r>
            <a:r>
              <a:rPr lang="en-US" sz="2400" dirty="0">
                <a:latin typeface="Arial"/>
                <a:cs typeface="Arial"/>
              </a:rPr>
              <a:t> </a:t>
            </a:r>
            <a:r>
              <a:rPr lang="en-US" sz="2400" dirty="0" err="1">
                <a:latin typeface="Arial"/>
                <a:cs typeface="Arial"/>
              </a:rPr>
              <a:t>matharu</a:t>
            </a:r>
            <a:br>
              <a:rPr lang="en-US" sz="2400" dirty="0">
                <a:latin typeface="Arial"/>
              </a:rPr>
            </a:br>
            <a:r>
              <a:rPr lang="en-US" sz="2400" dirty="0">
                <a:latin typeface="Arial"/>
                <a:cs typeface="Arial"/>
              </a:rPr>
              <a:t>student id: 2433456</a:t>
            </a:r>
            <a:br>
              <a:rPr lang="en-US" sz="2400" dirty="0">
                <a:latin typeface="Arial"/>
              </a:rPr>
            </a:br>
            <a:r>
              <a:rPr lang="en-US" sz="2400" dirty="0">
                <a:latin typeface="Arial"/>
                <a:cs typeface="Arial"/>
              </a:rPr>
              <a:t>module code:lchs4009</a:t>
            </a:r>
            <a:br>
              <a:rPr lang="en-US" sz="2400" dirty="0">
                <a:latin typeface="Arial"/>
              </a:rPr>
            </a:br>
            <a:r>
              <a:rPr lang="en-US" sz="2400" dirty="0">
                <a:latin typeface="Arial"/>
                <a:cs typeface="Arial"/>
              </a:rPr>
              <a:t>module: professional development within health and social care</a:t>
            </a:r>
            <a:br>
              <a:rPr lang="en-US" sz="2400" dirty="0">
                <a:latin typeface="Arial"/>
              </a:rPr>
            </a:br>
            <a:r>
              <a:rPr lang="en-US" sz="2400" dirty="0">
                <a:latin typeface="Arial"/>
                <a:cs typeface="Arial"/>
              </a:rPr>
              <a:t>lecturer: </a:t>
            </a:r>
            <a:r>
              <a:rPr lang="en-US" sz="2400" dirty="0" err="1">
                <a:latin typeface="Arial"/>
                <a:cs typeface="Arial"/>
              </a:rPr>
              <a:t>hajra</a:t>
            </a:r>
            <a:r>
              <a:rPr lang="en-US" sz="2400" dirty="0">
                <a:latin typeface="Arial"/>
                <a:cs typeface="Arial"/>
              </a:rPr>
              <a:t> </a:t>
            </a:r>
            <a:r>
              <a:rPr lang="en-US" sz="2400" dirty="0" err="1">
                <a:latin typeface="Arial"/>
                <a:cs typeface="Arial"/>
              </a:rPr>
              <a:t>mustasim</a:t>
            </a:r>
            <a:endParaRPr lang="en-US" sz="2400" dirty="0">
              <a:latin typeface="Arial"/>
              <a:cs typeface="Arial"/>
            </a:endParaRPr>
          </a:p>
        </p:txBody>
      </p:sp>
      <p:cxnSp>
        <p:nvCxnSpPr>
          <p:cNvPr id="46" name="Straight Connector 45">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25758BB-EE83-0E14-76D7-5431A73796EA}"/>
              </a:ext>
            </a:extLst>
          </p:cNvPr>
          <p:cNvPicPr>
            <a:picLocks noChangeAspect="1"/>
          </p:cNvPicPr>
          <p:nvPr/>
        </p:nvPicPr>
        <p:blipFill>
          <a:blip r:embed="rId2"/>
          <a:srcRect l="29271" r="29338" b="-4"/>
          <a:stretch>
            <a:fillRect/>
          </a:stretch>
        </p:blipFill>
        <p:spPr>
          <a:xfrm>
            <a:off x="7373062" y="672414"/>
            <a:ext cx="4019488" cy="2605875"/>
          </a:xfrm>
          <a:prstGeom prst="rect">
            <a:avLst/>
          </a:prstGeom>
        </p:spPr>
      </p:pic>
      <p:pic>
        <p:nvPicPr>
          <p:cNvPr id="5" name="Picture 4" descr="A close-up of a sign&#10;&#10;AI-generated content may be incorrect.">
            <a:extLst>
              <a:ext uri="{FF2B5EF4-FFF2-40B4-BE49-F238E27FC236}">
                <a16:creationId xmlns:a16="http://schemas.microsoft.com/office/drawing/2014/main" id="{A0B52483-5D6D-3543-B3A4-ECCB972FC52A}"/>
              </a:ext>
            </a:extLst>
          </p:cNvPr>
          <p:cNvPicPr>
            <a:picLocks noChangeAspect="1"/>
          </p:cNvPicPr>
          <p:nvPr/>
        </p:nvPicPr>
        <p:blipFill>
          <a:blip r:embed="rId3"/>
          <a:stretch>
            <a:fillRect/>
          </a:stretch>
        </p:blipFill>
        <p:spPr>
          <a:xfrm>
            <a:off x="7198658" y="3579070"/>
            <a:ext cx="4193241" cy="18659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Hand Drawn Floating Icons">
            <a:extLst>
              <a:ext uri="{FF2B5EF4-FFF2-40B4-BE49-F238E27FC236}">
                <a16:creationId xmlns:a16="http://schemas.microsoft.com/office/drawing/2014/main" id="{E66BCECC-D68D-3520-FD2B-DC82B6D03D6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712E34-75F3-249C-4ED5-5E2446F844B4}"/>
              </a:ext>
            </a:extLst>
          </p:cNvPr>
          <p:cNvSpPr>
            <a:spLocks noGrp="1"/>
          </p:cNvSpPr>
          <p:nvPr>
            <p:ph type="ctrTitle"/>
          </p:nvPr>
        </p:nvSpPr>
        <p:spPr>
          <a:xfrm>
            <a:off x="2159540" y="336737"/>
            <a:ext cx="6778271" cy="3602961"/>
          </a:xfrm>
        </p:spPr>
        <p:txBody>
          <a:bodyPr anchor="t">
            <a:normAutofit/>
          </a:bodyPr>
          <a:lstStyle/>
          <a:p>
            <a:r>
              <a:rPr lang="en-GB" sz="5000" dirty="0">
                <a:solidFill>
                  <a:srgbClr val="FFFFFF"/>
                </a:solidFill>
              </a:rPr>
              <a:t>Communication skills in Health and social care </a:t>
            </a:r>
          </a:p>
        </p:txBody>
      </p:sp>
      <p:cxnSp>
        <p:nvCxnSpPr>
          <p:cNvPr id="12"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66003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p:cTn id="16"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80AE2-61F0-DE62-AD15-9A3DC2F30C56}"/>
              </a:ext>
            </a:extLst>
          </p:cNvPr>
          <p:cNvSpPr>
            <a:spLocks noGrp="1"/>
          </p:cNvSpPr>
          <p:nvPr>
            <p:ph type="title"/>
          </p:nvPr>
        </p:nvSpPr>
        <p:spPr/>
        <p:txBody>
          <a:bodyPr/>
          <a:lstStyle/>
          <a:p>
            <a:r>
              <a:rPr lang="en-GB" dirty="0"/>
              <a:t>Communication skills</a:t>
            </a:r>
          </a:p>
        </p:txBody>
      </p:sp>
      <p:sp>
        <p:nvSpPr>
          <p:cNvPr id="3" name="Content Placeholder 2">
            <a:extLst>
              <a:ext uri="{FF2B5EF4-FFF2-40B4-BE49-F238E27FC236}">
                <a16:creationId xmlns:a16="http://schemas.microsoft.com/office/drawing/2014/main" id="{5606D989-73E2-DAE8-F541-9D50313D3274}"/>
              </a:ext>
            </a:extLst>
          </p:cNvPr>
          <p:cNvSpPr>
            <a:spLocks noGrp="1"/>
          </p:cNvSpPr>
          <p:nvPr>
            <p:ph idx="1"/>
          </p:nvPr>
        </p:nvSpPr>
        <p:spPr/>
        <p:txBody>
          <a:bodyPr/>
          <a:lstStyle/>
          <a:p>
            <a:r>
              <a:rPr lang="en-US" sz="2400" b="1" dirty="0">
                <a:latin typeface="Arial" panose="020B0604020202020204" pitchFamily="34" charset="0"/>
                <a:cs typeface="Arial" panose="020B0604020202020204" pitchFamily="34" charset="0"/>
              </a:rPr>
              <a:t>Active listening </a:t>
            </a:r>
            <a:r>
              <a:rPr lang="en-US" sz="2400" dirty="0">
                <a:latin typeface="Arial" panose="020B0604020202020204" pitchFamily="34" charset="0"/>
                <a:cs typeface="Arial" panose="020B0604020202020204" pitchFamily="34" charset="0"/>
              </a:rPr>
              <a:t>– paying full attention, showing understanding, and responding appropriately to the person’s needs (Mann, 2013).</a:t>
            </a:r>
          </a:p>
          <a:p>
            <a:r>
              <a:rPr lang="en-US" sz="2400" b="1" dirty="0">
                <a:latin typeface="Arial" panose="020B0604020202020204" pitchFamily="34" charset="0"/>
                <a:cs typeface="Arial" panose="020B0604020202020204" pitchFamily="34" charset="0"/>
              </a:rPr>
              <a:t>Clear verbal communication </a:t>
            </a:r>
            <a:r>
              <a:rPr lang="en-US" sz="2400" dirty="0">
                <a:latin typeface="Arial" panose="020B0604020202020204" pitchFamily="34" charset="0"/>
                <a:cs typeface="Arial" panose="020B0604020202020204" pitchFamily="34" charset="0"/>
              </a:rPr>
              <a:t>– using simple, respectful, and person‑</a:t>
            </a:r>
            <a:r>
              <a:rPr lang="en-US" sz="2400" dirty="0" err="1">
                <a:latin typeface="Arial" panose="020B0604020202020204" pitchFamily="34" charset="0"/>
                <a:cs typeface="Arial" panose="020B0604020202020204" pitchFamily="34" charset="0"/>
              </a:rPr>
              <a:t>centerd</a:t>
            </a:r>
            <a:r>
              <a:rPr lang="en-US" sz="2400" dirty="0">
                <a:latin typeface="Arial" panose="020B0604020202020204" pitchFamily="34" charset="0"/>
                <a:cs typeface="Arial" panose="020B0604020202020204" pitchFamily="34" charset="0"/>
              </a:rPr>
              <a:t> language that matches the individual’s level of understanding (Skills for Care, 2023).</a:t>
            </a:r>
          </a:p>
          <a:p>
            <a:r>
              <a:rPr lang="en-US" sz="2400" b="1" dirty="0">
                <a:latin typeface="Arial" panose="020B0604020202020204" pitchFamily="34" charset="0"/>
                <a:cs typeface="Arial" panose="020B0604020202020204" pitchFamily="34" charset="0"/>
              </a:rPr>
              <a:t>Written communication </a:t>
            </a:r>
            <a:r>
              <a:rPr lang="en-US" sz="2400" dirty="0">
                <a:latin typeface="Arial" panose="020B0604020202020204" pitchFamily="34" charset="0"/>
                <a:cs typeface="Arial" panose="020B0604020202020204" pitchFamily="34" charset="0"/>
              </a:rPr>
              <a:t>– keeping accurate, factual, and timely records to support safe and consistent care (Thompson, 2018).</a:t>
            </a:r>
          </a:p>
          <a:p>
            <a:endParaRPr lang="en-US" sz="2400" dirty="0">
              <a:latin typeface="Arial" panose="020B0604020202020204" pitchFamily="34" charset="0"/>
              <a:cs typeface="Arial" panose="020B0604020202020204" pitchFamily="34" charset="0"/>
            </a:endParaRPr>
          </a:p>
          <a:p>
            <a:endParaRPr lang="en-US" dirty="0"/>
          </a:p>
          <a:p>
            <a:endParaRPr lang="en-GB" dirty="0"/>
          </a:p>
        </p:txBody>
      </p:sp>
      <p:pic>
        <p:nvPicPr>
          <p:cNvPr id="5" name="Picture 4">
            <a:extLst>
              <a:ext uri="{FF2B5EF4-FFF2-40B4-BE49-F238E27FC236}">
                <a16:creationId xmlns:a16="http://schemas.microsoft.com/office/drawing/2014/main" id="{CB2AE637-313C-78CE-2C7D-E1DEAD9A0E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34976" y="524338"/>
            <a:ext cx="4627756" cy="2087717"/>
          </a:xfrm>
          <a:prstGeom prst="rect">
            <a:avLst/>
          </a:prstGeom>
        </p:spPr>
      </p:pic>
    </p:spTree>
    <p:extLst>
      <p:ext uri="{BB962C8B-B14F-4D97-AF65-F5344CB8AC3E}">
        <p14:creationId xmlns:p14="http://schemas.microsoft.com/office/powerpoint/2010/main" val="64435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2B7530-D7EE-B346-7AA3-0B40B6FCF04B}"/>
              </a:ext>
            </a:extLst>
          </p:cNvPr>
          <p:cNvSpPr>
            <a:spLocks noGrp="1"/>
          </p:cNvSpPr>
          <p:nvPr>
            <p:ph idx="1"/>
          </p:nvPr>
        </p:nvSpPr>
        <p:spPr>
          <a:xfrm>
            <a:off x="661725" y="1559052"/>
            <a:ext cx="10691265" cy="3739896"/>
          </a:xfrm>
        </p:spPr>
        <p:txBody>
          <a:bodyPr/>
          <a:lstStyle/>
          <a:p>
            <a:r>
              <a:rPr lang="en-US" sz="2400" b="1" dirty="0">
                <a:latin typeface="Arial" panose="020B0604020202020204" pitchFamily="34" charset="0"/>
                <a:cs typeface="Arial" panose="020B0604020202020204" pitchFamily="34" charset="0"/>
              </a:rPr>
              <a:t>Non‑verbal communication </a:t>
            </a:r>
            <a:r>
              <a:rPr lang="en-US" sz="2400" dirty="0">
                <a:latin typeface="Arial" panose="020B0604020202020204" pitchFamily="34" charset="0"/>
                <a:cs typeface="Arial" panose="020B0604020202020204" pitchFamily="34" charset="0"/>
              </a:rPr>
              <a:t>– using body language, facial expressions, eye contact, and tone of voice to build trust and reassurance (Higham, 2020).</a:t>
            </a:r>
          </a:p>
          <a:p>
            <a:r>
              <a:rPr lang="en-US" sz="2400" b="1" dirty="0">
                <a:latin typeface="Arial" panose="020B0604020202020204" pitchFamily="34" charset="0"/>
                <a:cs typeface="Arial" panose="020B0604020202020204" pitchFamily="34" charset="0"/>
              </a:rPr>
              <a:t>Adapted communication </a:t>
            </a:r>
            <a:r>
              <a:rPr lang="en-US" sz="2400" dirty="0">
                <a:latin typeface="Arial" panose="020B0604020202020204" pitchFamily="34" charset="0"/>
                <a:cs typeface="Arial" panose="020B0604020202020204" pitchFamily="34" charset="0"/>
              </a:rPr>
              <a:t>– adjusting communication methods for people with dementia, sensory impairments, or language barriers (Skills for Care, 2023).</a:t>
            </a:r>
          </a:p>
          <a:p>
            <a:r>
              <a:rPr lang="en-US" sz="2400" b="1" dirty="0">
                <a:latin typeface="Arial" panose="020B0604020202020204" pitchFamily="34" charset="0"/>
                <a:cs typeface="Arial" panose="020B0604020202020204" pitchFamily="34" charset="0"/>
              </a:rPr>
              <a:t>Team communication </a:t>
            </a:r>
            <a:r>
              <a:rPr lang="en-US" sz="2400" dirty="0">
                <a:latin typeface="Arial" panose="020B0604020202020204" pitchFamily="34" charset="0"/>
                <a:cs typeface="Arial" panose="020B0604020202020204" pitchFamily="34" charset="0"/>
              </a:rPr>
              <a:t>– sharing information clearly with colleagues to ensure coordinated, person‑</a:t>
            </a:r>
            <a:r>
              <a:rPr lang="en-US" sz="2400" dirty="0" err="1">
                <a:latin typeface="Arial" panose="020B0604020202020204" pitchFamily="34" charset="0"/>
                <a:cs typeface="Arial" panose="020B0604020202020204" pitchFamily="34" charset="0"/>
              </a:rPr>
              <a:t>centerd</a:t>
            </a:r>
            <a:r>
              <a:rPr lang="en-US" sz="2400" dirty="0">
                <a:latin typeface="Arial" panose="020B0604020202020204" pitchFamily="34" charset="0"/>
                <a:cs typeface="Arial" panose="020B0604020202020204" pitchFamily="34" charset="0"/>
              </a:rPr>
              <a:t> care (Skills for Care, 2023).</a:t>
            </a:r>
          </a:p>
          <a:p>
            <a:endParaRPr lang="en-GB" dirty="0"/>
          </a:p>
        </p:txBody>
      </p:sp>
    </p:spTree>
    <p:extLst>
      <p:ext uri="{BB962C8B-B14F-4D97-AF65-F5344CB8AC3E}">
        <p14:creationId xmlns:p14="http://schemas.microsoft.com/office/powerpoint/2010/main" val="192256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DEEDD-9223-0174-F78F-E546312AACE3}"/>
              </a:ext>
            </a:extLst>
          </p:cNvPr>
          <p:cNvSpPr>
            <a:spLocks noGrp="1"/>
          </p:cNvSpPr>
          <p:nvPr>
            <p:ph type="title"/>
          </p:nvPr>
        </p:nvSpPr>
        <p:spPr>
          <a:xfrm>
            <a:off x="704088" y="914400"/>
            <a:ext cx="5195889" cy="894945"/>
          </a:xfrm>
        </p:spPr>
        <p:txBody>
          <a:bodyPr>
            <a:normAutofit/>
          </a:bodyPr>
          <a:lstStyle/>
          <a:p>
            <a:r>
              <a:rPr lang="en-US" dirty="0"/>
              <a:t>Why it is important </a:t>
            </a:r>
          </a:p>
        </p:txBody>
      </p:sp>
      <p:cxnSp>
        <p:nvCxnSpPr>
          <p:cNvPr id="26" name="Straight Connector 25">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504618-F3CD-C3B4-5804-F4347691A2DC}"/>
              </a:ext>
            </a:extLst>
          </p:cNvPr>
          <p:cNvSpPr>
            <a:spLocks noGrp="1"/>
          </p:cNvSpPr>
          <p:nvPr>
            <p:ph idx="1"/>
          </p:nvPr>
        </p:nvSpPr>
        <p:spPr>
          <a:xfrm>
            <a:off x="704088" y="1903445"/>
            <a:ext cx="5724704" cy="4419534"/>
          </a:xfrm>
        </p:spPr>
        <p:txBody>
          <a:bodyPr vert="horz" lIns="91440" tIns="45720" rIns="91440" bIns="45720" rtlCol="0" anchor="t">
            <a:normAutofit fontScale="25000" lnSpcReduction="20000"/>
          </a:bodyPr>
          <a:lstStyle/>
          <a:p>
            <a:r>
              <a:rPr lang="en-US" sz="6400" dirty="0">
                <a:solidFill>
                  <a:srgbClr val="FF0000"/>
                </a:solidFill>
                <a:latin typeface="Arial" panose="020B0604020202020204" pitchFamily="34" charset="0"/>
                <a:ea typeface="+mn-lt"/>
                <a:cs typeface="Arial" panose="020B0604020202020204" pitchFamily="34" charset="0"/>
              </a:rPr>
              <a:t>Patient Safety and accurate care</a:t>
            </a:r>
            <a:r>
              <a:rPr lang="en-US" sz="6400" dirty="0">
                <a:latin typeface="Arial" panose="020B0604020202020204" pitchFamily="34" charset="0"/>
                <a:ea typeface="+mn-lt"/>
                <a:cs typeface="Arial" panose="020B0604020202020204" pitchFamily="34" charset="0"/>
              </a:rPr>
              <a:t>: Good communication helps gather accurate information and poor communication may compromise patient safety (NHS, 2021).</a:t>
            </a:r>
          </a:p>
          <a:p>
            <a:r>
              <a:rPr lang="en-US" sz="6400" dirty="0">
                <a:solidFill>
                  <a:srgbClr val="FF0000"/>
                </a:solidFill>
                <a:latin typeface="Arial" panose="020B0604020202020204" pitchFamily="34" charset="0"/>
                <a:ea typeface="+mn-lt"/>
                <a:cs typeface="Arial" panose="020B0604020202020204" pitchFamily="34" charset="0"/>
              </a:rPr>
              <a:t>Builds trust and empathy: </a:t>
            </a:r>
            <a:r>
              <a:rPr lang="en-US" sz="6400" dirty="0">
                <a:latin typeface="Arial" panose="020B0604020202020204" pitchFamily="34" charset="0"/>
                <a:ea typeface="+mn-lt"/>
                <a:cs typeface="Arial" panose="020B0604020202020204" pitchFamily="34" charset="0"/>
              </a:rPr>
              <a:t>Trust enables individuals to feel comfortable, respected, understood, and emotionally supported when sharing personal information. which can have a positive impact on their overall wellbeing (Al-</a:t>
            </a:r>
            <a:r>
              <a:rPr lang="en-US" sz="6400" dirty="0" err="1">
                <a:latin typeface="Arial" panose="020B0604020202020204" pitchFamily="34" charset="0"/>
                <a:ea typeface="+mn-lt"/>
                <a:cs typeface="Arial" panose="020B0604020202020204" pitchFamily="34" charset="0"/>
              </a:rPr>
              <a:t>fedaghi</a:t>
            </a:r>
            <a:r>
              <a:rPr lang="en-US" sz="6400" dirty="0">
                <a:latin typeface="Arial" panose="020B0604020202020204" pitchFamily="34" charset="0"/>
                <a:ea typeface="+mn-lt"/>
                <a:cs typeface="Arial" panose="020B0604020202020204" pitchFamily="34" charset="0"/>
              </a:rPr>
              <a:t>, 2012).</a:t>
            </a:r>
          </a:p>
          <a:p>
            <a:r>
              <a:rPr lang="en-US" sz="6400" dirty="0">
                <a:solidFill>
                  <a:srgbClr val="FF0000"/>
                </a:solidFill>
                <a:latin typeface="Arial" panose="020B0604020202020204" pitchFamily="34" charset="0"/>
                <a:ea typeface="+mn-lt"/>
                <a:cs typeface="Arial" panose="020B0604020202020204" pitchFamily="34" charset="0"/>
              </a:rPr>
              <a:t>Work effectively within a team: </a:t>
            </a:r>
            <a:r>
              <a:rPr lang="en-US" sz="6400" dirty="0">
                <a:latin typeface="Arial" panose="020B0604020202020204" pitchFamily="34" charset="0"/>
                <a:ea typeface="+mn-lt"/>
                <a:cs typeface="Arial" panose="020B0604020202020204" pitchFamily="34" charset="0"/>
              </a:rPr>
              <a:t>Clear communication reduces errors and ensures that staff can share information about decisions effectively, allowing them to coordinate care safely and consistently</a:t>
            </a:r>
            <a:r>
              <a:rPr lang="en-US" sz="6400" dirty="0">
                <a:solidFill>
                  <a:srgbClr val="FF0000"/>
                </a:solidFill>
                <a:latin typeface="Arial" panose="020B0604020202020204" pitchFamily="34" charset="0"/>
                <a:ea typeface="+mn-lt"/>
                <a:cs typeface="Arial" panose="020B0604020202020204" pitchFamily="34" charset="0"/>
              </a:rPr>
              <a:t> </a:t>
            </a:r>
            <a:r>
              <a:rPr lang="en-US" sz="6400" dirty="0">
                <a:latin typeface="Arial" panose="020B0604020202020204" pitchFamily="34" charset="0"/>
                <a:ea typeface="+mn-lt"/>
                <a:cs typeface="Arial" panose="020B0604020202020204" pitchFamily="34" charset="0"/>
              </a:rPr>
              <a:t>(NICE, 2018).</a:t>
            </a:r>
          </a:p>
          <a:p>
            <a:r>
              <a:rPr lang="en-US" sz="6400" dirty="0">
                <a:solidFill>
                  <a:srgbClr val="FF0000"/>
                </a:solidFill>
                <a:latin typeface="Arial" panose="020B0604020202020204" pitchFamily="34" charset="0"/>
                <a:ea typeface="+mn-lt"/>
                <a:cs typeface="Arial" panose="020B0604020202020204" pitchFamily="34" charset="0"/>
              </a:rPr>
              <a:t>Promotes inclusion and equality:</a:t>
            </a:r>
            <a:r>
              <a:rPr lang="en-US" sz="6400" dirty="0">
                <a:latin typeface="Arial" panose="020B0604020202020204" pitchFamily="34" charset="0"/>
                <a:ea typeface="+mn-lt"/>
                <a:cs typeface="Arial" panose="020B0604020202020204" pitchFamily="34" charset="0"/>
              </a:rPr>
              <a:t> Ensuring that communication is adapted to meet induvial needs helps remove barriers to participation. Poor communication can be leads to misunderstanding and negatively affect the quality of care (Mann, 2013)</a:t>
            </a:r>
            <a:r>
              <a:rPr lang="en-US" sz="7200" dirty="0">
                <a:latin typeface="Arial" panose="020B0604020202020204" pitchFamily="34" charset="0"/>
                <a:ea typeface="+mn-lt"/>
                <a:cs typeface="Arial" panose="020B0604020202020204" pitchFamily="34" charset="0"/>
              </a:rPr>
              <a:t>.</a:t>
            </a:r>
          </a:p>
          <a:p>
            <a:endParaRPr lang="en-US" sz="7200" dirty="0">
              <a:latin typeface="Arial" panose="020B0604020202020204" pitchFamily="34" charset="0"/>
              <a:ea typeface="+mn-lt"/>
              <a:cs typeface="Arial" panose="020B0604020202020204" pitchFamily="34" charset="0"/>
            </a:endParaRPr>
          </a:p>
          <a:p>
            <a:endParaRPr lang="en-US" dirty="0">
              <a:latin typeface="Univers Condensed"/>
              <a:ea typeface="+mn-lt"/>
              <a:cs typeface="+mn-lt"/>
            </a:endParaRPr>
          </a:p>
          <a:p>
            <a:pPr marL="0" indent="0">
              <a:buNone/>
            </a:pPr>
            <a:r>
              <a:rPr lang="en-US" dirty="0">
                <a:latin typeface="Univers Condensed"/>
                <a:ea typeface="+mn-lt"/>
                <a:cs typeface="+mn-lt"/>
              </a:rPr>
              <a:t>                                                                </a:t>
            </a:r>
            <a:endParaRPr lang="en-US" sz="1600" dirty="0">
              <a:latin typeface="Univers Condensed"/>
            </a:endParaRPr>
          </a:p>
        </p:txBody>
      </p:sp>
      <p:pic>
        <p:nvPicPr>
          <p:cNvPr id="4" name="Picture 3" descr="HD wallpaper: photo of red important signage illustration, Stamp ...">
            <a:extLst>
              <a:ext uri="{FF2B5EF4-FFF2-40B4-BE49-F238E27FC236}">
                <a16:creationId xmlns:a16="http://schemas.microsoft.com/office/drawing/2014/main" id="{3E3B10A7-766D-BF89-E829-3C78CCD6B648}"/>
              </a:ext>
            </a:extLst>
          </p:cNvPr>
          <p:cNvPicPr>
            <a:picLocks noChangeAspect="1"/>
          </p:cNvPicPr>
          <p:nvPr/>
        </p:nvPicPr>
        <p:blipFill>
          <a:blip r:embed="rId2"/>
          <a:srcRect l="17543" r="20221" b="2"/>
          <a:stretch>
            <a:fillRect/>
          </a:stretch>
        </p:blipFill>
        <p:spPr>
          <a:xfrm>
            <a:off x="7138578" y="919258"/>
            <a:ext cx="4514735" cy="4848132"/>
          </a:xfrm>
          <a:prstGeom prst="rect">
            <a:avLst/>
          </a:prstGeom>
        </p:spPr>
      </p:pic>
    </p:spTree>
    <p:extLst>
      <p:ext uri="{BB962C8B-B14F-4D97-AF65-F5344CB8AC3E}">
        <p14:creationId xmlns:p14="http://schemas.microsoft.com/office/powerpoint/2010/main" val="734997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E4BF-26B3-164B-F482-3869D5208C20}"/>
              </a:ext>
            </a:extLst>
          </p:cNvPr>
          <p:cNvSpPr>
            <a:spLocks noGrp="1"/>
          </p:cNvSpPr>
          <p:nvPr>
            <p:ph type="title"/>
          </p:nvPr>
        </p:nvSpPr>
        <p:spPr/>
        <p:txBody>
          <a:bodyPr>
            <a:normAutofit/>
          </a:bodyPr>
          <a:lstStyle/>
          <a:p>
            <a:r>
              <a:rPr lang="en-US" dirty="0">
                <a:latin typeface="Aptos"/>
              </a:rPr>
              <a:t>Scenario</a:t>
            </a:r>
            <a:br>
              <a:rPr lang="en-US" dirty="0">
                <a:latin typeface="Aptos"/>
              </a:rPr>
            </a:br>
            <a:r>
              <a:rPr lang="en-US" sz="1800" cap="none" dirty="0">
                <a:latin typeface="Arial" panose="020B0604020202020204" pitchFamily="34" charset="0"/>
                <a:cs typeface="Arial" panose="020B0604020202020204" pitchFamily="34" charset="0"/>
              </a:rPr>
              <a:t>The communication expectations and professional responsibilities of support workers in adult social care (</a:t>
            </a:r>
            <a:r>
              <a:rPr lang="en-US" sz="1600" cap="none" dirty="0">
                <a:latin typeface="Arial" panose="020B0604020202020204" pitchFamily="34" charset="0"/>
                <a:ea typeface="+mn-lt"/>
                <a:cs typeface="Arial" panose="020B0604020202020204" pitchFamily="34" charset="0"/>
              </a:rPr>
              <a:t>NHS Health Careers, 2022</a:t>
            </a:r>
            <a:r>
              <a:rPr lang="en-US" sz="1600" cap="none"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658B667-D190-6BEC-CEB5-C90EAD8306C2}"/>
              </a:ext>
            </a:extLst>
          </p:cNvPr>
          <p:cNvSpPr>
            <a:spLocks noGrp="1"/>
          </p:cNvSpPr>
          <p:nvPr>
            <p:ph idx="1"/>
          </p:nvPr>
        </p:nvSpPr>
        <p:spPr/>
        <p:txBody>
          <a:bodyPr vert="horz" lIns="91440" tIns="45720" rIns="91440" bIns="45720" rtlCol="0" anchor="t">
            <a:normAutofit/>
          </a:bodyPr>
          <a:lstStyle/>
          <a:p>
            <a:pPr marL="0" indent="0">
              <a:buNone/>
            </a:pPr>
            <a:r>
              <a:rPr lang="en-US" dirty="0">
                <a:solidFill>
                  <a:srgbClr val="FF0000"/>
                </a:solidFill>
                <a:ea typeface="+mn-lt"/>
                <a:cs typeface="+mn-lt"/>
              </a:rPr>
              <a:t>A support worker </a:t>
            </a:r>
          </a:p>
          <a:p>
            <a:r>
              <a:rPr lang="en-US" dirty="0">
                <a:ea typeface="+mn-lt"/>
                <a:cs typeface="+mn-lt"/>
              </a:rPr>
              <a:t>Works in a residential care home </a:t>
            </a:r>
          </a:p>
          <a:p>
            <a:r>
              <a:rPr lang="en-US" dirty="0">
                <a:ea typeface="+mn-lt"/>
                <a:cs typeface="+mn-lt"/>
              </a:rPr>
              <a:t>notices </a:t>
            </a:r>
          </a:p>
          <a:p>
            <a:r>
              <a:rPr lang="en-US" dirty="0">
                <a:ea typeface="+mn-lt"/>
                <a:cs typeface="+mn-lt"/>
              </a:rPr>
              <a:t>that an elderly resident with dementia</a:t>
            </a:r>
          </a:p>
          <a:p>
            <a:r>
              <a:rPr lang="en-US" dirty="0">
                <a:ea typeface="+mn-lt"/>
                <a:cs typeface="+mn-lt"/>
              </a:rPr>
              <a:t> appears agitated and refuses to eat.</a:t>
            </a:r>
          </a:p>
          <a:p>
            <a:pPr marL="0" indent="0">
              <a:buNone/>
            </a:pPr>
            <a:endParaRPr lang="en-US" dirty="0"/>
          </a:p>
        </p:txBody>
      </p:sp>
      <p:pic>
        <p:nvPicPr>
          <p:cNvPr id="4" name="Picture 3" descr="A person looking at another person&#10;&#10;AI-generated content may be incorrect.">
            <a:extLst>
              <a:ext uri="{FF2B5EF4-FFF2-40B4-BE49-F238E27FC236}">
                <a16:creationId xmlns:a16="http://schemas.microsoft.com/office/drawing/2014/main" id="{A6194A2E-CBCA-861A-BB90-115DE656AA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17837" y="2182152"/>
            <a:ext cx="4161453" cy="3509522"/>
          </a:xfrm>
          <a:prstGeom prst="rect">
            <a:avLst/>
          </a:prstGeom>
        </p:spPr>
      </p:pic>
    </p:spTree>
    <p:extLst>
      <p:ext uri="{BB962C8B-B14F-4D97-AF65-F5344CB8AC3E}">
        <p14:creationId xmlns:p14="http://schemas.microsoft.com/office/powerpoint/2010/main" val="3738992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4AC2F-25F3-642F-ACA2-E1BE8BC41984}"/>
              </a:ext>
            </a:extLst>
          </p:cNvPr>
          <p:cNvSpPr>
            <a:spLocks noGrp="1"/>
          </p:cNvSpPr>
          <p:nvPr>
            <p:ph type="title"/>
          </p:nvPr>
        </p:nvSpPr>
        <p:spPr>
          <a:xfrm>
            <a:off x="5248656" y="914400"/>
            <a:ext cx="6236208" cy="1307592"/>
          </a:xfrm>
        </p:spPr>
        <p:txBody>
          <a:bodyPr>
            <a:normAutofit/>
          </a:bodyPr>
          <a:lstStyle/>
          <a:p>
            <a:pPr>
              <a:lnSpc>
                <a:spcPct val="90000"/>
              </a:lnSpc>
            </a:pPr>
            <a:r>
              <a:rPr lang="en-US" dirty="0"/>
              <a:t>Application of communication skills</a:t>
            </a:r>
            <a:r>
              <a:rPr lang="en-US" dirty="0">
                <a:latin typeface="Calisto MT"/>
              </a:rPr>
              <a:t> </a:t>
            </a:r>
            <a:endParaRPr lang="en-US" dirty="0"/>
          </a:p>
        </p:txBody>
      </p:sp>
      <p:pic>
        <p:nvPicPr>
          <p:cNvPr id="6" name="Picture 5" descr="A doctor and an old person&#10;&#10;AI-generated content may be incorrect.">
            <a:extLst>
              <a:ext uri="{FF2B5EF4-FFF2-40B4-BE49-F238E27FC236}">
                <a16:creationId xmlns:a16="http://schemas.microsoft.com/office/drawing/2014/main" id="{3E5EE143-7DBC-7044-A8CF-5D19CEB26EE7}"/>
              </a:ext>
            </a:extLst>
          </p:cNvPr>
          <p:cNvPicPr>
            <a:picLocks noChangeAspect="1"/>
          </p:cNvPicPr>
          <p:nvPr/>
        </p:nvPicPr>
        <p:blipFill>
          <a:blip r:embed="rId2"/>
          <a:srcRect l="31681" r="22928" b="-2"/>
          <a:stretch>
            <a:fillRect/>
          </a:stretch>
        </p:blipFill>
        <p:spPr>
          <a:xfrm>
            <a:off x="20" y="-1"/>
            <a:ext cx="4663420" cy="6858001"/>
          </a:xfrm>
          <a:prstGeom prst="rect">
            <a:avLst/>
          </a:prstGeom>
        </p:spPr>
      </p:pic>
      <p:cxnSp>
        <p:nvCxnSpPr>
          <p:cNvPr id="20" name="Straight Connector 19">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8A1EDF-FF8A-3F1A-ACBA-6A206DAC90BE}"/>
              </a:ext>
            </a:extLst>
          </p:cNvPr>
          <p:cNvSpPr>
            <a:spLocks noGrp="1"/>
          </p:cNvSpPr>
          <p:nvPr>
            <p:ph idx="1"/>
          </p:nvPr>
        </p:nvSpPr>
        <p:spPr>
          <a:xfrm>
            <a:off x="5248656" y="2221992"/>
            <a:ext cx="6236208" cy="3941064"/>
          </a:xfrm>
        </p:spPr>
        <p:txBody>
          <a:bodyPr vert="horz" lIns="91440" tIns="45720" rIns="91440" bIns="45720" rtlCol="0">
            <a:normAutofit lnSpcReduction="10000"/>
          </a:bodyPr>
          <a:lstStyle/>
          <a:p>
            <a:pPr marL="0" indent="0">
              <a:lnSpc>
                <a:spcPct val="100000"/>
              </a:lnSpc>
              <a:buNone/>
            </a:pPr>
            <a:r>
              <a:rPr lang="en-US" sz="1600" dirty="0">
                <a:latin typeface="Arial" panose="020B0604020202020204" pitchFamily="34" charset="0"/>
                <a:cs typeface="Arial" panose="020B0604020202020204" pitchFamily="34" charset="0"/>
              </a:rPr>
              <a:t>when supporting people with dementia, where noise can include memory loss, confusion, or difficulty processing information. </a:t>
            </a:r>
          </a:p>
          <a:p>
            <a:pPr marL="0" indent="0">
              <a:lnSpc>
                <a:spcPct val="100000"/>
              </a:lnSpc>
              <a:buNone/>
            </a:pPr>
            <a:r>
              <a:rPr lang="en-US" sz="1600" dirty="0">
                <a:latin typeface="Arial" panose="020B0604020202020204" pitchFamily="34" charset="0"/>
                <a:cs typeface="Arial" panose="020B0604020202020204" pitchFamily="34" charset="0"/>
              </a:rPr>
              <a:t>Shannon and weaver in 1949 first described communication model (Al-fedaghi,2012).</a:t>
            </a:r>
          </a:p>
          <a:p>
            <a:pPr marL="0" indent="0">
              <a:lnSpc>
                <a:spcPct val="100000"/>
              </a:lnSpc>
              <a:buNone/>
            </a:pPr>
            <a:r>
              <a:rPr lang="en-US" sz="1600" dirty="0">
                <a:latin typeface="Arial" panose="020B0604020202020204" pitchFamily="34" charset="0"/>
                <a:cs typeface="Arial" panose="020B0604020202020204" pitchFamily="34" charset="0"/>
              </a:rPr>
              <a:t>These actions reflect best‑practice communication and dementia‑support guidelines (NICE, 2018).</a:t>
            </a:r>
          </a:p>
          <a:p>
            <a:pPr>
              <a:lnSpc>
                <a:spcPct val="10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A support worker in a residential care home notices that an elderly resident with dementia is agitated and refusing to eat.</a:t>
            </a:r>
          </a:p>
          <a:p>
            <a:pPr>
              <a:lnSpc>
                <a:spcPct val="10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They use non‑verbal communication, such as a gentle tone, soft facial expressions, and calm body language, to reduce distress.</a:t>
            </a:r>
          </a:p>
          <a:p>
            <a:pPr>
              <a:lnSpc>
                <a:spcPct val="10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They apply active listening skills, using simple, reassuring language to understand the resident’s need.</a:t>
            </a:r>
            <a:r>
              <a:rPr lang="en-GB" sz="1600" dirty="0">
                <a:latin typeface="Arial" panose="020B0604020202020204" pitchFamily="34" charset="0"/>
                <a:cs typeface="Arial" panose="020B0604020202020204" pitchFamily="34" charset="0"/>
              </a:rPr>
              <a:t> Effective communication promotes dignity, trust, and person-centred care. </a:t>
            </a:r>
            <a:r>
              <a:rPr lang="en-US" sz="1600" dirty="0">
                <a:latin typeface="Arial" panose="020B0604020202020204" pitchFamily="34" charset="0"/>
                <a:cs typeface="Arial" panose="020B0604020202020204" pitchFamily="34" charset="0"/>
              </a:rPr>
              <a:t> (Mann,2013).</a:t>
            </a:r>
          </a:p>
          <a:p>
            <a:pPr marL="0" indent="0">
              <a:lnSpc>
                <a:spcPct val="100000"/>
              </a:lnSpc>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534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29B8F3-168B-27F0-F48B-29029750DC34}"/>
              </a:ext>
            </a:extLst>
          </p:cNvPr>
          <p:cNvSpPr>
            <a:spLocks noGrp="1"/>
          </p:cNvSpPr>
          <p:nvPr>
            <p:ph idx="1"/>
          </p:nvPr>
        </p:nvSpPr>
        <p:spPr>
          <a:xfrm>
            <a:off x="700636" y="1025912"/>
            <a:ext cx="7372848" cy="4935976"/>
          </a:xfrm>
        </p:spPr>
        <p:txBody>
          <a:bodyPr/>
          <a:lstStyle/>
          <a:p>
            <a:pPr>
              <a:lnSpc>
                <a:spcPct val="10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support worker documents the interaction accurately in the care notes to ensure continuity of care. which is an important  part of safe and effective record‑keeping in health and social care (skills for Care, 2023).</a:t>
            </a:r>
          </a:p>
          <a:p>
            <a:pPr>
              <a:lnSpc>
                <a:spcPct val="100000"/>
              </a:lnSpc>
              <a:buFont typeface="Wingdings" panose="05000000000000000000" pitchFamily="2" charset="2"/>
              <a:buChar char="q"/>
            </a:pPr>
            <a:r>
              <a:rPr lang="en-US" dirty="0">
                <a:latin typeface="Arial" panose="020B0604020202020204" pitchFamily="34" charset="0"/>
                <a:cs typeface="Arial" panose="020B0604020202020204" pitchFamily="34" charset="0"/>
              </a:rPr>
              <a:t>They verbally report the concern to the nurse on duty for further assessment and monitoring.</a:t>
            </a:r>
            <a:r>
              <a:rPr lang="en-GB" dirty="0">
                <a:latin typeface="Arial" panose="020B0604020202020204" pitchFamily="34" charset="0"/>
                <a:cs typeface="Arial" panose="020B0604020202020204" pitchFamily="34" charset="0"/>
              </a:rPr>
              <a:t> Through non-verbal messages, we can communicate many different emotions </a:t>
            </a:r>
            <a:r>
              <a:rPr lang="en-US" dirty="0">
                <a:latin typeface="Arial" panose="020B0604020202020204" pitchFamily="34" charset="0"/>
                <a:cs typeface="Arial" panose="020B0604020202020204" pitchFamily="34" charset="0"/>
              </a:rPr>
              <a:t>(Higham,2020).</a:t>
            </a:r>
          </a:p>
          <a:p>
            <a:pPr>
              <a:lnSpc>
                <a:spcPct val="10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care team communicates effectively to adjust the care plan, aiming to improve the resident’s comfort, emotional wellbeing, and nutritional intake.</a:t>
            </a:r>
          </a:p>
          <a:p>
            <a:pPr>
              <a:lnSpc>
                <a:spcPct val="100000"/>
              </a:lnSpc>
              <a:buFont typeface="Wingdings" panose="05000000000000000000" pitchFamily="2" charset="2"/>
              <a:buChar char="q"/>
            </a:pPr>
            <a:r>
              <a:rPr lang="en-US" dirty="0">
                <a:latin typeface="Arial" panose="020B0604020202020204" pitchFamily="34" charset="0"/>
                <a:cs typeface="Arial" panose="020B0604020202020204" pitchFamily="34" charset="0"/>
              </a:rPr>
              <a:t>Written communication supports accurate record‑keeping and safe, person </a:t>
            </a:r>
            <a:r>
              <a:rPr lang="en-US" dirty="0" err="1">
                <a:latin typeface="Arial" panose="020B0604020202020204" pitchFamily="34" charset="0"/>
                <a:cs typeface="Arial" panose="020B0604020202020204" pitchFamily="34" charset="0"/>
              </a:rPr>
              <a:t>centerd</a:t>
            </a:r>
            <a:r>
              <a:rPr lang="en-US" dirty="0">
                <a:latin typeface="Arial" panose="020B0604020202020204" pitchFamily="34" charset="0"/>
                <a:cs typeface="Arial" panose="020B0604020202020204" pitchFamily="34" charset="0"/>
              </a:rPr>
              <a:t> practice. It is very important for accurate record keeping (Thompson,2018).</a:t>
            </a:r>
          </a:p>
          <a:p>
            <a:endParaRPr lang="en-GB" dirty="0"/>
          </a:p>
        </p:txBody>
      </p:sp>
      <p:pic>
        <p:nvPicPr>
          <p:cNvPr id="5" name="Picture 4">
            <a:extLst>
              <a:ext uri="{FF2B5EF4-FFF2-40B4-BE49-F238E27FC236}">
                <a16:creationId xmlns:a16="http://schemas.microsoft.com/office/drawing/2014/main" id="{D5878F7A-7A4E-7BCB-25C1-0C391A6C46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73484" y="1208861"/>
            <a:ext cx="3579540" cy="3971925"/>
          </a:xfrm>
          <a:prstGeom prst="rect">
            <a:avLst/>
          </a:prstGeom>
        </p:spPr>
      </p:pic>
    </p:spTree>
    <p:extLst>
      <p:ext uri="{BB962C8B-B14F-4D97-AF65-F5344CB8AC3E}">
        <p14:creationId xmlns:p14="http://schemas.microsoft.com/office/powerpoint/2010/main" val="1112089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B6E55F-CD08-6C16-D60E-ACB892FD3A8B}"/>
              </a:ext>
            </a:extLst>
          </p:cNvPr>
          <p:cNvSpPr>
            <a:spLocks noGrp="1"/>
          </p:cNvSpPr>
          <p:nvPr>
            <p:ph idx="1"/>
          </p:nvPr>
        </p:nvSpPr>
        <p:spPr>
          <a:gradFill>
            <a:gsLst>
              <a:gs pos="3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t">
            <a:normAutofit/>
          </a:bodyPr>
          <a:lstStyle/>
          <a:p>
            <a:r>
              <a:rPr lang="en-US" dirty="0">
                <a:ea typeface="+mn-lt"/>
                <a:cs typeface="+mn-lt"/>
              </a:rPr>
              <a:t>communication is a vital skills in health and social care.</a:t>
            </a:r>
          </a:p>
          <a:p>
            <a:r>
              <a:rPr lang="en-US" dirty="0">
                <a:ea typeface="+mn-lt"/>
                <a:cs typeface="+mn-lt"/>
              </a:rPr>
              <a:t>It is safe, effective, and compassionate practice. </a:t>
            </a:r>
          </a:p>
          <a:p>
            <a:r>
              <a:rPr lang="en-US" dirty="0">
                <a:ea typeface="+mn-lt"/>
                <a:cs typeface="+mn-lt"/>
              </a:rPr>
              <a:t>It builds trust with service users, collaborate efficiently with colleagues.</a:t>
            </a:r>
          </a:p>
          <a:p>
            <a:r>
              <a:rPr lang="en-US" dirty="0">
                <a:ea typeface="+mn-lt"/>
                <a:cs typeface="+mn-lt"/>
              </a:rPr>
              <a:t>It delivers person </a:t>
            </a:r>
            <a:r>
              <a:rPr lang="en-US" dirty="0" err="1">
                <a:ea typeface="+mn-lt"/>
                <a:cs typeface="+mn-lt"/>
              </a:rPr>
              <a:t>centred</a:t>
            </a:r>
            <a:r>
              <a:rPr lang="en-US" dirty="0">
                <a:ea typeface="+mn-lt"/>
                <a:cs typeface="+mn-lt"/>
              </a:rPr>
              <a:t> care that respects individual needs and preferences.</a:t>
            </a:r>
          </a:p>
          <a:p>
            <a:r>
              <a:rPr lang="en-US" dirty="0">
                <a:ea typeface="+mn-lt"/>
                <a:cs typeface="+mn-lt"/>
              </a:rPr>
              <a:t>By applying active listening, clear verbal explanations, accurate written records, person with health problems we can improve outcomes with support as well as maintaining high standards in health and social care practice. </a:t>
            </a:r>
            <a:endParaRPr lang="en-US" dirty="0"/>
          </a:p>
        </p:txBody>
      </p:sp>
      <p:pic>
        <p:nvPicPr>
          <p:cNvPr id="4" name="Picture 3" descr="A colorful paint splatter with purple text&#10;&#10;AI-generated content may be incorrect.">
            <a:extLst>
              <a:ext uri="{FF2B5EF4-FFF2-40B4-BE49-F238E27FC236}">
                <a16:creationId xmlns:a16="http://schemas.microsoft.com/office/drawing/2014/main" id="{A75EB469-2AEE-8D21-38A5-2065B04286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2870" y="808382"/>
            <a:ext cx="4097129" cy="1409147"/>
          </a:xfrm>
          <a:prstGeom prst="rect">
            <a:avLst/>
          </a:prstGeom>
        </p:spPr>
      </p:pic>
    </p:spTree>
    <p:extLst>
      <p:ext uri="{BB962C8B-B14F-4D97-AF65-F5344CB8AC3E}">
        <p14:creationId xmlns:p14="http://schemas.microsoft.com/office/powerpoint/2010/main" val="4105608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D9EF45-AD10-634C-3998-1846C1A430A9}"/>
              </a:ext>
            </a:extLst>
          </p:cNvPr>
          <p:cNvSpPr>
            <a:spLocks noGrp="1"/>
          </p:cNvSpPr>
          <p:nvPr>
            <p:ph idx="1"/>
          </p:nvPr>
        </p:nvSpPr>
        <p:spPr>
          <a:xfrm>
            <a:off x="700635" y="1731523"/>
            <a:ext cx="10691265" cy="3757027"/>
          </a:xfrm>
        </p:spPr>
        <p:txBody>
          <a:bodyPr vert="horz" lIns="91440" tIns="45720" rIns="91440" bIns="45720" rtlCol="0" anchor="t">
            <a:normAutofit fontScale="40000" lnSpcReduction="20000"/>
          </a:bodyPr>
          <a:lstStyle/>
          <a:p>
            <a:pPr lvl="0"/>
            <a:r>
              <a:rPr lang="en-GB" sz="3500" dirty="0">
                <a:latin typeface="Arial" panose="020B0604020202020204" pitchFamily="34" charset="0"/>
                <a:cs typeface="Arial" panose="020B0604020202020204" pitchFamily="34" charset="0"/>
              </a:rPr>
              <a:t>Al-</a:t>
            </a:r>
            <a:r>
              <a:rPr lang="en-GB" sz="3500" dirty="0" err="1">
                <a:latin typeface="Arial" panose="020B0604020202020204" pitchFamily="34" charset="0"/>
                <a:cs typeface="Arial" panose="020B0604020202020204" pitchFamily="34" charset="0"/>
              </a:rPr>
              <a:t>Fedaghi</a:t>
            </a:r>
            <a:r>
              <a:rPr lang="en-GB" sz="3500" dirty="0">
                <a:latin typeface="Arial" panose="020B0604020202020204" pitchFamily="34" charset="0"/>
                <a:cs typeface="Arial" panose="020B0604020202020204" pitchFamily="34" charset="0"/>
              </a:rPr>
              <a:t>, S. (2012) A conceptual foundation for the Shannon-Weaver model of communication. </a:t>
            </a:r>
            <a:r>
              <a:rPr lang="en-GB" sz="3500" i="1" dirty="0">
                <a:latin typeface="Arial" panose="020B0604020202020204" pitchFamily="34" charset="0"/>
                <a:cs typeface="Arial" panose="020B0604020202020204" pitchFamily="34" charset="0"/>
              </a:rPr>
              <a:t>International journal of soft computing,</a:t>
            </a:r>
            <a:r>
              <a:rPr lang="en-GB" sz="3500" dirty="0">
                <a:latin typeface="Arial" panose="020B0604020202020204" pitchFamily="34" charset="0"/>
                <a:cs typeface="Arial" panose="020B0604020202020204" pitchFamily="34" charset="0"/>
              </a:rPr>
              <a:t> 7(1), pp.12-19.</a:t>
            </a:r>
          </a:p>
          <a:p>
            <a:pPr lvl="0"/>
            <a:r>
              <a:rPr lang="en-GB" sz="3500" dirty="0">
                <a:latin typeface="Arial" panose="020B0604020202020204" pitchFamily="34" charset="0"/>
                <a:cs typeface="Arial" panose="020B0604020202020204" pitchFamily="34" charset="0"/>
              </a:rPr>
              <a:t>Higham, P.E. (2020) </a:t>
            </a:r>
            <a:r>
              <a:rPr lang="en-GB" sz="3500" i="1" dirty="0">
                <a:latin typeface="Arial" panose="020B0604020202020204" pitchFamily="34" charset="0"/>
                <a:cs typeface="Arial" panose="020B0604020202020204" pitchFamily="34" charset="0"/>
              </a:rPr>
              <a:t>Communication and interviewing skills for practice in social work, counselling and the health professions</a:t>
            </a:r>
            <a:r>
              <a:rPr lang="en-GB" sz="3500" dirty="0">
                <a:latin typeface="Arial" panose="020B0604020202020204" pitchFamily="34" charset="0"/>
                <a:cs typeface="Arial" panose="020B0604020202020204" pitchFamily="34" charset="0"/>
              </a:rPr>
              <a:t>. 1st ed. London ; Routledge.</a:t>
            </a:r>
          </a:p>
          <a:p>
            <a:pPr lvl="0"/>
            <a:r>
              <a:rPr lang="en-GB" sz="3500" dirty="0">
                <a:latin typeface="Arial" panose="020B0604020202020204" pitchFamily="34" charset="0"/>
                <a:cs typeface="Arial" panose="020B0604020202020204" pitchFamily="34" charset="0"/>
              </a:rPr>
              <a:t>Mann, J. (2013) Interpersonal Communication. In: G. Brotherton and S. Parker, eds. Your Foundation in Health &amp; Social Care. 2nd ed. London: SAGE Publications.</a:t>
            </a:r>
          </a:p>
          <a:p>
            <a:pPr lvl="0"/>
            <a:r>
              <a:rPr lang="en-US" sz="3500" dirty="0">
                <a:latin typeface="Arial" panose="020B0604020202020204" pitchFamily="34" charset="0"/>
                <a:cs typeface="Arial" panose="020B0604020202020204" pitchFamily="34" charset="0"/>
              </a:rPr>
              <a:t>NHS (2021) Why communication is important in health and social care. NHS.</a:t>
            </a:r>
            <a:endParaRPr lang="en-GB" sz="3500" dirty="0">
              <a:latin typeface="Arial" panose="020B0604020202020204" pitchFamily="34" charset="0"/>
              <a:cs typeface="Arial" panose="020B0604020202020204" pitchFamily="34" charset="0"/>
            </a:endParaRPr>
          </a:p>
          <a:p>
            <a:pPr lvl="0"/>
            <a:r>
              <a:rPr lang="en-US" sz="3500" dirty="0">
                <a:latin typeface="Arial" panose="020B0604020202020204" pitchFamily="34" charset="0"/>
                <a:cs typeface="Arial" panose="020B0604020202020204" pitchFamily="34" charset="0"/>
              </a:rPr>
              <a:t>NHS Health Careers (2022) Adult social care worker: Roles and responsibilities. NHS.</a:t>
            </a:r>
            <a:endParaRPr lang="en-GB" sz="3500" dirty="0">
              <a:latin typeface="Arial" panose="020B0604020202020204" pitchFamily="34" charset="0"/>
              <a:cs typeface="Arial" panose="020B0604020202020204" pitchFamily="34" charset="0"/>
            </a:endParaRPr>
          </a:p>
          <a:p>
            <a:pPr lvl="0"/>
            <a:r>
              <a:rPr lang="en-US" sz="3500" dirty="0">
                <a:latin typeface="Arial" panose="020B0604020202020204" pitchFamily="34" charset="0"/>
                <a:cs typeface="Arial" panose="020B0604020202020204" pitchFamily="34" charset="0"/>
              </a:rPr>
              <a:t>NICE (2018) Dementia: Assessment, management and support for people living with dementia and their carers (NG97). National Institute for Health and Care Excellence.</a:t>
            </a:r>
            <a:endParaRPr lang="en-GB" sz="3500" dirty="0">
              <a:latin typeface="Arial" panose="020B0604020202020204" pitchFamily="34" charset="0"/>
              <a:cs typeface="Arial" panose="020B0604020202020204" pitchFamily="34" charset="0"/>
            </a:endParaRPr>
          </a:p>
          <a:p>
            <a:pPr lvl="0"/>
            <a:r>
              <a:rPr lang="en-US" sz="3500" dirty="0">
                <a:latin typeface="Arial" panose="020B0604020202020204" pitchFamily="34" charset="0"/>
                <a:cs typeface="Arial" panose="020B0604020202020204" pitchFamily="34" charset="0"/>
              </a:rPr>
              <a:t>Skills for Care (2023) </a:t>
            </a:r>
            <a:r>
              <a:rPr lang="en-US" sz="3500" i="1" dirty="0">
                <a:latin typeface="Arial" panose="020B0604020202020204" pitchFamily="34" charset="0"/>
                <a:cs typeface="Arial" panose="020B0604020202020204" pitchFamily="34" charset="0"/>
              </a:rPr>
              <a:t>Effective communication in adult social care</a:t>
            </a:r>
            <a:r>
              <a:rPr lang="en-US" sz="3500" dirty="0">
                <a:latin typeface="Arial" panose="020B0604020202020204" pitchFamily="34" charset="0"/>
                <a:cs typeface="Arial" panose="020B0604020202020204" pitchFamily="34" charset="0"/>
              </a:rPr>
              <a:t>. Available at: skillsforcare.org.uk in Bing (Accessed: 28 January 2026).</a:t>
            </a:r>
            <a:endParaRPr lang="en-GB" sz="3500" dirty="0">
              <a:latin typeface="Arial" panose="020B0604020202020204" pitchFamily="34" charset="0"/>
              <a:cs typeface="Arial" panose="020B0604020202020204" pitchFamily="34" charset="0"/>
            </a:endParaRPr>
          </a:p>
          <a:p>
            <a:pPr lvl="0"/>
            <a:r>
              <a:rPr lang="en-GB" sz="3500" dirty="0">
                <a:latin typeface="Arial" panose="020B0604020202020204" pitchFamily="34" charset="0"/>
                <a:cs typeface="Arial" panose="020B0604020202020204" pitchFamily="34" charset="0"/>
              </a:rPr>
              <a:t>Thompson, N. (2018) </a:t>
            </a:r>
            <a:r>
              <a:rPr lang="en-GB" sz="3500" i="1" dirty="0">
                <a:latin typeface="Arial" panose="020B0604020202020204" pitchFamily="34" charset="0"/>
                <a:cs typeface="Arial" panose="020B0604020202020204" pitchFamily="34" charset="0"/>
              </a:rPr>
              <a:t>Effective communication : a guide for the people professions</a:t>
            </a:r>
            <a:r>
              <a:rPr lang="en-GB" sz="3500" dirty="0">
                <a:latin typeface="Arial" panose="020B0604020202020204" pitchFamily="34" charset="0"/>
                <a:cs typeface="Arial" panose="020B0604020202020204" pitchFamily="34" charset="0"/>
              </a:rPr>
              <a:t>. Third edition. </a:t>
            </a:r>
            <a:r>
              <a:rPr lang="en-GB" sz="3500" dirty="0" err="1">
                <a:latin typeface="Arial" panose="020B0604020202020204" pitchFamily="34" charset="0"/>
                <a:cs typeface="Arial" panose="020B0604020202020204" pitchFamily="34" charset="0"/>
              </a:rPr>
              <a:t>Basingstok</a:t>
            </a:r>
            <a:r>
              <a:rPr lang="en-GB" sz="3500" dirty="0">
                <a:latin typeface="Arial" panose="020B0604020202020204" pitchFamily="34" charset="0"/>
                <a:cs typeface="Arial" panose="020B0604020202020204" pitchFamily="34" charset="0"/>
              </a:rPr>
              <a:t>: Palgrave Macmillan.</a:t>
            </a:r>
          </a:p>
          <a:p>
            <a:pPr marL="0" indent="0">
              <a:buNone/>
            </a:pPr>
            <a:endParaRPr lang="en-US" sz="2900" dirty="0">
              <a:solidFill>
                <a:srgbClr val="FF0000"/>
              </a:solidFill>
              <a:latin typeface="Arial" panose="020B0604020202020204" pitchFamily="34" charset="0"/>
              <a:cs typeface="Arial" panose="020B0604020202020204" pitchFamily="34" charset="0"/>
            </a:endParaRPr>
          </a:p>
          <a:p>
            <a:endParaRPr lang="en-US" dirty="0"/>
          </a:p>
        </p:txBody>
      </p:sp>
      <p:sp>
        <p:nvSpPr>
          <p:cNvPr id="5" name="Title 4">
            <a:extLst>
              <a:ext uri="{FF2B5EF4-FFF2-40B4-BE49-F238E27FC236}">
                <a16:creationId xmlns:a16="http://schemas.microsoft.com/office/drawing/2014/main" id="{51B60F97-428D-4A2D-DDBD-89971FCF3EC6}"/>
              </a:ext>
            </a:extLst>
          </p:cNvPr>
          <p:cNvSpPr>
            <a:spLocks noGrp="1"/>
          </p:cNvSpPr>
          <p:nvPr>
            <p:ph type="title"/>
          </p:nvPr>
        </p:nvSpPr>
        <p:spPr>
          <a:xfrm>
            <a:off x="700635" y="699248"/>
            <a:ext cx="10691265" cy="860612"/>
          </a:xfrm>
        </p:spPr>
        <p:txBody>
          <a:bodyPr/>
          <a:lstStyle/>
          <a:p>
            <a:r>
              <a:rPr lang="en-GB" cap="none" dirty="0"/>
              <a:t>References</a:t>
            </a:r>
          </a:p>
        </p:txBody>
      </p:sp>
    </p:spTree>
    <p:extLst>
      <p:ext uri="{BB962C8B-B14F-4D97-AF65-F5344CB8AC3E}">
        <p14:creationId xmlns:p14="http://schemas.microsoft.com/office/powerpoint/2010/main" val="112923108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932</Words>
  <Application>Microsoft Office PowerPoint</Application>
  <PresentationFormat>Widescreen</PresentationFormat>
  <Paragraphs>49</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Calisto MT</vt:lpstr>
      <vt:lpstr>Univers Condensed</vt:lpstr>
      <vt:lpstr>Wingdings</vt:lpstr>
      <vt:lpstr>ChronicleVTI</vt:lpstr>
      <vt:lpstr>Student: daljeet matharu student id: 2433456 module code:lchs4009 module: professional development within health and social care lecturer: hajra mustasim</vt:lpstr>
      <vt:lpstr>Communication skills in Health and social care </vt:lpstr>
      <vt:lpstr>Communication skills</vt:lpstr>
      <vt:lpstr>PowerPoint Presentation</vt:lpstr>
      <vt:lpstr>Why it is important </vt:lpstr>
      <vt:lpstr>Scenario The communication expectations and professional responsibilities of support workers in adult social care (NHS Health Careers, 2022) </vt:lpstr>
      <vt:lpstr>Application of communication skills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Daljeet Matharu (2433456)</cp:lastModifiedBy>
  <cp:revision>368</cp:revision>
  <dcterms:created xsi:type="dcterms:W3CDTF">2026-01-28T18:32:06Z</dcterms:created>
  <dcterms:modified xsi:type="dcterms:W3CDTF">2026-02-13T17:31:26Z</dcterms:modified>
</cp:coreProperties>
</file>