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1" r:id="rId5"/>
    <p:sldId id="260" r:id="rId6"/>
    <p:sldId id="262" r:id="rId7"/>
    <p:sldId id="276" r:id="rId8"/>
    <p:sldId id="259" r:id="rId9"/>
    <p:sldId id="278" r:id="rId10"/>
    <p:sldId id="280" r:id="rId11"/>
    <p:sldId id="285" r:id="rId12"/>
    <p:sldId id="283" r:id="rId13"/>
    <p:sldId id="284" r:id="rId14"/>
    <p:sldId id="263" r:id="rId15"/>
    <p:sldId id="287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441"/>
    <p:restoredTop sz="68381" autoAdjust="0"/>
  </p:normalViewPr>
  <p:slideViewPr>
    <p:cSldViewPr snapToGrid="0" snapToObjects="1">
      <p:cViewPr varScale="1">
        <p:scale>
          <a:sx n="84" d="100"/>
          <a:sy n="84" d="100"/>
        </p:scale>
        <p:origin x="1760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4" d="100"/>
        <a:sy n="124" d="100"/>
      </p:scale>
      <p:origin x="0" y="32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D3A6D0-48CA-43BF-9348-82AB9F9BE0E5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7B1FD87-C840-46E8-AA15-F99CC92BD2A9}">
      <dgm:prSet/>
      <dgm:spPr/>
      <dgm:t>
        <a:bodyPr/>
        <a:lstStyle/>
        <a:p>
          <a:r>
            <a:rPr lang="en-GB" dirty="0"/>
            <a:t>The Anthropocene (</a:t>
          </a:r>
          <a:r>
            <a:rPr lang="en-GB" dirty="0" err="1"/>
            <a:t>Crutzen</a:t>
          </a:r>
          <a:r>
            <a:rPr lang="en-GB" dirty="0"/>
            <a:t> and </a:t>
          </a:r>
          <a:r>
            <a:rPr lang="en-GB" dirty="0" err="1"/>
            <a:t>Stoemer</a:t>
          </a:r>
          <a:r>
            <a:rPr lang="en-GB" dirty="0"/>
            <a:t> 2000),</a:t>
          </a:r>
          <a:endParaRPr lang="en-US" dirty="0"/>
        </a:p>
      </dgm:t>
    </dgm:pt>
    <dgm:pt modelId="{A42B8354-6080-40AD-ADDA-23D98B583AD4}" type="parTrans" cxnId="{02813E0E-B8FB-4AFA-AA4E-F1993DB3082C}">
      <dgm:prSet/>
      <dgm:spPr/>
      <dgm:t>
        <a:bodyPr/>
        <a:lstStyle/>
        <a:p>
          <a:endParaRPr lang="en-US"/>
        </a:p>
      </dgm:t>
    </dgm:pt>
    <dgm:pt modelId="{A260C8FF-AF35-463F-A6D5-73BF0AAA7798}" type="sibTrans" cxnId="{02813E0E-B8FB-4AFA-AA4E-F1993DB3082C}">
      <dgm:prSet/>
      <dgm:spPr/>
      <dgm:t>
        <a:bodyPr/>
        <a:lstStyle/>
        <a:p>
          <a:endParaRPr lang="en-US"/>
        </a:p>
      </dgm:t>
    </dgm:pt>
    <dgm:pt modelId="{36DC98FD-C5CF-46C8-89F6-16CCA1D8CF17}">
      <dgm:prSet/>
      <dgm:spPr/>
      <dgm:t>
        <a:bodyPr/>
        <a:lstStyle/>
        <a:p>
          <a:r>
            <a:rPr lang="en-GB" dirty="0" err="1"/>
            <a:t>Chthulucene</a:t>
          </a:r>
          <a:r>
            <a:rPr lang="en-GB" dirty="0"/>
            <a:t> (Haraway 2015), </a:t>
          </a:r>
          <a:endParaRPr lang="en-US" dirty="0"/>
        </a:p>
      </dgm:t>
    </dgm:pt>
    <dgm:pt modelId="{318D2467-AF32-4C5F-895B-C873F0ECEE63}" type="parTrans" cxnId="{88752CD6-CF48-4100-B4E2-428DDD636D29}">
      <dgm:prSet/>
      <dgm:spPr/>
      <dgm:t>
        <a:bodyPr/>
        <a:lstStyle/>
        <a:p>
          <a:endParaRPr lang="en-US"/>
        </a:p>
      </dgm:t>
    </dgm:pt>
    <dgm:pt modelId="{6CA78BC6-97C2-4085-A5CA-EF3ED0B017A3}" type="sibTrans" cxnId="{88752CD6-CF48-4100-B4E2-428DDD636D29}">
      <dgm:prSet/>
      <dgm:spPr/>
      <dgm:t>
        <a:bodyPr/>
        <a:lstStyle/>
        <a:p>
          <a:endParaRPr lang="en-US"/>
        </a:p>
      </dgm:t>
    </dgm:pt>
    <dgm:pt modelId="{E088310C-3275-4F2C-B4DD-03401308331D}">
      <dgm:prSet/>
      <dgm:spPr/>
      <dgm:t>
        <a:bodyPr/>
        <a:lstStyle/>
        <a:p>
          <a:r>
            <a:rPr lang="en-GB" dirty="0" err="1"/>
            <a:t>Anthrobscene</a:t>
          </a:r>
          <a:r>
            <a:rPr lang="en-GB" dirty="0"/>
            <a:t> (</a:t>
          </a:r>
          <a:r>
            <a:rPr lang="en-GB" dirty="0" err="1"/>
            <a:t>Parikka</a:t>
          </a:r>
          <a:r>
            <a:rPr lang="en-GB" dirty="0"/>
            <a:t> 2015), </a:t>
          </a:r>
          <a:endParaRPr lang="en-US" dirty="0"/>
        </a:p>
      </dgm:t>
    </dgm:pt>
    <dgm:pt modelId="{5425D549-D808-465B-9CC5-2C1F48DB472D}" type="parTrans" cxnId="{C3348A36-CCBE-4799-ADF3-E01EB7619760}">
      <dgm:prSet/>
      <dgm:spPr/>
      <dgm:t>
        <a:bodyPr/>
        <a:lstStyle/>
        <a:p>
          <a:endParaRPr lang="en-US"/>
        </a:p>
      </dgm:t>
    </dgm:pt>
    <dgm:pt modelId="{B78BF0A1-2313-4AC6-8F67-1FBB37F57BEB}" type="sibTrans" cxnId="{C3348A36-CCBE-4799-ADF3-E01EB7619760}">
      <dgm:prSet/>
      <dgm:spPr/>
      <dgm:t>
        <a:bodyPr/>
        <a:lstStyle/>
        <a:p>
          <a:endParaRPr lang="en-US"/>
        </a:p>
      </dgm:t>
    </dgm:pt>
    <dgm:pt modelId="{83185F66-A19A-4060-8605-7C4BC20CE568}">
      <dgm:prSet/>
      <dgm:spPr/>
      <dgm:t>
        <a:bodyPr/>
        <a:lstStyle/>
        <a:p>
          <a:r>
            <a:rPr lang="en-GB"/>
            <a:t>Eurocene (Grove 2016), </a:t>
          </a:r>
          <a:endParaRPr lang="en-US"/>
        </a:p>
      </dgm:t>
    </dgm:pt>
    <dgm:pt modelId="{6A79F756-EA84-4F05-A36A-30C7A1B7A9BA}" type="parTrans" cxnId="{36DA2030-31D4-400D-AE7F-7125301B6600}">
      <dgm:prSet/>
      <dgm:spPr/>
      <dgm:t>
        <a:bodyPr/>
        <a:lstStyle/>
        <a:p>
          <a:endParaRPr lang="en-US"/>
        </a:p>
      </dgm:t>
    </dgm:pt>
    <dgm:pt modelId="{AEAC087E-B467-4CB5-9F62-AD4973D155DE}" type="sibTrans" cxnId="{36DA2030-31D4-400D-AE7F-7125301B6600}">
      <dgm:prSet/>
      <dgm:spPr/>
      <dgm:t>
        <a:bodyPr/>
        <a:lstStyle/>
        <a:p>
          <a:endParaRPr lang="en-US"/>
        </a:p>
      </dgm:t>
    </dgm:pt>
    <dgm:pt modelId="{5B92D3CB-94EE-4FC8-A27F-3EC9CD6E4D49}">
      <dgm:prSet/>
      <dgm:spPr/>
      <dgm:t>
        <a:bodyPr/>
        <a:lstStyle/>
        <a:p>
          <a:r>
            <a:rPr lang="en-GB" dirty="0" err="1"/>
            <a:t>Capitalocene</a:t>
          </a:r>
          <a:r>
            <a:rPr lang="en-GB" dirty="0"/>
            <a:t> (Moore 2017).</a:t>
          </a:r>
          <a:endParaRPr lang="en-US" dirty="0"/>
        </a:p>
      </dgm:t>
    </dgm:pt>
    <dgm:pt modelId="{4E5FC0C8-F4D2-4DFB-96E4-CDF834B70D60}" type="parTrans" cxnId="{F81FCF3E-A63E-4B5A-BA41-1AD257FF833A}">
      <dgm:prSet/>
      <dgm:spPr/>
      <dgm:t>
        <a:bodyPr/>
        <a:lstStyle/>
        <a:p>
          <a:endParaRPr lang="en-US"/>
        </a:p>
      </dgm:t>
    </dgm:pt>
    <dgm:pt modelId="{198D868A-A1A8-4BEE-B42F-AB6DC6DADA8F}" type="sibTrans" cxnId="{F81FCF3E-A63E-4B5A-BA41-1AD257FF833A}">
      <dgm:prSet/>
      <dgm:spPr/>
      <dgm:t>
        <a:bodyPr/>
        <a:lstStyle/>
        <a:p>
          <a:endParaRPr lang="en-US"/>
        </a:p>
      </dgm:t>
    </dgm:pt>
    <dgm:pt modelId="{C059A126-79F0-8A47-95AF-1FFCEAA121BB}">
      <dgm:prSet/>
      <dgm:spPr/>
      <dgm:t>
        <a:bodyPr/>
        <a:lstStyle/>
        <a:p>
          <a:r>
            <a:rPr lang="en-GB" dirty="0" err="1"/>
            <a:t>Plasticene</a:t>
          </a:r>
          <a:r>
            <a:rPr lang="en-GB" dirty="0"/>
            <a:t> (</a:t>
          </a:r>
          <a:r>
            <a:rPr lang="en-GB" i="1" dirty="0"/>
            <a:t>New York Times </a:t>
          </a:r>
          <a:r>
            <a:rPr lang="en-GB" dirty="0"/>
            <a:t>2014), </a:t>
          </a:r>
          <a:endParaRPr lang="en-US" dirty="0"/>
        </a:p>
      </dgm:t>
    </dgm:pt>
    <dgm:pt modelId="{B3764C7B-842B-4348-8348-F9E5FCBAB95B}" type="parTrans" cxnId="{26549548-5855-9D41-B8C5-BDF0B12713F3}">
      <dgm:prSet/>
      <dgm:spPr/>
      <dgm:t>
        <a:bodyPr/>
        <a:lstStyle/>
        <a:p>
          <a:endParaRPr lang="en-GB"/>
        </a:p>
      </dgm:t>
    </dgm:pt>
    <dgm:pt modelId="{D348F8D9-44D8-F546-B5AB-2ABE343E223C}" type="sibTrans" cxnId="{26549548-5855-9D41-B8C5-BDF0B12713F3}">
      <dgm:prSet/>
      <dgm:spPr/>
      <dgm:t>
        <a:bodyPr/>
        <a:lstStyle/>
        <a:p>
          <a:endParaRPr lang="en-GB"/>
        </a:p>
      </dgm:t>
    </dgm:pt>
    <dgm:pt modelId="{466CF9C6-6E47-FC4F-88C4-5DA938FA5EE4}">
      <dgm:prSet/>
      <dgm:spPr/>
      <dgm:t>
        <a:bodyPr/>
        <a:lstStyle/>
        <a:p>
          <a:r>
            <a:rPr lang="en-GB" dirty="0" err="1"/>
            <a:t>Misanthropocene</a:t>
          </a:r>
          <a:r>
            <a:rPr lang="en-GB" dirty="0"/>
            <a:t> (Clover and Spahr 2014),  </a:t>
          </a:r>
          <a:endParaRPr lang="en-US" dirty="0"/>
        </a:p>
      </dgm:t>
    </dgm:pt>
    <dgm:pt modelId="{89EA04EC-24F7-F848-9459-36A51A9ABC0F}" type="parTrans" cxnId="{3610A7B4-AD2A-B845-BC07-60D918B168FB}">
      <dgm:prSet/>
      <dgm:spPr/>
      <dgm:t>
        <a:bodyPr/>
        <a:lstStyle/>
        <a:p>
          <a:endParaRPr lang="en-GB"/>
        </a:p>
      </dgm:t>
    </dgm:pt>
    <dgm:pt modelId="{18DA37E0-4997-F043-973F-4C7791AC2D23}" type="sibTrans" cxnId="{3610A7B4-AD2A-B845-BC07-60D918B168FB}">
      <dgm:prSet/>
      <dgm:spPr/>
      <dgm:t>
        <a:bodyPr/>
        <a:lstStyle/>
        <a:p>
          <a:endParaRPr lang="en-GB"/>
        </a:p>
      </dgm:t>
    </dgm:pt>
    <dgm:pt modelId="{E778F306-8F8A-9241-96CE-D6EAED0E4CBF}" type="pres">
      <dgm:prSet presAssocID="{96D3A6D0-48CA-43BF-9348-82AB9F9BE0E5}" presName="linear" presStyleCnt="0">
        <dgm:presLayoutVars>
          <dgm:dir/>
          <dgm:animLvl val="lvl"/>
          <dgm:resizeHandles val="exact"/>
        </dgm:presLayoutVars>
      </dgm:prSet>
      <dgm:spPr/>
    </dgm:pt>
    <dgm:pt modelId="{5EB6DF97-28B1-BC42-935A-DB1BFA38A4E1}" type="pres">
      <dgm:prSet presAssocID="{17B1FD87-C840-46E8-AA15-F99CC92BD2A9}" presName="parentLin" presStyleCnt="0"/>
      <dgm:spPr/>
    </dgm:pt>
    <dgm:pt modelId="{94EA81B4-26F7-7747-A07B-C8F6A15EF564}" type="pres">
      <dgm:prSet presAssocID="{17B1FD87-C840-46E8-AA15-F99CC92BD2A9}" presName="parentLeftMargin" presStyleLbl="node1" presStyleIdx="0" presStyleCnt="7"/>
      <dgm:spPr/>
    </dgm:pt>
    <dgm:pt modelId="{09D4A509-D888-E74D-88FA-CC2D4F3EF955}" type="pres">
      <dgm:prSet presAssocID="{17B1FD87-C840-46E8-AA15-F99CC92BD2A9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849EC7E3-DF05-D544-84F8-9F56A556A15E}" type="pres">
      <dgm:prSet presAssocID="{17B1FD87-C840-46E8-AA15-F99CC92BD2A9}" presName="negativeSpace" presStyleCnt="0"/>
      <dgm:spPr/>
    </dgm:pt>
    <dgm:pt modelId="{137548E9-29E5-D240-B78C-73045A4BACC7}" type="pres">
      <dgm:prSet presAssocID="{17B1FD87-C840-46E8-AA15-F99CC92BD2A9}" presName="childText" presStyleLbl="conFgAcc1" presStyleIdx="0" presStyleCnt="7">
        <dgm:presLayoutVars>
          <dgm:bulletEnabled val="1"/>
        </dgm:presLayoutVars>
      </dgm:prSet>
      <dgm:spPr/>
    </dgm:pt>
    <dgm:pt modelId="{52FC22A3-ABD7-4A45-BAA8-67610C929926}" type="pres">
      <dgm:prSet presAssocID="{A260C8FF-AF35-463F-A6D5-73BF0AAA7798}" presName="spaceBetweenRectangles" presStyleCnt="0"/>
      <dgm:spPr/>
    </dgm:pt>
    <dgm:pt modelId="{DB518597-8B25-D142-B1BF-38DE21893A21}" type="pres">
      <dgm:prSet presAssocID="{C059A126-79F0-8A47-95AF-1FFCEAA121BB}" presName="parentLin" presStyleCnt="0"/>
      <dgm:spPr/>
    </dgm:pt>
    <dgm:pt modelId="{012A91CC-A76D-2944-AE9C-0894495BAC52}" type="pres">
      <dgm:prSet presAssocID="{C059A126-79F0-8A47-95AF-1FFCEAA121BB}" presName="parentLeftMargin" presStyleLbl="node1" presStyleIdx="0" presStyleCnt="7"/>
      <dgm:spPr/>
    </dgm:pt>
    <dgm:pt modelId="{9614B6E1-4F00-7D45-B17C-56DB7CE56AD7}" type="pres">
      <dgm:prSet presAssocID="{C059A126-79F0-8A47-95AF-1FFCEAA121BB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8F4760DE-94EB-F147-B7DB-A17E4C5468E9}" type="pres">
      <dgm:prSet presAssocID="{C059A126-79F0-8A47-95AF-1FFCEAA121BB}" presName="negativeSpace" presStyleCnt="0"/>
      <dgm:spPr/>
    </dgm:pt>
    <dgm:pt modelId="{10459B1B-31FD-AD41-A256-51D74ABAFF38}" type="pres">
      <dgm:prSet presAssocID="{C059A126-79F0-8A47-95AF-1FFCEAA121BB}" presName="childText" presStyleLbl="conFgAcc1" presStyleIdx="1" presStyleCnt="7">
        <dgm:presLayoutVars>
          <dgm:bulletEnabled val="1"/>
        </dgm:presLayoutVars>
      </dgm:prSet>
      <dgm:spPr/>
    </dgm:pt>
    <dgm:pt modelId="{8D83D745-59ED-DF4E-8759-AB6F6BF94D63}" type="pres">
      <dgm:prSet presAssocID="{D348F8D9-44D8-F546-B5AB-2ABE343E223C}" presName="spaceBetweenRectangles" presStyleCnt="0"/>
      <dgm:spPr/>
    </dgm:pt>
    <dgm:pt modelId="{1E70451B-E0C2-8040-BD6A-42E451C4AA41}" type="pres">
      <dgm:prSet presAssocID="{466CF9C6-6E47-FC4F-88C4-5DA938FA5EE4}" presName="parentLin" presStyleCnt="0"/>
      <dgm:spPr/>
    </dgm:pt>
    <dgm:pt modelId="{1CD78CAF-0DE7-8E43-86A3-D30D5782576D}" type="pres">
      <dgm:prSet presAssocID="{466CF9C6-6E47-FC4F-88C4-5DA938FA5EE4}" presName="parentLeftMargin" presStyleLbl="node1" presStyleIdx="1" presStyleCnt="7"/>
      <dgm:spPr/>
    </dgm:pt>
    <dgm:pt modelId="{B3062560-AB65-D94A-985D-A0596B4A9F21}" type="pres">
      <dgm:prSet presAssocID="{466CF9C6-6E47-FC4F-88C4-5DA938FA5EE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F3822A9D-5EDF-9B4B-8EF9-3FE68DF5722D}" type="pres">
      <dgm:prSet presAssocID="{466CF9C6-6E47-FC4F-88C4-5DA938FA5EE4}" presName="negativeSpace" presStyleCnt="0"/>
      <dgm:spPr/>
    </dgm:pt>
    <dgm:pt modelId="{18FD7ADA-8874-514B-AE17-5AC04D3B80E4}" type="pres">
      <dgm:prSet presAssocID="{466CF9C6-6E47-FC4F-88C4-5DA938FA5EE4}" presName="childText" presStyleLbl="conFgAcc1" presStyleIdx="2" presStyleCnt="7">
        <dgm:presLayoutVars>
          <dgm:bulletEnabled val="1"/>
        </dgm:presLayoutVars>
      </dgm:prSet>
      <dgm:spPr/>
    </dgm:pt>
    <dgm:pt modelId="{855E566F-9D03-0B4D-A0F4-E1591E219325}" type="pres">
      <dgm:prSet presAssocID="{18DA37E0-4997-F043-973F-4C7791AC2D23}" presName="spaceBetweenRectangles" presStyleCnt="0"/>
      <dgm:spPr/>
    </dgm:pt>
    <dgm:pt modelId="{158E214D-731D-914F-8307-0B5859221050}" type="pres">
      <dgm:prSet presAssocID="{36DC98FD-C5CF-46C8-89F6-16CCA1D8CF17}" presName="parentLin" presStyleCnt="0"/>
      <dgm:spPr/>
    </dgm:pt>
    <dgm:pt modelId="{DF116FB2-FB89-5A47-9559-FB0F4E0A0285}" type="pres">
      <dgm:prSet presAssocID="{36DC98FD-C5CF-46C8-89F6-16CCA1D8CF17}" presName="parentLeftMargin" presStyleLbl="node1" presStyleIdx="2" presStyleCnt="7"/>
      <dgm:spPr/>
    </dgm:pt>
    <dgm:pt modelId="{FA8BD99A-51C7-5E4D-82AE-B038756A313F}" type="pres">
      <dgm:prSet presAssocID="{36DC98FD-C5CF-46C8-89F6-16CCA1D8CF1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18A8F3E-8E95-354D-AD7B-EA95AE802240}" type="pres">
      <dgm:prSet presAssocID="{36DC98FD-C5CF-46C8-89F6-16CCA1D8CF17}" presName="negativeSpace" presStyleCnt="0"/>
      <dgm:spPr/>
    </dgm:pt>
    <dgm:pt modelId="{89D8258B-9BEB-F141-A717-DCF0275C0FF0}" type="pres">
      <dgm:prSet presAssocID="{36DC98FD-C5CF-46C8-89F6-16CCA1D8CF17}" presName="childText" presStyleLbl="conFgAcc1" presStyleIdx="3" presStyleCnt="7">
        <dgm:presLayoutVars>
          <dgm:bulletEnabled val="1"/>
        </dgm:presLayoutVars>
      </dgm:prSet>
      <dgm:spPr/>
    </dgm:pt>
    <dgm:pt modelId="{5FF2B905-B415-0242-B13F-31EDBFF4ACDB}" type="pres">
      <dgm:prSet presAssocID="{6CA78BC6-97C2-4085-A5CA-EF3ED0B017A3}" presName="spaceBetweenRectangles" presStyleCnt="0"/>
      <dgm:spPr/>
    </dgm:pt>
    <dgm:pt modelId="{8FBF5D41-0A69-0942-B4D5-39409A64B7E9}" type="pres">
      <dgm:prSet presAssocID="{E088310C-3275-4F2C-B4DD-03401308331D}" presName="parentLin" presStyleCnt="0"/>
      <dgm:spPr/>
    </dgm:pt>
    <dgm:pt modelId="{6840334D-6A88-7F40-9F0D-EF9581520C0E}" type="pres">
      <dgm:prSet presAssocID="{E088310C-3275-4F2C-B4DD-03401308331D}" presName="parentLeftMargin" presStyleLbl="node1" presStyleIdx="3" presStyleCnt="7"/>
      <dgm:spPr/>
    </dgm:pt>
    <dgm:pt modelId="{E1366A24-8AC5-5F46-BBB9-F93E9EA69923}" type="pres">
      <dgm:prSet presAssocID="{E088310C-3275-4F2C-B4DD-03401308331D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368AE660-2A89-BA46-8E65-6CEBB06E0C65}" type="pres">
      <dgm:prSet presAssocID="{E088310C-3275-4F2C-B4DD-03401308331D}" presName="negativeSpace" presStyleCnt="0"/>
      <dgm:spPr/>
    </dgm:pt>
    <dgm:pt modelId="{2F0ED1A6-7A2A-D349-BE34-00F2320F4E55}" type="pres">
      <dgm:prSet presAssocID="{E088310C-3275-4F2C-B4DD-03401308331D}" presName="childText" presStyleLbl="conFgAcc1" presStyleIdx="4" presStyleCnt="7">
        <dgm:presLayoutVars>
          <dgm:bulletEnabled val="1"/>
        </dgm:presLayoutVars>
      </dgm:prSet>
      <dgm:spPr/>
    </dgm:pt>
    <dgm:pt modelId="{8A3E3009-3332-8846-97E6-A0D7053AC403}" type="pres">
      <dgm:prSet presAssocID="{B78BF0A1-2313-4AC6-8F67-1FBB37F57BEB}" presName="spaceBetweenRectangles" presStyleCnt="0"/>
      <dgm:spPr/>
    </dgm:pt>
    <dgm:pt modelId="{89B54ACC-4E97-5648-8EAB-0781C70C583B}" type="pres">
      <dgm:prSet presAssocID="{83185F66-A19A-4060-8605-7C4BC20CE568}" presName="parentLin" presStyleCnt="0"/>
      <dgm:spPr/>
    </dgm:pt>
    <dgm:pt modelId="{4AB37D00-5883-8745-863A-0829A3178323}" type="pres">
      <dgm:prSet presAssocID="{83185F66-A19A-4060-8605-7C4BC20CE568}" presName="parentLeftMargin" presStyleLbl="node1" presStyleIdx="4" presStyleCnt="7"/>
      <dgm:spPr/>
    </dgm:pt>
    <dgm:pt modelId="{9DDC3E28-9EF5-F24A-A480-F3488A78825B}" type="pres">
      <dgm:prSet presAssocID="{83185F66-A19A-4060-8605-7C4BC20CE56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154A235-1991-9D41-AA19-16C8601375AF}" type="pres">
      <dgm:prSet presAssocID="{83185F66-A19A-4060-8605-7C4BC20CE568}" presName="negativeSpace" presStyleCnt="0"/>
      <dgm:spPr/>
    </dgm:pt>
    <dgm:pt modelId="{39DC10C7-E327-3B40-BA58-3C5E129A31AE}" type="pres">
      <dgm:prSet presAssocID="{83185F66-A19A-4060-8605-7C4BC20CE568}" presName="childText" presStyleLbl="conFgAcc1" presStyleIdx="5" presStyleCnt="7">
        <dgm:presLayoutVars>
          <dgm:bulletEnabled val="1"/>
        </dgm:presLayoutVars>
      </dgm:prSet>
      <dgm:spPr/>
    </dgm:pt>
    <dgm:pt modelId="{3C5F661D-DD00-4141-9E81-23409DFB0783}" type="pres">
      <dgm:prSet presAssocID="{AEAC087E-B467-4CB5-9F62-AD4973D155DE}" presName="spaceBetweenRectangles" presStyleCnt="0"/>
      <dgm:spPr/>
    </dgm:pt>
    <dgm:pt modelId="{6B47538E-D058-0E45-BA4B-EE3432CBD671}" type="pres">
      <dgm:prSet presAssocID="{5B92D3CB-94EE-4FC8-A27F-3EC9CD6E4D49}" presName="parentLin" presStyleCnt="0"/>
      <dgm:spPr/>
    </dgm:pt>
    <dgm:pt modelId="{DC47E5B1-F58B-6E4D-918B-9BDD7F2DE90F}" type="pres">
      <dgm:prSet presAssocID="{5B92D3CB-94EE-4FC8-A27F-3EC9CD6E4D49}" presName="parentLeftMargin" presStyleLbl="node1" presStyleIdx="5" presStyleCnt="7"/>
      <dgm:spPr/>
    </dgm:pt>
    <dgm:pt modelId="{BB101F41-7191-4B44-9F8D-26A95BCE0D84}" type="pres">
      <dgm:prSet presAssocID="{5B92D3CB-94EE-4FC8-A27F-3EC9CD6E4D49}" presName="parentText" presStyleLbl="node1" presStyleIdx="6" presStyleCnt="7">
        <dgm:presLayoutVars>
          <dgm:chMax val="0"/>
          <dgm:bulletEnabled val="1"/>
        </dgm:presLayoutVars>
      </dgm:prSet>
      <dgm:spPr/>
    </dgm:pt>
    <dgm:pt modelId="{A4861CE0-36CD-C244-8762-D1BF25B62C78}" type="pres">
      <dgm:prSet presAssocID="{5B92D3CB-94EE-4FC8-A27F-3EC9CD6E4D49}" presName="negativeSpace" presStyleCnt="0"/>
      <dgm:spPr/>
    </dgm:pt>
    <dgm:pt modelId="{B3AD873F-846A-2F4B-B34F-FDF321647CC7}" type="pres">
      <dgm:prSet presAssocID="{5B92D3CB-94EE-4FC8-A27F-3EC9CD6E4D49}" presName="childText" presStyleLbl="conFgAcc1" presStyleIdx="6" presStyleCnt="7">
        <dgm:presLayoutVars>
          <dgm:bulletEnabled val="1"/>
        </dgm:presLayoutVars>
      </dgm:prSet>
      <dgm:spPr/>
    </dgm:pt>
  </dgm:ptLst>
  <dgm:cxnLst>
    <dgm:cxn modelId="{881C4300-A263-D34B-96C4-BDFC8F897B1E}" type="presOf" srcId="{83185F66-A19A-4060-8605-7C4BC20CE568}" destId="{9DDC3E28-9EF5-F24A-A480-F3488A78825B}" srcOrd="1" destOrd="0" presId="urn:microsoft.com/office/officeart/2005/8/layout/list1"/>
    <dgm:cxn modelId="{7C6AE201-21CA-D245-9C81-CFA250FD46A4}" type="presOf" srcId="{17B1FD87-C840-46E8-AA15-F99CC92BD2A9}" destId="{94EA81B4-26F7-7747-A07B-C8F6A15EF564}" srcOrd="0" destOrd="0" presId="urn:microsoft.com/office/officeart/2005/8/layout/list1"/>
    <dgm:cxn modelId="{02813E0E-B8FB-4AFA-AA4E-F1993DB3082C}" srcId="{96D3A6D0-48CA-43BF-9348-82AB9F9BE0E5}" destId="{17B1FD87-C840-46E8-AA15-F99CC92BD2A9}" srcOrd="0" destOrd="0" parTransId="{A42B8354-6080-40AD-ADDA-23D98B583AD4}" sibTransId="{A260C8FF-AF35-463F-A6D5-73BF0AAA7798}"/>
    <dgm:cxn modelId="{90C43B24-DF21-FD43-AA01-A85BB4A2A836}" type="presOf" srcId="{5B92D3CB-94EE-4FC8-A27F-3EC9CD6E4D49}" destId="{BB101F41-7191-4B44-9F8D-26A95BCE0D84}" srcOrd="1" destOrd="0" presId="urn:microsoft.com/office/officeart/2005/8/layout/list1"/>
    <dgm:cxn modelId="{A2AD2328-A7A4-D144-B8E5-04B1E81C4B17}" type="presOf" srcId="{E088310C-3275-4F2C-B4DD-03401308331D}" destId="{E1366A24-8AC5-5F46-BBB9-F93E9EA69923}" srcOrd="1" destOrd="0" presId="urn:microsoft.com/office/officeart/2005/8/layout/list1"/>
    <dgm:cxn modelId="{36DA2030-31D4-400D-AE7F-7125301B6600}" srcId="{96D3A6D0-48CA-43BF-9348-82AB9F9BE0E5}" destId="{83185F66-A19A-4060-8605-7C4BC20CE568}" srcOrd="5" destOrd="0" parTransId="{6A79F756-EA84-4F05-A36A-30C7A1B7A9BA}" sibTransId="{AEAC087E-B467-4CB5-9F62-AD4973D155DE}"/>
    <dgm:cxn modelId="{C3348A36-CCBE-4799-ADF3-E01EB7619760}" srcId="{96D3A6D0-48CA-43BF-9348-82AB9F9BE0E5}" destId="{E088310C-3275-4F2C-B4DD-03401308331D}" srcOrd="4" destOrd="0" parTransId="{5425D549-D808-465B-9CC5-2C1F48DB472D}" sibTransId="{B78BF0A1-2313-4AC6-8F67-1FBB37F57BEB}"/>
    <dgm:cxn modelId="{DEB0803A-5332-5A43-ADB7-12F2BF2C469E}" type="presOf" srcId="{96D3A6D0-48CA-43BF-9348-82AB9F9BE0E5}" destId="{E778F306-8F8A-9241-96CE-D6EAED0E4CBF}" srcOrd="0" destOrd="0" presId="urn:microsoft.com/office/officeart/2005/8/layout/list1"/>
    <dgm:cxn modelId="{F81FCF3E-A63E-4B5A-BA41-1AD257FF833A}" srcId="{96D3A6D0-48CA-43BF-9348-82AB9F9BE0E5}" destId="{5B92D3CB-94EE-4FC8-A27F-3EC9CD6E4D49}" srcOrd="6" destOrd="0" parTransId="{4E5FC0C8-F4D2-4DFB-96E4-CDF834B70D60}" sibTransId="{198D868A-A1A8-4BEE-B42F-AB6DC6DADA8F}"/>
    <dgm:cxn modelId="{D20F1F43-FC1D-8D49-BA3F-EB800088865D}" type="presOf" srcId="{17B1FD87-C840-46E8-AA15-F99CC92BD2A9}" destId="{09D4A509-D888-E74D-88FA-CC2D4F3EF955}" srcOrd="1" destOrd="0" presId="urn:microsoft.com/office/officeart/2005/8/layout/list1"/>
    <dgm:cxn modelId="{26549548-5855-9D41-B8C5-BDF0B12713F3}" srcId="{96D3A6D0-48CA-43BF-9348-82AB9F9BE0E5}" destId="{C059A126-79F0-8A47-95AF-1FFCEAA121BB}" srcOrd="1" destOrd="0" parTransId="{B3764C7B-842B-4348-8348-F9E5FCBAB95B}" sibTransId="{D348F8D9-44D8-F546-B5AB-2ABE343E223C}"/>
    <dgm:cxn modelId="{67AD874C-4C57-0841-903A-D96782BBAE7A}" type="presOf" srcId="{E088310C-3275-4F2C-B4DD-03401308331D}" destId="{6840334D-6A88-7F40-9F0D-EF9581520C0E}" srcOrd="0" destOrd="0" presId="urn:microsoft.com/office/officeart/2005/8/layout/list1"/>
    <dgm:cxn modelId="{C0872B67-C2A5-5B49-BB72-2354EE723800}" type="presOf" srcId="{C059A126-79F0-8A47-95AF-1FFCEAA121BB}" destId="{9614B6E1-4F00-7D45-B17C-56DB7CE56AD7}" srcOrd="1" destOrd="0" presId="urn:microsoft.com/office/officeart/2005/8/layout/list1"/>
    <dgm:cxn modelId="{0B002A74-2A0A-0A44-9E5A-2D48510FDA40}" type="presOf" srcId="{5B92D3CB-94EE-4FC8-A27F-3EC9CD6E4D49}" destId="{DC47E5B1-F58B-6E4D-918B-9BDD7F2DE90F}" srcOrd="0" destOrd="0" presId="urn:microsoft.com/office/officeart/2005/8/layout/list1"/>
    <dgm:cxn modelId="{0B821486-8319-0C4A-97E6-032330D671BA}" type="presOf" srcId="{C059A126-79F0-8A47-95AF-1FFCEAA121BB}" destId="{012A91CC-A76D-2944-AE9C-0894495BAC52}" srcOrd="0" destOrd="0" presId="urn:microsoft.com/office/officeart/2005/8/layout/list1"/>
    <dgm:cxn modelId="{3610A7B4-AD2A-B845-BC07-60D918B168FB}" srcId="{96D3A6D0-48CA-43BF-9348-82AB9F9BE0E5}" destId="{466CF9C6-6E47-FC4F-88C4-5DA938FA5EE4}" srcOrd="2" destOrd="0" parTransId="{89EA04EC-24F7-F848-9459-36A51A9ABC0F}" sibTransId="{18DA37E0-4997-F043-973F-4C7791AC2D23}"/>
    <dgm:cxn modelId="{E08561BD-101E-544A-BE19-E7AFBDA844FB}" type="presOf" srcId="{83185F66-A19A-4060-8605-7C4BC20CE568}" destId="{4AB37D00-5883-8745-863A-0829A3178323}" srcOrd="0" destOrd="0" presId="urn:microsoft.com/office/officeart/2005/8/layout/list1"/>
    <dgm:cxn modelId="{5C9207BF-3362-5449-AA4C-243DB58D7F81}" type="presOf" srcId="{466CF9C6-6E47-FC4F-88C4-5DA938FA5EE4}" destId="{B3062560-AB65-D94A-985D-A0596B4A9F21}" srcOrd="1" destOrd="0" presId="urn:microsoft.com/office/officeart/2005/8/layout/list1"/>
    <dgm:cxn modelId="{EA98ACC8-9529-324F-A979-4043BEF05439}" type="presOf" srcId="{36DC98FD-C5CF-46C8-89F6-16CCA1D8CF17}" destId="{FA8BD99A-51C7-5E4D-82AE-B038756A313F}" srcOrd="1" destOrd="0" presId="urn:microsoft.com/office/officeart/2005/8/layout/list1"/>
    <dgm:cxn modelId="{88752CD6-CF48-4100-B4E2-428DDD636D29}" srcId="{96D3A6D0-48CA-43BF-9348-82AB9F9BE0E5}" destId="{36DC98FD-C5CF-46C8-89F6-16CCA1D8CF17}" srcOrd="3" destOrd="0" parTransId="{318D2467-AF32-4C5F-895B-C873F0ECEE63}" sibTransId="{6CA78BC6-97C2-4085-A5CA-EF3ED0B017A3}"/>
    <dgm:cxn modelId="{311AE4F2-9A80-FB4B-8C09-1E8579F2FA18}" type="presOf" srcId="{36DC98FD-C5CF-46C8-89F6-16CCA1D8CF17}" destId="{DF116FB2-FB89-5A47-9559-FB0F4E0A0285}" srcOrd="0" destOrd="0" presId="urn:microsoft.com/office/officeart/2005/8/layout/list1"/>
    <dgm:cxn modelId="{F73F7BF9-C724-5A43-9A5A-20327F7C42E4}" type="presOf" srcId="{466CF9C6-6E47-FC4F-88C4-5DA938FA5EE4}" destId="{1CD78CAF-0DE7-8E43-86A3-D30D5782576D}" srcOrd="0" destOrd="0" presId="urn:microsoft.com/office/officeart/2005/8/layout/list1"/>
    <dgm:cxn modelId="{1E8A0C33-5F1F-CB47-85FC-CAD0C340A37A}" type="presParOf" srcId="{E778F306-8F8A-9241-96CE-D6EAED0E4CBF}" destId="{5EB6DF97-28B1-BC42-935A-DB1BFA38A4E1}" srcOrd="0" destOrd="0" presId="urn:microsoft.com/office/officeart/2005/8/layout/list1"/>
    <dgm:cxn modelId="{D7A37D91-6469-1E49-9496-B5ACA9DADE40}" type="presParOf" srcId="{5EB6DF97-28B1-BC42-935A-DB1BFA38A4E1}" destId="{94EA81B4-26F7-7747-A07B-C8F6A15EF564}" srcOrd="0" destOrd="0" presId="urn:microsoft.com/office/officeart/2005/8/layout/list1"/>
    <dgm:cxn modelId="{6F464E21-BA59-4343-9283-86B49AEF3E60}" type="presParOf" srcId="{5EB6DF97-28B1-BC42-935A-DB1BFA38A4E1}" destId="{09D4A509-D888-E74D-88FA-CC2D4F3EF955}" srcOrd="1" destOrd="0" presId="urn:microsoft.com/office/officeart/2005/8/layout/list1"/>
    <dgm:cxn modelId="{E38AFB6E-A89C-FB48-B914-B150C56EE297}" type="presParOf" srcId="{E778F306-8F8A-9241-96CE-D6EAED0E4CBF}" destId="{849EC7E3-DF05-D544-84F8-9F56A556A15E}" srcOrd="1" destOrd="0" presId="urn:microsoft.com/office/officeart/2005/8/layout/list1"/>
    <dgm:cxn modelId="{EEDA84FE-B593-8948-8A98-35282CD094C5}" type="presParOf" srcId="{E778F306-8F8A-9241-96CE-D6EAED0E4CBF}" destId="{137548E9-29E5-D240-B78C-73045A4BACC7}" srcOrd="2" destOrd="0" presId="urn:microsoft.com/office/officeart/2005/8/layout/list1"/>
    <dgm:cxn modelId="{D47D7024-700D-3B43-9F64-2DDF31F4868A}" type="presParOf" srcId="{E778F306-8F8A-9241-96CE-D6EAED0E4CBF}" destId="{52FC22A3-ABD7-4A45-BAA8-67610C929926}" srcOrd="3" destOrd="0" presId="urn:microsoft.com/office/officeart/2005/8/layout/list1"/>
    <dgm:cxn modelId="{FA4A0642-C567-874F-ABCC-7AF1FC766C6F}" type="presParOf" srcId="{E778F306-8F8A-9241-96CE-D6EAED0E4CBF}" destId="{DB518597-8B25-D142-B1BF-38DE21893A21}" srcOrd="4" destOrd="0" presId="urn:microsoft.com/office/officeart/2005/8/layout/list1"/>
    <dgm:cxn modelId="{7A93D987-B3AA-EB4C-9539-75BEE3DA6CC7}" type="presParOf" srcId="{DB518597-8B25-D142-B1BF-38DE21893A21}" destId="{012A91CC-A76D-2944-AE9C-0894495BAC52}" srcOrd="0" destOrd="0" presId="urn:microsoft.com/office/officeart/2005/8/layout/list1"/>
    <dgm:cxn modelId="{DFF7CBFD-6EA2-2944-ADB2-EB253522DE19}" type="presParOf" srcId="{DB518597-8B25-D142-B1BF-38DE21893A21}" destId="{9614B6E1-4F00-7D45-B17C-56DB7CE56AD7}" srcOrd="1" destOrd="0" presId="urn:microsoft.com/office/officeart/2005/8/layout/list1"/>
    <dgm:cxn modelId="{353E3254-B277-B446-953D-BAD19E8AC983}" type="presParOf" srcId="{E778F306-8F8A-9241-96CE-D6EAED0E4CBF}" destId="{8F4760DE-94EB-F147-B7DB-A17E4C5468E9}" srcOrd="5" destOrd="0" presId="urn:microsoft.com/office/officeart/2005/8/layout/list1"/>
    <dgm:cxn modelId="{D56DDA60-0DB1-CF4B-902A-15F97008B10C}" type="presParOf" srcId="{E778F306-8F8A-9241-96CE-D6EAED0E4CBF}" destId="{10459B1B-31FD-AD41-A256-51D74ABAFF38}" srcOrd="6" destOrd="0" presId="urn:microsoft.com/office/officeart/2005/8/layout/list1"/>
    <dgm:cxn modelId="{F6667DEA-30C7-D54D-919D-C506288729DB}" type="presParOf" srcId="{E778F306-8F8A-9241-96CE-D6EAED0E4CBF}" destId="{8D83D745-59ED-DF4E-8759-AB6F6BF94D63}" srcOrd="7" destOrd="0" presId="urn:microsoft.com/office/officeart/2005/8/layout/list1"/>
    <dgm:cxn modelId="{7D67A180-7B4B-384A-8D48-5BD7374C81D5}" type="presParOf" srcId="{E778F306-8F8A-9241-96CE-D6EAED0E4CBF}" destId="{1E70451B-E0C2-8040-BD6A-42E451C4AA41}" srcOrd="8" destOrd="0" presId="urn:microsoft.com/office/officeart/2005/8/layout/list1"/>
    <dgm:cxn modelId="{186669C1-792A-9C41-92E1-C5A16F5EFBFB}" type="presParOf" srcId="{1E70451B-E0C2-8040-BD6A-42E451C4AA41}" destId="{1CD78CAF-0DE7-8E43-86A3-D30D5782576D}" srcOrd="0" destOrd="0" presId="urn:microsoft.com/office/officeart/2005/8/layout/list1"/>
    <dgm:cxn modelId="{9DA918AE-6C0E-A047-8C91-94273B6A5FEA}" type="presParOf" srcId="{1E70451B-E0C2-8040-BD6A-42E451C4AA41}" destId="{B3062560-AB65-D94A-985D-A0596B4A9F21}" srcOrd="1" destOrd="0" presId="urn:microsoft.com/office/officeart/2005/8/layout/list1"/>
    <dgm:cxn modelId="{A72DE9BE-D690-2B46-8636-426DC4A1F7AD}" type="presParOf" srcId="{E778F306-8F8A-9241-96CE-D6EAED0E4CBF}" destId="{F3822A9D-5EDF-9B4B-8EF9-3FE68DF5722D}" srcOrd="9" destOrd="0" presId="urn:microsoft.com/office/officeart/2005/8/layout/list1"/>
    <dgm:cxn modelId="{A55AE605-1AF8-094C-8F41-5C89BB80DE5A}" type="presParOf" srcId="{E778F306-8F8A-9241-96CE-D6EAED0E4CBF}" destId="{18FD7ADA-8874-514B-AE17-5AC04D3B80E4}" srcOrd="10" destOrd="0" presId="urn:microsoft.com/office/officeart/2005/8/layout/list1"/>
    <dgm:cxn modelId="{81E8DA8E-BBBE-2C42-81A4-9A6F53CBCFF4}" type="presParOf" srcId="{E778F306-8F8A-9241-96CE-D6EAED0E4CBF}" destId="{855E566F-9D03-0B4D-A0F4-E1591E219325}" srcOrd="11" destOrd="0" presId="urn:microsoft.com/office/officeart/2005/8/layout/list1"/>
    <dgm:cxn modelId="{5B6039E3-B0A3-8546-A3FD-B30E62E643F7}" type="presParOf" srcId="{E778F306-8F8A-9241-96CE-D6EAED0E4CBF}" destId="{158E214D-731D-914F-8307-0B5859221050}" srcOrd="12" destOrd="0" presId="urn:microsoft.com/office/officeart/2005/8/layout/list1"/>
    <dgm:cxn modelId="{7A2CED5A-5386-3346-B477-A25A3D2D4D1A}" type="presParOf" srcId="{158E214D-731D-914F-8307-0B5859221050}" destId="{DF116FB2-FB89-5A47-9559-FB0F4E0A0285}" srcOrd="0" destOrd="0" presId="urn:microsoft.com/office/officeart/2005/8/layout/list1"/>
    <dgm:cxn modelId="{79FD7865-A02D-2645-BA38-7284A405127C}" type="presParOf" srcId="{158E214D-731D-914F-8307-0B5859221050}" destId="{FA8BD99A-51C7-5E4D-82AE-B038756A313F}" srcOrd="1" destOrd="0" presId="urn:microsoft.com/office/officeart/2005/8/layout/list1"/>
    <dgm:cxn modelId="{A04F0B69-CC8C-9047-83F3-DE491DDCDD21}" type="presParOf" srcId="{E778F306-8F8A-9241-96CE-D6EAED0E4CBF}" destId="{718A8F3E-8E95-354D-AD7B-EA95AE802240}" srcOrd="13" destOrd="0" presId="urn:microsoft.com/office/officeart/2005/8/layout/list1"/>
    <dgm:cxn modelId="{27673034-19A0-9245-B9B3-65701D1B5B72}" type="presParOf" srcId="{E778F306-8F8A-9241-96CE-D6EAED0E4CBF}" destId="{89D8258B-9BEB-F141-A717-DCF0275C0FF0}" srcOrd="14" destOrd="0" presId="urn:microsoft.com/office/officeart/2005/8/layout/list1"/>
    <dgm:cxn modelId="{E850730B-111C-7B40-95AD-10D19928B7E0}" type="presParOf" srcId="{E778F306-8F8A-9241-96CE-D6EAED0E4CBF}" destId="{5FF2B905-B415-0242-B13F-31EDBFF4ACDB}" srcOrd="15" destOrd="0" presId="urn:microsoft.com/office/officeart/2005/8/layout/list1"/>
    <dgm:cxn modelId="{6F5AA0FB-14AF-F74E-9BA0-A7A265B5CEFF}" type="presParOf" srcId="{E778F306-8F8A-9241-96CE-D6EAED0E4CBF}" destId="{8FBF5D41-0A69-0942-B4D5-39409A64B7E9}" srcOrd="16" destOrd="0" presId="urn:microsoft.com/office/officeart/2005/8/layout/list1"/>
    <dgm:cxn modelId="{CE7EB0F2-6BB5-0843-A4E1-3845B018F072}" type="presParOf" srcId="{8FBF5D41-0A69-0942-B4D5-39409A64B7E9}" destId="{6840334D-6A88-7F40-9F0D-EF9581520C0E}" srcOrd="0" destOrd="0" presId="urn:microsoft.com/office/officeart/2005/8/layout/list1"/>
    <dgm:cxn modelId="{73815995-B9F5-124A-9E8B-2F576DACA6A2}" type="presParOf" srcId="{8FBF5D41-0A69-0942-B4D5-39409A64B7E9}" destId="{E1366A24-8AC5-5F46-BBB9-F93E9EA69923}" srcOrd="1" destOrd="0" presId="urn:microsoft.com/office/officeart/2005/8/layout/list1"/>
    <dgm:cxn modelId="{C9992086-984F-3E45-8407-C20F4C5530DC}" type="presParOf" srcId="{E778F306-8F8A-9241-96CE-D6EAED0E4CBF}" destId="{368AE660-2A89-BA46-8E65-6CEBB06E0C65}" srcOrd="17" destOrd="0" presId="urn:microsoft.com/office/officeart/2005/8/layout/list1"/>
    <dgm:cxn modelId="{8C557507-0471-744A-8EFB-F7F38F762A10}" type="presParOf" srcId="{E778F306-8F8A-9241-96CE-D6EAED0E4CBF}" destId="{2F0ED1A6-7A2A-D349-BE34-00F2320F4E55}" srcOrd="18" destOrd="0" presId="urn:microsoft.com/office/officeart/2005/8/layout/list1"/>
    <dgm:cxn modelId="{93613E15-3F7C-774D-981C-FEFA51527276}" type="presParOf" srcId="{E778F306-8F8A-9241-96CE-D6EAED0E4CBF}" destId="{8A3E3009-3332-8846-97E6-A0D7053AC403}" srcOrd="19" destOrd="0" presId="urn:microsoft.com/office/officeart/2005/8/layout/list1"/>
    <dgm:cxn modelId="{0D27F45A-CBAF-3B48-AFA1-8D1CD2828BC2}" type="presParOf" srcId="{E778F306-8F8A-9241-96CE-D6EAED0E4CBF}" destId="{89B54ACC-4E97-5648-8EAB-0781C70C583B}" srcOrd="20" destOrd="0" presId="urn:microsoft.com/office/officeart/2005/8/layout/list1"/>
    <dgm:cxn modelId="{4A5DEF56-06D7-6B45-AEB4-32C5966F2521}" type="presParOf" srcId="{89B54ACC-4E97-5648-8EAB-0781C70C583B}" destId="{4AB37D00-5883-8745-863A-0829A3178323}" srcOrd="0" destOrd="0" presId="urn:microsoft.com/office/officeart/2005/8/layout/list1"/>
    <dgm:cxn modelId="{1B09F169-B5A2-164D-A79B-CD95811A962C}" type="presParOf" srcId="{89B54ACC-4E97-5648-8EAB-0781C70C583B}" destId="{9DDC3E28-9EF5-F24A-A480-F3488A78825B}" srcOrd="1" destOrd="0" presId="urn:microsoft.com/office/officeart/2005/8/layout/list1"/>
    <dgm:cxn modelId="{CD62BF04-15DC-0A40-981A-7412DCB5BCF8}" type="presParOf" srcId="{E778F306-8F8A-9241-96CE-D6EAED0E4CBF}" destId="{B154A235-1991-9D41-AA19-16C8601375AF}" srcOrd="21" destOrd="0" presId="urn:microsoft.com/office/officeart/2005/8/layout/list1"/>
    <dgm:cxn modelId="{1BE123E1-DD16-6849-B8E1-BD918CF7E22C}" type="presParOf" srcId="{E778F306-8F8A-9241-96CE-D6EAED0E4CBF}" destId="{39DC10C7-E327-3B40-BA58-3C5E129A31AE}" srcOrd="22" destOrd="0" presId="urn:microsoft.com/office/officeart/2005/8/layout/list1"/>
    <dgm:cxn modelId="{C62EDF63-64F7-184C-A152-049F5F6CF580}" type="presParOf" srcId="{E778F306-8F8A-9241-96CE-D6EAED0E4CBF}" destId="{3C5F661D-DD00-4141-9E81-23409DFB0783}" srcOrd="23" destOrd="0" presId="urn:microsoft.com/office/officeart/2005/8/layout/list1"/>
    <dgm:cxn modelId="{259108F1-A25B-D44F-88A3-13E966DA9023}" type="presParOf" srcId="{E778F306-8F8A-9241-96CE-D6EAED0E4CBF}" destId="{6B47538E-D058-0E45-BA4B-EE3432CBD671}" srcOrd="24" destOrd="0" presId="urn:microsoft.com/office/officeart/2005/8/layout/list1"/>
    <dgm:cxn modelId="{D6DB4C42-11C5-874B-9236-1673953D1699}" type="presParOf" srcId="{6B47538E-D058-0E45-BA4B-EE3432CBD671}" destId="{DC47E5B1-F58B-6E4D-918B-9BDD7F2DE90F}" srcOrd="0" destOrd="0" presId="urn:microsoft.com/office/officeart/2005/8/layout/list1"/>
    <dgm:cxn modelId="{4CCB90AB-9531-4E46-B2CE-E56C28B40666}" type="presParOf" srcId="{6B47538E-D058-0E45-BA4B-EE3432CBD671}" destId="{BB101F41-7191-4B44-9F8D-26A95BCE0D84}" srcOrd="1" destOrd="0" presId="urn:microsoft.com/office/officeart/2005/8/layout/list1"/>
    <dgm:cxn modelId="{9DE51E28-31E1-574A-BBBC-166499B335CE}" type="presParOf" srcId="{E778F306-8F8A-9241-96CE-D6EAED0E4CBF}" destId="{A4861CE0-36CD-C244-8762-D1BF25B62C78}" srcOrd="25" destOrd="0" presId="urn:microsoft.com/office/officeart/2005/8/layout/list1"/>
    <dgm:cxn modelId="{22D8B2FC-42AA-D946-ACF3-698990B2750A}" type="presParOf" srcId="{E778F306-8F8A-9241-96CE-D6EAED0E4CBF}" destId="{B3AD873F-846A-2F4B-B34F-FDF321647CC7}" srcOrd="2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7548E9-29E5-D240-B78C-73045A4BACC7}">
      <dsp:nvSpPr>
        <dsp:cNvPr id="0" name=""/>
        <dsp:cNvSpPr/>
      </dsp:nvSpPr>
      <dsp:spPr>
        <a:xfrm>
          <a:off x="0" y="28568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D4A509-D888-E74D-88FA-CC2D4F3EF955}">
      <dsp:nvSpPr>
        <dsp:cNvPr id="0" name=""/>
        <dsp:cNvSpPr/>
      </dsp:nvSpPr>
      <dsp:spPr>
        <a:xfrm>
          <a:off x="282892" y="79042"/>
          <a:ext cx="3960494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Anthropocene (</a:t>
          </a:r>
          <a:r>
            <a:rPr lang="en-GB" sz="1400" kern="1200" dirty="0" err="1"/>
            <a:t>Crutzen</a:t>
          </a:r>
          <a:r>
            <a:rPr lang="en-GB" sz="1400" kern="1200" dirty="0"/>
            <a:t> and </a:t>
          </a:r>
          <a:r>
            <a:rPr lang="en-GB" sz="1400" kern="1200" dirty="0" err="1"/>
            <a:t>Stoemer</a:t>
          </a:r>
          <a:r>
            <a:rPr lang="en-GB" sz="1400" kern="1200" dirty="0"/>
            <a:t> 2000),</a:t>
          </a:r>
          <a:endParaRPr lang="en-US" sz="1400" kern="1200" dirty="0"/>
        </a:p>
      </dsp:txBody>
      <dsp:txXfrm>
        <a:off x="303067" y="99217"/>
        <a:ext cx="3920144" cy="372930"/>
      </dsp:txXfrm>
    </dsp:sp>
    <dsp:sp modelId="{10459B1B-31FD-AD41-A256-51D74ABAFF38}">
      <dsp:nvSpPr>
        <dsp:cNvPr id="0" name=""/>
        <dsp:cNvSpPr/>
      </dsp:nvSpPr>
      <dsp:spPr>
        <a:xfrm>
          <a:off x="0" y="92072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14B6E1-4F00-7D45-B17C-56DB7CE56AD7}">
      <dsp:nvSpPr>
        <dsp:cNvPr id="0" name=""/>
        <dsp:cNvSpPr/>
      </dsp:nvSpPr>
      <dsp:spPr>
        <a:xfrm>
          <a:off x="282892" y="714082"/>
          <a:ext cx="3960494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Plasticene</a:t>
          </a:r>
          <a:r>
            <a:rPr lang="en-GB" sz="1400" kern="1200" dirty="0"/>
            <a:t> (</a:t>
          </a:r>
          <a:r>
            <a:rPr lang="en-GB" sz="1400" i="1" kern="1200" dirty="0"/>
            <a:t>New York Times </a:t>
          </a:r>
          <a:r>
            <a:rPr lang="en-GB" sz="1400" kern="1200" dirty="0"/>
            <a:t>2014), </a:t>
          </a:r>
          <a:endParaRPr lang="en-US" sz="1400" kern="1200" dirty="0"/>
        </a:p>
      </dsp:txBody>
      <dsp:txXfrm>
        <a:off x="303067" y="734257"/>
        <a:ext cx="3920144" cy="372930"/>
      </dsp:txXfrm>
    </dsp:sp>
    <dsp:sp modelId="{18FD7ADA-8874-514B-AE17-5AC04D3B80E4}">
      <dsp:nvSpPr>
        <dsp:cNvPr id="0" name=""/>
        <dsp:cNvSpPr/>
      </dsp:nvSpPr>
      <dsp:spPr>
        <a:xfrm>
          <a:off x="0" y="155576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062560-AB65-D94A-985D-A0596B4A9F21}">
      <dsp:nvSpPr>
        <dsp:cNvPr id="0" name=""/>
        <dsp:cNvSpPr/>
      </dsp:nvSpPr>
      <dsp:spPr>
        <a:xfrm>
          <a:off x="282892" y="1349122"/>
          <a:ext cx="3960494" cy="4132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Misanthropocene</a:t>
          </a:r>
          <a:r>
            <a:rPr lang="en-GB" sz="1400" kern="1200" dirty="0"/>
            <a:t> (Clover and Spahr 2014),  </a:t>
          </a:r>
          <a:endParaRPr lang="en-US" sz="1400" kern="1200" dirty="0"/>
        </a:p>
      </dsp:txBody>
      <dsp:txXfrm>
        <a:off x="303067" y="1369297"/>
        <a:ext cx="3920144" cy="372930"/>
      </dsp:txXfrm>
    </dsp:sp>
    <dsp:sp modelId="{89D8258B-9BEB-F141-A717-DCF0275C0FF0}">
      <dsp:nvSpPr>
        <dsp:cNvPr id="0" name=""/>
        <dsp:cNvSpPr/>
      </dsp:nvSpPr>
      <dsp:spPr>
        <a:xfrm>
          <a:off x="0" y="219080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8BD99A-51C7-5E4D-82AE-B038756A313F}">
      <dsp:nvSpPr>
        <dsp:cNvPr id="0" name=""/>
        <dsp:cNvSpPr/>
      </dsp:nvSpPr>
      <dsp:spPr>
        <a:xfrm>
          <a:off x="282892" y="1984162"/>
          <a:ext cx="3960494" cy="4132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Chthulucene</a:t>
          </a:r>
          <a:r>
            <a:rPr lang="en-GB" sz="1400" kern="1200" dirty="0"/>
            <a:t> (Haraway 2015), </a:t>
          </a:r>
          <a:endParaRPr lang="en-US" sz="1400" kern="1200" dirty="0"/>
        </a:p>
      </dsp:txBody>
      <dsp:txXfrm>
        <a:off x="303067" y="2004337"/>
        <a:ext cx="3920144" cy="372930"/>
      </dsp:txXfrm>
    </dsp:sp>
    <dsp:sp modelId="{2F0ED1A6-7A2A-D349-BE34-00F2320F4E55}">
      <dsp:nvSpPr>
        <dsp:cNvPr id="0" name=""/>
        <dsp:cNvSpPr/>
      </dsp:nvSpPr>
      <dsp:spPr>
        <a:xfrm>
          <a:off x="0" y="282584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366A24-8AC5-5F46-BBB9-F93E9EA69923}">
      <dsp:nvSpPr>
        <dsp:cNvPr id="0" name=""/>
        <dsp:cNvSpPr/>
      </dsp:nvSpPr>
      <dsp:spPr>
        <a:xfrm>
          <a:off x="282892" y="2619202"/>
          <a:ext cx="3960494" cy="41328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Anthrobscene</a:t>
          </a:r>
          <a:r>
            <a:rPr lang="en-GB" sz="1400" kern="1200" dirty="0"/>
            <a:t> (</a:t>
          </a:r>
          <a:r>
            <a:rPr lang="en-GB" sz="1400" kern="1200" dirty="0" err="1"/>
            <a:t>Parikka</a:t>
          </a:r>
          <a:r>
            <a:rPr lang="en-GB" sz="1400" kern="1200" dirty="0"/>
            <a:t> 2015), </a:t>
          </a:r>
          <a:endParaRPr lang="en-US" sz="1400" kern="1200" dirty="0"/>
        </a:p>
      </dsp:txBody>
      <dsp:txXfrm>
        <a:off x="303067" y="2639377"/>
        <a:ext cx="3920144" cy="372930"/>
      </dsp:txXfrm>
    </dsp:sp>
    <dsp:sp modelId="{39DC10C7-E327-3B40-BA58-3C5E129A31AE}">
      <dsp:nvSpPr>
        <dsp:cNvPr id="0" name=""/>
        <dsp:cNvSpPr/>
      </dsp:nvSpPr>
      <dsp:spPr>
        <a:xfrm>
          <a:off x="0" y="346088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C3E28-9EF5-F24A-A480-F3488A78825B}">
      <dsp:nvSpPr>
        <dsp:cNvPr id="0" name=""/>
        <dsp:cNvSpPr/>
      </dsp:nvSpPr>
      <dsp:spPr>
        <a:xfrm>
          <a:off x="282892" y="3254242"/>
          <a:ext cx="3960494" cy="4132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Eurocene (Grove 2016), </a:t>
          </a:r>
          <a:endParaRPr lang="en-US" sz="1400" kern="1200"/>
        </a:p>
      </dsp:txBody>
      <dsp:txXfrm>
        <a:off x="303067" y="3274417"/>
        <a:ext cx="3920144" cy="372930"/>
      </dsp:txXfrm>
    </dsp:sp>
    <dsp:sp modelId="{B3AD873F-846A-2F4B-B34F-FDF321647CC7}">
      <dsp:nvSpPr>
        <dsp:cNvPr id="0" name=""/>
        <dsp:cNvSpPr/>
      </dsp:nvSpPr>
      <dsp:spPr>
        <a:xfrm>
          <a:off x="0" y="4095922"/>
          <a:ext cx="5657849" cy="35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101F41-7191-4B44-9F8D-26A95BCE0D84}">
      <dsp:nvSpPr>
        <dsp:cNvPr id="0" name=""/>
        <dsp:cNvSpPr/>
      </dsp:nvSpPr>
      <dsp:spPr>
        <a:xfrm>
          <a:off x="282892" y="3889282"/>
          <a:ext cx="3960494" cy="4132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697" tIns="0" rIns="149697" bIns="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Capitalocene</a:t>
          </a:r>
          <a:r>
            <a:rPr lang="en-GB" sz="1400" kern="1200" dirty="0"/>
            <a:t> (Moore 2017).</a:t>
          </a:r>
          <a:endParaRPr lang="en-US" sz="1400" kern="1200" dirty="0"/>
        </a:p>
      </dsp:txBody>
      <dsp:txXfrm>
        <a:off x="303067" y="3909457"/>
        <a:ext cx="3920144" cy="3729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3409C9-85AB-0B4E-BADF-5E91F1F8DF65}" type="datetimeFigureOut">
              <a:rPr lang="en-US" smtClean="0"/>
              <a:t>8/29/19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FFC3EA-0CC1-604B-B174-F6492F82E47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9284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FFC3EA-0CC1-604B-B174-F6492F82E479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3984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FFC3EA-0CC1-604B-B174-F6492F82E47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3210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CD78-3C8E-49F2-8FAB-59489D168ABB}" type="datetimeFigureOut">
              <a:rPr lang="en-US" smtClean="0"/>
              <a:t>8/29/19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>
            <a:normAutofit/>
          </a:bodyPr>
          <a:lstStyle/>
          <a:p>
            <a:r>
              <a:rPr lang="en-US" dirty="0"/>
              <a:t>Interactions with the Environment</a:t>
            </a:r>
          </a:p>
        </p:txBody>
      </p:sp>
      <p:pic>
        <p:nvPicPr>
          <p:cNvPr id="4" name="Picture 3" descr="maxresdefault-7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1690" r="39185" b="1"/>
          <a:stretch/>
        </p:blipFill>
        <p:spPr>
          <a:xfrm>
            <a:off x="3575050" y="273050"/>
            <a:ext cx="5111750" cy="5853113"/>
          </a:xfrm>
          <a:prstGeom prst="rect">
            <a:avLst/>
          </a:prstGeom>
          <a:noFill/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dirty="0"/>
              <a:t>Exploring how people shape, and are shaped by, the environment</a:t>
            </a:r>
          </a:p>
          <a:p>
            <a:r>
              <a:rPr lang="en-US" dirty="0"/>
              <a:t>HPAN4005</a:t>
            </a:r>
          </a:p>
        </p:txBody>
      </p:sp>
    </p:spTree>
    <p:extLst>
      <p:ext uri="{BB962C8B-B14F-4D97-AF65-F5344CB8AC3E}">
        <p14:creationId xmlns:p14="http://schemas.microsoft.com/office/powerpoint/2010/main" val="626736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Module Focus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/>
              <a:t>To use a New Materialities approach to think about humanity’s current situation and the future</a:t>
            </a:r>
          </a:p>
          <a:p>
            <a:r>
              <a:rPr lang="en-US" dirty="0"/>
              <a:t>To explore how people are materially connected to the rest of the world.</a:t>
            </a:r>
          </a:p>
        </p:txBody>
      </p:sp>
      <p:pic>
        <p:nvPicPr>
          <p:cNvPr id="8" name="Content Placeholder 7" descr="7I8jlJm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45514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Scholarship and Theoretical Grounding of this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78400"/>
          </a:xfrm>
        </p:spPr>
        <p:txBody>
          <a:bodyPr>
            <a:normAutofit/>
          </a:bodyPr>
          <a:lstStyle/>
          <a:p>
            <a:r>
              <a:rPr lang="en-US" dirty="0"/>
              <a:t>Uses an interdisciplinary approach that draws different disciplines together.</a:t>
            </a:r>
          </a:p>
          <a:p>
            <a:r>
              <a:rPr lang="en-US" dirty="0"/>
              <a:t>Inspiration comes from </a:t>
            </a:r>
            <a:r>
              <a:rPr lang="en-US" dirty="0" err="1"/>
              <a:t>posthumanism</a:t>
            </a:r>
            <a:r>
              <a:rPr lang="en-US" dirty="0"/>
              <a:t>: a move that challenges orthodox Euro-American ideas so as to create new knowledge. </a:t>
            </a:r>
          </a:p>
        </p:txBody>
      </p:sp>
      <p:pic>
        <p:nvPicPr>
          <p:cNvPr id="7" name="Content Placeholder 6" descr="school-concept-trim.pn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080574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err="1"/>
              <a:t>Posthumanism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Questions what ‘human’ means in light of </a:t>
            </a:r>
          </a:p>
          <a:p>
            <a:pPr lvl="1"/>
            <a:r>
              <a:rPr lang="en-US" dirty="0"/>
              <a:t>Challenges to gender dichotomy (See Butler)</a:t>
            </a:r>
          </a:p>
          <a:p>
            <a:pPr lvl="1"/>
            <a:r>
              <a:rPr lang="en-US" dirty="0"/>
              <a:t>New technologies (See </a:t>
            </a:r>
            <a:r>
              <a:rPr lang="en-US" dirty="0" err="1"/>
              <a:t>Bradiotti</a:t>
            </a:r>
            <a:r>
              <a:rPr lang="en-US" dirty="0"/>
              <a:t> and Franklin)</a:t>
            </a:r>
          </a:p>
          <a:p>
            <a:pPr lvl="1"/>
            <a:r>
              <a:rPr lang="en-US" dirty="0"/>
              <a:t>Current eco situation (see Morton)</a:t>
            </a:r>
          </a:p>
          <a:p>
            <a:pPr lvl="1"/>
            <a:r>
              <a:rPr lang="en-US" dirty="0"/>
              <a:t>Human exceptionalism</a:t>
            </a:r>
          </a:p>
          <a:p>
            <a:r>
              <a:rPr lang="en-US" dirty="0" err="1"/>
              <a:t>Posthumanism</a:t>
            </a:r>
            <a:r>
              <a:rPr lang="en-US" dirty="0"/>
              <a:t> concludes we are post ‘the human’ and need to rethink about what human means.</a:t>
            </a:r>
          </a:p>
        </p:txBody>
      </p:sp>
      <p:pic>
        <p:nvPicPr>
          <p:cNvPr id="7" name="Picture 6" descr="510djzt7zXL._SX310_BO1,204,203,200_.jp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24400" y="660400"/>
            <a:ext cx="3962400" cy="561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594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scholarship to be aware of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/>
              <a:t>More-than-human Move (see </a:t>
            </a:r>
            <a:r>
              <a:rPr lang="en-US" dirty="0" err="1"/>
              <a:t>Whatmore</a:t>
            </a:r>
            <a:r>
              <a:rPr lang="en-US" dirty="0"/>
              <a:t>)</a:t>
            </a:r>
          </a:p>
          <a:p>
            <a:r>
              <a:rPr lang="en-US" dirty="0"/>
              <a:t>Multispecies Ethnographies (See </a:t>
            </a:r>
            <a:r>
              <a:rPr lang="en-US" dirty="0" err="1"/>
              <a:t>Eben</a:t>
            </a:r>
            <a:r>
              <a:rPr lang="en-US" dirty="0"/>
              <a:t> </a:t>
            </a:r>
            <a:r>
              <a:rPr lang="en-US" dirty="0" err="1"/>
              <a:t>Kirksey</a:t>
            </a:r>
            <a:r>
              <a:rPr lang="en-US" dirty="0"/>
              <a:t> and </a:t>
            </a:r>
            <a:r>
              <a:rPr lang="en-US" dirty="0" err="1"/>
              <a:t>Helmreich</a:t>
            </a:r>
            <a:r>
              <a:rPr lang="en-US" dirty="0"/>
              <a:t>)</a:t>
            </a:r>
          </a:p>
          <a:p>
            <a:r>
              <a:rPr lang="en-US" dirty="0"/>
              <a:t>New Materialisms (see Bennett; </a:t>
            </a:r>
            <a:r>
              <a:rPr lang="en-US" dirty="0" err="1"/>
              <a:t>Coole</a:t>
            </a:r>
            <a:r>
              <a:rPr lang="en-US" dirty="0"/>
              <a:t> and Frost)</a:t>
            </a:r>
          </a:p>
          <a:p>
            <a:endParaRPr lang="en-US" dirty="0"/>
          </a:p>
          <a:p>
            <a:r>
              <a:rPr lang="en-US" dirty="0"/>
              <a:t>All of the above are concerned with ‘relationships’ and show how life forms itself relationally (</a:t>
            </a:r>
            <a:r>
              <a:rPr lang="en-US" dirty="0" err="1"/>
              <a:t>ie</a:t>
            </a:r>
            <a:r>
              <a:rPr lang="en-US" dirty="0"/>
              <a:t>: nothing exists in separation).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solidFill>
            <a:srgbClr val="0000FF"/>
          </a:solidFill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Break-out Activity:</a:t>
            </a:r>
          </a:p>
          <a:p>
            <a:r>
              <a:rPr lang="en-US" dirty="0"/>
              <a:t>Find a definition of each of the 3 approaches listed on this slide. </a:t>
            </a:r>
          </a:p>
          <a:p>
            <a:r>
              <a:rPr lang="en-US" dirty="0"/>
              <a:t>Find an example of one piece of work that uses any of these approaches.</a:t>
            </a:r>
          </a:p>
          <a:p>
            <a:r>
              <a:rPr lang="en-US" dirty="0"/>
              <a:t>Feedback what you have found to the class.</a:t>
            </a:r>
          </a:p>
        </p:txBody>
      </p:sp>
    </p:spTree>
    <p:extLst>
      <p:ext uri="{BB962C8B-B14F-4D97-AF65-F5344CB8AC3E}">
        <p14:creationId xmlns:p14="http://schemas.microsoft.com/office/powerpoint/2010/main" val="39457168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Assessments x 4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Week 2: written assignment with annotated bibliography</a:t>
            </a:r>
          </a:p>
          <a:p>
            <a:r>
              <a:rPr lang="en-US" dirty="0"/>
              <a:t>Week 3: submit an academic poster</a:t>
            </a:r>
          </a:p>
          <a:p>
            <a:r>
              <a:rPr lang="en-US" dirty="0"/>
              <a:t>Week 4: 10 min presentation OR web repository</a:t>
            </a:r>
          </a:p>
        </p:txBody>
      </p:sp>
      <p:pic>
        <p:nvPicPr>
          <p:cNvPr id="5" name="Content Placeholder 4" descr="images-7.jpe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745359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Contextualising</a:t>
            </a:r>
            <a:r>
              <a:rPr lang="en-US" dirty="0"/>
              <a:t> thoughts</a:t>
            </a: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7102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Age of the </a:t>
            </a:r>
            <a:r>
              <a:rPr lang="en-US" dirty="0" err="1"/>
              <a:t>Anthropocene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83162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‘Some say that we have entered a new geological epoch of our own making, called the Anthropocene, in which the human footprint has reached levels akin to the impact of an ice age.’  </a:t>
            </a:r>
            <a:r>
              <a:rPr lang="en-US" dirty="0" err="1"/>
              <a:t>Meybeck</a:t>
            </a:r>
            <a:r>
              <a:rPr lang="en-US" dirty="0"/>
              <a:t> et al 2017: ix, </a:t>
            </a:r>
            <a:r>
              <a:rPr lang="en-US" i="1" dirty="0"/>
              <a:t>Rivers of the Anthropocene </a:t>
            </a:r>
            <a:r>
              <a:rPr lang="en-US" dirty="0"/>
              <a:t>CUP)</a:t>
            </a:r>
          </a:p>
          <a:p>
            <a:r>
              <a:rPr lang="en-US" dirty="0"/>
              <a:t>The term was coined by </a:t>
            </a:r>
            <a:r>
              <a:rPr lang="en-US" dirty="0" err="1"/>
              <a:t>Crutzen</a:t>
            </a:r>
            <a:r>
              <a:rPr lang="en-US" dirty="0"/>
              <a:t> and Stoermer in 2000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 descr="the-anthropocene-era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376077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C329C-435B-604D-B4ED-CDE26F7C4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a ‘</a:t>
            </a:r>
            <a:r>
              <a:rPr lang="en-US" dirty="0" err="1"/>
              <a:t>cene</a:t>
            </a:r>
            <a:r>
              <a:rPr lang="en-US" dirty="0"/>
              <a:t>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F83BA-9942-D945-BB0F-2F263FA8B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66094"/>
          </a:xfrm>
        </p:spPr>
        <p:txBody>
          <a:bodyPr>
            <a:normAutofit fontScale="92500" lnSpcReduction="10000"/>
          </a:bodyPr>
          <a:lstStyle/>
          <a:p>
            <a:r>
              <a:rPr lang="en-US" dirty="0" err="1"/>
              <a:t>Cene</a:t>
            </a:r>
            <a:r>
              <a:rPr lang="en-US" dirty="0"/>
              <a:t> refers to a period of time</a:t>
            </a:r>
          </a:p>
          <a:p>
            <a:r>
              <a:rPr lang="en-US" dirty="0"/>
              <a:t>Geo-Chronology: Planetary history is ordered into a geological time frame from the Big Bang. </a:t>
            </a:r>
          </a:p>
          <a:p>
            <a:r>
              <a:rPr lang="en-US" dirty="0" err="1"/>
              <a:t>Anthropo</a:t>
            </a:r>
            <a:r>
              <a:rPr lang="en-US" dirty="0"/>
              <a:t> – </a:t>
            </a:r>
            <a:r>
              <a:rPr lang="en-US" dirty="0" err="1"/>
              <a:t>cene</a:t>
            </a:r>
            <a:r>
              <a:rPr lang="en-US" dirty="0"/>
              <a:t> labels the time of the human (</a:t>
            </a:r>
            <a:r>
              <a:rPr lang="en-US" i="1" dirty="0" err="1"/>
              <a:t>anthropos</a:t>
            </a:r>
            <a:r>
              <a:rPr lang="en-US" dirty="0"/>
              <a:t> = human)…but humans are geological!? Are they rocks?</a:t>
            </a:r>
          </a:p>
          <a:p>
            <a:endParaRPr lang="en-US" dirty="0"/>
          </a:p>
        </p:txBody>
      </p:sp>
      <p:pic>
        <p:nvPicPr>
          <p:cNvPr id="6" name="Content Placeholder 5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9154A5AF-EA38-CD4C-A76B-B5920E109E3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736529"/>
            <a:ext cx="4038600" cy="2113954"/>
          </a:xfrm>
        </p:spPr>
      </p:pic>
    </p:spTree>
    <p:extLst>
      <p:ext uri="{BB962C8B-B14F-4D97-AF65-F5344CB8AC3E}">
        <p14:creationId xmlns:p14="http://schemas.microsoft.com/office/powerpoint/2010/main" val="39267769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768395-9FC2-A340-A61F-97848A5E3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useful is the term?</a:t>
            </a:r>
          </a:p>
        </p:txBody>
      </p:sp>
      <p:pic>
        <p:nvPicPr>
          <p:cNvPr id="5" name="Content Placeholder 4" descr="A sign in front of a tree&#10;&#10;Description automatically generated">
            <a:extLst>
              <a:ext uri="{FF2B5EF4-FFF2-40B4-BE49-F238E27FC236}">
                <a16:creationId xmlns:a16="http://schemas.microsoft.com/office/drawing/2014/main" id="{322C08AF-AAB8-7E4C-B531-1F1DE064D0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2860" y="1913611"/>
            <a:ext cx="8008220" cy="4004110"/>
          </a:xfrm>
        </p:spPr>
      </p:pic>
    </p:spTree>
    <p:extLst>
      <p:ext uri="{BB962C8B-B14F-4D97-AF65-F5344CB8AC3E}">
        <p14:creationId xmlns:p14="http://schemas.microsoft.com/office/powerpoint/2010/main" val="2940705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B0E60-B033-A04F-AD95-F7BDE17BD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695" y="1333460"/>
            <a:ext cx="2529397" cy="3791928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/>
              <a:t>A time of many names</a:t>
            </a:r>
          </a:p>
        </p:txBody>
      </p:sp>
      <p:graphicFrame>
        <p:nvGraphicFramePr>
          <p:cNvPr id="18" name="TextBox 3">
            <a:extLst>
              <a:ext uri="{FF2B5EF4-FFF2-40B4-BE49-F238E27FC236}">
                <a16:creationId xmlns:a16="http://schemas.microsoft.com/office/drawing/2014/main" id="{EE4D4274-CD6D-4454-9B43-A3D0FF6E6D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71769146"/>
              </p:ext>
            </p:extLst>
          </p:nvPr>
        </p:nvGraphicFramePr>
        <p:xfrm>
          <a:off x="3011092" y="1165117"/>
          <a:ext cx="5657849" cy="45277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5941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AD9B4-4E80-614D-A224-6D7198AC24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610" y="1337311"/>
            <a:ext cx="2744435" cy="2137739"/>
          </a:xfrm>
        </p:spPr>
        <p:txBody>
          <a:bodyPr vert="horz" lIns="68580" tIns="34290" rIns="68580" bIns="34290" rtlCol="0" anchor="b">
            <a:normAutofit fontScale="90000"/>
          </a:bodyPr>
          <a:lstStyle/>
          <a:p>
            <a:r>
              <a:rPr lang="en-US" sz="3750" dirty="0">
                <a:solidFill>
                  <a:srgbClr val="FFFFFF"/>
                </a:solidFill>
              </a:rPr>
              <a:t>Cthulhu: a sign  to grasp the horror of our current predicament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2F9E84-900D-1F41-AC92-D577BD3240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94"/>
          <a:stretch/>
        </p:blipFill>
        <p:spPr>
          <a:xfrm>
            <a:off x="3476322" y="857257"/>
            <a:ext cx="5667667" cy="5143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813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picture containing animal&#10;&#10;Description automatically generated">
            <a:extLst>
              <a:ext uri="{FF2B5EF4-FFF2-40B4-BE49-F238E27FC236}">
                <a16:creationId xmlns:a16="http://schemas.microsoft.com/office/drawing/2014/main" id="{0179ED45-9685-4843-BBF4-5528B5253A3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t="11875" r="1" b="3948"/>
          <a:stretch/>
        </p:blipFill>
        <p:spPr>
          <a:xfrm>
            <a:off x="-24" y="857257"/>
            <a:ext cx="6061114" cy="36863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2137D62-1759-934F-B90B-FAFBAACB5F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507" y="4697730"/>
            <a:ext cx="5352947" cy="960121"/>
          </a:xfrm>
        </p:spPr>
        <p:txBody>
          <a:bodyPr vert="horz" lIns="68580" tIns="34290" rIns="68580" bIns="34290" rtlCol="0" anchor="ctr">
            <a:normAutofit fontScale="90000"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Azathoth and Nyalarthotep</a:t>
            </a:r>
          </a:p>
        </p:txBody>
      </p:sp>
      <p:pic>
        <p:nvPicPr>
          <p:cNvPr id="9" name="Content Placeholder 8" descr="A close up of a persons face&#10;&#10;Description automatically generated">
            <a:extLst>
              <a:ext uri="{FF2B5EF4-FFF2-40B4-BE49-F238E27FC236}">
                <a16:creationId xmlns:a16="http://schemas.microsoft.com/office/drawing/2014/main" id="{E409C463-0CDE-A840-A9B6-FBE7A8BC664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r="-2" b="13747"/>
          <a:stretch/>
        </p:blipFill>
        <p:spPr>
          <a:xfrm>
            <a:off x="6120231" y="857257"/>
            <a:ext cx="3023770" cy="368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523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outdoor&#10;&#10;Description automatically generated">
            <a:extLst>
              <a:ext uri="{FF2B5EF4-FFF2-40B4-BE49-F238E27FC236}">
                <a16:creationId xmlns:a16="http://schemas.microsoft.com/office/drawing/2014/main" id="{E06640BE-9C84-B34A-ADD7-F63ACED25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15" y="857981"/>
            <a:ext cx="9143985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798318F-E9E6-7C4C-893B-72787908C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708" y="1963675"/>
            <a:ext cx="2410730" cy="2176271"/>
          </a:xfrm>
        </p:spPr>
        <p:txBody>
          <a:bodyPr vert="horz" lIns="68580" tIns="34290" rIns="68580" bIns="34290" rtlCol="0" anchor="b">
            <a:normAutofit/>
          </a:bodyPr>
          <a:lstStyle/>
          <a:p>
            <a:r>
              <a:rPr lang="en-US" sz="3300"/>
              <a:t>Demonic lecturers</a:t>
            </a:r>
          </a:p>
        </p:txBody>
      </p:sp>
    </p:spTree>
    <p:extLst>
      <p:ext uri="{BB962C8B-B14F-4D97-AF65-F5344CB8AC3E}">
        <p14:creationId xmlns:p14="http://schemas.microsoft.com/office/powerpoint/2010/main" val="42133027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BA5410-FE4A-BE42-8186-07F97B592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>
            <a:noAutofit/>
          </a:bodyPr>
          <a:lstStyle/>
          <a:p>
            <a:r>
              <a:rPr lang="en-US" sz="2400" dirty="0"/>
              <a:t>How do we respond to the current predicament?</a:t>
            </a:r>
          </a:p>
        </p:txBody>
      </p:sp>
      <p:pic>
        <p:nvPicPr>
          <p:cNvPr id="3" name="Picture 2" descr="A picture containing person, outdoor, water&#10;&#10;Description automatically generated">
            <a:extLst>
              <a:ext uri="{FF2B5EF4-FFF2-40B4-BE49-F238E27FC236}">
                <a16:creationId xmlns:a16="http://schemas.microsoft.com/office/drawing/2014/main" id="{ACD95BBF-55AC-D24A-B8E8-BC0183E6A32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797" r="2" b="1175"/>
          <a:stretch/>
        </p:blipFill>
        <p:spPr>
          <a:xfrm>
            <a:off x="3575050" y="273050"/>
            <a:ext cx="5111750" cy="5853113"/>
          </a:xfrm>
          <a:prstGeom prst="rect">
            <a:avLst/>
          </a:prstGeom>
          <a:noFill/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8E5757-568A-224B-965F-842856DCD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US" sz="2400" dirty="0"/>
              <a:t>We are not prepared. Solutions run in contradiction to modernity.</a:t>
            </a:r>
          </a:p>
        </p:txBody>
      </p:sp>
    </p:spTree>
    <p:extLst>
      <p:ext uri="{BB962C8B-B14F-4D97-AF65-F5344CB8AC3E}">
        <p14:creationId xmlns:p14="http://schemas.microsoft.com/office/powerpoint/2010/main" val="2525999076"/>
      </p:ext>
    </p:extLst>
  </p:cSld>
  <p:clrMapOvr>
    <a:masterClrMapping/>
  </p:clrMapOvr>
</p:sld>
</file>

<file path=ppt/theme/theme1.xml><?xml version="1.0" encoding="utf-8"?>
<a:theme xmlns:a="http://schemas.openxmlformats.org/drawingml/2006/main" name=" Black 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473</Words>
  <Application>Microsoft Macintosh PowerPoint</Application>
  <PresentationFormat>On-screen Show (4:3)</PresentationFormat>
  <Paragraphs>54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Calibri</vt:lpstr>
      <vt:lpstr> Black </vt:lpstr>
      <vt:lpstr>Interactions with the Environment</vt:lpstr>
      <vt:lpstr>Module Focus</vt:lpstr>
      <vt:lpstr>Scholarship and Theoretical Grounding of this Module</vt:lpstr>
      <vt:lpstr>Posthumanism </vt:lpstr>
      <vt:lpstr>Further scholarship to be aware of</vt:lpstr>
      <vt:lpstr>Assessments x 4  </vt:lpstr>
      <vt:lpstr>Contextualising thoughts</vt:lpstr>
      <vt:lpstr>The Age of the Anthropocene </vt:lpstr>
      <vt:lpstr>What is a ‘cene’</vt:lpstr>
      <vt:lpstr>How useful is the term?</vt:lpstr>
      <vt:lpstr>A time of many names</vt:lpstr>
      <vt:lpstr>Cthulhu: a sign  to grasp the horror of our current predicament</vt:lpstr>
      <vt:lpstr>Azathoth and Nyalarthotep</vt:lpstr>
      <vt:lpstr>Demonic lecturers</vt:lpstr>
      <vt:lpstr>How do we respond to the current predicament?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Interactions with the Environment</dc:title>
  <dc:creator>Luci  Attala</dc:creator>
  <cp:lastModifiedBy>Luci  Attala</cp:lastModifiedBy>
  <cp:revision>1</cp:revision>
  <dcterms:created xsi:type="dcterms:W3CDTF">2019-08-30T16:54:56Z</dcterms:created>
  <dcterms:modified xsi:type="dcterms:W3CDTF">2019-08-30T16:55:35Z</dcterms:modified>
</cp:coreProperties>
</file>