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40"/>
  </p:notesMasterIdLst>
  <p:sldIdLst>
    <p:sldId id="256" r:id="rId2"/>
    <p:sldId id="257" r:id="rId3"/>
    <p:sldId id="281" r:id="rId4"/>
    <p:sldId id="258" r:id="rId5"/>
    <p:sldId id="259" r:id="rId6"/>
    <p:sldId id="283" r:id="rId7"/>
    <p:sldId id="280" r:id="rId8"/>
    <p:sldId id="297" r:id="rId9"/>
    <p:sldId id="298" r:id="rId10"/>
    <p:sldId id="299" r:id="rId11"/>
    <p:sldId id="300" r:id="rId12"/>
    <p:sldId id="301" r:id="rId13"/>
    <p:sldId id="285" r:id="rId14"/>
    <p:sldId id="282" r:id="rId15"/>
    <p:sldId id="284" r:id="rId16"/>
    <p:sldId id="269" r:id="rId17"/>
    <p:sldId id="286" r:id="rId18"/>
    <p:sldId id="268" r:id="rId19"/>
    <p:sldId id="261" r:id="rId20"/>
    <p:sldId id="270" r:id="rId21"/>
    <p:sldId id="271" r:id="rId22"/>
    <p:sldId id="272" r:id="rId23"/>
    <p:sldId id="266" r:id="rId24"/>
    <p:sldId id="279" r:id="rId25"/>
    <p:sldId id="265" r:id="rId26"/>
    <p:sldId id="274" r:id="rId27"/>
    <p:sldId id="273" r:id="rId28"/>
    <p:sldId id="275" r:id="rId29"/>
    <p:sldId id="277" r:id="rId30"/>
    <p:sldId id="278" r:id="rId31"/>
    <p:sldId id="290" r:id="rId32"/>
    <p:sldId id="291" r:id="rId33"/>
    <p:sldId id="292" r:id="rId34"/>
    <p:sldId id="296" r:id="rId35"/>
    <p:sldId id="293" r:id="rId36"/>
    <p:sldId id="295" r:id="rId37"/>
    <p:sldId id="287" r:id="rId38"/>
    <p:sldId id="289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5F3983-4B27-4BE5-85F4-FAEB1E974CB8}" v="1" dt="2023-12-01T09:05:20.381"/>
    <p1510:client id="{D63CA6A8-2AF6-4E64-8F73-830D66C0A93B}" v="33" dt="2023-11-30T19:38:18.5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4" d="100"/>
          <a:sy n="84" d="100"/>
        </p:scale>
        <p:origin x="129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58B7FD-53B8-45E0-82E1-F97AE13D2EE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12269EA-E5C4-4618-8A20-B2B9A2643B31}">
      <dgm:prSet/>
      <dgm:spPr/>
      <dgm:t>
        <a:bodyPr/>
        <a:lstStyle/>
        <a:p>
          <a:pPr>
            <a:defRPr cap="all"/>
          </a:pPr>
          <a:r>
            <a:rPr lang="en-GB"/>
            <a:t>What is research </a:t>
          </a:r>
          <a:endParaRPr lang="en-US"/>
        </a:p>
      </dgm:t>
    </dgm:pt>
    <dgm:pt modelId="{43244C2D-142D-4B01-B896-964E97C33BD6}" type="parTrans" cxnId="{F6C43EC7-DBE1-44BA-9BBB-6E8C1059375B}">
      <dgm:prSet/>
      <dgm:spPr/>
      <dgm:t>
        <a:bodyPr/>
        <a:lstStyle/>
        <a:p>
          <a:endParaRPr lang="en-US"/>
        </a:p>
      </dgm:t>
    </dgm:pt>
    <dgm:pt modelId="{9E0C2CEC-EA57-4DF4-98B5-ABB50FFE55FC}" type="sibTrans" cxnId="{F6C43EC7-DBE1-44BA-9BBB-6E8C1059375B}">
      <dgm:prSet/>
      <dgm:spPr/>
      <dgm:t>
        <a:bodyPr/>
        <a:lstStyle/>
        <a:p>
          <a:endParaRPr lang="en-US"/>
        </a:p>
      </dgm:t>
    </dgm:pt>
    <dgm:pt modelId="{11793551-7B74-47F4-B070-299CAB469462}">
      <dgm:prSet/>
      <dgm:spPr/>
      <dgm:t>
        <a:bodyPr/>
        <a:lstStyle/>
        <a:p>
          <a:pPr>
            <a:defRPr cap="all"/>
          </a:pPr>
          <a:r>
            <a:rPr lang="en-GB" dirty="0"/>
            <a:t>Doing research</a:t>
          </a:r>
          <a:endParaRPr lang="en-US" dirty="0"/>
        </a:p>
      </dgm:t>
    </dgm:pt>
    <dgm:pt modelId="{484D99CC-F6B5-4C9F-800A-DDD404A13319}" type="parTrans" cxnId="{1CFDA5B6-4F7F-46D8-82F5-19E69AF80D88}">
      <dgm:prSet/>
      <dgm:spPr/>
      <dgm:t>
        <a:bodyPr/>
        <a:lstStyle/>
        <a:p>
          <a:endParaRPr lang="en-US"/>
        </a:p>
      </dgm:t>
    </dgm:pt>
    <dgm:pt modelId="{8552C17C-45AA-4ACF-A65E-63726B0EDB46}" type="sibTrans" cxnId="{1CFDA5B6-4F7F-46D8-82F5-19E69AF80D88}">
      <dgm:prSet/>
      <dgm:spPr/>
      <dgm:t>
        <a:bodyPr/>
        <a:lstStyle/>
        <a:p>
          <a:endParaRPr lang="en-US"/>
        </a:p>
      </dgm:t>
    </dgm:pt>
    <dgm:pt modelId="{871DFBA4-F325-4565-92D2-35067E2E442E}">
      <dgm:prSet/>
      <dgm:spPr/>
      <dgm:t>
        <a:bodyPr/>
        <a:lstStyle/>
        <a:p>
          <a:pPr>
            <a:defRPr cap="all"/>
          </a:pPr>
          <a:r>
            <a:rPr lang="en-GB"/>
            <a:t>Planning research</a:t>
          </a:r>
          <a:endParaRPr lang="en-US"/>
        </a:p>
      </dgm:t>
    </dgm:pt>
    <dgm:pt modelId="{7B6312CA-0D18-45A5-B66A-AAC34AEEBAA1}" type="parTrans" cxnId="{872D93FF-469A-43C3-97C4-785CDCD705D7}">
      <dgm:prSet/>
      <dgm:spPr/>
      <dgm:t>
        <a:bodyPr/>
        <a:lstStyle/>
        <a:p>
          <a:endParaRPr lang="en-US"/>
        </a:p>
      </dgm:t>
    </dgm:pt>
    <dgm:pt modelId="{746EC118-67AA-4F3E-8FDB-23CAB6B2ADE8}" type="sibTrans" cxnId="{872D93FF-469A-43C3-97C4-785CDCD705D7}">
      <dgm:prSet/>
      <dgm:spPr/>
      <dgm:t>
        <a:bodyPr/>
        <a:lstStyle/>
        <a:p>
          <a:endParaRPr lang="en-US"/>
        </a:p>
      </dgm:t>
    </dgm:pt>
    <dgm:pt modelId="{F57A54CD-7239-4977-9DFB-57D0FED32D7E}" type="pres">
      <dgm:prSet presAssocID="{7058B7FD-53B8-45E0-82E1-F97AE13D2EE3}" presName="root" presStyleCnt="0">
        <dgm:presLayoutVars>
          <dgm:dir/>
          <dgm:resizeHandles val="exact"/>
        </dgm:presLayoutVars>
      </dgm:prSet>
      <dgm:spPr/>
    </dgm:pt>
    <dgm:pt modelId="{2AD045FF-672B-45F7-8A9E-59D89FF83CC9}" type="pres">
      <dgm:prSet presAssocID="{012269EA-E5C4-4618-8A20-B2B9A2643B31}" presName="compNode" presStyleCnt="0"/>
      <dgm:spPr/>
    </dgm:pt>
    <dgm:pt modelId="{E013C707-8BE9-40A2-BB26-1E87297AC43D}" type="pres">
      <dgm:prSet presAssocID="{012269EA-E5C4-4618-8A20-B2B9A2643B31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64FD5BD-8244-43E4-BF69-797983AE9738}" type="pres">
      <dgm:prSet presAssocID="{012269EA-E5C4-4618-8A20-B2B9A2643B3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096429F-0A3F-41F9-A000-3AFA972AE478}" type="pres">
      <dgm:prSet presAssocID="{012269EA-E5C4-4618-8A20-B2B9A2643B31}" presName="spaceRect" presStyleCnt="0"/>
      <dgm:spPr/>
    </dgm:pt>
    <dgm:pt modelId="{BE996FB1-94D0-4D95-AEF7-B19243EBC646}" type="pres">
      <dgm:prSet presAssocID="{012269EA-E5C4-4618-8A20-B2B9A2643B31}" presName="textRect" presStyleLbl="revTx" presStyleIdx="0" presStyleCnt="3">
        <dgm:presLayoutVars>
          <dgm:chMax val="1"/>
          <dgm:chPref val="1"/>
        </dgm:presLayoutVars>
      </dgm:prSet>
      <dgm:spPr/>
    </dgm:pt>
    <dgm:pt modelId="{EF01A98E-5E45-4D71-B258-2BB29F561A78}" type="pres">
      <dgm:prSet presAssocID="{9E0C2CEC-EA57-4DF4-98B5-ABB50FFE55FC}" presName="sibTrans" presStyleCnt="0"/>
      <dgm:spPr/>
    </dgm:pt>
    <dgm:pt modelId="{E5643E13-CC9C-4827-B87B-D87CCB6750C1}" type="pres">
      <dgm:prSet presAssocID="{11793551-7B74-47F4-B070-299CAB469462}" presName="compNode" presStyleCnt="0"/>
      <dgm:spPr/>
    </dgm:pt>
    <dgm:pt modelId="{A4425C2C-0FD2-4F23-B914-178A51FE9F01}" type="pres">
      <dgm:prSet presAssocID="{11793551-7B74-47F4-B070-299CAB46946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5D60BCA-5033-436C-B027-E05FF123AC0A}" type="pres">
      <dgm:prSet presAssocID="{11793551-7B74-47F4-B070-299CAB46946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D40AD7E-83E9-4AA6-BBEA-D7E5459C80A9}" type="pres">
      <dgm:prSet presAssocID="{11793551-7B74-47F4-B070-299CAB469462}" presName="spaceRect" presStyleCnt="0"/>
      <dgm:spPr/>
    </dgm:pt>
    <dgm:pt modelId="{21F9D0B6-59CC-4538-98E1-F9EEB2E676F2}" type="pres">
      <dgm:prSet presAssocID="{11793551-7B74-47F4-B070-299CAB469462}" presName="textRect" presStyleLbl="revTx" presStyleIdx="1" presStyleCnt="3">
        <dgm:presLayoutVars>
          <dgm:chMax val="1"/>
          <dgm:chPref val="1"/>
        </dgm:presLayoutVars>
      </dgm:prSet>
      <dgm:spPr/>
    </dgm:pt>
    <dgm:pt modelId="{17E59419-6B01-4FF7-A8A9-8ECD32A757FD}" type="pres">
      <dgm:prSet presAssocID="{8552C17C-45AA-4ACF-A65E-63726B0EDB46}" presName="sibTrans" presStyleCnt="0"/>
      <dgm:spPr/>
    </dgm:pt>
    <dgm:pt modelId="{B96B2688-011A-44F1-994B-E0BC07B8EE1A}" type="pres">
      <dgm:prSet presAssocID="{871DFBA4-F325-4565-92D2-35067E2E442E}" presName="compNode" presStyleCnt="0"/>
      <dgm:spPr/>
    </dgm:pt>
    <dgm:pt modelId="{09B37CFC-1989-4A7D-BA32-B5E9588994D2}" type="pres">
      <dgm:prSet presAssocID="{871DFBA4-F325-4565-92D2-35067E2E442E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62541FF-B7B1-4737-A71B-BB49AEEA43F6}" type="pres">
      <dgm:prSet presAssocID="{871DFBA4-F325-4565-92D2-35067E2E442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40DEE2E-0F31-49B4-A5CB-50F5792F6CD9}" type="pres">
      <dgm:prSet presAssocID="{871DFBA4-F325-4565-92D2-35067E2E442E}" presName="spaceRect" presStyleCnt="0"/>
      <dgm:spPr/>
    </dgm:pt>
    <dgm:pt modelId="{FDB0ED25-493E-428E-86F8-08232280593F}" type="pres">
      <dgm:prSet presAssocID="{871DFBA4-F325-4565-92D2-35067E2E442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2136432-246B-42BB-8A48-632B1AA00743}" type="presOf" srcId="{7058B7FD-53B8-45E0-82E1-F97AE13D2EE3}" destId="{F57A54CD-7239-4977-9DFB-57D0FED32D7E}" srcOrd="0" destOrd="0" presId="urn:microsoft.com/office/officeart/2018/5/layout/IconLeafLabelList"/>
    <dgm:cxn modelId="{76CB8D9F-FB33-46B5-826F-A9C571941471}" type="presOf" srcId="{012269EA-E5C4-4618-8A20-B2B9A2643B31}" destId="{BE996FB1-94D0-4D95-AEF7-B19243EBC646}" srcOrd="0" destOrd="0" presId="urn:microsoft.com/office/officeart/2018/5/layout/IconLeafLabelList"/>
    <dgm:cxn modelId="{1CFDA5B6-4F7F-46D8-82F5-19E69AF80D88}" srcId="{7058B7FD-53B8-45E0-82E1-F97AE13D2EE3}" destId="{11793551-7B74-47F4-B070-299CAB469462}" srcOrd="1" destOrd="0" parTransId="{484D99CC-F6B5-4C9F-800A-DDD404A13319}" sibTransId="{8552C17C-45AA-4ACF-A65E-63726B0EDB46}"/>
    <dgm:cxn modelId="{F6C43EC7-DBE1-44BA-9BBB-6E8C1059375B}" srcId="{7058B7FD-53B8-45E0-82E1-F97AE13D2EE3}" destId="{012269EA-E5C4-4618-8A20-B2B9A2643B31}" srcOrd="0" destOrd="0" parTransId="{43244C2D-142D-4B01-B896-964E97C33BD6}" sibTransId="{9E0C2CEC-EA57-4DF4-98B5-ABB50FFE55FC}"/>
    <dgm:cxn modelId="{0A6A6AD4-4769-4233-AC20-E1B908A52D31}" type="presOf" srcId="{871DFBA4-F325-4565-92D2-35067E2E442E}" destId="{FDB0ED25-493E-428E-86F8-08232280593F}" srcOrd="0" destOrd="0" presId="urn:microsoft.com/office/officeart/2018/5/layout/IconLeafLabelList"/>
    <dgm:cxn modelId="{834698F9-73BC-46FA-BF42-77C598A1C389}" type="presOf" srcId="{11793551-7B74-47F4-B070-299CAB469462}" destId="{21F9D0B6-59CC-4538-98E1-F9EEB2E676F2}" srcOrd="0" destOrd="0" presId="urn:microsoft.com/office/officeart/2018/5/layout/IconLeafLabelList"/>
    <dgm:cxn modelId="{872D93FF-469A-43C3-97C4-785CDCD705D7}" srcId="{7058B7FD-53B8-45E0-82E1-F97AE13D2EE3}" destId="{871DFBA4-F325-4565-92D2-35067E2E442E}" srcOrd="2" destOrd="0" parTransId="{7B6312CA-0D18-45A5-B66A-AAC34AEEBAA1}" sibTransId="{746EC118-67AA-4F3E-8FDB-23CAB6B2ADE8}"/>
    <dgm:cxn modelId="{8700A577-CB9E-4BFD-8705-B4315887AFC8}" type="presParOf" srcId="{F57A54CD-7239-4977-9DFB-57D0FED32D7E}" destId="{2AD045FF-672B-45F7-8A9E-59D89FF83CC9}" srcOrd="0" destOrd="0" presId="urn:microsoft.com/office/officeart/2018/5/layout/IconLeafLabelList"/>
    <dgm:cxn modelId="{EB72625A-0D42-4094-A978-FA084E4A8E9A}" type="presParOf" srcId="{2AD045FF-672B-45F7-8A9E-59D89FF83CC9}" destId="{E013C707-8BE9-40A2-BB26-1E87297AC43D}" srcOrd="0" destOrd="0" presId="urn:microsoft.com/office/officeart/2018/5/layout/IconLeafLabelList"/>
    <dgm:cxn modelId="{CAA18BE7-B751-4BB0-B31B-E56699426F70}" type="presParOf" srcId="{2AD045FF-672B-45F7-8A9E-59D89FF83CC9}" destId="{E64FD5BD-8244-43E4-BF69-797983AE9738}" srcOrd="1" destOrd="0" presId="urn:microsoft.com/office/officeart/2018/5/layout/IconLeafLabelList"/>
    <dgm:cxn modelId="{0771A2D8-E75F-41EE-A594-2CED54D44BD2}" type="presParOf" srcId="{2AD045FF-672B-45F7-8A9E-59D89FF83CC9}" destId="{8096429F-0A3F-41F9-A000-3AFA972AE478}" srcOrd="2" destOrd="0" presId="urn:microsoft.com/office/officeart/2018/5/layout/IconLeafLabelList"/>
    <dgm:cxn modelId="{90ECCAC4-F400-47D1-91C0-BFA1402A66A3}" type="presParOf" srcId="{2AD045FF-672B-45F7-8A9E-59D89FF83CC9}" destId="{BE996FB1-94D0-4D95-AEF7-B19243EBC646}" srcOrd="3" destOrd="0" presId="urn:microsoft.com/office/officeart/2018/5/layout/IconLeafLabelList"/>
    <dgm:cxn modelId="{EB3C1DB1-CD91-434E-B247-64A8A6086A5F}" type="presParOf" srcId="{F57A54CD-7239-4977-9DFB-57D0FED32D7E}" destId="{EF01A98E-5E45-4D71-B258-2BB29F561A78}" srcOrd="1" destOrd="0" presId="urn:microsoft.com/office/officeart/2018/5/layout/IconLeafLabelList"/>
    <dgm:cxn modelId="{AA9252DF-6D6A-4115-853E-B39DF7F9D065}" type="presParOf" srcId="{F57A54CD-7239-4977-9DFB-57D0FED32D7E}" destId="{E5643E13-CC9C-4827-B87B-D87CCB6750C1}" srcOrd="2" destOrd="0" presId="urn:microsoft.com/office/officeart/2018/5/layout/IconLeafLabelList"/>
    <dgm:cxn modelId="{2D1B4E5B-01F8-45DE-B07B-46B203F9C134}" type="presParOf" srcId="{E5643E13-CC9C-4827-B87B-D87CCB6750C1}" destId="{A4425C2C-0FD2-4F23-B914-178A51FE9F01}" srcOrd="0" destOrd="0" presId="urn:microsoft.com/office/officeart/2018/5/layout/IconLeafLabelList"/>
    <dgm:cxn modelId="{BAF62D83-8E12-45F8-B2A0-2841181371C5}" type="presParOf" srcId="{E5643E13-CC9C-4827-B87B-D87CCB6750C1}" destId="{C5D60BCA-5033-436C-B027-E05FF123AC0A}" srcOrd="1" destOrd="0" presId="urn:microsoft.com/office/officeart/2018/5/layout/IconLeafLabelList"/>
    <dgm:cxn modelId="{84FE6D2A-C746-4023-8650-59B6035FCB8C}" type="presParOf" srcId="{E5643E13-CC9C-4827-B87B-D87CCB6750C1}" destId="{3D40AD7E-83E9-4AA6-BBEA-D7E5459C80A9}" srcOrd="2" destOrd="0" presId="urn:microsoft.com/office/officeart/2018/5/layout/IconLeafLabelList"/>
    <dgm:cxn modelId="{56B56EEC-6F52-4446-B771-1882E8B69075}" type="presParOf" srcId="{E5643E13-CC9C-4827-B87B-D87CCB6750C1}" destId="{21F9D0B6-59CC-4538-98E1-F9EEB2E676F2}" srcOrd="3" destOrd="0" presId="urn:microsoft.com/office/officeart/2018/5/layout/IconLeafLabelList"/>
    <dgm:cxn modelId="{A52D662F-5C2B-4B9E-B05B-A1CD4BFB64B7}" type="presParOf" srcId="{F57A54CD-7239-4977-9DFB-57D0FED32D7E}" destId="{17E59419-6B01-4FF7-A8A9-8ECD32A757FD}" srcOrd="3" destOrd="0" presId="urn:microsoft.com/office/officeart/2018/5/layout/IconLeafLabelList"/>
    <dgm:cxn modelId="{77885798-F41A-4833-A354-8E9CADDF3809}" type="presParOf" srcId="{F57A54CD-7239-4977-9DFB-57D0FED32D7E}" destId="{B96B2688-011A-44F1-994B-E0BC07B8EE1A}" srcOrd="4" destOrd="0" presId="urn:microsoft.com/office/officeart/2018/5/layout/IconLeafLabelList"/>
    <dgm:cxn modelId="{4E5687B4-B250-4518-A1D5-15C1DA111375}" type="presParOf" srcId="{B96B2688-011A-44F1-994B-E0BC07B8EE1A}" destId="{09B37CFC-1989-4A7D-BA32-B5E9588994D2}" srcOrd="0" destOrd="0" presId="urn:microsoft.com/office/officeart/2018/5/layout/IconLeafLabelList"/>
    <dgm:cxn modelId="{0EA9DB51-F0F3-4538-8DF2-4E5DB4E083AC}" type="presParOf" srcId="{B96B2688-011A-44F1-994B-E0BC07B8EE1A}" destId="{662541FF-B7B1-4737-A71B-BB49AEEA43F6}" srcOrd="1" destOrd="0" presId="urn:microsoft.com/office/officeart/2018/5/layout/IconLeafLabelList"/>
    <dgm:cxn modelId="{EF957E90-4F81-407E-B497-369255A81171}" type="presParOf" srcId="{B96B2688-011A-44F1-994B-E0BC07B8EE1A}" destId="{840DEE2E-0F31-49B4-A5CB-50F5792F6CD9}" srcOrd="2" destOrd="0" presId="urn:microsoft.com/office/officeart/2018/5/layout/IconLeafLabelList"/>
    <dgm:cxn modelId="{03D6B4A3-4223-4C6E-8CBD-C3CD9BF80AF9}" type="presParOf" srcId="{B96B2688-011A-44F1-994B-E0BC07B8EE1A}" destId="{FDB0ED25-493E-428E-86F8-08232280593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0D1DA0-A92F-4FC4-ADEA-114E6252E53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53DBC4-94DC-4415-9F1E-7DA987289DFA}">
      <dgm:prSet/>
      <dgm:spPr/>
      <dgm:t>
        <a:bodyPr/>
        <a:lstStyle/>
        <a:p>
          <a:r>
            <a:rPr lang="en-GB"/>
            <a:t>A form of enquiry </a:t>
          </a:r>
          <a:endParaRPr lang="en-US"/>
        </a:p>
      </dgm:t>
    </dgm:pt>
    <dgm:pt modelId="{349DCB21-A9D0-4270-83BF-72D6981082D1}" type="parTrans" cxnId="{8DFF40BD-FE1E-4DB0-A27F-E98BE1D5E23E}">
      <dgm:prSet/>
      <dgm:spPr/>
      <dgm:t>
        <a:bodyPr/>
        <a:lstStyle/>
        <a:p>
          <a:endParaRPr lang="en-US"/>
        </a:p>
      </dgm:t>
    </dgm:pt>
    <dgm:pt modelId="{3E7AA504-9FCA-4D67-808D-7A56F97A4A42}" type="sibTrans" cxnId="{8DFF40BD-FE1E-4DB0-A27F-E98BE1D5E23E}">
      <dgm:prSet/>
      <dgm:spPr/>
      <dgm:t>
        <a:bodyPr/>
        <a:lstStyle/>
        <a:p>
          <a:endParaRPr lang="en-US"/>
        </a:p>
      </dgm:t>
    </dgm:pt>
    <dgm:pt modelId="{9162B606-4D76-46A1-B851-E18DA9A2A6C7}">
      <dgm:prSet/>
      <dgm:spPr/>
      <dgm:t>
        <a:bodyPr/>
        <a:lstStyle/>
        <a:p>
          <a:r>
            <a:rPr lang="en-GB"/>
            <a:t>A way of exploring answers to questions we have</a:t>
          </a:r>
          <a:endParaRPr lang="en-US"/>
        </a:p>
      </dgm:t>
    </dgm:pt>
    <dgm:pt modelId="{67E9EB32-03A6-4461-8EAC-D46E69140896}" type="parTrans" cxnId="{D6A0D47B-D960-4FDA-B624-C2001CBFE02A}">
      <dgm:prSet/>
      <dgm:spPr/>
      <dgm:t>
        <a:bodyPr/>
        <a:lstStyle/>
        <a:p>
          <a:endParaRPr lang="en-US"/>
        </a:p>
      </dgm:t>
    </dgm:pt>
    <dgm:pt modelId="{67415766-9117-4FC3-9FD5-535F8A530B36}" type="sibTrans" cxnId="{D6A0D47B-D960-4FDA-B624-C2001CBFE02A}">
      <dgm:prSet/>
      <dgm:spPr/>
      <dgm:t>
        <a:bodyPr/>
        <a:lstStyle/>
        <a:p>
          <a:endParaRPr lang="en-US"/>
        </a:p>
      </dgm:t>
    </dgm:pt>
    <dgm:pt modelId="{3F5B4B3B-28D3-4B69-A449-19C61CE9C0EC}">
      <dgm:prSet/>
      <dgm:spPr/>
      <dgm:t>
        <a:bodyPr/>
        <a:lstStyle/>
        <a:p>
          <a:r>
            <a:rPr lang="en-GB"/>
            <a:t>A way of testing out theories or conducting experiments </a:t>
          </a:r>
          <a:endParaRPr lang="en-US"/>
        </a:p>
      </dgm:t>
    </dgm:pt>
    <dgm:pt modelId="{A1358F4E-92DF-4445-8DAA-D9CB1A73B089}" type="parTrans" cxnId="{B25F80B4-9A59-4635-AD20-B7888184BDB0}">
      <dgm:prSet/>
      <dgm:spPr/>
      <dgm:t>
        <a:bodyPr/>
        <a:lstStyle/>
        <a:p>
          <a:endParaRPr lang="en-US"/>
        </a:p>
      </dgm:t>
    </dgm:pt>
    <dgm:pt modelId="{00324D07-DBDA-4E25-A58F-5834BE6D2BC1}" type="sibTrans" cxnId="{B25F80B4-9A59-4635-AD20-B7888184BDB0}">
      <dgm:prSet/>
      <dgm:spPr/>
      <dgm:t>
        <a:bodyPr/>
        <a:lstStyle/>
        <a:p>
          <a:endParaRPr lang="en-US"/>
        </a:p>
      </dgm:t>
    </dgm:pt>
    <dgm:pt modelId="{2DD74C49-F5F0-4CFB-9D43-8BB7235BB05B}">
      <dgm:prSet/>
      <dgm:spPr/>
      <dgm:t>
        <a:bodyPr/>
        <a:lstStyle/>
        <a:p>
          <a:r>
            <a:rPr lang="en-GB"/>
            <a:t>A way of generating new ideas or understanding </a:t>
          </a:r>
          <a:endParaRPr lang="en-US"/>
        </a:p>
      </dgm:t>
    </dgm:pt>
    <dgm:pt modelId="{48CF7E69-A3BA-430D-B7E2-D9B3AAB5AE92}" type="parTrans" cxnId="{A78ADDDF-5F36-4FBC-ADCD-1FDADF31273F}">
      <dgm:prSet/>
      <dgm:spPr/>
      <dgm:t>
        <a:bodyPr/>
        <a:lstStyle/>
        <a:p>
          <a:endParaRPr lang="en-US"/>
        </a:p>
      </dgm:t>
    </dgm:pt>
    <dgm:pt modelId="{3341F415-8064-44E7-A864-234F501BCA05}" type="sibTrans" cxnId="{A78ADDDF-5F36-4FBC-ADCD-1FDADF31273F}">
      <dgm:prSet/>
      <dgm:spPr/>
      <dgm:t>
        <a:bodyPr/>
        <a:lstStyle/>
        <a:p>
          <a:endParaRPr lang="en-US"/>
        </a:p>
      </dgm:t>
    </dgm:pt>
    <dgm:pt modelId="{2B08B152-4E90-4CC6-BA1D-B7C3B4675EFF}" type="pres">
      <dgm:prSet presAssocID="{900D1DA0-A92F-4FC4-ADEA-114E6252E538}" presName="root" presStyleCnt="0">
        <dgm:presLayoutVars>
          <dgm:dir/>
          <dgm:resizeHandles val="exact"/>
        </dgm:presLayoutVars>
      </dgm:prSet>
      <dgm:spPr/>
    </dgm:pt>
    <dgm:pt modelId="{9AD6ED6F-0337-449E-B817-E914B91AE0B0}" type="pres">
      <dgm:prSet presAssocID="{ED53DBC4-94DC-4415-9F1E-7DA987289DFA}" presName="compNode" presStyleCnt="0"/>
      <dgm:spPr/>
    </dgm:pt>
    <dgm:pt modelId="{005E8BFD-7372-4F26-BF36-5516883976DE}" type="pres">
      <dgm:prSet presAssocID="{ED53DBC4-94DC-4415-9F1E-7DA987289DFA}" presName="bgRect" presStyleLbl="bgShp" presStyleIdx="0" presStyleCnt="4"/>
      <dgm:spPr/>
    </dgm:pt>
    <dgm:pt modelId="{7225F1E7-E03A-4396-B06E-A2967248B749}" type="pres">
      <dgm:prSet presAssocID="{ED53DBC4-94DC-4415-9F1E-7DA987289DF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B5EA2D6E-B833-4E9D-8056-4ADA902F3B99}" type="pres">
      <dgm:prSet presAssocID="{ED53DBC4-94DC-4415-9F1E-7DA987289DFA}" presName="spaceRect" presStyleCnt="0"/>
      <dgm:spPr/>
    </dgm:pt>
    <dgm:pt modelId="{B61411D9-58C4-4885-9F6B-3B3BA8FE72CF}" type="pres">
      <dgm:prSet presAssocID="{ED53DBC4-94DC-4415-9F1E-7DA987289DFA}" presName="parTx" presStyleLbl="revTx" presStyleIdx="0" presStyleCnt="4">
        <dgm:presLayoutVars>
          <dgm:chMax val="0"/>
          <dgm:chPref val="0"/>
        </dgm:presLayoutVars>
      </dgm:prSet>
      <dgm:spPr/>
    </dgm:pt>
    <dgm:pt modelId="{92563906-E81E-4433-9E13-373E79DD2CEB}" type="pres">
      <dgm:prSet presAssocID="{3E7AA504-9FCA-4D67-808D-7A56F97A4A42}" presName="sibTrans" presStyleCnt="0"/>
      <dgm:spPr/>
    </dgm:pt>
    <dgm:pt modelId="{F38068DD-1D20-4425-819F-0FCC72E8FA0F}" type="pres">
      <dgm:prSet presAssocID="{9162B606-4D76-46A1-B851-E18DA9A2A6C7}" presName="compNode" presStyleCnt="0"/>
      <dgm:spPr/>
    </dgm:pt>
    <dgm:pt modelId="{AF597110-0F32-4FEC-A4C9-A3D5AB0A0D63}" type="pres">
      <dgm:prSet presAssocID="{9162B606-4D76-46A1-B851-E18DA9A2A6C7}" presName="bgRect" presStyleLbl="bgShp" presStyleIdx="1" presStyleCnt="4"/>
      <dgm:spPr/>
    </dgm:pt>
    <dgm:pt modelId="{819F0B97-89CB-46DA-92C8-3D7D7D20B93A}" type="pres">
      <dgm:prSet presAssocID="{9162B606-4D76-46A1-B851-E18DA9A2A6C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CF7C73DC-A5B9-4CAF-A788-552382CD0B46}" type="pres">
      <dgm:prSet presAssocID="{9162B606-4D76-46A1-B851-E18DA9A2A6C7}" presName="spaceRect" presStyleCnt="0"/>
      <dgm:spPr/>
    </dgm:pt>
    <dgm:pt modelId="{0E598D09-EEBA-45A9-A54D-7A4FD8900B9A}" type="pres">
      <dgm:prSet presAssocID="{9162B606-4D76-46A1-B851-E18DA9A2A6C7}" presName="parTx" presStyleLbl="revTx" presStyleIdx="1" presStyleCnt="4">
        <dgm:presLayoutVars>
          <dgm:chMax val="0"/>
          <dgm:chPref val="0"/>
        </dgm:presLayoutVars>
      </dgm:prSet>
      <dgm:spPr/>
    </dgm:pt>
    <dgm:pt modelId="{9707A216-6C27-4CFF-B32A-3B5F64111694}" type="pres">
      <dgm:prSet presAssocID="{67415766-9117-4FC3-9FD5-535F8A530B36}" presName="sibTrans" presStyleCnt="0"/>
      <dgm:spPr/>
    </dgm:pt>
    <dgm:pt modelId="{3383EC7F-ACE3-4B1D-91C0-77BCB9A68F42}" type="pres">
      <dgm:prSet presAssocID="{3F5B4B3B-28D3-4B69-A449-19C61CE9C0EC}" presName="compNode" presStyleCnt="0"/>
      <dgm:spPr/>
    </dgm:pt>
    <dgm:pt modelId="{3B2E4540-0E1B-411F-905A-9ACB06628BF5}" type="pres">
      <dgm:prSet presAssocID="{3F5B4B3B-28D3-4B69-A449-19C61CE9C0EC}" presName="bgRect" presStyleLbl="bgShp" presStyleIdx="2" presStyleCnt="4"/>
      <dgm:spPr/>
    </dgm:pt>
    <dgm:pt modelId="{64E2AED6-4F6C-453E-B377-F327EE6686D5}" type="pres">
      <dgm:prSet presAssocID="{3F5B4B3B-28D3-4B69-A449-19C61CE9C0E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0F0E18C2-FB57-4C24-9C2B-31923205CE72}" type="pres">
      <dgm:prSet presAssocID="{3F5B4B3B-28D3-4B69-A449-19C61CE9C0EC}" presName="spaceRect" presStyleCnt="0"/>
      <dgm:spPr/>
    </dgm:pt>
    <dgm:pt modelId="{F960955F-D0E6-45A3-AAB7-2B854B2D6F9F}" type="pres">
      <dgm:prSet presAssocID="{3F5B4B3B-28D3-4B69-A449-19C61CE9C0EC}" presName="parTx" presStyleLbl="revTx" presStyleIdx="2" presStyleCnt="4">
        <dgm:presLayoutVars>
          <dgm:chMax val="0"/>
          <dgm:chPref val="0"/>
        </dgm:presLayoutVars>
      </dgm:prSet>
      <dgm:spPr/>
    </dgm:pt>
    <dgm:pt modelId="{8A25D68D-38ED-4EE7-A613-D038DFF678F7}" type="pres">
      <dgm:prSet presAssocID="{00324D07-DBDA-4E25-A58F-5834BE6D2BC1}" presName="sibTrans" presStyleCnt="0"/>
      <dgm:spPr/>
    </dgm:pt>
    <dgm:pt modelId="{3CEC41B6-1279-493C-8BA0-12F573390583}" type="pres">
      <dgm:prSet presAssocID="{2DD74C49-F5F0-4CFB-9D43-8BB7235BB05B}" presName="compNode" presStyleCnt="0"/>
      <dgm:spPr/>
    </dgm:pt>
    <dgm:pt modelId="{635C377B-9764-4B9B-A607-507792889C72}" type="pres">
      <dgm:prSet presAssocID="{2DD74C49-F5F0-4CFB-9D43-8BB7235BB05B}" presName="bgRect" presStyleLbl="bgShp" presStyleIdx="3" presStyleCnt="4"/>
      <dgm:spPr/>
    </dgm:pt>
    <dgm:pt modelId="{BB679E3D-A49F-4E3B-A010-5D1169AE776D}" type="pres">
      <dgm:prSet presAssocID="{2DD74C49-F5F0-4CFB-9D43-8BB7235BB05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5A37FC8C-3C70-4669-B33A-906A14A33B4F}" type="pres">
      <dgm:prSet presAssocID="{2DD74C49-F5F0-4CFB-9D43-8BB7235BB05B}" presName="spaceRect" presStyleCnt="0"/>
      <dgm:spPr/>
    </dgm:pt>
    <dgm:pt modelId="{68701C9F-BC1A-4DE2-8521-05161EC862A8}" type="pres">
      <dgm:prSet presAssocID="{2DD74C49-F5F0-4CFB-9D43-8BB7235BB05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BCB5440-D2E6-46A9-A4CC-FBE677BF67E9}" type="presOf" srcId="{ED53DBC4-94DC-4415-9F1E-7DA987289DFA}" destId="{B61411D9-58C4-4885-9F6B-3B3BA8FE72CF}" srcOrd="0" destOrd="0" presId="urn:microsoft.com/office/officeart/2018/2/layout/IconVerticalSolidList"/>
    <dgm:cxn modelId="{D6A0D47B-D960-4FDA-B624-C2001CBFE02A}" srcId="{900D1DA0-A92F-4FC4-ADEA-114E6252E538}" destId="{9162B606-4D76-46A1-B851-E18DA9A2A6C7}" srcOrd="1" destOrd="0" parTransId="{67E9EB32-03A6-4461-8EAC-D46E69140896}" sibTransId="{67415766-9117-4FC3-9FD5-535F8A530B36}"/>
    <dgm:cxn modelId="{8BCCD586-C0DB-4705-A7F5-E6D3172082F8}" type="presOf" srcId="{2DD74C49-F5F0-4CFB-9D43-8BB7235BB05B}" destId="{68701C9F-BC1A-4DE2-8521-05161EC862A8}" srcOrd="0" destOrd="0" presId="urn:microsoft.com/office/officeart/2018/2/layout/IconVerticalSolidList"/>
    <dgm:cxn modelId="{B25F80B4-9A59-4635-AD20-B7888184BDB0}" srcId="{900D1DA0-A92F-4FC4-ADEA-114E6252E538}" destId="{3F5B4B3B-28D3-4B69-A449-19C61CE9C0EC}" srcOrd="2" destOrd="0" parTransId="{A1358F4E-92DF-4445-8DAA-D9CB1A73B089}" sibTransId="{00324D07-DBDA-4E25-A58F-5834BE6D2BC1}"/>
    <dgm:cxn modelId="{8DFF40BD-FE1E-4DB0-A27F-E98BE1D5E23E}" srcId="{900D1DA0-A92F-4FC4-ADEA-114E6252E538}" destId="{ED53DBC4-94DC-4415-9F1E-7DA987289DFA}" srcOrd="0" destOrd="0" parTransId="{349DCB21-A9D0-4270-83BF-72D6981082D1}" sibTransId="{3E7AA504-9FCA-4D67-808D-7A56F97A4A42}"/>
    <dgm:cxn modelId="{2B2793C1-2CC3-44A3-87FF-09E9FB00A768}" type="presOf" srcId="{3F5B4B3B-28D3-4B69-A449-19C61CE9C0EC}" destId="{F960955F-D0E6-45A3-AAB7-2B854B2D6F9F}" srcOrd="0" destOrd="0" presId="urn:microsoft.com/office/officeart/2018/2/layout/IconVerticalSolidList"/>
    <dgm:cxn modelId="{9E743FC2-74CB-4145-9D31-32788564C80E}" type="presOf" srcId="{9162B606-4D76-46A1-B851-E18DA9A2A6C7}" destId="{0E598D09-EEBA-45A9-A54D-7A4FD8900B9A}" srcOrd="0" destOrd="0" presId="urn:microsoft.com/office/officeart/2018/2/layout/IconVerticalSolidList"/>
    <dgm:cxn modelId="{A3F915C8-4329-4D58-A829-0F39FA0D2AB4}" type="presOf" srcId="{900D1DA0-A92F-4FC4-ADEA-114E6252E538}" destId="{2B08B152-4E90-4CC6-BA1D-B7C3B4675EFF}" srcOrd="0" destOrd="0" presId="urn:microsoft.com/office/officeart/2018/2/layout/IconVerticalSolidList"/>
    <dgm:cxn modelId="{A78ADDDF-5F36-4FBC-ADCD-1FDADF31273F}" srcId="{900D1DA0-A92F-4FC4-ADEA-114E6252E538}" destId="{2DD74C49-F5F0-4CFB-9D43-8BB7235BB05B}" srcOrd="3" destOrd="0" parTransId="{48CF7E69-A3BA-430D-B7E2-D9B3AAB5AE92}" sibTransId="{3341F415-8064-44E7-A864-234F501BCA05}"/>
    <dgm:cxn modelId="{7398806A-983A-47BE-AEC6-F656C10FF61F}" type="presParOf" srcId="{2B08B152-4E90-4CC6-BA1D-B7C3B4675EFF}" destId="{9AD6ED6F-0337-449E-B817-E914B91AE0B0}" srcOrd="0" destOrd="0" presId="urn:microsoft.com/office/officeart/2018/2/layout/IconVerticalSolidList"/>
    <dgm:cxn modelId="{59A360A9-1CEA-4DC1-9BED-7E19A234F833}" type="presParOf" srcId="{9AD6ED6F-0337-449E-B817-E914B91AE0B0}" destId="{005E8BFD-7372-4F26-BF36-5516883976DE}" srcOrd="0" destOrd="0" presId="urn:microsoft.com/office/officeart/2018/2/layout/IconVerticalSolidList"/>
    <dgm:cxn modelId="{8A991150-5167-4927-8AC8-D1E939A37DA7}" type="presParOf" srcId="{9AD6ED6F-0337-449E-B817-E914B91AE0B0}" destId="{7225F1E7-E03A-4396-B06E-A2967248B749}" srcOrd="1" destOrd="0" presId="urn:microsoft.com/office/officeart/2018/2/layout/IconVerticalSolidList"/>
    <dgm:cxn modelId="{0D32661B-B543-4479-AAD2-1764F39D29B3}" type="presParOf" srcId="{9AD6ED6F-0337-449E-B817-E914B91AE0B0}" destId="{B5EA2D6E-B833-4E9D-8056-4ADA902F3B99}" srcOrd="2" destOrd="0" presId="urn:microsoft.com/office/officeart/2018/2/layout/IconVerticalSolidList"/>
    <dgm:cxn modelId="{08780E7D-2743-47E7-82C7-0D1D4BE83C4E}" type="presParOf" srcId="{9AD6ED6F-0337-449E-B817-E914B91AE0B0}" destId="{B61411D9-58C4-4885-9F6B-3B3BA8FE72CF}" srcOrd="3" destOrd="0" presId="urn:microsoft.com/office/officeart/2018/2/layout/IconVerticalSolidList"/>
    <dgm:cxn modelId="{1D49634C-F3B2-45B6-91C5-F8F90775EB98}" type="presParOf" srcId="{2B08B152-4E90-4CC6-BA1D-B7C3B4675EFF}" destId="{92563906-E81E-4433-9E13-373E79DD2CEB}" srcOrd="1" destOrd="0" presId="urn:microsoft.com/office/officeart/2018/2/layout/IconVerticalSolidList"/>
    <dgm:cxn modelId="{F0991F88-B994-433C-9DC3-3EC6A54C0856}" type="presParOf" srcId="{2B08B152-4E90-4CC6-BA1D-B7C3B4675EFF}" destId="{F38068DD-1D20-4425-819F-0FCC72E8FA0F}" srcOrd="2" destOrd="0" presId="urn:microsoft.com/office/officeart/2018/2/layout/IconVerticalSolidList"/>
    <dgm:cxn modelId="{09EA8E19-7B0F-4D1D-A196-E92DC4A3321B}" type="presParOf" srcId="{F38068DD-1D20-4425-819F-0FCC72E8FA0F}" destId="{AF597110-0F32-4FEC-A4C9-A3D5AB0A0D63}" srcOrd="0" destOrd="0" presId="urn:microsoft.com/office/officeart/2018/2/layout/IconVerticalSolidList"/>
    <dgm:cxn modelId="{E16FC2A1-7A36-454C-81EF-4ED0A0DA721E}" type="presParOf" srcId="{F38068DD-1D20-4425-819F-0FCC72E8FA0F}" destId="{819F0B97-89CB-46DA-92C8-3D7D7D20B93A}" srcOrd="1" destOrd="0" presId="urn:microsoft.com/office/officeart/2018/2/layout/IconVerticalSolidList"/>
    <dgm:cxn modelId="{5BF1304D-A907-49E4-AC30-3CAACD18C5CE}" type="presParOf" srcId="{F38068DD-1D20-4425-819F-0FCC72E8FA0F}" destId="{CF7C73DC-A5B9-4CAF-A788-552382CD0B46}" srcOrd="2" destOrd="0" presId="urn:microsoft.com/office/officeart/2018/2/layout/IconVerticalSolidList"/>
    <dgm:cxn modelId="{D8518386-F80B-4296-80A0-F0578FA855AC}" type="presParOf" srcId="{F38068DD-1D20-4425-819F-0FCC72E8FA0F}" destId="{0E598D09-EEBA-45A9-A54D-7A4FD8900B9A}" srcOrd="3" destOrd="0" presId="urn:microsoft.com/office/officeart/2018/2/layout/IconVerticalSolidList"/>
    <dgm:cxn modelId="{ACFD6D0D-3CB7-4041-A03D-A7325937E3A7}" type="presParOf" srcId="{2B08B152-4E90-4CC6-BA1D-B7C3B4675EFF}" destId="{9707A216-6C27-4CFF-B32A-3B5F64111694}" srcOrd="3" destOrd="0" presId="urn:microsoft.com/office/officeart/2018/2/layout/IconVerticalSolidList"/>
    <dgm:cxn modelId="{878E2B8C-CB36-4D1D-8752-F4EB76587907}" type="presParOf" srcId="{2B08B152-4E90-4CC6-BA1D-B7C3B4675EFF}" destId="{3383EC7F-ACE3-4B1D-91C0-77BCB9A68F42}" srcOrd="4" destOrd="0" presId="urn:microsoft.com/office/officeart/2018/2/layout/IconVerticalSolidList"/>
    <dgm:cxn modelId="{4C6C9667-7EFD-4AA2-9F2D-11586C8D2987}" type="presParOf" srcId="{3383EC7F-ACE3-4B1D-91C0-77BCB9A68F42}" destId="{3B2E4540-0E1B-411F-905A-9ACB06628BF5}" srcOrd="0" destOrd="0" presId="urn:microsoft.com/office/officeart/2018/2/layout/IconVerticalSolidList"/>
    <dgm:cxn modelId="{955C52A4-48B8-45EA-A302-4FA827D52F21}" type="presParOf" srcId="{3383EC7F-ACE3-4B1D-91C0-77BCB9A68F42}" destId="{64E2AED6-4F6C-453E-B377-F327EE6686D5}" srcOrd="1" destOrd="0" presId="urn:microsoft.com/office/officeart/2018/2/layout/IconVerticalSolidList"/>
    <dgm:cxn modelId="{E95B371B-A7EA-40E3-9917-421F3BDB6591}" type="presParOf" srcId="{3383EC7F-ACE3-4B1D-91C0-77BCB9A68F42}" destId="{0F0E18C2-FB57-4C24-9C2B-31923205CE72}" srcOrd="2" destOrd="0" presId="urn:microsoft.com/office/officeart/2018/2/layout/IconVerticalSolidList"/>
    <dgm:cxn modelId="{63CC44A4-8F54-4CE8-9CEB-26BA282CDC88}" type="presParOf" srcId="{3383EC7F-ACE3-4B1D-91C0-77BCB9A68F42}" destId="{F960955F-D0E6-45A3-AAB7-2B854B2D6F9F}" srcOrd="3" destOrd="0" presId="urn:microsoft.com/office/officeart/2018/2/layout/IconVerticalSolidList"/>
    <dgm:cxn modelId="{27D5E821-CE95-4F2A-89A8-7BEA3421CB79}" type="presParOf" srcId="{2B08B152-4E90-4CC6-BA1D-B7C3B4675EFF}" destId="{8A25D68D-38ED-4EE7-A613-D038DFF678F7}" srcOrd="5" destOrd="0" presId="urn:microsoft.com/office/officeart/2018/2/layout/IconVerticalSolidList"/>
    <dgm:cxn modelId="{F8DE6AAD-F081-4814-9E3F-DA3715F68B74}" type="presParOf" srcId="{2B08B152-4E90-4CC6-BA1D-B7C3B4675EFF}" destId="{3CEC41B6-1279-493C-8BA0-12F573390583}" srcOrd="6" destOrd="0" presId="urn:microsoft.com/office/officeart/2018/2/layout/IconVerticalSolidList"/>
    <dgm:cxn modelId="{A3623D99-51EF-492F-AB5B-E683F09A34BD}" type="presParOf" srcId="{3CEC41B6-1279-493C-8BA0-12F573390583}" destId="{635C377B-9764-4B9B-A607-507792889C72}" srcOrd="0" destOrd="0" presId="urn:microsoft.com/office/officeart/2018/2/layout/IconVerticalSolidList"/>
    <dgm:cxn modelId="{4286E930-AEAE-4D2E-BA76-6BA54B5FE59B}" type="presParOf" srcId="{3CEC41B6-1279-493C-8BA0-12F573390583}" destId="{BB679E3D-A49F-4E3B-A010-5D1169AE776D}" srcOrd="1" destOrd="0" presId="urn:microsoft.com/office/officeart/2018/2/layout/IconVerticalSolidList"/>
    <dgm:cxn modelId="{561C0D04-7A34-4DCD-9AEE-0D783F645D4C}" type="presParOf" srcId="{3CEC41B6-1279-493C-8BA0-12F573390583}" destId="{5A37FC8C-3C70-4669-B33A-906A14A33B4F}" srcOrd="2" destOrd="0" presId="urn:microsoft.com/office/officeart/2018/2/layout/IconVerticalSolidList"/>
    <dgm:cxn modelId="{1F909E22-DD62-4EAF-B8D3-E0BCE836880B}" type="presParOf" srcId="{3CEC41B6-1279-493C-8BA0-12F573390583}" destId="{68701C9F-BC1A-4DE2-8521-05161EC862A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5F1FE7-32FF-4FB8-AD20-C533E95E6FD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1E4AC1-5F06-4A31-BEE6-86675AF876AC}">
      <dgm:prSet phldrT="[Text]"/>
      <dgm:spPr/>
      <dgm:t>
        <a:bodyPr/>
        <a:lstStyle/>
        <a:p>
          <a:r>
            <a:rPr lang="en-GB" dirty="0"/>
            <a:t>Empirical Research</a:t>
          </a:r>
        </a:p>
      </dgm:t>
    </dgm:pt>
    <dgm:pt modelId="{CA590F14-0EE6-4E7F-B5CB-8FA2F82121D8}" type="parTrans" cxnId="{F0C85883-3F0B-4308-B9CE-20330AD673E8}">
      <dgm:prSet/>
      <dgm:spPr/>
      <dgm:t>
        <a:bodyPr/>
        <a:lstStyle/>
        <a:p>
          <a:endParaRPr lang="en-GB"/>
        </a:p>
      </dgm:t>
    </dgm:pt>
    <dgm:pt modelId="{1512C8E3-2FB5-4BF3-9F73-7670B53AAE59}" type="sibTrans" cxnId="{F0C85883-3F0B-4308-B9CE-20330AD673E8}">
      <dgm:prSet/>
      <dgm:spPr/>
      <dgm:t>
        <a:bodyPr/>
        <a:lstStyle/>
        <a:p>
          <a:endParaRPr lang="en-GB"/>
        </a:p>
      </dgm:t>
    </dgm:pt>
    <dgm:pt modelId="{7CD74DAB-296A-44BE-9FB1-C91778C21CFD}">
      <dgm:prSet phldrT="[Text]"/>
      <dgm:spPr/>
      <dgm:t>
        <a:bodyPr/>
        <a:lstStyle/>
        <a:p>
          <a:r>
            <a:rPr lang="en-GB" dirty="0"/>
            <a:t>Research based on experimentation or observation (evidence)</a:t>
          </a:r>
        </a:p>
      </dgm:t>
    </dgm:pt>
    <dgm:pt modelId="{5DD21861-8061-4C0C-87FE-1E30B912AF57}" type="parTrans" cxnId="{6693A362-8698-4F88-B08C-CD7230698DC8}">
      <dgm:prSet/>
      <dgm:spPr/>
      <dgm:t>
        <a:bodyPr/>
        <a:lstStyle/>
        <a:p>
          <a:endParaRPr lang="en-GB"/>
        </a:p>
      </dgm:t>
    </dgm:pt>
    <dgm:pt modelId="{C3731AB0-3FCB-4C4B-8024-30955B2ADF16}" type="sibTrans" cxnId="{6693A362-8698-4F88-B08C-CD7230698DC8}">
      <dgm:prSet/>
      <dgm:spPr/>
      <dgm:t>
        <a:bodyPr/>
        <a:lstStyle/>
        <a:p>
          <a:endParaRPr lang="en-GB"/>
        </a:p>
      </dgm:t>
    </dgm:pt>
    <dgm:pt modelId="{A6080AA7-E731-409D-879E-902EA75901C2}">
      <dgm:prSet phldrT="[Text]"/>
      <dgm:spPr/>
      <dgm:t>
        <a:bodyPr/>
        <a:lstStyle/>
        <a:p>
          <a:r>
            <a:rPr lang="en-GB" dirty="0"/>
            <a:t>Such research is conducted to test an hypothesis</a:t>
          </a:r>
        </a:p>
      </dgm:t>
    </dgm:pt>
    <dgm:pt modelId="{6A23158E-3FAE-4121-9C3C-F0F6E9BE98CF}" type="parTrans" cxnId="{215F8453-E50A-4E4D-B55D-4FF9432A5C1F}">
      <dgm:prSet/>
      <dgm:spPr/>
      <dgm:t>
        <a:bodyPr/>
        <a:lstStyle/>
        <a:p>
          <a:endParaRPr lang="en-GB"/>
        </a:p>
      </dgm:t>
    </dgm:pt>
    <dgm:pt modelId="{30103B2D-A735-41AD-B48D-5BD7A1278AE8}" type="sibTrans" cxnId="{215F8453-E50A-4E4D-B55D-4FF9432A5C1F}">
      <dgm:prSet/>
      <dgm:spPr/>
      <dgm:t>
        <a:bodyPr/>
        <a:lstStyle/>
        <a:p>
          <a:endParaRPr lang="en-GB"/>
        </a:p>
      </dgm:t>
    </dgm:pt>
    <dgm:pt modelId="{F4805231-E412-4FA9-9D37-F9CBF54E8655}" type="pres">
      <dgm:prSet presAssocID="{295F1FE7-32FF-4FB8-AD20-C533E95E6FD3}" presName="linear" presStyleCnt="0">
        <dgm:presLayoutVars>
          <dgm:dir/>
          <dgm:animLvl val="lvl"/>
          <dgm:resizeHandles val="exact"/>
        </dgm:presLayoutVars>
      </dgm:prSet>
      <dgm:spPr/>
    </dgm:pt>
    <dgm:pt modelId="{1CA73D63-BB56-4330-81AD-18B06C91D6DD}" type="pres">
      <dgm:prSet presAssocID="{B41E4AC1-5F06-4A31-BEE6-86675AF876AC}" presName="parentLin" presStyleCnt="0"/>
      <dgm:spPr/>
    </dgm:pt>
    <dgm:pt modelId="{9D7F0F21-C2E5-4B32-93AB-2E8AD06F6904}" type="pres">
      <dgm:prSet presAssocID="{B41E4AC1-5F06-4A31-BEE6-86675AF876AC}" presName="parentLeftMargin" presStyleLbl="node1" presStyleIdx="0" presStyleCnt="3"/>
      <dgm:spPr/>
    </dgm:pt>
    <dgm:pt modelId="{34C2B969-076C-46EE-BA83-3C1D29C066A3}" type="pres">
      <dgm:prSet presAssocID="{B41E4AC1-5F06-4A31-BEE6-86675AF876A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0C31C5E-2C3F-468C-A595-788936A6ABB8}" type="pres">
      <dgm:prSet presAssocID="{B41E4AC1-5F06-4A31-BEE6-86675AF876AC}" presName="negativeSpace" presStyleCnt="0"/>
      <dgm:spPr/>
    </dgm:pt>
    <dgm:pt modelId="{0726BA37-4767-4C73-91A1-7037F5AC5D5D}" type="pres">
      <dgm:prSet presAssocID="{B41E4AC1-5F06-4A31-BEE6-86675AF876AC}" presName="childText" presStyleLbl="conFgAcc1" presStyleIdx="0" presStyleCnt="3">
        <dgm:presLayoutVars>
          <dgm:bulletEnabled val="1"/>
        </dgm:presLayoutVars>
      </dgm:prSet>
      <dgm:spPr/>
    </dgm:pt>
    <dgm:pt modelId="{6BB546EE-AF0A-41FC-BC79-C91A3C932460}" type="pres">
      <dgm:prSet presAssocID="{1512C8E3-2FB5-4BF3-9F73-7670B53AAE59}" presName="spaceBetweenRectangles" presStyleCnt="0"/>
      <dgm:spPr/>
    </dgm:pt>
    <dgm:pt modelId="{ACCA6C6C-5C68-4C80-BA0D-7587367185E8}" type="pres">
      <dgm:prSet presAssocID="{7CD74DAB-296A-44BE-9FB1-C91778C21CFD}" presName="parentLin" presStyleCnt="0"/>
      <dgm:spPr/>
    </dgm:pt>
    <dgm:pt modelId="{93C9FB03-B0F4-40B0-AF04-0E966F6281A7}" type="pres">
      <dgm:prSet presAssocID="{7CD74DAB-296A-44BE-9FB1-C91778C21CFD}" presName="parentLeftMargin" presStyleLbl="node1" presStyleIdx="0" presStyleCnt="3"/>
      <dgm:spPr/>
    </dgm:pt>
    <dgm:pt modelId="{88F828BF-077C-44DC-80E5-D0B07A221047}" type="pres">
      <dgm:prSet presAssocID="{7CD74DAB-296A-44BE-9FB1-C91778C21CF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57D07AC-940B-430C-AC61-A909B55696FB}" type="pres">
      <dgm:prSet presAssocID="{7CD74DAB-296A-44BE-9FB1-C91778C21CFD}" presName="negativeSpace" presStyleCnt="0"/>
      <dgm:spPr/>
    </dgm:pt>
    <dgm:pt modelId="{F6A95800-01CB-4A95-BC96-BB1411B15ED9}" type="pres">
      <dgm:prSet presAssocID="{7CD74DAB-296A-44BE-9FB1-C91778C21CFD}" presName="childText" presStyleLbl="conFgAcc1" presStyleIdx="1" presStyleCnt="3">
        <dgm:presLayoutVars>
          <dgm:bulletEnabled val="1"/>
        </dgm:presLayoutVars>
      </dgm:prSet>
      <dgm:spPr/>
    </dgm:pt>
    <dgm:pt modelId="{D229D885-7AA3-43F8-A6EC-E240F5BD24CA}" type="pres">
      <dgm:prSet presAssocID="{C3731AB0-3FCB-4C4B-8024-30955B2ADF16}" presName="spaceBetweenRectangles" presStyleCnt="0"/>
      <dgm:spPr/>
    </dgm:pt>
    <dgm:pt modelId="{74B81BCF-07E7-4F53-B12A-9482813DC805}" type="pres">
      <dgm:prSet presAssocID="{A6080AA7-E731-409D-879E-902EA75901C2}" presName="parentLin" presStyleCnt="0"/>
      <dgm:spPr/>
    </dgm:pt>
    <dgm:pt modelId="{9E7DC3C2-05D2-43B6-BAEA-0741DE48DEF3}" type="pres">
      <dgm:prSet presAssocID="{A6080AA7-E731-409D-879E-902EA75901C2}" presName="parentLeftMargin" presStyleLbl="node1" presStyleIdx="1" presStyleCnt="3"/>
      <dgm:spPr/>
    </dgm:pt>
    <dgm:pt modelId="{CA2A9489-2256-404D-BD71-3BA8C8D13A1E}" type="pres">
      <dgm:prSet presAssocID="{A6080AA7-E731-409D-879E-902EA75901C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9533268-4B15-4126-BC97-2E952616B4A1}" type="pres">
      <dgm:prSet presAssocID="{A6080AA7-E731-409D-879E-902EA75901C2}" presName="negativeSpace" presStyleCnt="0"/>
      <dgm:spPr/>
    </dgm:pt>
    <dgm:pt modelId="{AA399F82-4749-44DB-8FB6-627F245CAB05}" type="pres">
      <dgm:prSet presAssocID="{A6080AA7-E731-409D-879E-902EA75901C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693A362-8698-4F88-B08C-CD7230698DC8}" srcId="{295F1FE7-32FF-4FB8-AD20-C533E95E6FD3}" destId="{7CD74DAB-296A-44BE-9FB1-C91778C21CFD}" srcOrd="1" destOrd="0" parTransId="{5DD21861-8061-4C0C-87FE-1E30B912AF57}" sibTransId="{C3731AB0-3FCB-4C4B-8024-30955B2ADF16}"/>
    <dgm:cxn modelId="{215F8453-E50A-4E4D-B55D-4FF9432A5C1F}" srcId="{295F1FE7-32FF-4FB8-AD20-C533E95E6FD3}" destId="{A6080AA7-E731-409D-879E-902EA75901C2}" srcOrd="2" destOrd="0" parTransId="{6A23158E-3FAE-4121-9C3C-F0F6E9BE98CF}" sibTransId="{30103B2D-A735-41AD-B48D-5BD7A1278AE8}"/>
    <dgm:cxn modelId="{7A885058-1F3B-4196-9133-C889C73C5613}" type="presOf" srcId="{B41E4AC1-5F06-4A31-BEE6-86675AF876AC}" destId="{34C2B969-076C-46EE-BA83-3C1D29C066A3}" srcOrd="1" destOrd="0" presId="urn:microsoft.com/office/officeart/2005/8/layout/list1"/>
    <dgm:cxn modelId="{2ED39B59-41ED-4E86-ADFA-66BF43AA9982}" type="presOf" srcId="{7CD74DAB-296A-44BE-9FB1-C91778C21CFD}" destId="{93C9FB03-B0F4-40B0-AF04-0E966F6281A7}" srcOrd="0" destOrd="0" presId="urn:microsoft.com/office/officeart/2005/8/layout/list1"/>
    <dgm:cxn modelId="{F0C85883-3F0B-4308-B9CE-20330AD673E8}" srcId="{295F1FE7-32FF-4FB8-AD20-C533E95E6FD3}" destId="{B41E4AC1-5F06-4A31-BEE6-86675AF876AC}" srcOrd="0" destOrd="0" parTransId="{CA590F14-0EE6-4E7F-B5CB-8FA2F82121D8}" sibTransId="{1512C8E3-2FB5-4BF3-9F73-7670B53AAE59}"/>
    <dgm:cxn modelId="{5EBF2DCE-046D-47F7-B1C2-F23518C05D1F}" type="presOf" srcId="{B41E4AC1-5F06-4A31-BEE6-86675AF876AC}" destId="{9D7F0F21-C2E5-4B32-93AB-2E8AD06F6904}" srcOrd="0" destOrd="0" presId="urn:microsoft.com/office/officeart/2005/8/layout/list1"/>
    <dgm:cxn modelId="{1B165DE0-1F31-43A0-8F2E-5638124DFFA7}" type="presOf" srcId="{7CD74DAB-296A-44BE-9FB1-C91778C21CFD}" destId="{88F828BF-077C-44DC-80E5-D0B07A221047}" srcOrd="1" destOrd="0" presId="urn:microsoft.com/office/officeart/2005/8/layout/list1"/>
    <dgm:cxn modelId="{838624ED-780B-4A26-953E-E15E6B47057F}" type="presOf" srcId="{A6080AA7-E731-409D-879E-902EA75901C2}" destId="{CA2A9489-2256-404D-BD71-3BA8C8D13A1E}" srcOrd="1" destOrd="0" presId="urn:microsoft.com/office/officeart/2005/8/layout/list1"/>
    <dgm:cxn modelId="{0C99ACEF-9BC5-4231-9925-259AC36D37C5}" type="presOf" srcId="{A6080AA7-E731-409D-879E-902EA75901C2}" destId="{9E7DC3C2-05D2-43B6-BAEA-0741DE48DEF3}" srcOrd="0" destOrd="0" presId="urn:microsoft.com/office/officeart/2005/8/layout/list1"/>
    <dgm:cxn modelId="{1D9DBBFD-C2B2-418F-95E5-4512BBC3F396}" type="presOf" srcId="{295F1FE7-32FF-4FB8-AD20-C533E95E6FD3}" destId="{F4805231-E412-4FA9-9D37-F9CBF54E8655}" srcOrd="0" destOrd="0" presId="urn:microsoft.com/office/officeart/2005/8/layout/list1"/>
    <dgm:cxn modelId="{78B3EECE-A29B-484C-A6E5-FAA4BFE6DB69}" type="presParOf" srcId="{F4805231-E412-4FA9-9D37-F9CBF54E8655}" destId="{1CA73D63-BB56-4330-81AD-18B06C91D6DD}" srcOrd="0" destOrd="0" presId="urn:microsoft.com/office/officeart/2005/8/layout/list1"/>
    <dgm:cxn modelId="{E784BAC6-9636-4875-AF0D-583C9D2F0BF5}" type="presParOf" srcId="{1CA73D63-BB56-4330-81AD-18B06C91D6DD}" destId="{9D7F0F21-C2E5-4B32-93AB-2E8AD06F6904}" srcOrd="0" destOrd="0" presId="urn:microsoft.com/office/officeart/2005/8/layout/list1"/>
    <dgm:cxn modelId="{2A1D1838-559F-486D-B682-BBDE9095842B}" type="presParOf" srcId="{1CA73D63-BB56-4330-81AD-18B06C91D6DD}" destId="{34C2B969-076C-46EE-BA83-3C1D29C066A3}" srcOrd="1" destOrd="0" presId="urn:microsoft.com/office/officeart/2005/8/layout/list1"/>
    <dgm:cxn modelId="{61568CBC-4BDA-4AA4-BC01-53C1D0D365EF}" type="presParOf" srcId="{F4805231-E412-4FA9-9D37-F9CBF54E8655}" destId="{90C31C5E-2C3F-468C-A595-788936A6ABB8}" srcOrd="1" destOrd="0" presId="urn:microsoft.com/office/officeart/2005/8/layout/list1"/>
    <dgm:cxn modelId="{45AB272B-A3E4-4E16-9021-9A5A0072719F}" type="presParOf" srcId="{F4805231-E412-4FA9-9D37-F9CBF54E8655}" destId="{0726BA37-4767-4C73-91A1-7037F5AC5D5D}" srcOrd="2" destOrd="0" presId="urn:microsoft.com/office/officeart/2005/8/layout/list1"/>
    <dgm:cxn modelId="{C6E5C68B-605B-4FC3-8551-54AAF353162F}" type="presParOf" srcId="{F4805231-E412-4FA9-9D37-F9CBF54E8655}" destId="{6BB546EE-AF0A-41FC-BC79-C91A3C932460}" srcOrd="3" destOrd="0" presId="urn:microsoft.com/office/officeart/2005/8/layout/list1"/>
    <dgm:cxn modelId="{9B3B76FD-0071-45A7-B11B-55DCD77E693F}" type="presParOf" srcId="{F4805231-E412-4FA9-9D37-F9CBF54E8655}" destId="{ACCA6C6C-5C68-4C80-BA0D-7587367185E8}" srcOrd="4" destOrd="0" presId="urn:microsoft.com/office/officeart/2005/8/layout/list1"/>
    <dgm:cxn modelId="{9BA82413-7A91-4003-ADFA-84131D630AC7}" type="presParOf" srcId="{ACCA6C6C-5C68-4C80-BA0D-7587367185E8}" destId="{93C9FB03-B0F4-40B0-AF04-0E966F6281A7}" srcOrd="0" destOrd="0" presId="urn:microsoft.com/office/officeart/2005/8/layout/list1"/>
    <dgm:cxn modelId="{EB915791-8EEE-4D1F-B343-7D1E495FD035}" type="presParOf" srcId="{ACCA6C6C-5C68-4C80-BA0D-7587367185E8}" destId="{88F828BF-077C-44DC-80E5-D0B07A221047}" srcOrd="1" destOrd="0" presId="urn:microsoft.com/office/officeart/2005/8/layout/list1"/>
    <dgm:cxn modelId="{3CDB267E-F211-4D22-B62C-14F166414B27}" type="presParOf" srcId="{F4805231-E412-4FA9-9D37-F9CBF54E8655}" destId="{257D07AC-940B-430C-AC61-A909B55696FB}" srcOrd="5" destOrd="0" presId="urn:microsoft.com/office/officeart/2005/8/layout/list1"/>
    <dgm:cxn modelId="{4384BBBA-1394-4C17-9F32-8007F9FA0EF6}" type="presParOf" srcId="{F4805231-E412-4FA9-9D37-F9CBF54E8655}" destId="{F6A95800-01CB-4A95-BC96-BB1411B15ED9}" srcOrd="6" destOrd="0" presId="urn:microsoft.com/office/officeart/2005/8/layout/list1"/>
    <dgm:cxn modelId="{E1F48BB6-8C76-40F3-A249-782AFF3E292A}" type="presParOf" srcId="{F4805231-E412-4FA9-9D37-F9CBF54E8655}" destId="{D229D885-7AA3-43F8-A6EC-E240F5BD24CA}" srcOrd="7" destOrd="0" presId="urn:microsoft.com/office/officeart/2005/8/layout/list1"/>
    <dgm:cxn modelId="{EA50FCE2-9C1B-4410-994F-A03913039DD9}" type="presParOf" srcId="{F4805231-E412-4FA9-9D37-F9CBF54E8655}" destId="{74B81BCF-07E7-4F53-B12A-9482813DC805}" srcOrd="8" destOrd="0" presId="urn:microsoft.com/office/officeart/2005/8/layout/list1"/>
    <dgm:cxn modelId="{8A919E1A-C5D8-4086-A97C-8808054B0B78}" type="presParOf" srcId="{74B81BCF-07E7-4F53-B12A-9482813DC805}" destId="{9E7DC3C2-05D2-43B6-BAEA-0741DE48DEF3}" srcOrd="0" destOrd="0" presId="urn:microsoft.com/office/officeart/2005/8/layout/list1"/>
    <dgm:cxn modelId="{5D8E0C2B-0208-4C19-BEC0-8337B461257A}" type="presParOf" srcId="{74B81BCF-07E7-4F53-B12A-9482813DC805}" destId="{CA2A9489-2256-404D-BD71-3BA8C8D13A1E}" srcOrd="1" destOrd="0" presId="urn:microsoft.com/office/officeart/2005/8/layout/list1"/>
    <dgm:cxn modelId="{BFA77465-325B-4768-BF63-50D02FE121D3}" type="presParOf" srcId="{F4805231-E412-4FA9-9D37-F9CBF54E8655}" destId="{79533268-4B15-4126-BC97-2E952616B4A1}" srcOrd="9" destOrd="0" presId="urn:microsoft.com/office/officeart/2005/8/layout/list1"/>
    <dgm:cxn modelId="{01B7D8C9-8657-42D0-A9A2-09254022D909}" type="presParOf" srcId="{F4805231-E412-4FA9-9D37-F9CBF54E8655}" destId="{AA399F82-4749-44DB-8FB6-627F245CAB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235836-B23C-4935-86B4-A331B6B729F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15A8FE5-EF05-44AD-8FE9-7A8276AF3D85}">
      <dgm:prSet phldrT="[Text]"/>
      <dgm:spPr/>
      <dgm:t>
        <a:bodyPr/>
        <a:lstStyle/>
        <a:p>
          <a:r>
            <a:rPr lang="en-GB" dirty="0"/>
            <a:t>Find effective treatment</a:t>
          </a:r>
        </a:p>
      </dgm:t>
    </dgm:pt>
    <dgm:pt modelId="{F7C383A0-A755-4EDC-ADFB-8D700915BCD8}" type="parTrans" cxnId="{48983691-67E1-4D79-8B5B-52B5FDF6F52E}">
      <dgm:prSet/>
      <dgm:spPr/>
      <dgm:t>
        <a:bodyPr/>
        <a:lstStyle/>
        <a:p>
          <a:endParaRPr lang="en-GB"/>
        </a:p>
      </dgm:t>
    </dgm:pt>
    <dgm:pt modelId="{0E713780-0F61-452F-B6C8-C762071A37D8}" type="sibTrans" cxnId="{48983691-67E1-4D79-8B5B-52B5FDF6F52E}">
      <dgm:prSet/>
      <dgm:spPr/>
      <dgm:t>
        <a:bodyPr/>
        <a:lstStyle/>
        <a:p>
          <a:endParaRPr lang="en-GB"/>
        </a:p>
      </dgm:t>
    </dgm:pt>
    <dgm:pt modelId="{8CA35ECB-9E51-4CBD-9D2D-A213E881571C}">
      <dgm:prSet phldrT="[Text]"/>
      <dgm:spPr/>
      <dgm:t>
        <a:bodyPr/>
        <a:lstStyle/>
        <a:p>
          <a:r>
            <a:rPr lang="en-GB" dirty="0"/>
            <a:t>Aid service providers</a:t>
          </a:r>
        </a:p>
      </dgm:t>
    </dgm:pt>
    <dgm:pt modelId="{3EFCB6D3-F489-4280-9D3F-79F0F566835F}" type="parTrans" cxnId="{DF06B58F-01BA-4531-971B-306C199EA790}">
      <dgm:prSet/>
      <dgm:spPr/>
      <dgm:t>
        <a:bodyPr/>
        <a:lstStyle/>
        <a:p>
          <a:endParaRPr lang="en-GB"/>
        </a:p>
      </dgm:t>
    </dgm:pt>
    <dgm:pt modelId="{5B03049F-B826-4132-81DC-3ECFE19D0AAD}" type="sibTrans" cxnId="{DF06B58F-01BA-4531-971B-306C199EA790}">
      <dgm:prSet/>
      <dgm:spPr/>
      <dgm:t>
        <a:bodyPr/>
        <a:lstStyle/>
        <a:p>
          <a:endParaRPr lang="en-GB"/>
        </a:p>
      </dgm:t>
    </dgm:pt>
    <dgm:pt modelId="{BACC50E9-9573-4052-8F14-417CBF082882}">
      <dgm:prSet phldrT="[Text]"/>
      <dgm:spPr/>
      <dgm:t>
        <a:bodyPr/>
        <a:lstStyle/>
        <a:p>
          <a:r>
            <a:rPr lang="en-GB" dirty="0"/>
            <a:t>Aid policy makers</a:t>
          </a:r>
        </a:p>
      </dgm:t>
    </dgm:pt>
    <dgm:pt modelId="{D355E5B5-C8A7-4FC7-A622-2ADE711B9272}" type="parTrans" cxnId="{7C0E50AD-BC2B-4999-92F4-50A2E3BFDAE7}">
      <dgm:prSet/>
      <dgm:spPr/>
      <dgm:t>
        <a:bodyPr/>
        <a:lstStyle/>
        <a:p>
          <a:endParaRPr lang="en-GB"/>
        </a:p>
      </dgm:t>
    </dgm:pt>
    <dgm:pt modelId="{B0BC9D84-8DD6-4345-A01E-1FAFE2ECD2CE}" type="sibTrans" cxnId="{7C0E50AD-BC2B-4999-92F4-50A2E3BFDAE7}">
      <dgm:prSet/>
      <dgm:spPr/>
      <dgm:t>
        <a:bodyPr/>
        <a:lstStyle/>
        <a:p>
          <a:endParaRPr lang="en-GB"/>
        </a:p>
      </dgm:t>
    </dgm:pt>
    <dgm:pt modelId="{A2F5383B-C5FD-4935-91A3-42814A09ABCD}">
      <dgm:prSet phldrT="[Text]"/>
      <dgm:spPr/>
      <dgm:t>
        <a:bodyPr/>
        <a:lstStyle/>
        <a:p>
          <a:r>
            <a:rPr lang="en-GB" dirty="0"/>
            <a:t>To assess diagnostic measures</a:t>
          </a:r>
        </a:p>
      </dgm:t>
    </dgm:pt>
    <dgm:pt modelId="{FD750F59-20CC-44D2-9213-8215CFDF3F01}" type="parTrans" cxnId="{A81C48A5-043F-4636-B02B-17989A8A4975}">
      <dgm:prSet/>
      <dgm:spPr/>
      <dgm:t>
        <a:bodyPr/>
        <a:lstStyle/>
        <a:p>
          <a:endParaRPr lang="en-GB"/>
        </a:p>
      </dgm:t>
    </dgm:pt>
    <dgm:pt modelId="{73CDFE11-F66F-457D-8B83-465CA776DEB3}" type="sibTrans" cxnId="{A81C48A5-043F-4636-B02B-17989A8A4975}">
      <dgm:prSet/>
      <dgm:spPr/>
      <dgm:t>
        <a:bodyPr/>
        <a:lstStyle/>
        <a:p>
          <a:endParaRPr lang="en-GB"/>
        </a:p>
      </dgm:t>
    </dgm:pt>
    <dgm:pt modelId="{B65E6ED1-04D1-4F4C-93B5-C2B83D61D9CD}">
      <dgm:prSet phldrT="[Text]"/>
      <dgm:spPr/>
      <dgm:t>
        <a:bodyPr/>
        <a:lstStyle/>
        <a:p>
          <a:r>
            <a:rPr lang="en-GB" dirty="0"/>
            <a:t>Interventions</a:t>
          </a:r>
        </a:p>
      </dgm:t>
    </dgm:pt>
    <dgm:pt modelId="{89941138-2C04-4C4C-BBB0-CB148AEEF5B2}" type="parTrans" cxnId="{A274DA4A-1FF2-4856-96E7-B8A646EB2FFE}">
      <dgm:prSet/>
      <dgm:spPr/>
      <dgm:t>
        <a:bodyPr/>
        <a:lstStyle/>
        <a:p>
          <a:endParaRPr lang="en-GB"/>
        </a:p>
      </dgm:t>
    </dgm:pt>
    <dgm:pt modelId="{372EBF50-5790-4B82-A2C7-0BB9A73E162B}" type="sibTrans" cxnId="{A274DA4A-1FF2-4856-96E7-B8A646EB2FFE}">
      <dgm:prSet/>
      <dgm:spPr/>
      <dgm:t>
        <a:bodyPr/>
        <a:lstStyle/>
        <a:p>
          <a:endParaRPr lang="en-GB"/>
        </a:p>
      </dgm:t>
    </dgm:pt>
    <dgm:pt modelId="{F5194B91-3F99-4D26-BDCA-9D5C6241DAA8}">
      <dgm:prSet phldrT="[Text]"/>
      <dgm:spPr/>
      <dgm:t>
        <a:bodyPr/>
        <a:lstStyle/>
        <a:p>
          <a:r>
            <a:rPr lang="en-GB" dirty="0"/>
            <a:t>Testing Theory</a:t>
          </a:r>
        </a:p>
      </dgm:t>
    </dgm:pt>
    <dgm:pt modelId="{7EBFAB77-7527-41B3-BE5C-3DDC5545AD6D}" type="parTrans" cxnId="{BB6D168C-03F9-4C22-B7F8-73E5008A78C3}">
      <dgm:prSet/>
      <dgm:spPr/>
      <dgm:t>
        <a:bodyPr/>
        <a:lstStyle/>
        <a:p>
          <a:endParaRPr lang="en-GB"/>
        </a:p>
      </dgm:t>
    </dgm:pt>
    <dgm:pt modelId="{BD333CCA-FD5D-4EC3-82F9-6A73E7ED9F48}" type="sibTrans" cxnId="{BB6D168C-03F9-4C22-B7F8-73E5008A78C3}">
      <dgm:prSet/>
      <dgm:spPr/>
      <dgm:t>
        <a:bodyPr/>
        <a:lstStyle/>
        <a:p>
          <a:endParaRPr lang="en-GB"/>
        </a:p>
      </dgm:t>
    </dgm:pt>
    <dgm:pt modelId="{63E5E97B-C4FB-400A-BFE3-DF047AFD620C}" type="pres">
      <dgm:prSet presAssocID="{98235836-B23C-4935-86B4-A331B6B729F7}" presName="diagram" presStyleCnt="0">
        <dgm:presLayoutVars>
          <dgm:dir/>
          <dgm:resizeHandles val="exact"/>
        </dgm:presLayoutVars>
      </dgm:prSet>
      <dgm:spPr/>
    </dgm:pt>
    <dgm:pt modelId="{DA194E55-4383-4DD4-9E76-EBFA85BD2D99}" type="pres">
      <dgm:prSet presAssocID="{415A8FE5-EF05-44AD-8FE9-7A8276AF3D85}" presName="node" presStyleLbl="node1" presStyleIdx="0" presStyleCnt="6" custLinFactNeighborX="1932">
        <dgm:presLayoutVars>
          <dgm:bulletEnabled val="1"/>
        </dgm:presLayoutVars>
      </dgm:prSet>
      <dgm:spPr/>
    </dgm:pt>
    <dgm:pt modelId="{57B67D7A-6F4B-4554-A071-F23ED9BCD47A}" type="pres">
      <dgm:prSet presAssocID="{0E713780-0F61-452F-B6C8-C762071A37D8}" presName="sibTrans" presStyleCnt="0"/>
      <dgm:spPr/>
    </dgm:pt>
    <dgm:pt modelId="{930EBED8-6DC3-4C5E-9095-F6FA2289CAA9}" type="pres">
      <dgm:prSet presAssocID="{8CA35ECB-9E51-4CBD-9D2D-A213E881571C}" presName="node" presStyleLbl="node1" presStyleIdx="1" presStyleCnt="6">
        <dgm:presLayoutVars>
          <dgm:bulletEnabled val="1"/>
        </dgm:presLayoutVars>
      </dgm:prSet>
      <dgm:spPr/>
    </dgm:pt>
    <dgm:pt modelId="{C99540F0-80DF-4C7D-9DD5-0750C2092837}" type="pres">
      <dgm:prSet presAssocID="{5B03049F-B826-4132-81DC-3ECFE19D0AAD}" presName="sibTrans" presStyleCnt="0"/>
      <dgm:spPr/>
    </dgm:pt>
    <dgm:pt modelId="{969B7C56-229E-4093-99CD-72013CFD234F}" type="pres">
      <dgm:prSet presAssocID="{BACC50E9-9573-4052-8F14-417CBF082882}" presName="node" presStyleLbl="node1" presStyleIdx="2" presStyleCnt="6">
        <dgm:presLayoutVars>
          <dgm:bulletEnabled val="1"/>
        </dgm:presLayoutVars>
      </dgm:prSet>
      <dgm:spPr/>
    </dgm:pt>
    <dgm:pt modelId="{5FB2109F-420C-4B1D-B6E9-FC608318EFB7}" type="pres">
      <dgm:prSet presAssocID="{B0BC9D84-8DD6-4345-A01E-1FAFE2ECD2CE}" presName="sibTrans" presStyleCnt="0"/>
      <dgm:spPr/>
    </dgm:pt>
    <dgm:pt modelId="{AE9A14C2-17A9-4A97-9D77-52C57554AAC1}" type="pres">
      <dgm:prSet presAssocID="{A2F5383B-C5FD-4935-91A3-42814A09ABCD}" presName="node" presStyleLbl="node1" presStyleIdx="3" presStyleCnt="6">
        <dgm:presLayoutVars>
          <dgm:bulletEnabled val="1"/>
        </dgm:presLayoutVars>
      </dgm:prSet>
      <dgm:spPr/>
    </dgm:pt>
    <dgm:pt modelId="{E82A2F0D-6684-4345-8660-D8193254CACD}" type="pres">
      <dgm:prSet presAssocID="{73CDFE11-F66F-457D-8B83-465CA776DEB3}" presName="sibTrans" presStyleCnt="0"/>
      <dgm:spPr/>
    </dgm:pt>
    <dgm:pt modelId="{8B58DAF2-E26A-4CD8-A494-69AA71A08D40}" type="pres">
      <dgm:prSet presAssocID="{B65E6ED1-04D1-4F4C-93B5-C2B83D61D9CD}" presName="node" presStyleLbl="node1" presStyleIdx="4" presStyleCnt="6">
        <dgm:presLayoutVars>
          <dgm:bulletEnabled val="1"/>
        </dgm:presLayoutVars>
      </dgm:prSet>
      <dgm:spPr/>
    </dgm:pt>
    <dgm:pt modelId="{6567E5AE-0AA5-4056-8EC7-439E68AFA338}" type="pres">
      <dgm:prSet presAssocID="{372EBF50-5790-4B82-A2C7-0BB9A73E162B}" presName="sibTrans" presStyleCnt="0"/>
      <dgm:spPr/>
    </dgm:pt>
    <dgm:pt modelId="{E8C9BE77-8E97-49A6-99F5-FA93182B4D3A}" type="pres">
      <dgm:prSet presAssocID="{F5194B91-3F99-4D26-BDCA-9D5C6241DAA8}" presName="node" presStyleLbl="node1" presStyleIdx="5" presStyleCnt="6">
        <dgm:presLayoutVars>
          <dgm:bulletEnabled val="1"/>
        </dgm:presLayoutVars>
      </dgm:prSet>
      <dgm:spPr/>
    </dgm:pt>
  </dgm:ptLst>
  <dgm:cxnLst>
    <dgm:cxn modelId="{1830122C-339D-40E3-80E7-6EA95EAD2B77}" type="presOf" srcId="{BACC50E9-9573-4052-8F14-417CBF082882}" destId="{969B7C56-229E-4093-99CD-72013CFD234F}" srcOrd="0" destOrd="0" presId="urn:microsoft.com/office/officeart/2005/8/layout/default"/>
    <dgm:cxn modelId="{021DCA5C-E992-49C1-A1FD-F09742D96F30}" type="presOf" srcId="{415A8FE5-EF05-44AD-8FE9-7A8276AF3D85}" destId="{DA194E55-4383-4DD4-9E76-EBFA85BD2D99}" srcOrd="0" destOrd="0" presId="urn:microsoft.com/office/officeart/2005/8/layout/default"/>
    <dgm:cxn modelId="{A274DA4A-1FF2-4856-96E7-B8A646EB2FFE}" srcId="{98235836-B23C-4935-86B4-A331B6B729F7}" destId="{B65E6ED1-04D1-4F4C-93B5-C2B83D61D9CD}" srcOrd="4" destOrd="0" parTransId="{89941138-2C04-4C4C-BBB0-CB148AEEF5B2}" sibTransId="{372EBF50-5790-4B82-A2C7-0BB9A73E162B}"/>
    <dgm:cxn modelId="{BFF29151-44F3-4D32-9208-B457E17E1D98}" type="presOf" srcId="{B65E6ED1-04D1-4F4C-93B5-C2B83D61D9CD}" destId="{8B58DAF2-E26A-4CD8-A494-69AA71A08D40}" srcOrd="0" destOrd="0" presId="urn:microsoft.com/office/officeart/2005/8/layout/default"/>
    <dgm:cxn modelId="{FD44B053-F0BE-44FD-A014-7AAF4F2F36E2}" type="presOf" srcId="{A2F5383B-C5FD-4935-91A3-42814A09ABCD}" destId="{AE9A14C2-17A9-4A97-9D77-52C57554AAC1}" srcOrd="0" destOrd="0" presId="urn:microsoft.com/office/officeart/2005/8/layout/default"/>
    <dgm:cxn modelId="{BB6D168C-03F9-4C22-B7F8-73E5008A78C3}" srcId="{98235836-B23C-4935-86B4-A331B6B729F7}" destId="{F5194B91-3F99-4D26-BDCA-9D5C6241DAA8}" srcOrd="5" destOrd="0" parTransId="{7EBFAB77-7527-41B3-BE5C-3DDC5545AD6D}" sibTransId="{BD333CCA-FD5D-4EC3-82F9-6A73E7ED9F48}"/>
    <dgm:cxn modelId="{DF06B58F-01BA-4531-971B-306C199EA790}" srcId="{98235836-B23C-4935-86B4-A331B6B729F7}" destId="{8CA35ECB-9E51-4CBD-9D2D-A213E881571C}" srcOrd="1" destOrd="0" parTransId="{3EFCB6D3-F489-4280-9D3F-79F0F566835F}" sibTransId="{5B03049F-B826-4132-81DC-3ECFE19D0AAD}"/>
    <dgm:cxn modelId="{48983691-67E1-4D79-8B5B-52B5FDF6F52E}" srcId="{98235836-B23C-4935-86B4-A331B6B729F7}" destId="{415A8FE5-EF05-44AD-8FE9-7A8276AF3D85}" srcOrd="0" destOrd="0" parTransId="{F7C383A0-A755-4EDC-ADFB-8D700915BCD8}" sibTransId="{0E713780-0F61-452F-B6C8-C762071A37D8}"/>
    <dgm:cxn modelId="{7BBBF795-28A4-40DE-BD60-2EF8752CA596}" type="presOf" srcId="{8CA35ECB-9E51-4CBD-9D2D-A213E881571C}" destId="{930EBED8-6DC3-4C5E-9095-F6FA2289CAA9}" srcOrd="0" destOrd="0" presId="urn:microsoft.com/office/officeart/2005/8/layout/default"/>
    <dgm:cxn modelId="{A81C48A5-043F-4636-B02B-17989A8A4975}" srcId="{98235836-B23C-4935-86B4-A331B6B729F7}" destId="{A2F5383B-C5FD-4935-91A3-42814A09ABCD}" srcOrd="3" destOrd="0" parTransId="{FD750F59-20CC-44D2-9213-8215CFDF3F01}" sibTransId="{73CDFE11-F66F-457D-8B83-465CA776DEB3}"/>
    <dgm:cxn modelId="{144307A8-DF26-4945-B48F-F7F97019EBE9}" type="presOf" srcId="{98235836-B23C-4935-86B4-A331B6B729F7}" destId="{63E5E97B-C4FB-400A-BFE3-DF047AFD620C}" srcOrd="0" destOrd="0" presId="urn:microsoft.com/office/officeart/2005/8/layout/default"/>
    <dgm:cxn modelId="{7C0E50AD-BC2B-4999-92F4-50A2E3BFDAE7}" srcId="{98235836-B23C-4935-86B4-A331B6B729F7}" destId="{BACC50E9-9573-4052-8F14-417CBF082882}" srcOrd="2" destOrd="0" parTransId="{D355E5B5-C8A7-4FC7-A622-2ADE711B9272}" sibTransId="{B0BC9D84-8DD6-4345-A01E-1FAFE2ECD2CE}"/>
    <dgm:cxn modelId="{E0A4F7FB-71F5-41EC-8050-62D3B02F3051}" type="presOf" srcId="{F5194B91-3F99-4D26-BDCA-9D5C6241DAA8}" destId="{E8C9BE77-8E97-49A6-99F5-FA93182B4D3A}" srcOrd="0" destOrd="0" presId="urn:microsoft.com/office/officeart/2005/8/layout/default"/>
    <dgm:cxn modelId="{B055BD86-478C-485B-BF68-6307D4714349}" type="presParOf" srcId="{63E5E97B-C4FB-400A-BFE3-DF047AFD620C}" destId="{DA194E55-4383-4DD4-9E76-EBFA85BD2D99}" srcOrd="0" destOrd="0" presId="urn:microsoft.com/office/officeart/2005/8/layout/default"/>
    <dgm:cxn modelId="{218958E4-5A38-4DAA-B84E-2B885E69640D}" type="presParOf" srcId="{63E5E97B-C4FB-400A-BFE3-DF047AFD620C}" destId="{57B67D7A-6F4B-4554-A071-F23ED9BCD47A}" srcOrd="1" destOrd="0" presId="urn:microsoft.com/office/officeart/2005/8/layout/default"/>
    <dgm:cxn modelId="{5B63EAF7-F2A4-4CC8-B233-D3192C4E19B4}" type="presParOf" srcId="{63E5E97B-C4FB-400A-BFE3-DF047AFD620C}" destId="{930EBED8-6DC3-4C5E-9095-F6FA2289CAA9}" srcOrd="2" destOrd="0" presId="urn:microsoft.com/office/officeart/2005/8/layout/default"/>
    <dgm:cxn modelId="{6D0A4CC9-456A-4217-B98E-39EBA65395DD}" type="presParOf" srcId="{63E5E97B-C4FB-400A-BFE3-DF047AFD620C}" destId="{C99540F0-80DF-4C7D-9DD5-0750C2092837}" srcOrd="3" destOrd="0" presId="urn:microsoft.com/office/officeart/2005/8/layout/default"/>
    <dgm:cxn modelId="{2F00C42B-9480-45AA-873E-749804FFE93A}" type="presParOf" srcId="{63E5E97B-C4FB-400A-BFE3-DF047AFD620C}" destId="{969B7C56-229E-4093-99CD-72013CFD234F}" srcOrd="4" destOrd="0" presId="urn:microsoft.com/office/officeart/2005/8/layout/default"/>
    <dgm:cxn modelId="{702263CA-B88F-4268-8DC8-F1EE6964A36B}" type="presParOf" srcId="{63E5E97B-C4FB-400A-BFE3-DF047AFD620C}" destId="{5FB2109F-420C-4B1D-B6E9-FC608318EFB7}" srcOrd="5" destOrd="0" presId="urn:microsoft.com/office/officeart/2005/8/layout/default"/>
    <dgm:cxn modelId="{0A6A4BF1-3C68-4FE6-A7B8-8D15F4AA9BF7}" type="presParOf" srcId="{63E5E97B-C4FB-400A-BFE3-DF047AFD620C}" destId="{AE9A14C2-17A9-4A97-9D77-52C57554AAC1}" srcOrd="6" destOrd="0" presId="urn:microsoft.com/office/officeart/2005/8/layout/default"/>
    <dgm:cxn modelId="{3752B02E-6B86-4BDB-85D5-85DB61983D94}" type="presParOf" srcId="{63E5E97B-C4FB-400A-BFE3-DF047AFD620C}" destId="{E82A2F0D-6684-4345-8660-D8193254CACD}" srcOrd="7" destOrd="0" presId="urn:microsoft.com/office/officeart/2005/8/layout/default"/>
    <dgm:cxn modelId="{298E3E01-C3D9-4C06-B8FE-904181B972FB}" type="presParOf" srcId="{63E5E97B-C4FB-400A-BFE3-DF047AFD620C}" destId="{8B58DAF2-E26A-4CD8-A494-69AA71A08D40}" srcOrd="8" destOrd="0" presId="urn:microsoft.com/office/officeart/2005/8/layout/default"/>
    <dgm:cxn modelId="{CCE53836-F194-4FCF-8415-5F7003B6B8EC}" type="presParOf" srcId="{63E5E97B-C4FB-400A-BFE3-DF047AFD620C}" destId="{6567E5AE-0AA5-4056-8EC7-439E68AFA338}" srcOrd="9" destOrd="0" presId="urn:microsoft.com/office/officeart/2005/8/layout/default"/>
    <dgm:cxn modelId="{23EFBDE7-25E4-4E13-8C20-428D9EF0ED1A}" type="presParOf" srcId="{63E5E97B-C4FB-400A-BFE3-DF047AFD620C}" destId="{E8C9BE77-8E97-49A6-99F5-FA93182B4D3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F397153-105E-4FFE-89DA-86523866DD92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AF0D712F-DA52-44EB-9C71-290152724209}">
      <dgm:prSet/>
      <dgm:spPr/>
      <dgm:t>
        <a:bodyPr/>
        <a:lstStyle/>
        <a:p>
          <a:pPr rtl="0"/>
          <a:r>
            <a:rPr lang="en-US"/>
            <a:t>Scientific Observation: A systematic empirical investigation that is structured to answer questions about the world</a:t>
          </a:r>
          <a:endParaRPr lang="en-GB"/>
        </a:p>
      </dgm:t>
    </dgm:pt>
    <dgm:pt modelId="{80FAE068-4676-4824-AFDF-9805845CFB30}" type="parTrans" cxnId="{14F73B82-FBF6-41EB-88E2-8E4EC9AE85A2}">
      <dgm:prSet/>
      <dgm:spPr/>
      <dgm:t>
        <a:bodyPr/>
        <a:lstStyle/>
        <a:p>
          <a:endParaRPr lang="en-GB"/>
        </a:p>
      </dgm:t>
    </dgm:pt>
    <dgm:pt modelId="{E209845A-ED96-4ABE-8BEF-E3B9CF1CB1E8}" type="sibTrans" cxnId="{14F73B82-FBF6-41EB-88E2-8E4EC9AE85A2}">
      <dgm:prSet/>
      <dgm:spPr/>
      <dgm:t>
        <a:bodyPr/>
        <a:lstStyle/>
        <a:p>
          <a:endParaRPr lang="en-GB"/>
        </a:p>
      </dgm:t>
    </dgm:pt>
    <dgm:pt modelId="{4C0D1390-7C16-4959-9408-2C5FACAFCF8B}">
      <dgm:prSet/>
      <dgm:spPr/>
      <dgm:t>
        <a:bodyPr/>
        <a:lstStyle/>
        <a:p>
          <a:pPr rtl="0"/>
          <a:r>
            <a:rPr lang="en-US" dirty="0"/>
            <a:t>Research Method: Systematic approach to answering scientific questions</a:t>
          </a:r>
          <a:endParaRPr lang="en-GB" dirty="0"/>
        </a:p>
      </dgm:t>
    </dgm:pt>
    <dgm:pt modelId="{3B531163-4CEA-4078-B2FF-2817E1EE9420}" type="parTrans" cxnId="{0E0F4EE5-11CF-429A-8D8E-80AB79890443}">
      <dgm:prSet/>
      <dgm:spPr/>
      <dgm:t>
        <a:bodyPr/>
        <a:lstStyle/>
        <a:p>
          <a:endParaRPr lang="en-GB"/>
        </a:p>
      </dgm:t>
    </dgm:pt>
    <dgm:pt modelId="{45594A45-026F-4C56-8ECC-58C33BBFCF10}" type="sibTrans" cxnId="{0E0F4EE5-11CF-429A-8D8E-80AB79890443}">
      <dgm:prSet/>
      <dgm:spPr/>
      <dgm:t>
        <a:bodyPr/>
        <a:lstStyle/>
        <a:p>
          <a:endParaRPr lang="en-GB"/>
        </a:p>
      </dgm:t>
    </dgm:pt>
    <dgm:pt modelId="{F5BD8527-C15F-463E-9BF0-9D7DE15D0AA6}" type="pres">
      <dgm:prSet presAssocID="{0F397153-105E-4FFE-89DA-86523866DD92}" presName="Name0" presStyleCnt="0">
        <dgm:presLayoutVars>
          <dgm:dir/>
          <dgm:animLvl val="lvl"/>
          <dgm:resizeHandles val="exact"/>
        </dgm:presLayoutVars>
      </dgm:prSet>
      <dgm:spPr/>
    </dgm:pt>
    <dgm:pt modelId="{1AD0FAC9-7222-435C-9C03-DF0E9C4461EF}" type="pres">
      <dgm:prSet presAssocID="{AF0D712F-DA52-44EB-9C71-290152724209}" presName="composite" presStyleCnt="0"/>
      <dgm:spPr/>
    </dgm:pt>
    <dgm:pt modelId="{5F5F6D87-2B65-454C-8BD3-2EB391840736}" type="pres">
      <dgm:prSet presAssocID="{AF0D712F-DA52-44EB-9C71-290152724209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7D50F0F3-7C6B-4D58-8F4D-302F0EF05B81}" type="pres">
      <dgm:prSet presAssocID="{AF0D712F-DA52-44EB-9C71-290152724209}" presName="desTx" presStyleLbl="alignAccFollowNode1" presStyleIdx="0" presStyleCnt="2">
        <dgm:presLayoutVars>
          <dgm:bulletEnabled val="1"/>
        </dgm:presLayoutVars>
      </dgm:prSet>
      <dgm:spPr/>
    </dgm:pt>
    <dgm:pt modelId="{B4ACA6AC-F551-4868-9FF3-4D9BF831A0F0}" type="pres">
      <dgm:prSet presAssocID="{E209845A-ED96-4ABE-8BEF-E3B9CF1CB1E8}" presName="space" presStyleCnt="0"/>
      <dgm:spPr/>
    </dgm:pt>
    <dgm:pt modelId="{316F6050-1EB9-4086-BA2D-3589AC39EFDB}" type="pres">
      <dgm:prSet presAssocID="{4C0D1390-7C16-4959-9408-2C5FACAFCF8B}" presName="composite" presStyleCnt="0"/>
      <dgm:spPr/>
    </dgm:pt>
    <dgm:pt modelId="{D6665900-1C92-4F4B-9A44-881E1F532CD8}" type="pres">
      <dgm:prSet presAssocID="{4C0D1390-7C16-4959-9408-2C5FACAFCF8B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CBAE9B24-0A93-4DAA-8F6A-6F0CDFDD8967}" type="pres">
      <dgm:prSet presAssocID="{4C0D1390-7C16-4959-9408-2C5FACAFCF8B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C7E81448-B0B3-4B51-860C-DA7ED659F564}" type="presOf" srcId="{4C0D1390-7C16-4959-9408-2C5FACAFCF8B}" destId="{D6665900-1C92-4F4B-9A44-881E1F532CD8}" srcOrd="0" destOrd="0" presId="urn:microsoft.com/office/officeart/2005/8/layout/hList1"/>
    <dgm:cxn modelId="{14F73B82-FBF6-41EB-88E2-8E4EC9AE85A2}" srcId="{0F397153-105E-4FFE-89DA-86523866DD92}" destId="{AF0D712F-DA52-44EB-9C71-290152724209}" srcOrd="0" destOrd="0" parTransId="{80FAE068-4676-4824-AFDF-9805845CFB30}" sibTransId="{E209845A-ED96-4ABE-8BEF-E3B9CF1CB1E8}"/>
    <dgm:cxn modelId="{8567E68E-79E6-472F-9F38-389C5080A9DA}" type="presOf" srcId="{AF0D712F-DA52-44EB-9C71-290152724209}" destId="{5F5F6D87-2B65-454C-8BD3-2EB391840736}" srcOrd="0" destOrd="0" presId="urn:microsoft.com/office/officeart/2005/8/layout/hList1"/>
    <dgm:cxn modelId="{662182AF-B0FE-4D8D-9CE6-43CE3335DB88}" type="presOf" srcId="{0F397153-105E-4FFE-89DA-86523866DD92}" destId="{F5BD8527-C15F-463E-9BF0-9D7DE15D0AA6}" srcOrd="0" destOrd="0" presId="urn:microsoft.com/office/officeart/2005/8/layout/hList1"/>
    <dgm:cxn modelId="{0E0F4EE5-11CF-429A-8D8E-80AB79890443}" srcId="{0F397153-105E-4FFE-89DA-86523866DD92}" destId="{4C0D1390-7C16-4959-9408-2C5FACAFCF8B}" srcOrd="1" destOrd="0" parTransId="{3B531163-4CEA-4078-B2FF-2817E1EE9420}" sibTransId="{45594A45-026F-4C56-8ECC-58C33BBFCF10}"/>
    <dgm:cxn modelId="{6C1DCD1E-84BF-411D-A5DA-8A9C01DF4BB3}" type="presParOf" srcId="{F5BD8527-C15F-463E-9BF0-9D7DE15D0AA6}" destId="{1AD0FAC9-7222-435C-9C03-DF0E9C4461EF}" srcOrd="0" destOrd="0" presId="urn:microsoft.com/office/officeart/2005/8/layout/hList1"/>
    <dgm:cxn modelId="{3531E4A4-9E66-4362-84E7-5D96FA297D83}" type="presParOf" srcId="{1AD0FAC9-7222-435C-9C03-DF0E9C4461EF}" destId="{5F5F6D87-2B65-454C-8BD3-2EB391840736}" srcOrd="0" destOrd="0" presId="urn:microsoft.com/office/officeart/2005/8/layout/hList1"/>
    <dgm:cxn modelId="{88FCB0FF-6271-482D-B51C-AC23A7CA97F2}" type="presParOf" srcId="{1AD0FAC9-7222-435C-9C03-DF0E9C4461EF}" destId="{7D50F0F3-7C6B-4D58-8F4D-302F0EF05B81}" srcOrd="1" destOrd="0" presId="urn:microsoft.com/office/officeart/2005/8/layout/hList1"/>
    <dgm:cxn modelId="{6331667D-221A-43F5-8666-9CBB44BFA803}" type="presParOf" srcId="{F5BD8527-C15F-463E-9BF0-9D7DE15D0AA6}" destId="{B4ACA6AC-F551-4868-9FF3-4D9BF831A0F0}" srcOrd="1" destOrd="0" presId="urn:microsoft.com/office/officeart/2005/8/layout/hList1"/>
    <dgm:cxn modelId="{A7D9147D-9345-42FE-AF53-9428451CBD3B}" type="presParOf" srcId="{F5BD8527-C15F-463E-9BF0-9D7DE15D0AA6}" destId="{316F6050-1EB9-4086-BA2D-3589AC39EFDB}" srcOrd="2" destOrd="0" presId="urn:microsoft.com/office/officeart/2005/8/layout/hList1"/>
    <dgm:cxn modelId="{2FAAD935-67C5-4C4D-B374-D790C00C7678}" type="presParOf" srcId="{316F6050-1EB9-4086-BA2D-3589AC39EFDB}" destId="{D6665900-1C92-4F4B-9A44-881E1F532CD8}" srcOrd="0" destOrd="0" presId="urn:microsoft.com/office/officeart/2005/8/layout/hList1"/>
    <dgm:cxn modelId="{9C4CF930-3CD3-4ACC-BF59-0717C64076A1}" type="presParOf" srcId="{316F6050-1EB9-4086-BA2D-3589AC39EFDB}" destId="{CBAE9B24-0A93-4DAA-8F6A-6F0CDFDD896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DC0D0F8-D621-424C-946F-3DAECD16CAB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BD7B6123-4B7C-430E-B9D2-F9ADC10AB108}">
      <dgm:prSet/>
      <dgm:spPr/>
      <dgm:t>
        <a:bodyPr/>
        <a:lstStyle/>
        <a:p>
          <a:pPr rtl="0"/>
          <a:r>
            <a:rPr lang="en-US" dirty="0"/>
            <a:t>Description of </a:t>
          </a:r>
          <a:r>
            <a:rPr lang="en-US" dirty="0" err="1"/>
            <a:t>behaviour</a:t>
          </a:r>
          <a:r>
            <a:rPr lang="en-US" dirty="0"/>
            <a:t> using careful observations</a:t>
          </a:r>
          <a:endParaRPr lang="en-GB" dirty="0"/>
        </a:p>
      </dgm:t>
    </dgm:pt>
    <dgm:pt modelId="{498A1F0E-C249-4C41-BFD6-8D45AE15FB85}" type="parTrans" cxnId="{0D414D02-7FCA-4ED7-9FBF-C23324C10ADB}">
      <dgm:prSet/>
      <dgm:spPr/>
      <dgm:t>
        <a:bodyPr/>
        <a:lstStyle/>
        <a:p>
          <a:endParaRPr lang="en-GB"/>
        </a:p>
      </dgm:t>
    </dgm:pt>
    <dgm:pt modelId="{D9206CAD-AC91-4E3B-9525-A976E3982B29}" type="sibTrans" cxnId="{0D414D02-7FCA-4ED7-9FBF-C23324C10ADB}">
      <dgm:prSet/>
      <dgm:spPr/>
      <dgm:t>
        <a:bodyPr/>
        <a:lstStyle/>
        <a:p>
          <a:endParaRPr lang="en-GB"/>
        </a:p>
      </dgm:t>
    </dgm:pt>
    <dgm:pt modelId="{CE00B07F-92D1-41DD-AFA5-37F92705ED8F}">
      <dgm:prSet/>
      <dgm:spPr/>
      <dgm:t>
        <a:bodyPr/>
        <a:lstStyle/>
        <a:p>
          <a:pPr rtl="0"/>
          <a:r>
            <a:rPr lang="en-US"/>
            <a:t>Explanation involves identifying the cause(s) of behaviour</a:t>
          </a:r>
          <a:endParaRPr lang="en-GB"/>
        </a:p>
      </dgm:t>
    </dgm:pt>
    <dgm:pt modelId="{4617DE26-5F45-4E42-9EF5-DA800814E0A0}" type="parTrans" cxnId="{6B597050-ADD2-42D1-BC07-22E1830BEEA6}">
      <dgm:prSet/>
      <dgm:spPr/>
      <dgm:t>
        <a:bodyPr/>
        <a:lstStyle/>
        <a:p>
          <a:endParaRPr lang="en-GB"/>
        </a:p>
      </dgm:t>
    </dgm:pt>
    <dgm:pt modelId="{258CDE57-20E6-4950-AE07-49A7676826B5}" type="sibTrans" cxnId="{6B597050-ADD2-42D1-BC07-22E1830BEEA6}">
      <dgm:prSet/>
      <dgm:spPr/>
      <dgm:t>
        <a:bodyPr/>
        <a:lstStyle/>
        <a:p>
          <a:endParaRPr lang="en-GB"/>
        </a:p>
      </dgm:t>
    </dgm:pt>
    <dgm:pt modelId="{F078E449-9A45-43F4-93D7-5209CEC6CE4F}">
      <dgm:prSet/>
      <dgm:spPr/>
      <dgm:t>
        <a:bodyPr/>
        <a:lstStyle/>
        <a:p>
          <a:pPr rtl="0"/>
          <a:r>
            <a:rPr lang="en-US" dirty="0"/>
            <a:t>Prediction allows for specification of the conditions under which a </a:t>
          </a:r>
          <a:r>
            <a:rPr lang="en-US" dirty="0" err="1"/>
            <a:t>behaviour</a:t>
          </a:r>
          <a:r>
            <a:rPr lang="en-US" dirty="0"/>
            <a:t> will occur or not</a:t>
          </a:r>
          <a:endParaRPr lang="en-GB" dirty="0"/>
        </a:p>
      </dgm:t>
    </dgm:pt>
    <dgm:pt modelId="{A4A546A3-F2FC-48DB-B10E-B09F532E10DA}" type="parTrans" cxnId="{D8B4AAD0-1CD3-402E-B692-2D8C50128D42}">
      <dgm:prSet/>
      <dgm:spPr/>
      <dgm:t>
        <a:bodyPr/>
        <a:lstStyle/>
        <a:p>
          <a:endParaRPr lang="en-GB"/>
        </a:p>
      </dgm:t>
    </dgm:pt>
    <dgm:pt modelId="{91280E44-18C3-4CE5-A4AE-4B3AD5207A4F}" type="sibTrans" cxnId="{D8B4AAD0-1CD3-402E-B692-2D8C50128D42}">
      <dgm:prSet/>
      <dgm:spPr/>
      <dgm:t>
        <a:bodyPr/>
        <a:lstStyle/>
        <a:p>
          <a:endParaRPr lang="en-GB"/>
        </a:p>
      </dgm:t>
    </dgm:pt>
    <dgm:pt modelId="{1FE9371E-D718-4850-A946-620E26C1B030}">
      <dgm:prSet/>
      <dgm:spPr/>
      <dgm:t>
        <a:bodyPr/>
        <a:lstStyle/>
        <a:p>
          <a:pPr rtl="0"/>
          <a:r>
            <a:rPr lang="en-US" dirty="0"/>
            <a:t>Psychological knowledge can be used to assist changes in </a:t>
          </a:r>
          <a:r>
            <a:rPr lang="en-US" dirty="0" err="1"/>
            <a:t>behaviour</a:t>
          </a:r>
          <a:endParaRPr lang="en-GB" dirty="0"/>
        </a:p>
      </dgm:t>
    </dgm:pt>
    <dgm:pt modelId="{05A098ED-A944-48FF-BA8D-C8D622828321}" type="parTrans" cxnId="{3713F0CE-36E5-4592-8495-AC6B0B4E20E3}">
      <dgm:prSet/>
      <dgm:spPr/>
      <dgm:t>
        <a:bodyPr/>
        <a:lstStyle/>
        <a:p>
          <a:endParaRPr lang="en-GB"/>
        </a:p>
      </dgm:t>
    </dgm:pt>
    <dgm:pt modelId="{1381CFB8-C745-4215-9BBF-0B8BD1457699}" type="sibTrans" cxnId="{3713F0CE-36E5-4592-8495-AC6B0B4E20E3}">
      <dgm:prSet/>
      <dgm:spPr/>
      <dgm:t>
        <a:bodyPr/>
        <a:lstStyle/>
        <a:p>
          <a:endParaRPr lang="en-GB"/>
        </a:p>
      </dgm:t>
    </dgm:pt>
    <dgm:pt modelId="{AA157CF6-2ADD-4424-9763-C0E6ED3266AE}" type="pres">
      <dgm:prSet presAssocID="{2DC0D0F8-D621-424C-946F-3DAECD16CAB8}" presName="linear" presStyleCnt="0">
        <dgm:presLayoutVars>
          <dgm:animLvl val="lvl"/>
          <dgm:resizeHandles val="exact"/>
        </dgm:presLayoutVars>
      </dgm:prSet>
      <dgm:spPr/>
    </dgm:pt>
    <dgm:pt modelId="{D45DFAA1-FE7D-4547-B5DD-48C4F7FF4879}" type="pres">
      <dgm:prSet presAssocID="{BD7B6123-4B7C-430E-B9D2-F9ADC10AB108}" presName="parentText" presStyleLbl="node1" presStyleIdx="0" presStyleCnt="4" custLinFactNeighborX="926" custLinFactNeighborY="-35278">
        <dgm:presLayoutVars>
          <dgm:chMax val="0"/>
          <dgm:bulletEnabled val="1"/>
        </dgm:presLayoutVars>
      </dgm:prSet>
      <dgm:spPr/>
    </dgm:pt>
    <dgm:pt modelId="{EE428D4E-6215-4B21-B908-3AC20B454806}" type="pres">
      <dgm:prSet presAssocID="{D9206CAD-AC91-4E3B-9525-A976E3982B29}" presName="spacer" presStyleCnt="0"/>
      <dgm:spPr/>
    </dgm:pt>
    <dgm:pt modelId="{3199620E-517C-4EB1-88A9-62CEB134F3E4}" type="pres">
      <dgm:prSet presAssocID="{CE00B07F-92D1-41DD-AFA5-37F92705ED8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ADF5CB9-CB80-42D0-BEA5-4C26057037A8}" type="pres">
      <dgm:prSet presAssocID="{258CDE57-20E6-4950-AE07-49A7676826B5}" presName="spacer" presStyleCnt="0"/>
      <dgm:spPr/>
    </dgm:pt>
    <dgm:pt modelId="{93DBDFD8-CCFC-494F-BDB8-2DAEC48E8C64}" type="pres">
      <dgm:prSet presAssocID="{F078E449-9A45-43F4-93D7-5209CEC6CE4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484B08-52A5-4319-9652-A5CCB6B0F20D}" type="pres">
      <dgm:prSet presAssocID="{91280E44-18C3-4CE5-A4AE-4B3AD5207A4F}" presName="spacer" presStyleCnt="0"/>
      <dgm:spPr/>
    </dgm:pt>
    <dgm:pt modelId="{1CB10A60-5E99-4EF2-9F13-939A135BE984}" type="pres">
      <dgm:prSet presAssocID="{1FE9371E-D718-4850-A946-620E26C1B030}" presName="parentText" presStyleLbl="node1" presStyleIdx="3" presStyleCnt="4" custLinFactNeighborX="309" custLinFactNeighborY="-14802">
        <dgm:presLayoutVars>
          <dgm:chMax val="0"/>
          <dgm:bulletEnabled val="1"/>
        </dgm:presLayoutVars>
      </dgm:prSet>
      <dgm:spPr/>
    </dgm:pt>
  </dgm:ptLst>
  <dgm:cxnLst>
    <dgm:cxn modelId="{0D414D02-7FCA-4ED7-9FBF-C23324C10ADB}" srcId="{2DC0D0F8-D621-424C-946F-3DAECD16CAB8}" destId="{BD7B6123-4B7C-430E-B9D2-F9ADC10AB108}" srcOrd="0" destOrd="0" parTransId="{498A1F0E-C249-4C41-BFD6-8D45AE15FB85}" sibTransId="{D9206CAD-AC91-4E3B-9525-A976E3982B29}"/>
    <dgm:cxn modelId="{9C845D2F-114A-4B34-AE2F-CB81CD8C0BB0}" type="presOf" srcId="{1FE9371E-D718-4850-A946-620E26C1B030}" destId="{1CB10A60-5E99-4EF2-9F13-939A135BE984}" srcOrd="0" destOrd="0" presId="urn:microsoft.com/office/officeart/2005/8/layout/vList2"/>
    <dgm:cxn modelId="{DA9E8C2F-BB5B-4614-807E-08AA11360718}" type="presOf" srcId="{F078E449-9A45-43F4-93D7-5209CEC6CE4F}" destId="{93DBDFD8-CCFC-494F-BDB8-2DAEC48E8C64}" srcOrd="0" destOrd="0" presId="urn:microsoft.com/office/officeart/2005/8/layout/vList2"/>
    <dgm:cxn modelId="{012F0C60-DA47-4023-AF70-A4791661C908}" type="presOf" srcId="{CE00B07F-92D1-41DD-AFA5-37F92705ED8F}" destId="{3199620E-517C-4EB1-88A9-62CEB134F3E4}" srcOrd="0" destOrd="0" presId="urn:microsoft.com/office/officeart/2005/8/layout/vList2"/>
    <dgm:cxn modelId="{5DC5B362-1084-4EBE-A626-F63F154540D3}" type="presOf" srcId="{2DC0D0F8-D621-424C-946F-3DAECD16CAB8}" destId="{AA157CF6-2ADD-4424-9763-C0E6ED3266AE}" srcOrd="0" destOrd="0" presId="urn:microsoft.com/office/officeart/2005/8/layout/vList2"/>
    <dgm:cxn modelId="{6B597050-ADD2-42D1-BC07-22E1830BEEA6}" srcId="{2DC0D0F8-D621-424C-946F-3DAECD16CAB8}" destId="{CE00B07F-92D1-41DD-AFA5-37F92705ED8F}" srcOrd="1" destOrd="0" parTransId="{4617DE26-5F45-4E42-9EF5-DA800814E0A0}" sibTransId="{258CDE57-20E6-4950-AE07-49A7676826B5}"/>
    <dgm:cxn modelId="{3713F0CE-36E5-4592-8495-AC6B0B4E20E3}" srcId="{2DC0D0F8-D621-424C-946F-3DAECD16CAB8}" destId="{1FE9371E-D718-4850-A946-620E26C1B030}" srcOrd="3" destOrd="0" parTransId="{05A098ED-A944-48FF-BA8D-C8D622828321}" sibTransId="{1381CFB8-C745-4215-9BBF-0B8BD1457699}"/>
    <dgm:cxn modelId="{D8B4AAD0-1CD3-402E-B692-2D8C50128D42}" srcId="{2DC0D0F8-D621-424C-946F-3DAECD16CAB8}" destId="{F078E449-9A45-43F4-93D7-5209CEC6CE4F}" srcOrd="2" destOrd="0" parTransId="{A4A546A3-F2FC-48DB-B10E-B09F532E10DA}" sibTransId="{91280E44-18C3-4CE5-A4AE-4B3AD5207A4F}"/>
    <dgm:cxn modelId="{3DB183DB-B659-4FC9-8E0C-CB9009030D69}" type="presOf" srcId="{BD7B6123-4B7C-430E-B9D2-F9ADC10AB108}" destId="{D45DFAA1-FE7D-4547-B5DD-48C4F7FF4879}" srcOrd="0" destOrd="0" presId="urn:microsoft.com/office/officeart/2005/8/layout/vList2"/>
    <dgm:cxn modelId="{1AA7E97C-C409-4B03-9235-0D77E34DEA24}" type="presParOf" srcId="{AA157CF6-2ADD-4424-9763-C0E6ED3266AE}" destId="{D45DFAA1-FE7D-4547-B5DD-48C4F7FF4879}" srcOrd="0" destOrd="0" presId="urn:microsoft.com/office/officeart/2005/8/layout/vList2"/>
    <dgm:cxn modelId="{862BF4D7-935E-4397-8921-3CDAD9171B84}" type="presParOf" srcId="{AA157CF6-2ADD-4424-9763-C0E6ED3266AE}" destId="{EE428D4E-6215-4B21-B908-3AC20B454806}" srcOrd="1" destOrd="0" presId="urn:microsoft.com/office/officeart/2005/8/layout/vList2"/>
    <dgm:cxn modelId="{6C495509-ACC5-49BE-B541-B8E8F1AB81B1}" type="presParOf" srcId="{AA157CF6-2ADD-4424-9763-C0E6ED3266AE}" destId="{3199620E-517C-4EB1-88A9-62CEB134F3E4}" srcOrd="2" destOrd="0" presId="urn:microsoft.com/office/officeart/2005/8/layout/vList2"/>
    <dgm:cxn modelId="{FCC45C84-D7D0-4910-89EC-1906F6CD5AC1}" type="presParOf" srcId="{AA157CF6-2ADD-4424-9763-C0E6ED3266AE}" destId="{AADF5CB9-CB80-42D0-BEA5-4C26057037A8}" srcOrd="3" destOrd="0" presId="urn:microsoft.com/office/officeart/2005/8/layout/vList2"/>
    <dgm:cxn modelId="{EAB92109-A260-4CF7-B99F-8A1742B2259C}" type="presParOf" srcId="{AA157CF6-2ADD-4424-9763-C0E6ED3266AE}" destId="{93DBDFD8-CCFC-494F-BDB8-2DAEC48E8C64}" srcOrd="4" destOrd="0" presId="urn:microsoft.com/office/officeart/2005/8/layout/vList2"/>
    <dgm:cxn modelId="{DE85D808-01E8-4BA2-B8C1-347DB29E8027}" type="presParOf" srcId="{AA157CF6-2ADD-4424-9763-C0E6ED3266AE}" destId="{47484B08-52A5-4319-9652-A5CCB6B0F20D}" srcOrd="5" destOrd="0" presId="urn:microsoft.com/office/officeart/2005/8/layout/vList2"/>
    <dgm:cxn modelId="{13F00872-9B19-427C-99F1-58C5BFE5B39E}" type="presParOf" srcId="{AA157CF6-2ADD-4424-9763-C0E6ED3266AE}" destId="{1CB10A60-5E99-4EF2-9F13-939A135BE98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9A688E-AF4A-4E6D-B8A4-564382937E75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D723277-98F5-4DE0-BF31-3067CE9075AD}">
      <dgm:prSet phldrT="[Text]"/>
      <dgm:spPr/>
      <dgm:t>
        <a:bodyPr/>
        <a:lstStyle/>
        <a:p>
          <a:r>
            <a:rPr lang="en-GB" dirty="0"/>
            <a:t>Everyday Life</a:t>
          </a:r>
        </a:p>
      </dgm:t>
    </dgm:pt>
    <dgm:pt modelId="{765EADB8-BD5D-4165-BC29-BC2DEABFB256}" type="parTrans" cxnId="{68D80D19-FE00-45F4-8FDA-B91072EE9436}">
      <dgm:prSet/>
      <dgm:spPr/>
      <dgm:t>
        <a:bodyPr/>
        <a:lstStyle/>
        <a:p>
          <a:endParaRPr lang="en-GB"/>
        </a:p>
      </dgm:t>
    </dgm:pt>
    <dgm:pt modelId="{3DBB00CB-FDAF-4498-8E43-AB1E09EA698E}" type="sibTrans" cxnId="{68D80D19-FE00-45F4-8FDA-B91072EE9436}">
      <dgm:prSet/>
      <dgm:spPr/>
      <dgm:t>
        <a:bodyPr/>
        <a:lstStyle/>
        <a:p>
          <a:endParaRPr lang="en-GB"/>
        </a:p>
      </dgm:t>
    </dgm:pt>
    <dgm:pt modelId="{9B9B9C3E-4B91-432F-BCA8-758A616CD03C}">
      <dgm:prSet phldrT="[Text]"/>
      <dgm:spPr/>
      <dgm:t>
        <a:bodyPr/>
        <a:lstStyle/>
        <a:p>
          <a:r>
            <a:rPr lang="en-GB" dirty="0"/>
            <a:t>What are the most effective ways to teach about mental health?</a:t>
          </a:r>
        </a:p>
      </dgm:t>
    </dgm:pt>
    <dgm:pt modelId="{55349A13-2507-44F0-8D1B-AC668AC15E5E}" type="parTrans" cxnId="{9A62F355-3E3C-4A62-BED3-489709C89D54}">
      <dgm:prSet/>
      <dgm:spPr/>
      <dgm:t>
        <a:bodyPr/>
        <a:lstStyle/>
        <a:p>
          <a:endParaRPr lang="en-GB"/>
        </a:p>
      </dgm:t>
    </dgm:pt>
    <dgm:pt modelId="{BB542526-31B1-4296-9219-F11B41F2EB82}" type="sibTrans" cxnId="{9A62F355-3E3C-4A62-BED3-489709C89D54}">
      <dgm:prSet/>
      <dgm:spPr/>
      <dgm:t>
        <a:bodyPr/>
        <a:lstStyle/>
        <a:p>
          <a:endParaRPr lang="en-GB"/>
        </a:p>
      </dgm:t>
    </dgm:pt>
    <dgm:pt modelId="{D50D5F77-B718-4394-B51D-7354A611D872}">
      <dgm:prSet phldrT="[Text]"/>
      <dgm:spPr/>
      <dgm:t>
        <a:bodyPr/>
        <a:lstStyle/>
        <a:p>
          <a:r>
            <a:rPr lang="en-GB" dirty="0"/>
            <a:t>What personal characteristics make a </a:t>
          </a:r>
          <a:r>
            <a:rPr lang="en-GB" dirty="0" err="1"/>
            <a:t>favorable</a:t>
          </a:r>
          <a:r>
            <a:rPr lang="en-GB" dirty="0"/>
            <a:t> impression in a job interview?</a:t>
          </a:r>
        </a:p>
      </dgm:t>
    </dgm:pt>
    <dgm:pt modelId="{7E15F1C7-180E-4602-8797-5AAA812FA32C}" type="parTrans" cxnId="{CA4BD59C-F3F7-42D0-912E-6C277B9D5FDE}">
      <dgm:prSet/>
      <dgm:spPr/>
      <dgm:t>
        <a:bodyPr/>
        <a:lstStyle/>
        <a:p>
          <a:endParaRPr lang="en-GB"/>
        </a:p>
      </dgm:t>
    </dgm:pt>
    <dgm:pt modelId="{3A74031C-7914-4512-9027-C2D294D69ACD}" type="sibTrans" cxnId="{CA4BD59C-F3F7-42D0-912E-6C277B9D5FDE}">
      <dgm:prSet/>
      <dgm:spPr/>
      <dgm:t>
        <a:bodyPr/>
        <a:lstStyle/>
        <a:p>
          <a:endParaRPr lang="en-GB"/>
        </a:p>
      </dgm:t>
    </dgm:pt>
    <dgm:pt modelId="{D905062A-160C-480C-8794-C477EB53F7B4}">
      <dgm:prSet phldrT="[Text]"/>
      <dgm:spPr/>
      <dgm:t>
        <a:bodyPr/>
        <a:lstStyle/>
        <a:p>
          <a:r>
            <a:rPr lang="en-GB" dirty="0"/>
            <a:t>Practical Issues or Needs</a:t>
          </a:r>
        </a:p>
      </dgm:t>
    </dgm:pt>
    <dgm:pt modelId="{735EA228-4E97-43B8-BE88-75388611871A}" type="parTrans" cxnId="{B668658B-80DE-445D-AEDC-6B937EF5C2FC}">
      <dgm:prSet/>
      <dgm:spPr/>
      <dgm:t>
        <a:bodyPr/>
        <a:lstStyle/>
        <a:p>
          <a:endParaRPr lang="en-GB"/>
        </a:p>
      </dgm:t>
    </dgm:pt>
    <dgm:pt modelId="{CDB52F18-89E7-46BA-9E84-6CB91CA969CB}" type="sibTrans" cxnId="{B668658B-80DE-445D-AEDC-6B937EF5C2FC}">
      <dgm:prSet/>
      <dgm:spPr/>
      <dgm:t>
        <a:bodyPr/>
        <a:lstStyle/>
        <a:p>
          <a:endParaRPr lang="en-GB"/>
        </a:p>
      </dgm:t>
    </dgm:pt>
    <dgm:pt modelId="{070A58B3-523F-49E0-9380-F6BB4F8A8240}">
      <dgm:prSet phldrT="[Text]"/>
      <dgm:spPr/>
      <dgm:t>
        <a:bodyPr/>
        <a:lstStyle/>
        <a:p>
          <a:r>
            <a:rPr lang="en-GB" dirty="0"/>
            <a:t>Why do some employees have very high absenteeism rates.</a:t>
          </a:r>
        </a:p>
      </dgm:t>
    </dgm:pt>
    <dgm:pt modelId="{57BF27BA-4EF7-4917-A1C0-11D002492611}" type="parTrans" cxnId="{865C653D-7854-4188-A0AD-23E84123B80D}">
      <dgm:prSet/>
      <dgm:spPr/>
      <dgm:t>
        <a:bodyPr/>
        <a:lstStyle/>
        <a:p>
          <a:endParaRPr lang="en-GB"/>
        </a:p>
      </dgm:t>
    </dgm:pt>
    <dgm:pt modelId="{31BDC0ED-32C8-4A58-BF89-C8BF284051CA}" type="sibTrans" cxnId="{865C653D-7854-4188-A0AD-23E84123B80D}">
      <dgm:prSet/>
      <dgm:spPr/>
      <dgm:t>
        <a:bodyPr/>
        <a:lstStyle/>
        <a:p>
          <a:endParaRPr lang="en-GB"/>
        </a:p>
      </dgm:t>
    </dgm:pt>
    <dgm:pt modelId="{59477625-A6B0-4D49-8C11-91292D0BD46D}">
      <dgm:prSet phldrT="[Text]"/>
      <dgm:spPr/>
      <dgm:t>
        <a:bodyPr/>
        <a:lstStyle/>
        <a:p>
          <a:r>
            <a:rPr lang="en-GB" dirty="0"/>
            <a:t>Why do more car accidents happen on specific stretches of the road?</a:t>
          </a:r>
        </a:p>
      </dgm:t>
    </dgm:pt>
    <dgm:pt modelId="{41551A54-7DB6-42A9-9A05-05105FE8090E}" type="parTrans" cxnId="{907B7397-6403-49FC-9AF8-D6C0B7B6B4F6}">
      <dgm:prSet/>
      <dgm:spPr/>
      <dgm:t>
        <a:bodyPr/>
        <a:lstStyle/>
        <a:p>
          <a:endParaRPr lang="en-GB"/>
        </a:p>
      </dgm:t>
    </dgm:pt>
    <dgm:pt modelId="{82541985-8DCA-4DC2-A648-E58B8C766CC4}" type="sibTrans" cxnId="{907B7397-6403-49FC-9AF8-D6C0B7B6B4F6}">
      <dgm:prSet/>
      <dgm:spPr/>
      <dgm:t>
        <a:bodyPr/>
        <a:lstStyle/>
        <a:p>
          <a:endParaRPr lang="en-GB"/>
        </a:p>
      </dgm:t>
    </dgm:pt>
    <dgm:pt modelId="{8F0D54FA-5138-45D7-8DA9-B0B562A71A10}">
      <dgm:prSet phldrT="[Text]"/>
      <dgm:spPr/>
      <dgm:t>
        <a:bodyPr/>
        <a:lstStyle/>
        <a:p>
          <a:r>
            <a:rPr lang="en-GB" dirty="0"/>
            <a:t>Past Research</a:t>
          </a:r>
        </a:p>
      </dgm:t>
    </dgm:pt>
    <dgm:pt modelId="{2803BE45-54EE-4CF8-9286-CFEFBB1B237C}" type="parTrans" cxnId="{491A6887-9D1D-4701-8013-11153B193A6D}">
      <dgm:prSet/>
      <dgm:spPr/>
      <dgm:t>
        <a:bodyPr/>
        <a:lstStyle/>
        <a:p>
          <a:endParaRPr lang="en-GB"/>
        </a:p>
      </dgm:t>
    </dgm:pt>
    <dgm:pt modelId="{9A31BFD1-98D4-435D-9F0A-BC41F07073DB}" type="sibTrans" cxnId="{491A6887-9D1D-4701-8013-11153B193A6D}">
      <dgm:prSet/>
      <dgm:spPr/>
      <dgm:t>
        <a:bodyPr/>
        <a:lstStyle/>
        <a:p>
          <a:endParaRPr lang="en-GB"/>
        </a:p>
      </dgm:t>
    </dgm:pt>
    <dgm:pt modelId="{F66764C0-9581-4CB4-8BF5-10C07B9BF64D}">
      <dgm:prSet phldrT="[Text]"/>
      <dgm:spPr/>
      <dgm:t>
        <a:bodyPr/>
        <a:lstStyle/>
        <a:p>
          <a:r>
            <a:rPr lang="en-GB" dirty="0"/>
            <a:t>Knowledge develops in small steps.  Rarely does one study answer all the questions to the research topic. </a:t>
          </a:r>
        </a:p>
      </dgm:t>
    </dgm:pt>
    <dgm:pt modelId="{880A74C2-7514-460E-9489-ACDACF63A924}" type="parTrans" cxnId="{D0A24A96-AC12-4A19-A3EA-FE1D20684AF2}">
      <dgm:prSet/>
      <dgm:spPr/>
      <dgm:t>
        <a:bodyPr/>
        <a:lstStyle/>
        <a:p>
          <a:endParaRPr lang="en-GB"/>
        </a:p>
      </dgm:t>
    </dgm:pt>
    <dgm:pt modelId="{0282FC10-C434-48A1-B0EA-2BF60A41BBDB}" type="sibTrans" cxnId="{D0A24A96-AC12-4A19-A3EA-FE1D20684AF2}">
      <dgm:prSet/>
      <dgm:spPr/>
      <dgm:t>
        <a:bodyPr/>
        <a:lstStyle/>
        <a:p>
          <a:endParaRPr lang="en-GB"/>
        </a:p>
      </dgm:t>
    </dgm:pt>
    <dgm:pt modelId="{EFCE887B-D59D-4D7D-9E79-D14423E5163A}">
      <dgm:prSet/>
      <dgm:spPr/>
      <dgm:t>
        <a:bodyPr/>
        <a:lstStyle/>
        <a:p>
          <a:endParaRPr lang="en-GB" dirty="0"/>
        </a:p>
      </dgm:t>
    </dgm:pt>
    <dgm:pt modelId="{D654A194-087C-4797-9AFC-003A7AAA8B96}" type="parTrans" cxnId="{377D4A19-7365-443E-95FB-D7FDE1C3E3C2}">
      <dgm:prSet/>
      <dgm:spPr/>
      <dgm:t>
        <a:bodyPr/>
        <a:lstStyle/>
        <a:p>
          <a:endParaRPr lang="en-GB"/>
        </a:p>
      </dgm:t>
    </dgm:pt>
    <dgm:pt modelId="{AD9DC869-DD22-4DDF-BE5B-BCF8BDEAE135}" type="sibTrans" cxnId="{377D4A19-7365-443E-95FB-D7FDE1C3E3C2}">
      <dgm:prSet/>
      <dgm:spPr/>
      <dgm:t>
        <a:bodyPr/>
        <a:lstStyle/>
        <a:p>
          <a:endParaRPr lang="en-GB"/>
        </a:p>
      </dgm:t>
    </dgm:pt>
    <dgm:pt modelId="{46E3A0CF-7BC4-42A6-A480-C5C2D251187F}">
      <dgm:prSet/>
      <dgm:spPr/>
      <dgm:t>
        <a:bodyPr/>
        <a:lstStyle/>
        <a:p>
          <a:endParaRPr lang="en-GB" dirty="0"/>
        </a:p>
      </dgm:t>
    </dgm:pt>
    <dgm:pt modelId="{F62B6C9F-ABD1-4214-8A97-0045FA5E6241}" type="parTrans" cxnId="{7B7FB396-5A64-4DA5-971E-DCC31CD240BB}">
      <dgm:prSet/>
      <dgm:spPr/>
      <dgm:t>
        <a:bodyPr/>
        <a:lstStyle/>
        <a:p>
          <a:endParaRPr lang="en-GB"/>
        </a:p>
      </dgm:t>
    </dgm:pt>
    <dgm:pt modelId="{DFC0B595-371E-48CB-9BF9-BEF17AB5C035}" type="sibTrans" cxnId="{7B7FB396-5A64-4DA5-971E-DCC31CD240BB}">
      <dgm:prSet/>
      <dgm:spPr/>
      <dgm:t>
        <a:bodyPr/>
        <a:lstStyle/>
        <a:p>
          <a:endParaRPr lang="en-GB"/>
        </a:p>
      </dgm:t>
    </dgm:pt>
    <dgm:pt modelId="{A1C46528-E23C-4C8F-9E36-BE87927A1AE7}">
      <dgm:prSet phldrT="[Text]"/>
      <dgm:spPr/>
      <dgm:t>
        <a:bodyPr/>
        <a:lstStyle/>
        <a:p>
          <a:r>
            <a:rPr lang="en-GB" dirty="0"/>
            <a:t>What other questions come to mind? </a:t>
          </a:r>
        </a:p>
      </dgm:t>
    </dgm:pt>
    <dgm:pt modelId="{2C36F2EF-7FE0-46BB-A45F-33AAFAE17901}" type="parTrans" cxnId="{E9969124-28AE-4970-B757-6CDC03E008E4}">
      <dgm:prSet/>
      <dgm:spPr/>
      <dgm:t>
        <a:bodyPr/>
        <a:lstStyle/>
        <a:p>
          <a:endParaRPr lang="en-GB"/>
        </a:p>
      </dgm:t>
    </dgm:pt>
    <dgm:pt modelId="{133C1368-CF53-4B97-A522-EBCB2703ECF3}" type="sibTrans" cxnId="{E9969124-28AE-4970-B757-6CDC03E008E4}">
      <dgm:prSet/>
      <dgm:spPr/>
      <dgm:t>
        <a:bodyPr/>
        <a:lstStyle/>
        <a:p>
          <a:endParaRPr lang="en-GB"/>
        </a:p>
      </dgm:t>
    </dgm:pt>
    <dgm:pt modelId="{DF76CC84-945D-4BF4-8ECB-FD1EB1D0E8C1}">
      <dgm:prSet phldrT="[Text]"/>
      <dgm:spPr/>
      <dgm:t>
        <a:bodyPr/>
        <a:lstStyle/>
        <a:p>
          <a:endParaRPr lang="en-GB" dirty="0"/>
        </a:p>
      </dgm:t>
    </dgm:pt>
    <dgm:pt modelId="{3ACF64F0-F5E2-427B-921F-3DB33ED4621D}" type="parTrans" cxnId="{20DD9230-EFD9-4C75-889F-C4E37DB811BF}">
      <dgm:prSet/>
      <dgm:spPr/>
      <dgm:t>
        <a:bodyPr/>
        <a:lstStyle/>
        <a:p>
          <a:endParaRPr lang="en-GB"/>
        </a:p>
      </dgm:t>
    </dgm:pt>
    <dgm:pt modelId="{A920AE93-5CEF-4B17-AE22-8F7EC45573B6}" type="sibTrans" cxnId="{20DD9230-EFD9-4C75-889F-C4E37DB811BF}">
      <dgm:prSet/>
      <dgm:spPr/>
      <dgm:t>
        <a:bodyPr/>
        <a:lstStyle/>
        <a:p>
          <a:endParaRPr lang="en-GB"/>
        </a:p>
      </dgm:t>
    </dgm:pt>
    <dgm:pt modelId="{FF3F212C-B153-432E-80C1-6904C25AD5E7}">
      <dgm:prSet/>
      <dgm:spPr/>
      <dgm:t>
        <a:bodyPr/>
        <a:lstStyle/>
        <a:p>
          <a:endParaRPr lang="en-GB" dirty="0"/>
        </a:p>
      </dgm:t>
    </dgm:pt>
    <dgm:pt modelId="{58DD0D39-1A0C-494D-918A-0F32EC6237F1}" type="parTrans" cxnId="{367207AB-5FB0-475E-A336-5942044EDE0D}">
      <dgm:prSet/>
      <dgm:spPr/>
      <dgm:t>
        <a:bodyPr/>
        <a:lstStyle/>
        <a:p>
          <a:endParaRPr lang="en-GB"/>
        </a:p>
      </dgm:t>
    </dgm:pt>
    <dgm:pt modelId="{ADDF54D1-21A3-4AF3-9FFD-540CDBB320EF}" type="sibTrans" cxnId="{367207AB-5FB0-475E-A336-5942044EDE0D}">
      <dgm:prSet/>
      <dgm:spPr/>
      <dgm:t>
        <a:bodyPr/>
        <a:lstStyle/>
        <a:p>
          <a:endParaRPr lang="en-GB"/>
        </a:p>
      </dgm:t>
    </dgm:pt>
    <dgm:pt modelId="{64F66969-CDD6-457E-9401-BC7700E311D2}">
      <dgm:prSet/>
      <dgm:spPr/>
      <dgm:t>
        <a:bodyPr/>
        <a:lstStyle/>
        <a:p>
          <a:r>
            <a:rPr lang="en-GB" dirty="0"/>
            <a:t>Any others? </a:t>
          </a:r>
        </a:p>
      </dgm:t>
    </dgm:pt>
    <dgm:pt modelId="{F81D4A57-0487-4FDA-BAE9-0E2FD0DA5F92}" type="parTrans" cxnId="{641D1D32-B335-4542-8CC6-C154A887543E}">
      <dgm:prSet/>
      <dgm:spPr/>
      <dgm:t>
        <a:bodyPr/>
        <a:lstStyle/>
        <a:p>
          <a:endParaRPr lang="en-GB"/>
        </a:p>
      </dgm:t>
    </dgm:pt>
    <dgm:pt modelId="{56BCAE08-615F-4740-9804-016D603656B0}" type="sibTrans" cxnId="{641D1D32-B335-4542-8CC6-C154A887543E}">
      <dgm:prSet/>
      <dgm:spPr/>
      <dgm:t>
        <a:bodyPr/>
        <a:lstStyle/>
        <a:p>
          <a:endParaRPr lang="en-GB"/>
        </a:p>
      </dgm:t>
    </dgm:pt>
    <dgm:pt modelId="{C74BF2B6-678F-4CDE-ACB8-F3EBAE31F657}">
      <dgm:prSet/>
      <dgm:spPr/>
      <dgm:t>
        <a:bodyPr/>
        <a:lstStyle/>
        <a:p>
          <a:endParaRPr lang="en-GB" dirty="0"/>
        </a:p>
      </dgm:t>
    </dgm:pt>
    <dgm:pt modelId="{5D13BD54-1949-437C-A3BF-E246229E3EE5}" type="parTrans" cxnId="{522B28C1-0B9B-48E4-947A-4DE31A2FB0CE}">
      <dgm:prSet/>
      <dgm:spPr/>
      <dgm:t>
        <a:bodyPr/>
        <a:lstStyle/>
        <a:p>
          <a:endParaRPr lang="en-GB"/>
        </a:p>
      </dgm:t>
    </dgm:pt>
    <dgm:pt modelId="{AC47C0FA-8A07-416E-8655-7A7A7BA6380B}" type="sibTrans" cxnId="{522B28C1-0B9B-48E4-947A-4DE31A2FB0CE}">
      <dgm:prSet/>
      <dgm:spPr/>
      <dgm:t>
        <a:bodyPr/>
        <a:lstStyle/>
        <a:p>
          <a:endParaRPr lang="en-GB"/>
        </a:p>
      </dgm:t>
    </dgm:pt>
    <dgm:pt modelId="{0A1DA9B0-4F6F-4C8D-9F5F-3CB12FBC23AB}">
      <dgm:prSet/>
      <dgm:spPr/>
      <dgm:t>
        <a:bodyPr/>
        <a:lstStyle/>
        <a:p>
          <a:r>
            <a:rPr lang="en-GB" dirty="0"/>
            <a:t>Theory</a:t>
          </a:r>
        </a:p>
      </dgm:t>
    </dgm:pt>
    <dgm:pt modelId="{86B0C6A3-E98C-4E80-9E7E-D1FDBFDBE6D1}" type="parTrans" cxnId="{10E1E9F5-9761-4A8F-9130-737B31E2CF5A}">
      <dgm:prSet/>
      <dgm:spPr/>
      <dgm:t>
        <a:bodyPr/>
        <a:lstStyle/>
        <a:p>
          <a:endParaRPr lang="en-GB"/>
        </a:p>
      </dgm:t>
    </dgm:pt>
    <dgm:pt modelId="{71BF18EB-D2BF-4C63-824C-EC2CB6ED2A06}" type="sibTrans" cxnId="{10E1E9F5-9761-4A8F-9130-737B31E2CF5A}">
      <dgm:prSet/>
      <dgm:spPr/>
      <dgm:t>
        <a:bodyPr/>
        <a:lstStyle/>
        <a:p>
          <a:endParaRPr lang="en-GB"/>
        </a:p>
      </dgm:t>
    </dgm:pt>
    <dgm:pt modelId="{CD05B6DC-6F46-4B96-A3D3-CAE5CEE3F3FE}">
      <dgm:prSet/>
      <dgm:spPr/>
      <dgm:t>
        <a:bodyPr/>
        <a:lstStyle/>
        <a:p>
          <a:endParaRPr lang="en-GB" dirty="0"/>
        </a:p>
      </dgm:t>
    </dgm:pt>
    <dgm:pt modelId="{B6404476-2205-4DB5-A371-CE340A38ABEA}" type="parTrans" cxnId="{68CDED27-14FA-4BBE-8188-DC8C11B3433D}">
      <dgm:prSet/>
      <dgm:spPr/>
      <dgm:t>
        <a:bodyPr/>
        <a:lstStyle/>
        <a:p>
          <a:endParaRPr lang="en-GB"/>
        </a:p>
      </dgm:t>
    </dgm:pt>
    <dgm:pt modelId="{9EA1FFFA-C8CB-41A0-A82D-69AAFD70F16C}" type="sibTrans" cxnId="{68CDED27-14FA-4BBE-8188-DC8C11B3433D}">
      <dgm:prSet/>
      <dgm:spPr/>
      <dgm:t>
        <a:bodyPr/>
        <a:lstStyle/>
        <a:p>
          <a:endParaRPr lang="en-GB"/>
        </a:p>
      </dgm:t>
    </dgm:pt>
    <dgm:pt modelId="{9D51D144-9518-484B-9C94-994BD4CBC61F}">
      <dgm:prSet/>
      <dgm:spPr/>
      <dgm:t>
        <a:bodyPr/>
        <a:lstStyle/>
        <a:p>
          <a:r>
            <a:rPr lang="en-GB" dirty="0"/>
            <a:t>Summarize &amp; integrate existing knowledge</a:t>
          </a:r>
        </a:p>
      </dgm:t>
    </dgm:pt>
    <dgm:pt modelId="{E641072D-F0F4-4667-B087-CB084F37E2B9}" type="parTrans" cxnId="{345C3302-9D9A-4CF5-AA81-616460AF152B}">
      <dgm:prSet/>
      <dgm:spPr/>
      <dgm:t>
        <a:bodyPr/>
        <a:lstStyle/>
        <a:p>
          <a:endParaRPr lang="en-GB"/>
        </a:p>
      </dgm:t>
    </dgm:pt>
    <dgm:pt modelId="{2FEDE0EE-4446-4640-9BC4-3998C911025D}" type="sibTrans" cxnId="{345C3302-9D9A-4CF5-AA81-616460AF152B}">
      <dgm:prSet/>
      <dgm:spPr/>
      <dgm:t>
        <a:bodyPr/>
        <a:lstStyle/>
        <a:p>
          <a:endParaRPr lang="en-GB"/>
        </a:p>
      </dgm:t>
    </dgm:pt>
    <dgm:pt modelId="{BD494703-AA3B-458D-8F4E-D8EE0056D8D5}">
      <dgm:prSet/>
      <dgm:spPr/>
      <dgm:t>
        <a:bodyPr/>
        <a:lstStyle/>
        <a:p>
          <a:endParaRPr lang="en-GB" dirty="0"/>
        </a:p>
      </dgm:t>
    </dgm:pt>
    <dgm:pt modelId="{5745010E-AAE0-4D65-9768-C07F110B6B70}" type="parTrans" cxnId="{1A78063B-B408-421D-AACC-EBD40AE29F78}">
      <dgm:prSet/>
      <dgm:spPr/>
      <dgm:t>
        <a:bodyPr/>
        <a:lstStyle/>
        <a:p>
          <a:endParaRPr lang="en-GB"/>
        </a:p>
      </dgm:t>
    </dgm:pt>
    <dgm:pt modelId="{C542DF39-7A3A-4C34-856E-6E47B0A0CC6F}" type="sibTrans" cxnId="{1A78063B-B408-421D-AACC-EBD40AE29F78}">
      <dgm:prSet/>
      <dgm:spPr/>
      <dgm:t>
        <a:bodyPr/>
        <a:lstStyle/>
        <a:p>
          <a:endParaRPr lang="en-GB"/>
        </a:p>
      </dgm:t>
    </dgm:pt>
    <dgm:pt modelId="{AF0169A8-7CAA-4682-9525-15F20E49EE6A}">
      <dgm:prSet/>
      <dgm:spPr/>
      <dgm:t>
        <a:bodyPr/>
        <a:lstStyle/>
        <a:p>
          <a:r>
            <a:rPr lang="en-GB" dirty="0"/>
            <a:t>Suggests new relationships between factors</a:t>
          </a:r>
        </a:p>
      </dgm:t>
    </dgm:pt>
    <dgm:pt modelId="{34547B1E-7489-4384-9D09-03BED03BBD91}" type="parTrans" cxnId="{4C2B9EC0-4B22-4339-8ACE-97316CE26866}">
      <dgm:prSet/>
      <dgm:spPr/>
      <dgm:t>
        <a:bodyPr/>
        <a:lstStyle/>
        <a:p>
          <a:endParaRPr lang="en-GB"/>
        </a:p>
      </dgm:t>
    </dgm:pt>
    <dgm:pt modelId="{D7736A90-3A80-4121-B5C1-E6E82440B4A2}" type="sibTrans" cxnId="{4C2B9EC0-4B22-4339-8ACE-97316CE26866}">
      <dgm:prSet/>
      <dgm:spPr/>
      <dgm:t>
        <a:bodyPr/>
        <a:lstStyle/>
        <a:p>
          <a:endParaRPr lang="en-GB"/>
        </a:p>
      </dgm:t>
    </dgm:pt>
    <dgm:pt modelId="{5835F2B5-9DFB-4D90-9804-0172C9099EA0}">
      <dgm:prSet/>
      <dgm:spPr/>
      <dgm:t>
        <a:bodyPr/>
        <a:lstStyle/>
        <a:p>
          <a:r>
            <a:rPr lang="en-GB" dirty="0"/>
            <a:t>Helps one make new predictions about a phenomenon based on the theory.</a:t>
          </a:r>
        </a:p>
      </dgm:t>
    </dgm:pt>
    <dgm:pt modelId="{B0C4DA6C-81F4-493E-8725-0402D32D0C74}" type="parTrans" cxnId="{03940985-D965-49BB-949A-54C0EA01C20D}">
      <dgm:prSet/>
      <dgm:spPr/>
      <dgm:t>
        <a:bodyPr/>
        <a:lstStyle/>
        <a:p>
          <a:endParaRPr lang="en-GB"/>
        </a:p>
      </dgm:t>
    </dgm:pt>
    <dgm:pt modelId="{203FF07D-B8A2-4C36-83A2-8FBAC7A30F67}" type="sibTrans" cxnId="{03940985-D965-49BB-949A-54C0EA01C20D}">
      <dgm:prSet/>
      <dgm:spPr/>
      <dgm:t>
        <a:bodyPr/>
        <a:lstStyle/>
        <a:p>
          <a:endParaRPr lang="en-GB"/>
        </a:p>
      </dgm:t>
    </dgm:pt>
    <dgm:pt modelId="{00B70853-2A8F-44D6-966C-51E9E364FDFE}">
      <dgm:prSet/>
      <dgm:spPr/>
      <dgm:t>
        <a:bodyPr/>
        <a:lstStyle/>
        <a:p>
          <a:endParaRPr lang="en-GB" dirty="0"/>
        </a:p>
      </dgm:t>
    </dgm:pt>
    <dgm:pt modelId="{DEABEF1D-9078-4048-8563-6A8C07BF4F32}" type="parTrans" cxnId="{5F6F038A-CBF1-4710-A5A6-E48537BD6C1D}">
      <dgm:prSet/>
      <dgm:spPr/>
      <dgm:t>
        <a:bodyPr/>
        <a:lstStyle/>
        <a:p>
          <a:endParaRPr lang="en-GB"/>
        </a:p>
      </dgm:t>
    </dgm:pt>
    <dgm:pt modelId="{9D15F00F-766A-4DA8-8D47-84F7D57C7B78}" type="sibTrans" cxnId="{5F6F038A-CBF1-4710-A5A6-E48537BD6C1D}">
      <dgm:prSet/>
      <dgm:spPr/>
      <dgm:t>
        <a:bodyPr/>
        <a:lstStyle/>
        <a:p>
          <a:endParaRPr lang="en-GB"/>
        </a:p>
      </dgm:t>
    </dgm:pt>
    <dgm:pt modelId="{409095D3-89C7-4989-8B8E-340458CCA535}">
      <dgm:prSet/>
      <dgm:spPr/>
      <dgm:t>
        <a:bodyPr/>
        <a:lstStyle/>
        <a:p>
          <a:endParaRPr lang="en-GB" dirty="0"/>
        </a:p>
      </dgm:t>
    </dgm:pt>
    <dgm:pt modelId="{29560E9E-59A3-4AF3-9272-FFA0B64E639F}" type="parTrans" cxnId="{90C79A69-7151-4E6F-BEA6-2CDFA19E943F}">
      <dgm:prSet/>
      <dgm:spPr/>
      <dgm:t>
        <a:bodyPr/>
        <a:lstStyle/>
        <a:p>
          <a:endParaRPr lang="en-GB"/>
        </a:p>
      </dgm:t>
    </dgm:pt>
    <dgm:pt modelId="{793AD827-91B8-4C5B-971D-1EB81567EC51}" type="sibTrans" cxnId="{90C79A69-7151-4E6F-BEA6-2CDFA19E943F}">
      <dgm:prSet/>
      <dgm:spPr/>
      <dgm:t>
        <a:bodyPr/>
        <a:lstStyle/>
        <a:p>
          <a:endParaRPr lang="en-GB"/>
        </a:p>
      </dgm:t>
    </dgm:pt>
    <dgm:pt modelId="{E4CFAC81-72C1-4AF9-9B6E-13F30E2BA6E4}">
      <dgm:prSet/>
      <dgm:spPr/>
      <dgm:t>
        <a:bodyPr/>
        <a:lstStyle/>
        <a:p>
          <a:endParaRPr lang="en-GB" dirty="0"/>
        </a:p>
      </dgm:t>
    </dgm:pt>
    <dgm:pt modelId="{7853034F-0DF0-45A3-B701-04E509BC17E4}" type="parTrans" cxnId="{5B3CD0D8-EACF-4BF7-8E53-4749DD842A18}">
      <dgm:prSet/>
      <dgm:spPr/>
      <dgm:t>
        <a:bodyPr/>
        <a:lstStyle/>
        <a:p>
          <a:endParaRPr lang="en-GB"/>
        </a:p>
      </dgm:t>
    </dgm:pt>
    <dgm:pt modelId="{17C3D8E5-0EBE-405D-BDE5-CD6A50A749C3}" type="sibTrans" cxnId="{5B3CD0D8-EACF-4BF7-8E53-4749DD842A18}">
      <dgm:prSet/>
      <dgm:spPr/>
      <dgm:t>
        <a:bodyPr/>
        <a:lstStyle/>
        <a:p>
          <a:endParaRPr lang="en-GB"/>
        </a:p>
      </dgm:t>
    </dgm:pt>
    <dgm:pt modelId="{1B8741B3-991C-4B3B-894D-0A74A8F7C159}" type="pres">
      <dgm:prSet presAssocID="{359A688E-AF4A-4E6D-B8A4-564382937E75}" presName="Name0" presStyleCnt="0">
        <dgm:presLayoutVars>
          <dgm:dir/>
          <dgm:animLvl val="lvl"/>
          <dgm:resizeHandles val="exact"/>
        </dgm:presLayoutVars>
      </dgm:prSet>
      <dgm:spPr/>
    </dgm:pt>
    <dgm:pt modelId="{C74E4F6F-B56C-4EE0-A680-F747FC3F3554}" type="pres">
      <dgm:prSet presAssocID="{DD723277-98F5-4DE0-BF31-3067CE9075AD}" presName="composite" presStyleCnt="0"/>
      <dgm:spPr/>
    </dgm:pt>
    <dgm:pt modelId="{AD1AE6FA-D938-4289-B3DE-831837B3E93A}" type="pres">
      <dgm:prSet presAssocID="{DD723277-98F5-4DE0-BF31-3067CE9075AD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CD065841-894B-43A2-8643-C6BFA62C7F9F}" type="pres">
      <dgm:prSet presAssocID="{DD723277-98F5-4DE0-BF31-3067CE9075AD}" presName="desTx" presStyleLbl="alignAccFollowNode1" presStyleIdx="0" presStyleCnt="4">
        <dgm:presLayoutVars>
          <dgm:bulletEnabled val="1"/>
        </dgm:presLayoutVars>
      </dgm:prSet>
      <dgm:spPr/>
    </dgm:pt>
    <dgm:pt modelId="{5C3230A7-7F4B-4AD7-920C-ED55C6C4405B}" type="pres">
      <dgm:prSet presAssocID="{3DBB00CB-FDAF-4498-8E43-AB1E09EA698E}" presName="space" presStyleCnt="0"/>
      <dgm:spPr/>
    </dgm:pt>
    <dgm:pt modelId="{45DD3A56-ADDC-4BE6-8088-44B5FD98F629}" type="pres">
      <dgm:prSet presAssocID="{D905062A-160C-480C-8794-C477EB53F7B4}" presName="composite" presStyleCnt="0"/>
      <dgm:spPr/>
    </dgm:pt>
    <dgm:pt modelId="{2FADAD03-0D97-42B2-AF9D-82DCB39DCC9F}" type="pres">
      <dgm:prSet presAssocID="{D905062A-160C-480C-8794-C477EB53F7B4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EFD12DEB-3035-4079-8470-5250FEEBBBBF}" type="pres">
      <dgm:prSet presAssocID="{D905062A-160C-480C-8794-C477EB53F7B4}" presName="desTx" presStyleLbl="alignAccFollowNode1" presStyleIdx="1" presStyleCnt="4">
        <dgm:presLayoutVars>
          <dgm:bulletEnabled val="1"/>
        </dgm:presLayoutVars>
      </dgm:prSet>
      <dgm:spPr/>
    </dgm:pt>
    <dgm:pt modelId="{C2617F56-F3A2-474E-A1BC-717F70A8E598}" type="pres">
      <dgm:prSet presAssocID="{CDB52F18-89E7-46BA-9E84-6CB91CA969CB}" presName="space" presStyleCnt="0"/>
      <dgm:spPr/>
    </dgm:pt>
    <dgm:pt modelId="{5F070F5E-D0ED-4A6F-A1FE-779979F84D1D}" type="pres">
      <dgm:prSet presAssocID="{8F0D54FA-5138-45D7-8DA9-B0B562A71A10}" presName="composite" presStyleCnt="0"/>
      <dgm:spPr/>
    </dgm:pt>
    <dgm:pt modelId="{23ECF0F7-BFC7-4E29-A727-442B3AC03CDC}" type="pres">
      <dgm:prSet presAssocID="{8F0D54FA-5138-45D7-8DA9-B0B562A71A10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8EB2A7BC-B32C-42DA-81DE-53AF535B24DC}" type="pres">
      <dgm:prSet presAssocID="{8F0D54FA-5138-45D7-8DA9-B0B562A71A10}" presName="desTx" presStyleLbl="alignAccFollowNode1" presStyleIdx="2" presStyleCnt="4">
        <dgm:presLayoutVars>
          <dgm:bulletEnabled val="1"/>
        </dgm:presLayoutVars>
      </dgm:prSet>
      <dgm:spPr/>
    </dgm:pt>
    <dgm:pt modelId="{5FA5804D-CE4E-421A-B496-D01F5B38FD85}" type="pres">
      <dgm:prSet presAssocID="{9A31BFD1-98D4-435D-9F0A-BC41F07073DB}" presName="space" presStyleCnt="0"/>
      <dgm:spPr/>
    </dgm:pt>
    <dgm:pt modelId="{E07740D0-AA46-470F-AD7F-41EA46575E1D}" type="pres">
      <dgm:prSet presAssocID="{0A1DA9B0-4F6F-4C8D-9F5F-3CB12FBC23AB}" presName="composite" presStyleCnt="0"/>
      <dgm:spPr/>
    </dgm:pt>
    <dgm:pt modelId="{0FA277F3-C104-477F-842B-C69069BBF548}" type="pres">
      <dgm:prSet presAssocID="{0A1DA9B0-4F6F-4C8D-9F5F-3CB12FBC23AB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1A6A8026-5FBB-4514-934E-3EF715ED780A}" type="pres">
      <dgm:prSet presAssocID="{0A1DA9B0-4F6F-4C8D-9F5F-3CB12FBC23AB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345C3302-9D9A-4CF5-AA81-616460AF152B}" srcId="{0A1DA9B0-4F6F-4C8D-9F5F-3CB12FBC23AB}" destId="{9D51D144-9518-484B-9C94-994BD4CBC61F}" srcOrd="0" destOrd="0" parTransId="{E641072D-F0F4-4667-B087-CB084F37E2B9}" sibTransId="{2FEDE0EE-4446-4640-9BC4-3998C911025D}"/>
    <dgm:cxn modelId="{549C4003-2240-4ADB-B30B-8991128997F6}" type="presOf" srcId="{BD494703-AA3B-458D-8F4E-D8EE0056D8D5}" destId="{1A6A8026-5FBB-4514-934E-3EF715ED780A}" srcOrd="0" destOrd="6" presId="urn:microsoft.com/office/officeart/2005/8/layout/hList1"/>
    <dgm:cxn modelId="{0E1F8906-4759-495E-AB47-1D0A117FDF26}" type="presOf" srcId="{9D51D144-9518-484B-9C94-994BD4CBC61F}" destId="{1A6A8026-5FBB-4514-934E-3EF715ED780A}" srcOrd="0" destOrd="0" presId="urn:microsoft.com/office/officeart/2005/8/layout/hList1"/>
    <dgm:cxn modelId="{5E8BB909-D3B4-4B5D-B1B9-CD19B102F34B}" type="presOf" srcId="{070A58B3-523F-49E0-9380-F6BB4F8A8240}" destId="{EFD12DEB-3035-4079-8470-5250FEEBBBBF}" srcOrd="0" destOrd="0" presId="urn:microsoft.com/office/officeart/2005/8/layout/hList1"/>
    <dgm:cxn modelId="{025E1F11-9758-4C08-AB4E-A3DA3C5A5CB5}" type="presOf" srcId="{359A688E-AF4A-4E6D-B8A4-564382937E75}" destId="{1B8741B3-991C-4B3B-894D-0A74A8F7C159}" srcOrd="0" destOrd="0" presId="urn:microsoft.com/office/officeart/2005/8/layout/hList1"/>
    <dgm:cxn modelId="{74FD6812-08AE-4D3D-9968-4D2756BAF278}" type="presOf" srcId="{C74BF2B6-678F-4CDE-ACB8-F3EBAE31F657}" destId="{EFD12DEB-3035-4079-8470-5250FEEBBBBF}" srcOrd="0" destOrd="3" presId="urn:microsoft.com/office/officeart/2005/8/layout/hList1"/>
    <dgm:cxn modelId="{68D80D19-FE00-45F4-8FDA-B91072EE9436}" srcId="{359A688E-AF4A-4E6D-B8A4-564382937E75}" destId="{DD723277-98F5-4DE0-BF31-3067CE9075AD}" srcOrd="0" destOrd="0" parTransId="{765EADB8-BD5D-4165-BC29-BC2DEABFB256}" sibTransId="{3DBB00CB-FDAF-4498-8E43-AB1E09EA698E}"/>
    <dgm:cxn modelId="{377D4A19-7365-443E-95FB-D7FDE1C3E3C2}" srcId="{DD723277-98F5-4DE0-BF31-3067CE9075AD}" destId="{EFCE887B-D59D-4D7D-9E79-D14423E5163A}" srcOrd="1" destOrd="0" parTransId="{D654A194-087C-4797-9AFC-003A7AAA8B96}" sibTransId="{AD9DC869-DD22-4DDF-BE5B-BCF8BDEAE135}"/>
    <dgm:cxn modelId="{1D19A419-1F17-45DC-8FA2-D4BF41C430A3}" type="presOf" srcId="{D905062A-160C-480C-8794-C477EB53F7B4}" destId="{2FADAD03-0D97-42B2-AF9D-82DCB39DCC9F}" srcOrd="0" destOrd="0" presId="urn:microsoft.com/office/officeart/2005/8/layout/hList1"/>
    <dgm:cxn modelId="{DF5AFD22-4338-4508-B8F1-594CA268CB57}" type="presOf" srcId="{FF3F212C-B153-432E-80C1-6904C25AD5E7}" destId="{EFD12DEB-3035-4079-8470-5250FEEBBBBF}" srcOrd="0" destOrd="1" presId="urn:microsoft.com/office/officeart/2005/8/layout/hList1"/>
    <dgm:cxn modelId="{E9969124-28AE-4970-B757-6CDC03E008E4}" srcId="{DD723277-98F5-4DE0-BF31-3067CE9075AD}" destId="{A1C46528-E23C-4C8F-9E36-BE87927A1AE7}" srcOrd="4" destOrd="0" parTransId="{2C36F2EF-7FE0-46BB-A45F-33AAFAE17901}" sibTransId="{133C1368-CF53-4B97-A522-EBCB2703ECF3}"/>
    <dgm:cxn modelId="{3A358E26-B3B7-4DAB-823D-7EC71D0C7E70}" type="presOf" srcId="{46E3A0CF-7BC4-42A6-A480-C5C2D251187F}" destId="{CD065841-894B-43A2-8643-C6BFA62C7F9F}" srcOrd="0" destOrd="5" presId="urn:microsoft.com/office/officeart/2005/8/layout/hList1"/>
    <dgm:cxn modelId="{68CDED27-14FA-4BBE-8188-DC8C11B3433D}" srcId="{8F0D54FA-5138-45D7-8DA9-B0B562A71A10}" destId="{CD05B6DC-6F46-4B96-A3D3-CAE5CEE3F3FE}" srcOrd="1" destOrd="0" parTransId="{B6404476-2205-4DB5-A371-CE340A38ABEA}" sibTransId="{9EA1FFFA-C8CB-41A0-A82D-69AAFD70F16C}"/>
    <dgm:cxn modelId="{8AA00E28-B5E5-48D9-BB4E-EA05AC35274E}" type="presOf" srcId="{9B9B9C3E-4B91-432F-BCA8-758A616CD03C}" destId="{CD065841-894B-43A2-8643-C6BFA62C7F9F}" srcOrd="0" destOrd="0" presId="urn:microsoft.com/office/officeart/2005/8/layout/hList1"/>
    <dgm:cxn modelId="{904F1C2C-7DF1-4014-90AA-59293CB16A78}" type="presOf" srcId="{8F0D54FA-5138-45D7-8DA9-B0B562A71A10}" destId="{23ECF0F7-BFC7-4E29-A727-442B3AC03CDC}" srcOrd="0" destOrd="0" presId="urn:microsoft.com/office/officeart/2005/8/layout/hList1"/>
    <dgm:cxn modelId="{20DD9230-EFD9-4C75-889F-C4E37DB811BF}" srcId="{DD723277-98F5-4DE0-BF31-3067CE9075AD}" destId="{DF76CC84-945D-4BF4-8ECB-FD1EB1D0E8C1}" srcOrd="3" destOrd="0" parTransId="{3ACF64F0-F5E2-427B-921F-3DB33ED4621D}" sibTransId="{A920AE93-5CEF-4B17-AE22-8F7EC45573B6}"/>
    <dgm:cxn modelId="{F967C630-893A-463B-91CC-293BB5C2042C}" type="presOf" srcId="{CD05B6DC-6F46-4B96-A3D3-CAE5CEE3F3FE}" destId="{8EB2A7BC-B32C-42DA-81DE-53AF535B24DC}" srcOrd="0" destOrd="1" presId="urn:microsoft.com/office/officeart/2005/8/layout/hList1"/>
    <dgm:cxn modelId="{641D1D32-B335-4542-8CC6-C154A887543E}" srcId="{D905062A-160C-480C-8794-C477EB53F7B4}" destId="{64F66969-CDD6-457E-9401-BC7700E311D2}" srcOrd="4" destOrd="0" parTransId="{F81D4A57-0487-4FDA-BAE9-0E2FD0DA5F92}" sibTransId="{56BCAE08-615F-4740-9804-016D603656B0}"/>
    <dgm:cxn modelId="{445D8F36-A07D-4BA7-AFEB-D49C56BA321B}" type="presOf" srcId="{D50D5F77-B718-4394-B51D-7354A611D872}" destId="{CD065841-894B-43A2-8643-C6BFA62C7F9F}" srcOrd="0" destOrd="2" presId="urn:microsoft.com/office/officeart/2005/8/layout/hList1"/>
    <dgm:cxn modelId="{6347F237-C7EC-48DA-84B6-FCD5AF01DF91}" type="presOf" srcId="{409095D3-89C7-4989-8B8E-340458CCA535}" destId="{1A6A8026-5FBB-4514-934E-3EF715ED780A}" srcOrd="0" destOrd="3" presId="urn:microsoft.com/office/officeart/2005/8/layout/hList1"/>
    <dgm:cxn modelId="{1A78063B-B408-421D-AACC-EBD40AE29F78}" srcId="{0A1DA9B0-4F6F-4C8D-9F5F-3CB12FBC23AB}" destId="{BD494703-AA3B-458D-8F4E-D8EE0056D8D5}" srcOrd="6" destOrd="0" parTransId="{5745010E-AAE0-4D65-9768-C07F110B6B70}" sibTransId="{C542DF39-7A3A-4C34-856E-6E47B0A0CC6F}"/>
    <dgm:cxn modelId="{B127123B-9E86-4E42-A404-9BE6119A010C}" type="presOf" srcId="{59477625-A6B0-4D49-8C11-91292D0BD46D}" destId="{EFD12DEB-3035-4079-8470-5250FEEBBBBF}" srcOrd="0" destOrd="2" presId="urn:microsoft.com/office/officeart/2005/8/layout/hList1"/>
    <dgm:cxn modelId="{865C653D-7854-4188-A0AD-23E84123B80D}" srcId="{D905062A-160C-480C-8794-C477EB53F7B4}" destId="{070A58B3-523F-49E0-9380-F6BB4F8A8240}" srcOrd="0" destOrd="0" parTransId="{57BF27BA-4EF7-4917-A1C0-11D002492611}" sibTransId="{31BDC0ED-32C8-4A58-BF89-C8BF284051CA}"/>
    <dgm:cxn modelId="{96CC6D46-289B-4C04-9E5C-93716EAB0F6D}" type="presOf" srcId="{00B70853-2A8F-44D6-966C-51E9E364FDFE}" destId="{1A6A8026-5FBB-4514-934E-3EF715ED780A}" srcOrd="0" destOrd="1" presId="urn:microsoft.com/office/officeart/2005/8/layout/hList1"/>
    <dgm:cxn modelId="{90C79A69-7151-4E6F-BEA6-2CDFA19E943F}" srcId="{0A1DA9B0-4F6F-4C8D-9F5F-3CB12FBC23AB}" destId="{409095D3-89C7-4989-8B8E-340458CCA535}" srcOrd="3" destOrd="0" parTransId="{29560E9E-59A3-4AF3-9272-FFA0B64E639F}" sibTransId="{793AD827-91B8-4C5B-971D-1EB81567EC51}"/>
    <dgm:cxn modelId="{BFBC3772-7003-46B0-82B3-4AA27B43B5BA}" type="presOf" srcId="{A1C46528-E23C-4C8F-9E36-BE87927A1AE7}" destId="{CD065841-894B-43A2-8643-C6BFA62C7F9F}" srcOrd="0" destOrd="4" presId="urn:microsoft.com/office/officeart/2005/8/layout/hList1"/>
    <dgm:cxn modelId="{9A62F355-3E3C-4A62-BED3-489709C89D54}" srcId="{DD723277-98F5-4DE0-BF31-3067CE9075AD}" destId="{9B9B9C3E-4B91-432F-BCA8-758A616CD03C}" srcOrd="0" destOrd="0" parTransId="{55349A13-2507-44F0-8D1B-AC668AC15E5E}" sibTransId="{BB542526-31B1-4296-9219-F11B41F2EB82}"/>
    <dgm:cxn modelId="{AFDE6D7E-73FC-4057-9B0C-E99ABD266793}" type="presOf" srcId="{DF76CC84-945D-4BF4-8ECB-FD1EB1D0E8C1}" destId="{CD065841-894B-43A2-8643-C6BFA62C7F9F}" srcOrd="0" destOrd="3" presId="urn:microsoft.com/office/officeart/2005/8/layout/hList1"/>
    <dgm:cxn modelId="{4C757980-F568-467D-BD63-28CED75CD65B}" type="presOf" srcId="{5835F2B5-9DFB-4D90-9804-0172C9099EA0}" destId="{1A6A8026-5FBB-4514-934E-3EF715ED780A}" srcOrd="0" destOrd="4" presId="urn:microsoft.com/office/officeart/2005/8/layout/hList1"/>
    <dgm:cxn modelId="{03940985-D965-49BB-949A-54C0EA01C20D}" srcId="{0A1DA9B0-4F6F-4C8D-9F5F-3CB12FBC23AB}" destId="{5835F2B5-9DFB-4D90-9804-0172C9099EA0}" srcOrd="4" destOrd="0" parTransId="{B0C4DA6C-81F4-493E-8725-0402D32D0C74}" sibTransId="{203FF07D-B8A2-4C36-83A2-8FBAC7A30F67}"/>
    <dgm:cxn modelId="{491A6887-9D1D-4701-8013-11153B193A6D}" srcId="{359A688E-AF4A-4E6D-B8A4-564382937E75}" destId="{8F0D54FA-5138-45D7-8DA9-B0B562A71A10}" srcOrd="2" destOrd="0" parTransId="{2803BE45-54EE-4CF8-9286-CFEFBB1B237C}" sibTransId="{9A31BFD1-98D4-435D-9F0A-BC41F07073DB}"/>
    <dgm:cxn modelId="{5F6F038A-CBF1-4710-A5A6-E48537BD6C1D}" srcId="{0A1DA9B0-4F6F-4C8D-9F5F-3CB12FBC23AB}" destId="{00B70853-2A8F-44D6-966C-51E9E364FDFE}" srcOrd="1" destOrd="0" parTransId="{DEABEF1D-9078-4048-8563-6A8C07BF4F32}" sibTransId="{9D15F00F-766A-4DA8-8D47-84F7D57C7B78}"/>
    <dgm:cxn modelId="{B668658B-80DE-445D-AEDC-6B937EF5C2FC}" srcId="{359A688E-AF4A-4E6D-B8A4-564382937E75}" destId="{D905062A-160C-480C-8794-C477EB53F7B4}" srcOrd="1" destOrd="0" parTransId="{735EA228-4E97-43B8-BE88-75388611871A}" sibTransId="{CDB52F18-89E7-46BA-9E84-6CB91CA969CB}"/>
    <dgm:cxn modelId="{25D0B08D-71A5-4D56-95E3-D49E78E07EC8}" type="presOf" srcId="{EFCE887B-D59D-4D7D-9E79-D14423E5163A}" destId="{CD065841-894B-43A2-8643-C6BFA62C7F9F}" srcOrd="0" destOrd="1" presId="urn:microsoft.com/office/officeart/2005/8/layout/hList1"/>
    <dgm:cxn modelId="{D7FB198F-3652-42C9-92F0-91B948A030C6}" type="presOf" srcId="{DD723277-98F5-4DE0-BF31-3067CE9075AD}" destId="{AD1AE6FA-D938-4289-B3DE-831837B3E93A}" srcOrd="0" destOrd="0" presId="urn:microsoft.com/office/officeart/2005/8/layout/hList1"/>
    <dgm:cxn modelId="{D0A24A96-AC12-4A19-A3EA-FE1D20684AF2}" srcId="{8F0D54FA-5138-45D7-8DA9-B0B562A71A10}" destId="{F66764C0-9581-4CB4-8BF5-10C07B9BF64D}" srcOrd="0" destOrd="0" parTransId="{880A74C2-7514-460E-9489-ACDACF63A924}" sibTransId="{0282FC10-C434-48A1-B0EA-2BF60A41BBDB}"/>
    <dgm:cxn modelId="{7B7FB396-5A64-4DA5-971E-DCC31CD240BB}" srcId="{DD723277-98F5-4DE0-BF31-3067CE9075AD}" destId="{46E3A0CF-7BC4-42A6-A480-C5C2D251187F}" srcOrd="5" destOrd="0" parTransId="{F62B6C9F-ABD1-4214-8A97-0045FA5E6241}" sibTransId="{DFC0B595-371E-48CB-9BF9-BEF17AB5C035}"/>
    <dgm:cxn modelId="{907B7397-6403-49FC-9AF8-D6C0B7B6B4F6}" srcId="{D905062A-160C-480C-8794-C477EB53F7B4}" destId="{59477625-A6B0-4D49-8C11-91292D0BD46D}" srcOrd="2" destOrd="0" parTransId="{41551A54-7DB6-42A9-9A05-05105FE8090E}" sibTransId="{82541985-8DCA-4DC2-A648-E58B8C766CC4}"/>
    <dgm:cxn modelId="{5DEAB798-90AC-406C-8F55-AE3FFCFC1573}" type="presOf" srcId="{F66764C0-9581-4CB4-8BF5-10C07B9BF64D}" destId="{8EB2A7BC-B32C-42DA-81DE-53AF535B24DC}" srcOrd="0" destOrd="0" presId="urn:microsoft.com/office/officeart/2005/8/layout/hList1"/>
    <dgm:cxn modelId="{18BDB499-1639-4F7E-9005-979F482FB374}" type="presOf" srcId="{64F66969-CDD6-457E-9401-BC7700E311D2}" destId="{EFD12DEB-3035-4079-8470-5250FEEBBBBF}" srcOrd="0" destOrd="4" presId="urn:microsoft.com/office/officeart/2005/8/layout/hList1"/>
    <dgm:cxn modelId="{CA4BD59C-F3F7-42D0-912E-6C277B9D5FDE}" srcId="{DD723277-98F5-4DE0-BF31-3067CE9075AD}" destId="{D50D5F77-B718-4394-B51D-7354A611D872}" srcOrd="2" destOrd="0" parTransId="{7E15F1C7-180E-4602-8797-5AAA812FA32C}" sibTransId="{3A74031C-7914-4512-9027-C2D294D69ACD}"/>
    <dgm:cxn modelId="{803BB89F-BDD5-4BCC-BA23-41BF2A68A1ED}" type="presOf" srcId="{E4CFAC81-72C1-4AF9-9B6E-13F30E2BA6E4}" destId="{1A6A8026-5FBB-4514-934E-3EF715ED780A}" srcOrd="0" destOrd="5" presId="urn:microsoft.com/office/officeart/2005/8/layout/hList1"/>
    <dgm:cxn modelId="{C2FDE4A3-5F35-4200-B7A9-0F5DA814ADB2}" type="presOf" srcId="{AF0169A8-7CAA-4682-9525-15F20E49EE6A}" destId="{1A6A8026-5FBB-4514-934E-3EF715ED780A}" srcOrd="0" destOrd="2" presId="urn:microsoft.com/office/officeart/2005/8/layout/hList1"/>
    <dgm:cxn modelId="{367207AB-5FB0-475E-A336-5942044EDE0D}" srcId="{D905062A-160C-480C-8794-C477EB53F7B4}" destId="{FF3F212C-B153-432E-80C1-6904C25AD5E7}" srcOrd="1" destOrd="0" parTransId="{58DD0D39-1A0C-494D-918A-0F32EC6237F1}" sibTransId="{ADDF54D1-21A3-4AF3-9FFD-540CDBB320EF}"/>
    <dgm:cxn modelId="{4C2B9EC0-4B22-4339-8ACE-97316CE26866}" srcId="{0A1DA9B0-4F6F-4C8D-9F5F-3CB12FBC23AB}" destId="{AF0169A8-7CAA-4682-9525-15F20E49EE6A}" srcOrd="2" destOrd="0" parTransId="{34547B1E-7489-4384-9D09-03BED03BBD91}" sibTransId="{D7736A90-3A80-4121-B5C1-E6E82440B4A2}"/>
    <dgm:cxn modelId="{522B28C1-0B9B-48E4-947A-4DE31A2FB0CE}" srcId="{D905062A-160C-480C-8794-C477EB53F7B4}" destId="{C74BF2B6-678F-4CDE-ACB8-F3EBAE31F657}" srcOrd="3" destOrd="0" parTransId="{5D13BD54-1949-437C-A3BF-E246229E3EE5}" sibTransId="{AC47C0FA-8A07-416E-8655-7A7A7BA6380B}"/>
    <dgm:cxn modelId="{5B3CD0D8-EACF-4BF7-8E53-4749DD842A18}" srcId="{0A1DA9B0-4F6F-4C8D-9F5F-3CB12FBC23AB}" destId="{E4CFAC81-72C1-4AF9-9B6E-13F30E2BA6E4}" srcOrd="5" destOrd="0" parTransId="{7853034F-0DF0-45A3-B701-04E509BC17E4}" sibTransId="{17C3D8E5-0EBE-405D-BDE5-CD6A50A749C3}"/>
    <dgm:cxn modelId="{18FF62D9-FF47-45D9-8882-6D658BF19752}" type="presOf" srcId="{0A1DA9B0-4F6F-4C8D-9F5F-3CB12FBC23AB}" destId="{0FA277F3-C104-477F-842B-C69069BBF548}" srcOrd="0" destOrd="0" presId="urn:microsoft.com/office/officeart/2005/8/layout/hList1"/>
    <dgm:cxn modelId="{10E1E9F5-9761-4A8F-9130-737B31E2CF5A}" srcId="{359A688E-AF4A-4E6D-B8A4-564382937E75}" destId="{0A1DA9B0-4F6F-4C8D-9F5F-3CB12FBC23AB}" srcOrd="3" destOrd="0" parTransId="{86B0C6A3-E98C-4E80-9E7E-D1FDBFDBE6D1}" sibTransId="{71BF18EB-D2BF-4C63-824C-EC2CB6ED2A06}"/>
    <dgm:cxn modelId="{2469FC57-E926-43B9-AC8C-AA33F82607D1}" type="presParOf" srcId="{1B8741B3-991C-4B3B-894D-0A74A8F7C159}" destId="{C74E4F6F-B56C-4EE0-A680-F747FC3F3554}" srcOrd="0" destOrd="0" presId="urn:microsoft.com/office/officeart/2005/8/layout/hList1"/>
    <dgm:cxn modelId="{707FBA9E-CE4A-4A9A-8905-473FC9D7A706}" type="presParOf" srcId="{C74E4F6F-B56C-4EE0-A680-F747FC3F3554}" destId="{AD1AE6FA-D938-4289-B3DE-831837B3E93A}" srcOrd="0" destOrd="0" presId="urn:microsoft.com/office/officeart/2005/8/layout/hList1"/>
    <dgm:cxn modelId="{A2945956-07AF-4FD7-A941-50A574C965FC}" type="presParOf" srcId="{C74E4F6F-B56C-4EE0-A680-F747FC3F3554}" destId="{CD065841-894B-43A2-8643-C6BFA62C7F9F}" srcOrd="1" destOrd="0" presId="urn:microsoft.com/office/officeart/2005/8/layout/hList1"/>
    <dgm:cxn modelId="{81DB51B4-173B-4F89-8508-D538AF5A22F4}" type="presParOf" srcId="{1B8741B3-991C-4B3B-894D-0A74A8F7C159}" destId="{5C3230A7-7F4B-4AD7-920C-ED55C6C4405B}" srcOrd="1" destOrd="0" presId="urn:microsoft.com/office/officeart/2005/8/layout/hList1"/>
    <dgm:cxn modelId="{AA9ED463-7551-4A6D-AA2D-BCC9C98A91B3}" type="presParOf" srcId="{1B8741B3-991C-4B3B-894D-0A74A8F7C159}" destId="{45DD3A56-ADDC-4BE6-8088-44B5FD98F629}" srcOrd="2" destOrd="0" presId="urn:microsoft.com/office/officeart/2005/8/layout/hList1"/>
    <dgm:cxn modelId="{9E03EEEF-8CB5-4E86-87A1-F694D6249EB3}" type="presParOf" srcId="{45DD3A56-ADDC-4BE6-8088-44B5FD98F629}" destId="{2FADAD03-0D97-42B2-AF9D-82DCB39DCC9F}" srcOrd="0" destOrd="0" presId="urn:microsoft.com/office/officeart/2005/8/layout/hList1"/>
    <dgm:cxn modelId="{DB036B65-01E3-42D8-9550-DB95E440496C}" type="presParOf" srcId="{45DD3A56-ADDC-4BE6-8088-44B5FD98F629}" destId="{EFD12DEB-3035-4079-8470-5250FEEBBBBF}" srcOrd="1" destOrd="0" presId="urn:microsoft.com/office/officeart/2005/8/layout/hList1"/>
    <dgm:cxn modelId="{A4459DAC-52AE-447D-BF35-84DF34FDA371}" type="presParOf" srcId="{1B8741B3-991C-4B3B-894D-0A74A8F7C159}" destId="{C2617F56-F3A2-474E-A1BC-717F70A8E598}" srcOrd="3" destOrd="0" presId="urn:microsoft.com/office/officeart/2005/8/layout/hList1"/>
    <dgm:cxn modelId="{4DDFE466-92A6-4B57-BE33-837DE1A60A18}" type="presParOf" srcId="{1B8741B3-991C-4B3B-894D-0A74A8F7C159}" destId="{5F070F5E-D0ED-4A6F-A1FE-779979F84D1D}" srcOrd="4" destOrd="0" presId="urn:microsoft.com/office/officeart/2005/8/layout/hList1"/>
    <dgm:cxn modelId="{A8691F4A-9D08-4F6F-9EFB-F81B16C6D2EC}" type="presParOf" srcId="{5F070F5E-D0ED-4A6F-A1FE-779979F84D1D}" destId="{23ECF0F7-BFC7-4E29-A727-442B3AC03CDC}" srcOrd="0" destOrd="0" presId="urn:microsoft.com/office/officeart/2005/8/layout/hList1"/>
    <dgm:cxn modelId="{9982B2D0-1794-4A82-B1BC-AD2AD1B4BB8B}" type="presParOf" srcId="{5F070F5E-D0ED-4A6F-A1FE-779979F84D1D}" destId="{8EB2A7BC-B32C-42DA-81DE-53AF535B24DC}" srcOrd="1" destOrd="0" presId="urn:microsoft.com/office/officeart/2005/8/layout/hList1"/>
    <dgm:cxn modelId="{8A599F8F-90A9-4C60-9BED-3C1C8E759F32}" type="presParOf" srcId="{1B8741B3-991C-4B3B-894D-0A74A8F7C159}" destId="{5FA5804D-CE4E-421A-B496-D01F5B38FD85}" srcOrd="5" destOrd="0" presId="urn:microsoft.com/office/officeart/2005/8/layout/hList1"/>
    <dgm:cxn modelId="{F5F72796-F6BC-4055-B028-231C3BC9D70A}" type="presParOf" srcId="{1B8741B3-991C-4B3B-894D-0A74A8F7C159}" destId="{E07740D0-AA46-470F-AD7F-41EA46575E1D}" srcOrd="6" destOrd="0" presId="urn:microsoft.com/office/officeart/2005/8/layout/hList1"/>
    <dgm:cxn modelId="{087BA1A2-BAAD-4736-9BB2-79E16C4F904C}" type="presParOf" srcId="{E07740D0-AA46-470F-AD7F-41EA46575E1D}" destId="{0FA277F3-C104-477F-842B-C69069BBF548}" srcOrd="0" destOrd="0" presId="urn:microsoft.com/office/officeart/2005/8/layout/hList1"/>
    <dgm:cxn modelId="{952D6A41-6FC8-4122-9DD7-87BF7B4ADFA8}" type="presParOf" srcId="{E07740D0-AA46-470F-AD7F-41EA46575E1D}" destId="{1A6A8026-5FBB-4514-934E-3EF715ED780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DD10DBE-ADCE-41C1-BA91-556D0D80AABA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B69B869-8F7F-4E43-9AA5-8BE3E1951A38}">
      <dgm:prSet/>
      <dgm:spPr/>
      <dgm:t>
        <a:bodyPr/>
        <a:lstStyle/>
        <a:p>
          <a:r>
            <a:rPr lang="en-GB"/>
            <a:t>Psychology is regarded as a science </a:t>
          </a:r>
          <a:endParaRPr lang="en-US"/>
        </a:p>
      </dgm:t>
    </dgm:pt>
    <dgm:pt modelId="{941DC2CB-9DF0-42D9-9518-7BABDA075262}" type="parTrans" cxnId="{B7FDECAF-9D5B-4CE6-98BE-4B692512E817}">
      <dgm:prSet/>
      <dgm:spPr/>
      <dgm:t>
        <a:bodyPr/>
        <a:lstStyle/>
        <a:p>
          <a:endParaRPr lang="en-US"/>
        </a:p>
      </dgm:t>
    </dgm:pt>
    <dgm:pt modelId="{46A42078-F18A-42B0-9F06-E37626EA0443}" type="sibTrans" cxnId="{B7FDECAF-9D5B-4CE6-98BE-4B692512E817}">
      <dgm:prSet/>
      <dgm:spPr/>
      <dgm:t>
        <a:bodyPr/>
        <a:lstStyle/>
        <a:p>
          <a:endParaRPr lang="en-US"/>
        </a:p>
      </dgm:t>
    </dgm:pt>
    <dgm:pt modelId="{71FDFE16-9731-40B9-8BD1-B2E09ADA1559}">
      <dgm:prSet/>
      <dgm:spPr/>
      <dgm:t>
        <a:bodyPr/>
        <a:lstStyle/>
        <a:p>
          <a:r>
            <a:rPr lang="en-GB"/>
            <a:t>Science at a basic level attempts to answer questions through careful observation and collection of data</a:t>
          </a:r>
          <a:endParaRPr lang="en-US"/>
        </a:p>
      </dgm:t>
    </dgm:pt>
    <dgm:pt modelId="{45C1CF03-C12C-480B-A16B-43689BC08323}" type="parTrans" cxnId="{67AEFFA3-0CB4-4875-AEED-F38902747EDA}">
      <dgm:prSet/>
      <dgm:spPr/>
      <dgm:t>
        <a:bodyPr/>
        <a:lstStyle/>
        <a:p>
          <a:endParaRPr lang="en-US"/>
        </a:p>
      </dgm:t>
    </dgm:pt>
    <dgm:pt modelId="{E910FBAE-23F3-4E0B-8BAB-5DA2619D13B7}" type="sibTrans" cxnId="{67AEFFA3-0CB4-4875-AEED-F38902747EDA}">
      <dgm:prSet/>
      <dgm:spPr/>
      <dgm:t>
        <a:bodyPr/>
        <a:lstStyle/>
        <a:p>
          <a:endParaRPr lang="en-US"/>
        </a:p>
      </dgm:t>
    </dgm:pt>
    <dgm:pt modelId="{354C57C3-5B6E-48C2-9A8D-2F5E78C961EF}" type="pres">
      <dgm:prSet presAssocID="{BDD10DBE-ADCE-41C1-BA91-556D0D80AABA}" presName="Name0" presStyleCnt="0">
        <dgm:presLayoutVars>
          <dgm:dir/>
          <dgm:animLvl val="lvl"/>
          <dgm:resizeHandles val="exact"/>
        </dgm:presLayoutVars>
      </dgm:prSet>
      <dgm:spPr/>
    </dgm:pt>
    <dgm:pt modelId="{7A0C7CC5-0227-4487-9984-64D9E94E47AF}" type="pres">
      <dgm:prSet presAssocID="{71FDFE16-9731-40B9-8BD1-B2E09ADA1559}" presName="boxAndChildren" presStyleCnt="0"/>
      <dgm:spPr/>
    </dgm:pt>
    <dgm:pt modelId="{05513F3E-7428-474C-B39D-7D13793C8699}" type="pres">
      <dgm:prSet presAssocID="{71FDFE16-9731-40B9-8BD1-B2E09ADA1559}" presName="parentTextBox" presStyleLbl="node1" presStyleIdx="0" presStyleCnt="2"/>
      <dgm:spPr/>
    </dgm:pt>
    <dgm:pt modelId="{004BF1B5-A510-4DA0-9F73-82B28AED1EE4}" type="pres">
      <dgm:prSet presAssocID="{46A42078-F18A-42B0-9F06-E37626EA0443}" presName="sp" presStyleCnt="0"/>
      <dgm:spPr/>
    </dgm:pt>
    <dgm:pt modelId="{6C044522-7D7C-4733-9CA7-FC3A312C1C77}" type="pres">
      <dgm:prSet presAssocID="{AB69B869-8F7F-4E43-9AA5-8BE3E1951A38}" presName="arrowAndChildren" presStyleCnt="0"/>
      <dgm:spPr/>
    </dgm:pt>
    <dgm:pt modelId="{4D8BE5A2-29F5-46AD-A3AE-D6E779265146}" type="pres">
      <dgm:prSet presAssocID="{AB69B869-8F7F-4E43-9AA5-8BE3E1951A38}" presName="parentTextArrow" presStyleLbl="node1" presStyleIdx="1" presStyleCnt="2"/>
      <dgm:spPr/>
    </dgm:pt>
  </dgm:ptLst>
  <dgm:cxnLst>
    <dgm:cxn modelId="{12816700-BBE3-41E4-8A8A-39A63B7FF812}" type="presOf" srcId="{BDD10DBE-ADCE-41C1-BA91-556D0D80AABA}" destId="{354C57C3-5B6E-48C2-9A8D-2F5E78C961EF}" srcOrd="0" destOrd="0" presId="urn:microsoft.com/office/officeart/2005/8/layout/process4"/>
    <dgm:cxn modelId="{70C4D70B-8FA3-45EC-A95D-53DC5F933776}" type="presOf" srcId="{AB69B869-8F7F-4E43-9AA5-8BE3E1951A38}" destId="{4D8BE5A2-29F5-46AD-A3AE-D6E779265146}" srcOrd="0" destOrd="0" presId="urn:microsoft.com/office/officeart/2005/8/layout/process4"/>
    <dgm:cxn modelId="{74A29F79-4B51-4076-808B-C6CF3D91390C}" type="presOf" srcId="{71FDFE16-9731-40B9-8BD1-B2E09ADA1559}" destId="{05513F3E-7428-474C-B39D-7D13793C8699}" srcOrd="0" destOrd="0" presId="urn:microsoft.com/office/officeart/2005/8/layout/process4"/>
    <dgm:cxn modelId="{67AEFFA3-0CB4-4875-AEED-F38902747EDA}" srcId="{BDD10DBE-ADCE-41C1-BA91-556D0D80AABA}" destId="{71FDFE16-9731-40B9-8BD1-B2E09ADA1559}" srcOrd="1" destOrd="0" parTransId="{45C1CF03-C12C-480B-A16B-43689BC08323}" sibTransId="{E910FBAE-23F3-4E0B-8BAB-5DA2619D13B7}"/>
    <dgm:cxn modelId="{B7FDECAF-9D5B-4CE6-98BE-4B692512E817}" srcId="{BDD10DBE-ADCE-41C1-BA91-556D0D80AABA}" destId="{AB69B869-8F7F-4E43-9AA5-8BE3E1951A38}" srcOrd="0" destOrd="0" parTransId="{941DC2CB-9DF0-42D9-9518-7BABDA075262}" sibTransId="{46A42078-F18A-42B0-9F06-E37626EA0443}"/>
    <dgm:cxn modelId="{65EE5E5D-FB73-4143-9D83-CD8362A514BA}" type="presParOf" srcId="{354C57C3-5B6E-48C2-9A8D-2F5E78C961EF}" destId="{7A0C7CC5-0227-4487-9984-64D9E94E47AF}" srcOrd="0" destOrd="0" presId="urn:microsoft.com/office/officeart/2005/8/layout/process4"/>
    <dgm:cxn modelId="{273C70F1-2040-493D-B241-E2C7B29CFEB6}" type="presParOf" srcId="{7A0C7CC5-0227-4487-9984-64D9E94E47AF}" destId="{05513F3E-7428-474C-B39D-7D13793C8699}" srcOrd="0" destOrd="0" presId="urn:microsoft.com/office/officeart/2005/8/layout/process4"/>
    <dgm:cxn modelId="{B64E32B3-709D-4658-A593-66E5239374F0}" type="presParOf" srcId="{354C57C3-5B6E-48C2-9A8D-2F5E78C961EF}" destId="{004BF1B5-A510-4DA0-9F73-82B28AED1EE4}" srcOrd="1" destOrd="0" presId="urn:microsoft.com/office/officeart/2005/8/layout/process4"/>
    <dgm:cxn modelId="{F0FD409F-00AD-4D40-8F7B-7850AA8A3A01}" type="presParOf" srcId="{354C57C3-5B6E-48C2-9A8D-2F5E78C961EF}" destId="{6C044522-7D7C-4733-9CA7-FC3A312C1C77}" srcOrd="2" destOrd="0" presId="urn:microsoft.com/office/officeart/2005/8/layout/process4"/>
    <dgm:cxn modelId="{416CFED2-7706-4789-A6CE-7C593BB7FF30}" type="presParOf" srcId="{6C044522-7D7C-4733-9CA7-FC3A312C1C77}" destId="{4D8BE5A2-29F5-46AD-A3AE-D6E77926514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56BE53F-19F4-4769-827A-E7D1549641E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6ABFC4-D2D6-4866-8A0F-C118455C650B}">
      <dgm:prSet/>
      <dgm:spPr/>
      <dgm:t>
        <a:bodyPr/>
        <a:lstStyle/>
        <a:p>
          <a:r>
            <a:rPr lang="en-GB"/>
            <a:t>Throughout the module we have covered – searching for and using literature</a:t>
          </a:r>
          <a:endParaRPr lang="en-US"/>
        </a:p>
      </dgm:t>
    </dgm:pt>
    <dgm:pt modelId="{16C88A17-AD55-4470-BB0F-B05FF0C2C361}" type="parTrans" cxnId="{FCFC98FB-F2A0-4724-9C9B-7074BF190DEA}">
      <dgm:prSet/>
      <dgm:spPr/>
      <dgm:t>
        <a:bodyPr/>
        <a:lstStyle/>
        <a:p>
          <a:endParaRPr lang="en-US"/>
        </a:p>
      </dgm:t>
    </dgm:pt>
    <dgm:pt modelId="{C4ACD161-9BFE-4B9B-BCD4-B382FD7AF698}" type="sibTrans" cxnId="{FCFC98FB-F2A0-4724-9C9B-7074BF190DEA}">
      <dgm:prSet/>
      <dgm:spPr/>
      <dgm:t>
        <a:bodyPr/>
        <a:lstStyle/>
        <a:p>
          <a:endParaRPr lang="en-US"/>
        </a:p>
      </dgm:t>
    </dgm:pt>
    <dgm:pt modelId="{F2725176-4DCE-41DE-B3D6-A2DBF6FBD82E}">
      <dgm:prSet/>
      <dgm:spPr/>
      <dgm:t>
        <a:bodyPr/>
        <a:lstStyle/>
        <a:p>
          <a:r>
            <a:rPr lang="en-GB"/>
            <a:t>This ‘doing’ research section will talk about conducting research projects</a:t>
          </a:r>
          <a:endParaRPr lang="en-US"/>
        </a:p>
      </dgm:t>
    </dgm:pt>
    <dgm:pt modelId="{ED582678-FB01-4186-870E-275F189DD2F7}" type="parTrans" cxnId="{AF5F1F38-35BB-47F8-A0F5-F176871330EF}">
      <dgm:prSet/>
      <dgm:spPr/>
      <dgm:t>
        <a:bodyPr/>
        <a:lstStyle/>
        <a:p>
          <a:endParaRPr lang="en-US"/>
        </a:p>
      </dgm:t>
    </dgm:pt>
    <dgm:pt modelId="{B57C8A4C-46DD-448C-B622-657E5EE597AA}" type="sibTrans" cxnId="{AF5F1F38-35BB-47F8-A0F5-F176871330EF}">
      <dgm:prSet/>
      <dgm:spPr/>
      <dgm:t>
        <a:bodyPr/>
        <a:lstStyle/>
        <a:p>
          <a:endParaRPr lang="en-US"/>
        </a:p>
      </dgm:t>
    </dgm:pt>
    <dgm:pt modelId="{4F4D4FF1-FBC3-4EE6-830B-010F6158CA0E}">
      <dgm:prSet/>
      <dgm:spPr/>
      <dgm:t>
        <a:bodyPr/>
        <a:lstStyle/>
        <a:p>
          <a:r>
            <a:rPr lang="en-GB"/>
            <a:t>From planning, to conducting, to analysis</a:t>
          </a:r>
          <a:endParaRPr lang="en-US"/>
        </a:p>
      </dgm:t>
    </dgm:pt>
    <dgm:pt modelId="{E396423A-11CA-44F2-AB97-C2B33743642F}" type="parTrans" cxnId="{E52991DB-B992-45F5-8EAC-91CADC20AAEA}">
      <dgm:prSet/>
      <dgm:spPr/>
      <dgm:t>
        <a:bodyPr/>
        <a:lstStyle/>
        <a:p>
          <a:endParaRPr lang="en-US"/>
        </a:p>
      </dgm:t>
    </dgm:pt>
    <dgm:pt modelId="{53AE39FF-8096-4E8E-8E2E-BDF70889E803}" type="sibTrans" cxnId="{E52991DB-B992-45F5-8EAC-91CADC20AAEA}">
      <dgm:prSet/>
      <dgm:spPr/>
      <dgm:t>
        <a:bodyPr/>
        <a:lstStyle/>
        <a:p>
          <a:endParaRPr lang="en-US"/>
        </a:p>
      </dgm:t>
    </dgm:pt>
    <dgm:pt modelId="{C2407DAF-12BE-4777-BB3F-A92DCA4B43BB}" type="pres">
      <dgm:prSet presAssocID="{B56BE53F-19F4-4769-827A-E7D1549641EB}" presName="outerComposite" presStyleCnt="0">
        <dgm:presLayoutVars>
          <dgm:chMax val="5"/>
          <dgm:dir/>
          <dgm:resizeHandles val="exact"/>
        </dgm:presLayoutVars>
      </dgm:prSet>
      <dgm:spPr/>
    </dgm:pt>
    <dgm:pt modelId="{5F58155E-0603-4701-83CB-A1B8CE070B75}" type="pres">
      <dgm:prSet presAssocID="{B56BE53F-19F4-4769-827A-E7D1549641EB}" presName="dummyMaxCanvas" presStyleCnt="0">
        <dgm:presLayoutVars/>
      </dgm:prSet>
      <dgm:spPr/>
    </dgm:pt>
    <dgm:pt modelId="{5241D91F-A82A-49F8-BE66-8C5DF344CAFD}" type="pres">
      <dgm:prSet presAssocID="{B56BE53F-19F4-4769-827A-E7D1549641EB}" presName="ThreeNodes_1" presStyleLbl="node1" presStyleIdx="0" presStyleCnt="3">
        <dgm:presLayoutVars>
          <dgm:bulletEnabled val="1"/>
        </dgm:presLayoutVars>
      </dgm:prSet>
      <dgm:spPr/>
    </dgm:pt>
    <dgm:pt modelId="{691C6F16-4716-4A9B-87D5-E9EC5A0EF85D}" type="pres">
      <dgm:prSet presAssocID="{B56BE53F-19F4-4769-827A-E7D1549641EB}" presName="ThreeNodes_2" presStyleLbl="node1" presStyleIdx="1" presStyleCnt="3">
        <dgm:presLayoutVars>
          <dgm:bulletEnabled val="1"/>
        </dgm:presLayoutVars>
      </dgm:prSet>
      <dgm:spPr/>
    </dgm:pt>
    <dgm:pt modelId="{9B991674-CCC2-47EC-A291-4EBC7DB854B4}" type="pres">
      <dgm:prSet presAssocID="{B56BE53F-19F4-4769-827A-E7D1549641EB}" presName="ThreeNodes_3" presStyleLbl="node1" presStyleIdx="2" presStyleCnt="3">
        <dgm:presLayoutVars>
          <dgm:bulletEnabled val="1"/>
        </dgm:presLayoutVars>
      </dgm:prSet>
      <dgm:spPr/>
    </dgm:pt>
    <dgm:pt modelId="{7F9B0C4B-5A3C-43F8-8D37-73000DF2A8FC}" type="pres">
      <dgm:prSet presAssocID="{B56BE53F-19F4-4769-827A-E7D1549641EB}" presName="ThreeConn_1-2" presStyleLbl="fgAccFollowNode1" presStyleIdx="0" presStyleCnt="2">
        <dgm:presLayoutVars>
          <dgm:bulletEnabled val="1"/>
        </dgm:presLayoutVars>
      </dgm:prSet>
      <dgm:spPr/>
    </dgm:pt>
    <dgm:pt modelId="{BE2B8746-6C88-4F10-B9D9-DD6D808F8644}" type="pres">
      <dgm:prSet presAssocID="{B56BE53F-19F4-4769-827A-E7D1549641EB}" presName="ThreeConn_2-3" presStyleLbl="fgAccFollowNode1" presStyleIdx="1" presStyleCnt="2">
        <dgm:presLayoutVars>
          <dgm:bulletEnabled val="1"/>
        </dgm:presLayoutVars>
      </dgm:prSet>
      <dgm:spPr/>
    </dgm:pt>
    <dgm:pt modelId="{55A13293-ACEB-4B3F-A87C-A39BCFDC1C03}" type="pres">
      <dgm:prSet presAssocID="{B56BE53F-19F4-4769-827A-E7D1549641EB}" presName="ThreeNodes_1_text" presStyleLbl="node1" presStyleIdx="2" presStyleCnt="3">
        <dgm:presLayoutVars>
          <dgm:bulletEnabled val="1"/>
        </dgm:presLayoutVars>
      </dgm:prSet>
      <dgm:spPr/>
    </dgm:pt>
    <dgm:pt modelId="{8074648A-CBEC-4080-892F-AE06ED939C31}" type="pres">
      <dgm:prSet presAssocID="{B56BE53F-19F4-4769-827A-E7D1549641EB}" presName="ThreeNodes_2_text" presStyleLbl="node1" presStyleIdx="2" presStyleCnt="3">
        <dgm:presLayoutVars>
          <dgm:bulletEnabled val="1"/>
        </dgm:presLayoutVars>
      </dgm:prSet>
      <dgm:spPr/>
    </dgm:pt>
    <dgm:pt modelId="{7D98F97E-BA66-44C5-A6FF-AC0BD18CC1C2}" type="pres">
      <dgm:prSet presAssocID="{B56BE53F-19F4-4769-827A-E7D1549641E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425E22A-0382-4629-9BFF-E85C343F39A7}" type="presOf" srcId="{F2725176-4DCE-41DE-B3D6-A2DBF6FBD82E}" destId="{691C6F16-4716-4A9B-87D5-E9EC5A0EF85D}" srcOrd="0" destOrd="0" presId="urn:microsoft.com/office/officeart/2005/8/layout/vProcess5"/>
    <dgm:cxn modelId="{AF5F1F38-35BB-47F8-A0F5-F176871330EF}" srcId="{B56BE53F-19F4-4769-827A-E7D1549641EB}" destId="{F2725176-4DCE-41DE-B3D6-A2DBF6FBD82E}" srcOrd="1" destOrd="0" parTransId="{ED582678-FB01-4186-870E-275F189DD2F7}" sibTransId="{B57C8A4C-46DD-448C-B622-657E5EE597AA}"/>
    <dgm:cxn modelId="{8D931B3D-44B0-4DCB-AC22-9B479CC7765B}" type="presOf" srcId="{F2725176-4DCE-41DE-B3D6-A2DBF6FBD82E}" destId="{8074648A-CBEC-4080-892F-AE06ED939C31}" srcOrd="1" destOrd="0" presId="urn:microsoft.com/office/officeart/2005/8/layout/vProcess5"/>
    <dgm:cxn modelId="{98B68E45-A728-4B0D-BEAC-623FBAC4F412}" type="presOf" srcId="{E86ABFC4-D2D6-4866-8A0F-C118455C650B}" destId="{55A13293-ACEB-4B3F-A87C-A39BCFDC1C03}" srcOrd="1" destOrd="0" presId="urn:microsoft.com/office/officeart/2005/8/layout/vProcess5"/>
    <dgm:cxn modelId="{0FDA086D-C059-4245-A5A9-BBD1E6B024C4}" type="presOf" srcId="{B57C8A4C-46DD-448C-B622-657E5EE597AA}" destId="{BE2B8746-6C88-4F10-B9D9-DD6D808F8644}" srcOrd="0" destOrd="0" presId="urn:microsoft.com/office/officeart/2005/8/layout/vProcess5"/>
    <dgm:cxn modelId="{BDA81754-F70E-4040-82E3-B185922B44C3}" type="presOf" srcId="{C4ACD161-9BFE-4B9B-BCD4-B382FD7AF698}" destId="{7F9B0C4B-5A3C-43F8-8D37-73000DF2A8FC}" srcOrd="0" destOrd="0" presId="urn:microsoft.com/office/officeart/2005/8/layout/vProcess5"/>
    <dgm:cxn modelId="{6E0D279A-9704-4094-80A8-1CC256A6D4F0}" type="presOf" srcId="{B56BE53F-19F4-4769-827A-E7D1549641EB}" destId="{C2407DAF-12BE-4777-BB3F-A92DCA4B43BB}" srcOrd="0" destOrd="0" presId="urn:microsoft.com/office/officeart/2005/8/layout/vProcess5"/>
    <dgm:cxn modelId="{8E548FC2-18D7-430C-9FB2-DAD3B896CADB}" type="presOf" srcId="{4F4D4FF1-FBC3-4EE6-830B-010F6158CA0E}" destId="{9B991674-CCC2-47EC-A291-4EBC7DB854B4}" srcOrd="0" destOrd="0" presId="urn:microsoft.com/office/officeart/2005/8/layout/vProcess5"/>
    <dgm:cxn modelId="{BB2706D2-04B1-4E7D-B9CC-834B1AF73E34}" type="presOf" srcId="{4F4D4FF1-FBC3-4EE6-830B-010F6158CA0E}" destId="{7D98F97E-BA66-44C5-A6FF-AC0BD18CC1C2}" srcOrd="1" destOrd="0" presId="urn:microsoft.com/office/officeart/2005/8/layout/vProcess5"/>
    <dgm:cxn modelId="{DA61CBD2-7E59-448C-A4F3-0E829BB76456}" type="presOf" srcId="{E86ABFC4-D2D6-4866-8A0F-C118455C650B}" destId="{5241D91F-A82A-49F8-BE66-8C5DF344CAFD}" srcOrd="0" destOrd="0" presId="urn:microsoft.com/office/officeart/2005/8/layout/vProcess5"/>
    <dgm:cxn modelId="{E52991DB-B992-45F5-8EAC-91CADC20AAEA}" srcId="{B56BE53F-19F4-4769-827A-E7D1549641EB}" destId="{4F4D4FF1-FBC3-4EE6-830B-010F6158CA0E}" srcOrd="2" destOrd="0" parTransId="{E396423A-11CA-44F2-AB97-C2B33743642F}" sibTransId="{53AE39FF-8096-4E8E-8E2E-BDF70889E803}"/>
    <dgm:cxn modelId="{FCFC98FB-F2A0-4724-9C9B-7074BF190DEA}" srcId="{B56BE53F-19F4-4769-827A-E7D1549641EB}" destId="{E86ABFC4-D2D6-4866-8A0F-C118455C650B}" srcOrd="0" destOrd="0" parTransId="{16C88A17-AD55-4470-BB0F-B05FF0C2C361}" sibTransId="{C4ACD161-9BFE-4B9B-BCD4-B382FD7AF698}"/>
    <dgm:cxn modelId="{5AAC9F46-D82C-415F-A339-A7925F74831F}" type="presParOf" srcId="{C2407DAF-12BE-4777-BB3F-A92DCA4B43BB}" destId="{5F58155E-0603-4701-83CB-A1B8CE070B75}" srcOrd="0" destOrd="0" presId="urn:microsoft.com/office/officeart/2005/8/layout/vProcess5"/>
    <dgm:cxn modelId="{AEE1A311-283D-41B6-9CB1-0416714D5AED}" type="presParOf" srcId="{C2407DAF-12BE-4777-BB3F-A92DCA4B43BB}" destId="{5241D91F-A82A-49F8-BE66-8C5DF344CAFD}" srcOrd="1" destOrd="0" presId="urn:microsoft.com/office/officeart/2005/8/layout/vProcess5"/>
    <dgm:cxn modelId="{7BFC1FDF-1575-4365-A020-92EA1DEAA423}" type="presParOf" srcId="{C2407DAF-12BE-4777-BB3F-A92DCA4B43BB}" destId="{691C6F16-4716-4A9B-87D5-E9EC5A0EF85D}" srcOrd="2" destOrd="0" presId="urn:microsoft.com/office/officeart/2005/8/layout/vProcess5"/>
    <dgm:cxn modelId="{B630EA19-CFAF-4A70-9036-A24910FC20B2}" type="presParOf" srcId="{C2407DAF-12BE-4777-BB3F-A92DCA4B43BB}" destId="{9B991674-CCC2-47EC-A291-4EBC7DB854B4}" srcOrd="3" destOrd="0" presId="urn:microsoft.com/office/officeart/2005/8/layout/vProcess5"/>
    <dgm:cxn modelId="{EEA4CDCD-9773-4F64-9AFC-372167FE51D1}" type="presParOf" srcId="{C2407DAF-12BE-4777-BB3F-A92DCA4B43BB}" destId="{7F9B0C4B-5A3C-43F8-8D37-73000DF2A8FC}" srcOrd="4" destOrd="0" presId="urn:microsoft.com/office/officeart/2005/8/layout/vProcess5"/>
    <dgm:cxn modelId="{DA399B0B-61B6-4C2F-A832-FDEC278C6F93}" type="presParOf" srcId="{C2407DAF-12BE-4777-BB3F-A92DCA4B43BB}" destId="{BE2B8746-6C88-4F10-B9D9-DD6D808F8644}" srcOrd="5" destOrd="0" presId="urn:microsoft.com/office/officeart/2005/8/layout/vProcess5"/>
    <dgm:cxn modelId="{69CB50EA-E062-45A3-A3C5-C10D459E1213}" type="presParOf" srcId="{C2407DAF-12BE-4777-BB3F-A92DCA4B43BB}" destId="{55A13293-ACEB-4B3F-A87C-A39BCFDC1C03}" srcOrd="6" destOrd="0" presId="urn:microsoft.com/office/officeart/2005/8/layout/vProcess5"/>
    <dgm:cxn modelId="{D41C2142-8133-4DB7-828F-30DA29A34B6E}" type="presParOf" srcId="{C2407DAF-12BE-4777-BB3F-A92DCA4B43BB}" destId="{8074648A-CBEC-4080-892F-AE06ED939C31}" srcOrd="7" destOrd="0" presId="urn:microsoft.com/office/officeart/2005/8/layout/vProcess5"/>
    <dgm:cxn modelId="{AA4992EA-9E58-474C-A4D5-4E1AF4EE2D8D}" type="presParOf" srcId="{C2407DAF-12BE-4777-BB3F-A92DCA4B43BB}" destId="{7D98F97E-BA66-44C5-A6FF-AC0BD18CC1C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285198B-6C39-4DD4-A31B-B179A035E5C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A34554-4FF2-4D5C-A14E-4ABACC2478CA}">
      <dgm:prSet/>
      <dgm:spPr/>
      <dgm:t>
        <a:bodyPr/>
        <a:lstStyle/>
        <a:p>
          <a:r>
            <a:rPr lang="en-GB"/>
            <a:t>When you begin your research methods module you will be introduced to different types of research that are often described as being either</a:t>
          </a:r>
          <a:endParaRPr lang="en-US"/>
        </a:p>
      </dgm:t>
    </dgm:pt>
    <dgm:pt modelId="{B91B70C4-0EDF-4920-9904-53756F8135E8}" type="parTrans" cxnId="{BCC46200-D602-4448-AF0C-A235DC49F5B8}">
      <dgm:prSet/>
      <dgm:spPr/>
      <dgm:t>
        <a:bodyPr/>
        <a:lstStyle/>
        <a:p>
          <a:endParaRPr lang="en-US"/>
        </a:p>
      </dgm:t>
    </dgm:pt>
    <dgm:pt modelId="{CAAA7816-0280-4A49-A464-0DFDA75D7374}" type="sibTrans" cxnId="{BCC46200-D602-4448-AF0C-A235DC49F5B8}">
      <dgm:prSet/>
      <dgm:spPr/>
      <dgm:t>
        <a:bodyPr/>
        <a:lstStyle/>
        <a:p>
          <a:endParaRPr lang="en-US"/>
        </a:p>
      </dgm:t>
    </dgm:pt>
    <dgm:pt modelId="{27C84B1E-3113-4A92-BC68-F4B58101E97C}">
      <dgm:prSet/>
      <dgm:spPr/>
      <dgm:t>
        <a:bodyPr/>
        <a:lstStyle/>
        <a:p>
          <a:r>
            <a:rPr lang="en-GB"/>
            <a:t>Qualitative vs Quantitative </a:t>
          </a:r>
          <a:endParaRPr lang="en-US"/>
        </a:p>
      </dgm:t>
    </dgm:pt>
    <dgm:pt modelId="{BA5BA24A-886B-4848-AB30-F62D7DA89697}" type="parTrans" cxnId="{7798F825-B19D-4258-B158-3AACF04FEE84}">
      <dgm:prSet/>
      <dgm:spPr/>
      <dgm:t>
        <a:bodyPr/>
        <a:lstStyle/>
        <a:p>
          <a:endParaRPr lang="en-US"/>
        </a:p>
      </dgm:t>
    </dgm:pt>
    <dgm:pt modelId="{DE01A147-EB85-4AD1-B2D0-C861DBF7FF15}" type="sibTrans" cxnId="{7798F825-B19D-4258-B158-3AACF04FEE84}">
      <dgm:prSet/>
      <dgm:spPr/>
      <dgm:t>
        <a:bodyPr/>
        <a:lstStyle/>
        <a:p>
          <a:endParaRPr lang="en-US"/>
        </a:p>
      </dgm:t>
    </dgm:pt>
    <dgm:pt modelId="{67698E90-0AE6-46A8-BB2F-D8593459E679}">
      <dgm:prSet/>
      <dgm:spPr/>
      <dgm:t>
        <a:bodyPr/>
        <a:lstStyle/>
        <a:p>
          <a:r>
            <a:rPr lang="en-GB"/>
            <a:t>Experimental vs Non-Experimental </a:t>
          </a:r>
          <a:endParaRPr lang="en-US"/>
        </a:p>
      </dgm:t>
    </dgm:pt>
    <dgm:pt modelId="{14649B2E-5012-4BEC-9195-67FD11CD095C}" type="parTrans" cxnId="{4BCDED3F-55AF-414E-808B-E93ABEE54FF2}">
      <dgm:prSet/>
      <dgm:spPr/>
      <dgm:t>
        <a:bodyPr/>
        <a:lstStyle/>
        <a:p>
          <a:endParaRPr lang="en-US"/>
        </a:p>
      </dgm:t>
    </dgm:pt>
    <dgm:pt modelId="{FD02D226-F277-4811-A5B7-AA9CFD2F893A}" type="sibTrans" cxnId="{4BCDED3F-55AF-414E-808B-E93ABEE54FF2}">
      <dgm:prSet/>
      <dgm:spPr/>
      <dgm:t>
        <a:bodyPr/>
        <a:lstStyle/>
        <a:p>
          <a:endParaRPr lang="en-US"/>
        </a:p>
      </dgm:t>
    </dgm:pt>
    <dgm:pt modelId="{55B19B45-E239-454E-91DA-2E62C43F624A}">
      <dgm:prSet/>
      <dgm:spPr/>
      <dgm:t>
        <a:bodyPr/>
        <a:lstStyle/>
        <a:p>
          <a:r>
            <a:rPr lang="en-GB"/>
            <a:t>Exploratory vs Confirmatory </a:t>
          </a:r>
          <a:endParaRPr lang="en-US"/>
        </a:p>
      </dgm:t>
    </dgm:pt>
    <dgm:pt modelId="{204FB637-1B4E-46E0-9A80-8FCCABC14783}" type="parTrans" cxnId="{197CA8DC-471F-47A3-9982-08CAB4FD34DF}">
      <dgm:prSet/>
      <dgm:spPr/>
      <dgm:t>
        <a:bodyPr/>
        <a:lstStyle/>
        <a:p>
          <a:endParaRPr lang="en-US"/>
        </a:p>
      </dgm:t>
    </dgm:pt>
    <dgm:pt modelId="{DBC39E0B-E741-4AFF-BDEA-9F6DB8240A3E}" type="sibTrans" cxnId="{197CA8DC-471F-47A3-9982-08CAB4FD34DF}">
      <dgm:prSet/>
      <dgm:spPr/>
      <dgm:t>
        <a:bodyPr/>
        <a:lstStyle/>
        <a:p>
          <a:endParaRPr lang="en-US"/>
        </a:p>
      </dgm:t>
    </dgm:pt>
    <dgm:pt modelId="{01909F03-C2C5-4991-8E5B-AF0CAED0C775}" type="pres">
      <dgm:prSet presAssocID="{8285198B-6C39-4DD4-A31B-B179A035E5CF}" presName="outerComposite" presStyleCnt="0">
        <dgm:presLayoutVars>
          <dgm:chMax val="5"/>
          <dgm:dir/>
          <dgm:resizeHandles val="exact"/>
        </dgm:presLayoutVars>
      </dgm:prSet>
      <dgm:spPr/>
    </dgm:pt>
    <dgm:pt modelId="{98476218-75A9-4148-BD1F-F79D83D6BBBA}" type="pres">
      <dgm:prSet presAssocID="{8285198B-6C39-4DD4-A31B-B179A035E5CF}" presName="dummyMaxCanvas" presStyleCnt="0">
        <dgm:presLayoutVars/>
      </dgm:prSet>
      <dgm:spPr/>
    </dgm:pt>
    <dgm:pt modelId="{C2A52129-3137-4B68-B5E3-069949884C5F}" type="pres">
      <dgm:prSet presAssocID="{8285198B-6C39-4DD4-A31B-B179A035E5CF}" presName="OneNode_1" presStyleLbl="node1" presStyleIdx="0" presStyleCnt="1">
        <dgm:presLayoutVars>
          <dgm:bulletEnabled val="1"/>
        </dgm:presLayoutVars>
      </dgm:prSet>
      <dgm:spPr/>
    </dgm:pt>
  </dgm:ptLst>
  <dgm:cxnLst>
    <dgm:cxn modelId="{BCC46200-D602-4448-AF0C-A235DC49F5B8}" srcId="{8285198B-6C39-4DD4-A31B-B179A035E5CF}" destId="{BBA34554-4FF2-4D5C-A14E-4ABACC2478CA}" srcOrd="0" destOrd="0" parTransId="{B91B70C4-0EDF-4920-9904-53756F8135E8}" sibTransId="{CAAA7816-0280-4A49-A464-0DFDA75D7374}"/>
    <dgm:cxn modelId="{E1057A1F-C028-4D43-99B1-FD9845303FD4}" type="presOf" srcId="{67698E90-0AE6-46A8-BB2F-D8593459E679}" destId="{C2A52129-3137-4B68-B5E3-069949884C5F}" srcOrd="0" destOrd="2" presId="urn:microsoft.com/office/officeart/2005/8/layout/vProcess5"/>
    <dgm:cxn modelId="{7798F825-B19D-4258-B158-3AACF04FEE84}" srcId="{BBA34554-4FF2-4D5C-A14E-4ABACC2478CA}" destId="{27C84B1E-3113-4A92-BC68-F4B58101E97C}" srcOrd="0" destOrd="0" parTransId="{BA5BA24A-886B-4848-AB30-F62D7DA89697}" sibTransId="{DE01A147-EB85-4AD1-B2D0-C861DBF7FF15}"/>
    <dgm:cxn modelId="{4BCDED3F-55AF-414E-808B-E93ABEE54FF2}" srcId="{BBA34554-4FF2-4D5C-A14E-4ABACC2478CA}" destId="{67698E90-0AE6-46A8-BB2F-D8593459E679}" srcOrd="1" destOrd="0" parTransId="{14649B2E-5012-4BEC-9195-67FD11CD095C}" sibTransId="{FD02D226-F277-4811-A5B7-AA9CFD2F893A}"/>
    <dgm:cxn modelId="{B8DE1958-2C51-440A-AC35-61120077E291}" type="presOf" srcId="{8285198B-6C39-4DD4-A31B-B179A035E5CF}" destId="{01909F03-C2C5-4991-8E5B-AF0CAED0C775}" srcOrd="0" destOrd="0" presId="urn:microsoft.com/office/officeart/2005/8/layout/vProcess5"/>
    <dgm:cxn modelId="{AD51B3BE-B985-4692-9B30-FB020F9EC484}" type="presOf" srcId="{BBA34554-4FF2-4D5C-A14E-4ABACC2478CA}" destId="{C2A52129-3137-4B68-B5E3-069949884C5F}" srcOrd="0" destOrd="0" presId="urn:microsoft.com/office/officeart/2005/8/layout/vProcess5"/>
    <dgm:cxn modelId="{197CA8DC-471F-47A3-9982-08CAB4FD34DF}" srcId="{BBA34554-4FF2-4D5C-A14E-4ABACC2478CA}" destId="{55B19B45-E239-454E-91DA-2E62C43F624A}" srcOrd="2" destOrd="0" parTransId="{204FB637-1B4E-46E0-9A80-8FCCABC14783}" sibTransId="{DBC39E0B-E741-4AFF-BDEA-9F6DB8240A3E}"/>
    <dgm:cxn modelId="{307A52DF-0676-4100-A6C9-6826AAFA9CEE}" type="presOf" srcId="{55B19B45-E239-454E-91DA-2E62C43F624A}" destId="{C2A52129-3137-4B68-B5E3-069949884C5F}" srcOrd="0" destOrd="3" presId="urn:microsoft.com/office/officeart/2005/8/layout/vProcess5"/>
    <dgm:cxn modelId="{78E76EF3-3EB7-4E7B-8111-A160D7560911}" type="presOf" srcId="{27C84B1E-3113-4A92-BC68-F4B58101E97C}" destId="{C2A52129-3137-4B68-B5E3-069949884C5F}" srcOrd="0" destOrd="1" presId="urn:microsoft.com/office/officeart/2005/8/layout/vProcess5"/>
    <dgm:cxn modelId="{0730F134-A795-4797-93D0-4BE4736BFFA3}" type="presParOf" srcId="{01909F03-C2C5-4991-8E5B-AF0CAED0C775}" destId="{98476218-75A9-4148-BD1F-F79D83D6BBBA}" srcOrd="0" destOrd="0" presId="urn:microsoft.com/office/officeart/2005/8/layout/vProcess5"/>
    <dgm:cxn modelId="{E858DABA-6B70-43A5-99FB-E4D6649EC890}" type="presParOf" srcId="{01909F03-C2C5-4991-8E5B-AF0CAED0C775}" destId="{C2A52129-3137-4B68-B5E3-069949884C5F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4F818BE-7D91-4ED9-9C53-446759F70AF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6DBA197-DB14-4E9C-8C90-0CE7C01A9F2D}">
      <dgm:prSet/>
      <dgm:spPr/>
      <dgm:t>
        <a:bodyPr/>
        <a:lstStyle/>
        <a:p>
          <a:r>
            <a:rPr lang="en-GB"/>
            <a:t>Interview</a:t>
          </a:r>
          <a:endParaRPr lang="en-US"/>
        </a:p>
      </dgm:t>
    </dgm:pt>
    <dgm:pt modelId="{7EBD8D3D-547F-4606-BBCF-80F4AC4E3D4D}" type="parTrans" cxnId="{6B540DAD-D21C-42D3-A45F-A787B5B9793D}">
      <dgm:prSet/>
      <dgm:spPr/>
      <dgm:t>
        <a:bodyPr/>
        <a:lstStyle/>
        <a:p>
          <a:endParaRPr lang="en-US"/>
        </a:p>
      </dgm:t>
    </dgm:pt>
    <dgm:pt modelId="{80376FCF-2D55-4365-957D-CBA874F4E615}" type="sibTrans" cxnId="{6B540DAD-D21C-42D3-A45F-A787B5B9793D}">
      <dgm:prSet/>
      <dgm:spPr/>
      <dgm:t>
        <a:bodyPr/>
        <a:lstStyle/>
        <a:p>
          <a:endParaRPr lang="en-US"/>
        </a:p>
      </dgm:t>
    </dgm:pt>
    <dgm:pt modelId="{4CA0566E-42AE-49CB-A3F2-5759E2E1ED49}">
      <dgm:prSet/>
      <dgm:spPr/>
      <dgm:t>
        <a:bodyPr/>
        <a:lstStyle/>
        <a:p>
          <a:r>
            <a:rPr lang="en-GB"/>
            <a:t>Lab-based cognitive task</a:t>
          </a:r>
          <a:endParaRPr lang="en-US"/>
        </a:p>
      </dgm:t>
    </dgm:pt>
    <dgm:pt modelId="{4F46A599-5CF0-4878-8C09-8ACF5E1236A0}" type="parTrans" cxnId="{AEC5815A-15EC-4C4E-B501-4199486C15DB}">
      <dgm:prSet/>
      <dgm:spPr/>
      <dgm:t>
        <a:bodyPr/>
        <a:lstStyle/>
        <a:p>
          <a:endParaRPr lang="en-US"/>
        </a:p>
      </dgm:t>
    </dgm:pt>
    <dgm:pt modelId="{FC1EA4FC-AEF1-4EB2-BCA6-64DD9175BC58}" type="sibTrans" cxnId="{AEC5815A-15EC-4C4E-B501-4199486C15DB}">
      <dgm:prSet/>
      <dgm:spPr/>
      <dgm:t>
        <a:bodyPr/>
        <a:lstStyle/>
        <a:p>
          <a:endParaRPr lang="en-US"/>
        </a:p>
      </dgm:t>
    </dgm:pt>
    <dgm:pt modelId="{52597121-DB32-4E18-8A2A-547C62EB9715}">
      <dgm:prSet/>
      <dgm:spPr/>
      <dgm:t>
        <a:bodyPr/>
        <a:lstStyle/>
        <a:p>
          <a:r>
            <a:rPr lang="en-GB"/>
            <a:t>Focus Group</a:t>
          </a:r>
          <a:endParaRPr lang="en-US"/>
        </a:p>
      </dgm:t>
    </dgm:pt>
    <dgm:pt modelId="{E2A63385-083C-4664-9D72-1E4E6A29C2A0}" type="parTrans" cxnId="{A22D9B09-EA77-42A7-871F-F28932ED9038}">
      <dgm:prSet/>
      <dgm:spPr/>
      <dgm:t>
        <a:bodyPr/>
        <a:lstStyle/>
        <a:p>
          <a:endParaRPr lang="en-US"/>
        </a:p>
      </dgm:t>
    </dgm:pt>
    <dgm:pt modelId="{3C2F9644-7661-4781-B680-0884F3983F9B}" type="sibTrans" cxnId="{A22D9B09-EA77-42A7-871F-F28932ED9038}">
      <dgm:prSet/>
      <dgm:spPr/>
      <dgm:t>
        <a:bodyPr/>
        <a:lstStyle/>
        <a:p>
          <a:endParaRPr lang="en-US"/>
        </a:p>
      </dgm:t>
    </dgm:pt>
    <dgm:pt modelId="{F8D3F44B-E7AC-474A-AC70-7E0F92F5A68B}">
      <dgm:prSet/>
      <dgm:spPr/>
      <dgm:t>
        <a:bodyPr/>
        <a:lstStyle/>
        <a:p>
          <a:r>
            <a:rPr lang="en-GB"/>
            <a:t>Questionnaire with likert scale answers</a:t>
          </a:r>
          <a:endParaRPr lang="en-US"/>
        </a:p>
      </dgm:t>
    </dgm:pt>
    <dgm:pt modelId="{24031E60-F6CF-4427-B6FA-34EC962A7534}" type="parTrans" cxnId="{3F0812F8-C3D2-4BB1-B03E-CA4EC8CE35BF}">
      <dgm:prSet/>
      <dgm:spPr/>
      <dgm:t>
        <a:bodyPr/>
        <a:lstStyle/>
        <a:p>
          <a:endParaRPr lang="en-US"/>
        </a:p>
      </dgm:t>
    </dgm:pt>
    <dgm:pt modelId="{7AA484DA-8BCD-45CB-9F84-36ED9803C343}" type="sibTrans" cxnId="{3F0812F8-C3D2-4BB1-B03E-CA4EC8CE35BF}">
      <dgm:prSet/>
      <dgm:spPr/>
      <dgm:t>
        <a:bodyPr/>
        <a:lstStyle/>
        <a:p>
          <a:endParaRPr lang="en-US"/>
        </a:p>
      </dgm:t>
    </dgm:pt>
    <dgm:pt modelId="{A4F71BBF-2CF8-449A-808A-4D2958CB8126}">
      <dgm:prSet/>
      <dgm:spPr/>
      <dgm:t>
        <a:bodyPr/>
        <a:lstStyle/>
        <a:p>
          <a:r>
            <a:rPr lang="en-GB"/>
            <a:t>Questionnaire with text answers </a:t>
          </a:r>
          <a:endParaRPr lang="en-US"/>
        </a:p>
      </dgm:t>
    </dgm:pt>
    <dgm:pt modelId="{286C6104-51F9-44B3-94C7-9B543863E4E2}" type="parTrans" cxnId="{F0EAC1FD-8EEA-48FE-B5B3-B1AFD5BA712E}">
      <dgm:prSet/>
      <dgm:spPr/>
      <dgm:t>
        <a:bodyPr/>
        <a:lstStyle/>
        <a:p>
          <a:endParaRPr lang="en-US"/>
        </a:p>
      </dgm:t>
    </dgm:pt>
    <dgm:pt modelId="{269F2533-85DE-4224-90F1-DB35D884884D}" type="sibTrans" cxnId="{F0EAC1FD-8EEA-48FE-B5B3-B1AFD5BA712E}">
      <dgm:prSet/>
      <dgm:spPr/>
      <dgm:t>
        <a:bodyPr/>
        <a:lstStyle/>
        <a:p>
          <a:endParaRPr lang="en-US"/>
        </a:p>
      </dgm:t>
    </dgm:pt>
    <dgm:pt modelId="{4634EF21-A33D-4B8E-9C81-2846F6F3E95A}" type="pres">
      <dgm:prSet presAssocID="{84F818BE-7D91-4ED9-9C53-446759F70AFA}" presName="root" presStyleCnt="0">
        <dgm:presLayoutVars>
          <dgm:dir/>
          <dgm:resizeHandles val="exact"/>
        </dgm:presLayoutVars>
      </dgm:prSet>
      <dgm:spPr/>
    </dgm:pt>
    <dgm:pt modelId="{6BE84E66-96D7-42CB-81DD-B8A519694B42}" type="pres">
      <dgm:prSet presAssocID="{86DBA197-DB14-4E9C-8C90-0CE7C01A9F2D}" presName="compNode" presStyleCnt="0"/>
      <dgm:spPr/>
    </dgm:pt>
    <dgm:pt modelId="{293BEC03-4A02-4012-ADA6-B9B967A382A4}" type="pres">
      <dgm:prSet presAssocID="{86DBA197-DB14-4E9C-8C90-0CE7C01A9F2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A4999D3B-61E6-4A73-9E7A-99C84AF6A2A7}" type="pres">
      <dgm:prSet presAssocID="{86DBA197-DB14-4E9C-8C90-0CE7C01A9F2D}" presName="spaceRect" presStyleCnt="0"/>
      <dgm:spPr/>
    </dgm:pt>
    <dgm:pt modelId="{A2031CCA-0C67-408B-A569-88836D1251F7}" type="pres">
      <dgm:prSet presAssocID="{86DBA197-DB14-4E9C-8C90-0CE7C01A9F2D}" presName="textRect" presStyleLbl="revTx" presStyleIdx="0" presStyleCnt="5">
        <dgm:presLayoutVars>
          <dgm:chMax val="1"/>
          <dgm:chPref val="1"/>
        </dgm:presLayoutVars>
      </dgm:prSet>
      <dgm:spPr/>
    </dgm:pt>
    <dgm:pt modelId="{A0220751-E8B7-4235-8DF5-6E15523A7A7C}" type="pres">
      <dgm:prSet presAssocID="{80376FCF-2D55-4365-957D-CBA874F4E615}" presName="sibTrans" presStyleCnt="0"/>
      <dgm:spPr/>
    </dgm:pt>
    <dgm:pt modelId="{D029CEE5-9375-4822-B1A8-6DB82E87E76A}" type="pres">
      <dgm:prSet presAssocID="{4CA0566E-42AE-49CB-A3F2-5759E2E1ED49}" presName="compNode" presStyleCnt="0"/>
      <dgm:spPr/>
    </dgm:pt>
    <dgm:pt modelId="{55ED6DBB-0D9C-458C-9730-4B81EF6A2A38}" type="pres">
      <dgm:prSet presAssocID="{4CA0566E-42AE-49CB-A3F2-5759E2E1ED4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AB3E5D6-BECE-4FDD-8BFC-08160C98783E}" type="pres">
      <dgm:prSet presAssocID="{4CA0566E-42AE-49CB-A3F2-5759E2E1ED49}" presName="spaceRect" presStyleCnt="0"/>
      <dgm:spPr/>
    </dgm:pt>
    <dgm:pt modelId="{5FA85968-5DBC-45DE-AA34-3C7E6B9C36AF}" type="pres">
      <dgm:prSet presAssocID="{4CA0566E-42AE-49CB-A3F2-5759E2E1ED49}" presName="textRect" presStyleLbl="revTx" presStyleIdx="1" presStyleCnt="5">
        <dgm:presLayoutVars>
          <dgm:chMax val="1"/>
          <dgm:chPref val="1"/>
        </dgm:presLayoutVars>
      </dgm:prSet>
      <dgm:spPr/>
    </dgm:pt>
    <dgm:pt modelId="{9F4F8442-663E-4260-9AB6-163F9DEC019A}" type="pres">
      <dgm:prSet presAssocID="{FC1EA4FC-AEF1-4EB2-BCA6-64DD9175BC58}" presName="sibTrans" presStyleCnt="0"/>
      <dgm:spPr/>
    </dgm:pt>
    <dgm:pt modelId="{1D40A62E-7FF0-4164-BD78-37D13F53BB81}" type="pres">
      <dgm:prSet presAssocID="{52597121-DB32-4E18-8A2A-547C62EB9715}" presName="compNode" presStyleCnt="0"/>
      <dgm:spPr/>
    </dgm:pt>
    <dgm:pt modelId="{013FB9A2-1154-4903-8A34-2B5447E2A5EA}" type="pres">
      <dgm:prSet presAssocID="{52597121-DB32-4E18-8A2A-547C62EB971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AC0C3C2-B68F-4EFA-8A91-6E66BA7FC3A8}" type="pres">
      <dgm:prSet presAssocID="{52597121-DB32-4E18-8A2A-547C62EB9715}" presName="spaceRect" presStyleCnt="0"/>
      <dgm:spPr/>
    </dgm:pt>
    <dgm:pt modelId="{3807CADF-DD5B-49C9-AA16-B4A2F7439E0D}" type="pres">
      <dgm:prSet presAssocID="{52597121-DB32-4E18-8A2A-547C62EB9715}" presName="textRect" presStyleLbl="revTx" presStyleIdx="2" presStyleCnt="5">
        <dgm:presLayoutVars>
          <dgm:chMax val="1"/>
          <dgm:chPref val="1"/>
        </dgm:presLayoutVars>
      </dgm:prSet>
      <dgm:spPr/>
    </dgm:pt>
    <dgm:pt modelId="{B98C81B7-2042-4795-A316-AFBFF17E0E84}" type="pres">
      <dgm:prSet presAssocID="{3C2F9644-7661-4781-B680-0884F3983F9B}" presName="sibTrans" presStyleCnt="0"/>
      <dgm:spPr/>
    </dgm:pt>
    <dgm:pt modelId="{1B788F21-7B4E-46C4-B3F0-172C3CD8B35E}" type="pres">
      <dgm:prSet presAssocID="{F8D3F44B-E7AC-474A-AC70-7E0F92F5A68B}" presName="compNode" presStyleCnt="0"/>
      <dgm:spPr/>
    </dgm:pt>
    <dgm:pt modelId="{A86C5149-3D6E-4BE7-9F7A-1D4F2AC4572D}" type="pres">
      <dgm:prSet presAssocID="{F8D3F44B-E7AC-474A-AC70-7E0F92F5A68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8734760-2956-47F8-BA57-F7E6879DE3C6}" type="pres">
      <dgm:prSet presAssocID="{F8D3F44B-E7AC-474A-AC70-7E0F92F5A68B}" presName="spaceRect" presStyleCnt="0"/>
      <dgm:spPr/>
    </dgm:pt>
    <dgm:pt modelId="{D6380444-560F-4001-B13C-4D1A7C4ACAEF}" type="pres">
      <dgm:prSet presAssocID="{F8D3F44B-E7AC-474A-AC70-7E0F92F5A68B}" presName="textRect" presStyleLbl="revTx" presStyleIdx="3" presStyleCnt="5">
        <dgm:presLayoutVars>
          <dgm:chMax val="1"/>
          <dgm:chPref val="1"/>
        </dgm:presLayoutVars>
      </dgm:prSet>
      <dgm:spPr/>
    </dgm:pt>
    <dgm:pt modelId="{890D4593-7A52-448B-9F4E-64F343DBE51D}" type="pres">
      <dgm:prSet presAssocID="{7AA484DA-8BCD-45CB-9F84-36ED9803C343}" presName="sibTrans" presStyleCnt="0"/>
      <dgm:spPr/>
    </dgm:pt>
    <dgm:pt modelId="{8046582A-EA8D-485D-8EC8-AB2A311D0C7D}" type="pres">
      <dgm:prSet presAssocID="{A4F71BBF-2CF8-449A-808A-4D2958CB8126}" presName="compNode" presStyleCnt="0"/>
      <dgm:spPr/>
    </dgm:pt>
    <dgm:pt modelId="{88612986-01D6-4C2B-9FA1-7A5B18728DC5}" type="pres">
      <dgm:prSet presAssocID="{A4F71BBF-2CF8-449A-808A-4D2958CB812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6B380BB-735D-4B5B-9085-2300F8E196A3}" type="pres">
      <dgm:prSet presAssocID="{A4F71BBF-2CF8-449A-808A-4D2958CB8126}" presName="spaceRect" presStyleCnt="0"/>
      <dgm:spPr/>
    </dgm:pt>
    <dgm:pt modelId="{E95EB449-AEF5-4518-8C12-1F83C8ECD5C9}" type="pres">
      <dgm:prSet presAssocID="{A4F71BBF-2CF8-449A-808A-4D2958CB812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22D9B09-EA77-42A7-871F-F28932ED9038}" srcId="{84F818BE-7D91-4ED9-9C53-446759F70AFA}" destId="{52597121-DB32-4E18-8A2A-547C62EB9715}" srcOrd="2" destOrd="0" parTransId="{E2A63385-083C-4664-9D72-1E4E6A29C2A0}" sibTransId="{3C2F9644-7661-4781-B680-0884F3983F9B}"/>
    <dgm:cxn modelId="{6DD8B736-7864-4F74-9CA7-3AC3EA4A6BF6}" type="presOf" srcId="{52597121-DB32-4E18-8A2A-547C62EB9715}" destId="{3807CADF-DD5B-49C9-AA16-B4A2F7439E0D}" srcOrd="0" destOrd="0" presId="urn:microsoft.com/office/officeart/2018/2/layout/IconLabelList"/>
    <dgm:cxn modelId="{6E60303E-7062-465B-AD83-1799A44327D1}" type="presOf" srcId="{F8D3F44B-E7AC-474A-AC70-7E0F92F5A68B}" destId="{D6380444-560F-4001-B13C-4D1A7C4ACAEF}" srcOrd="0" destOrd="0" presId="urn:microsoft.com/office/officeart/2018/2/layout/IconLabelList"/>
    <dgm:cxn modelId="{67207745-9388-4D80-9FA1-F5E3DB293C74}" type="presOf" srcId="{86DBA197-DB14-4E9C-8C90-0CE7C01A9F2D}" destId="{A2031CCA-0C67-408B-A569-88836D1251F7}" srcOrd="0" destOrd="0" presId="urn:microsoft.com/office/officeart/2018/2/layout/IconLabelList"/>
    <dgm:cxn modelId="{2B9A0170-625F-4151-82AE-CEA26A16BF25}" type="presOf" srcId="{84F818BE-7D91-4ED9-9C53-446759F70AFA}" destId="{4634EF21-A33D-4B8E-9C81-2846F6F3E95A}" srcOrd="0" destOrd="0" presId="urn:microsoft.com/office/officeart/2018/2/layout/IconLabelList"/>
    <dgm:cxn modelId="{3C506F74-8FFD-483D-BE3E-C394B68E2F5B}" type="presOf" srcId="{A4F71BBF-2CF8-449A-808A-4D2958CB8126}" destId="{E95EB449-AEF5-4518-8C12-1F83C8ECD5C9}" srcOrd="0" destOrd="0" presId="urn:microsoft.com/office/officeart/2018/2/layout/IconLabelList"/>
    <dgm:cxn modelId="{AEC5815A-15EC-4C4E-B501-4199486C15DB}" srcId="{84F818BE-7D91-4ED9-9C53-446759F70AFA}" destId="{4CA0566E-42AE-49CB-A3F2-5759E2E1ED49}" srcOrd="1" destOrd="0" parTransId="{4F46A599-5CF0-4878-8C09-8ACF5E1236A0}" sibTransId="{FC1EA4FC-AEF1-4EB2-BCA6-64DD9175BC58}"/>
    <dgm:cxn modelId="{FABBF281-F359-4AD6-A945-5BA3F5ECFB17}" type="presOf" srcId="{4CA0566E-42AE-49CB-A3F2-5759E2E1ED49}" destId="{5FA85968-5DBC-45DE-AA34-3C7E6B9C36AF}" srcOrd="0" destOrd="0" presId="urn:microsoft.com/office/officeart/2018/2/layout/IconLabelList"/>
    <dgm:cxn modelId="{6B540DAD-D21C-42D3-A45F-A787B5B9793D}" srcId="{84F818BE-7D91-4ED9-9C53-446759F70AFA}" destId="{86DBA197-DB14-4E9C-8C90-0CE7C01A9F2D}" srcOrd="0" destOrd="0" parTransId="{7EBD8D3D-547F-4606-BBCF-80F4AC4E3D4D}" sibTransId="{80376FCF-2D55-4365-957D-CBA874F4E615}"/>
    <dgm:cxn modelId="{3F0812F8-C3D2-4BB1-B03E-CA4EC8CE35BF}" srcId="{84F818BE-7D91-4ED9-9C53-446759F70AFA}" destId="{F8D3F44B-E7AC-474A-AC70-7E0F92F5A68B}" srcOrd="3" destOrd="0" parTransId="{24031E60-F6CF-4427-B6FA-34EC962A7534}" sibTransId="{7AA484DA-8BCD-45CB-9F84-36ED9803C343}"/>
    <dgm:cxn modelId="{F0EAC1FD-8EEA-48FE-B5B3-B1AFD5BA712E}" srcId="{84F818BE-7D91-4ED9-9C53-446759F70AFA}" destId="{A4F71BBF-2CF8-449A-808A-4D2958CB8126}" srcOrd="4" destOrd="0" parTransId="{286C6104-51F9-44B3-94C7-9B543863E4E2}" sibTransId="{269F2533-85DE-4224-90F1-DB35D884884D}"/>
    <dgm:cxn modelId="{5AB26CC6-7639-44CC-8D4A-576A96FCDFC0}" type="presParOf" srcId="{4634EF21-A33D-4B8E-9C81-2846F6F3E95A}" destId="{6BE84E66-96D7-42CB-81DD-B8A519694B42}" srcOrd="0" destOrd="0" presId="urn:microsoft.com/office/officeart/2018/2/layout/IconLabelList"/>
    <dgm:cxn modelId="{D05D4E87-E84F-461E-8023-2728DE9D0071}" type="presParOf" srcId="{6BE84E66-96D7-42CB-81DD-B8A519694B42}" destId="{293BEC03-4A02-4012-ADA6-B9B967A382A4}" srcOrd="0" destOrd="0" presId="urn:microsoft.com/office/officeart/2018/2/layout/IconLabelList"/>
    <dgm:cxn modelId="{5FCE8113-1A2A-49CD-8A6F-5F6047FEAA70}" type="presParOf" srcId="{6BE84E66-96D7-42CB-81DD-B8A519694B42}" destId="{A4999D3B-61E6-4A73-9E7A-99C84AF6A2A7}" srcOrd="1" destOrd="0" presId="urn:microsoft.com/office/officeart/2018/2/layout/IconLabelList"/>
    <dgm:cxn modelId="{AA8DF487-001D-4CCE-AE2A-B126650BB70E}" type="presParOf" srcId="{6BE84E66-96D7-42CB-81DD-B8A519694B42}" destId="{A2031CCA-0C67-408B-A569-88836D1251F7}" srcOrd="2" destOrd="0" presId="urn:microsoft.com/office/officeart/2018/2/layout/IconLabelList"/>
    <dgm:cxn modelId="{DE8E789B-3175-445B-BD57-81E07F43E547}" type="presParOf" srcId="{4634EF21-A33D-4B8E-9C81-2846F6F3E95A}" destId="{A0220751-E8B7-4235-8DF5-6E15523A7A7C}" srcOrd="1" destOrd="0" presId="urn:microsoft.com/office/officeart/2018/2/layout/IconLabelList"/>
    <dgm:cxn modelId="{53618385-C45A-4F80-91FE-AE11D1C59F0E}" type="presParOf" srcId="{4634EF21-A33D-4B8E-9C81-2846F6F3E95A}" destId="{D029CEE5-9375-4822-B1A8-6DB82E87E76A}" srcOrd="2" destOrd="0" presId="urn:microsoft.com/office/officeart/2018/2/layout/IconLabelList"/>
    <dgm:cxn modelId="{C055B322-BD8A-4AFE-91CF-4384D62E99F8}" type="presParOf" srcId="{D029CEE5-9375-4822-B1A8-6DB82E87E76A}" destId="{55ED6DBB-0D9C-458C-9730-4B81EF6A2A38}" srcOrd="0" destOrd="0" presId="urn:microsoft.com/office/officeart/2018/2/layout/IconLabelList"/>
    <dgm:cxn modelId="{26752E17-4215-4959-8F51-D0666B48C121}" type="presParOf" srcId="{D029CEE5-9375-4822-B1A8-6DB82E87E76A}" destId="{AAB3E5D6-BECE-4FDD-8BFC-08160C98783E}" srcOrd="1" destOrd="0" presId="urn:microsoft.com/office/officeart/2018/2/layout/IconLabelList"/>
    <dgm:cxn modelId="{931DCB1C-D729-49D5-816A-01231B8C7708}" type="presParOf" srcId="{D029CEE5-9375-4822-B1A8-6DB82E87E76A}" destId="{5FA85968-5DBC-45DE-AA34-3C7E6B9C36AF}" srcOrd="2" destOrd="0" presId="urn:microsoft.com/office/officeart/2018/2/layout/IconLabelList"/>
    <dgm:cxn modelId="{3CBAEA2F-C782-486B-88B4-06E132E33689}" type="presParOf" srcId="{4634EF21-A33D-4B8E-9C81-2846F6F3E95A}" destId="{9F4F8442-663E-4260-9AB6-163F9DEC019A}" srcOrd="3" destOrd="0" presId="urn:microsoft.com/office/officeart/2018/2/layout/IconLabelList"/>
    <dgm:cxn modelId="{CFBC6F53-8AB5-4594-93FD-8E26982668A2}" type="presParOf" srcId="{4634EF21-A33D-4B8E-9C81-2846F6F3E95A}" destId="{1D40A62E-7FF0-4164-BD78-37D13F53BB81}" srcOrd="4" destOrd="0" presId="urn:microsoft.com/office/officeart/2018/2/layout/IconLabelList"/>
    <dgm:cxn modelId="{30B5912B-4738-4126-B0BE-10B672873CCE}" type="presParOf" srcId="{1D40A62E-7FF0-4164-BD78-37D13F53BB81}" destId="{013FB9A2-1154-4903-8A34-2B5447E2A5EA}" srcOrd="0" destOrd="0" presId="urn:microsoft.com/office/officeart/2018/2/layout/IconLabelList"/>
    <dgm:cxn modelId="{2B20743E-7CBB-4FB3-A3DD-7942F8219748}" type="presParOf" srcId="{1D40A62E-7FF0-4164-BD78-37D13F53BB81}" destId="{9AC0C3C2-B68F-4EFA-8A91-6E66BA7FC3A8}" srcOrd="1" destOrd="0" presId="urn:microsoft.com/office/officeart/2018/2/layout/IconLabelList"/>
    <dgm:cxn modelId="{15E914C1-B0F2-4E51-9297-FB8B3D613E42}" type="presParOf" srcId="{1D40A62E-7FF0-4164-BD78-37D13F53BB81}" destId="{3807CADF-DD5B-49C9-AA16-B4A2F7439E0D}" srcOrd="2" destOrd="0" presId="urn:microsoft.com/office/officeart/2018/2/layout/IconLabelList"/>
    <dgm:cxn modelId="{4F620A6E-3B9D-47DB-91BC-FB90051E9B34}" type="presParOf" srcId="{4634EF21-A33D-4B8E-9C81-2846F6F3E95A}" destId="{B98C81B7-2042-4795-A316-AFBFF17E0E84}" srcOrd="5" destOrd="0" presId="urn:microsoft.com/office/officeart/2018/2/layout/IconLabelList"/>
    <dgm:cxn modelId="{9A0BA4F0-40C4-49E6-BBE2-498B674E1CD3}" type="presParOf" srcId="{4634EF21-A33D-4B8E-9C81-2846F6F3E95A}" destId="{1B788F21-7B4E-46C4-B3F0-172C3CD8B35E}" srcOrd="6" destOrd="0" presId="urn:microsoft.com/office/officeart/2018/2/layout/IconLabelList"/>
    <dgm:cxn modelId="{B90BAFE4-362B-4136-A64B-5243E13BBD6C}" type="presParOf" srcId="{1B788F21-7B4E-46C4-B3F0-172C3CD8B35E}" destId="{A86C5149-3D6E-4BE7-9F7A-1D4F2AC4572D}" srcOrd="0" destOrd="0" presId="urn:microsoft.com/office/officeart/2018/2/layout/IconLabelList"/>
    <dgm:cxn modelId="{56FDDFEC-94C2-4D52-A0D1-03ECA1E04701}" type="presParOf" srcId="{1B788F21-7B4E-46C4-B3F0-172C3CD8B35E}" destId="{58734760-2956-47F8-BA57-F7E6879DE3C6}" srcOrd="1" destOrd="0" presId="urn:microsoft.com/office/officeart/2018/2/layout/IconLabelList"/>
    <dgm:cxn modelId="{548D57B5-9DE7-4A4C-A7B1-2B820ABAD0B5}" type="presParOf" srcId="{1B788F21-7B4E-46C4-B3F0-172C3CD8B35E}" destId="{D6380444-560F-4001-B13C-4D1A7C4ACAEF}" srcOrd="2" destOrd="0" presId="urn:microsoft.com/office/officeart/2018/2/layout/IconLabelList"/>
    <dgm:cxn modelId="{99B1813E-6FCA-45BA-A36C-E13B4A7C955B}" type="presParOf" srcId="{4634EF21-A33D-4B8E-9C81-2846F6F3E95A}" destId="{890D4593-7A52-448B-9F4E-64F343DBE51D}" srcOrd="7" destOrd="0" presId="urn:microsoft.com/office/officeart/2018/2/layout/IconLabelList"/>
    <dgm:cxn modelId="{7E8B8542-FD3B-479D-9362-7914F25F8D74}" type="presParOf" srcId="{4634EF21-A33D-4B8E-9C81-2846F6F3E95A}" destId="{8046582A-EA8D-485D-8EC8-AB2A311D0C7D}" srcOrd="8" destOrd="0" presId="urn:microsoft.com/office/officeart/2018/2/layout/IconLabelList"/>
    <dgm:cxn modelId="{52D7E139-E13E-4C22-88E8-981AAE54E234}" type="presParOf" srcId="{8046582A-EA8D-485D-8EC8-AB2A311D0C7D}" destId="{88612986-01D6-4C2B-9FA1-7A5B18728DC5}" srcOrd="0" destOrd="0" presId="urn:microsoft.com/office/officeart/2018/2/layout/IconLabelList"/>
    <dgm:cxn modelId="{931A053B-0E4C-4DA4-9B27-8D37A7CF6398}" type="presParOf" srcId="{8046582A-EA8D-485D-8EC8-AB2A311D0C7D}" destId="{36B380BB-735D-4B5B-9085-2300F8E196A3}" srcOrd="1" destOrd="0" presId="urn:microsoft.com/office/officeart/2018/2/layout/IconLabelList"/>
    <dgm:cxn modelId="{AEC8D714-AF3C-4B84-A41B-E03D27AAC81D}" type="presParOf" srcId="{8046582A-EA8D-485D-8EC8-AB2A311D0C7D}" destId="{E95EB449-AEF5-4518-8C12-1F83C8ECD5C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91D812E-1A56-4B4A-BEE6-F9AC13EFBC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89C055-0049-42B8-8AF4-41E9E69C46E9}">
      <dgm:prSet/>
      <dgm:spPr/>
      <dgm:t>
        <a:bodyPr/>
        <a:lstStyle/>
        <a:p>
          <a:r>
            <a:rPr lang="en-GB"/>
            <a:t>Wide range of methods (Qualitative &amp; Quantitative)</a:t>
          </a:r>
          <a:endParaRPr lang="en-US"/>
        </a:p>
      </dgm:t>
    </dgm:pt>
    <dgm:pt modelId="{68A5BFC3-CC91-4BB4-A314-79931E8F264B}" type="parTrans" cxnId="{04560768-97D0-414E-8F83-F714FF2B9A31}">
      <dgm:prSet/>
      <dgm:spPr/>
      <dgm:t>
        <a:bodyPr/>
        <a:lstStyle/>
        <a:p>
          <a:endParaRPr lang="en-US"/>
        </a:p>
      </dgm:t>
    </dgm:pt>
    <dgm:pt modelId="{52273818-5FD5-447E-9B7E-B561DC8BA05F}" type="sibTrans" cxnId="{04560768-97D0-414E-8F83-F714FF2B9A31}">
      <dgm:prSet/>
      <dgm:spPr/>
      <dgm:t>
        <a:bodyPr/>
        <a:lstStyle/>
        <a:p>
          <a:endParaRPr lang="en-US"/>
        </a:p>
      </dgm:t>
    </dgm:pt>
    <dgm:pt modelId="{9EEB5AB9-3873-4E1B-B27E-43ED0E90387D}">
      <dgm:prSet/>
      <dgm:spPr/>
      <dgm:t>
        <a:bodyPr/>
        <a:lstStyle/>
        <a:p>
          <a:r>
            <a:rPr lang="en-GB"/>
            <a:t>Talking to people (interviews, focus groups)</a:t>
          </a:r>
          <a:endParaRPr lang="en-US"/>
        </a:p>
      </dgm:t>
    </dgm:pt>
    <dgm:pt modelId="{44C7B9ED-4DF1-44B9-BA95-79C1A54AEE76}" type="parTrans" cxnId="{D5C0C47D-DCF9-4FA4-9CB2-5F68F4624AE0}">
      <dgm:prSet/>
      <dgm:spPr/>
      <dgm:t>
        <a:bodyPr/>
        <a:lstStyle/>
        <a:p>
          <a:endParaRPr lang="en-US"/>
        </a:p>
      </dgm:t>
    </dgm:pt>
    <dgm:pt modelId="{83FFA263-A935-45A0-AA43-B39C11AB132C}" type="sibTrans" cxnId="{D5C0C47D-DCF9-4FA4-9CB2-5F68F4624AE0}">
      <dgm:prSet/>
      <dgm:spPr/>
      <dgm:t>
        <a:bodyPr/>
        <a:lstStyle/>
        <a:p>
          <a:endParaRPr lang="en-US"/>
        </a:p>
      </dgm:t>
    </dgm:pt>
    <dgm:pt modelId="{8B2EA8CC-F858-493A-A1F2-814DFA9451E2}">
      <dgm:prSet/>
      <dgm:spPr/>
      <dgm:t>
        <a:bodyPr/>
        <a:lstStyle/>
        <a:p>
          <a:r>
            <a:rPr lang="en-GB"/>
            <a:t>Giving people questionnaires (measuring attitudes, feelings, health etc)</a:t>
          </a:r>
          <a:endParaRPr lang="en-US"/>
        </a:p>
      </dgm:t>
    </dgm:pt>
    <dgm:pt modelId="{91C3CC97-4C9E-4F96-8F6B-2C1CCF2C6467}" type="parTrans" cxnId="{AC661FD4-AE1E-4A89-A5DE-2FAD82F3CF7E}">
      <dgm:prSet/>
      <dgm:spPr/>
      <dgm:t>
        <a:bodyPr/>
        <a:lstStyle/>
        <a:p>
          <a:endParaRPr lang="en-US"/>
        </a:p>
      </dgm:t>
    </dgm:pt>
    <dgm:pt modelId="{DABEE7D3-0D17-4898-85DD-A7732EFFA5F6}" type="sibTrans" cxnId="{AC661FD4-AE1E-4A89-A5DE-2FAD82F3CF7E}">
      <dgm:prSet/>
      <dgm:spPr/>
      <dgm:t>
        <a:bodyPr/>
        <a:lstStyle/>
        <a:p>
          <a:endParaRPr lang="en-US"/>
        </a:p>
      </dgm:t>
    </dgm:pt>
    <dgm:pt modelId="{E5194624-5123-4A84-BBA6-B9DCD1FE39AD}">
      <dgm:prSet/>
      <dgm:spPr/>
      <dgm:t>
        <a:bodyPr/>
        <a:lstStyle/>
        <a:p>
          <a:r>
            <a:rPr lang="en-GB"/>
            <a:t>Intervention research (implementing something new and seeing if it works)</a:t>
          </a:r>
          <a:endParaRPr lang="en-US"/>
        </a:p>
      </dgm:t>
    </dgm:pt>
    <dgm:pt modelId="{0B7F10B6-ACF4-49F9-943B-E9F227A27788}" type="parTrans" cxnId="{FA7C18AA-B08F-4FDA-BA63-A98E692D2EF6}">
      <dgm:prSet/>
      <dgm:spPr/>
      <dgm:t>
        <a:bodyPr/>
        <a:lstStyle/>
        <a:p>
          <a:endParaRPr lang="en-US"/>
        </a:p>
      </dgm:t>
    </dgm:pt>
    <dgm:pt modelId="{54AAE42A-BF71-418F-AC95-E0E9FD6FA3A7}" type="sibTrans" cxnId="{FA7C18AA-B08F-4FDA-BA63-A98E692D2EF6}">
      <dgm:prSet/>
      <dgm:spPr/>
      <dgm:t>
        <a:bodyPr/>
        <a:lstStyle/>
        <a:p>
          <a:endParaRPr lang="en-US"/>
        </a:p>
      </dgm:t>
    </dgm:pt>
    <dgm:pt modelId="{EFA98C25-B614-4D7C-9890-105F3B3EFB9D}">
      <dgm:prSet/>
      <dgm:spPr/>
      <dgm:t>
        <a:bodyPr/>
        <a:lstStyle/>
        <a:p>
          <a:r>
            <a:rPr lang="en-GB"/>
            <a:t>Experimental research (testing or manipulating things in a controlled setting)</a:t>
          </a:r>
          <a:endParaRPr lang="en-US"/>
        </a:p>
      </dgm:t>
    </dgm:pt>
    <dgm:pt modelId="{2D2A0199-9245-42BA-A239-4481006AF904}" type="parTrans" cxnId="{24A2FB75-0205-49B5-AF94-4B46F7284F6D}">
      <dgm:prSet/>
      <dgm:spPr/>
      <dgm:t>
        <a:bodyPr/>
        <a:lstStyle/>
        <a:p>
          <a:endParaRPr lang="en-US"/>
        </a:p>
      </dgm:t>
    </dgm:pt>
    <dgm:pt modelId="{D8D31FD6-5953-49F0-81BD-A839E6FA31C3}" type="sibTrans" cxnId="{24A2FB75-0205-49B5-AF94-4B46F7284F6D}">
      <dgm:prSet/>
      <dgm:spPr/>
      <dgm:t>
        <a:bodyPr/>
        <a:lstStyle/>
        <a:p>
          <a:endParaRPr lang="en-US"/>
        </a:p>
      </dgm:t>
    </dgm:pt>
    <dgm:pt modelId="{11C06AEB-76CD-412D-BC4F-B6ABDC5846D5}" type="pres">
      <dgm:prSet presAssocID="{491D812E-1A56-4B4A-BEE6-F9AC13EFBC67}" presName="root" presStyleCnt="0">
        <dgm:presLayoutVars>
          <dgm:dir/>
          <dgm:resizeHandles val="exact"/>
        </dgm:presLayoutVars>
      </dgm:prSet>
      <dgm:spPr/>
    </dgm:pt>
    <dgm:pt modelId="{DE383DDA-8D5C-42C6-93E3-7AE06DC6FD3B}" type="pres">
      <dgm:prSet presAssocID="{FC89C055-0049-42B8-8AF4-41E9E69C46E9}" presName="compNode" presStyleCnt="0"/>
      <dgm:spPr/>
    </dgm:pt>
    <dgm:pt modelId="{9D7C70BD-3235-4331-AB4F-BE470A58C7B9}" type="pres">
      <dgm:prSet presAssocID="{FC89C055-0049-42B8-8AF4-41E9E69C46E9}" presName="bgRect" presStyleLbl="bgShp" presStyleIdx="0" presStyleCnt="5"/>
      <dgm:spPr/>
    </dgm:pt>
    <dgm:pt modelId="{CCCBBD35-4A7F-4FC1-A3DF-C3143218AB51}" type="pres">
      <dgm:prSet presAssocID="{FC89C055-0049-42B8-8AF4-41E9E69C46E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401EBA3A-40AE-44FE-A242-8C579A3542AA}" type="pres">
      <dgm:prSet presAssocID="{FC89C055-0049-42B8-8AF4-41E9E69C46E9}" presName="spaceRect" presStyleCnt="0"/>
      <dgm:spPr/>
    </dgm:pt>
    <dgm:pt modelId="{F9F9C79A-A2C2-4041-94F7-4E7C528EDAE5}" type="pres">
      <dgm:prSet presAssocID="{FC89C055-0049-42B8-8AF4-41E9E69C46E9}" presName="parTx" presStyleLbl="revTx" presStyleIdx="0" presStyleCnt="5">
        <dgm:presLayoutVars>
          <dgm:chMax val="0"/>
          <dgm:chPref val="0"/>
        </dgm:presLayoutVars>
      </dgm:prSet>
      <dgm:spPr/>
    </dgm:pt>
    <dgm:pt modelId="{F2CA9303-F8B9-4037-B329-E49638D2D2EF}" type="pres">
      <dgm:prSet presAssocID="{52273818-5FD5-447E-9B7E-B561DC8BA05F}" presName="sibTrans" presStyleCnt="0"/>
      <dgm:spPr/>
    </dgm:pt>
    <dgm:pt modelId="{B9003612-EB86-4AD5-BA12-9796E33B3D30}" type="pres">
      <dgm:prSet presAssocID="{9EEB5AB9-3873-4E1B-B27E-43ED0E90387D}" presName="compNode" presStyleCnt="0"/>
      <dgm:spPr/>
    </dgm:pt>
    <dgm:pt modelId="{A456863A-FF12-40E8-A29A-2D72C454E812}" type="pres">
      <dgm:prSet presAssocID="{9EEB5AB9-3873-4E1B-B27E-43ED0E90387D}" presName="bgRect" presStyleLbl="bgShp" presStyleIdx="1" presStyleCnt="5"/>
      <dgm:spPr/>
    </dgm:pt>
    <dgm:pt modelId="{95029030-21B8-46EB-B860-7834222BC1A3}" type="pres">
      <dgm:prSet presAssocID="{9EEB5AB9-3873-4E1B-B27E-43ED0E90387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174B45E-666D-4D97-9567-7299D250A935}" type="pres">
      <dgm:prSet presAssocID="{9EEB5AB9-3873-4E1B-B27E-43ED0E90387D}" presName="spaceRect" presStyleCnt="0"/>
      <dgm:spPr/>
    </dgm:pt>
    <dgm:pt modelId="{A716F5AA-019D-4856-821F-862E7733A677}" type="pres">
      <dgm:prSet presAssocID="{9EEB5AB9-3873-4E1B-B27E-43ED0E90387D}" presName="parTx" presStyleLbl="revTx" presStyleIdx="1" presStyleCnt="5">
        <dgm:presLayoutVars>
          <dgm:chMax val="0"/>
          <dgm:chPref val="0"/>
        </dgm:presLayoutVars>
      </dgm:prSet>
      <dgm:spPr/>
    </dgm:pt>
    <dgm:pt modelId="{0DFF5E6C-000C-4F2C-95E9-CA8AF263B547}" type="pres">
      <dgm:prSet presAssocID="{83FFA263-A935-45A0-AA43-B39C11AB132C}" presName="sibTrans" presStyleCnt="0"/>
      <dgm:spPr/>
    </dgm:pt>
    <dgm:pt modelId="{07C1FBA1-2F1E-43F3-B4CE-91B97142713A}" type="pres">
      <dgm:prSet presAssocID="{8B2EA8CC-F858-493A-A1F2-814DFA9451E2}" presName="compNode" presStyleCnt="0"/>
      <dgm:spPr/>
    </dgm:pt>
    <dgm:pt modelId="{A3A05F28-6246-459E-9054-68F4B10DA1B6}" type="pres">
      <dgm:prSet presAssocID="{8B2EA8CC-F858-493A-A1F2-814DFA9451E2}" presName="bgRect" presStyleLbl="bgShp" presStyleIdx="2" presStyleCnt="5"/>
      <dgm:spPr/>
    </dgm:pt>
    <dgm:pt modelId="{901B05B6-8CCF-4289-87D6-4651AA4AEADE}" type="pres">
      <dgm:prSet presAssocID="{8B2EA8CC-F858-493A-A1F2-814DFA9451E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93A24562-C87D-4B52-8D34-F1AA75774776}" type="pres">
      <dgm:prSet presAssocID="{8B2EA8CC-F858-493A-A1F2-814DFA9451E2}" presName="spaceRect" presStyleCnt="0"/>
      <dgm:spPr/>
    </dgm:pt>
    <dgm:pt modelId="{95283640-F4CB-4434-84E0-CB71C8A7DC77}" type="pres">
      <dgm:prSet presAssocID="{8B2EA8CC-F858-493A-A1F2-814DFA9451E2}" presName="parTx" presStyleLbl="revTx" presStyleIdx="2" presStyleCnt="5">
        <dgm:presLayoutVars>
          <dgm:chMax val="0"/>
          <dgm:chPref val="0"/>
        </dgm:presLayoutVars>
      </dgm:prSet>
      <dgm:spPr/>
    </dgm:pt>
    <dgm:pt modelId="{E6AC2BE8-49D2-4904-A117-4692BDA124C7}" type="pres">
      <dgm:prSet presAssocID="{DABEE7D3-0D17-4898-85DD-A7732EFFA5F6}" presName="sibTrans" presStyleCnt="0"/>
      <dgm:spPr/>
    </dgm:pt>
    <dgm:pt modelId="{E1EA83B6-4EFE-4DF5-9E61-90DFFEFF2AA9}" type="pres">
      <dgm:prSet presAssocID="{E5194624-5123-4A84-BBA6-B9DCD1FE39AD}" presName="compNode" presStyleCnt="0"/>
      <dgm:spPr/>
    </dgm:pt>
    <dgm:pt modelId="{36A133A8-94CB-45B6-B874-660E94339C92}" type="pres">
      <dgm:prSet presAssocID="{E5194624-5123-4A84-BBA6-B9DCD1FE39AD}" presName="bgRect" presStyleLbl="bgShp" presStyleIdx="3" presStyleCnt="5"/>
      <dgm:spPr/>
    </dgm:pt>
    <dgm:pt modelId="{73C090EF-1D85-4F8B-865C-28ED40A24749}" type="pres">
      <dgm:prSet presAssocID="{E5194624-5123-4A84-BBA6-B9DCD1FE39A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137005CF-8F30-4415-BA14-6B82B36A4EC8}" type="pres">
      <dgm:prSet presAssocID="{E5194624-5123-4A84-BBA6-B9DCD1FE39AD}" presName="spaceRect" presStyleCnt="0"/>
      <dgm:spPr/>
    </dgm:pt>
    <dgm:pt modelId="{B8D4215A-502E-4768-829F-0B564D72BDCD}" type="pres">
      <dgm:prSet presAssocID="{E5194624-5123-4A84-BBA6-B9DCD1FE39AD}" presName="parTx" presStyleLbl="revTx" presStyleIdx="3" presStyleCnt="5">
        <dgm:presLayoutVars>
          <dgm:chMax val="0"/>
          <dgm:chPref val="0"/>
        </dgm:presLayoutVars>
      </dgm:prSet>
      <dgm:spPr/>
    </dgm:pt>
    <dgm:pt modelId="{03410125-AB78-4989-AB44-99EAA2D502CF}" type="pres">
      <dgm:prSet presAssocID="{54AAE42A-BF71-418F-AC95-E0E9FD6FA3A7}" presName="sibTrans" presStyleCnt="0"/>
      <dgm:spPr/>
    </dgm:pt>
    <dgm:pt modelId="{55ADFD9B-56EB-456E-81EB-BA2323F97125}" type="pres">
      <dgm:prSet presAssocID="{EFA98C25-B614-4D7C-9890-105F3B3EFB9D}" presName="compNode" presStyleCnt="0"/>
      <dgm:spPr/>
    </dgm:pt>
    <dgm:pt modelId="{3026FB63-70AC-4CFA-BAF7-DC24B8E09851}" type="pres">
      <dgm:prSet presAssocID="{EFA98C25-B614-4D7C-9890-105F3B3EFB9D}" presName="bgRect" presStyleLbl="bgShp" presStyleIdx="4" presStyleCnt="5"/>
      <dgm:spPr/>
    </dgm:pt>
    <dgm:pt modelId="{B612A4FB-6802-4D09-B66F-6BF612148026}" type="pres">
      <dgm:prSet presAssocID="{EFA98C25-B614-4D7C-9890-105F3B3EFB9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A1ADFC78-6AA1-4ED7-9166-2B7BCD0A2635}" type="pres">
      <dgm:prSet presAssocID="{EFA98C25-B614-4D7C-9890-105F3B3EFB9D}" presName="spaceRect" presStyleCnt="0"/>
      <dgm:spPr/>
    </dgm:pt>
    <dgm:pt modelId="{13516675-DCEC-42FB-B1E3-AAF77E9BDFED}" type="pres">
      <dgm:prSet presAssocID="{EFA98C25-B614-4D7C-9890-105F3B3EFB9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304B204-0B09-4262-8C83-C12B56901D05}" type="presOf" srcId="{9EEB5AB9-3873-4E1B-B27E-43ED0E90387D}" destId="{A716F5AA-019D-4856-821F-862E7733A677}" srcOrd="0" destOrd="0" presId="urn:microsoft.com/office/officeart/2018/2/layout/IconVerticalSolidList"/>
    <dgm:cxn modelId="{705A830A-94FE-46E3-8D0F-098AFB2824E4}" type="presOf" srcId="{FC89C055-0049-42B8-8AF4-41E9E69C46E9}" destId="{F9F9C79A-A2C2-4041-94F7-4E7C528EDAE5}" srcOrd="0" destOrd="0" presId="urn:microsoft.com/office/officeart/2018/2/layout/IconVerticalSolidList"/>
    <dgm:cxn modelId="{9E9EEF2E-C0ED-4A1B-9447-CB62B33EF0A5}" type="presOf" srcId="{491D812E-1A56-4B4A-BEE6-F9AC13EFBC67}" destId="{11C06AEB-76CD-412D-BC4F-B6ABDC5846D5}" srcOrd="0" destOrd="0" presId="urn:microsoft.com/office/officeart/2018/2/layout/IconVerticalSolidList"/>
    <dgm:cxn modelId="{04560768-97D0-414E-8F83-F714FF2B9A31}" srcId="{491D812E-1A56-4B4A-BEE6-F9AC13EFBC67}" destId="{FC89C055-0049-42B8-8AF4-41E9E69C46E9}" srcOrd="0" destOrd="0" parTransId="{68A5BFC3-CC91-4BB4-A314-79931E8F264B}" sibTransId="{52273818-5FD5-447E-9B7E-B561DC8BA05F}"/>
    <dgm:cxn modelId="{E4E07F70-2355-4D0F-A4CB-47E04F327556}" type="presOf" srcId="{EFA98C25-B614-4D7C-9890-105F3B3EFB9D}" destId="{13516675-DCEC-42FB-B1E3-AAF77E9BDFED}" srcOrd="0" destOrd="0" presId="urn:microsoft.com/office/officeart/2018/2/layout/IconVerticalSolidList"/>
    <dgm:cxn modelId="{24A2FB75-0205-49B5-AF94-4B46F7284F6D}" srcId="{491D812E-1A56-4B4A-BEE6-F9AC13EFBC67}" destId="{EFA98C25-B614-4D7C-9890-105F3B3EFB9D}" srcOrd="4" destOrd="0" parTransId="{2D2A0199-9245-42BA-A239-4481006AF904}" sibTransId="{D8D31FD6-5953-49F0-81BD-A839E6FA31C3}"/>
    <dgm:cxn modelId="{D5C0C47D-DCF9-4FA4-9CB2-5F68F4624AE0}" srcId="{491D812E-1A56-4B4A-BEE6-F9AC13EFBC67}" destId="{9EEB5AB9-3873-4E1B-B27E-43ED0E90387D}" srcOrd="1" destOrd="0" parTransId="{44C7B9ED-4DF1-44B9-BA95-79C1A54AEE76}" sibTransId="{83FFA263-A935-45A0-AA43-B39C11AB132C}"/>
    <dgm:cxn modelId="{63FC8E86-007F-4B7D-BAC3-E39A1E8240E8}" type="presOf" srcId="{E5194624-5123-4A84-BBA6-B9DCD1FE39AD}" destId="{B8D4215A-502E-4768-829F-0B564D72BDCD}" srcOrd="0" destOrd="0" presId="urn:microsoft.com/office/officeart/2018/2/layout/IconVerticalSolidList"/>
    <dgm:cxn modelId="{97FAE68D-FD61-4C63-B5E7-BE7B32605026}" type="presOf" srcId="{8B2EA8CC-F858-493A-A1F2-814DFA9451E2}" destId="{95283640-F4CB-4434-84E0-CB71C8A7DC77}" srcOrd="0" destOrd="0" presId="urn:microsoft.com/office/officeart/2018/2/layout/IconVerticalSolidList"/>
    <dgm:cxn modelId="{FA7C18AA-B08F-4FDA-BA63-A98E692D2EF6}" srcId="{491D812E-1A56-4B4A-BEE6-F9AC13EFBC67}" destId="{E5194624-5123-4A84-BBA6-B9DCD1FE39AD}" srcOrd="3" destOrd="0" parTransId="{0B7F10B6-ACF4-49F9-943B-E9F227A27788}" sibTransId="{54AAE42A-BF71-418F-AC95-E0E9FD6FA3A7}"/>
    <dgm:cxn modelId="{AC661FD4-AE1E-4A89-A5DE-2FAD82F3CF7E}" srcId="{491D812E-1A56-4B4A-BEE6-F9AC13EFBC67}" destId="{8B2EA8CC-F858-493A-A1F2-814DFA9451E2}" srcOrd="2" destOrd="0" parTransId="{91C3CC97-4C9E-4F96-8F6B-2C1CCF2C6467}" sibTransId="{DABEE7D3-0D17-4898-85DD-A7732EFFA5F6}"/>
    <dgm:cxn modelId="{A85120A9-7256-4EE1-932A-12C12345D505}" type="presParOf" srcId="{11C06AEB-76CD-412D-BC4F-B6ABDC5846D5}" destId="{DE383DDA-8D5C-42C6-93E3-7AE06DC6FD3B}" srcOrd="0" destOrd="0" presId="urn:microsoft.com/office/officeart/2018/2/layout/IconVerticalSolidList"/>
    <dgm:cxn modelId="{7EAF0298-6FDE-4214-A7DD-4B7816C6DF9F}" type="presParOf" srcId="{DE383DDA-8D5C-42C6-93E3-7AE06DC6FD3B}" destId="{9D7C70BD-3235-4331-AB4F-BE470A58C7B9}" srcOrd="0" destOrd="0" presId="urn:microsoft.com/office/officeart/2018/2/layout/IconVerticalSolidList"/>
    <dgm:cxn modelId="{75214E1E-3CD8-420E-AA00-067F56AD6C7F}" type="presParOf" srcId="{DE383DDA-8D5C-42C6-93E3-7AE06DC6FD3B}" destId="{CCCBBD35-4A7F-4FC1-A3DF-C3143218AB51}" srcOrd="1" destOrd="0" presId="urn:microsoft.com/office/officeart/2018/2/layout/IconVerticalSolidList"/>
    <dgm:cxn modelId="{E15EF88F-B9FC-4C4E-A176-7F65EFCC03C1}" type="presParOf" srcId="{DE383DDA-8D5C-42C6-93E3-7AE06DC6FD3B}" destId="{401EBA3A-40AE-44FE-A242-8C579A3542AA}" srcOrd="2" destOrd="0" presId="urn:microsoft.com/office/officeart/2018/2/layout/IconVerticalSolidList"/>
    <dgm:cxn modelId="{A570B7C4-C250-4BC0-B32A-FCED7513CD0F}" type="presParOf" srcId="{DE383DDA-8D5C-42C6-93E3-7AE06DC6FD3B}" destId="{F9F9C79A-A2C2-4041-94F7-4E7C528EDAE5}" srcOrd="3" destOrd="0" presId="urn:microsoft.com/office/officeart/2018/2/layout/IconVerticalSolidList"/>
    <dgm:cxn modelId="{EB230C6F-D75C-41B2-BC91-7226795A7C00}" type="presParOf" srcId="{11C06AEB-76CD-412D-BC4F-B6ABDC5846D5}" destId="{F2CA9303-F8B9-4037-B329-E49638D2D2EF}" srcOrd="1" destOrd="0" presId="urn:microsoft.com/office/officeart/2018/2/layout/IconVerticalSolidList"/>
    <dgm:cxn modelId="{7F4848A3-9CA8-41D1-B97D-440712E0AF03}" type="presParOf" srcId="{11C06AEB-76CD-412D-BC4F-B6ABDC5846D5}" destId="{B9003612-EB86-4AD5-BA12-9796E33B3D30}" srcOrd="2" destOrd="0" presId="urn:microsoft.com/office/officeart/2018/2/layout/IconVerticalSolidList"/>
    <dgm:cxn modelId="{57B97E76-B35A-4696-9989-DED512EFD042}" type="presParOf" srcId="{B9003612-EB86-4AD5-BA12-9796E33B3D30}" destId="{A456863A-FF12-40E8-A29A-2D72C454E812}" srcOrd="0" destOrd="0" presId="urn:microsoft.com/office/officeart/2018/2/layout/IconVerticalSolidList"/>
    <dgm:cxn modelId="{BE9E0C1C-0E2E-4E5F-A763-55D88CE5064F}" type="presParOf" srcId="{B9003612-EB86-4AD5-BA12-9796E33B3D30}" destId="{95029030-21B8-46EB-B860-7834222BC1A3}" srcOrd="1" destOrd="0" presId="urn:microsoft.com/office/officeart/2018/2/layout/IconVerticalSolidList"/>
    <dgm:cxn modelId="{4178A38B-E3EA-4926-8F80-8C8B8C17B7EE}" type="presParOf" srcId="{B9003612-EB86-4AD5-BA12-9796E33B3D30}" destId="{9174B45E-666D-4D97-9567-7299D250A935}" srcOrd="2" destOrd="0" presId="urn:microsoft.com/office/officeart/2018/2/layout/IconVerticalSolidList"/>
    <dgm:cxn modelId="{251A565F-EF1B-4DA6-B774-3036AD0FA761}" type="presParOf" srcId="{B9003612-EB86-4AD5-BA12-9796E33B3D30}" destId="{A716F5AA-019D-4856-821F-862E7733A677}" srcOrd="3" destOrd="0" presId="urn:microsoft.com/office/officeart/2018/2/layout/IconVerticalSolidList"/>
    <dgm:cxn modelId="{DF430B1B-E3E0-4AC7-8233-AA62E49CD5B0}" type="presParOf" srcId="{11C06AEB-76CD-412D-BC4F-B6ABDC5846D5}" destId="{0DFF5E6C-000C-4F2C-95E9-CA8AF263B547}" srcOrd="3" destOrd="0" presId="urn:microsoft.com/office/officeart/2018/2/layout/IconVerticalSolidList"/>
    <dgm:cxn modelId="{2AAE797C-CDE7-486C-83B4-B15BC7CB1356}" type="presParOf" srcId="{11C06AEB-76CD-412D-BC4F-B6ABDC5846D5}" destId="{07C1FBA1-2F1E-43F3-B4CE-91B97142713A}" srcOrd="4" destOrd="0" presId="urn:microsoft.com/office/officeart/2018/2/layout/IconVerticalSolidList"/>
    <dgm:cxn modelId="{2A6FDCB4-1897-455E-9ECA-683363CDD942}" type="presParOf" srcId="{07C1FBA1-2F1E-43F3-B4CE-91B97142713A}" destId="{A3A05F28-6246-459E-9054-68F4B10DA1B6}" srcOrd="0" destOrd="0" presId="urn:microsoft.com/office/officeart/2018/2/layout/IconVerticalSolidList"/>
    <dgm:cxn modelId="{DE7D09C1-4AD9-4049-A715-6983BE1FF2CD}" type="presParOf" srcId="{07C1FBA1-2F1E-43F3-B4CE-91B97142713A}" destId="{901B05B6-8CCF-4289-87D6-4651AA4AEADE}" srcOrd="1" destOrd="0" presId="urn:microsoft.com/office/officeart/2018/2/layout/IconVerticalSolidList"/>
    <dgm:cxn modelId="{A668E7E2-E7D1-43DA-9A8A-DAE97AEB1F33}" type="presParOf" srcId="{07C1FBA1-2F1E-43F3-B4CE-91B97142713A}" destId="{93A24562-C87D-4B52-8D34-F1AA75774776}" srcOrd="2" destOrd="0" presId="urn:microsoft.com/office/officeart/2018/2/layout/IconVerticalSolidList"/>
    <dgm:cxn modelId="{54F9EA9A-D7BE-4AB0-BEC8-F290D040143F}" type="presParOf" srcId="{07C1FBA1-2F1E-43F3-B4CE-91B97142713A}" destId="{95283640-F4CB-4434-84E0-CB71C8A7DC77}" srcOrd="3" destOrd="0" presId="urn:microsoft.com/office/officeart/2018/2/layout/IconVerticalSolidList"/>
    <dgm:cxn modelId="{7AE4CBFC-19FD-43F3-BDDE-DD96B4789A2C}" type="presParOf" srcId="{11C06AEB-76CD-412D-BC4F-B6ABDC5846D5}" destId="{E6AC2BE8-49D2-4904-A117-4692BDA124C7}" srcOrd="5" destOrd="0" presId="urn:microsoft.com/office/officeart/2018/2/layout/IconVerticalSolidList"/>
    <dgm:cxn modelId="{3DA2DBDC-5DBA-4153-83F3-0EF0F98702BE}" type="presParOf" srcId="{11C06AEB-76CD-412D-BC4F-B6ABDC5846D5}" destId="{E1EA83B6-4EFE-4DF5-9E61-90DFFEFF2AA9}" srcOrd="6" destOrd="0" presId="urn:microsoft.com/office/officeart/2018/2/layout/IconVerticalSolidList"/>
    <dgm:cxn modelId="{AE33FBAD-1F17-48AF-A71C-ADBC6A5A87D0}" type="presParOf" srcId="{E1EA83B6-4EFE-4DF5-9E61-90DFFEFF2AA9}" destId="{36A133A8-94CB-45B6-B874-660E94339C92}" srcOrd="0" destOrd="0" presId="urn:microsoft.com/office/officeart/2018/2/layout/IconVerticalSolidList"/>
    <dgm:cxn modelId="{55BAF378-B560-499E-99A0-0BE8F3DDD48D}" type="presParOf" srcId="{E1EA83B6-4EFE-4DF5-9E61-90DFFEFF2AA9}" destId="{73C090EF-1D85-4F8B-865C-28ED40A24749}" srcOrd="1" destOrd="0" presId="urn:microsoft.com/office/officeart/2018/2/layout/IconVerticalSolidList"/>
    <dgm:cxn modelId="{60D9F27D-46B6-471E-B16F-14790B44ED67}" type="presParOf" srcId="{E1EA83B6-4EFE-4DF5-9E61-90DFFEFF2AA9}" destId="{137005CF-8F30-4415-BA14-6B82B36A4EC8}" srcOrd="2" destOrd="0" presId="urn:microsoft.com/office/officeart/2018/2/layout/IconVerticalSolidList"/>
    <dgm:cxn modelId="{42DEC0D2-E3A3-4410-A411-4BF48BFEA21B}" type="presParOf" srcId="{E1EA83B6-4EFE-4DF5-9E61-90DFFEFF2AA9}" destId="{B8D4215A-502E-4768-829F-0B564D72BDCD}" srcOrd="3" destOrd="0" presId="urn:microsoft.com/office/officeart/2018/2/layout/IconVerticalSolidList"/>
    <dgm:cxn modelId="{AF1B2EEF-8436-4BA4-8062-CB01E976A1A3}" type="presParOf" srcId="{11C06AEB-76CD-412D-BC4F-B6ABDC5846D5}" destId="{03410125-AB78-4989-AB44-99EAA2D502CF}" srcOrd="7" destOrd="0" presId="urn:microsoft.com/office/officeart/2018/2/layout/IconVerticalSolidList"/>
    <dgm:cxn modelId="{BD301E82-25B0-4497-BAC8-EA963316AC7D}" type="presParOf" srcId="{11C06AEB-76CD-412D-BC4F-B6ABDC5846D5}" destId="{55ADFD9B-56EB-456E-81EB-BA2323F97125}" srcOrd="8" destOrd="0" presId="urn:microsoft.com/office/officeart/2018/2/layout/IconVerticalSolidList"/>
    <dgm:cxn modelId="{6603606D-4409-4598-A583-7C4CBD59766D}" type="presParOf" srcId="{55ADFD9B-56EB-456E-81EB-BA2323F97125}" destId="{3026FB63-70AC-4CFA-BAF7-DC24B8E09851}" srcOrd="0" destOrd="0" presId="urn:microsoft.com/office/officeart/2018/2/layout/IconVerticalSolidList"/>
    <dgm:cxn modelId="{AB2ECB18-6506-4719-85F2-43EC76EF5826}" type="presParOf" srcId="{55ADFD9B-56EB-456E-81EB-BA2323F97125}" destId="{B612A4FB-6802-4D09-B66F-6BF612148026}" srcOrd="1" destOrd="0" presId="urn:microsoft.com/office/officeart/2018/2/layout/IconVerticalSolidList"/>
    <dgm:cxn modelId="{64DE9BC4-B89B-4C6F-BF2A-D84921079941}" type="presParOf" srcId="{55ADFD9B-56EB-456E-81EB-BA2323F97125}" destId="{A1ADFC78-6AA1-4ED7-9166-2B7BCD0A2635}" srcOrd="2" destOrd="0" presId="urn:microsoft.com/office/officeart/2018/2/layout/IconVerticalSolidList"/>
    <dgm:cxn modelId="{AAB0FAB7-E7E9-4BEB-8F13-B22347C94EDF}" type="presParOf" srcId="{55ADFD9B-56EB-456E-81EB-BA2323F97125}" destId="{13516675-DCEC-42FB-B1E3-AAF77E9BDF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13C707-8BE9-40A2-BB26-1E87297AC43D}">
      <dsp:nvSpPr>
        <dsp:cNvPr id="0" name=""/>
        <dsp:cNvSpPr/>
      </dsp:nvSpPr>
      <dsp:spPr>
        <a:xfrm>
          <a:off x="566896" y="148615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FD5BD-8244-43E4-BF69-797983AE9738}">
      <dsp:nvSpPr>
        <dsp:cNvPr id="0" name=""/>
        <dsp:cNvSpPr/>
      </dsp:nvSpPr>
      <dsp:spPr>
        <a:xfrm>
          <a:off x="932521" y="514240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96FB1-94D0-4D95-AEF7-B19243EBC646}">
      <dsp:nvSpPr>
        <dsp:cNvPr id="0" name=""/>
        <dsp:cNvSpPr/>
      </dsp:nvSpPr>
      <dsp:spPr>
        <a:xfrm>
          <a:off x="18459" y="2398615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What is research </a:t>
          </a:r>
          <a:endParaRPr lang="en-US" sz="2600" kern="1200"/>
        </a:p>
      </dsp:txBody>
      <dsp:txXfrm>
        <a:off x="18459" y="2398615"/>
        <a:ext cx="2812500" cy="720000"/>
      </dsp:txXfrm>
    </dsp:sp>
    <dsp:sp modelId="{A4425C2C-0FD2-4F23-B914-178A51FE9F01}">
      <dsp:nvSpPr>
        <dsp:cNvPr id="0" name=""/>
        <dsp:cNvSpPr/>
      </dsp:nvSpPr>
      <dsp:spPr>
        <a:xfrm>
          <a:off x="3871584" y="148615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D60BCA-5033-436C-B027-E05FF123AC0A}">
      <dsp:nvSpPr>
        <dsp:cNvPr id="0" name=""/>
        <dsp:cNvSpPr/>
      </dsp:nvSpPr>
      <dsp:spPr>
        <a:xfrm>
          <a:off x="4237209" y="514240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9D0B6-59CC-4538-98E1-F9EEB2E676F2}">
      <dsp:nvSpPr>
        <dsp:cNvPr id="0" name=""/>
        <dsp:cNvSpPr/>
      </dsp:nvSpPr>
      <dsp:spPr>
        <a:xfrm>
          <a:off x="3323147" y="2398615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 dirty="0"/>
            <a:t>Doing research</a:t>
          </a:r>
          <a:endParaRPr lang="en-US" sz="2600" kern="1200" dirty="0"/>
        </a:p>
      </dsp:txBody>
      <dsp:txXfrm>
        <a:off x="3323147" y="2398615"/>
        <a:ext cx="2812500" cy="720000"/>
      </dsp:txXfrm>
    </dsp:sp>
    <dsp:sp modelId="{09B37CFC-1989-4A7D-BA32-B5E9588994D2}">
      <dsp:nvSpPr>
        <dsp:cNvPr id="0" name=""/>
        <dsp:cNvSpPr/>
      </dsp:nvSpPr>
      <dsp:spPr>
        <a:xfrm>
          <a:off x="7176272" y="148615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2541FF-B7B1-4737-A71B-BB49AEEA43F6}">
      <dsp:nvSpPr>
        <dsp:cNvPr id="0" name=""/>
        <dsp:cNvSpPr/>
      </dsp:nvSpPr>
      <dsp:spPr>
        <a:xfrm>
          <a:off x="7541897" y="514240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0ED25-493E-428E-86F8-08232280593F}">
      <dsp:nvSpPr>
        <dsp:cNvPr id="0" name=""/>
        <dsp:cNvSpPr/>
      </dsp:nvSpPr>
      <dsp:spPr>
        <a:xfrm>
          <a:off x="6627834" y="2398615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Planning research</a:t>
          </a:r>
          <a:endParaRPr lang="en-US" sz="2600" kern="1200"/>
        </a:p>
      </dsp:txBody>
      <dsp:txXfrm>
        <a:off x="6627834" y="2398615"/>
        <a:ext cx="2812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5E8BFD-7372-4F26-BF36-5516883976DE}">
      <dsp:nvSpPr>
        <dsp:cNvPr id="0" name=""/>
        <dsp:cNvSpPr/>
      </dsp:nvSpPr>
      <dsp:spPr>
        <a:xfrm>
          <a:off x="0" y="2041"/>
          <a:ext cx="6024561" cy="10348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5F1E7-E03A-4396-B06E-A2967248B749}">
      <dsp:nvSpPr>
        <dsp:cNvPr id="0" name=""/>
        <dsp:cNvSpPr/>
      </dsp:nvSpPr>
      <dsp:spPr>
        <a:xfrm>
          <a:off x="313044" y="234885"/>
          <a:ext cx="569172" cy="5691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1411D9-58C4-4885-9F6B-3B3BA8FE72CF}">
      <dsp:nvSpPr>
        <dsp:cNvPr id="0" name=""/>
        <dsp:cNvSpPr/>
      </dsp:nvSpPr>
      <dsp:spPr>
        <a:xfrm>
          <a:off x="1195261" y="2041"/>
          <a:ext cx="4829299" cy="1034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23" tIns="109523" rIns="109523" bIns="1095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form of enquiry </a:t>
          </a:r>
          <a:endParaRPr lang="en-US" sz="2200" kern="1200"/>
        </a:p>
      </dsp:txBody>
      <dsp:txXfrm>
        <a:off x="1195261" y="2041"/>
        <a:ext cx="4829299" cy="1034858"/>
      </dsp:txXfrm>
    </dsp:sp>
    <dsp:sp modelId="{AF597110-0F32-4FEC-A4C9-A3D5AB0A0D63}">
      <dsp:nvSpPr>
        <dsp:cNvPr id="0" name=""/>
        <dsp:cNvSpPr/>
      </dsp:nvSpPr>
      <dsp:spPr>
        <a:xfrm>
          <a:off x="0" y="1295615"/>
          <a:ext cx="6024561" cy="10348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F0B97-89CB-46DA-92C8-3D7D7D20B93A}">
      <dsp:nvSpPr>
        <dsp:cNvPr id="0" name=""/>
        <dsp:cNvSpPr/>
      </dsp:nvSpPr>
      <dsp:spPr>
        <a:xfrm>
          <a:off x="313044" y="1528458"/>
          <a:ext cx="569172" cy="5691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98D09-EEBA-45A9-A54D-7A4FD8900B9A}">
      <dsp:nvSpPr>
        <dsp:cNvPr id="0" name=""/>
        <dsp:cNvSpPr/>
      </dsp:nvSpPr>
      <dsp:spPr>
        <a:xfrm>
          <a:off x="1195261" y="1295615"/>
          <a:ext cx="4829299" cy="1034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23" tIns="109523" rIns="109523" bIns="1095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way of exploring answers to questions we have</a:t>
          </a:r>
          <a:endParaRPr lang="en-US" sz="2200" kern="1200"/>
        </a:p>
      </dsp:txBody>
      <dsp:txXfrm>
        <a:off x="1195261" y="1295615"/>
        <a:ext cx="4829299" cy="1034858"/>
      </dsp:txXfrm>
    </dsp:sp>
    <dsp:sp modelId="{3B2E4540-0E1B-411F-905A-9ACB06628BF5}">
      <dsp:nvSpPr>
        <dsp:cNvPr id="0" name=""/>
        <dsp:cNvSpPr/>
      </dsp:nvSpPr>
      <dsp:spPr>
        <a:xfrm>
          <a:off x="0" y="2589188"/>
          <a:ext cx="6024561" cy="10348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E2AED6-4F6C-453E-B377-F327EE6686D5}">
      <dsp:nvSpPr>
        <dsp:cNvPr id="0" name=""/>
        <dsp:cNvSpPr/>
      </dsp:nvSpPr>
      <dsp:spPr>
        <a:xfrm>
          <a:off x="313044" y="2822031"/>
          <a:ext cx="569172" cy="5691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0955F-D0E6-45A3-AAB7-2B854B2D6F9F}">
      <dsp:nvSpPr>
        <dsp:cNvPr id="0" name=""/>
        <dsp:cNvSpPr/>
      </dsp:nvSpPr>
      <dsp:spPr>
        <a:xfrm>
          <a:off x="1195261" y="2589188"/>
          <a:ext cx="4829299" cy="1034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23" tIns="109523" rIns="109523" bIns="1095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way of testing out theories or conducting experiments </a:t>
          </a:r>
          <a:endParaRPr lang="en-US" sz="2200" kern="1200"/>
        </a:p>
      </dsp:txBody>
      <dsp:txXfrm>
        <a:off x="1195261" y="2589188"/>
        <a:ext cx="4829299" cy="1034858"/>
      </dsp:txXfrm>
    </dsp:sp>
    <dsp:sp modelId="{635C377B-9764-4B9B-A607-507792889C72}">
      <dsp:nvSpPr>
        <dsp:cNvPr id="0" name=""/>
        <dsp:cNvSpPr/>
      </dsp:nvSpPr>
      <dsp:spPr>
        <a:xfrm>
          <a:off x="0" y="3882761"/>
          <a:ext cx="6024561" cy="10348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679E3D-A49F-4E3B-A010-5D1169AE776D}">
      <dsp:nvSpPr>
        <dsp:cNvPr id="0" name=""/>
        <dsp:cNvSpPr/>
      </dsp:nvSpPr>
      <dsp:spPr>
        <a:xfrm>
          <a:off x="313044" y="4115604"/>
          <a:ext cx="569172" cy="5691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701C9F-BC1A-4DE2-8521-05161EC862A8}">
      <dsp:nvSpPr>
        <dsp:cNvPr id="0" name=""/>
        <dsp:cNvSpPr/>
      </dsp:nvSpPr>
      <dsp:spPr>
        <a:xfrm>
          <a:off x="1195261" y="3882761"/>
          <a:ext cx="4829299" cy="1034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23" tIns="109523" rIns="109523" bIns="1095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way of generating new ideas or understanding </a:t>
          </a:r>
          <a:endParaRPr lang="en-US" sz="2200" kern="1200"/>
        </a:p>
      </dsp:txBody>
      <dsp:txXfrm>
        <a:off x="1195261" y="3882761"/>
        <a:ext cx="4829299" cy="10348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26BA37-4767-4C73-91A1-7037F5AC5D5D}">
      <dsp:nvSpPr>
        <dsp:cNvPr id="0" name=""/>
        <dsp:cNvSpPr/>
      </dsp:nvSpPr>
      <dsp:spPr>
        <a:xfrm>
          <a:off x="0" y="1113488"/>
          <a:ext cx="105156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C2B969-076C-46EE-BA83-3C1D29C066A3}">
      <dsp:nvSpPr>
        <dsp:cNvPr id="0" name=""/>
        <dsp:cNvSpPr/>
      </dsp:nvSpPr>
      <dsp:spPr>
        <a:xfrm>
          <a:off x="525780" y="803528"/>
          <a:ext cx="73609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Empirical Research</a:t>
          </a:r>
        </a:p>
      </dsp:txBody>
      <dsp:txXfrm>
        <a:off x="556042" y="833790"/>
        <a:ext cx="7300396" cy="559396"/>
      </dsp:txXfrm>
    </dsp:sp>
    <dsp:sp modelId="{F6A95800-01CB-4A95-BC96-BB1411B15ED9}">
      <dsp:nvSpPr>
        <dsp:cNvPr id="0" name=""/>
        <dsp:cNvSpPr/>
      </dsp:nvSpPr>
      <dsp:spPr>
        <a:xfrm>
          <a:off x="0" y="2066049"/>
          <a:ext cx="105156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828BF-077C-44DC-80E5-D0B07A221047}">
      <dsp:nvSpPr>
        <dsp:cNvPr id="0" name=""/>
        <dsp:cNvSpPr/>
      </dsp:nvSpPr>
      <dsp:spPr>
        <a:xfrm>
          <a:off x="525780" y="1756089"/>
          <a:ext cx="73609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Research based on experimentation or observation (evidence)</a:t>
          </a:r>
        </a:p>
      </dsp:txBody>
      <dsp:txXfrm>
        <a:off x="556042" y="1786351"/>
        <a:ext cx="7300396" cy="559396"/>
      </dsp:txXfrm>
    </dsp:sp>
    <dsp:sp modelId="{AA399F82-4749-44DB-8FB6-627F245CAB05}">
      <dsp:nvSpPr>
        <dsp:cNvPr id="0" name=""/>
        <dsp:cNvSpPr/>
      </dsp:nvSpPr>
      <dsp:spPr>
        <a:xfrm>
          <a:off x="0" y="3018609"/>
          <a:ext cx="105156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2A9489-2256-404D-BD71-3BA8C8D13A1E}">
      <dsp:nvSpPr>
        <dsp:cNvPr id="0" name=""/>
        <dsp:cNvSpPr/>
      </dsp:nvSpPr>
      <dsp:spPr>
        <a:xfrm>
          <a:off x="525780" y="2708649"/>
          <a:ext cx="73609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Such research is conducted to test an hypothesis</a:t>
          </a:r>
        </a:p>
      </dsp:txBody>
      <dsp:txXfrm>
        <a:off x="556042" y="2738911"/>
        <a:ext cx="7300396" cy="5593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194E55-4383-4DD4-9E76-EBFA85BD2D99}">
      <dsp:nvSpPr>
        <dsp:cNvPr id="0" name=""/>
        <dsp:cNvSpPr/>
      </dsp:nvSpPr>
      <dsp:spPr>
        <a:xfrm>
          <a:off x="6348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Find effective treatment</a:t>
          </a:r>
        </a:p>
      </dsp:txBody>
      <dsp:txXfrm>
        <a:off x="63487" y="39687"/>
        <a:ext cx="3286125" cy="1971675"/>
      </dsp:txXfrm>
    </dsp:sp>
    <dsp:sp modelId="{930EBED8-6DC3-4C5E-9095-F6FA2289CAA9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Aid service providers</a:t>
          </a:r>
        </a:p>
      </dsp:txBody>
      <dsp:txXfrm>
        <a:off x="3614737" y="39687"/>
        <a:ext cx="3286125" cy="1971675"/>
      </dsp:txXfrm>
    </dsp:sp>
    <dsp:sp modelId="{969B7C56-229E-4093-99CD-72013CFD234F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Aid policy makers</a:t>
          </a:r>
        </a:p>
      </dsp:txBody>
      <dsp:txXfrm>
        <a:off x="7229475" y="39687"/>
        <a:ext cx="3286125" cy="1971675"/>
      </dsp:txXfrm>
    </dsp:sp>
    <dsp:sp modelId="{AE9A14C2-17A9-4A97-9D77-52C57554AAC1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To assess diagnostic measures</a:t>
          </a:r>
        </a:p>
      </dsp:txBody>
      <dsp:txXfrm>
        <a:off x="0" y="2339975"/>
        <a:ext cx="3286125" cy="1971675"/>
      </dsp:txXfrm>
    </dsp:sp>
    <dsp:sp modelId="{8B58DAF2-E26A-4CD8-A494-69AA71A08D40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Interventions</a:t>
          </a:r>
        </a:p>
      </dsp:txBody>
      <dsp:txXfrm>
        <a:off x="3614737" y="2339975"/>
        <a:ext cx="3286125" cy="1971675"/>
      </dsp:txXfrm>
    </dsp:sp>
    <dsp:sp modelId="{E8C9BE77-8E97-49A6-99F5-FA93182B4D3A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Testing Theory</a:t>
          </a:r>
        </a:p>
      </dsp:txBody>
      <dsp:txXfrm>
        <a:off x="7229475" y="2339975"/>
        <a:ext cx="3286125" cy="19716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F6D87-2B65-454C-8BD3-2EB391840736}">
      <dsp:nvSpPr>
        <dsp:cNvPr id="0" name=""/>
        <dsp:cNvSpPr/>
      </dsp:nvSpPr>
      <dsp:spPr>
        <a:xfrm>
          <a:off x="40" y="1521611"/>
          <a:ext cx="3850762" cy="133566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Scientific Observation: A systematic empirical investigation that is structured to answer questions about the world</a:t>
          </a:r>
          <a:endParaRPr lang="en-GB" sz="2100" kern="1200"/>
        </a:p>
      </dsp:txBody>
      <dsp:txXfrm>
        <a:off x="40" y="1521611"/>
        <a:ext cx="3850762" cy="1335663"/>
      </dsp:txXfrm>
    </dsp:sp>
    <dsp:sp modelId="{7D50F0F3-7C6B-4D58-8F4D-302F0EF05B81}">
      <dsp:nvSpPr>
        <dsp:cNvPr id="0" name=""/>
        <dsp:cNvSpPr/>
      </dsp:nvSpPr>
      <dsp:spPr>
        <a:xfrm>
          <a:off x="40" y="2857275"/>
          <a:ext cx="3850762" cy="92232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665900-1C92-4F4B-9A44-881E1F532CD8}">
      <dsp:nvSpPr>
        <dsp:cNvPr id="0" name=""/>
        <dsp:cNvSpPr/>
      </dsp:nvSpPr>
      <dsp:spPr>
        <a:xfrm>
          <a:off x="4389909" y="1521611"/>
          <a:ext cx="3850762" cy="1335663"/>
        </a:xfrm>
        <a:prstGeom prst="rect">
          <a:avLst/>
        </a:prstGeom>
        <a:solidFill>
          <a:schemeClr val="accent4">
            <a:hueOff val="1519257"/>
            <a:satOff val="20310"/>
            <a:lumOff val="12157"/>
            <a:alphaOff val="0"/>
          </a:schemeClr>
        </a:solidFill>
        <a:ln w="12700" cap="flat" cmpd="sng" algn="ctr">
          <a:solidFill>
            <a:schemeClr val="accent4">
              <a:hueOff val="1519257"/>
              <a:satOff val="20310"/>
              <a:lumOff val="1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Research Method: Systematic approach to answering scientific questions</a:t>
          </a:r>
          <a:endParaRPr lang="en-GB" sz="2100" kern="1200" dirty="0"/>
        </a:p>
      </dsp:txBody>
      <dsp:txXfrm>
        <a:off x="4389909" y="1521611"/>
        <a:ext cx="3850762" cy="1335663"/>
      </dsp:txXfrm>
    </dsp:sp>
    <dsp:sp modelId="{CBAE9B24-0A93-4DAA-8F6A-6F0CDFDD8967}">
      <dsp:nvSpPr>
        <dsp:cNvPr id="0" name=""/>
        <dsp:cNvSpPr/>
      </dsp:nvSpPr>
      <dsp:spPr>
        <a:xfrm>
          <a:off x="4389909" y="2857275"/>
          <a:ext cx="3850762" cy="922320"/>
        </a:xfrm>
        <a:prstGeom prst="rect">
          <a:avLst/>
        </a:prstGeom>
        <a:solidFill>
          <a:schemeClr val="accent4">
            <a:tint val="40000"/>
            <a:alpha val="90000"/>
            <a:hueOff val="1830057"/>
            <a:satOff val="22151"/>
            <a:lumOff val="3053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1830057"/>
              <a:satOff val="22151"/>
              <a:lumOff val="30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DFAA1-FE7D-4547-B5DD-48C4F7FF4879}">
      <dsp:nvSpPr>
        <dsp:cNvPr id="0" name=""/>
        <dsp:cNvSpPr/>
      </dsp:nvSpPr>
      <dsp:spPr>
        <a:xfrm>
          <a:off x="0" y="14112"/>
          <a:ext cx="8229600" cy="9743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Description of </a:t>
          </a:r>
          <a:r>
            <a:rPr lang="en-US" sz="2500" kern="1200" dirty="0" err="1"/>
            <a:t>behaviour</a:t>
          </a:r>
          <a:r>
            <a:rPr lang="en-US" sz="2500" kern="1200" dirty="0"/>
            <a:t> using careful observations</a:t>
          </a:r>
          <a:endParaRPr lang="en-GB" sz="2500" kern="1200" dirty="0"/>
        </a:p>
      </dsp:txBody>
      <dsp:txXfrm>
        <a:off x="47566" y="61678"/>
        <a:ext cx="8134468" cy="879258"/>
      </dsp:txXfrm>
    </dsp:sp>
    <dsp:sp modelId="{3199620E-517C-4EB1-88A9-62CEB134F3E4}">
      <dsp:nvSpPr>
        <dsp:cNvPr id="0" name=""/>
        <dsp:cNvSpPr/>
      </dsp:nvSpPr>
      <dsp:spPr>
        <a:xfrm>
          <a:off x="0" y="1085903"/>
          <a:ext cx="8229600" cy="974390"/>
        </a:xfrm>
        <a:prstGeom prst="roundRect">
          <a:avLst/>
        </a:prstGeom>
        <a:solidFill>
          <a:schemeClr val="accent2">
            <a:hueOff val="-6200630"/>
            <a:satOff val="-8487"/>
            <a:lumOff val="-46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Explanation involves identifying the cause(s) of behaviour</a:t>
          </a:r>
          <a:endParaRPr lang="en-GB" sz="2500" kern="1200"/>
        </a:p>
      </dsp:txBody>
      <dsp:txXfrm>
        <a:off x="47566" y="1133469"/>
        <a:ext cx="8134468" cy="879258"/>
      </dsp:txXfrm>
    </dsp:sp>
    <dsp:sp modelId="{93DBDFD8-CCFC-494F-BDB8-2DAEC48E8C64}">
      <dsp:nvSpPr>
        <dsp:cNvPr id="0" name=""/>
        <dsp:cNvSpPr/>
      </dsp:nvSpPr>
      <dsp:spPr>
        <a:xfrm>
          <a:off x="0" y="2132294"/>
          <a:ext cx="8229600" cy="974390"/>
        </a:xfrm>
        <a:prstGeom prst="roundRect">
          <a:avLst/>
        </a:prstGeom>
        <a:solidFill>
          <a:schemeClr val="accent2">
            <a:hueOff val="-12401259"/>
            <a:satOff val="-16973"/>
            <a:lumOff val="-92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Prediction allows for specification of the conditions under which a </a:t>
          </a:r>
          <a:r>
            <a:rPr lang="en-US" sz="2500" kern="1200" dirty="0" err="1"/>
            <a:t>behaviour</a:t>
          </a:r>
          <a:r>
            <a:rPr lang="en-US" sz="2500" kern="1200" dirty="0"/>
            <a:t> will occur or not</a:t>
          </a:r>
          <a:endParaRPr lang="en-GB" sz="2500" kern="1200" dirty="0"/>
        </a:p>
      </dsp:txBody>
      <dsp:txXfrm>
        <a:off x="47566" y="2179860"/>
        <a:ext cx="8134468" cy="879258"/>
      </dsp:txXfrm>
    </dsp:sp>
    <dsp:sp modelId="{1CB10A60-5E99-4EF2-9F13-939A135BE984}">
      <dsp:nvSpPr>
        <dsp:cNvPr id="0" name=""/>
        <dsp:cNvSpPr/>
      </dsp:nvSpPr>
      <dsp:spPr>
        <a:xfrm>
          <a:off x="0" y="3168027"/>
          <a:ext cx="8229600" cy="974390"/>
        </a:xfrm>
        <a:prstGeom prst="roundRect">
          <a:avLst/>
        </a:prstGeom>
        <a:solidFill>
          <a:schemeClr val="accent2">
            <a:hueOff val="-18601888"/>
            <a:satOff val="-25460"/>
            <a:lumOff val="-1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Psychological knowledge can be used to assist changes in </a:t>
          </a:r>
          <a:r>
            <a:rPr lang="en-US" sz="2500" kern="1200" dirty="0" err="1"/>
            <a:t>behaviour</a:t>
          </a:r>
          <a:endParaRPr lang="en-GB" sz="2500" kern="1200" dirty="0"/>
        </a:p>
      </dsp:txBody>
      <dsp:txXfrm>
        <a:off x="47566" y="3215593"/>
        <a:ext cx="8134468" cy="87925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1AE6FA-D938-4289-B3DE-831837B3E93A}">
      <dsp:nvSpPr>
        <dsp:cNvPr id="0" name=""/>
        <dsp:cNvSpPr/>
      </dsp:nvSpPr>
      <dsp:spPr>
        <a:xfrm>
          <a:off x="4297" y="50697"/>
          <a:ext cx="258402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Everyday Life</a:t>
          </a:r>
        </a:p>
      </dsp:txBody>
      <dsp:txXfrm>
        <a:off x="4297" y="50697"/>
        <a:ext cx="2584028" cy="489600"/>
      </dsp:txXfrm>
    </dsp:sp>
    <dsp:sp modelId="{CD065841-894B-43A2-8643-C6BFA62C7F9F}">
      <dsp:nvSpPr>
        <dsp:cNvPr id="0" name=""/>
        <dsp:cNvSpPr/>
      </dsp:nvSpPr>
      <dsp:spPr>
        <a:xfrm>
          <a:off x="4297" y="540297"/>
          <a:ext cx="2584028" cy="357278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What are the most effective ways to teach about mental health?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What personal characteristics make a </a:t>
          </a:r>
          <a:r>
            <a:rPr lang="en-GB" sz="1700" kern="1200" dirty="0" err="1"/>
            <a:t>favorable</a:t>
          </a:r>
          <a:r>
            <a:rPr lang="en-GB" sz="1700" kern="1200" dirty="0"/>
            <a:t> impression in a job interview?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What other questions come to mind?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</dsp:txBody>
      <dsp:txXfrm>
        <a:off x="4297" y="540297"/>
        <a:ext cx="2584028" cy="3572789"/>
      </dsp:txXfrm>
    </dsp:sp>
    <dsp:sp modelId="{2FADAD03-0D97-42B2-AF9D-82DCB39DCC9F}">
      <dsp:nvSpPr>
        <dsp:cNvPr id="0" name=""/>
        <dsp:cNvSpPr/>
      </dsp:nvSpPr>
      <dsp:spPr>
        <a:xfrm>
          <a:off x="2950089" y="50697"/>
          <a:ext cx="258402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Practical Issues or Needs</a:t>
          </a:r>
        </a:p>
      </dsp:txBody>
      <dsp:txXfrm>
        <a:off x="2950089" y="50697"/>
        <a:ext cx="2584028" cy="489600"/>
      </dsp:txXfrm>
    </dsp:sp>
    <dsp:sp modelId="{EFD12DEB-3035-4079-8470-5250FEEBBBBF}">
      <dsp:nvSpPr>
        <dsp:cNvPr id="0" name=""/>
        <dsp:cNvSpPr/>
      </dsp:nvSpPr>
      <dsp:spPr>
        <a:xfrm>
          <a:off x="2950089" y="540297"/>
          <a:ext cx="2584028" cy="357278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Why do some employees have very high absenteeism rates.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Why do more car accidents happen on specific stretches of the road?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Any others? </a:t>
          </a:r>
        </a:p>
      </dsp:txBody>
      <dsp:txXfrm>
        <a:off x="2950089" y="540297"/>
        <a:ext cx="2584028" cy="3572789"/>
      </dsp:txXfrm>
    </dsp:sp>
    <dsp:sp modelId="{23ECF0F7-BFC7-4E29-A727-442B3AC03CDC}">
      <dsp:nvSpPr>
        <dsp:cNvPr id="0" name=""/>
        <dsp:cNvSpPr/>
      </dsp:nvSpPr>
      <dsp:spPr>
        <a:xfrm>
          <a:off x="5895881" y="50697"/>
          <a:ext cx="258402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Past Research</a:t>
          </a:r>
        </a:p>
      </dsp:txBody>
      <dsp:txXfrm>
        <a:off x="5895881" y="50697"/>
        <a:ext cx="2584028" cy="489600"/>
      </dsp:txXfrm>
    </dsp:sp>
    <dsp:sp modelId="{8EB2A7BC-B32C-42DA-81DE-53AF535B24DC}">
      <dsp:nvSpPr>
        <dsp:cNvPr id="0" name=""/>
        <dsp:cNvSpPr/>
      </dsp:nvSpPr>
      <dsp:spPr>
        <a:xfrm>
          <a:off x="5895881" y="540297"/>
          <a:ext cx="2584028" cy="357278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Knowledge develops in small steps.  Rarely does one study answer all the questions to the research topic.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</dsp:txBody>
      <dsp:txXfrm>
        <a:off x="5895881" y="540297"/>
        <a:ext cx="2584028" cy="3572789"/>
      </dsp:txXfrm>
    </dsp:sp>
    <dsp:sp modelId="{0FA277F3-C104-477F-842B-C69069BBF548}">
      <dsp:nvSpPr>
        <dsp:cNvPr id="0" name=""/>
        <dsp:cNvSpPr/>
      </dsp:nvSpPr>
      <dsp:spPr>
        <a:xfrm>
          <a:off x="8841674" y="50697"/>
          <a:ext cx="258402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Theory</a:t>
          </a:r>
        </a:p>
      </dsp:txBody>
      <dsp:txXfrm>
        <a:off x="8841674" y="50697"/>
        <a:ext cx="2584028" cy="489600"/>
      </dsp:txXfrm>
    </dsp:sp>
    <dsp:sp modelId="{1A6A8026-5FBB-4514-934E-3EF715ED780A}">
      <dsp:nvSpPr>
        <dsp:cNvPr id="0" name=""/>
        <dsp:cNvSpPr/>
      </dsp:nvSpPr>
      <dsp:spPr>
        <a:xfrm>
          <a:off x="8841674" y="540297"/>
          <a:ext cx="2584028" cy="357278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Summarize &amp; integrate existing knowledge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Suggests new relationships between factors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Helps one make new predictions about a phenomenon based on the theory.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</dsp:txBody>
      <dsp:txXfrm>
        <a:off x="8841674" y="540297"/>
        <a:ext cx="2584028" cy="357278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513F3E-7428-474C-B39D-7D13793C8699}">
      <dsp:nvSpPr>
        <dsp:cNvPr id="0" name=""/>
        <dsp:cNvSpPr/>
      </dsp:nvSpPr>
      <dsp:spPr>
        <a:xfrm>
          <a:off x="0" y="2969276"/>
          <a:ext cx="6024561" cy="19481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Science at a basic level attempts to answer questions through careful observation and collection of data</a:t>
          </a:r>
          <a:endParaRPr lang="en-US" sz="3200" kern="1200"/>
        </a:p>
      </dsp:txBody>
      <dsp:txXfrm>
        <a:off x="0" y="2969276"/>
        <a:ext cx="6024561" cy="1948166"/>
      </dsp:txXfrm>
    </dsp:sp>
    <dsp:sp modelId="{4D8BE5A2-29F5-46AD-A3AE-D6E779265146}">
      <dsp:nvSpPr>
        <dsp:cNvPr id="0" name=""/>
        <dsp:cNvSpPr/>
      </dsp:nvSpPr>
      <dsp:spPr>
        <a:xfrm rot="10800000">
          <a:off x="0" y="2218"/>
          <a:ext cx="6024561" cy="2996280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Psychology is regarded as a science </a:t>
          </a:r>
          <a:endParaRPr lang="en-US" sz="3200" kern="1200"/>
        </a:p>
      </dsp:txBody>
      <dsp:txXfrm rot="10800000">
        <a:off x="0" y="2218"/>
        <a:ext cx="6024561" cy="194689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41D91F-A82A-49F8-BE66-8C5DF344CAFD}">
      <dsp:nvSpPr>
        <dsp:cNvPr id="0" name=""/>
        <dsp:cNvSpPr/>
      </dsp:nvSpPr>
      <dsp:spPr>
        <a:xfrm>
          <a:off x="0" y="0"/>
          <a:ext cx="4692639" cy="15018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Throughout the module we have covered – searching for and using literature</a:t>
          </a:r>
          <a:endParaRPr lang="en-US" sz="2200" kern="1200"/>
        </a:p>
      </dsp:txBody>
      <dsp:txXfrm>
        <a:off x="43987" y="43987"/>
        <a:ext cx="3072051" cy="1413852"/>
      </dsp:txXfrm>
    </dsp:sp>
    <dsp:sp modelId="{691C6F16-4716-4A9B-87D5-E9EC5A0EF85D}">
      <dsp:nvSpPr>
        <dsp:cNvPr id="0" name=""/>
        <dsp:cNvSpPr/>
      </dsp:nvSpPr>
      <dsp:spPr>
        <a:xfrm>
          <a:off x="414056" y="1752131"/>
          <a:ext cx="4692639" cy="1501826"/>
        </a:xfrm>
        <a:prstGeom prst="roundRect">
          <a:avLst>
            <a:gd name="adj" fmla="val 10000"/>
          </a:avLst>
        </a:prstGeom>
        <a:solidFill>
          <a:schemeClr val="accent2">
            <a:hueOff val="-9300944"/>
            <a:satOff val="-12730"/>
            <a:lumOff val="-69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‘doing’ research section will talk about conducting research projects</a:t>
          </a:r>
          <a:endParaRPr lang="en-US" sz="2200" kern="1200"/>
        </a:p>
      </dsp:txBody>
      <dsp:txXfrm>
        <a:off x="458043" y="1796118"/>
        <a:ext cx="3214421" cy="1413852"/>
      </dsp:txXfrm>
    </dsp:sp>
    <dsp:sp modelId="{9B991674-CCC2-47EC-A291-4EBC7DB854B4}">
      <dsp:nvSpPr>
        <dsp:cNvPr id="0" name=""/>
        <dsp:cNvSpPr/>
      </dsp:nvSpPr>
      <dsp:spPr>
        <a:xfrm>
          <a:off x="828112" y="3504262"/>
          <a:ext cx="4692639" cy="1501826"/>
        </a:xfrm>
        <a:prstGeom prst="roundRect">
          <a:avLst>
            <a:gd name="adj" fmla="val 10000"/>
          </a:avLst>
        </a:prstGeom>
        <a:solidFill>
          <a:schemeClr val="accent2">
            <a:hueOff val="-18601888"/>
            <a:satOff val="-25460"/>
            <a:lumOff val="-1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From planning, to conducting, to analysis</a:t>
          </a:r>
          <a:endParaRPr lang="en-US" sz="2200" kern="1200"/>
        </a:p>
      </dsp:txBody>
      <dsp:txXfrm>
        <a:off x="872099" y="3548249"/>
        <a:ext cx="3214421" cy="1413852"/>
      </dsp:txXfrm>
    </dsp:sp>
    <dsp:sp modelId="{7F9B0C4B-5A3C-43F8-8D37-73000DF2A8FC}">
      <dsp:nvSpPr>
        <dsp:cNvPr id="0" name=""/>
        <dsp:cNvSpPr/>
      </dsp:nvSpPr>
      <dsp:spPr>
        <a:xfrm>
          <a:off x="3716451" y="1138885"/>
          <a:ext cx="976187" cy="9761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936093" y="1138885"/>
        <a:ext cx="536903" cy="734581"/>
      </dsp:txXfrm>
    </dsp:sp>
    <dsp:sp modelId="{BE2B8746-6C88-4F10-B9D9-DD6D808F8644}">
      <dsp:nvSpPr>
        <dsp:cNvPr id="0" name=""/>
        <dsp:cNvSpPr/>
      </dsp:nvSpPr>
      <dsp:spPr>
        <a:xfrm>
          <a:off x="4130508" y="2881004"/>
          <a:ext cx="976187" cy="9761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8761636"/>
            <a:satOff val="-26785"/>
            <a:lumOff val="-373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8761636"/>
              <a:satOff val="-26785"/>
              <a:lumOff val="-3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350150" y="2881004"/>
        <a:ext cx="536903" cy="73458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A52129-3137-4B68-B5E3-069949884C5F}">
      <dsp:nvSpPr>
        <dsp:cNvPr id="0" name=""/>
        <dsp:cNvSpPr/>
      </dsp:nvSpPr>
      <dsp:spPr>
        <a:xfrm>
          <a:off x="0" y="1251522"/>
          <a:ext cx="5520752" cy="25030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When you begin your research methods module you will be introduced to different types of research that are often described as being either</a:t>
          </a:r>
          <a:endParaRPr lang="en-US" sz="22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Qualitative vs Quantitative 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Experimental vs Non-Experimental 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Exploratory vs Confirmatory </a:t>
          </a:r>
          <a:endParaRPr lang="en-US" sz="1700" kern="1200"/>
        </a:p>
      </dsp:txBody>
      <dsp:txXfrm>
        <a:off x="73312" y="1324834"/>
        <a:ext cx="5374128" cy="23564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BEC03-4A02-4012-ADA6-B9B967A382A4}">
      <dsp:nvSpPr>
        <dsp:cNvPr id="0" name=""/>
        <dsp:cNvSpPr/>
      </dsp:nvSpPr>
      <dsp:spPr>
        <a:xfrm>
          <a:off x="456506" y="803849"/>
          <a:ext cx="746718" cy="7467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031CCA-0C67-408B-A569-88836D1251F7}">
      <dsp:nvSpPr>
        <dsp:cNvPr id="0" name=""/>
        <dsp:cNvSpPr/>
      </dsp:nvSpPr>
      <dsp:spPr>
        <a:xfrm>
          <a:off x="178" y="1799630"/>
          <a:ext cx="1659374" cy="66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Interview</a:t>
          </a:r>
          <a:endParaRPr lang="en-US" sz="1700" kern="1200"/>
        </a:p>
      </dsp:txBody>
      <dsp:txXfrm>
        <a:off x="178" y="1799630"/>
        <a:ext cx="1659374" cy="663750"/>
      </dsp:txXfrm>
    </dsp:sp>
    <dsp:sp modelId="{55ED6DBB-0D9C-458C-9730-4B81EF6A2A38}">
      <dsp:nvSpPr>
        <dsp:cNvPr id="0" name=""/>
        <dsp:cNvSpPr/>
      </dsp:nvSpPr>
      <dsp:spPr>
        <a:xfrm>
          <a:off x="2406272" y="803849"/>
          <a:ext cx="746718" cy="7467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85968-5DBC-45DE-AA34-3C7E6B9C36AF}">
      <dsp:nvSpPr>
        <dsp:cNvPr id="0" name=""/>
        <dsp:cNvSpPr/>
      </dsp:nvSpPr>
      <dsp:spPr>
        <a:xfrm>
          <a:off x="1949943" y="1799630"/>
          <a:ext cx="1659374" cy="66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Lab-based cognitive task</a:t>
          </a:r>
          <a:endParaRPr lang="en-US" sz="1700" kern="1200"/>
        </a:p>
      </dsp:txBody>
      <dsp:txXfrm>
        <a:off x="1949943" y="1799630"/>
        <a:ext cx="1659374" cy="663750"/>
      </dsp:txXfrm>
    </dsp:sp>
    <dsp:sp modelId="{013FB9A2-1154-4903-8A34-2B5447E2A5EA}">
      <dsp:nvSpPr>
        <dsp:cNvPr id="0" name=""/>
        <dsp:cNvSpPr/>
      </dsp:nvSpPr>
      <dsp:spPr>
        <a:xfrm>
          <a:off x="4356037" y="803849"/>
          <a:ext cx="746718" cy="7467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07CADF-DD5B-49C9-AA16-B4A2F7439E0D}">
      <dsp:nvSpPr>
        <dsp:cNvPr id="0" name=""/>
        <dsp:cNvSpPr/>
      </dsp:nvSpPr>
      <dsp:spPr>
        <a:xfrm>
          <a:off x="3899709" y="1799630"/>
          <a:ext cx="1659374" cy="66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Focus Group</a:t>
          </a:r>
          <a:endParaRPr lang="en-US" sz="1700" kern="1200"/>
        </a:p>
      </dsp:txBody>
      <dsp:txXfrm>
        <a:off x="3899709" y="1799630"/>
        <a:ext cx="1659374" cy="663750"/>
      </dsp:txXfrm>
    </dsp:sp>
    <dsp:sp modelId="{A86C5149-3D6E-4BE7-9F7A-1D4F2AC4572D}">
      <dsp:nvSpPr>
        <dsp:cNvPr id="0" name=""/>
        <dsp:cNvSpPr/>
      </dsp:nvSpPr>
      <dsp:spPr>
        <a:xfrm>
          <a:off x="6305803" y="803849"/>
          <a:ext cx="746718" cy="7467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80444-560F-4001-B13C-4D1A7C4ACAEF}">
      <dsp:nvSpPr>
        <dsp:cNvPr id="0" name=""/>
        <dsp:cNvSpPr/>
      </dsp:nvSpPr>
      <dsp:spPr>
        <a:xfrm>
          <a:off x="5849475" y="1799630"/>
          <a:ext cx="1659374" cy="66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Questionnaire with likert scale answers</a:t>
          </a:r>
          <a:endParaRPr lang="en-US" sz="1700" kern="1200"/>
        </a:p>
      </dsp:txBody>
      <dsp:txXfrm>
        <a:off x="5849475" y="1799630"/>
        <a:ext cx="1659374" cy="663750"/>
      </dsp:txXfrm>
    </dsp:sp>
    <dsp:sp modelId="{88612986-01D6-4C2B-9FA1-7A5B18728DC5}">
      <dsp:nvSpPr>
        <dsp:cNvPr id="0" name=""/>
        <dsp:cNvSpPr/>
      </dsp:nvSpPr>
      <dsp:spPr>
        <a:xfrm>
          <a:off x="8255568" y="803849"/>
          <a:ext cx="746718" cy="74671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5EB449-AEF5-4518-8C12-1F83C8ECD5C9}">
      <dsp:nvSpPr>
        <dsp:cNvPr id="0" name=""/>
        <dsp:cNvSpPr/>
      </dsp:nvSpPr>
      <dsp:spPr>
        <a:xfrm>
          <a:off x="7799240" y="1799630"/>
          <a:ext cx="1659374" cy="66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Questionnaire with text answers </a:t>
          </a:r>
          <a:endParaRPr lang="en-US" sz="1700" kern="1200"/>
        </a:p>
      </dsp:txBody>
      <dsp:txXfrm>
        <a:off x="7799240" y="1799630"/>
        <a:ext cx="1659374" cy="66375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7C70BD-3235-4331-AB4F-BE470A58C7B9}">
      <dsp:nvSpPr>
        <dsp:cNvPr id="0" name=""/>
        <dsp:cNvSpPr/>
      </dsp:nvSpPr>
      <dsp:spPr>
        <a:xfrm>
          <a:off x="0" y="3911"/>
          <a:ext cx="5520752" cy="833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CBBD35-4A7F-4FC1-A3DF-C3143218AB51}">
      <dsp:nvSpPr>
        <dsp:cNvPr id="0" name=""/>
        <dsp:cNvSpPr/>
      </dsp:nvSpPr>
      <dsp:spPr>
        <a:xfrm>
          <a:off x="251995" y="191346"/>
          <a:ext cx="458174" cy="4581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F9C79A-A2C2-4041-94F7-4E7C528EDAE5}">
      <dsp:nvSpPr>
        <dsp:cNvPr id="0" name=""/>
        <dsp:cNvSpPr/>
      </dsp:nvSpPr>
      <dsp:spPr>
        <a:xfrm>
          <a:off x="962166" y="3911"/>
          <a:ext cx="4558585" cy="833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164" tIns="88164" rIns="88164" bIns="881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Wide range of methods (Qualitative &amp; Quantitative)</a:t>
          </a:r>
          <a:endParaRPr lang="en-US" sz="1900" kern="1200"/>
        </a:p>
      </dsp:txBody>
      <dsp:txXfrm>
        <a:off x="962166" y="3911"/>
        <a:ext cx="4558585" cy="833044"/>
      </dsp:txXfrm>
    </dsp:sp>
    <dsp:sp modelId="{A456863A-FF12-40E8-A29A-2D72C454E812}">
      <dsp:nvSpPr>
        <dsp:cNvPr id="0" name=""/>
        <dsp:cNvSpPr/>
      </dsp:nvSpPr>
      <dsp:spPr>
        <a:xfrm>
          <a:off x="0" y="1045216"/>
          <a:ext cx="5520752" cy="833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029030-21B8-46EB-B860-7834222BC1A3}">
      <dsp:nvSpPr>
        <dsp:cNvPr id="0" name=""/>
        <dsp:cNvSpPr/>
      </dsp:nvSpPr>
      <dsp:spPr>
        <a:xfrm>
          <a:off x="251995" y="1232651"/>
          <a:ext cx="458174" cy="4581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16F5AA-019D-4856-821F-862E7733A677}">
      <dsp:nvSpPr>
        <dsp:cNvPr id="0" name=""/>
        <dsp:cNvSpPr/>
      </dsp:nvSpPr>
      <dsp:spPr>
        <a:xfrm>
          <a:off x="962166" y="1045216"/>
          <a:ext cx="4558585" cy="833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164" tIns="88164" rIns="88164" bIns="881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Talking to people (interviews, focus groups)</a:t>
          </a:r>
          <a:endParaRPr lang="en-US" sz="1900" kern="1200"/>
        </a:p>
      </dsp:txBody>
      <dsp:txXfrm>
        <a:off x="962166" y="1045216"/>
        <a:ext cx="4558585" cy="833044"/>
      </dsp:txXfrm>
    </dsp:sp>
    <dsp:sp modelId="{A3A05F28-6246-459E-9054-68F4B10DA1B6}">
      <dsp:nvSpPr>
        <dsp:cNvPr id="0" name=""/>
        <dsp:cNvSpPr/>
      </dsp:nvSpPr>
      <dsp:spPr>
        <a:xfrm>
          <a:off x="0" y="2086522"/>
          <a:ext cx="5520752" cy="833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1B05B6-8CCF-4289-87D6-4651AA4AEADE}">
      <dsp:nvSpPr>
        <dsp:cNvPr id="0" name=""/>
        <dsp:cNvSpPr/>
      </dsp:nvSpPr>
      <dsp:spPr>
        <a:xfrm>
          <a:off x="251995" y="2273957"/>
          <a:ext cx="458174" cy="4581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283640-F4CB-4434-84E0-CB71C8A7DC77}">
      <dsp:nvSpPr>
        <dsp:cNvPr id="0" name=""/>
        <dsp:cNvSpPr/>
      </dsp:nvSpPr>
      <dsp:spPr>
        <a:xfrm>
          <a:off x="962166" y="2086522"/>
          <a:ext cx="4558585" cy="833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164" tIns="88164" rIns="88164" bIns="881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Giving people questionnaires (measuring attitudes, feelings, health etc)</a:t>
          </a:r>
          <a:endParaRPr lang="en-US" sz="1900" kern="1200"/>
        </a:p>
      </dsp:txBody>
      <dsp:txXfrm>
        <a:off x="962166" y="2086522"/>
        <a:ext cx="4558585" cy="833044"/>
      </dsp:txXfrm>
    </dsp:sp>
    <dsp:sp modelId="{36A133A8-94CB-45B6-B874-660E94339C92}">
      <dsp:nvSpPr>
        <dsp:cNvPr id="0" name=""/>
        <dsp:cNvSpPr/>
      </dsp:nvSpPr>
      <dsp:spPr>
        <a:xfrm>
          <a:off x="0" y="3127827"/>
          <a:ext cx="5520752" cy="833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090EF-1D85-4F8B-865C-28ED40A24749}">
      <dsp:nvSpPr>
        <dsp:cNvPr id="0" name=""/>
        <dsp:cNvSpPr/>
      </dsp:nvSpPr>
      <dsp:spPr>
        <a:xfrm>
          <a:off x="251995" y="3315262"/>
          <a:ext cx="458174" cy="4581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4215A-502E-4768-829F-0B564D72BDCD}">
      <dsp:nvSpPr>
        <dsp:cNvPr id="0" name=""/>
        <dsp:cNvSpPr/>
      </dsp:nvSpPr>
      <dsp:spPr>
        <a:xfrm>
          <a:off x="962166" y="3127827"/>
          <a:ext cx="4558585" cy="833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164" tIns="88164" rIns="88164" bIns="881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Intervention research (implementing something new and seeing if it works)</a:t>
          </a:r>
          <a:endParaRPr lang="en-US" sz="1900" kern="1200"/>
        </a:p>
      </dsp:txBody>
      <dsp:txXfrm>
        <a:off x="962166" y="3127827"/>
        <a:ext cx="4558585" cy="833044"/>
      </dsp:txXfrm>
    </dsp:sp>
    <dsp:sp modelId="{3026FB63-70AC-4CFA-BAF7-DC24B8E09851}">
      <dsp:nvSpPr>
        <dsp:cNvPr id="0" name=""/>
        <dsp:cNvSpPr/>
      </dsp:nvSpPr>
      <dsp:spPr>
        <a:xfrm>
          <a:off x="0" y="4169133"/>
          <a:ext cx="5520752" cy="833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12A4FB-6802-4D09-B66F-6BF612148026}">
      <dsp:nvSpPr>
        <dsp:cNvPr id="0" name=""/>
        <dsp:cNvSpPr/>
      </dsp:nvSpPr>
      <dsp:spPr>
        <a:xfrm>
          <a:off x="251995" y="4356568"/>
          <a:ext cx="458174" cy="45817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16675-DCEC-42FB-B1E3-AAF77E9BDFED}">
      <dsp:nvSpPr>
        <dsp:cNvPr id="0" name=""/>
        <dsp:cNvSpPr/>
      </dsp:nvSpPr>
      <dsp:spPr>
        <a:xfrm>
          <a:off x="962166" y="4169133"/>
          <a:ext cx="4558585" cy="833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164" tIns="88164" rIns="88164" bIns="881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Experimental research (testing or manipulating things in a controlled setting)</a:t>
          </a:r>
          <a:endParaRPr lang="en-US" sz="1900" kern="1200"/>
        </a:p>
      </dsp:txBody>
      <dsp:txXfrm>
        <a:off x="962166" y="4169133"/>
        <a:ext cx="4558585" cy="8330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B8EA91-675D-41D9-995C-B4EF9CEE1F5A}" type="datetimeFigureOut">
              <a:rPr lang="en-GB" smtClean="0"/>
              <a:t>01/12/2023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644A83-6A2C-481B-B5AD-F6CE5D33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151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7E3F7F-8642-4B82-9700-1BFFC4A1666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62842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class to decide if qual or quant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644A83-6A2C-481B-B5AD-F6CE5D33B28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611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614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999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875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655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362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451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946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34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420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55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875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30AC-DB07-423B-A52A-0065639AF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12/1/2023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FAFC9-FA18-4C55-8C92-B17603CAE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5A493-61FB-4764-90B6-8CC218A78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175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01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zoe.cooke@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s.a.jones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9.gif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Introduction to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43576E-64EA-5B5F-A603-0A1A89443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5747" y="4148570"/>
            <a:ext cx="3096864" cy="1268150"/>
          </a:xfrm>
        </p:spPr>
        <p:txBody>
          <a:bodyPr anchor="t">
            <a:normAutofit fontScale="40000" lnSpcReduction="20000"/>
          </a:bodyPr>
          <a:lstStyle/>
          <a:p>
            <a:pPr algn="ctr"/>
            <a:r>
              <a:rPr lang="en-GB" dirty="0"/>
              <a:t>Zoe Cooke</a:t>
            </a:r>
          </a:p>
          <a:p>
            <a:pPr algn="ctr"/>
            <a:r>
              <a:rPr lang="en-GB" dirty="0"/>
              <a:t>(</a:t>
            </a:r>
            <a:r>
              <a:rPr lang="en-GB" dirty="0">
                <a:hlinkClick r:id="rId3"/>
              </a:rPr>
              <a:t>zoe.cooke@uwtsd.ac.uk</a:t>
            </a:r>
            <a:r>
              <a:rPr lang="en-GB" dirty="0"/>
              <a:t>) </a:t>
            </a:r>
          </a:p>
          <a:p>
            <a:pPr algn="ctr"/>
            <a:r>
              <a:rPr lang="en-GB" dirty="0"/>
              <a:t>&amp;</a:t>
            </a:r>
          </a:p>
          <a:p>
            <a:pPr algn="ctr"/>
            <a:r>
              <a:rPr lang="en-GB" dirty="0"/>
              <a:t> Dr Stuart Jones</a:t>
            </a:r>
          </a:p>
          <a:p>
            <a:pPr algn="ctr"/>
            <a:r>
              <a:rPr lang="en-GB" dirty="0"/>
              <a:t>(</a:t>
            </a:r>
            <a:r>
              <a:rPr lang="en-GB" dirty="0">
                <a:hlinkClick r:id="rId4"/>
              </a:rPr>
              <a:t>s.a.jones@uwtsd.ac.uk</a:t>
            </a:r>
            <a:r>
              <a:rPr lang="en-GB" dirty="0"/>
              <a:t>)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50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0E9B5-F495-64B6-1D76-08EE01974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994" y="943705"/>
            <a:ext cx="10287000" cy="127932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Session overview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B882E83-38EA-4A57-928E-B07CFAFB7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73574" y="2359560"/>
            <a:ext cx="7217448" cy="0"/>
          </a:xfrm>
          <a:prstGeom prst="line">
            <a:avLst/>
          </a:prstGeom>
          <a:ln w="25400" cap="rnd">
            <a:solidFill>
              <a:schemeClr val="bg2">
                <a:lumMod val="7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5E06A6-CAE2-9F5E-16AF-E60D64682E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5393086"/>
              </p:ext>
            </p:extLst>
          </p:nvPr>
        </p:nvGraphicFramePr>
        <p:xfrm>
          <a:off x="1386590" y="2864825"/>
          <a:ext cx="9458794" cy="3267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9414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What is research?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3347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AB506E7-ABD8-3247-919C-E175542D5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2B7E6-25A7-11EA-FB32-3BACC1160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5523754" cy="1507398"/>
          </a:xfrm>
        </p:spPr>
        <p:txBody>
          <a:bodyPr anchor="ctr">
            <a:normAutofit/>
          </a:bodyPr>
          <a:lstStyle/>
          <a:p>
            <a:r>
              <a:rPr lang="en-GB" dirty="0"/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3351A-10FB-5AAD-543B-1DB8347A7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687" y="2844800"/>
            <a:ext cx="5523754" cy="3053170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‘Research’ means the attempt to derive generalisable new knowledge by addressing clearly defined questions with systematic and rigorous methods.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						- Health Research Authority, 2016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A208933-0228-467B-9AE1-0A3227F57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18922" y="1296427"/>
            <a:ext cx="3152219" cy="426514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Freeform: Shape 37">
            <a:extLst>
              <a:ext uri="{FF2B5EF4-FFF2-40B4-BE49-F238E27FC236}">
                <a16:creationId xmlns:a16="http://schemas.microsoft.com/office/drawing/2014/main" id="{27DB7ADC-3567-214C-BEBE-57A5D6A89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71063" y="1366978"/>
            <a:ext cx="3047936" cy="4124044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solidFill>
            <a:srgbClr val="FFFFFF"/>
          </a:solidFill>
          <a:ln w="25400" cap="rnd"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Research">
            <a:extLst>
              <a:ext uri="{FF2B5EF4-FFF2-40B4-BE49-F238E27FC236}">
                <a16:creationId xmlns:a16="http://schemas.microsoft.com/office/drawing/2014/main" id="{5AF9E17B-FA72-070D-D759-9F18DB37A2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2865" y="2336834"/>
            <a:ext cx="2184332" cy="2184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334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EC5B12-9FF3-41FE-B789-2696F5195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9BE7D-2003-9BCB-7AFC-86CA7B329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581462"/>
            <a:ext cx="2776531" cy="368758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What is research?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FCEE13B-EFB1-46F2-BC11-110F05BFB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9630" y="185247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AAFCC8-3CD9-FD86-EFC4-5880DB5EB0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4516346"/>
              </p:ext>
            </p:extLst>
          </p:nvPr>
        </p:nvGraphicFramePr>
        <p:xfrm>
          <a:off x="5214938" y="985838"/>
          <a:ext cx="6024561" cy="491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8811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EBC00-8715-8948-CEE4-7EC5FF95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is…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13402-AA69-9D97-6711-483A9570FC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‘Finding out’ something we don’t know or want to know more about </a:t>
            </a:r>
          </a:p>
          <a:p>
            <a:r>
              <a:rPr lang="en-GB" dirty="0"/>
              <a:t>Our methods vary depending on the topic and how much we want to know </a:t>
            </a:r>
          </a:p>
          <a:p>
            <a:r>
              <a:rPr lang="en-GB" dirty="0"/>
              <a:t>At this level of study, you are expected to use more than just opinion</a:t>
            </a:r>
          </a:p>
          <a:p>
            <a:pPr lvl="1"/>
            <a:r>
              <a:rPr lang="en-GB" dirty="0"/>
              <a:t>- You must develop informed positions on issues</a:t>
            </a:r>
          </a:p>
          <a:p>
            <a:pPr lvl="1"/>
            <a:r>
              <a:rPr lang="en-GB" dirty="0"/>
              <a:t>- How? </a:t>
            </a:r>
          </a:p>
          <a:p>
            <a:pPr lvl="1"/>
            <a:r>
              <a:rPr lang="en-GB" dirty="0"/>
              <a:t>	- Reading, debating, experimenting, critiquing and reflecting on information </a:t>
            </a:r>
          </a:p>
          <a:p>
            <a:r>
              <a:rPr lang="en-GB" dirty="0"/>
              <a:t>Research is simply – seeking out information to answer questions </a:t>
            </a:r>
          </a:p>
        </p:txBody>
      </p:sp>
    </p:spTree>
    <p:extLst>
      <p:ext uri="{BB962C8B-B14F-4D97-AF65-F5344CB8AC3E}">
        <p14:creationId xmlns:p14="http://schemas.microsoft.com/office/powerpoint/2010/main" val="199324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Empirical Research…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351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4C2B969-076C-46EE-BA83-3C1D29C066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34C2B969-076C-46EE-BA83-3C1D29C066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34C2B969-076C-46EE-BA83-3C1D29C066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726BA37-4767-4C73-91A1-7037F5AC5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0726BA37-4767-4C73-91A1-7037F5AC5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0726BA37-4767-4C73-91A1-7037F5AC5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8F828BF-077C-44DC-80E5-D0B07A2210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88F828BF-077C-44DC-80E5-D0B07A2210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88F828BF-077C-44DC-80E5-D0B07A2210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6A95800-01CB-4A95-BC96-BB1411B15E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F6A95800-01CB-4A95-BC96-BB1411B15E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F6A95800-01CB-4A95-BC96-BB1411B15E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A2A9489-2256-404D-BD71-3BA8C8D13A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CA2A9489-2256-404D-BD71-3BA8C8D13A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CA2A9489-2256-404D-BD71-3BA8C8D13A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A399F82-4749-44DB-8FB6-627F245CAB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AA399F82-4749-44DB-8FB6-627F245CAB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AA399F82-4749-44DB-8FB6-627F245CAB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The importance of empirical research in Psychology?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736600" y="23971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10668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647432" y="1118205"/>
          <a:ext cx="8240713" cy="5301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angle 3"/>
          <p:cNvSpPr/>
          <p:nvPr/>
        </p:nvSpPr>
        <p:spPr>
          <a:xfrm>
            <a:off x="1781575" y="702706"/>
            <a:ext cx="797242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oudy Old Style"/>
                <a:ea typeface="+mn-ea"/>
                <a:cs typeface="Arial" charset="0"/>
              </a:rPr>
              <a:t>Approaches to Research.</a:t>
            </a:r>
          </a:p>
        </p:txBody>
      </p:sp>
      <p:pic>
        <p:nvPicPr>
          <p:cNvPr id="6148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039" y="4984750"/>
            <a:ext cx="3514725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770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F5F6D87-2B65-454C-8BD3-2EB3918407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5F5F6D87-2B65-454C-8BD3-2EB3918407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5F5F6D87-2B65-454C-8BD3-2EB3918407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D50F0F3-7C6B-4D58-8F4D-302F0EF05B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7D50F0F3-7C6B-4D58-8F4D-302F0EF05B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7D50F0F3-7C6B-4D58-8F4D-302F0EF05B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6665900-1C92-4F4B-9A44-881E1F532C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graphicEl>
                                              <a:dgm id="{D6665900-1C92-4F4B-9A44-881E1F532C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graphicEl>
                                              <a:dgm id="{D6665900-1C92-4F4B-9A44-881E1F532C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BAE9B24-0A93-4DAA-8F6A-6F0CDFDD8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graphicEl>
                                              <a:dgm id="{CBAE9B24-0A93-4DAA-8F6A-6F0CDFDD8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graphicEl>
                                              <a:dgm id="{CBAE9B24-0A93-4DAA-8F6A-6F0CDFDD8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79513" y="373063"/>
            <a:ext cx="6513512" cy="1143000"/>
          </a:xfrm>
        </p:spPr>
        <p:txBody>
          <a:bodyPr/>
          <a:lstStyle/>
          <a:p>
            <a:pPr marL="320040" indent="-320040"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solidFill>
                  <a:schemeClr val="tx1"/>
                </a:solidFill>
              </a:rPr>
              <a:t>Goals of Research 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1843088" y="2378075"/>
          <a:ext cx="8229600" cy="4192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292" name="Picture 4" descr="D:\temp\Temporary Internet Files\Content.IE5\SW33J78L\MM90035468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664" y="28576"/>
            <a:ext cx="1804987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1945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45DFAA1-FE7D-4547-B5DD-48C4F7FF48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D45DFAA1-FE7D-4547-B5DD-48C4F7FF48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D45DFAA1-FE7D-4547-B5DD-48C4F7FF48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99620E-517C-4EB1-88A9-62CEB134F3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3199620E-517C-4EB1-88A9-62CEB134F3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3199620E-517C-4EB1-88A9-62CEB134F3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3DBDFD8-CCFC-494F-BDB8-2DAEC48E8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graphicEl>
                                              <a:dgm id="{93DBDFD8-CCFC-494F-BDB8-2DAEC48E8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graphicEl>
                                              <a:dgm id="{93DBDFD8-CCFC-494F-BDB8-2DAEC48E8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CB10A60-5E99-4EF2-9F13-939A135B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graphicEl>
                                              <a:dgm id="{1CB10A60-5E99-4EF2-9F13-939A135B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graphicEl>
                                              <a:dgm id="{1CB10A60-5E99-4EF2-9F13-939A135B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85800"/>
            <a:ext cx="7772400" cy="990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Overview of the Scientific Method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183814" y="6481764"/>
            <a:ext cx="5508625" cy="274637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413024">
                    <a:alpha val="85000"/>
                  </a:srgbClr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2004 John Wiley &amp; Sons</a:t>
            </a:r>
          </a:p>
        </p:txBody>
      </p:sp>
      <p:pic>
        <p:nvPicPr>
          <p:cNvPr id="16388" name="Picture 4" descr="F01_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106612"/>
            <a:ext cx="7315200" cy="475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35761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the ideas come from?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2302329"/>
          <a:ext cx="11430000" cy="41637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358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D1AE6FA-D938-4289-B3DE-831837B3E9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AD1AE6FA-D938-4289-B3DE-831837B3E9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AD1AE6FA-D938-4289-B3DE-831837B3E9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FADAD03-0D97-42B2-AF9D-82DCB39DCC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2FADAD03-0D97-42B2-AF9D-82DCB39DCC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2FADAD03-0D97-42B2-AF9D-82DCB39DCC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3ECF0F7-BFC7-4E29-A727-442B3AC03C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23ECF0F7-BFC7-4E29-A727-442B3AC03C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23ECF0F7-BFC7-4E29-A727-442B3AC03C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FA277F3-C104-477F-842B-C69069BBF5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0FA277F3-C104-477F-842B-C69069BBF5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0FA277F3-C104-477F-842B-C69069BBF5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D065841-894B-43A2-8643-C6BFA62C7F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CD065841-894B-43A2-8643-C6BFA62C7F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CD065841-894B-43A2-8643-C6BFA62C7F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FD12DEB-3035-4079-8470-5250FEEBBB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EFD12DEB-3035-4079-8470-5250FEEBBB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EFD12DEB-3035-4079-8470-5250FEEBBB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EB2A7BC-B32C-42DA-81DE-53AF535B2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8EB2A7BC-B32C-42DA-81DE-53AF535B2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8EB2A7BC-B32C-42DA-81DE-53AF535B2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A6A8026-5FBB-4514-934E-3EF715ED78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graphicEl>
                                              <a:dgm id="{1A6A8026-5FBB-4514-934E-3EF715ED78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graphicEl>
                                              <a:dgm id="{1A6A8026-5FBB-4514-934E-3EF715ED78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EC5B12-9FF3-41FE-B789-2696F5195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8E756E-EF51-AE1A-B172-B53773237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581462"/>
            <a:ext cx="2776531" cy="368758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Remember…	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FCEE13B-EFB1-46F2-BC11-110F05BFB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9630" y="185247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3E9454-2933-FD5A-D932-64E8451779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6907866"/>
              </p:ext>
            </p:extLst>
          </p:nvPr>
        </p:nvGraphicFramePr>
        <p:xfrm>
          <a:off x="5214938" y="985838"/>
          <a:ext cx="6024561" cy="491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54540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Doing research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09382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41AC345-EF35-499A-B575-4837FEF46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4" y="841778"/>
            <a:ext cx="3876811" cy="5127565"/>
          </a:xfrm>
          <a:custGeom>
            <a:avLst/>
            <a:gdLst>
              <a:gd name="connsiteX0" fmla="*/ 1941583 w 3876811"/>
              <a:gd name="connsiteY0" fmla="*/ 0 h 5127565"/>
              <a:gd name="connsiteX1" fmla="*/ 2111641 w 3876811"/>
              <a:gd name="connsiteY1" fmla="*/ 149098 h 5127565"/>
              <a:gd name="connsiteX2" fmla="*/ 3370494 w 3876811"/>
              <a:gd name="connsiteY2" fmla="*/ 774450 h 5127565"/>
              <a:gd name="connsiteX3" fmla="*/ 3876811 w 3876811"/>
              <a:gd name="connsiteY3" fmla="*/ 1854685 h 5127565"/>
              <a:gd name="connsiteX4" fmla="*/ 3876810 w 3876811"/>
              <a:gd name="connsiteY4" fmla="*/ 2507216 h 5127565"/>
              <a:gd name="connsiteX5" fmla="*/ 3872563 w 3876811"/>
              <a:gd name="connsiteY5" fmla="*/ 5127565 h 5127565"/>
              <a:gd name="connsiteX6" fmla="*/ 4248 w 3876811"/>
              <a:gd name="connsiteY6" fmla="*/ 5127565 h 5127565"/>
              <a:gd name="connsiteX7" fmla="*/ 0 w 3876811"/>
              <a:gd name="connsiteY7" fmla="*/ 2507216 h 5127565"/>
              <a:gd name="connsiteX8" fmla="*/ 1 w 3876811"/>
              <a:gd name="connsiteY8" fmla="*/ 1854685 h 5127565"/>
              <a:gd name="connsiteX9" fmla="*/ 506320 w 3876811"/>
              <a:gd name="connsiteY9" fmla="*/ 774450 h 5127565"/>
              <a:gd name="connsiteX10" fmla="*/ 1765173 w 3876811"/>
              <a:gd name="connsiteY10" fmla="*/ 149098 h 5127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C071BDA1-F0B0-41DF-BC28-7DDA5D3CD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7" y="759617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9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CC544-9136-8862-6216-802CCE092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531" y="2300991"/>
            <a:ext cx="3117954" cy="2878111"/>
          </a:xfrm>
        </p:spPr>
        <p:txBody>
          <a:bodyPr>
            <a:normAutofit/>
          </a:bodyPr>
          <a:lstStyle/>
          <a:p>
            <a:pPr algn="ctr"/>
            <a:r>
              <a:rPr lang="en-GB"/>
              <a:t>Doing research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933E453E-BA0C-1EEA-435B-F3019AB76B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0528972"/>
              </p:ext>
            </p:extLst>
          </p:nvPr>
        </p:nvGraphicFramePr>
        <p:xfrm>
          <a:off x="5718748" y="952500"/>
          <a:ext cx="5520752" cy="50060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2736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41AC345-EF35-499A-B575-4837FEF46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4" y="841778"/>
            <a:ext cx="3876811" cy="5127565"/>
          </a:xfrm>
          <a:custGeom>
            <a:avLst/>
            <a:gdLst>
              <a:gd name="connsiteX0" fmla="*/ 1941583 w 3876811"/>
              <a:gd name="connsiteY0" fmla="*/ 0 h 5127565"/>
              <a:gd name="connsiteX1" fmla="*/ 2111641 w 3876811"/>
              <a:gd name="connsiteY1" fmla="*/ 149098 h 5127565"/>
              <a:gd name="connsiteX2" fmla="*/ 3370494 w 3876811"/>
              <a:gd name="connsiteY2" fmla="*/ 774450 h 5127565"/>
              <a:gd name="connsiteX3" fmla="*/ 3876811 w 3876811"/>
              <a:gd name="connsiteY3" fmla="*/ 1854685 h 5127565"/>
              <a:gd name="connsiteX4" fmla="*/ 3876810 w 3876811"/>
              <a:gd name="connsiteY4" fmla="*/ 2507216 h 5127565"/>
              <a:gd name="connsiteX5" fmla="*/ 3872563 w 3876811"/>
              <a:gd name="connsiteY5" fmla="*/ 5127565 h 5127565"/>
              <a:gd name="connsiteX6" fmla="*/ 4248 w 3876811"/>
              <a:gd name="connsiteY6" fmla="*/ 5127565 h 5127565"/>
              <a:gd name="connsiteX7" fmla="*/ 0 w 3876811"/>
              <a:gd name="connsiteY7" fmla="*/ 2507216 h 5127565"/>
              <a:gd name="connsiteX8" fmla="*/ 1 w 3876811"/>
              <a:gd name="connsiteY8" fmla="*/ 1854685 h 5127565"/>
              <a:gd name="connsiteX9" fmla="*/ 506320 w 3876811"/>
              <a:gd name="connsiteY9" fmla="*/ 774450 h 5127565"/>
              <a:gd name="connsiteX10" fmla="*/ 1765173 w 3876811"/>
              <a:gd name="connsiteY10" fmla="*/ 149098 h 5127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071BDA1-F0B0-41DF-BC28-7DDA5D3CD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7" y="759617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9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B371F-7F29-4C8B-8888-0722813A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531" y="2300991"/>
            <a:ext cx="3117954" cy="2878111"/>
          </a:xfrm>
        </p:spPr>
        <p:txBody>
          <a:bodyPr>
            <a:normAutofit/>
          </a:bodyPr>
          <a:lstStyle/>
          <a:p>
            <a:pPr algn="ctr"/>
            <a:r>
              <a:rPr lang="en-GB"/>
              <a:t>‘Doing’ research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269810D-0DDB-6CAE-90EB-5C8FF58650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2860031"/>
              </p:ext>
            </p:extLst>
          </p:nvPr>
        </p:nvGraphicFramePr>
        <p:xfrm>
          <a:off x="5718748" y="952500"/>
          <a:ext cx="5520752" cy="50060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89796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80B09D-C8E2-191E-F063-BB660595B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994" y="943705"/>
            <a:ext cx="10287000" cy="127932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Where do each of these belong?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B882E83-38EA-4A57-928E-B07CFAFB7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73574" y="2359560"/>
            <a:ext cx="7217448" cy="0"/>
          </a:xfrm>
          <a:prstGeom prst="line">
            <a:avLst/>
          </a:prstGeom>
          <a:ln w="25400" cap="rnd">
            <a:solidFill>
              <a:schemeClr val="bg2">
                <a:lumMod val="7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0107C5-99B2-1C6D-A3FF-69CCAF7F9D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6488858"/>
              </p:ext>
            </p:extLst>
          </p:nvPr>
        </p:nvGraphicFramePr>
        <p:xfrm>
          <a:off x="1386590" y="2864825"/>
          <a:ext cx="9458794" cy="3267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202891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41AC345-EF35-499A-B575-4837FEF46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4" y="841778"/>
            <a:ext cx="3876811" cy="5127565"/>
          </a:xfrm>
          <a:custGeom>
            <a:avLst/>
            <a:gdLst>
              <a:gd name="connsiteX0" fmla="*/ 1941583 w 3876811"/>
              <a:gd name="connsiteY0" fmla="*/ 0 h 5127565"/>
              <a:gd name="connsiteX1" fmla="*/ 2111641 w 3876811"/>
              <a:gd name="connsiteY1" fmla="*/ 149098 h 5127565"/>
              <a:gd name="connsiteX2" fmla="*/ 3370494 w 3876811"/>
              <a:gd name="connsiteY2" fmla="*/ 774450 h 5127565"/>
              <a:gd name="connsiteX3" fmla="*/ 3876811 w 3876811"/>
              <a:gd name="connsiteY3" fmla="*/ 1854685 h 5127565"/>
              <a:gd name="connsiteX4" fmla="*/ 3876810 w 3876811"/>
              <a:gd name="connsiteY4" fmla="*/ 2507216 h 5127565"/>
              <a:gd name="connsiteX5" fmla="*/ 3872563 w 3876811"/>
              <a:gd name="connsiteY5" fmla="*/ 5127565 h 5127565"/>
              <a:gd name="connsiteX6" fmla="*/ 4248 w 3876811"/>
              <a:gd name="connsiteY6" fmla="*/ 5127565 h 5127565"/>
              <a:gd name="connsiteX7" fmla="*/ 0 w 3876811"/>
              <a:gd name="connsiteY7" fmla="*/ 2507216 h 5127565"/>
              <a:gd name="connsiteX8" fmla="*/ 1 w 3876811"/>
              <a:gd name="connsiteY8" fmla="*/ 1854685 h 5127565"/>
              <a:gd name="connsiteX9" fmla="*/ 506320 w 3876811"/>
              <a:gd name="connsiteY9" fmla="*/ 774450 h 5127565"/>
              <a:gd name="connsiteX10" fmla="*/ 1765173 w 3876811"/>
              <a:gd name="connsiteY10" fmla="*/ 149098 h 5127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071BDA1-F0B0-41DF-BC28-7DDA5D3CD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7" y="759617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9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7B5F7-9689-7CBC-1941-64CC96DEC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531" y="2300991"/>
            <a:ext cx="3117954" cy="2878111"/>
          </a:xfrm>
        </p:spPr>
        <p:txBody>
          <a:bodyPr>
            <a:normAutofit/>
          </a:bodyPr>
          <a:lstStyle/>
          <a:p>
            <a:pPr algn="ctr"/>
            <a:r>
              <a:rPr lang="en-GB"/>
              <a:t>‘Doing’ research	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2164E0F-3D69-3F05-3FA8-BD3E7703FC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4735549"/>
              </p:ext>
            </p:extLst>
          </p:nvPr>
        </p:nvGraphicFramePr>
        <p:xfrm>
          <a:off x="5718748" y="952500"/>
          <a:ext cx="5520752" cy="50060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93017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F899C-4B27-08E5-A13C-02628CC7A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how do we do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4AEFC-BE4A-06D7-6E5E-E521E3167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can’t ‘just do it’</a:t>
            </a:r>
          </a:p>
          <a:p>
            <a:r>
              <a:rPr lang="en-GB" dirty="0"/>
              <a:t>Strict approval processes</a:t>
            </a:r>
          </a:p>
          <a:p>
            <a:pPr lvl="1"/>
            <a:r>
              <a:rPr lang="en-GB" dirty="0"/>
              <a:t>- Research proposals/grants</a:t>
            </a:r>
          </a:p>
          <a:p>
            <a:pPr lvl="1"/>
            <a:r>
              <a:rPr lang="en-GB" dirty="0"/>
              <a:t>- Funding applications</a:t>
            </a:r>
          </a:p>
          <a:p>
            <a:pPr lvl="1"/>
            <a:r>
              <a:rPr lang="en-GB" dirty="0"/>
              <a:t>- Ethical approval processes</a:t>
            </a:r>
          </a:p>
          <a:p>
            <a:r>
              <a:rPr lang="en-GB" dirty="0"/>
              <a:t>Scientific and ethical rigour expected – e.g. BPS guidelines </a:t>
            </a:r>
          </a:p>
          <a:p>
            <a:r>
              <a:rPr lang="en-GB" dirty="0"/>
              <a:t>You will conduct your own research at level 6, but will also have opportunities throughout level 4 and 5 to plan research, create studies using various methods, collect data, analyse data</a:t>
            </a:r>
          </a:p>
        </p:txBody>
      </p:sp>
    </p:spTree>
    <p:extLst>
      <p:ext uri="{BB962C8B-B14F-4D97-AF65-F5344CB8AC3E}">
        <p14:creationId xmlns:p14="http://schemas.microsoft.com/office/powerpoint/2010/main" val="11655499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49DDE3-D095-6B49-8468-C97AFBEC5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FBCD6E-C0CE-44FF-7889-C2258F12A7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40" r="24812" b="-1"/>
          <a:stretch/>
        </p:blipFill>
        <p:spPr bwMode="auto">
          <a:xfrm>
            <a:off x="1109595" y="805232"/>
            <a:ext cx="3876811" cy="5245563"/>
          </a:xfrm>
          <a:custGeom>
            <a:avLst/>
            <a:gdLst/>
            <a:ahLst/>
            <a:cxnLst/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noFill/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3CA578B-5FA2-42B3-85A7-E78AFE06B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17111-5C75-4C89-E4F1-706697C0F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1" y="1242874"/>
            <a:ext cx="5143500" cy="4655096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 is not one best way of doing research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best of way of thinking about the different types of research designs and methodologies that exist in psychological research is that a researcher has an overflowing basket of research options to choose from</a:t>
            </a:r>
            <a:endParaRPr lang="en-GB" sz="17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Your job is to select the best option, or collection of options, that allow you to explore your research question in the most thorough way possible* </a:t>
            </a: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6198559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49DDE3-D095-6B49-8468-C97AFBEC5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FBCD6E-C0CE-44FF-7889-C2258F12A7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40" r="24812" b="-1"/>
          <a:stretch/>
        </p:blipFill>
        <p:spPr bwMode="auto">
          <a:xfrm>
            <a:off x="1109595" y="805232"/>
            <a:ext cx="3876811" cy="5245563"/>
          </a:xfrm>
          <a:custGeom>
            <a:avLst/>
            <a:gdLst/>
            <a:ahLst/>
            <a:cxnLst/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noFill/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3CA578B-5FA2-42B3-85A7-E78AFE06B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17111-5C75-4C89-E4F1-706697C0F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8905" y="1566415"/>
            <a:ext cx="5143500" cy="4400751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*of course… the reality of research is that we are often constrained in our choices by time, money or experience. </a:t>
            </a: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Most importantly, therefore, the research options that we choose must always be appropriate and deliverable within the timescales and scope of a project, and within the researcher’s experience/expertise.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1117124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22D84-F940-E127-B0AF-184B9080C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5145313" cy="1507398"/>
          </a:xfrm>
        </p:spPr>
        <p:txBody>
          <a:bodyPr anchor="ctr">
            <a:normAutofit/>
          </a:bodyPr>
          <a:lstStyle/>
          <a:p>
            <a:endParaRPr lang="en-GB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1CAF71E-8295-CDBD-7D86-10465ABD9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1" y="2844800"/>
            <a:ext cx="5143500" cy="3053170"/>
          </a:xfrm>
        </p:spPr>
        <p:txBody>
          <a:bodyPr anchor="b">
            <a:normAutofit/>
          </a:bodyPr>
          <a:lstStyle/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Rather than think </a:t>
            </a:r>
            <a:r>
              <a:rPr lang="en-GB" sz="16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“what is </a:t>
            </a:r>
            <a:r>
              <a:rPr lang="en-GB" sz="1600" i="1" u="sng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</a:t>
            </a:r>
            <a:r>
              <a:rPr lang="en-GB" sz="16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best – this or that”</a:t>
            </a:r>
            <a:r>
              <a:rPr lang="en-GB" sz="1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think …. </a:t>
            </a:r>
            <a:r>
              <a:rPr lang="en-GB" sz="16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“what is best for answering </a:t>
            </a:r>
            <a:r>
              <a:rPr lang="en-GB" sz="1600" i="1" u="sng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specific</a:t>
            </a:r>
            <a:r>
              <a:rPr lang="en-GB" sz="16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research question”.</a:t>
            </a:r>
            <a:r>
              <a:rPr lang="en-GB" sz="1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endParaRPr lang="en-GB" sz="160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type of research design chosen should never be based on what you think is “easy” or “your favourite” (NOT good research!) but on a sensible consideration of the most appropriate and feasible design for answering the question you want to explore.  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GB" sz="16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E9E86F5-3804-4993-9353-B93A62BA6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828" y="722659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4CF5267A-213B-2767-B826-20E67D051A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3" y="2188561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5964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Activity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96303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E4D57370-6774-0299-FF9B-B9AAEFE0DD06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50521"/>
            <a:ext cx="7696757" cy="3391270"/>
          </a:xfrm>
          <a:prstGeom prst="rect">
            <a:avLst/>
          </a:prstGeom>
          <a:noFill/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43E7C54-A738-B17A-CD30-8B2BA0983B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94447" y="3506680"/>
            <a:ext cx="8251998" cy="33007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189958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E605D-B6D2-EE53-49FA-E963C184E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120"/>
            <a:ext cx="5428423" cy="1508760"/>
          </a:xfrm>
        </p:spPr>
        <p:txBody>
          <a:bodyPr anchor="ctr">
            <a:normAutofit/>
          </a:bodyPr>
          <a:lstStyle/>
          <a:p>
            <a:r>
              <a:rPr lang="en-GB" dirty="0"/>
              <a:t>In groups consider: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8F78A-DA5F-470F-F114-F73066A35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072" y="2719166"/>
            <a:ext cx="5293857" cy="3053170"/>
          </a:xfrm>
        </p:spPr>
        <p:txBody>
          <a:bodyPr anchor="t">
            <a:normAutofit/>
          </a:bodyPr>
          <a:lstStyle/>
          <a:p>
            <a:r>
              <a:rPr lang="en-GB" dirty="0"/>
              <a:t>The assumptions people will make based on these headlines </a:t>
            </a:r>
          </a:p>
          <a:p>
            <a:r>
              <a:rPr lang="en-GB" dirty="0"/>
              <a:t>What you know about the strength of evidence underpinning this </a:t>
            </a:r>
          </a:p>
          <a:p>
            <a:r>
              <a:rPr lang="en-GB" dirty="0"/>
              <a:t>The critical questions a psychological researcher would want to ask about the headlines </a:t>
            </a:r>
          </a:p>
          <a:p>
            <a:r>
              <a:rPr lang="en-GB" dirty="0"/>
              <a:t>Question EVERYTHING</a:t>
            </a:r>
          </a:p>
        </p:txBody>
      </p:sp>
      <p:pic>
        <p:nvPicPr>
          <p:cNvPr id="4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1FBC82-81B3-6F00-F221-466E3F72A6D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379017"/>
            <a:ext cx="5957887" cy="2541732"/>
          </a:xfrm>
          <a:prstGeom prst="rect">
            <a:avLst/>
          </a:prstGeom>
          <a:noFill/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720BB0D9-639E-B984-8F9C-9A35D74CEF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2083" y="3728776"/>
            <a:ext cx="6009122" cy="24036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70079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Asking good research questions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43576E-64EA-5B5F-A603-0A1A89443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4514" y="4196605"/>
            <a:ext cx="2906973" cy="948601"/>
          </a:xfrm>
        </p:spPr>
        <p:txBody>
          <a:bodyPr anchor="t">
            <a:normAutofit/>
          </a:bodyPr>
          <a:lstStyle/>
          <a:p>
            <a:pPr algn="ctr"/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61557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DD403-00F0-E871-1D54-902E0807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Asking good research questions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521D6-A9AF-E285-3D4A-FFD01F1D8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Asking “good” research questions is the key to “good” research.  But what do we mean by a “good” research question? It is simple really… good psychological research stems from research questions that: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clear and simple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07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relevant, necessary and timely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07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Introduces appropriate psychological concepts and  variables that are clearly defined and can be measured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07000"/>
              </a:lnSpc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answerable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loud Callout 25">
            <a:extLst>
              <a:ext uri="{FF2B5EF4-FFF2-40B4-BE49-F238E27FC236}">
                <a16:creationId xmlns:a16="http://schemas.microsoft.com/office/drawing/2014/main" id="{0033B2AE-0A11-BF64-0694-C3C7E55742A9}"/>
              </a:ext>
            </a:extLst>
          </p:cNvPr>
          <p:cNvSpPr/>
          <p:nvPr/>
        </p:nvSpPr>
        <p:spPr>
          <a:xfrm>
            <a:off x="6569476" y="5069150"/>
            <a:ext cx="3074913" cy="1838197"/>
          </a:xfrm>
          <a:prstGeom prst="cloudCallout">
            <a:avLst>
              <a:gd name="adj1" fmla="val 61628"/>
              <a:gd name="adj2" fmla="val 3543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Does mindfulness work?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66307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3BCA8-36F6-D6D5-4E3B-AEFCC1526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744" y="923279"/>
            <a:ext cx="9076329" cy="497513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first questions that reviewers will often ask about a proposed research question are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and yet these are often the questions that novice researchers cannot answer!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easy bit is often to come up with a potential research question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“why do people do this”, “why do people behave in that way” “why do some people seem more aggressive/nice/anxious than others” “how can we help people feel better about X, Y, or Z”.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challenge is then to break that question down in order to be able to answer: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Why? Why is this needed? Context? Evidence base? Novelty?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How? How will you actually design a study to enable you to answer this question in the most appropriate way?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What? What are you measuring and how are you capturing this information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Who? Who are you interested in and how will you access this group?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02535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Activity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43576E-64EA-5B5F-A603-0A1A89443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4514" y="4196605"/>
            <a:ext cx="2906973" cy="948601"/>
          </a:xfrm>
        </p:spPr>
        <p:txBody>
          <a:bodyPr anchor="t">
            <a:normAutofit/>
          </a:bodyPr>
          <a:lstStyle/>
          <a:p>
            <a:pPr algn="ctr"/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02978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4AB1E-9C9C-77F6-1175-07C39C164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three different research questions that could explore “does mindfulness work” and break each question down into why, how, what and who.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69713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Research proposal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20735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9DBCE2B-3053-46F7-8268-4C470924F7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20F3E83-4E0C-4F58-B9AB-5C1E9953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52100" y="0"/>
            <a:ext cx="3047936" cy="2062022"/>
          </a:xfrm>
          <a:custGeom>
            <a:avLst/>
            <a:gdLst>
              <a:gd name="connsiteX0" fmla="*/ 0 w 3047936"/>
              <a:gd name="connsiteY0" fmla="*/ 0 h 2062022"/>
              <a:gd name="connsiteX1" fmla="*/ 3047936 w 3047936"/>
              <a:gd name="connsiteY1" fmla="*/ 0 h 2062022"/>
              <a:gd name="connsiteX2" fmla="*/ 3047936 w 3047936"/>
              <a:gd name="connsiteY2" fmla="*/ 103159 h 2062022"/>
              <a:gd name="connsiteX3" fmla="*/ 3047936 w 3047936"/>
              <a:gd name="connsiteY3" fmla="*/ 387258 h 2062022"/>
              <a:gd name="connsiteX4" fmla="*/ 3047936 w 3047936"/>
              <a:gd name="connsiteY4" fmla="*/ 603876 h 2062022"/>
              <a:gd name="connsiteX5" fmla="*/ 2649871 w 3047936"/>
              <a:gd name="connsiteY5" fmla="*/ 1453152 h 2062022"/>
              <a:gd name="connsiteX6" fmla="*/ 1660164 w 3047936"/>
              <a:gd name="connsiteY6" fmla="*/ 1944802 h 2062022"/>
              <a:gd name="connsiteX7" fmla="*/ 1521470 w 3047936"/>
              <a:gd name="connsiteY7" fmla="*/ 2062022 h 2062022"/>
              <a:gd name="connsiteX8" fmla="*/ 1387771 w 3047936"/>
              <a:gd name="connsiteY8" fmla="*/ 1944802 h 2062022"/>
              <a:gd name="connsiteX9" fmla="*/ 398065 w 3047936"/>
              <a:gd name="connsiteY9" fmla="*/ 1453152 h 2062022"/>
              <a:gd name="connsiteX10" fmla="*/ 0 w 3047936"/>
              <a:gd name="connsiteY10" fmla="*/ 603876 h 2062022"/>
              <a:gd name="connsiteX11" fmla="*/ 0 w 3047936"/>
              <a:gd name="connsiteY11" fmla="*/ 387258 h 2062022"/>
              <a:gd name="connsiteX12" fmla="*/ 0 w 3047936"/>
              <a:gd name="connsiteY12" fmla="*/ 103159 h 20620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047936" h="2062022">
                <a:moveTo>
                  <a:pt x="0" y="0"/>
                </a:moveTo>
                <a:lnTo>
                  <a:pt x="3047936" y="0"/>
                </a:lnTo>
                <a:lnTo>
                  <a:pt x="3047936" y="103159"/>
                </a:lnTo>
                <a:lnTo>
                  <a:pt x="3047936" y="387258"/>
                </a:lnTo>
                <a:lnTo>
                  <a:pt x="3047936" y="603876"/>
                </a:lnTo>
                <a:cubicBezTo>
                  <a:pt x="3047936" y="1042331"/>
                  <a:pt x="2923541" y="1261792"/>
                  <a:pt x="2649871" y="1453152"/>
                </a:cubicBezTo>
                <a:cubicBezTo>
                  <a:pt x="2365260" y="1618044"/>
                  <a:pt x="1991682" y="1688612"/>
                  <a:pt x="1660164" y="1944802"/>
                </a:cubicBezTo>
                <a:lnTo>
                  <a:pt x="1521470" y="2062022"/>
                </a:lnTo>
                <a:lnTo>
                  <a:pt x="1387771" y="1944802"/>
                </a:lnTo>
                <a:cubicBezTo>
                  <a:pt x="1056252" y="1688612"/>
                  <a:pt x="682674" y="1618044"/>
                  <a:pt x="398065" y="1453152"/>
                </a:cubicBezTo>
                <a:cubicBezTo>
                  <a:pt x="124394" y="1261792"/>
                  <a:pt x="0" y="1042331"/>
                  <a:pt x="0" y="603876"/>
                </a:cubicBezTo>
                <a:lnTo>
                  <a:pt x="0" y="387258"/>
                </a:lnTo>
                <a:lnTo>
                  <a:pt x="0" y="103159"/>
                </a:ln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FCA31D-A47A-0422-0F04-452471C80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1822" y="1205038"/>
            <a:ext cx="5361830" cy="25449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/>
              <a:t>Title (self- explanatory)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A3A822F-A23C-43CA-9EFD-FB63EBE2C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415" y="1401321"/>
            <a:ext cx="3047936" cy="4124044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 w="25400" cap="rnd"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7B879C8-59DC-480C-9A25-717762139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8551" y="1330770"/>
            <a:ext cx="3152219" cy="426514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5F0671C-AB05-4096-9BD3-40BF6A4D8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9959" y="0"/>
            <a:ext cx="3152219" cy="2132573"/>
          </a:xfrm>
          <a:custGeom>
            <a:avLst/>
            <a:gdLst>
              <a:gd name="connsiteX0" fmla="*/ 0 w 3152219"/>
              <a:gd name="connsiteY0" fmla="*/ 0 h 2132573"/>
              <a:gd name="connsiteX1" fmla="*/ 3152219 w 3152219"/>
              <a:gd name="connsiteY1" fmla="*/ 0 h 2132573"/>
              <a:gd name="connsiteX2" fmla="*/ 3152219 w 3152219"/>
              <a:gd name="connsiteY2" fmla="*/ 106689 h 2132573"/>
              <a:gd name="connsiteX3" fmla="*/ 3152219 w 3152219"/>
              <a:gd name="connsiteY3" fmla="*/ 400508 h 2132573"/>
              <a:gd name="connsiteX4" fmla="*/ 3152219 w 3152219"/>
              <a:gd name="connsiteY4" fmla="*/ 624537 h 2132573"/>
              <a:gd name="connsiteX5" fmla="*/ 2740534 w 3152219"/>
              <a:gd name="connsiteY5" fmla="*/ 1502871 h 2132573"/>
              <a:gd name="connsiteX6" fmla="*/ 1716965 w 3152219"/>
              <a:gd name="connsiteY6" fmla="*/ 2011342 h 2132573"/>
              <a:gd name="connsiteX7" fmla="*/ 1573526 w 3152219"/>
              <a:gd name="connsiteY7" fmla="*/ 2132573 h 2132573"/>
              <a:gd name="connsiteX8" fmla="*/ 1435253 w 3152219"/>
              <a:gd name="connsiteY8" fmla="*/ 2011342 h 2132573"/>
              <a:gd name="connsiteX9" fmla="*/ 411685 w 3152219"/>
              <a:gd name="connsiteY9" fmla="*/ 1502871 h 2132573"/>
              <a:gd name="connsiteX10" fmla="*/ 0 w 3152219"/>
              <a:gd name="connsiteY10" fmla="*/ 624537 h 2132573"/>
              <a:gd name="connsiteX11" fmla="*/ 0 w 3152219"/>
              <a:gd name="connsiteY11" fmla="*/ 400508 h 2132573"/>
              <a:gd name="connsiteX12" fmla="*/ 0 w 3152219"/>
              <a:gd name="connsiteY12" fmla="*/ 106689 h 2132573"/>
              <a:gd name="connsiteX0" fmla="*/ 0 w 3152219"/>
              <a:gd name="connsiteY0" fmla="*/ 0 h 2132573"/>
              <a:gd name="connsiteX1" fmla="*/ 3152219 w 3152219"/>
              <a:gd name="connsiteY1" fmla="*/ 0 h 2132573"/>
              <a:gd name="connsiteX2" fmla="*/ 3152219 w 3152219"/>
              <a:gd name="connsiteY2" fmla="*/ 106689 h 2132573"/>
              <a:gd name="connsiteX3" fmla="*/ 3152219 w 3152219"/>
              <a:gd name="connsiteY3" fmla="*/ 400508 h 2132573"/>
              <a:gd name="connsiteX4" fmla="*/ 3152219 w 3152219"/>
              <a:gd name="connsiteY4" fmla="*/ 624537 h 2132573"/>
              <a:gd name="connsiteX5" fmla="*/ 2740534 w 3152219"/>
              <a:gd name="connsiteY5" fmla="*/ 1502871 h 2132573"/>
              <a:gd name="connsiteX6" fmla="*/ 1716965 w 3152219"/>
              <a:gd name="connsiteY6" fmla="*/ 2011342 h 2132573"/>
              <a:gd name="connsiteX7" fmla="*/ 1573526 w 3152219"/>
              <a:gd name="connsiteY7" fmla="*/ 2132573 h 2132573"/>
              <a:gd name="connsiteX8" fmla="*/ 1435253 w 3152219"/>
              <a:gd name="connsiteY8" fmla="*/ 2011342 h 2132573"/>
              <a:gd name="connsiteX9" fmla="*/ 411685 w 3152219"/>
              <a:gd name="connsiteY9" fmla="*/ 1502871 h 2132573"/>
              <a:gd name="connsiteX10" fmla="*/ 0 w 3152219"/>
              <a:gd name="connsiteY10" fmla="*/ 624537 h 2132573"/>
              <a:gd name="connsiteX11" fmla="*/ 0 w 3152219"/>
              <a:gd name="connsiteY11" fmla="*/ 400508 h 2132573"/>
              <a:gd name="connsiteX12" fmla="*/ 0 w 3152219"/>
              <a:gd name="connsiteY12" fmla="*/ 106689 h 2132573"/>
              <a:gd name="connsiteX13" fmla="*/ 91440 w 3152219"/>
              <a:gd name="connsiteY13" fmla="*/ 91440 h 2132573"/>
              <a:gd name="connsiteX0" fmla="*/ 3152219 w 3152219"/>
              <a:gd name="connsiteY0" fmla="*/ 0 h 2132573"/>
              <a:gd name="connsiteX1" fmla="*/ 3152219 w 3152219"/>
              <a:gd name="connsiteY1" fmla="*/ 106689 h 2132573"/>
              <a:gd name="connsiteX2" fmla="*/ 3152219 w 3152219"/>
              <a:gd name="connsiteY2" fmla="*/ 400508 h 2132573"/>
              <a:gd name="connsiteX3" fmla="*/ 3152219 w 3152219"/>
              <a:gd name="connsiteY3" fmla="*/ 624537 h 2132573"/>
              <a:gd name="connsiteX4" fmla="*/ 2740534 w 3152219"/>
              <a:gd name="connsiteY4" fmla="*/ 1502871 h 2132573"/>
              <a:gd name="connsiteX5" fmla="*/ 1716965 w 3152219"/>
              <a:gd name="connsiteY5" fmla="*/ 2011342 h 2132573"/>
              <a:gd name="connsiteX6" fmla="*/ 1573526 w 3152219"/>
              <a:gd name="connsiteY6" fmla="*/ 2132573 h 2132573"/>
              <a:gd name="connsiteX7" fmla="*/ 1435253 w 3152219"/>
              <a:gd name="connsiteY7" fmla="*/ 2011342 h 2132573"/>
              <a:gd name="connsiteX8" fmla="*/ 411685 w 3152219"/>
              <a:gd name="connsiteY8" fmla="*/ 1502871 h 2132573"/>
              <a:gd name="connsiteX9" fmla="*/ 0 w 3152219"/>
              <a:gd name="connsiteY9" fmla="*/ 624537 h 2132573"/>
              <a:gd name="connsiteX10" fmla="*/ 0 w 3152219"/>
              <a:gd name="connsiteY10" fmla="*/ 400508 h 2132573"/>
              <a:gd name="connsiteX11" fmla="*/ 0 w 3152219"/>
              <a:gd name="connsiteY11" fmla="*/ 106689 h 2132573"/>
              <a:gd name="connsiteX12" fmla="*/ 91440 w 3152219"/>
              <a:gd name="connsiteY12" fmla="*/ 91440 h 2132573"/>
              <a:gd name="connsiteX0" fmla="*/ 3152219 w 3152219"/>
              <a:gd name="connsiteY0" fmla="*/ 0 h 2132573"/>
              <a:gd name="connsiteX1" fmla="*/ 3152219 w 3152219"/>
              <a:gd name="connsiteY1" fmla="*/ 106689 h 2132573"/>
              <a:gd name="connsiteX2" fmla="*/ 3152219 w 3152219"/>
              <a:gd name="connsiteY2" fmla="*/ 400508 h 2132573"/>
              <a:gd name="connsiteX3" fmla="*/ 3152219 w 3152219"/>
              <a:gd name="connsiteY3" fmla="*/ 624537 h 2132573"/>
              <a:gd name="connsiteX4" fmla="*/ 2740534 w 3152219"/>
              <a:gd name="connsiteY4" fmla="*/ 1502871 h 2132573"/>
              <a:gd name="connsiteX5" fmla="*/ 1716965 w 3152219"/>
              <a:gd name="connsiteY5" fmla="*/ 2011342 h 2132573"/>
              <a:gd name="connsiteX6" fmla="*/ 1573526 w 3152219"/>
              <a:gd name="connsiteY6" fmla="*/ 2132573 h 2132573"/>
              <a:gd name="connsiteX7" fmla="*/ 1435253 w 3152219"/>
              <a:gd name="connsiteY7" fmla="*/ 2011342 h 2132573"/>
              <a:gd name="connsiteX8" fmla="*/ 411685 w 3152219"/>
              <a:gd name="connsiteY8" fmla="*/ 1502871 h 2132573"/>
              <a:gd name="connsiteX9" fmla="*/ 0 w 3152219"/>
              <a:gd name="connsiteY9" fmla="*/ 624537 h 2132573"/>
              <a:gd name="connsiteX10" fmla="*/ 0 w 3152219"/>
              <a:gd name="connsiteY10" fmla="*/ 400508 h 2132573"/>
              <a:gd name="connsiteX11" fmla="*/ 0 w 3152219"/>
              <a:gd name="connsiteY11" fmla="*/ 106689 h 2132573"/>
              <a:gd name="connsiteX12" fmla="*/ 10849 w 3152219"/>
              <a:gd name="connsiteY12" fmla="*/ 17048 h 2132573"/>
              <a:gd name="connsiteX0" fmla="*/ 3152219 w 3152219"/>
              <a:gd name="connsiteY0" fmla="*/ 0 h 2132573"/>
              <a:gd name="connsiteX1" fmla="*/ 3152219 w 3152219"/>
              <a:gd name="connsiteY1" fmla="*/ 106689 h 2132573"/>
              <a:gd name="connsiteX2" fmla="*/ 3152219 w 3152219"/>
              <a:gd name="connsiteY2" fmla="*/ 400508 h 2132573"/>
              <a:gd name="connsiteX3" fmla="*/ 3152219 w 3152219"/>
              <a:gd name="connsiteY3" fmla="*/ 624537 h 2132573"/>
              <a:gd name="connsiteX4" fmla="*/ 2740534 w 3152219"/>
              <a:gd name="connsiteY4" fmla="*/ 1502871 h 2132573"/>
              <a:gd name="connsiteX5" fmla="*/ 1716965 w 3152219"/>
              <a:gd name="connsiteY5" fmla="*/ 2011342 h 2132573"/>
              <a:gd name="connsiteX6" fmla="*/ 1573526 w 3152219"/>
              <a:gd name="connsiteY6" fmla="*/ 2132573 h 2132573"/>
              <a:gd name="connsiteX7" fmla="*/ 1435253 w 3152219"/>
              <a:gd name="connsiteY7" fmla="*/ 2011342 h 2132573"/>
              <a:gd name="connsiteX8" fmla="*/ 411685 w 3152219"/>
              <a:gd name="connsiteY8" fmla="*/ 1502871 h 2132573"/>
              <a:gd name="connsiteX9" fmla="*/ 0 w 3152219"/>
              <a:gd name="connsiteY9" fmla="*/ 624537 h 2132573"/>
              <a:gd name="connsiteX10" fmla="*/ 0 w 3152219"/>
              <a:gd name="connsiteY10" fmla="*/ 400508 h 2132573"/>
              <a:gd name="connsiteX11" fmla="*/ 0 w 3152219"/>
              <a:gd name="connsiteY11" fmla="*/ 106689 h 2132573"/>
              <a:gd name="connsiteX12" fmla="*/ 4650 w 3152219"/>
              <a:gd name="connsiteY12" fmla="*/ 4649 h 2132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52219" h="2132573">
                <a:moveTo>
                  <a:pt x="3152219" y="0"/>
                </a:moveTo>
                <a:lnTo>
                  <a:pt x="3152219" y="106689"/>
                </a:lnTo>
                <a:lnTo>
                  <a:pt x="3152219" y="400508"/>
                </a:lnTo>
                <a:lnTo>
                  <a:pt x="3152219" y="624537"/>
                </a:lnTo>
                <a:cubicBezTo>
                  <a:pt x="3152219" y="1077994"/>
                  <a:pt x="3023568" y="1304963"/>
                  <a:pt x="2740534" y="1502871"/>
                </a:cubicBezTo>
                <a:cubicBezTo>
                  <a:pt x="2446186" y="1673405"/>
                  <a:pt x="2059826" y="1746387"/>
                  <a:pt x="1716965" y="2011342"/>
                </a:cubicBezTo>
                <a:lnTo>
                  <a:pt x="1573526" y="2132573"/>
                </a:lnTo>
                <a:lnTo>
                  <a:pt x="1435253" y="2011342"/>
                </a:lnTo>
                <a:cubicBezTo>
                  <a:pt x="1092391" y="1746387"/>
                  <a:pt x="706031" y="1673405"/>
                  <a:pt x="411685" y="1502871"/>
                </a:cubicBezTo>
                <a:cubicBezTo>
                  <a:pt x="128650" y="1304963"/>
                  <a:pt x="0" y="1077994"/>
                  <a:pt x="0" y="624537"/>
                </a:cubicBezTo>
                <a:lnTo>
                  <a:pt x="0" y="400508"/>
                </a:lnTo>
                <a:lnTo>
                  <a:pt x="0" y="106689"/>
                </a:lnTo>
                <a:cubicBezTo>
                  <a:pt x="0" y="71126"/>
                  <a:pt x="4650" y="4649"/>
                  <a:pt x="4650" y="4649"/>
                </a:cubicBezTo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39DBA70-EE2C-4FFF-9388-FAA5A3203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52100" y="4859200"/>
            <a:ext cx="3047936" cy="1998800"/>
          </a:xfrm>
          <a:custGeom>
            <a:avLst/>
            <a:gdLst>
              <a:gd name="connsiteX0" fmla="*/ 1526466 w 3047936"/>
              <a:gd name="connsiteY0" fmla="*/ 0 h 1998800"/>
              <a:gd name="connsiteX1" fmla="*/ 1660166 w 3047936"/>
              <a:gd name="connsiteY1" fmla="*/ 117220 h 1998800"/>
              <a:gd name="connsiteX2" fmla="*/ 2649871 w 3047936"/>
              <a:gd name="connsiteY2" fmla="*/ 608871 h 1998800"/>
              <a:gd name="connsiteX3" fmla="*/ 3047936 w 3047936"/>
              <a:gd name="connsiteY3" fmla="*/ 1458146 h 1998800"/>
              <a:gd name="connsiteX4" fmla="*/ 3047936 w 3047936"/>
              <a:gd name="connsiteY4" fmla="*/ 1588054 h 1998800"/>
              <a:gd name="connsiteX5" fmla="*/ 3047936 w 3047936"/>
              <a:gd name="connsiteY5" fmla="*/ 1958864 h 1998800"/>
              <a:gd name="connsiteX6" fmla="*/ 3047936 w 3047936"/>
              <a:gd name="connsiteY6" fmla="*/ 1998800 h 1998800"/>
              <a:gd name="connsiteX7" fmla="*/ 0 w 3047936"/>
              <a:gd name="connsiteY7" fmla="*/ 1998800 h 1998800"/>
              <a:gd name="connsiteX8" fmla="*/ 0 w 3047936"/>
              <a:gd name="connsiteY8" fmla="*/ 1958864 h 1998800"/>
              <a:gd name="connsiteX9" fmla="*/ 0 w 3047936"/>
              <a:gd name="connsiteY9" fmla="*/ 1588054 h 1998800"/>
              <a:gd name="connsiteX10" fmla="*/ 0 w 3047936"/>
              <a:gd name="connsiteY10" fmla="*/ 1458146 h 1998800"/>
              <a:gd name="connsiteX11" fmla="*/ 398066 w 3047936"/>
              <a:gd name="connsiteY11" fmla="*/ 608871 h 1998800"/>
              <a:gd name="connsiteX12" fmla="*/ 1387773 w 3047936"/>
              <a:gd name="connsiteY12" fmla="*/ 117220 h 199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047936" h="1998800">
                <a:moveTo>
                  <a:pt x="1526466" y="0"/>
                </a:moveTo>
                <a:lnTo>
                  <a:pt x="1660166" y="117220"/>
                </a:lnTo>
                <a:cubicBezTo>
                  <a:pt x="1991684" y="373411"/>
                  <a:pt x="2365262" y="443978"/>
                  <a:pt x="2649871" y="608871"/>
                </a:cubicBezTo>
                <a:cubicBezTo>
                  <a:pt x="2923543" y="800231"/>
                  <a:pt x="3047936" y="1019692"/>
                  <a:pt x="3047936" y="1458146"/>
                </a:cubicBezTo>
                <a:lnTo>
                  <a:pt x="3047936" y="1588054"/>
                </a:lnTo>
                <a:lnTo>
                  <a:pt x="3047936" y="1958864"/>
                </a:lnTo>
                <a:lnTo>
                  <a:pt x="3047936" y="1998800"/>
                </a:lnTo>
                <a:lnTo>
                  <a:pt x="0" y="1998800"/>
                </a:lnTo>
                <a:lnTo>
                  <a:pt x="0" y="1958864"/>
                </a:lnTo>
                <a:lnTo>
                  <a:pt x="0" y="1588054"/>
                </a:lnTo>
                <a:lnTo>
                  <a:pt x="0" y="1458146"/>
                </a:lnTo>
                <a:cubicBezTo>
                  <a:pt x="0" y="1019692"/>
                  <a:pt x="124395" y="800231"/>
                  <a:pt x="398066" y="608871"/>
                </a:cubicBezTo>
                <a:cubicBezTo>
                  <a:pt x="682676" y="443978"/>
                  <a:pt x="1056254" y="373411"/>
                  <a:pt x="1387773" y="117220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7A9811F9-20B2-4BB6-A99A-7CF01D32E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9959" y="4788649"/>
            <a:ext cx="3152219" cy="2069351"/>
          </a:xfrm>
          <a:custGeom>
            <a:avLst/>
            <a:gdLst>
              <a:gd name="connsiteX0" fmla="*/ 1578693 w 3152219"/>
              <a:gd name="connsiteY0" fmla="*/ 0 h 2069351"/>
              <a:gd name="connsiteX1" fmla="*/ 1716967 w 3152219"/>
              <a:gd name="connsiteY1" fmla="*/ 121231 h 2069351"/>
              <a:gd name="connsiteX2" fmla="*/ 2740534 w 3152219"/>
              <a:gd name="connsiteY2" fmla="*/ 629703 h 2069351"/>
              <a:gd name="connsiteX3" fmla="*/ 3152219 w 3152219"/>
              <a:gd name="connsiteY3" fmla="*/ 1508036 h 2069351"/>
              <a:gd name="connsiteX4" fmla="*/ 3152219 w 3152219"/>
              <a:gd name="connsiteY4" fmla="*/ 1642389 h 2069351"/>
              <a:gd name="connsiteX5" fmla="*/ 3152219 w 3152219"/>
              <a:gd name="connsiteY5" fmla="*/ 2025885 h 2069351"/>
              <a:gd name="connsiteX6" fmla="*/ 3152219 w 3152219"/>
              <a:gd name="connsiteY6" fmla="*/ 2069351 h 2069351"/>
              <a:gd name="connsiteX7" fmla="*/ 0 w 3152219"/>
              <a:gd name="connsiteY7" fmla="*/ 2069351 h 2069351"/>
              <a:gd name="connsiteX8" fmla="*/ 0 w 3152219"/>
              <a:gd name="connsiteY8" fmla="*/ 2025885 h 2069351"/>
              <a:gd name="connsiteX9" fmla="*/ 0 w 3152219"/>
              <a:gd name="connsiteY9" fmla="*/ 1642389 h 2069351"/>
              <a:gd name="connsiteX10" fmla="*/ 0 w 3152219"/>
              <a:gd name="connsiteY10" fmla="*/ 1508036 h 2069351"/>
              <a:gd name="connsiteX11" fmla="*/ 411685 w 3152219"/>
              <a:gd name="connsiteY11" fmla="*/ 629703 h 2069351"/>
              <a:gd name="connsiteX12" fmla="*/ 1435255 w 3152219"/>
              <a:gd name="connsiteY12" fmla="*/ 121231 h 2069351"/>
              <a:gd name="connsiteX0" fmla="*/ 3152219 w 3243659"/>
              <a:gd name="connsiteY0" fmla="*/ 2069351 h 2160791"/>
              <a:gd name="connsiteX1" fmla="*/ 0 w 3243659"/>
              <a:gd name="connsiteY1" fmla="*/ 2069351 h 2160791"/>
              <a:gd name="connsiteX2" fmla="*/ 0 w 3243659"/>
              <a:gd name="connsiteY2" fmla="*/ 2025885 h 2160791"/>
              <a:gd name="connsiteX3" fmla="*/ 0 w 3243659"/>
              <a:gd name="connsiteY3" fmla="*/ 1642389 h 2160791"/>
              <a:gd name="connsiteX4" fmla="*/ 0 w 3243659"/>
              <a:gd name="connsiteY4" fmla="*/ 1508036 h 2160791"/>
              <a:gd name="connsiteX5" fmla="*/ 411685 w 3243659"/>
              <a:gd name="connsiteY5" fmla="*/ 629703 h 2160791"/>
              <a:gd name="connsiteX6" fmla="*/ 1435255 w 3243659"/>
              <a:gd name="connsiteY6" fmla="*/ 121231 h 2160791"/>
              <a:gd name="connsiteX7" fmla="*/ 1578693 w 3243659"/>
              <a:gd name="connsiteY7" fmla="*/ 0 h 2160791"/>
              <a:gd name="connsiteX8" fmla="*/ 1716967 w 3243659"/>
              <a:gd name="connsiteY8" fmla="*/ 121231 h 2160791"/>
              <a:gd name="connsiteX9" fmla="*/ 2740534 w 3243659"/>
              <a:gd name="connsiteY9" fmla="*/ 629703 h 2160791"/>
              <a:gd name="connsiteX10" fmla="*/ 3152219 w 3243659"/>
              <a:gd name="connsiteY10" fmla="*/ 1508036 h 2160791"/>
              <a:gd name="connsiteX11" fmla="*/ 3152219 w 3243659"/>
              <a:gd name="connsiteY11" fmla="*/ 1642389 h 2160791"/>
              <a:gd name="connsiteX12" fmla="*/ 3152219 w 3243659"/>
              <a:gd name="connsiteY12" fmla="*/ 2025885 h 2160791"/>
              <a:gd name="connsiteX13" fmla="*/ 3243659 w 3243659"/>
              <a:gd name="connsiteY13" fmla="*/ 2160791 h 2160791"/>
              <a:gd name="connsiteX0" fmla="*/ 0 w 3243659"/>
              <a:gd name="connsiteY0" fmla="*/ 2069351 h 2160791"/>
              <a:gd name="connsiteX1" fmla="*/ 0 w 3243659"/>
              <a:gd name="connsiteY1" fmla="*/ 2025885 h 2160791"/>
              <a:gd name="connsiteX2" fmla="*/ 0 w 3243659"/>
              <a:gd name="connsiteY2" fmla="*/ 1642389 h 2160791"/>
              <a:gd name="connsiteX3" fmla="*/ 0 w 3243659"/>
              <a:gd name="connsiteY3" fmla="*/ 1508036 h 2160791"/>
              <a:gd name="connsiteX4" fmla="*/ 411685 w 3243659"/>
              <a:gd name="connsiteY4" fmla="*/ 629703 h 2160791"/>
              <a:gd name="connsiteX5" fmla="*/ 1435255 w 3243659"/>
              <a:gd name="connsiteY5" fmla="*/ 121231 h 2160791"/>
              <a:gd name="connsiteX6" fmla="*/ 1578693 w 3243659"/>
              <a:gd name="connsiteY6" fmla="*/ 0 h 2160791"/>
              <a:gd name="connsiteX7" fmla="*/ 1716967 w 3243659"/>
              <a:gd name="connsiteY7" fmla="*/ 121231 h 2160791"/>
              <a:gd name="connsiteX8" fmla="*/ 2740534 w 3243659"/>
              <a:gd name="connsiteY8" fmla="*/ 629703 h 2160791"/>
              <a:gd name="connsiteX9" fmla="*/ 3152219 w 3243659"/>
              <a:gd name="connsiteY9" fmla="*/ 1508036 h 2160791"/>
              <a:gd name="connsiteX10" fmla="*/ 3152219 w 3243659"/>
              <a:gd name="connsiteY10" fmla="*/ 1642389 h 2160791"/>
              <a:gd name="connsiteX11" fmla="*/ 3152219 w 3243659"/>
              <a:gd name="connsiteY11" fmla="*/ 2025885 h 2160791"/>
              <a:gd name="connsiteX12" fmla="*/ 3243659 w 3243659"/>
              <a:gd name="connsiteY12" fmla="*/ 2160791 h 2160791"/>
              <a:gd name="connsiteX0" fmla="*/ 0 w 3152219"/>
              <a:gd name="connsiteY0" fmla="*/ 2069351 h 2069351"/>
              <a:gd name="connsiteX1" fmla="*/ 0 w 3152219"/>
              <a:gd name="connsiteY1" fmla="*/ 2025885 h 2069351"/>
              <a:gd name="connsiteX2" fmla="*/ 0 w 3152219"/>
              <a:gd name="connsiteY2" fmla="*/ 1642389 h 2069351"/>
              <a:gd name="connsiteX3" fmla="*/ 0 w 3152219"/>
              <a:gd name="connsiteY3" fmla="*/ 1508036 h 2069351"/>
              <a:gd name="connsiteX4" fmla="*/ 411685 w 3152219"/>
              <a:gd name="connsiteY4" fmla="*/ 629703 h 2069351"/>
              <a:gd name="connsiteX5" fmla="*/ 1435255 w 3152219"/>
              <a:gd name="connsiteY5" fmla="*/ 121231 h 2069351"/>
              <a:gd name="connsiteX6" fmla="*/ 1578693 w 3152219"/>
              <a:gd name="connsiteY6" fmla="*/ 0 h 2069351"/>
              <a:gd name="connsiteX7" fmla="*/ 1716967 w 3152219"/>
              <a:gd name="connsiteY7" fmla="*/ 121231 h 2069351"/>
              <a:gd name="connsiteX8" fmla="*/ 2740534 w 3152219"/>
              <a:gd name="connsiteY8" fmla="*/ 629703 h 2069351"/>
              <a:gd name="connsiteX9" fmla="*/ 3152219 w 3152219"/>
              <a:gd name="connsiteY9" fmla="*/ 1508036 h 2069351"/>
              <a:gd name="connsiteX10" fmla="*/ 3152219 w 3152219"/>
              <a:gd name="connsiteY10" fmla="*/ 1642389 h 2069351"/>
              <a:gd name="connsiteX11" fmla="*/ 3152219 w 3152219"/>
              <a:gd name="connsiteY11" fmla="*/ 2025885 h 2069351"/>
              <a:gd name="connsiteX0" fmla="*/ 0 w 3152219"/>
              <a:gd name="connsiteY0" fmla="*/ 2069351 h 2069351"/>
              <a:gd name="connsiteX1" fmla="*/ 0 w 3152219"/>
              <a:gd name="connsiteY1" fmla="*/ 2025885 h 2069351"/>
              <a:gd name="connsiteX2" fmla="*/ 0 w 3152219"/>
              <a:gd name="connsiteY2" fmla="*/ 1642389 h 2069351"/>
              <a:gd name="connsiteX3" fmla="*/ 0 w 3152219"/>
              <a:gd name="connsiteY3" fmla="*/ 1508036 h 2069351"/>
              <a:gd name="connsiteX4" fmla="*/ 411685 w 3152219"/>
              <a:gd name="connsiteY4" fmla="*/ 629703 h 2069351"/>
              <a:gd name="connsiteX5" fmla="*/ 1435255 w 3152219"/>
              <a:gd name="connsiteY5" fmla="*/ 121231 h 2069351"/>
              <a:gd name="connsiteX6" fmla="*/ 1578693 w 3152219"/>
              <a:gd name="connsiteY6" fmla="*/ 0 h 2069351"/>
              <a:gd name="connsiteX7" fmla="*/ 1716967 w 3152219"/>
              <a:gd name="connsiteY7" fmla="*/ 121231 h 2069351"/>
              <a:gd name="connsiteX8" fmla="*/ 2740534 w 3152219"/>
              <a:gd name="connsiteY8" fmla="*/ 629703 h 2069351"/>
              <a:gd name="connsiteX9" fmla="*/ 3152219 w 3152219"/>
              <a:gd name="connsiteY9" fmla="*/ 1508036 h 2069351"/>
              <a:gd name="connsiteX10" fmla="*/ 3152219 w 3152219"/>
              <a:gd name="connsiteY10" fmla="*/ 1642389 h 2069351"/>
              <a:gd name="connsiteX11" fmla="*/ 3152219 w 3152219"/>
              <a:gd name="connsiteY11" fmla="*/ 2063080 h 2069351"/>
              <a:gd name="connsiteX0" fmla="*/ 0 w 3152219"/>
              <a:gd name="connsiteY0" fmla="*/ 2069351 h 2069351"/>
              <a:gd name="connsiteX1" fmla="*/ 0 w 3152219"/>
              <a:gd name="connsiteY1" fmla="*/ 1642389 h 2069351"/>
              <a:gd name="connsiteX2" fmla="*/ 0 w 3152219"/>
              <a:gd name="connsiteY2" fmla="*/ 1508036 h 2069351"/>
              <a:gd name="connsiteX3" fmla="*/ 411685 w 3152219"/>
              <a:gd name="connsiteY3" fmla="*/ 629703 h 2069351"/>
              <a:gd name="connsiteX4" fmla="*/ 1435255 w 3152219"/>
              <a:gd name="connsiteY4" fmla="*/ 121231 h 2069351"/>
              <a:gd name="connsiteX5" fmla="*/ 1578693 w 3152219"/>
              <a:gd name="connsiteY5" fmla="*/ 0 h 2069351"/>
              <a:gd name="connsiteX6" fmla="*/ 1716967 w 3152219"/>
              <a:gd name="connsiteY6" fmla="*/ 121231 h 2069351"/>
              <a:gd name="connsiteX7" fmla="*/ 2740534 w 3152219"/>
              <a:gd name="connsiteY7" fmla="*/ 629703 h 2069351"/>
              <a:gd name="connsiteX8" fmla="*/ 3152219 w 3152219"/>
              <a:gd name="connsiteY8" fmla="*/ 1508036 h 2069351"/>
              <a:gd name="connsiteX9" fmla="*/ 3152219 w 3152219"/>
              <a:gd name="connsiteY9" fmla="*/ 1642389 h 2069351"/>
              <a:gd name="connsiteX10" fmla="*/ 3152219 w 3152219"/>
              <a:gd name="connsiteY10" fmla="*/ 2063080 h 2069351"/>
              <a:gd name="connsiteX0" fmla="*/ 0 w 3152219"/>
              <a:gd name="connsiteY0" fmla="*/ 2069351 h 2069351"/>
              <a:gd name="connsiteX1" fmla="*/ 0 w 3152219"/>
              <a:gd name="connsiteY1" fmla="*/ 1508036 h 2069351"/>
              <a:gd name="connsiteX2" fmla="*/ 411685 w 3152219"/>
              <a:gd name="connsiteY2" fmla="*/ 629703 h 2069351"/>
              <a:gd name="connsiteX3" fmla="*/ 1435255 w 3152219"/>
              <a:gd name="connsiteY3" fmla="*/ 121231 h 2069351"/>
              <a:gd name="connsiteX4" fmla="*/ 1578693 w 3152219"/>
              <a:gd name="connsiteY4" fmla="*/ 0 h 2069351"/>
              <a:gd name="connsiteX5" fmla="*/ 1716967 w 3152219"/>
              <a:gd name="connsiteY5" fmla="*/ 121231 h 2069351"/>
              <a:gd name="connsiteX6" fmla="*/ 2740534 w 3152219"/>
              <a:gd name="connsiteY6" fmla="*/ 629703 h 2069351"/>
              <a:gd name="connsiteX7" fmla="*/ 3152219 w 3152219"/>
              <a:gd name="connsiteY7" fmla="*/ 1508036 h 2069351"/>
              <a:gd name="connsiteX8" fmla="*/ 3152219 w 3152219"/>
              <a:gd name="connsiteY8" fmla="*/ 1642389 h 2069351"/>
              <a:gd name="connsiteX9" fmla="*/ 3152219 w 3152219"/>
              <a:gd name="connsiteY9" fmla="*/ 2063080 h 2069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52219" h="2069351">
                <a:moveTo>
                  <a:pt x="0" y="2069351"/>
                </a:moveTo>
                <a:lnTo>
                  <a:pt x="0" y="1508036"/>
                </a:lnTo>
                <a:cubicBezTo>
                  <a:pt x="0" y="1054580"/>
                  <a:pt x="128651" y="827611"/>
                  <a:pt x="411685" y="629703"/>
                </a:cubicBezTo>
                <a:cubicBezTo>
                  <a:pt x="706033" y="459168"/>
                  <a:pt x="1092393" y="386187"/>
                  <a:pt x="1435255" y="121231"/>
                </a:cubicBezTo>
                <a:lnTo>
                  <a:pt x="1578693" y="0"/>
                </a:lnTo>
                <a:lnTo>
                  <a:pt x="1716967" y="121231"/>
                </a:lnTo>
                <a:cubicBezTo>
                  <a:pt x="2059828" y="386187"/>
                  <a:pt x="2446188" y="459168"/>
                  <a:pt x="2740534" y="629703"/>
                </a:cubicBezTo>
                <a:cubicBezTo>
                  <a:pt x="3023570" y="827611"/>
                  <a:pt x="3152219" y="1054580"/>
                  <a:pt x="3152219" y="1508036"/>
                </a:cubicBezTo>
                <a:lnTo>
                  <a:pt x="3152219" y="1642389"/>
                </a:lnTo>
                <a:lnTo>
                  <a:pt x="3152219" y="2063080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0490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93946D1-317E-4D93-98CD-1A773634B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FCA31D-A47A-0422-0F04-452471C80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2" y="1205038"/>
            <a:ext cx="4809472" cy="25615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LAY SUMMARY (200 words max) 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58B179A9-8053-4E1F-A1F1-97A776016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81" y="1907347"/>
            <a:ext cx="2249810" cy="3044131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 w="25400" cap="rnd"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0732138F-A904-47FA-A71D-550BA23AD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4177" y="1824533"/>
            <a:ext cx="2372219" cy="3209758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1D3118C-8CF1-4DA9-B23B-3E82AB974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3705" y="1907347"/>
            <a:ext cx="2249810" cy="3044131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 w="25400" cap="rnd"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1E68AA3D-1928-4113-A553-429ED3523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2500" y="1824533"/>
            <a:ext cx="2372219" cy="3209758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154D25A-ABC3-471D-843E-8F284EAB9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4543" y="0"/>
            <a:ext cx="2249810" cy="2294745"/>
          </a:xfrm>
          <a:custGeom>
            <a:avLst/>
            <a:gdLst>
              <a:gd name="connsiteX0" fmla="*/ 49162 w 2249810"/>
              <a:gd name="connsiteY0" fmla="*/ 0 h 2294745"/>
              <a:gd name="connsiteX1" fmla="*/ 2200648 w 2249810"/>
              <a:gd name="connsiteY1" fmla="*/ 0 h 2294745"/>
              <a:gd name="connsiteX2" fmla="*/ 2210105 w 2249810"/>
              <a:gd name="connsiteY2" fmla="*/ 23601 h 2294745"/>
              <a:gd name="connsiteX3" fmla="*/ 2249810 w 2249810"/>
              <a:gd name="connsiteY3" fmla="*/ 326933 h 2294745"/>
              <a:gd name="connsiteX4" fmla="*/ 2249810 w 2249810"/>
              <a:gd name="connsiteY4" fmla="*/ 422824 h 2294745"/>
              <a:gd name="connsiteX5" fmla="*/ 2249810 w 2249810"/>
              <a:gd name="connsiteY5" fmla="*/ 696534 h 2294745"/>
              <a:gd name="connsiteX6" fmla="*/ 2249810 w 2249810"/>
              <a:gd name="connsiteY6" fmla="*/ 848826 h 2294745"/>
              <a:gd name="connsiteX7" fmla="*/ 2249810 w 2249810"/>
              <a:gd name="connsiteY7" fmla="*/ 1058531 h 2294745"/>
              <a:gd name="connsiteX8" fmla="*/ 2249810 w 2249810"/>
              <a:gd name="connsiteY8" fmla="*/ 1218426 h 2294745"/>
              <a:gd name="connsiteX9" fmla="*/ 1955981 w 2249810"/>
              <a:gd name="connsiteY9" fmla="*/ 1845313 h 2294745"/>
              <a:gd name="connsiteX10" fmla="*/ 1225437 w 2249810"/>
              <a:gd name="connsiteY10" fmla="*/ 2208220 h 2294745"/>
              <a:gd name="connsiteX11" fmla="*/ 1123061 w 2249810"/>
              <a:gd name="connsiteY11" fmla="*/ 2294745 h 2294745"/>
              <a:gd name="connsiteX12" fmla="*/ 1024372 w 2249810"/>
              <a:gd name="connsiteY12" fmla="*/ 2208220 h 2294745"/>
              <a:gd name="connsiteX13" fmla="*/ 293829 w 2249810"/>
              <a:gd name="connsiteY13" fmla="*/ 1845313 h 2294745"/>
              <a:gd name="connsiteX14" fmla="*/ 0 w 2249810"/>
              <a:gd name="connsiteY14" fmla="*/ 1218426 h 2294745"/>
              <a:gd name="connsiteX15" fmla="*/ 0 w 2249810"/>
              <a:gd name="connsiteY15" fmla="*/ 1058531 h 2294745"/>
              <a:gd name="connsiteX16" fmla="*/ 0 w 2249810"/>
              <a:gd name="connsiteY16" fmla="*/ 848826 h 2294745"/>
              <a:gd name="connsiteX17" fmla="*/ 0 w 2249810"/>
              <a:gd name="connsiteY17" fmla="*/ 696534 h 2294745"/>
              <a:gd name="connsiteX18" fmla="*/ 0 w 2249810"/>
              <a:gd name="connsiteY18" fmla="*/ 422824 h 2294745"/>
              <a:gd name="connsiteX19" fmla="*/ 0 w 2249810"/>
              <a:gd name="connsiteY19" fmla="*/ 326933 h 2294745"/>
              <a:gd name="connsiteX20" fmla="*/ 39706 w 2249810"/>
              <a:gd name="connsiteY20" fmla="*/ 23601 h 22947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249810" h="2294745">
                <a:moveTo>
                  <a:pt x="49162" y="0"/>
                </a:moveTo>
                <a:lnTo>
                  <a:pt x="2200648" y="0"/>
                </a:lnTo>
                <a:lnTo>
                  <a:pt x="2210105" y="23601"/>
                </a:lnTo>
                <a:cubicBezTo>
                  <a:pt x="2236898" y="106934"/>
                  <a:pt x="2249810" y="205568"/>
                  <a:pt x="2249810" y="326933"/>
                </a:cubicBezTo>
                <a:lnTo>
                  <a:pt x="2249810" y="422824"/>
                </a:lnTo>
                <a:lnTo>
                  <a:pt x="2249810" y="696534"/>
                </a:lnTo>
                <a:lnTo>
                  <a:pt x="2249810" y="848826"/>
                </a:lnTo>
                <a:lnTo>
                  <a:pt x="2249810" y="1058531"/>
                </a:lnTo>
                <a:lnTo>
                  <a:pt x="2249810" y="1218426"/>
                </a:lnTo>
                <a:cubicBezTo>
                  <a:pt x="2249810" y="1542068"/>
                  <a:pt x="2157989" y="1704061"/>
                  <a:pt x="1955981" y="1845313"/>
                </a:cubicBezTo>
                <a:cubicBezTo>
                  <a:pt x="1745898" y="1967026"/>
                  <a:pt x="1470144" y="2019115"/>
                  <a:pt x="1225437" y="2208220"/>
                </a:cubicBezTo>
                <a:lnTo>
                  <a:pt x="1123061" y="2294745"/>
                </a:lnTo>
                <a:lnTo>
                  <a:pt x="1024372" y="2208220"/>
                </a:lnTo>
                <a:cubicBezTo>
                  <a:pt x="779664" y="2019115"/>
                  <a:pt x="503910" y="1967026"/>
                  <a:pt x="293829" y="1845313"/>
                </a:cubicBezTo>
                <a:cubicBezTo>
                  <a:pt x="91821" y="1704061"/>
                  <a:pt x="0" y="1542068"/>
                  <a:pt x="0" y="1218426"/>
                </a:cubicBezTo>
                <a:lnTo>
                  <a:pt x="0" y="1058531"/>
                </a:lnTo>
                <a:lnTo>
                  <a:pt x="0" y="848826"/>
                </a:lnTo>
                <a:lnTo>
                  <a:pt x="0" y="696534"/>
                </a:lnTo>
                <a:lnTo>
                  <a:pt x="0" y="422824"/>
                </a:lnTo>
                <a:lnTo>
                  <a:pt x="0" y="326933"/>
                </a:lnTo>
                <a:cubicBezTo>
                  <a:pt x="0" y="205568"/>
                  <a:pt x="12913" y="106934"/>
                  <a:pt x="39706" y="23601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6B46C890-89DD-45B3-8228-EA43662A4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3339" y="0"/>
            <a:ext cx="2372219" cy="2377558"/>
          </a:xfrm>
          <a:custGeom>
            <a:avLst/>
            <a:gdLst>
              <a:gd name="connsiteX0" fmla="*/ 37572 w 2372219"/>
              <a:gd name="connsiteY0" fmla="*/ 0 h 2377558"/>
              <a:gd name="connsiteX1" fmla="*/ 2334647 w 2372219"/>
              <a:gd name="connsiteY1" fmla="*/ 0 h 2377558"/>
              <a:gd name="connsiteX2" fmla="*/ 2353763 w 2372219"/>
              <a:gd name="connsiteY2" fmla="*/ 76379 h 2377558"/>
              <a:gd name="connsiteX3" fmla="*/ 2372219 w 2372219"/>
              <a:gd name="connsiteY3" fmla="*/ 302680 h 2377558"/>
              <a:gd name="connsiteX4" fmla="*/ 2372219 w 2372219"/>
              <a:gd name="connsiteY4" fmla="*/ 403788 h 2377558"/>
              <a:gd name="connsiteX5" fmla="*/ 2372219 w 2372219"/>
              <a:gd name="connsiteY5" fmla="*/ 692390 h 2377558"/>
              <a:gd name="connsiteX6" fmla="*/ 2372219 w 2372219"/>
              <a:gd name="connsiteY6" fmla="*/ 852968 h 2377558"/>
              <a:gd name="connsiteX7" fmla="*/ 2372219 w 2372219"/>
              <a:gd name="connsiteY7" fmla="*/ 1074083 h 2377558"/>
              <a:gd name="connsiteX8" fmla="*/ 2372219 w 2372219"/>
              <a:gd name="connsiteY8" fmla="*/ 1242678 h 2377558"/>
              <a:gd name="connsiteX9" fmla="*/ 2062403 w 2372219"/>
              <a:gd name="connsiteY9" fmla="*/ 1903673 h 2377558"/>
              <a:gd name="connsiteX10" fmla="*/ 1292111 w 2372219"/>
              <a:gd name="connsiteY10" fmla="*/ 2286325 h 2377558"/>
              <a:gd name="connsiteX11" fmla="*/ 1184165 w 2372219"/>
              <a:gd name="connsiteY11" fmla="*/ 2377558 h 2377558"/>
              <a:gd name="connsiteX12" fmla="*/ 1080107 w 2372219"/>
              <a:gd name="connsiteY12" fmla="*/ 2286325 h 2377558"/>
              <a:gd name="connsiteX13" fmla="*/ 309816 w 2372219"/>
              <a:gd name="connsiteY13" fmla="*/ 1903673 h 2377558"/>
              <a:gd name="connsiteX14" fmla="*/ 0 w 2372219"/>
              <a:gd name="connsiteY14" fmla="*/ 1242678 h 2377558"/>
              <a:gd name="connsiteX15" fmla="*/ 0 w 2372219"/>
              <a:gd name="connsiteY15" fmla="*/ 1074083 h 2377558"/>
              <a:gd name="connsiteX16" fmla="*/ 0 w 2372219"/>
              <a:gd name="connsiteY16" fmla="*/ 852968 h 2377558"/>
              <a:gd name="connsiteX17" fmla="*/ 0 w 2372219"/>
              <a:gd name="connsiteY17" fmla="*/ 692390 h 2377558"/>
              <a:gd name="connsiteX18" fmla="*/ 0 w 2372219"/>
              <a:gd name="connsiteY18" fmla="*/ 403788 h 2377558"/>
              <a:gd name="connsiteX19" fmla="*/ 0 w 2372219"/>
              <a:gd name="connsiteY19" fmla="*/ 302680 h 2377558"/>
              <a:gd name="connsiteX20" fmla="*/ 18456 w 2372219"/>
              <a:gd name="connsiteY20" fmla="*/ 76379 h 2377558"/>
              <a:gd name="connsiteX0" fmla="*/ 37572 w 2372219"/>
              <a:gd name="connsiteY0" fmla="*/ 0 h 2377558"/>
              <a:gd name="connsiteX1" fmla="*/ 2334647 w 2372219"/>
              <a:gd name="connsiteY1" fmla="*/ 0 h 2377558"/>
              <a:gd name="connsiteX2" fmla="*/ 2353763 w 2372219"/>
              <a:gd name="connsiteY2" fmla="*/ 76379 h 2377558"/>
              <a:gd name="connsiteX3" fmla="*/ 2372219 w 2372219"/>
              <a:gd name="connsiteY3" fmla="*/ 302680 h 2377558"/>
              <a:gd name="connsiteX4" fmla="*/ 2372219 w 2372219"/>
              <a:gd name="connsiteY4" fmla="*/ 403788 h 2377558"/>
              <a:gd name="connsiteX5" fmla="*/ 2372219 w 2372219"/>
              <a:gd name="connsiteY5" fmla="*/ 692390 h 2377558"/>
              <a:gd name="connsiteX6" fmla="*/ 2372219 w 2372219"/>
              <a:gd name="connsiteY6" fmla="*/ 852968 h 2377558"/>
              <a:gd name="connsiteX7" fmla="*/ 2372219 w 2372219"/>
              <a:gd name="connsiteY7" fmla="*/ 1074083 h 2377558"/>
              <a:gd name="connsiteX8" fmla="*/ 2372219 w 2372219"/>
              <a:gd name="connsiteY8" fmla="*/ 1242678 h 2377558"/>
              <a:gd name="connsiteX9" fmla="*/ 2062403 w 2372219"/>
              <a:gd name="connsiteY9" fmla="*/ 1903673 h 2377558"/>
              <a:gd name="connsiteX10" fmla="*/ 1292111 w 2372219"/>
              <a:gd name="connsiteY10" fmla="*/ 2286325 h 2377558"/>
              <a:gd name="connsiteX11" fmla="*/ 1184165 w 2372219"/>
              <a:gd name="connsiteY11" fmla="*/ 2377558 h 2377558"/>
              <a:gd name="connsiteX12" fmla="*/ 1080107 w 2372219"/>
              <a:gd name="connsiteY12" fmla="*/ 2286325 h 2377558"/>
              <a:gd name="connsiteX13" fmla="*/ 309816 w 2372219"/>
              <a:gd name="connsiteY13" fmla="*/ 1903673 h 2377558"/>
              <a:gd name="connsiteX14" fmla="*/ 0 w 2372219"/>
              <a:gd name="connsiteY14" fmla="*/ 1242678 h 2377558"/>
              <a:gd name="connsiteX15" fmla="*/ 0 w 2372219"/>
              <a:gd name="connsiteY15" fmla="*/ 1074083 h 2377558"/>
              <a:gd name="connsiteX16" fmla="*/ 0 w 2372219"/>
              <a:gd name="connsiteY16" fmla="*/ 852968 h 2377558"/>
              <a:gd name="connsiteX17" fmla="*/ 0 w 2372219"/>
              <a:gd name="connsiteY17" fmla="*/ 692390 h 2377558"/>
              <a:gd name="connsiteX18" fmla="*/ 0 w 2372219"/>
              <a:gd name="connsiteY18" fmla="*/ 403788 h 2377558"/>
              <a:gd name="connsiteX19" fmla="*/ 0 w 2372219"/>
              <a:gd name="connsiteY19" fmla="*/ 302680 h 2377558"/>
              <a:gd name="connsiteX20" fmla="*/ 18456 w 2372219"/>
              <a:gd name="connsiteY20" fmla="*/ 76379 h 2377558"/>
              <a:gd name="connsiteX21" fmla="*/ 129012 w 2372219"/>
              <a:gd name="connsiteY21" fmla="*/ 9144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852968 h 2377558"/>
              <a:gd name="connsiteX16" fmla="*/ 0 w 2372219"/>
              <a:gd name="connsiteY16" fmla="*/ 692390 h 2377558"/>
              <a:gd name="connsiteX17" fmla="*/ 0 w 2372219"/>
              <a:gd name="connsiteY17" fmla="*/ 403788 h 2377558"/>
              <a:gd name="connsiteX18" fmla="*/ 0 w 2372219"/>
              <a:gd name="connsiteY18" fmla="*/ 302680 h 2377558"/>
              <a:gd name="connsiteX19" fmla="*/ 18456 w 2372219"/>
              <a:gd name="connsiteY19" fmla="*/ 76379 h 2377558"/>
              <a:gd name="connsiteX20" fmla="*/ 129012 w 2372219"/>
              <a:gd name="connsiteY20" fmla="*/ 91440 h 2377558"/>
              <a:gd name="connsiteX0" fmla="*/ 2334647 w 2372219"/>
              <a:gd name="connsiteY0" fmla="*/ 0 h 2377558"/>
              <a:gd name="connsiteX1" fmla="*/ 2353763 w 2372219"/>
              <a:gd name="connsiteY1" fmla="*/ 76379 h 2377558"/>
              <a:gd name="connsiteX2" fmla="*/ 2372219 w 2372219"/>
              <a:gd name="connsiteY2" fmla="*/ 302680 h 2377558"/>
              <a:gd name="connsiteX3" fmla="*/ 2372219 w 2372219"/>
              <a:gd name="connsiteY3" fmla="*/ 403788 h 2377558"/>
              <a:gd name="connsiteX4" fmla="*/ 2372219 w 2372219"/>
              <a:gd name="connsiteY4" fmla="*/ 692390 h 2377558"/>
              <a:gd name="connsiteX5" fmla="*/ 2372219 w 2372219"/>
              <a:gd name="connsiteY5" fmla="*/ 852968 h 2377558"/>
              <a:gd name="connsiteX6" fmla="*/ 2372219 w 2372219"/>
              <a:gd name="connsiteY6" fmla="*/ 1074083 h 2377558"/>
              <a:gd name="connsiteX7" fmla="*/ 2372219 w 2372219"/>
              <a:gd name="connsiteY7" fmla="*/ 1242678 h 2377558"/>
              <a:gd name="connsiteX8" fmla="*/ 2062403 w 2372219"/>
              <a:gd name="connsiteY8" fmla="*/ 1903673 h 2377558"/>
              <a:gd name="connsiteX9" fmla="*/ 1292111 w 2372219"/>
              <a:gd name="connsiteY9" fmla="*/ 2286325 h 2377558"/>
              <a:gd name="connsiteX10" fmla="*/ 1184165 w 2372219"/>
              <a:gd name="connsiteY10" fmla="*/ 2377558 h 2377558"/>
              <a:gd name="connsiteX11" fmla="*/ 1080107 w 2372219"/>
              <a:gd name="connsiteY11" fmla="*/ 2286325 h 2377558"/>
              <a:gd name="connsiteX12" fmla="*/ 309816 w 2372219"/>
              <a:gd name="connsiteY12" fmla="*/ 1903673 h 2377558"/>
              <a:gd name="connsiteX13" fmla="*/ 0 w 2372219"/>
              <a:gd name="connsiteY13" fmla="*/ 1242678 h 2377558"/>
              <a:gd name="connsiteX14" fmla="*/ 0 w 2372219"/>
              <a:gd name="connsiteY14" fmla="*/ 1074083 h 2377558"/>
              <a:gd name="connsiteX15" fmla="*/ 0 w 2372219"/>
              <a:gd name="connsiteY15" fmla="*/ 852968 h 2377558"/>
              <a:gd name="connsiteX16" fmla="*/ 0 w 2372219"/>
              <a:gd name="connsiteY16" fmla="*/ 692390 h 2377558"/>
              <a:gd name="connsiteX17" fmla="*/ 0 w 2372219"/>
              <a:gd name="connsiteY17" fmla="*/ 403788 h 2377558"/>
              <a:gd name="connsiteX18" fmla="*/ 0 w 2372219"/>
              <a:gd name="connsiteY18" fmla="*/ 302680 h 2377558"/>
              <a:gd name="connsiteX19" fmla="*/ 18456 w 2372219"/>
              <a:gd name="connsiteY19" fmla="*/ 76379 h 2377558"/>
              <a:gd name="connsiteX20" fmla="*/ 35896 w 2372219"/>
              <a:gd name="connsiteY20" fmla="*/ 2049 h 2377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372219" h="2377558">
                <a:moveTo>
                  <a:pt x="2334647" y="0"/>
                </a:moveTo>
                <a:lnTo>
                  <a:pt x="2353763" y="76379"/>
                </a:lnTo>
                <a:cubicBezTo>
                  <a:pt x="2366168" y="142708"/>
                  <a:pt x="2372219" y="217368"/>
                  <a:pt x="2372219" y="302680"/>
                </a:cubicBezTo>
                <a:lnTo>
                  <a:pt x="2372219" y="403788"/>
                </a:lnTo>
                <a:lnTo>
                  <a:pt x="2372219" y="692390"/>
                </a:lnTo>
                <a:lnTo>
                  <a:pt x="2372219" y="852968"/>
                </a:lnTo>
                <a:lnTo>
                  <a:pt x="2372219" y="1074083"/>
                </a:lnTo>
                <a:lnTo>
                  <a:pt x="2372219" y="1242678"/>
                </a:lnTo>
                <a:cubicBezTo>
                  <a:pt x="2372219" y="1583929"/>
                  <a:pt x="2275402" y="1754736"/>
                  <a:pt x="2062403" y="1903673"/>
                </a:cubicBezTo>
                <a:cubicBezTo>
                  <a:pt x="1840890" y="2032009"/>
                  <a:pt x="1550133" y="2086932"/>
                  <a:pt x="1292111" y="2286325"/>
                </a:cubicBezTo>
                <a:lnTo>
                  <a:pt x="1184165" y="2377558"/>
                </a:lnTo>
                <a:lnTo>
                  <a:pt x="1080107" y="2286325"/>
                </a:lnTo>
                <a:cubicBezTo>
                  <a:pt x="822085" y="2086932"/>
                  <a:pt x="531327" y="2032009"/>
                  <a:pt x="309816" y="1903673"/>
                </a:cubicBezTo>
                <a:cubicBezTo>
                  <a:pt x="96817" y="1754736"/>
                  <a:pt x="0" y="1583929"/>
                  <a:pt x="0" y="1242678"/>
                </a:cubicBezTo>
                <a:lnTo>
                  <a:pt x="0" y="1074083"/>
                </a:lnTo>
                <a:lnTo>
                  <a:pt x="0" y="852968"/>
                </a:lnTo>
                <a:lnTo>
                  <a:pt x="0" y="692390"/>
                </a:lnTo>
                <a:lnTo>
                  <a:pt x="0" y="403788"/>
                </a:lnTo>
                <a:lnTo>
                  <a:pt x="0" y="302680"/>
                </a:lnTo>
                <a:cubicBezTo>
                  <a:pt x="0" y="217368"/>
                  <a:pt x="6051" y="142708"/>
                  <a:pt x="18456" y="76379"/>
                </a:cubicBezTo>
                <a:cubicBezTo>
                  <a:pt x="24828" y="50919"/>
                  <a:pt x="35896" y="2049"/>
                  <a:pt x="35896" y="2049"/>
                </a:cubicBezTo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E4AC1FBA-D93E-4EB8-B7F4-164F02D8B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4543" y="4563256"/>
            <a:ext cx="2249810" cy="2294744"/>
          </a:xfrm>
          <a:custGeom>
            <a:avLst/>
            <a:gdLst>
              <a:gd name="connsiteX0" fmla="*/ 1126749 w 2249810"/>
              <a:gd name="connsiteY0" fmla="*/ 0 h 2294744"/>
              <a:gd name="connsiteX1" fmla="*/ 1225438 w 2249810"/>
              <a:gd name="connsiteY1" fmla="*/ 86525 h 2294744"/>
              <a:gd name="connsiteX2" fmla="*/ 1955981 w 2249810"/>
              <a:gd name="connsiteY2" fmla="*/ 449433 h 2294744"/>
              <a:gd name="connsiteX3" fmla="*/ 2249810 w 2249810"/>
              <a:gd name="connsiteY3" fmla="*/ 1076320 h 2294744"/>
              <a:gd name="connsiteX4" fmla="*/ 2249810 w 2249810"/>
              <a:gd name="connsiteY4" fmla="*/ 1172210 h 2294744"/>
              <a:gd name="connsiteX5" fmla="*/ 2249810 w 2249810"/>
              <a:gd name="connsiteY5" fmla="*/ 1445920 h 2294744"/>
              <a:gd name="connsiteX6" fmla="*/ 2249810 w 2249810"/>
              <a:gd name="connsiteY6" fmla="*/ 1598212 h 2294744"/>
              <a:gd name="connsiteX7" fmla="*/ 2249810 w 2249810"/>
              <a:gd name="connsiteY7" fmla="*/ 1807917 h 2294744"/>
              <a:gd name="connsiteX8" fmla="*/ 2249810 w 2249810"/>
              <a:gd name="connsiteY8" fmla="*/ 1967812 h 2294744"/>
              <a:gd name="connsiteX9" fmla="*/ 2210105 w 2249810"/>
              <a:gd name="connsiteY9" fmla="*/ 2271144 h 2294744"/>
              <a:gd name="connsiteX10" fmla="*/ 2200649 w 2249810"/>
              <a:gd name="connsiteY10" fmla="*/ 2294744 h 2294744"/>
              <a:gd name="connsiteX11" fmla="*/ 49161 w 2249810"/>
              <a:gd name="connsiteY11" fmla="*/ 2294744 h 2294744"/>
              <a:gd name="connsiteX12" fmla="*/ 39706 w 2249810"/>
              <a:gd name="connsiteY12" fmla="*/ 2271144 h 2294744"/>
              <a:gd name="connsiteX13" fmla="*/ 0 w 2249810"/>
              <a:gd name="connsiteY13" fmla="*/ 1967812 h 2294744"/>
              <a:gd name="connsiteX14" fmla="*/ 0 w 2249810"/>
              <a:gd name="connsiteY14" fmla="*/ 1807917 h 2294744"/>
              <a:gd name="connsiteX15" fmla="*/ 0 w 2249810"/>
              <a:gd name="connsiteY15" fmla="*/ 1598212 h 2294744"/>
              <a:gd name="connsiteX16" fmla="*/ 0 w 2249810"/>
              <a:gd name="connsiteY16" fmla="*/ 1445920 h 2294744"/>
              <a:gd name="connsiteX17" fmla="*/ 0 w 2249810"/>
              <a:gd name="connsiteY17" fmla="*/ 1172210 h 2294744"/>
              <a:gd name="connsiteX18" fmla="*/ 0 w 2249810"/>
              <a:gd name="connsiteY18" fmla="*/ 1076320 h 2294744"/>
              <a:gd name="connsiteX19" fmla="*/ 293829 w 2249810"/>
              <a:gd name="connsiteY19" fmla="*/ 449433 h 2294744"/>
              <a:gd name="connsiteX20" fmla="*/ 1024373 w 2249810"/>
              <a:gd name="connsiteY20" fmla="*/ 86525 h 2294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249810" h="2294744">
                <a:moveTo>
                  <a:pt x="1126749" y="0"/>
                </a:moveTo>
                <a:lnTo>
                  <a:pt x="1225438" y="86525"/>
                </a:lnTo>
                <a:cubicBezTo>
                  <a:pt x="1470146" y="275630"/>
                  <a:pt x="1745900" y="327719"/>
                  <a:pt x="1955981" y="449433"/>
                </a:cubicBezTo>
                <a:cubicBezTo>
                  <a:pt x="2157990" y="590684"/>
                  <a:pt x="2249810" y="752678"/>
                  <a:pt x="2249810" y="1076320"/>
                </a:cubicBezTo>
                <a:lnTo>
                  <a:pt x="2249810" y="1172210"/>
                </a:lnTo>
                <a:lnTo>
                  <a:pt x="2249810" y="1445920"/>
                </a:lnTo>
                <a:lnTo>
                  <a:pt x="2249810" y="1598212"/>
                </a:lnTo>
                <a:lnTo>
                  <a:pt x="2249810" y="1807917"/>
                </a:lnTo>
                <a:lnTo>
                  <a:pt x="2249810" y="1967812"/>
                </a:lnTo>
                <a:cubicBezTo>
                  <a:pt x="2249810" y="2089178"/>
                  <a:pt x="2236898" y="2187812"/>
                  <a:pt x="2210105" y="2271144"/>
                </a:cubicBezTo>
                <a:lnTo>
                  <a:pt x="2200649" y="2294744"/>
                </a:lnTo>
                <a:lnTo>
                  <a:pt x="49161" y="2294744"/>
                </a:lnTo>
                <a:lnTo>
                  <a:pt x="39706" y="2271144"/>
                </a:lnTo>
                <a:cubicBezTo>
                  <a:pt x="12913" y="2187812"/>
                  <a:pt x="0" y="2089178"/>
                  <a:pt x="0" y="1967812"/>
                </a:cubicBezTo>
                <a:lnTo>
                  <a:pt x="0" y="1807917"/>
                </a:lnTo>
                <a:lnTo>
                  <a:pt x="0" y="1598212"/>
                </a:lnTo>
                <a:lnTo>
                  <a:pt x="0" y="1445920"/>
                </a:lnTo>
                <a:lnTo>
                  <a:pt x="0" y="1172210"/>
                </a:lnTo>
                <a:lnTo>
                  <a:pt x="0" y="1076320"/>
                </a:lnTo>
                <a:cubicBezTo>
                  <a:pt x="0" y="752678"/>
                  <a:pt x="91821" y="590684"/>
                  <a:pt x="293829" y="449433"/>
                </a:cubicBezTo>
                <a:cubicBezTo>
                  <a:pt x="503912" y="327719"/>
                  <a:pt x="779665" y="275630"/>
                  <a:pt x="1024373" y="86525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79C2B9A-BAD5-40C9-8F56-71E4A865E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3339" y="4480441"/>
            <a:ext cx="2372219" cy="2379607"/>
          </a:xfrm>
          <a:custGeom>
            <a:avLst/>
            <a:gdLst>
              <a:gd name="connsiteX0" fmla="*/ 1188054 w 2372219"/>
              <a:gd name="connsiteY0" fmla="*/ 0 h 2377558"/>
              <a:gd name="connsiteX1" fmla="*/ 1292113 w 2372219"/>
              <a:gd name="connsiteY1" fmla="*/ 91233 h 2377558"/>
              <a:gd name="connsiteX2" fmla="*/ 2062403 w 2372219"/>
              <a:gd name="connsiteY2" fmla="*/ 473886 h 2377558"/>
              <a:gd name="connsiteX3" fmla="*/ 2372219 w 2372219"/>
              <a:gd name="connsiteY3" fmla="*/ 1134881 h 2377558"/>
              <a:gd name="connsiteX4" fmla="*/ 2372219 w 2372219"/>
              <a:gd name="connsiteY4" fmla="*/ 1235988 h 2377558"/>
              <a:gd name="connsiteX5" fmla="*/ 2372219 w 2372219"/>
              <a:gd name="connsiteY5" fmla="*/ 1524590 h 2377558"/>
              <a:gd name="connsiteX6" fmla="*/ 2372219 w 2372219"/>
              <a:gd name="connsiteY6" fmla="*/ 1685168 h 2377558"/>
              <a:gd name="connsiteX7" fmla="*/ 2372219 w 2372219"/>
              <a:gd name="connsiteY7" fmla="*/ 1906283 h 2377558"/>
              <a:gd name="connsiteX8" fmla="*/ 2372219 w 2372219"/>
              <a:gd name="connsiteY8" fmla="*/ 2074878 h 2377558"/>
              <a:gd name="connsiteX9" fmla="*/ 2353763 w 2372219"/>
              <a:gd name="connsiteY9" fmla="*/ 2301180 h 2377558"/>
              <a:gd name="connsiteX10" fmla="*/ 2334647 w 2372219"/>
              <a:gd name="connsiteY10" fmla="*/ 2377558 h 2377558"/>
              <a:gd name="connsiteX11" fmla="*/ 37572 w 2372219"/>
              <a:gd name="connsiteY11" fmla="*/ 2377558 h 2377558"/>
              <a:gd name="connsiteX12" fmla="*/ 18456 w 2372219"/>
              <a:gd name="connsiteY12" fmla="*/ 2301180 h 2377558"/>
              <a:gd name="connsiteX13" fmla="*/ 0 w 2372219"/>
              <a:gd name="connsiteY13" fmla="*/ 2074878 h 2377558"/>
              <a:gd name="connsiteX14" fmla="*/ 0 w 2372219"/>
              <a:gd name="connsiteY14" fmla="*/ 1906283 h 2377558"/>
              <a:gd name="connsiteX15" fmla="*/ 0 w 2372219"/>
              <a:gd name="connsiteY15" fmla="*/ 1685168 h 2377558"/>
              <a:gd name="connsiteX16" fmla="*/ 0 w 2372219"/>
              <a:gd name="connsiteY16" fmla="*/ 1524590 h 2377558"/>
              <a:gd name="connsiteX17" fmla="*/ 0 w 2372219"/>
              <a:gd name="connsiteY17" fmla="*/ 1235988 h 2377558"/>
              <a:gd name="connsiteX18" fmla="*/ 0 w 2372219"/>
              <a:gd name="connsiteY18" fmla="*/ 1134881 h 2377558"/>
              <a:gd name="connsiteX19" fmla="*/ 309816 w 2372219"/>
              <a:gd name="connsiteY19" fmla="*/ 473886 h 2377558"/>
              <a:gd name="connsiteX20" fmla="*/ 1080108 w 2372219"/>
              <a:gd name="connsiteY20" fmla="*/ 91233 h 2377558"/>
              <a:gd name="connsiteX0" fmla="*/ 2334647 w 2426087"/>
              <a:gd name="connsiteY0" fmla="*/ 2377558 h 2468998"/>
              <a:gd name="connsiteX1" fmla="*/ 37572 w 2426087"/>
              <a:gd name="connsiteY1" fmla="*/ 2377558 h 2468998"/>
              <a:gd name="connsiteX2" fmla="*/ 18456 w 2426087"/>
              <a:gd name="connsiteY2" fmla="*/ 2301180 h 2468998"/>
              <a:gd name="connsiteX3" fmla="*/ 0 w 2426087"/>
              <a:gd name="connsiteY3" fmla="*/ 2074878 h 2468998"/>
              <a:gd name="connsiteX4" fmla="*/ 0 w 2426087"/>
              <a:gd name="connsiteY4" fmla="*/ 1906283 h 2468998"/>
              <a:gd name="connsiteX5" fmla="*/ 0 w 2426087"/>
              <a:gd name="connsiteY5" fmla="*/ 1685168 h 2468998"/>
              <a:gd name="connsiteX6" fmla="*/ 0 w 2426087"/>
              <a:gd name="connsiteY6" fmla="*/ 1524590 h 2468998"/>
              <a:gd name="connsiteX7" fmla="*/ 0 w 2426087"/>
              <a:gd name="connsiteY7" fmla="*/ 1235988 h 2468998"/>
              <a:gd name="connsiteX8" fmla="*/ 0 w 2426087"/>
              <a:gd name="connsiteY8" fmla="*/ 1134881 h 2468998"/>
              <a:gd name="connsiteX9" fmla="*/ 309816 w 2426087"/>
              <a:gd name="connsiteY9" fmla="*/ 473886 h 2468998"/>
              <a:gd name="connsiteX10" fmla="*/ 1080108 w 2426087"/>
              <a:gd name="connsiteY10" fmla="*/ 91233 h 2468998"/>
              <a:gd name="connsiteX11" fmla="*/ 1188054 w 2426087"/>
              <a:gd name="connsiteY11" fmla="*/ 0 h 2468998"/>
              <a:gd name="connsiteX12" fmla="*/ 1292113 w 2426087"/>
              <a:gd name="connsiteY12" fmla="*/ 91233 h 2468998"/>
              <a:gd name="connsiteX13" fmla="*/ 2062403 w 2426087"/>
              <a:gd name="connsiteY13" fmla="*/ 473886 h 2468998"/>
              <a:gd name="connsiteX14" fmla="*/ 2372219 w 2426087"/>
              <a:gd name="connsiteY14" fmla="*/ 1134881 h 2468998"/>
              <a:gd name="connsiteX15" fmla="*/ 2372219 w 2426087"/>
              <a:gd name="connsiteY15" fmla="*/ 1235988 h 2468998"/>
              <a:gd name="connsiteX16" fmla="*/ 2372219 w 2426087"/>
              <a:gd name="connsiteY16" fmla="*/ 1524590 h 2468998"/>
              <a:gd name="connsiteX17" fmla="*/ 2372219 w 2426087"/>
              <a:gd name="connsiteY17" fmla="*/ 1685168 h 2468998"/>
              <a:gd name="connsiteX18" fmla="*/ 2372219 w 2426087"/>
              <a:gd name="connsiteY18" fmla="*/ 1906283 h 2468998"/>
              <a:gd name="connsiteX19" fmla="*/ 2372219 w 2426087"/>
              <a:gd name="connsiteY19" fmla="*/ 2074878 h 2468998"/>
              <a:gd name="connsiteX20" fmla="*/ 2353763 w 2426087"/>
              <a:gd name="connsiteY20" fmla="*/ 2301180 h 2468998"/>
              <a:gd name="connsiteX21" fmla="*/ 2426087 w 2426087"/>
              <a:gd name="connsiteY21" fmla="*/ 2468998 h 2468998"/>
              <a:gd name="connsiteX0" fmla="*/ 37572 w 2426087"/>
              <a:gd name="connsiteY0" fmla="*/ 2377558 h 2468998"/>
              <a:gd name="connsiteX1" fmla="*/ 18456 w 2426087"/>
              <a:gd name="connsiteY1" fmla="*/ 2301180 h 2468998"/>
              <a:gd name="connsiteX2" fmla="*/ 0 w 2426087"/>
              <a:gd name="connsiteY2" fmla="*/ 2074878 h 2468998"/>
              <a:gd name="connsiteX3" fmla="*/ 0 w 2426087"/>
              <a:gd name="connsiteY3" fmla="*/ 1906283 h 2468998"/>
              <a:gd name="connsiteX4" fmla="*/ 0 w 2426087"/>
              <a:gd name="connsiteY4" fmla="*/ 1685168 h 2468998"/>
              <a:gd name="connsiteX5" fmla="*/ 0 w 2426087"/>
              <a:gd name="connsiteY5" fmla="*/ 1524590 h 2468998"/>
              <a:gd name="connsiteX6" fmla="*/ 0 w 2426087"/>
              <a:gd name="connsiteY6" fmla="*/ 1235988 h 2468998"/>
              <a:gd name="connsiteX7" fmla="*/ 0 w 2426087"/>
              <a:gd name="connsiteY7" fmla="*/ 1134881 h 2468998"/>
              <a:gd name="connsiteX8" fmla="*/ 309816 w 2426087"/>
              <a:gd name="connsiteY8" fmla="*/ 473886 h 2468998"/>
              <a:gd name="connsiteX9" fmla="*/ 1080108 w 2426087"/>
              <a:gd name="connsiteY9" fmla="*/ 91233 h 2468998"/>
              <a:gd name="connsiteX10" fmla="*/ 1188054 w 2426087"/>
              <a:gd name="connsiteY10" fmla="*/ 0 h 2468998"/>
              <a:gd name="connsiteX11" fmla="*/ 1292113 w 2426087"/>
              <a:gd name="connsiteY11" fmla="*/ 91233 h 2468998"/>
              <a:gd name="connsiteX12" fmla="*/ 2062403 w 2426087"/>
              <a:gd name="connsiteY12" fmla="*/ 473886 h 2468998"/>
              <a:gd name="connsiteX13" fmla="*/ 2372219 w 2426087"/>
              <a:gd name="connsiteY13" fmla="*/ 1134881 h 2468998"/>
              <a:gd name="connsiteX14" fmla="*/ 2372219 w 2426087"/>
              <a:gd name="connsiteY14" fmla="*/ 1235988 h 2468998"/>
              <a:gd name="connsiteX15" fmla="*/ 2372219 w 2426087"/>
              <a:gd name="connsiteY15" fmla="*/ 1524590 h 2468998"/>
              <a:gd name="connsiteX16" fmla="*/ 2372219 w 2426087"/>
              <a:gd name="connsiteY16" fmla="*/ 1685168 h 2468998"/>
              <a:gd name="connsiteX17" fmla="*/ 2372219 w 2426087"/>
              <a:gd name="connsiteY17" fmla="*/ 1906283 h 2468998"/>
              <a:gd name="connsiteX18" fmla="*/ 2372219 w 2426087"/>
              <a:gd name="connsiteY18" fmla="*/ 2074878 h 2468998"/>
              <a:gd name="connsiteX19" fmla="*/ 2353763 w 2426087"/>
              <a:gd name="connsiteY19" fmla="*/ 2301180 h 2468998"/>
              <a:gd name="connsiteX20" fmla="*/ 2426087 w 2426087"/>
              <a:gd name="connsiteY20" fmla="*/ 2468998 h 2468998"/>
              <a:gd name="connsiteX0" fmla="*/ 37572 w 2426087"/>
              <a:gd name="connsiteY0" fmla="*/ 2377558 h 2468998"/>
              <a:gd name="connsiteX1" fmla="*/ 18456 w 2426087"/>
              <a:gd name="connsiteY1" fmla="*/ 2301180 h 2468998"/>
              <a:gd name="connsiteX2" fmla="*/ 0 w 2426087"/>
              <a:gd name="connsiteY2" fmla="*/ 2074878 h 2468998"/>
              <a:gd name="connsiteX3" fmla="*/ 0 w 2426087"/>
              <a:gd name="connsiteY3" fmla="*/ 1906283 h 2468998"/>
              <a:gd name="connsiteX4" fmla="*/ 0 w 2426087"/>
              <a:gd name="connsiteY4" fmla="*/ 1685168 h 2468998"/>
              <a:gd name="connsiteX5" fmla="*/ 0 w 2426087"/>
              <a:gd name="connsiteY5" fmla="*/ 1524590 h 2468998"/>
              <a:gd name="connsiteX6" fmla="*/ 0 w 2426087"/>
              <a:gd name="connsiteY6" fmla="*/ 1235988 h 2468998"/>
              <a:gd name="connsiteX7" fmla="*/ 0 w 2426087"/>
              <a:gd name="connsiteY7" fmla="*/ 1134881 h 2468998"/>
              <a:gd name="connsiteX8" fmla="*/ 309816 w 2426087"/>
              <a:gd name="connsiteY8" fmla="*/ 473886 h 2468998"/>
              <a:gd name="connsiteX9" fmla="*/ 1080108 w 2426087"/>
              <a:gd name="connsiteY9" fmla="*/ 91233 h 2468998"/>
              <a:gd name="connsiteX10" fmla="*/ 1188054 w 2426087"/>
              <a:gd name="connsiteY10" fmla="*/ 0 h 2468998"/>
              <a:gd name="connsiteX11" fmla="*/ 1292113 w 2426087"/>
              <a:gd name="connsiteY11" fmla="*/ 91233 h 2468998"/>
              <a:gd name="connsiteX12" fmla="*/ 2062403 w 2426087"/>
              <a:gd name="connsiteY12" fmla="*/ 473886 h 2468998"/>
              <a:gd name="connsiteX13" fmla="*/ 2372219 w 2426087"/>
              <a:gd name="connsiteY13" fmla="*/ 1134881 h 2468998"/>
              <a:gd name="connsiteX14" fmla="*/ 2372219 w 2426087"/>
              <a:gd name="connsiteY14" fmla="*/ 1235988 h 2468998"/>
              <a:gd name="connsiteX15" fmla="*/ 2372219 w 2426087"/>
              <a:gd name="connsiteY15" fmla="*/ 1685168 h 2468998"/>
              <a:gd name="connsiteX16" fmla="*/ 2372219 w 2426087"/>
              <a:gd name="connsiteY16" fmla="*/ 1906283 h 2468998"/>
              <a:gd name="connsiteX17" fmla="*/ 2372219 w 2426087"/>
              <a:gd name="connsiteY17" fmla="*/ 2074878 h 2468998"/>
              <a:gd name="connsiteX18" fmla="*/ 2353763 w 2426087"/>
              <a:gd name="connsiteY18" fmla="*/ 2301180 h 2468998"/>
              <a:gd name="connsiteX19" fmla="*/ 2426087 w 2426087"/>
              <a:gd name="connsiteY19" fmla="*/ 2468998 h 2468998"/>
              <a:gd name="connsiteX0" fmla="*/ 37572 w 2426087"/>
              <a:gd name="connsiteY0" fmla="*/ 2377558 h 2468998"/>
              <a:gd name="connsiteX1" fmla="*/ 18456 w 2426087"/>
              <a:gd name="connsiteY1" fmla="*/ 2301180 h 2468998"/>
              <a:gd name="connsiteX2" fmla="*/ 0 w 2426087"/>
              <a:gd name="connsiteY2" fmla="*/ 2074878 h 2468998"/>
              <a:gd name="connsiteX3" fmla="*/ 0 w 2426087"/>
              <a:gd name="connsiteY3" fmla="*/ 1906283 h 2468998"/>
              <a:gd name="connsiteX4" fmla="*/ 0 w 2426087"/>
              <a:gd name="connsiteY4" fmla="*/ 1685168 h 2468998"/>
              <a:gd name="connsiteX5" fmla="*/ 0 w 2426087"/>
              <a:gd name="connsiteY5" fmla="*/ 1524590 h 2468998"/>
              <a:gd name="connsiteX6" fmla="*/ 0 w 2426087"/>
              <a:gd name="connsiteY6" fmla="*/ 1235988 h 2468998"/>
              <a:gd name="connsiteX7" fmla="*/ 0 w 2426087"/>
              <a:gd name="connsiteY7" fmla="*/ 1134881 h 2468998"/>
              <a:gd name="connsiteX8" fmla="*/ 309816 w 2426087"/>
              <a:gd name="connsiteY8" fmla="*/ 473886 h 2468998"/>
              <a:gd name="connsiteX9" fmla="*/ 1080108 w 2426087"/>
              <a:gd name="connsiteY9" fmla="*/ 91233 h 2468998"/>
              <a:gd name="connsiteX10" fmla="*/ 1188054 w 2426087"/>
              <a:gd name="connsiteY10" fmla="*/ 0 h 2468998"/>
              <a:gd name="connsiteX11" fmla="*/ 1292113 w 2426087"/>
              <a:gd name="connsiteY11" fmla="*/ 91233 h 2468998"/>
              <a:gd name="connsiteX12" fmla="*/ 2062403 w 2426087"/>
              <a:gd name="connsiteY12" fmla="*/ 473886 h 2468998"/>
              <a:gd name="connsiteX13" fmla="*/ 2372219 w 2426087"/>
              <a:gd name="connsiteY13" fmla="*/ 1134881 h 2468998"/>
              <a:gd name="connsiteX14" fmla="*/ 2372219 w 2426087"/>
              <a:gd name="connsiteY14" fmla="*/ 1235988 h 2468998"/>
              <a:gd name="connsiteX15" fmla="*/ 2372219 w 2426087"/>
              <a:gd name="connsiteY15" fmla="*/ 1906283 h 2468998"/>
              <a:gd name="connsiteX16" fmla="*/ 2372219 w 2426087"/>
              <a:gd name="connsiteY16" fmla="*/ 2074878 h 2468998"/>
              <a:gd name="connsiteX17" fmla="*/ 2353763 w 2426087"/>
              <a:gd name="connsiteY17" fmla="*/ 2301180 h 2468998"/>
              <a:gd name="connsiteX18" fmla="*/ 2426087 w 2426087"/>
              <a:gd name="connsiteY18" fmla="*/ 2468998 h 2468998"/>
              <a:gd name="connsiteX0" fmla="*/ 37572 w 2426087"/>
              <a:gd name="connsiteY0" fmla="*/ 2377558 h 2468998"/>
              <a:gd name="connsiteX1" fmla="*/ 18456 w 2426087"/>
              <a:gd name="connsiteY1" fmla="*/ 2301180 h 2468998"/>
              <a:gd name="connsiteX2" fmla="*/ 0 w 2426087"/>
              <a:gd name="connsiteY2" fmla="*/ 2074878 h 2468998"/>
              <a:gd name="connsiteX3" fmla="*/ 0 w 2426087"/>
              <a:gd name="connsiteY3" fmla="*/ 1906283 h 2468998"/>
              <a:gd name="connsiteX4" fmla="*/ 0 w 2426087"/>
              <a:gd name="connsiteY4" fmla="*/ 1685168 h 2468998"/>
              <a:gd name="connsiteX5" fmla="*/ 0 w 2426087"/>
              <a:gd name="connsiteY5" fmla="*/ 1235988 h 2468998"/>
              <a:gd name="connsiteX6" fmla="*/ 0 w 2426087"/>
              <a:gd name="connsiteY6" fmla="*/ 1134881 h 2468998"/>
              <a:gd name="connsiteX7" fmla="*/ 309816 w 2426087"/>
              <a:gd name="connsiteY7" fmla="*/ 473886 h 2468998"/>
              <a:gd name="connsiteX8" fmla="*/ 1080108 w 2426087"/>
              <a:gd name="connsiteY8" fmla="*/ 91233 h 2468998"/>
              <a:gd name="connsiteX9" fmla="*/ 1188054 w 2426087"/>
              <a:gd name="connsiteY9" fmla="*/ 0 h 2468998"/>
              <a:gd name="connsiteX10" fmla="*/ 1292113 w 2426087"/>
              <a:gd name="connsiteY10" fmla="*/ 91233 h 2468998"/>
              <a:gd name="connsiteX11" fmla="*/ 2062403 w 2426087"/>
              <a:gd name="connsiteY11" fmla="*/ 473886 h 2468998"/>
              <a:gd name="connsiteX12" fmla="*/ 2372219 w 2426087"/>
              <a:gd name="connsiteY12" fmla="*/ 1134881 h 2468998"/>
              <a:gd name="connsiteX13" fmla="*/ 2372219 w 2426087"/>
              <a:gd name="connsiteY13" fmla="*/ 1235988 h 2468998"/>
              <a:gd name="connsiteX14" fmla="*/ 2372219 w 2426087"/>
              <a:gd name="connsiteY14" fmla="*/ 1906283 h 2468998"/>
              <a:gd name="connsiteX15" fmla="*/ 2372219 w 2426087"/>
              <a:gd name="connsiteY15" fmla="*/ 2074878 h 2468998"/>
              <a:gd name="connsiteX16" fmla="*/ 2353763 w 2426087"/>
              <a:gd name="connsiteY16" fmla="*/ 2301180 h 2468998"/>
              <a:gd name="connsiteX17" fmla="*/ 2426087 w 2426087"/>
              <a:gd name="connsiteY17" fmla="*/ 2468998 h 2468998"/>
              <a:gd name="connsiteX0" fmla="*/ 37572 w 2426087"/>
              <a:gd name="connsiteY0" fmla="*/ 2377558 h 2468998"/>
              <a:gd name="connsiteX1" fmla="*/ 18456 w 2426087"/>
              <a:gd name="connsiteY1" fmla="*/ 2301180 h 2468998"/>
              <a:gd name="connsiteX2" fmla="*/ 0 w 2426087"/>
              <a:gd name="connsiteY2" fmla="*/ 2074878 h 2468998"/>
              <a:gd name="connsiteX3" fmla="*/ 0 w 2426087"/>
              <a:gd name="connsiteY3" fmla="*/ 1906283 h 2468998"/>
              <a:gd name="connsiteX4" fmla="*/ 0 w 2426087"/>
              <a:gd name="connsiteY4" fmla="*/ 1235988 h 2468998"/>
              <a:gd name="connsiteX5" fmla="*/ 0 w 2426087"/>
              <a:gd name="connsiteY5" fmla="*/ 1134881 h 2468998"/>
              <a:gd name="connsiteX6" fmla="*/ 309816 w 2426087"/>
              <a:gd name="connsiteY6" fmla="*/ 473886 h 2468998"/>
              <a:gd name="connsiteX7" fmla="*/ 1080108 w 2426087"/>
              <a:gd name="connsiteY7" fmla="*/ 91233 h 2468998"/>
              <a:gd name="connsiteX8" fmla="*/ 1188054 w 2426087"/>
              <a:gd name="connsiteY8" fmla="*/ 0 h 2468998"/>
              <a:gd name="connsiteX9" fmla="*/ 1292113 w 2426087"/>
              <a:gd name="connsiteY9" fmla="*/ 91233 h 2468998"/>
              <a:gd name="connsiteX10" fmla="*/ 2062403 w 2426087"/>
              <a:gd name="connsiteY10" fmla="*/ 473886 h 2468998"/>
              <a:gd name="connsiteX11" fmla="*/ 2372219 w 2426087"/>
              <a:gd name="connsiteY11" fmla="*/ 1134881 h 2468998"/>
              <a:gd name="connsiteX12" fmla="*/ 2372219 w 2426087"/>
              <a:gd name="connsiteY12" fmla="*/ 1235988 h 2468998"/>
              <a:gd name="connsiteX13" fmla="*/ 2372219 w 2426087"/>
              <a:gd name="connsiteY13" fmla="*/ 1906283 h 2468998"/>
              <a:gd name="connsiteX14" fmla="*/ 2372219 w 2426087"/>
              <a:gd name="connsiteY14" fmla="*/ 2074878 h 2468998"/>
              <a:gd name="connsiteX15" fmla="*/ 2353763 w 2426087"/>
              <a:gd name="connsiteY15" fmla="*/ 2301180 h 2468998"/>
              <a:gd name="connsiteX16" fmla="*/ 2426087 w 2426087"/>
              <a:gd name="connsiteY16" fmla="*/ 2468998 h 2468998"/>
              <a:gd name="connsiteX0" fmla="*/ 37572 w 2426087"/>
              <a:gd name="connsiteY0" fmla="*/ 2377558 h 2468998"/>
              <a:gd name="connsiteX1" fmla="*/ 18456 w 2426087"/>
              <a:gd name="connsiteY1" fmla="*/ 2301180 h 2468998"/>
              <a:gd name="connsiteX2" fmla="*/ 0 w 2426087"/>
              <a:gd name="connsiteY2" fmla="*/ 2074878 h 2468998"/>
              <a:gd name="connsiteX3" fmla="*/ 0 w 2426087"/>
              <a:gd name="connsiteY3" fmla="*/ 1235988 h 2468998"/>
              <a:gd name="connsiteX4" fmla="*/ 0 w 2426087"/>
              <a:gd name="connsiteY4" fmla="*/ 1134881 h 2468998"/>
              <a:gd name="connsiteX5" fmla="*/ 309816 w 2426087"/>
              <a:gd name="connsiteY5" fmla="*/ 473886 h 2468998"/>
              <a:gd name="connsiteX6" fmla="*/ 1080108 w 2426087"/>
              <a:gd name="connsiteY6" fmla="*/ 91233 h 2468998"/>
              <a:gd name="connsiteX7" fmla="*/ 1188054 w 2426087"/>
              <a:gd name="connsiteY7" fmla="*/ 0 h 2468998"/>
              <a:gd name="connsiteX8" fmla="*/ 1292113 w 2426087"/>
              <a:gd name="connsiteY8" fmla="*/ 91233 h 2468998"/>
              <a:gd name="connsiteX9" fmla="*/ 2062403 w 2426087"/>
              <a:gd name="connsiteY9" fmla="*/ 473886 h 2468998"/>
              <a:gd name="connsiteX10" fmla="*/ 2372219 w 2426087"/>
              <a:gd name="connsiteY10" fmla="*/ 1134881 h 2468998"/>
              <a:gd name="connsiteX11" fmla="*/ 2372219 w 2426087"/>
              <a:gd name="connsiteY11" fmla="*/ 1235988 h 2468998"/>
              <a:gd name="connsiteX12" fmla="*/ 2372219 w 2426087"/>
              <a:gd name="connsiteY12" fmla="*/ 1906283 h 2468998"/>
              <a:gd name="connsiteX13" fmla="*/ 2372219 w 2426087"/>
              <a:gd name="connsiteY13" fmla="*/ 2074878 h 2468998"/>
              <a:gd name="connsiteX14" fmla="*/ 2353763 w 2426087"/>
              <a:gd name="connsiteY14" fmla="*/ 2301180 h 2468998"/>
              <a:gd name="connsiteX15" fmla="*/ 2426087 w 2426087"/>
              <a:gd name="connsiteY15" fmla="*/ 2468998 h 2468998"/>
              <a:gd name="connsiteX0" fmla="*/ 37572 w 2372219"/>
              <a:gd name="connsiteY0" fmla="*/ 2377558 h 2379607"/>
              <a:gd name="connsiteX1" fmla="*/ 18456 w 2372219"/>
              <a:gd name="connsiteY1" fmla="*/ 2301180 h 2379607"/>
              <a:gd name="connsiteX2" fmla="*/ 0 w 2372219"/>
              <a:gd name="connsiteY2" fmla="*/ 2074878 h 2379607"/>
              <a:gd name="connsiteX3" fmla="*/ 0 w 2372219"/>
              <a:gd name="connsiteY3" fmla="*/ 1235988 h 2379607"/>
              <a:gd name="connsiteX4" fmla="*/ 0 w 2372219"/>
              <a:gd name="connsiteY4" fmla="*/ 1134881 h 2379607"/>
              <a:gd name="connsiteX5" fmla="*/ 309816 w 2372219"/>
              <a:gd name="connsiteY5" fmla="*/ 473886 h 2379607"/>
              <a:gd name="connsiteX6" fmla="*/ 1080108 w 2372219"/>
              <a:gd name="connsiteY6" fmla="*/ 91233 h 2379607"/>
              <a:gd name="connsiteX7" fmla="*/ 1188054 w 2372219"/>
              <a:gd name="connsiteY7" fmla="*/ 0 h 2379607"/>
              <a:gd name="connsiteX8" fmla="*/ 1292113 w 2372219"/>
              <a:gd name="connsiteY8" fmla="*/ 91233 h 2379607"/>
              <a:gd name="connsiteX9" fmla="*/ 2062403 w 2372219"/>
              <a:gd name="connsiteY9" fmla="*/ 473886 h 2379607"/>
              <a:gd name="connsiteX10" fmla="*/ 2372219 w 2372219"/>
              <a:gd name="connsiteY10" fmla="*/ 1134881 h 2379607"/>
              <a:gd name="connsiteX11" fmla="*/ 2372219 w 2372219"/>
              <a:gd name="connsiteY11" fmla="*/ 1235988 h 2379607"/>
              <a:gd name="connsiteX12" fmla="*/ 2372219 w 2372219"/>
              <a:gd name="connsiteY12" fmla="*/ 1906283 h 2379607"/>
              <a:gd name="connsiteX13" fmla="*/ 2372219 w 2372219"/>
              <a:gd name="connsiteY13" fmla="*/ 2074878 h 2379607"/>
              <a:gd name="connsiteX14" fmla="*/ 2353763 w 2372219"/>
              <a:gd name="connsiteY14" fmla="*/ 2301180 h 2379607"/>
              <a:gd name="connsiteX15" fmla="*/ 2351594 w 2372219"/>
              <a:gd name="connsiteY15" fmla="*/ 2379607 h 2379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372219" h="2379607">
                <a:moveTo>
                  <a:pt x="37572" y="2377558"/>
                </a:moveTo>
                <a:lnTo>
                  <a:pt x="18456" y="2301180"/>
                </a:lnTo>
                <a:cubicBezTo>
                  <a:pt x="6051" y="2234851"/>
                  <a:pt x="0" y="2160191"/>
                  <a:pt x="0" y="2074878"/>
                </a:cubicBezTo>
                <a:lnTo>
                  <a:pt x="0" y="1235988"/>
                </a:lnTo>
                <a:lnTo>
                  <a:pt x="0" y="1134881"/>
                </a:lnTo>
                <a:cubicBezTo>
                  <a:pt x="0" y="793630"/>
                  <a:pt x="96817" y="622823"/>
                  <a:pt x="309816" y="473886"/>
                </a:cubicBezTo>
                <a:cubicBezTo>
                  <a:pt x="531329" y="345550"/>
                  <a:pt x="822086" y="290627"/>
                  <a:pt x="1080108" y="91233"/>
                </a:cubicBezTo>
                <a:lnTo>
                  <a:pt x="1188054" y="0"/>
                </a:lnTo>
                <a:lnTo>
                  <a:pt x="1292113" y="91233"/>
                </a:lnTo>
                <a:cubicBezTo>
                  <a:pt x="1550134" y="290627"/>
                  <a:pt x="1840892" y="345550"/>
                  <a:pt x="2062403" y="473886"/>
                </a:cubicBezTo>
                <a:cubicBezTo>
                  <a:pt x="2275403" y="622823"/>
                  <a:pt x="2372219" y="793630"/>
                  <a:pt x="2372219" y="1134881"/>
                </a:cubicBezTo>
                <a:lnTo>
                  <a:pt x="2372219" y="1235988"/>
                </a:lnTo>
                <a:lnTo>
                  <a:pt x="2372219" y="1906283"/>
                </a:lnTo>
                <a:lnTo>
                  <a:pt x="2372219" y="2074878"/>
                </a:lnTo>
                <a:cubicBezTo>
                  <a:pt x="2372219" y="2160191"/>
                  <a:pt x="2366168" y="2234851"/>
                  <a:pt x="2353763" y="2301180"/>
                </a:cubicBezTo>
                <a:cubicBezTo>
                  <a:pt x="2347391" y="2326639"/>
                  <a:pt x="2351594" y="2379607"/>
                  <a:pt x="2351594" y="2379607"/>
                </a:cubicBezTo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1264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782CE45-61C5-4799-9D0D-AC196F312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FF46929-7F95-46F3-B891-8310D4743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7A422482-9F2F-4692-885F-7B632C26E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7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AB63B-C153-3116-1CC2-82F955798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525" y="1821657"/>
            <a:ext cx="3028950" cy="3200400"/>
          </a:xfrm>
        </p:spPr>
        <p:txBody>
          <a:bodyPr>
            <a:normAutofit/>
          </a:bodyPr>
          <a:lstStyle/>
          <a:p>
            <a:pPr algn="ctr"/>
            <a:r>
              <a:rPr lang="en-GB" sz="3100"/>
              <a:t>BACKGROUND LITERATURE (400 words max)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E6B96-8E84-0D96-1D80-DD8F0A161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76300"/>
            <a:ext cx="5143501" cy="5029201"/>
          </a:xfrm>
        </p:spPr>
        <p:txBody>
          <a:bodyPr anchor="ctr">
            <a:normAutofit/>
          </a:bodyPr>
          <a:lstStyle/>
          <a:p>
            <a:r>
              <a:rPr lang="en-GB"/>
              <a:t>Summary of literature to support your research investigation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85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782CE45-61C5-4799-9D0D-AC196F312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FF46929-7F95-46F3-B891-8310D4743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A422482-9F2F-4692-885F-7B632C26E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7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FCA31D-A47A-0422-0F04-452471C80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525" y="1821657"/>
            <a:ext cx="3028950" cy="32004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SUMMARY OF METHODS (400 words max)</a:t>
            </a: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FA32CB-F148-03E4-C3CC-2B66F1EEE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76300"/>
            <a:ext cx="5143501" cy="5029201"/>
          </a:xfrm>
        </p:spPr>
        <p:txBody>
          <a:bodyPr anchor="ctr">
            <a:normAutofit/>
          </a:bodyPr>
          <a:lstStyle/>
          <a:p>
            <a:r>
              <a:rPr lang="en-GB" dirty="0"/>
              <a:t>WHAT will you do?</a:t>
            </a:r>
          </a:p>
          <a:p>
            <a:r>
              <a:rPr lang="en-GB" dirty="0"/>
              <a:t>WHO are your participants?</a:t>
            </a:r>
          </a:p>
          <a:p>
            <a:r>
              <a:rPr lang="en-GB" dirty="0"/>
              <a:t>HOW will you recruit them?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8890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782CE45-61C5-4799-9D0D-AC196F312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FF46929-7F95-46F3-B891-8310D4743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422482-9F2F-4692-885F-7B632C26E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7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FCA31D-A47A-0422-0F04-452471C80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525" y="1821657"/>
            <a:ext cx="3028950" cy="32004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ETHICS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4D5BA-F475-A67C-FD9C-7CA6D5102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76300"/>
            <a:ext cx="5143501" cy="5029201"/>
          </a:xfrm>
        </p:spPr>
        <p:txBody>
          <a:bodyPr anchor="ctr">
            <a:normAutofit/>
          </a:bodyPr>
          <a:lstStyle/>
          <a:p>
            <a:r>
              <a:rPr lang="en-GB" dirty="0"/>
              <a:t>Familiarise yourself with the BPS Ethics and have a go at identifying some ethical issues or considerations</a:t>
            </a:r>
          </a:p>
          <a:p>
            <a:r>
              <a:rPr lang="en-GB" dirty="0"/>
              <a:t>At least 2 ethical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3660122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Activity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43576E-64EA-5B5F-A603-0A1A89443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4514" y="4196605"/>
            <a:ext cx="2906973" cy="948601"/>
          </a:xfrm>
        </p:spPr>
        <p:txBody>
          <a:bodyPr anchor="t">
            <a:normAutofit/>
          </a:bodyPr>
          <a:lstStyle/>
          <a:p>
            <a:pPr algn="ctr"/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2334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B506E7-ABD8-3247-919C-E175542D5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3C404E-3A21-9408-800C-BA6DA4CBF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5523754" cy="1507398"/>
          </a:xfrm>
        </p:spPr>
        <p:txBody>
          <a:bodyPr anchor="ctr">
            <a:normAutofit/>
          </a:bodyPr>
          <a:lstStyle/>
          <a:p>
            <a:r>
              <a:rPr lang="en-GB" dirty="0"/>
              <a:t>Research Proposal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58213-257D-68BF-E79E-10F41BD65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687" y="2844800"/>
            <a:ext cx="5523754" cy="3053170"/>
          </a:xfrm>
        </p:spPr>
        <p:txBody>
          <a:bodyPr anchor="t">
            <a:normAutofit/>
          </a:bodyPr>
          <a:lstStyle/>
          <a:p>
            <a:r>
              <a:rPr lang="en-GB" dirty="0"/>
              <a:t>In groups of 2-3 work on a research proposal to answer one of your questions identified in the previous activity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A208933-0228-467B-9AE1-0A3227F57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18922" y="1296427"/>
            <a:ext cx="3152219" cy="426514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37">
            <a:extLst>
              <a:ext uri="{FF2B5EF4-FFF2-40B4-BE49-F238E27FC236}">
                <a16:creationId xmlns:a16="http://schemas.microsoft.com/office/drawing/2014/main" id="{27DB7ADC-3567-214C-BEBE-57A5D6A89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71063" y="1366978"/>
            <a:ext cx="3047936" cy="4124044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solidFill>
            <a:srgbClr val="FFFFFF"/>
          </a:solidFill>
          <a:ln w="25400" cap="rnd"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A7541436-CB47-B8AE-111F-DB6B92CB03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2865" y="2336834"/>
            <a:ext cx="2184332" cy="2184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243145"/>
      </p:ext>
    </p:extLst>
  </p:cSld>
  <p:clrMapOvr>
    <a:masterClrMapping/>
  </p:clrMapOvr>
</p:sld>
</file>

<file path=ppt/theme/theme1.xml><?xml version="1.0" encoding="utf-8"?>
<a:theme xmlns:a="http://schemas.openxmlformats.org/drawingml/2006/main" name="MarrakeshVTI">
  <a:themeElements>
    <a:clrScheme name="AnalogousFromLightSeed_2SEEDS">
      <a:dk1>
        <a:srgbClr val="000000"/>
      </a:dk1>
      <a:lt1>
        <a:srgbClr val="FFFFFF"/>
      </a:lt1>
      <a:dk2>
        <a:srgbClr val="413024"/>
      </a:dk2>
      <a:lt2>
        <a:srgbClr val="E2E6E8"/>
      </a:lt2>
      <a:accent1>
        <a:srgbClr val="D59164"/>
      </a:accent1>
      <a:accent2>
        <a:srgbClr val="DC8081"/>
      </a:accent2>
      <a:accent3>
        <a:srgbClr val="AFA266"/>
      </a:accent3>
      <a:accent4>
        <a:srgbClr val="52AFAF"/>
      </a:accent4>
      <a:accent5>
        <a:srgbClr val="69A8D6"/>
      </a:accent5>
      <a:accent6>
        <a:srgbClr val="6476D5"/>
      </a:accent6>
      <a:hlink>
        <a:srgbClr val="5986A5"/>
      </a:hlink>
      <a:folHlink>
        <a:srgbClr val="7F7F7F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514</TotalTime>
  <Words>1335</Words>
  <Application>Microsoft Office PowerPoint</Application>
  <PresentationFormat>Widescreen</PresentationFormat>
  <Paragraphs>150</Paragraphs>
  <Slides>38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Arial</vt:lpstr>
      <vt:lpstr>Calibri</vt:lpstr>
      <vt:lpstr>Goudy Old Style</vt:lpstr>
      <vt:lpstr>Wingdings</vt:lpstr>
      <vt:lpstr>MarrakeshVTI</vt:lpstr>
      <vt:lpstr>Introduction to Research</vt:lpstr>
      <vt:lpstr>Session overview</vt:lpstr>
      <vt:lpstr>What is research?</vt:lpstr>
      <vt:lpstr>What is research?</vt:lpstr>
      <vt:lpstr>What is research?</vt:lpstr>
      <vt:lpstr>Research is… </vt:lpstr>
      <vt:lpstr>Empirical Research…</vt:lpstr>
      <vt:lpstr>The importance of empirical research in Psychology? </vt:lpstr>
      <vt:lpstr>PowerPoint Presentation</vt:lpstr>
      <vt:lpstr>Goals of Research </vt:lpstr>
      <vt:lpstr>Overview of the Scientific Method</vt:lpstr>
      <vt:lpstr>Where do the ideas come from?</vt:lpstr>
      <vt:lpstr>Remember… </vt:lpstr>
      <vt:lpstr>Doing research</vt:lpstr>
      <vt:lpstr>Doing research</vt:lpstr>
      <vt:lpstr>‘Doing’ research</vt:lpstr>
      <vt:lpstr>Where do each of these belong?</vt:lpstr>
      <vt:lpstr>‘Doing’ research </vt:lpstr>
      <vt:lpstr>So, how do we do it?</vt:lpstr>
      <vt:lpstr>PowerPoint Presentation</vt:lpstr>
      <vt:lpstr>PowerPoint Presentation</vt:lpstr>
      <vt:lpstr>PowerPoint Presentation</vt:lpstr>
      <vt:lpstr>Activity</vt:lpstr>
      <vt:lpstr>PowerPoint Presentation</vt:lpstr>
      <vt:lpstr>In groups consider: </vt:lpstr>
      <vt:lpstr>Asking good research questions</vt:lpstr>
      <vt:lpstr>Asking good research questions </vt:lpstr>
      <vt:lpstr>PowerPoint Presentation</vt:lpstr>
      <vt:lpstr>Activity</vt:lpstr>
      <vt:lpstr>PowerPoint Presentation</vt:lpstr>
      <vt:lpstr>Research proposal</vt:lpstr>
      <vt:lpstr>Title (self- explanatory)</vt:lpstr>
      <vt:lpstr>LAY SUMMARY (200 words max) </vt:lpstr>
      <vt:lpstr>BACKGROUND LITERATURE (400 words max)</vt:lpstr>
      <vt:lpstr>SUMMARY OF METHODS (400 words max)</vt:lpstr>
      <vt:lpstr>ETHICS</vt:lpstr>
      <vt:lpstr>Activity</vt:lpstr>
      <vt:lpstr>Research Proposal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</dc:title>
  <dc:creator>Zoe Cooke</dc:creator>
  <cp:lastModifiedBy>Zoe Cooke (P115632)</cp:lastModifiedBy>
  <cp:revision>3</cp:revision>
  <dcterms:created xsi:type="dcterms:W3CDTF">2022-12-09T08:32:44Z</dcterms:created>
  <dcterms:modified xsi:type="dcterms:W3CDTF">2023-12-01T09:07:52Z</dcterms:modified>
</cp:coreProperties>
</file>