
<file path=[Content_Types].xml><?xml version="1.0" encoding="utf-8"?>
<Types xmlns="http://schemas.openxmlformats.org/package/2006/content-types">
  <Default ContentType="application/x-fontdata" Extension="fntdata"/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29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28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24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20.xml"/>
  <Override ContentType="application/vnd.openxmlformats-officedocument.presentationml.notesSlide+xml" PartName="/ppt/notesSlides/notesSlide17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21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25.xml"/>
  <Override ContentType="application/vnd.openxmlformats-officedocument.presentationml.notesSlide+xml" PartName="/ppt/notesSlides/notesSlide18.xml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0.xml"/>
  <Override ContentType="application/vnd.openxmlformats-officedocument.presentationml.notesSlide+xml" PartName="/ppt/notesSlides/notesSlide22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26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9.xml"/>
  <Override ContentType="application/vnd.openxmlformats-officedocument.presentationml.notesSlide+xml" PartName="/ppt/notesSlides/notesSlide27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3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18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3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2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16.xml"/>
  <Override ContentType="application/vnd.openxmlformats-officedocument.presentationml.slideLayout+xml" PartName="/ppt/slideLayouts/slideLayout20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9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17.xml"/>
  <Override ContentType="application/vnd.openxmlformats-officedocument.presentationml.slideLayout+xml" PartName="/ppt/slideLayouts/slideLayout14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2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21.xml"/>
  <Override ContentType="application/vnd.openxmlformats-officedocument.presentationml.slideMaster+xml" PartName="/ppt/slideMasters/slideMaster2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8.xml"/>
  <Override ContentType="application/vnd.openxmlformats-officedocument.presentationml.slide+xml" PartName="/ppt/slides/slide30.xml"/>
  <Override ContentType="application/vnd.openxmlformats-officedocument.presentationml.slide+xml" PartName="/ppt/slides/slide22.xml"/>
  <Override ContentType="application/vnd.openxmlformats-officedocument.presentationml.slide+xml" PartName="/ppt/slides/slide26.xml"/>
  <Override ContentType="application/vnd.openxmlformats-officedocument.presentationml.slide+xml" PartName="/ppt/slides/slide19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12.xml"/>
  <Override ContentType="application/vnd.openxmlformats-officedocument.presentationml.slide+xml" PartName="/ppt/slides/slide17.xml"/>
  <Override ContentType="application/vnd.openxmlformats-officedocument.presentationml.slide+xml" PartName="/ppt/slides/slide25.xml"/>
  <Override ContentType="application/vnd.openxmlformats-officedocument.presentationml.slide+xml" PartName="/ppt/slides/slide20.xml"/>
  <Override ContentType="application/vnd.openxmlformats-officedocument.presentationml.slide+xml" PartName="/ppt/slides/slide21.xml"/>
  <Override ContentType="application/vnd.openxmlformats-officedocument.presentationml.slide+xml" PartName="/ppt/slides/slide16.xml"/>
  <Override ContentType="application/vnd.openxmlformats-officedocument.presentationml.slide+xml" PartName="/ppt/slides/slide8.xml"/>
  <Override ContentType="application/vnd.openxmlformats-officedocument.presentationml.slide+xml" PartName="/ppt/slides/slide29.xml"/>
  <Override ContentType="application/vnd.openxmlformats-officedocument.presentationml.slide+xml" PartName="/ppt/slides/slide2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28.xml"/>
  <Override ContentType="application/vnd.openxmlformats-officedocument.presentationml.slide+xml" PartName="/ppt/slides/slide7.xml"/>
  <Override ContentType="application/vnd.openxmlformats-officedocument.presentationml.slide+xml" PartName="/ppt/slides/slide15.xml"/>
  <Override ContentType="application/vnd.openxmlformats-officedocument.presentationml.slide+xml" PartName="/ppt/slides/slide23.xml"/>
  <Override ContentType="application/vnd.openxmlformats-officedocument.presentationml.slide+xml" PartName="/ppt/slides/slide27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theme+xml" PartName="/ppt/theme/theme3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70" r:id="rId3"/>
    <p:sldMasterId id="2147483671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75" r:id="rId25"/>
    <p:sldId id="276" r:id="rId26"/>
    <p:sldId id="277" r:id="rId27"/>
    <p:sldId id="278" r:id="rId28"/>
    <p:sldId id="279" r:id="rId29"/>
    <p:sldId id="280" r:id="rId30"/>
    <p:sldId id="281" r:id="rId31"/>
    <p:sldId id="282" r:id="rId32"/>
    <p:sldId id="283" r:id="rId33"/>
    <p:sldId id="284" r:id="rId34"/>
    <p:sldId id="285" r:id="rId35"/>
  </p:sldIdLst>
  <p:sldSz cy="5143500" cx="9144000"/>
  <p:notesSz cx="6858000" cy="9144000"/>
  <p:embeddedFontLst>
    <p:embeddedFont>
      <p:font typeface="Proxima Nova"/>
      <p:regular r:id="rId36"/>
      <p:bold r:id="rId37"/>
      <p:italic r:id="rId38"/>
      <p:boldItalic r:id="rId39"/>
    </p:embeddedFont>
    <p:embeddedFont>
      <p:font typeface="Caveat"/>
      <p:regular r:id="rId40"/>
      <p:bold r:id="rId41"/>
    </p:embeddedFont>
    <p:embeddedFont>
      <p:font typeface="Lobster"/>
      <p:regular r:id="rId42"/>
    </p:embeddedFont>
    <p:embeddedFont>
      <p:font typeface="Roboto Mono"/>
      <p:regular r:id="rId43"/>
      <p:bold r:id="rId44"/>
      <p:italic r:id="rId45"/>
      <p:boldItalic r:id="rId46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_rels/presentation.xml.rels><?xml version="1.0" encoding="UTF-8" standalone="yes"?><Relationships xmlns="http://schemas.openxmlformats.org/package/2006/relationships"><Relationship Id="rId40" Type="http://schemas.openxmlformats.org/officeDocument/2006/relationships/font" Target="fonts/Caveat-regular.fntdata"/><Relationship Id="rId20" Type="http://schemas.openxmlformats.org/officeDocument/2006/relationships/slide" Target="slides/slide15.xml"/><Relationship Id="rId42" Type="http://schemas.openxmlformats.org/officeDocument/2006/relationships/font" Target="fonts/Lobster-regular.fntdata"/><Relationship Id="rId41" Type="http://schemas.openxmlformats.org/officeDocument/2006/relationships/font" Target="fonts/Caveat-bold.fntdata"/><Relationship Id="rId22" Type="http://schemas.openxmlformats.org/officeDocument/2006/relationships/slide" Target="slides/slide17.xml"/><Relationship Id="rId44" Type="http://schemas.openxmlformats.org/officeDocument/2006/relationships/font" Target="fonts/RobotoMono-bold.fntdata"/><Relationship Id="rId21" Type="http://schemas.openxmlformats.org/officeDocument/2006/relationships/slide" Target="slides/slide16.xml"/><Relationship Id="rId43" Type="http://schemas.openxmlformats.org/officeDocument/2006/relationships/font" Target="fonts/RobotoMono-regular.fntdata"/><Relationship Id="rId24" Type="http://schemas.openxmlformats.org/officeDocument/2006/relationships/slide" Target="slides/slide19.xml"/><Relationship Id="rId46" Type="http://schemas.openxmlformats.org/officeDocument/2006/relationships/font" Target="fonts/RobotoMono-boldItalic.fntdata"/><Relationship Id="rId23" Type="http://schemas.openxmlformats.org/officeDocument/2006/relationships/slide" Target="slides/slide18.xml"/><Relationship Id="rId45" Type="http://schemas.openxmlformats.org/officeDocument/2006/relationships/font" Target="fonts/RobotoMono-italic.fntdata"/><Relationship Id="rId1" Type="http://schemas.openxmlformats.org/officeDocument/2006/relationships/theme" Target="theme/theme3.xml"/><Relationship Id="rId2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4" Type="http://schemas.openxmlformats.org/officeDocument/2006/relationships/slideMaster" Target="slideMasters/slideMaster2.xml"/><Relationship Id="rId9" Type="http://schemas.openxmlformats.org/officeDocument/2006/relationships/slide" Target="slides/slide4.xml"/><Relationship Id="rId26" Type="http://schemas.openxmlformats.org/officeDocument/2006/relationships/slide" Target="slides/slide21.xml"/><Relationship Id="rId25" Type="http://schemas.openxmlformats.org/officeDocument/2006/relationships/slide" Target="slides/slide20.xml"/><Relationship Id="rId28" Type="http://schemas.openxmlformats.org/officeDocument/2006/relationships/slide" Target="slides/slide23.xml"/><Relationship Id="rId27" Type="http://schemas.openxmlformats.org/officeDocument/2006/relationships/slide" Target="slides/slide22.xml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29" Type="http://schemas.openxmlformats.org/officeDocument/2006/relationships/slide" Target="slides/slide24.xml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31" Type="http://schemas.openxmlformats.org/officeDocument/2006/relationships/slide" Target="slides/slide26.xml"/><Relationship Id="rId30" Type="http://schemas.openxmlformats.org/officeDocument/2006/relationships/slide" Target="slides/slide25.xml"/><Relationship Id="rId11" Type="http://schemas.openxmlformats.org/officeDocument/2006/relationships/slide" Target="slides/slide6.xml"/><Relationship Id="rId33" Type="http://schemas.openxmlformats.org/officeDocument/2006/relationships/slide" Target="slides/slide28.xml"/><Relationship Id="rId10" Type="http://schemas.openxmlformats.org/officeDocument/2006/relationships/slide" Target="slides/slide5.xml"/><Relationship Id="rId32" Type="http://schemas.openxmlformats.org/officeDocument/2006/relationships/slide" Target="slides/slide27.xml"/><Relationship Id="rId13" Type="http://schemas.openxmlformats.org/officeDocument/2006/relationships/slide" Target="slides/slide8.xml"/><Relationship Id="rId35" Type="http://schemas.openxmlformats.org/officeDocument/2006/relationships/slide" Target="slides/slide30.xml"/><Relationship Id="rId12" Type="http://schemas.openxmlformats.org/officeDocument/2006/relationships/slide" Target="slides/slide7.xml"/><Relationship Id="rId34" Type="http://schemas.openxmlformats.org/officeDocument/2006/relationships/slide" Target="slides/slide29.xml"/><Relationship Id="rId15" Type="http://schemas.openxmlformats.org/officeDocument/2006/relationships/slide" Target="slides/slide10.xml"/><Relationship Id="rId37" Type="http://schemas.openxmlformats.org/officeDocument/2006/relationships/font" Target="fonts/ProximaNova-bold.fntdata"/><Relationship Id="rId14" Type="http://schemas.openxmlformats.org/officeDocument/2006/relationships/slide" Target="slides/slide9.xml"/><Relationship Id="rId36" Type="http://schemas.openxmlformats.org/officeDocument/2006/relationships/font" Target="fonts/ProximaNova-regular.fntdata"/><Relationship Id="rId17" Type="http://schemas.openxmlformats.org/officeDocument/2006/relationships/slide" Target="slides/slide12.xml"/><Relationship Id="rId39" Type="http://schemas.openxmlformats.org/officeDocument/2006/relationships/font" Target="fonts/ProximaNova-boldItalic.fntdata"/><Relationship Id="rId16" Type="http://schemas.openxmlformats.org/officeDocument/2006/relationships/slide" Target="slides/slide11.xml"/><Relationship Id="rId38" Type="http://schemas.openxmlformats.org/officeDocument/2006/relationships/font" Target="fonts/ProximaNova-italic.fntdata"/><Relationship Id="rId19" Type="http://schemas.openxmlformats.org/officeDocument/2006/relationships/slide" Target="slides/slide14.xml"/><Relationship Id="rId18" Type="http://schemas.openxmlformats.org/officeDocument/2006/relationships/slide" Target="slides/slide1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317500" lvl="1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317500" lvl="2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317500" lvl="3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317500" lvl="4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317500" lvl="5" marL="2743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31750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317500" lvl="7" marL="3657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317500" lvl="8" marL="4114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0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p1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02" name="Google Shape;102;p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7" name="Shape 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Google Shape;108;p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09" name="Google Shape;109;p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3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Google Shape;114;p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15" name="Google Shape;115;p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9" name="Shape 1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Google Shape;120;p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21" name="Google Shape;121;p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6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Google Shape;127;p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28" name="Google Shape;128;p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3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Google Shape;134;p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35" name="Google Shape;135;p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0" name="Shape 1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Google Shape;141;p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42" name="Google Shape;142;p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7" name="Shape 1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" name="Google Shape;148;p8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49" name="Google Shape;149;p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4" name="Shape 1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" name="Google Shape;155;p9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56" name="Google Shape;156;p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1" name="Shape 1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" name="Google Shape;162;p10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63" name="Google Shape;163;p1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8" name="Shape 1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Google Shape;169;p11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70" name="Google Shape;170;p1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5" name="Shape 1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" name="Google Shape;176;p1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77" name="Google Shape;177;p1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82" name="Shape 1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" name="Google Shape;183;p13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84" name="Google Shape;184;p1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89" name="Shape 1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Google Shape;190;p1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91" name="Google Shape;191;p1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6" name="Shape 1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7" name="Google Shape;197;p15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98" name="Google Shape;198;p1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03" name="Shape 2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" name="Google Shape;204;p16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05" name="Google Shape;205;p1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10" name="Shape 2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1" name="Google Shape;211;p17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12" name="Google Shape;212;p1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17" name="Shape 2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Google Shape;218;p1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19" name="Google Shape;219;p1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24" name="Shape 2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" name="Google Shape;225;p19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26" name="Google Shape;226;p1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31" name="Shape 2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" name="Google Shape;232;p2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33" name="Google Shape;233;p2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38" name="Shape 2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9" name="Google Shape;239;p21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40" name="Google Shape;240;p2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45" name="Shape 2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6" name="Google Shape;246;p2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47" name="Google Shape;247;p2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51" name="Shape 2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2" name="Google Shape;252;p2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53" name="Google Shape;253;p2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57" name="Shape 2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8" name="Google Shape;258;p2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59" name="Google Shape;259;p2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63" name="Shape 2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4" name="Google Shape;264;p25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65" name="Google Shape;265;p2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69" name="Shape 2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0" name="Google Shape;270;p2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71" name="Google Shape;271;p2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75" name="Shape 2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" name="Google Shape;276;p2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77" name="Google Shape;277;p2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81" name="Shape 2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2" name="Google Shape;282;p2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83" name="Google Shape;283;p2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87" name="Shape 2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8" name="Google Shape;288;p2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89" name="Google Shape;289;p2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93" name="Shape 2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4" name="Google Shape;294;p30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95" name="Google Shape;295;p3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bg>
      <p:bgPr>
        <a:solidFill>
          <a:schemeClr val="dk1"/>
        </a:solidFill>
      </p:bgPr>
    </p:bg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Google Shape;10;p2"/>
          <p:cNvCxnSpPr/>
          <p:nvPr/>
        </p:nvCxnSpPr>
        <p:spPr>
          <a:xfrm>
            <a:off x="0" y="2998150"/>
            <a:ext cx="9144000" cy="0"/>
          </a:xfrm>
          <a:prstGeom prst="straightConnector1">
            <a:avLst/>
          </a:prstGeom>
          <a:noFill/>
          <a:ln cap="flat" cmpd="sng" w="19050">
            <a:solidFill>
              <a:schemeClr val="lt2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11" name="Google Shape;11;p2"/>
          <p:cNvSpPr txBox="1"/>
          <p:nvPr>
            <p:ph type="ctrTitle"/>
          </p:nvPr>
        </p:nvSpPr>
        <p:spPr>
          <a:xfrm>
            <a:off x="510450" y="1257300"/>
            <a:ext cx="8123100" cy="15885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12" name="Google Shape;12;p2"/>
          <p:cNvSpPr txBox="1"/>
          <p:nvPr>
            <p:ph idx="1" type="subTitle"/>
          </p:nvPr>
        </p:nvSpPr>
        <p:spPr>
          <a:xfrm>
            <a:off x="510450" y="3182313"/>
            <a:ext cx="8123100" cy="630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  <a:defRPr sz="2400">
                <a:solidFill>
                  <a:schemeClr val="lt1"/>
                </a:solidFill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  <a:defRPr sz="2400">
                <a:solidFill>
                  <a:schemeClr val="lt1"/>
                </a:solidFill>
              </a:defRPr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  <a:defRPr sz="2400">
                <a:solidFill>
                  <a:schemeClr val="lt1"/>
                </a:solidFill>
              </a:defRPr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  <a:defRPr sz="2400">
                <a:solidFill>
                  <a:schemeClr val="lt1"/>
                </a:solidFill>
              </a:defRPr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  <a:defRPr sz="2400">
                <a:solidFill>
                  <a:schemeClr val="lt1"/>
                </a:solidFill>
              </a:defRPr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  <a:defRPr sz="2400">
                <a:solidFill>
                  <a:schemeClr val="lt1"/>
                </a:solidFill>
              </a:defRPr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  <a:defRPr sz="2400">
                <a:solidFill>
                  <a:schemeClr val="lt1"/>
                </a:solidFill>
              </a:defRPr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  <a:defRPr sz="2400">
                <a:solidFill>
                  <a:schemeClr val="lt1"/>
                </a:solidFill>
              </a:defRPr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  <a:defRPr sz="24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13" name="Google Shape;13;p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Proxima Nova"/>
                <a:ea typeface="Proxima Nova"/>
                <a:cs typeface="Proxima Nova"/>
                <a:sym typeface="Proxima Nova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Proxima Nova"/>
                <a:ea typeface="Proxima Nova"/>
                <a:cs typeface="Proxima Nova"/>
                <a:sym typeface="Proxima Nova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Proxima Nova"/>
                <a:ea typeface="Proxima Nova"/>
                <a:cs typeface="Proxima Nova"/>
                <a:sym typeface="Proxima Nova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Proxima Nova"/>
                <a:ea typeface="Proxima Nova"/>
                <a:cs typeface="Proxima Nova"/>
                <a:sym typeface="Proxima Nova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Proxima Nova"/>
                <a:ea typeface="Proxima Nova"/>
                <a:cs typeface="Proxima Nova"/>
                <a:sym typeface="Proxima Nova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Proxima Nova"/>
                <a:ea typeface="Proxima Nova"/>
                <a:cs typeface="Proxima Nova"/>
                <a:sym typeface="Proxima Nova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Proxima Nova"/>
                <a:ea typeface="Proxima Nova"/>
                <a:cs typeface="Proxima Nova"/>
                <a:sym typeface="Proxima Nova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Proxima Nova"/>
                <a:ea typeface="Proxima Nova"/>
                <a:cs typeface="Proxima Nova"/>
                <a:sym typeface="Proxima Nova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Proxima Nova"/>
                <a:ea typeface="Proxima Nova"/>
                <a:cs typeface="Proxima Nova"/>
                <a:sym typeface="Proxima Nova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bg>
      <p:bgPr>
        <a:solidFill>
          <a:schemeClr val="lt2"/>
        </a:solidFill>
      </p:bgPr>
    </p:bg>
    <p:spTree>
      <p:nvGrpSpPr>
        <p:cNvPr id="14" name="Shape 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Google Shape;15;p3"/>
          <p:cNvSpPr txBox="1"/>
          <p:nvPr>
            <p:ph type="title"/>
          </p:nvPr>
        </p:nvSpPr>
        <p:spPr>
          <a:xfrm>
            <a:off x="490250" y="526350"/>
            <a:ext cx="5797500" cy="4090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16" name="Google Shape;16;p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17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oogle Shape;18;p4"/>
          <p:cNvSpPr/>
          <p:nvPr/>
        </p:nvSpPr>
        <p:spPr>
          <a:xfrm>
            <a:off x="0" y="5045700"/>
            <a:ext cx="9144000" cy="978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9" name="Google Shape;19;p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0" name="Google Shape;20;p4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21" name="Google Shape;21;p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22" name="Shape 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Google Shape;23;p5"/>
          <p:cNvSpPr/>
          <p:nvPr/>
        </p:nvSpPr>
        <p:spPr>
          <a:xfrm>
            <a:off x="4572000" y="75"/>
            <a:ext cx="4572000" cy="51435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cxnSp>
        <p:nvCxnSpPr>
          <p:cNvPr id="24" name="Google Shape;24;p5"/>
          <p:cNvCxnSpPr/>
          <p:nvPr/>
        </p:nvCxnSpPr>
        <p:spPr>
          <a:xfrm>
            <a:off x="5029675" y="4495500"/>
            <a:ext cx="468300" cy="0"/>
          </a:xfrm>
          <a:prstGeom prst="straightConnector1">
            <a:avLst/>
          </a:prstGeom>
          <a:noFill/>
          <a:ln cap="flat" cmpd="sng" w="19050">
            <a:solidFill>
              <a:schemeClr val="lt2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25" name="Google Shape;25;p5"/>
          <p:cNvSpPr txBox="1"/>
          <p:nvPr>
            <p:ph type="title"/>
          </p:nvPr>
        </p:nvSpPr>
        <p:spPr>
          <a:xfrm>
            <a:off x="265500" y="1205825"/>
            <a:ext cx="4045200" cy="15096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26" name="Google Shape;26;p5"/>
          <p:cNvSpPr txBox="1"/>
          <p:nvPr>
            <p:ph idx="1" type="subTitle"/>
          </p:nvPr>
        </p:nvSpPr>
        <p:spPr>
          <a:xfrm>
            <a:off x="265500" y="2769001"/>
            <a:ext cx="4045200" cy="1345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27" name="Google Shape;27;p5"/>
          <p:cNvSpPr txBox="1"/>
          <p:nvPr>
            <p:ph idx="2" type="body"/>
          </p:nvPr>
        </p:nvSpPr>
        <p:spPr>
          <a:xfrm>
            <a:off x="4939500" y="724200"/>
            <a:ext cx="3837000" cy="369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-34290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Char char="●"/>
              <a:defRPr>
                <a:solidFill>
                  <a:schemeClr val="lt1"/>
                </a:solidFill>
              </a:defRPr>
            </a:lvl1pPr>
            <a:lvl2pPr indent="-317500" lvl="1" marL="9144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2pPr>
            <a:lvl3pPr indent="-317500" lvl="2" marL="13716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3pPr>
            <a:lvl4pPr indent="-317500" lvl="3" marL="18288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4pPr>
            <a:lvl5pPr indent="-317500" lvl="4" marL="22860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5pPr>
            <a:lvl6pPr indent="-317500" lvl="5" marL="27432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6pPr>
            <a:lvl7pPr indent="-317500" lvl="6" marL="32004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7pPr>
            <a:lvl8pPr indent="-317500" lvl="7" marL="36576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8pPr>
            <a:lvl9pPr indent="-317500" lvl="8" marL="411480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28" name="Google Shape;28;p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Proxima Nova"/>
                <a:ea typeface="Proxima Nova"/>
                <a:cs typeface="Proxima Nova"/>
                <a:sym typeface="Proxima Nova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Proxima Nova"/>
                <a:ea typeface="Proxima Nova"/>
                <a:cs typeface="Proxima Nova"/>
                <a:sym typeface="Proxima Nova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Proxima Nova"/>
                <a:ea typeface="Proxima Nova"/>
                <a:cs typeface="Proxima Nova"/>
                <a:sym typeface="Proxima Nova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Proxima Nova"/>
                <a:ea typeface="Proxima Nova"/>
                <a:cs typeface="Proxima Nova"/>
                <a:sym typeface="Proxima Nova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Proxima Nova"/>
                <a:ea typeface="Proxima Nova"/>
                <a:cs typeface="Proxima Nova"/>
                <a:sym typeface="Proxima Nova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Proxima Nova"/>
                <a:ea typeface="Proxima Nova"/>
                <a:cs typeface="Proxima Nova"/>
                <a:sym typeface="Proxima Nova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Proxima Nova"/>
                <a:ea typeface="Proxima Nova"/>
                <a:cs typeface="Proxima Nova"/>
                <a:sym typeface="Proxima Nova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Proxima Nova"/>
                <a:ea typeface="Proxima Nova"/>
                <a:cs typeface="Proxima Nova"/>
                <a:sym typeface="Proxima Nova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Proxima Nova"/>
                <a:ea typeface="Proxima Nova"/>
                <a:cs typeface="Proxima Nova"/>
                <a:sym typeface="Proxima Nova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29" name="Shape 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Google Shape;30;p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bg>
      <p:bgPr>
        <a:solidFill>
          <a:schemeClr val="dk1"/>
        </a:solidFill>
      </p:bgPr>
    </p:bg>
    <p:spTree>
      <p:nvGrpSpPr>
        <p:cNvPr id="31" name="Shape 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2" name="Google Shape;32;p7"/>
          <p:cNvCxnSpPr/>
          <p:nvPr/>
        </p:nvCxnSpPr>
        <p:spPr>
          <a:xfrm>
            <a:off x="0" y="2998150"/>
            <a:ext cx="9144000" cy="0"/>
          </a:xfrm>
          <a:prstGeom prst="straightConnector1">
            <a:avLst/>
          </a:prstGeom>
          <a:noFill/>
          <a:ln cap="flat" cmpd="sng" w="19050">
            <a:solidFill>
              <a:schemeClr val="lt2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33" name="Google Shape;33;p7"/>
          <p:cNvSpPr txBox="1"/>
          <p:nvPr>
            <p:ph type="title"/>
          </p:nvPr>
        </p:nvSpPr>
        <p:spPr>
          <a:xfrm>
            <a:off x="510450" y="2057400"/>
            <a:ext cx="8123100" cy="7788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34" name="Google Shape;34;p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Proxima Nova"/>
                <a:ea typeface="Proxima Nova"/>
                <a:cs typeface="Proxima Nova"/>
                <a:sym typeface="Proxima Nova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Proxima Nova"/>
                <a:ea typeface="Proxima Nova"/>
                <a:cs typeface="Proxima Nova"/>
                <a:sym typeface="Proxima Nova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Proxima Nova"/>
                <a:ea typeface="Proxima Nova"/>
                <a:cs typeface="Proxima Nova"/>
                <a:sym typeface="Proxima Nova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Proxima Nova"/>
                <a:ea typeface="Proxima Nova"/>
                <a:cs typeface="Proxima Nova"/>
                <a:sym typeface="Proxima Nova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Proxima Nova"/>
                <a:ea typeface="Proxima Nova"/>
                <a:cs typeface="Proxima Nova"/>
                <a:sym typeface="Proxima Nova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Proxima Nova"/>
                <a:ea typeface="Proxima Nova"/>
                <a:cs typeface="Proxima Nova"/>
                <a:sym typeface="Proxima Nova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Proxima Nova"/>
                <a:ea typeface="Proxima Nova"/>
                <a:cs typeface="Proxima Nova"/>
                <a:sym typeface="Proxima Nova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Proxima Nova"/>
                <a:ea typeface="Proxima Nova"/>
                <a:cs typeface="Proxima Nova"/>
                <a:sym typeface="Proxima Nova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Proxima Nova"/>
                <a:ea typeface="Proxima Nova"/>
                <a:cs typeface="Proxima Nova"/>
                <a:sym typeface="Proxima Nova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35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8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37" name="Google Shape;37;p8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8" name="Google Shape;38;p8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9" name="Google Shape;39;p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40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9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42" name="Google Shape;42;p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43" name="Shape 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Google Shape;44;p10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45" name="Google Shape;45;p10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0480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46" name="Google Shape;46;p1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47" name="Shape 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Google Shape;48;p11"/>
          <p:cNvSpPr txBox="1"/>
          <p:nvPr>
            <p:ph idx="1" type="body"/>
          </p:nvPr>
        </p:nvSpPr>
        <p:spPr>
          <a:xfrm>
            <a:off x="311700" y="4236825"/>
            <a:ext cx="5998800" cy="598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-228600" lvl="0" marL="45720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</a:lstStyle>
          <a:p/>
        </p:txBody>
      </p:sp>
      <p:sp>
        <p:nvSpPr>
          <p:cNvPr id="49" name="Google Shape;49;p1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12"/>
          <p:cNvSpPr/>
          <p:nvPr/>
        </p:nvSpPr>
        <p:spPr>
          <a:xfrm>
            <a:off x="0" y="5045700"/>
            <a:ext cx="9144000" cy="978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2" name="Google Shape;52;p12"/>
          <p:cNvSpPr txBox="1"/>
          <p:nvPr>
            <p:ph hasCustomPrompt="1" type="title"/>
          </p:nvPr>
        </p:nvSpPr>
        <p:spPr>
          <a:xfrm>
            <a:off x="311700" y="991475"/>
            <a:ext cx="8520600" cy="1917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0"/>
              <a:buNone/>
              <a:defRPr b="1" sz="140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0"/>
              <a:buNone/>
              <a:defRPr b="1" sz="140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0"/>
              <a:buNone/>
              <a:defRPr b="1" sz="140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0"/>
              <a:buNone/>
              <a:defRPr b="1" sz="140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0"/>
              <a:buNone/>
              <a:defRPr b="1" sz="140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0"/>
              <a:buNone/>
              <a:defRPr b="1" sz="140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0"/>
              <a:buNone/>
              <a:defRPr b="1" sz="140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0"/>
              <a:buNone/>
              <a:defRPr b="1" sz="140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0"/>
              <a:buNone/>
              <a:defRPr b="1" sz="14000"/>
            </a:lvl9pPr>
          </a:lstStyle>
          <a:p>
            <a:r>
              <a:t>xx%</a:t>
            </a:r>
          </a:p>
        </p:txBody>
      </p:sp>
      <p:sp>
        <p:nvSpPr>
          <p:cNvPr id="53" name="Google Shape;53;p12"/>
          <p:cNvSpPr txBox="1"/>
          <p:nvPr>
            <p:ph idx="1" type="body"/>
          </p:nvPr>
        </p:nvSpPr>
        <p:spPr>
          <a:xfrm>
            <a:off x="311700" y="3071300"/>
            <a:ext cx="8520600" cy="901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54" name="Google Shape;54;p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59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Google Shape;60;p14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61" name="Google Shape;61;p14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sp>
        <p:nvSpPr>
          <p:cNvPr id="62" name="Google Shape;62;p1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63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Google Shape;64;p15"/>
          <p:cNvSpPr txBox="1"/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65" name="Google Shape;65;p1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66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Google Shape;67;p1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68" name="Google Shape;68;p16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69" name="Google Shape;69;p1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70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Google Shape;71;p17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72" name="Google Shape;72;p17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73" name="Google Shape;73;p17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74" name="Google Shape;74;p1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75" name="Shape 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Google Shape;76;p18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77" name="Google Shape;77;p1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78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Google Shape;79;p19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80" name="Google Shape;80;p19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0480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81" name="Google Shape;81;p1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82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Google Shape;83;p20"/>
          <p:cNvSpPr txBox="1"/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84" name="Google Shape;84;p2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85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Google Shape;86;p21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7" name="Google Shape;87;p21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88" name="Google Shape;88;p21"/>
          <p:cNvSpPr txBox="1"/>
          <p:nvPr>
            <p:ph idx="1" type="subTitle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89" name="Google Shape;89;p21"/>
          <p:cNvSpPr txBox="1"/>
          <p:nvPr>
            <p:ph idx="2" type="body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-34290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90" name="Google Shape;90;p2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9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Google Shape;92;p22"/>
          <p:cNvSpPr txBox="1"/>
          <p:nvPr>
            <p:ph idx="1" type="body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-228600" lvl="0" marL="45720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/>
        </p:txBody>
      </p:sp>
      <p:sp>
        <p:nvSpPr>
          <p:cNvPr id="93" name="Google Shape;93;p2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94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p23"/>
          <p:cNvSpPr txBox="1"/>
          <p:nvPr>
            <p:ph hasCustomPrompt="1" type="title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96" name="Google Shape;96;p23"/>
          <p:cNvSpPr txBox="1"/>
          <p:nvPr>
            <p:ph idx="1" type="body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97" name="Google Shape;97;p2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98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p2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3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_rels/slideMaster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slideLayout" Target="../slideLayouts/slideLayout13.xml"/><Relationship Id="rId3" Type="http://schemas.openxmlformats.org/officeDocument/2006/relationships/slideLayout" Target="../slideLayouts/slideLayout14.xml"/><Relationship Id="rId4" Type="http://schemas.openxmlformats.org/officeDocument/2006/relationships/slideLayout" Target="../slideLayouts/slideLayout15.xml"/><Relationship Id="rId11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21.xml"/><Relationship Id="rId12" Type="http://schemas.openxmlformats.org/officeDocument/2006/relationships/theme" Target="../theme/theme2.xml"/><Relationship Id="rId9" Type="http://schemas.openxmlformats.org/officeDocument/2006/relationships/slideLayout" Target="../slideLayouts/slideLayout20.xml"/><Relationship Id="rId5" Type="http://schemas.openxmlformats.org/officeDocument/2006/relationships/slideLayout" Target="../slideLayouts/slideLayout16.xml"/><Relationship Id="rId6" Type="http://schemas.openxmlformats.org/officeDocument/2006/relationships/slideLayout" Target="../slideLayouts/slideLayout17.xml"/><Relationship Id="rId7" Type="http://schemas.openxmlformats.org/officeDocument/2006/relationships/slideLayout" Target="../slideLayouts/slideLayout18.xml"/><Relationship Id="rId8" Type="http://schemas.openxmlformats.org/officeDocument/2006/relationships/slideLayout" Target="../slideLayouts/slideLayout19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pearmint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roxima Nova"/>
              <a:buNone/>
              <a:defRPr b="0" i="0" sz="28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1pPr>
            <a:lvl2pPr lvl="1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roxima Nova"/>
              <a:buNone/>
              <a:defRPr b="0" i="0" sz="28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2pPr>
            <a:lvl3pPr lvl="2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roxima Nova"/>
              <a:buNone/>
              <a:defRPr b="0" i="0" sz="28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3pPr>
            <a:lvl4pPr lvl="3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roxima Nova"/>
              <a:buNone/>
              <a:defRPr b="0" i="0" sz="28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4pPr>
            <a:lvl5pPr lvl="4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roxima Nova"/>
              <a:buNone/>
              <a:defRPr b="0" i="0" sz="28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5pPr>
            <a:lvl6pPr lvl="5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roxima Nova"/>
              <a:buNone/>
              <a:defRPr b="0" i="0" sz="28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6pPr>
            <a:lvl7pPr lvl="6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roxima Nova"/>
              <a:buNone/>
              <a:defRPr b="0" i="0" sz="28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7pPr>
            <a:lvl8pPr lvl="7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roxima Nova"/>
              <a:buNone/>
              <a:defRPr b="0" i="0" sz="28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8pPr>
            <a:lvl9pPr lvl="8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roxima Nova"/>
              <a:buNone/>
              <a:defRPr b="0" i="0" sz="28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800"/>
              <a:buFont typeface="Proxima Nova"/>
              <a:buChar char="●"/>
              <a:defRPr b="0" i="0" sz="1800" u="none" cap="none" strike="noStrike">
                <a:solidFill>
                  <a:schemeClr val="accent3"/>
                </a:solidFill>
                <a:latin typeface="Proxima Nova"/>
                <a:ea typeface="Proxima Nova"/>
                <a:cs typeface="Proxima Nova"/>
                <a:sym typeface="Proxima Nova"/>
              </a:defRPr>
            </a:lvl1pPr>
            <a:lvl2pPr indent="-317500" lvl="1" marL="914400" marR="0" rtl="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Proxima Nova"/>
              <a:buChar char="○"/>
              <a:defRPr b="0" i="0" sz="1400" u="none" cap="none" strike="noStrike">
                <a:solidFill>
                  <a:schemeClr val="accent3"/>
                </a:solidFill>
                <a:latin typeface="Proxima Nova"/>
                <a:ea typeface="Proxima Nova"/>
                <a:cs typeface="Proxima Nova"/>
                <a:sym typeface="Proxima Nova"/>
              </a:defRPr>
            </a:lvl2pPr>
            <a:lvl3pPr indent="-317500" lvl="2" marL="1371600" marR="0" rtl="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Proxima Nova"/>
              <a:buChar char="■"/>
              <a:defRPr b="0" i="0" sz="1400" u="none" cap="none" strike="noStrike">
                <a:solidFill>
                  <a:schemeClr val="accent3"/>
                </a:solidFill>
                <a:latin typeface="Proxima Nova"/>
                <a:ea typeface="Proxima Nova"/>
                <a:cs typeface="Proxima Nova"/>
                <a:sym typeface="Proxima Nova"/>
              </a:defRPr>
            </a:lvl3pPr>
            <a:lvl4pPr indent="-317500" lvl="3" marL="1828800" marR="0" rtl="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Proxima Nova"/>
              <a:buChar char="●"/>
              <a:defRPr b="0" i="0" sz="1400" u="none" cap="none" strike="noStrike">
                <a:solidFill>
                  <a:schemeClr val="accent3"/>
                </a:solidFill>
                <a:latin typeface="Proxima Nova"/>
                <a:ea typeface="Proxima Nova"/>
                <a:cs typeface="Proxima Nova"/>
                <a:sym typeface="Proxima Nova"/>
              </a:defRPr>
            </a:lvl4pPr>
            <a:lvl5pPr indent="-317500" lvl="4" marL="2286000" marR="0" rtl="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Proxima Nova"/>
              <a:buChar char="○"/>
              <a:defRPr b="0" i="0" sz="1400" u="none" cap="none" strike="noStrike">
                <a:solidFill>
                  <a:schemeClr val="accent3"/>
                </a:solidFill>
                <a:latin typeface="Proxima Nova"/>
                <a:ea typeface="Proxima Nova"/>
                <a:cs typeface="Proxima Nova"/>
                <a:sym typeface="Proxima Nova"/>
              </a:defRPr>
            </a:lvl5pPr>
            <a:lvl6pPr indent="-317500" lvl="5" marL="2743200" marR="0" rtl="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Proxima Nova"/>
              <a:buChar char="■"/>
              <a:defRPr b="0" i="0" sz="1400" u="none" cap="none" strike="noStrike">
                <a:solidFill>
                  <a:schemeClr val="accent3"/>
                </a:solidFill>
                <a:latin typeface="Proxima Nova"/>
                <a:ea typeface="Proxima Nova"/>
                <a:cs typeface="Proxima Nova"/>
                <a:sym typeface="Proxima Nova"/>
              </a:defRPr>
            </a:lvl6pPr>
            <a:lvl7pPr indent="-317500" lvl="6" marL="3200400" marR="0" rtl="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Proxima Nova"/>
              <a:buChar char="●"/>
              <a:defRPr b="0" i="0" sz="1400" u="none" cap="none" strike="noStrike">
                <a:solidFill>
                  <a:schemeClr val="accent3"/>
                </a:solidFill>
                <a:latin typeface="Proxima Nova"/>
                <a:ea typeface="Proxima Nova"/>
                <a:cs typeface="Proxima Nova"/>
                <a:sym typeface="Proxima Nova"/>
              </a:defRPr>
            </a:lvl7pPr>
            <a:lvl8pPr indent="-317500" lvl="7" marL="3657600" marR="0" rtl="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Proxima Nova"/>
              <a:buChar char="○"/>
              <a:defRPr b="0" i="0" sz="1400" u="none" cap="none" strike="noStrike">
                <a:solidFill>
                  <a:schemeClr val="accent3"/>
                </a:solidFill>
                <a:latin typeface="Proxima Nova"/>
                <a:ea typeface="Proxima Nova"/>
                <a:cs typeface="Proxima Nova"/>
                <a:sym typeface="Proxima Nova"/>
              </a:defRPr>
            </a:lvl8pPr>
            <a:lvl9pPr indent="-317500" lvl="8" marL="4114800" marR="0" rtl="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accent3"/>
              </a:buClr>
              <a:buSzPts val="1400"/>
              <a:buFont typeface="Proxima Nova"/>
              <a:buChar char="■"/>
              <a:defRPr b="0" i="0" sz="1400" u="none" cap="none" strike="noStrike">
                <a:solidFill>
                  <a:schemeClr val="accent3"/>
                </a:solidFill>
                <a:latin typeface="Proxima Nova"/>
                <a:ea typeface="Proxima Nova"/>
                <a:cs typeface="Proxima Nova"/>
                <a:sym typeface="Proxima Nova"/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1pPr>
            <a:lvl2pPr indent="0" lvl="1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2pPr>
            <a:lvl3pPr indent="0" lvl="2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3pPr>
            <a:lvl4pPr indent="0" lvl="3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4pPr>
            <a:lvl5pPr indent="0" lvl="4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5pPr>
            <a:lvl6pPr indent="0" lvl="5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6pPr>
            <a:lvl7pPr indent="0" lvl="6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7pPr>
            <a:lvl8pPr indent="0" lvl="7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8pPr>
            <a:lvl9pPr indent="0" lvl="8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light-2">
    <p:bg>
      <p:bgPr>
        <a:solidFill>
          <a:schemeClr val="lt1"/>
        </a:solidFill>
      </p:bgPr>
    </p:bg>
    <p:spTree>
      <p:nvGrpSpPr>
        <p:cNvPr id="55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Google Shape;56;p13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57" name="Google Shape;57;p13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Arial"/>
              <a:buChar char="●"/>
              <a:defRPr b="0" i="0" sz="18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317500" lvl="1" marL="914400" marR="0" rtl="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○"/>
              <a:defRPr b="0" i="0" sz="1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317500" lvl="2" marL="1371600" marR="0" rtl="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■"/>
              <a:defRPr b="0" i="0" sz="1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317500" lvl="3" marL="1828800" marR="0" rtl="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●"/>
              <a:defRPr b="0" i="0" sz="1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317500" lvl="4" marL="2286000" marR="0" rtl="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○"/>
              <a:defRPr b="0" i="0" sz="1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317500" lvl="5" marL="2743200" marR="0" rtl="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■"/>
              <a:defRPr b="0" i="0" sz="1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317500" lvl="6" marL="3200400" marR="0" rtl="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●"/>
              <a:defRPr b="0" i="0" sz="1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317500" lvl="7" marL="3657600" marR="0" rtl="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○"/>
              <a:defRPr b="0" i="0" sz="1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317500" lvl="8" marL="4114800" marR="0" rtl="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400"/>
              <a:buFont typeface="Arial"/>
              <a:buChar char="■"/>
              <a:defRPr b="0" i="0" sz="1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58" name="Google Shape;58;p1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59" r:id="rId1"/>
    <p:sldLayoutId id="2147483660" r:id="rId2"/>
    <p:sldLayoutId id="2147483661" r:id="rId3"/>
    <p:sldLayoutId id="2147483662" r:id="rId4"/>
    <p:sldLayoutId id="2147483663" r:id="rId5"/>
    <p:sldLayoutId id="2147483664" r:id="rId6"/>
    <p:sldLayoutId id="2147483665" r:id="rId7"/>
    <p:sldLayoutId id="2147483666" r:id="rId8"/>
    <p:sldLayoutId id="2147483667" r:id="rId9"/>
    <p:sldLayoutId id="2147483668" r:id="rId10"/>
    <p:sldLayoutId id="2147483669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1.pn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16.pn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7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10.pn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12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20.pn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1.pn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17.pn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18.pn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2.png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13.png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13.xml"/><Relationship Id="rId3" Type="http://schemas.openxmlformats.org/officeDocument/2006/relationships/image" Target="../media/image5.png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14.xml"/><Relationship Id="rId3" Type="http://schemas.openxmlformats.org/officeDocument/2006/relationships/image" Target="../media/image14.png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5.xml"/><Relationship Id="rId3" Type="http://schemas.openxmlformats.org/officeDocument/2006/relationships/image" Target="../media/image4.png"/></Relationships>
</file>

<file path=ppt/slides/_rels/slide1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6.xml"/><Relationship Id="rId3" Type="http://schemas.openxmlformats.org/officeDocument/2006/relationships/image" Target="../media/image3.png"/></Relationships>
</file>

<file path=ppt/slides/_rels/slide1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7.xml"/><Relationship Id="rId3" Type="http://schemas.openxmlformats.org/officeDocument/2006/relationships/image" Target="../media/image8.png"/></Relationships>
</file>

<file path=ppt/slides/_rels/slide1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8.xml"/><Relationship Id="rId3" Type="http://schemas.openxmlformats.org/officeDocument/2006/relationships/image" Target="../media/image6.png"/></Relationships>
</file>

<file path=ppt/slides/_rels/slide1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19.xml"/><Relationship Id="rId3" Type="http://schemas.openxmlformats.org/officeDocument/2006/relationships/image" Target="../media/image15.png"/></Relationships>
</file>

<file path=ppt/slides/_rels/slide2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20.xml"/><Relationship Id="rId3" Type="http://schemas.openxmlformats.org/officeDocument/2006/relationships/image" Target="../media/image19.png"/></Relationships>
</file>

<file path=ppt/slides/_rels/slide2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1.xml"/><Relationship Id="rId3" Type="http://schemas.openxmlformats.org/officeDocument/2006/relationships/image" Target="../media/image9.png"/></Relationships>
</file>

<file path=ppt/slides/_rels/slide2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22.xml"/></Relationships>
</file>

<file path=ppt/slides/_rels/slide2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23.xml"/></Relationships>
</file>

<file path=ppt/slides/_rels/slide2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24.xml"/></Relationships>
</file>

<file path=ppt/slides/_rels/slide2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5.xml"/></Relationships>
</file>

<file path=ppt/slides/_rels/slide2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26.xml"/></Relationships>
</file>

<file path=ppt/slides/_rels/slide2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27.xml"/></Relationships>
</file>

<file path=ppt/slides/_rels/slide2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28.xml"/></Relationships>
</file>

<file path=ppt/slides/_rels/slide2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29.xml"/></Relationships>
</file>

<file path=ppt/slides/_rels/slide3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0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3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White cloud in front of dark blue star-filled sky" id="104" name="Google Shape;104;p25"/>
          <p:cNvPicPr preferRelativeResize="0"/>
          <p:nvPr/>
        </p:nvPicPr>
        <p:blipFill rotWithShape="1">
          <a:blip r:embed="rId3">
            <a:alphaModFix/>
          </a:blip>
          <a:srcRect b="17068" l="0" r="1720" t="0"/>
          <a:stretch/>
        </p:blipFill>
        <p:spPr>
          <a:xfrm>
            <a:off x="0" y="0"/>
            <a:ext cx="9144001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105" name="Google Shape;105;p25"/>
          <p:cNvSpPr txBox="1"/>
          <p:nvPr>
            <p:ph type="ctrTitle"/>
          </p:nvPr>
        </p:nvSpPr>
        <p:spPr>
          <a:xfrm>
            <a:off x="510450" y="1257300"/>
            <a:ext cx="8123100" cy="15885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3200"/>
              <a:buFont typeface="Arial"/>
              <a:buNone/>
            </a:pPr>
            <a:r>
              <a:rPr b="1" lang="en" sz="320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Enterprise Network Security (ACCA7032)</a:t>
            </a:r>
            <a:endParaRPr b="1" sz="3200">
              <a:solidFill>
                <a:srgbClr val="888888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ctr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SzPts val="4800"/>
              <a:buNone/>
            </a:pPr>
            <a:r>
              <a:rPr b="1" lang="en" sz="320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MSc Cybersecurity &amp; Digital Forensics</a:t>
            </a:r>
            <a:endParaRPr b="1" sz="6000"/>
          </a:p>
        </p:txBody>
      </p:sp>
      <p:sp>
        <p:nvSpPr>
          <p:cNvPr id="106" name="Google Shape;106;p25"/>
          <p:cNvSpPr txBox="1"/>
          <p:nvPr>
            <p:ph idx="1" type="subTitle"/>
          </p:nvPr>
        </p:nvSpPr>
        <p:spPr>
          <a:xfrm>
            <a:off x="510450" y="3182313"/>
            <a:ext cx="8123100" cy="630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</a:pPr>
            <a:r>
              <a:rPr lang="en"/>
              <a:t>Name:- Vinay Kirtibhai Donda</a:t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</a:pPr>
            <a:r>
              <a:rPr lang="en"/>
              <a:t>Student Id :- 2509592</a:t>
            </a: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0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Google Shape;111;p26"/>
          <p:cNvSpPr txBox="1"/>
          <p:nvPr>
            <p:ph type="title"/>
          </p:nvPr>
        </p:nvSpPr>
        <p:spPr>
          <a:xfrm>
            <a:off x="285675" y="1073600"/>
            <a:ext cx="8645700" cy="3881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-31750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●"/>
            </a:pPr>
            <a:r>
              <a:rPr b="1" lang="en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Project Objective:</a:t>
            </a:r>
            <a:r>
              <a:rPr lang="en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To perform an end-to-end deployment of a Check Point Next-Generation Firewall (NGFW) environment utilizing the Gaia OS.</a:t>
            </a:r>
            <a:br>
              <a:rPr lang="en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</a:br>
            <a:endParaRPr sz="14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1750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●"/>
            </a:pPr>
            <a:r>
              <a:rPr b="1" lang="en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Architectural Foundation:</a:t>
            </a:r>
            <a:r>
              <a:rPr lang="en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Integration of the Security Gateway (GW) for active traffic inspection and the Security Management Server (SMS) for unified administration.</a:t>
            </a:r>
            <a:br>
              <a:rPr lang="en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</a:br>
            <a:endParaRPr sz="14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1750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●"/>
            </a:pPr>
            <a:r>
              <a:rPr b="1" lang="en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Phase 1 - Initialization:</a:t>
            </a:r>
            <a:r>
              <a:rPr lang="en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Executing the base OS installation and completing the First Time Configuration Wizard via the Gaia Web Portal.</a:t>
            </a:r>
            <a:br>
              <a:rPr lang="en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</a:br>
            <a:endParaRPr sz="14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1750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●"/>
            </a:pPr>
            <a:r>
              <a:rPr b="1" lang="en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Phase 2 - Environment Setup:</a:t>
            </a:r>
            <a:r>
              <a:rPr lang="en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Establishing Secure Internal Communication (SIC) and configuring the SmartConsole management interface.</a:t>
            </a:r>
            <a:br>
              <a:rPr lang="en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</a:br>
            <a:endParaRPr sz="14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1750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●"/>
            </a:pPr>
            <a:r>
              <a:rPr b="1" lang="en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Phase 3 - Policy Logic:</a:t>
            </a:r>
            <a:r>
              <a:rPr lang="en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Defining essential network objects and implementing robust Access Control and NAT (Network Address Translation) rules.</a:t>
            </a:r>
            <a:br>
              <a:rPr lang="en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</a:br>
            <a:endParaRPr sz="14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1750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●"/>
            </a:pPr>
            <a:r>
              <a:rPr b="1" lang="en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Core Goal:</a:t>
            </a:r>
            <a:r>
              <a:rPr lang="en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Transitioning a baseline installation into a fully hardened, policy-driven security infrastructure ready for enterprise production.</a:t>
            </a:r>
            <a:endParaRPr sz="1400"/>
          </a:p>
        </p:txBody>
      </p:sp>
      <p:sp>
        <p:nvSpPr>
          <p:cNvPr id="112" name="Google Shape;112;p26"/>
          <p:cNvSpPr txBox="1"/>
          <p:nvPr>
            <p:ph type="title"/>
          </p:nvPr>
        </p:nvSpPr>
        <p:spPr>
          <a:xfrm>
            <a:off x="513908" y="211400"/>
            <a:ext cx="7599300" cy="862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</a:pPr>
            <a:r>
              <a:rPr b="1" lang="en" sz="3000">
                <a:latin typeface="Lobster"/>
                <a:ea typeface="Lobster"/>
                <a:cs typeface="Lobster"/>
                <a:sym typeface="Lobster"/>
              </a:rPr>
              <a:t>Introduction</a:t>
            </a:r>
            <a:endParaRPr b="1" sz="3000">
              <a:latin typeface="Lobster"/>
              <a:ea typeface="Lobster"/>
              <a:cs typeface="Lobster"/>
              <a:sym typeface="Lobster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6" name="Shape 1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Google Shape;117;p27"/>
          <p:cNvSpPr txBox="1"/>
          <p:nvPr>
            <p:ph type="title"/>
          </p:nvPr>
        </p:nvSpPr>
        <p:spPr>
          <a:xfrm>
            <a:off x="263350" y="2111725"/>
            <a:ext cx="6467700" cy="1624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1800"/>
              </a:spcBef>
              <a:spcAft>
                <a:spcPts val="0"/>
              </a:spcAft>
              <a:buSzPts val="4800"/>
              <a:buNone/>
            </a:pPr>
            <a:r>
              <a:rPr b="1" lang="en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A-GUI (SmartConsole)</a:t>
            </a:r>
            <a:endParaRPr b="1" sz="14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7940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800"/>
              <a:buFont typeface="Arial"/>
              <a:buChar char="●"/>
            </a:pPr>
            <a:r>
              <a:rPr lang="en" sz="8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Used by administrator to control the security system</a:t>
            </a:r>
            <a:endParaRPr sz="8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794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800"/>
              <a:buFont typeface="Arial"/>
              <a:buChar char="●"/>
            </a:pPr>
            <a:r>
              <a:rPr lang="en" sz="8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Helps in creating and managing security rules</a:t>
            </a:r>
            <a:endParaRPr sz="8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794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800"/>
              <a:buFont typeface="Arial"/>
              <a:buChar char="●"/>
            </a:pPr>
            <a:r>
              <a:rPr lang="en" sz="8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Allows monitoring of network activity and logs</a:t>
            </a:r>
            <a:endParaRPr sz="8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794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800"/>
              <a:buFont typeface="Arial"/>
              <a:buChar char="●"/>
            </a:pPr>
            <a:r>
              <a:rPr lang="en" sz="8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Provides a simple interface to manage all components</a:t>
            </a:r>
            <a:endParaRPr sz="8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1800"/>
              </a:spcBef>
              <a:spcAft>
                <a:spcPts val="0"/>
              </a:spcAft>
              <a:buSzPts val="4800"/>
              <a:buNone/>
            </a:pPr>
            <a:r>
              <a:rPr b="1" lang="en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🔹 A-SMS (Security Management Server)</a:t>
            </a:r>
            <a:endParaRPr b="1" sz="14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7940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800"/>
              <a:buFont typeface="Arial"/>
              <a:buChar char="●"/>
            </a:pPr>
            <a:r>
              <a:rPr lang="en" sz="8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Works as the central system of the network</a:t>
            </a:r>
            <a:endParaRPr sz="8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794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800"/>
              <a:buFont typeface="Arial"/>
              <a:buChar char="●"/>
            </a:pPr>
            <a:r>
              <a:rPr lang="en" sz="8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Stores all security policies and configurations</a:t>
            </a:r>
            <a:endParaRPr sz="8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794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800"/>
              <a:buFont typeface="Arial"/>
              <a:buChar char="●"/>
            </a:pPr>
            <a:r>
              <a:rPr lang="en" sz="8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Sends rules to the security gateway</a:t>
            </a:r>
            <a:endParaRPr sz="8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794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800"/>
              <a:buFont typeface="Arial"/>
              <a:buChar char="●"/>
            </a:pPr>
            <a:r>
              <a:rPr lang="en" sz="8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Maintains logs and event data for analysis</a:t>
            </a:r>
            <a:endParaRPr sz="8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1800"/>
              </a:spcBef>
              <a:spcAft>
                <a:spcPts val="0"/>
              </a:spcAft>
              <a:buSzPts val="4800"/>
              <a:buNone/>
            </a:pPr>
            <a:r>
              <a:rPr b="1" lang="en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🔹 A-GW (Security Gateway)</a:t>
            </a:r>
            <a:endParaRPr b="1" sz="14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7940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800"/>
              <a:buFont typeface="Arial"/>
              <a:buChar char="●"/>
            </a:pPr>
            <a:r>
              <a:rPr lang="en" sz="8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Enforces the security rules on network traffic</a:t>
            </a:r>
            <a:endParaRPr sz="8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794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800"/>
              <a:buFont typeface="Arial"/>
              <a:buChar char="●"/>
            </a:pPr>
            <a:r>
              <a:rPr lang="en" sz="8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Monitors incoming and outgoing data packets</a:t>
            </a:r>
            <a:endParaRPr sz="8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794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800"/>
              <a:buFont typeface="Arial"/>
              <a:buChar char="●"/>
            </a:pPr>
            <a:r>
              <a:rPr lang="en" sz="8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Blocks unauthorized access and potential threats</a:t>
            </a:r>
            <a:endParaRPr sz="8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794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800"/>
              <a:buFont typeface="Arial"/>
              <a:buChar char="●"/>
            </a:pPr>
            <a:r>
              <a:rPr lang="en" sz="8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Acts as the main firewall of the system</a:t>
            </a:r>
            <a:endParaRPr sz="8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SzPts val="4800"/>
              <a:buNone/>
            </a:pPr>
            <a:r>
              <a:t/>
            </a:r>
            <a:endParaRPr sz="8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1800"/>
              </a:spcBef>
              <a:spcAft>
                <a:spcPts val="0"/>
              </a:spcAft>
              <a:buSzPts val="4800"/>
              <a:buNone/>
            </a:pPr>
            <a:r>
              <a:rPr b="1" lang="en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🔹 Clients (End-User Systems)</a:t>
            </a:r>
            <a:endParaRPr b="1" sz="14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7940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800"/>
              <a:buFont typeface="Arial"/>
              <a:buChar char="●"/>
            </a:pPr>
            <a:r>
              <a:rPr lang="en" sz="8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Includes user devices like computers or laptops</a:t>
            </a:r>
            <a:endParaRPr sz="8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794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800"/>
              <a:buFont typeface="Arial"/>
              <a:buChar char="●"/>
            </a:pPr>
            <a:r>
              <a:rPr lang="en" sz="8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Sends and receives data through the network</a:t>
            </a:r>
            <a:endParaRPr sz="8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794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800"/>
              <a:buFont typeface="Arial"/>
              <a:buChar char="●"/>
            </a:pPr>
            <a:r>
              <a:rPr lang="en" sz="8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Access is controlled based on defined policies</a:t>
            </a:r>
            <a:endParaRPr sz="8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794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800"/>
              <a:buFont typeface="Arial"/>
              <a:buChar char="●"/>
            </a:pPr>
            <a:r>
              <a:rPr lang="en" sz="8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Represents real users in the network environment</a:t>
            </a:r>
            <a:endParaRPr sz="8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SzPts val="4800"/>
              <a:buNone/>
            </a:pPr>
            <a:r>
              <a:t/>
            </a:r>
            <a:endParaRPr sz="4500"/>
          </a:p>
        </p:txBody>
      </p:sp>
      <p:pic>
        <p:nvPicPr>
          <p:cNvPr id="118" name="Google Shape;118;p27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4263750" y="1773079"/>
            <a:ext cx="4571225" cy="25747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2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Google Shape;123;p28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</a:pPr>
            <a:r>
              <a:rPr b="1" lang="en" sz="2400"/>
              <a:t> Check Point GAiA Network Interface Setup(A-SMS)</a:t>
            </a:r>
            <a:endParaRPr b="1" sz="2400"/>
          </a:p>
        </p:txBody>
      </p:sp>
      <p:sp>
        <p:nvSpPr>
          <p:cNvPr id="124" name="Google Shape;124;p28"/>
          <p:cNvSpPr txBox="1"/>
          <p:nvPr>
            <p:ph idx="1" type="body"/>
          </p:nvPr>
        </p:nvSpPr>
        <p:spPr>
          <a:xfrm>
            <a:off x="105700" y="1396375"/>
            <a:ext cx="3784800" cy="3549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During initial GAiA installation, the management interface </a:t>
            </a:r>
            <a:br>
              <a:rPr lang="en"/>
            </a:br>
            <a:r>
              <a:rPr lang="en"/>
              <a:t>eth0 is configured.</a:t>
            </a:r>
            <a:br>
              <a:rPr lang="en"/>
            </a:br>
            <a:endParaRPr/>
          </a:p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IP Address: 10.1.1.1    Netmask: 255.255.255.0 Gateway (optional).</a:t>
            </a:r>
            <a:br>
              <a:rPr lang="en"/>
            </a:br>
            <a:endParaRPr/>
          </a:p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This address allows web‑based GAiA Portal administration.</a:t>
            </a:r>
            <a:endParaRPr/>
          </a:p>
          <a:p>
            <a:pPr indent="0" lvl="0" marL="457200" rtl="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800"/>
              <a:buNone/>
            </a:pPr>
            <a:r>
              <a:t/>
            </a:r>
            <a:endParaRPr/>
          </a:p>
        </p:txBody>
      </p:sp>
      <p:pic>
        <p:nvPicPr>
          <p:cNvPr id="125" name="Google Shape;125;p28" title="A-GW Configuration port.png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4036375" y="1170125"/>
            <a:ext cx="4955225" cy="33646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9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Google Shape;130;p29"/>
          <p:cNvSpPr txBox="1"/>
          <p:nvPr>
            <p:ph type="title"/>
          </p:nvPr>
        </p:nvSpPr>
        <p:spPr>
          <a:xfrm>
            <a:off x="265500" y="211397"/>
            <a:ext cx="7614000" cy="8502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</a:pPr>
            <a:r>
              <a:rPr b="1" lang="en" sz="2400">
                <a:highlight>
                  <a:schemeClr val="lt1"/>
                </a:highlight>
              </a:rPr>
              <a:t> First Time Configuration Wizard – System Rebooting</a:t>
            </a:r>
            <a:endParaRPr b="1" sz="2400">
              <a:highlight>
                <a:schemeClr val="lt1"/>
              </a:highlight>
            </a:endParaRPr>
          </a:p>
        </p:txBody>
      </p:sp>
      <p:pic>
        <p:nvPicPr>
          <p:cNvPr id="131" name="Google Shape;131;p29" title="A-GW Configuration Successfull.png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4679300" y="1679075"/>
            <a:ext cx="4210000" cy="2545201"/>
          </a:xfrm>
          <a:prstGeom prst="rect">
            <a:avLst/>
          </a:prstGeom>
          <a:noFill/>
          <a:ln>
            <a:noFill/>
          </a:ln>
        </p:spPr>
      </p:pic>
      <p:sp>
        <p:nvSpPr>
          <p:cNvPr id="132" name="Google Shape;132;p29"/>
          <p:cNvSpPr txBox="1"/>
          <p:nvPr/>
        </p:nvSpPr>
        <p:spPr>
          <a:xfrm>
            <a:off x="0" y="1432000"/>
            <a:ext cx="4284900" cy="3232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-3429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Char char="●"/>
            </a:pPr>
            <a:r>
              <a:rPr b="0" i="0" lang="en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GAiA First Time Wizard verifies and saves the Security Gateway </a:t>
            </a:r>
            <a:br>
              <a:rPr b="0" i="0" lang="en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</a:br>
            <a:r>
              <a:rPr b="0" i="0" lang="en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configuration.</a:t>
            </a:r>
            <a:br>
              <a:rPr b="0" i="0" lang="en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</a:br>
            <a:endParaRPr b="0" i="0" sz="18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429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Char char="●"/>
            </a:pPr>
            <a:r>
              <a:rPr b="0" i="0" lang="en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After verification, settings are applied and the system automatically </a:t>
            </a:r>
            <a:br>
              <a:rPr b="0" i="0" lang="en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</a:br>
            <a:r>
              <a:rPr b="0" i="0" lang="en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reboots.</a:t>
            </a:r>
            <a:br>
              <a:rPr b="0" i="0" lang="en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</a:br>
            <a:endParaRPr b="0" i="0" sz="18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429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Char char="●"/>
            </a:pPr>
            <a:r>
              <a:rPr b="0" i="0" lang="en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Indicates successful installation and policy setup completion phase.</a:t>
            </a:r>
            <a:endParaRPr b="0" i="0" sz="18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6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Google Shape;137;p30"/>
          <p:cNvSpPr txBox="1"/>
          <p:nvPr>
            <p:ph type="title"/>
          </p:nvPr>
        </p:nvSpPr>
        <p:spPr>
          <a:xfrm>
            <a:off x="285679" y="1256965"/>
            <a:ext cx="4216200" cy="34683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-34290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b="1" lang="en" sz="1800"/>
              <a:t>Accessing GAiA Portal via HTTPS shows “connection not private”.</a:t>
            </a:r>
            <a:br>
              <a:rPr b="1" lang="en" sz="1800"/>
            </a:br>
            <a:endParaRPr b="1" sz="1800"/>
          </a:p>
          <a:p>
            <a:pPr indent="-34290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b="1" lang="en" sz="1800"/>
              <a:t>GAiA uses a self‑signed certificate not trusted by browsers.</a:t>
            </a:r>
            <a:br>
              <a:rPr b="1" lang="en" sz="1800"/>
            </a:br>
            <a:endParaRPr b="1" sz="1800"/>
          </a:p>
          <a:p>
            <a:pPr indent="-34290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b="1" lang="en" sz="1800"/>
              <a:t>Continue securely to the portal (10.1.1.1) to complete setup.</a:t>
            </a:r>
            <a:endParaRPr b="1" sz="1800"/>
          </a:p>
          <a:p>
            <a:pPr indent="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</a:pPr>
            <a:r>
              <a:t/>
            </a:r>
            <a:endParaRPr b="1" sz="1800"/>
          </a:p>
        </p:txBody>
      </p:sp>
      <p:pic>
        <p:nvPicPr>
          <p:cNvPr id="138" name="Google Shape;138;p30" title="A-GW gaia webpage .png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4572000" y="1256975"/>
            <a:ext cx="4425876" cy="3360175"/>
          </a:xfrm>
          <a:prstGeom prst="rect">
            <a:avLst/>
          </a:prstGeom>
          <a:noFill/>
          <a:ln>
            <a:noFill/>
          </a:ln>
        </p:spPr>
      </p:pic>
      <p:sp>
        <p:nvSpPr>
          <p:cNvPr id="139" name="Google Shape;139;p30"/>
          <p:cNvSpPr txBox="1"/>
          <p:nvPr>
            <p:ph type="title"/>
          </p:nvPr>
        </p:nvSpPr>
        <p:spPr>
          <a:xfrm>
            <a:off x="513908" y="211400"/>
            <a:ext cx="7599300" cy="862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</a:pPr>
            <a:r>
              <a:rPr b="1" lang="en" sz="2400"/>
              <a:t> Web Access – Certificate Validation Warning</a:t>
            </a:r>
            <a:endParaRPr b="1" sz="240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3" name="Shape 1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Google Shape;144;p3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</a:pPr>
            <a:r>
              <a:rPr b="1" lang="en" sz="2400"/>
              <a:t> Installation Completion – Command Line Interface</a:t>
            </a:r>
            <a:endParaRPr b="1" sz="2400"/>
          </a:p>
        </p:txBody>
      </p:sp>
      <p:sp>
        <p:nvSpPr>
          <p:cNvPr id="145" name="Google Shape;145;p31"/>
          <p:cNvSpPr txBox="1"/>
          <p:nvPr>
            <p:ph idx="1" type="body"/>
          </p:nvPr>
        </p:nvSpPr>
        <p:spPr>
          <a:xfrm>
            <a:off x="311700" y="1396375"/>
            <a:ext cx="3607800" cy="3172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Shows successful completion of base installation process.</a:t>
            </a:r>
            <a:br>
              <a:rPr lang="en"/>
            </a:br>
            <a:endParaRPr/>
          </a:p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System requests media removal and performs final reboot.</a:t>
            </a:r>
            <a:br>
              <a:rPr lang="en"/>
            </a:br>
            <a:endParaRPr/>
          </a:p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Confirms that GAiA operating system has been written to </a:t>
            </a:r>
            <a:br>
              <a:rPr lang="en"/>
            </a:br>
            <a:r>
              <a:rPr lang="en"/>
              <a:t>disk.</a:t>
            </a:r>
            <a:endParaRPr/>
          </a:p>
          <a:p>
            <a:pPr indent="0" lvl="0" marL="457200" rtl="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800"/>
              <a:buNone/>
            </a:pPr>
            <a:r>
              <a:t/>
            </a:r>
            <a:endParaRPr/>
          </a:p>
        </p:txBody>
      </p:sp>
      <p:pic>
        <p:nvPicPr>
          <p:cNvPr id="146" name="Google Shape;146;p31" title="A-GW Installation Compleete .png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4226350" y="1301635"/>
            <a:ext cx="4515173" cy="323315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0" name="Shape 1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Google Shape;151;p32"/>
          <p:cNvSpPr txBox="1"/>
          <p:nvPr>
            <p:ph type="title"/>
          </p:nvPr>
        </p:nvSpPr>
        <p:spPr>
          <a:xfrm>
            <a:off x="-332681" y="211384"/>
            <a:ext cx="6517200" cy="6573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</a:pPr>
            <a:r>
              <a:rPr b="1" lang="en" sz="2400">
                <a:highlight>
                  <a:schemeClr val="lt1"/>
                </a:highlight>
              </a:rPr>
              <a:t> API Readiness Test in GAiA Portal</a:t>
            </a:r>
            <a:endParaRPr b="1" sz="2400">
              <a:highlight>
                <a:schemeClr val="lt1"/>
              </a:highlight>
            </a:endParaRPr>
          </a:p>
        </p:txBody>
      </p:sp>
      <p:sp>
        <p:nvSpPr>
          <p:cNvPr id="152" name="Google Shape;152;p32"/>
          <p:cNvSpPr txBox="1"/>
          <p:nvPr>
            <p:ph idx="1" type="subTitle"/>
          </p:nvPr>
        </p:nvSpPr>
        <p:spPr>
          <a:xfrm>
            <a:off x="105700" y="1307300"/>
            <a:ext cx="4312200" cy="3667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61950" lvl="0" marL="45720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Char char="●"/>
            </a:pPr>
            <a:r>
              <a:rPr lang="en"/>
              <a:t>Displays port and profile configuration for GAiA web services.</a:t>
            </a:r>
            <a:endParaRPr/>
          </a:p>
          <a:p>
            <a:pPr indent="0" lvl="0" marL="45720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</a:pPr>
            <a:r>
              <a:t/>
            </a:r>
            <a:endParaRPr/>
          </a:p>
          <a:p>
            <a:pPr indent="-361950" lvl="0" marL="45720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Char char="●"/>
            </a:pPr>
            <a:r>
              <a:rPr lang="en"/>
              <a:t>API service started but readiness test failed – common during </a:t>
            </a:r>
            <a:endParaRPr/>
          </a:p>
          <a:p>
            <a:pPr indent="0" lvl="0" marL="45720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</a:pPr>
            <a:r>
              <a:rPr lang="en"/>
              <a:t>boot.</a:t>
            </a:r>
            <a:br>
              <a:rPr lang="en"/>
            </a:br>
            <a:endParaRPr/>
          </a:p>
          <a:p>
            <a:pPr indent="-361950" lvl="0" marL="45720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Char char="●"/>
            </a:pPr>
            <a:r>
              <a:rPr lang="en"/>
              <a:t>Used for diagnostics and troubleshoot management to api .</a:t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</a:pPr>
            <a:r>
              <a:t/>
            </a:r>
            <a:endParaRPr sz="1800"/>
          </a:p>
        </p:txBody>
      </p:sp>
      <p:pic>
        <p:nvPicPr>
          <p:cNvPr id="153" name="Google Shape;153;p32" title="API status Started.png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4597925" y="1088125"/>
            <a:ext cx="4546077" cy="349232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7" name="Shape 1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Google Shape;158;p33"/>
          <p:cNvSpPr txBox="1"/>
          <p:nvPr>
            <p:ph type="title"/>
          </p:nvPr>
        </p:nvSpPr>
        <p:spPr>
          <a:xfrm>
            <a:off x="265500" y="284461"/>
            <a:ext cx="6985500" cy="5751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</a:pPr>
            <a:r>
              <a:rPr b="1" lang="en" sz="2400">
                <a:highlight>
                  <a:schemeClr val="lt1"/>
                </a:highlight>
              </a:rPr>
              <a:t> First Time Wizard Completed Successfully</a:t>
            </a:r>
            <a:endParaRPr b="1" sz="2400">
              <a:highlight>
                <a:schemeClr val="lt1"/>
              </a:highlight>
            </a:endParaRPr>
          </a:p>
        </p:txBody>
      </p:sp>
      <p:sp>
        <p:nvSpPr>
          <p:cNvPr id="159" name="Google Shape;159;p33"/>
          <p:cNvSpPr txBox="1"/>
          <p:nvPr>
            <p:ph idx="1" type="subTitle"/>
          </p:nvPr>
        </p:nvSpPr>
        <p:spPr>
          <a:xfrm>
            <a:off x="0" y="1394000"/>
            <a:ext cx="4489200" cy="3565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 sz="1800"/>
              <a:t>Wizard execution finished with “Configuration completed successfully.”</a:t>
            </a:r>
            <a:br>
              <a:rPr lang="en" sz="1800"/>
            </a:br>
            <a:endParaRPr sz="1800"/>
          </a:p>
          <a:p>
            <a:pPr indent="-342900" lvl="0" marL="45720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 sz="1800"/>
              <a:t>Indicates management and gateway are ready for SmartConsole connection.</a:t>
            </a:r>
            <a:br>
              <a:rPr lang="en" sz="1800"/>
            </a:br>
            <a:endParaRPr sz="1800"/>
          </a:p>
          <a:p>
            <a:pPr indent="-342900" lvl="0" marL="45720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 sz="1800"/>
              <a:t>GAiA Portal available for further system management.</a:t>
            </a:r>
            <a:endParaRPr sz="1800"/>
          </a:p>
          <a:p>
            <a:pPr indent="0" lvl="0" marL="45720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</a:pPr>
            <a:r>
              <a:t/>
            </a:r>
            <a:endParaRPr sz="1800"/>
          </a:p>
        </p:txBody>
      </p:sp>
      <p:pic>
        <p:nvPicPr>
          <p:cNvPr id="160" name="Google Shape;160;p33" title="A-SMS Configuration Successfull.png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4572000" y="1788975"/>
            <a:ext cx="4528499" cy="254521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4" name="Shape 1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" name="Google Shape;165;p34"/>
          <p:cNvSpPr txBox="1"/>
          <p:nvPr>
            <p:ph idx="4294967295" type="title"/>
          </p:nvPr>
        </p:nvSpPr>
        <p:spPr>
          <a:xfrm>
            <a:off x="311700" y="445025"/>
            <a:ext cx="7056300" cy="657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</a:pPr>
            <a:r>
              <a:rPr b="1" lang="en" sz="2400"/>
              <a:t> SmartConsole – A‑SMS Overview Screen</a:t>
            </a:r>
            <a:endParaRPr b="1" sz="2400"/>
          </a:p>
        </p:txBody>
      </p:sp>
      <p:sp>
        <p:nvSpPr>
          <p:cNvPr id="166" name="Google Shape;166;p34"/>
          <p:cNvSpPr txBox="1"/>
          <p:nvPr>
            <p:ph idx="4294967295" type="body"/>
          </p:nvPr>
        </p:nvSpPr>
        <p:spPr>
          <a:xfrm>
            <a:off x="311700" y="1630600"/>
            <a:ext cx="4084500" cy="3156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SmartConsole connected to Security Management Server (A‑SMS).</a:t>
            </a:r>
            <a:br>
              <a:rPr lang="en"/>
            </a:br>
            <a:endParaRPr/>
          </a:p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Version R81.20  |  Platform: Open Server.</a:t>
            </a:r>
            <a:br>
              <a:rPr lang="en"/>
            </a:br>
            <a:endParaRPr/>
          </a:p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CPU and Memory status monitored; license state “Not Activated.”</a:t>
            </a:r>
            <a:endParaRPr/>
          </a:p>
          <a:p>
            <a:pPr indent="0" lvl="0" marL="457200" rtl="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800"/>
              <a:buNone/>
            </a:pPr>
            <a:r>
              <a:t/>
            </a:r>
            <a:endParaRPr/>
          </a:p>
        </p:txBody>
      </p:sp>
      <p:pic>
        <p:nvPicPr>
          <p:cNvPr id="167" name="Google Shape;167;p34" title="A-sms dashboard console.png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4752350" y="1175250"/>
            <a:ext cx="4310600" cy="38581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71" name="Shape 1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" name="Google Shape;172;p35"/>
          <p:cNvSpPr txBox="1"/>
          <p:nvPr>
            <p:ph type="title"/>
          </p:nvPr>
        </p:nvSpPr>
        <p:spPr>
          <a:xfrm>
            <a:off x="490250" y="526350"/>
            <a:ext cx="7549800" cy="5763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</a:pPr>
            <a:r>
              <a:rPr b="1" lang="en" sz="2400"/>
              <a:t> First Time Wizard – Device Information Window</a:t>
            </a:r>
            <a:endParaRPr b="1" sz="2400"/>
          </a:p>
        </p:txBody>
      </p:sp>
      <p:pic>
        <p:nvPicPr>
          <p:cNvPr id="173" name="Google Shape;173;p35" title="A-SMS device information.png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4489350" y="1394450"/>
            <a:ext cx="4589923" cy="2691200"/>
          </a:xfrm>
          <a:prstGeom prst="rect">
            <a:avLst/>
          </a:prstGeom>
          <a:noFill/>
          <a:ln>
            <a:noFill/>
          </a:ln>
        </p:spPr>
      </p:pic>
      <p:sp>
        <p:nvSpPr>
          <p:cNvPr id="174" name="Google Shape;174;p35"/>
          <p:cNvSpPr txBox="1"/>
          <p:nvPr>
            <p:ph idx="4294967295" type="body"/>
          </p:nvPr>
        </p:nvSpPr>
        <p:spPr>
          <a:xfrm>
            <a:off x="136353" y="1265295"/>
            <a:ext cx="4084500" cy="3156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Host Name: A‑SMS  |  Domain: swansea.acca</a:t>
            </a:r>
            <a:br>
              <a:rPr lang="en"/>
            </a:br>
            <a:endParaRPr/>
          </a:p>
          <a:p>
            <a:pPr indent="-342900" lvl="0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Primary DNS: 192.168.1.1  |  Secondary: 8.8.8.8  |  Tertiary: 4.2.2.2</a:t>
            </a:r>
            <a:br>
              <a:rPr lang="en"/>
            </a:br>
            <a:endParaRPr/>
          </a:p>
          <a:p>
            <a:pPr indent="-342900" lvl="0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Proxy settings optional; Click Next to continue.</a:t>
            </a:r>
            <a:endParaRPr/>
          </a:p>
          <a:p>
            <a:pPr indent="0" lvl="0" marL="457200" rtl="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8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78" name="Shape 1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Google Shape;179;p3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</a:pPr>
            <a:r>
              <a:rPr b="1" lang="en" sz="2400"/>
              <a:t> System Information – Check Point GAiA Portal</a:t>
            </a:r>
            <a:endParaRPr b="1" sz="2400"/>
          </a:p>
        </p:txBody>
      </p:sp>
      <p:sp>
        <p:nvSpPr>
          <p:cNvPr id="180" name="Google Shape;180;p36"/>
          <p:cNvSpPr txBox="1"/>
          <p:nvPr>
            <p:ph idx="1" type="body"/>
          </p:nvPr>
        </p:nvSpPr>
        <p:spPr>
          <a:xfrm>
            <a:off x="311700" y="1396375"/>
            <a:ext cx="3534600" cy="3172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Kernel Version: 3.10   |  Edition: 64‑bit   |  Build Number: 634</a:t>
            </a:r>
            <a:br>
              <a:rPr lang="en"/>
            </a:br>
            <a:endParaRPr/>
          </a:p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Uptime: 3 minutes after installation.</a:t>
            </a:r>
            <a:br>
              <a:rPr lang="en"/>
            </a:br>
            <a:endParaRPr/>
          </a:p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Software blade summary and status shown on dashboard.</a:t>
            </a:r>
            <a:endParaRPr/>
          </a:p>
          <a:p>
            <a:pPr indent="0" lvl="0" marL="0" rtl="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800"/>
              <a:buNone/>
            </a:pPr>
            <a:r>
              <a:t/>
            </a:r>
            <a:endParaRPr/>
          </a:p>
        </p:txBody>
      </p:sp>
      <p:pic>
        <p:nvPicPr>
          <p:cNvPr id="181" name="Google Shape;181;p36" title="Dashboard.png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4124025" y="1017725"/>
            <a:ext cx="4883602" cy="383044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85" name="Shape 1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" name="Google Shape;186;p37"/>
          <p:cNvSpPr txBox="1"/>
          <p:nvPr>
            <p:ph idx="4294967295" type="title"/>
          </p:nvPr>
        </p:nvSpPr>
        <p:spPr>
          <a:xfrm>
            <a:off x="311700" y="1263459"/>
            <a:ext cx="3890100" cy="3463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 sz="1800"/>
              <a:t>The beginning of initial setup via WebUI.</a:t>
            </a:r>
            <a:br>
              <a:rPr lang="en" sz="1800"/>
            </a:br>
            <a:endParaRPr sz="1800"/>
          </a:p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 sz="1800"/>
              <a:t>Allows selection of management type, administrator creation, and network settings.</a:t>
            </a:r>
            <a:br>
              <a:rPr lang="en" sz="1800"/>
            </a:br>
            <a:endParaRPr sz="1800"/>
          </a:p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 sz="1800"/>
              <a:t>Base platform detected as Open Server.</a:t>
            </a:r>
            <a:endParaRPr sz="1800"/>
          </a:p>
          <a:p>
            <a:pPr indent="0" lvl="0" marL="457200" rtl="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2800"/>
              <a:buNone/>
            </a:pPr>
            <a:r>
              <a:t/>
            </a:r>
            <a:endParaRPr sz="1800"/>
          </a:p>
        </p:txBody>
      </p:sp>
      <p:pic>
        <p:nvPicPr>
          <p:cNvPr id="187" name="Google Shape;187;p37" title="https open time screenshot.png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4310375" y="1175250"/>
            <a:ext cx="4637398" cy="3639001"/>
          </a:xfrm>
          <a:prstGeom prst="rect">
            <a:avLst/>
          </a:prstGeom>
          <a:noFill/>
          <a:ln>
            <a:noFill/>
          </a:ln>
        </p:spPr>
      </p:pic>
      <p:sp>
        <p:nvSpPr>
          <p:cNvPr id="188" name="Google Shape;188;p37"/>
          <p:cNvSpPr txBox="1"/>
          <p:nvPr>
            <p:ph idx="4294967295" type="title"/>
          </p:nvPr>
        </p:nvSpPr>
        <p:spPr>
          <a:xfrm>
            <a:off x="311700" y="357352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</a:pPr>
            <a:r>
              <a:rPr b="1" lang="en" sz="2400"/>
              <a:t> Check Point R81.20 – First Time Configuration Start</a:t>
            </a:r>
            <a:endParaRPr b="1" sz="240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92" name="Shape 1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" name="Google Shape;193;p38"/>
          <p:cNvSpPr txBox="1"/>
          <p:nvPr>
            <p:ph idx="4294967295" type="title"/>
          </p:nvPr>
        </p:nvSpPr>
        <p:spPr>
          <a:xfrm>
            <a:off x="490250" y="526350"/>
            <a:ext cx="7549800" cy="576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</a:pPr>
            <a:r>
              <a:rPr b="1" lang="en" sz="2400"/>
              <a:t> Check Point Gateway – Topology Discovery Summary</a:t>
            </a:r>
            <a:endParaRPr b="1" sz="2400"/>
          </a:p>
        </p:txBody>
      </p:sp>
      <p:sp>
        <p:nvSpPr>
          <p:cNvPr id="194" name="Google Shape;194;p38"/>
          <p:cNvSpPr txBox="1"/>
          <p:nvPr>
            <p:ph idx="4294967295" type="body"/>
          </p:nvPr>
        </p:nvSpPr>
        <p:spPr>
          <a:xfrm>
            <a:off x="136353" y="1265295"/>
            <a:ext cx="4084500" cy="3156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Host Name: A‑SMS  |  Domain: swansea.acca</a:t>
            </a:r>
            <a:br>
              <a:rPr lang="en"/>
            </a:br>
            <a:endParaRPr/>
          </a:p>
          <a:p>
            <a:pPr indent="-342900" lvl="0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Primary DNS: 192.168.1.1  |  Secondary: 8.8.8.8  |  Tertiary: 4.2.2.2</a:t>
            </a:r>
            <a:br>
              <a:rPr lang="en"/>
            </a:br>
            <a:endParaRPr/>
          </a:p>
          <a:p>
            <a:pPr indent="-342900" lvl="0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Proxy settings optional; Click Next to continue.</a:t>
            </a:r>
            <a:endParaRPr/>
          </a:p>
          <a:p>
            <a:pPr indent="0" lvl="0" marL="457200" rtl="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800"/>
              <a:buNone/>
            </a:pPr>
            <a:r>
              <a:t/>
            </a:r>
            <a:endParaRPr/>
          </a:p>
        </p:txBody>
      </p:sp>
      <p:pic>
        <p:nvPicPr>
          <p:cNvPr id="195" name="Google Shape;195;p38" title="Screenshot 2026-04-13 172544.png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4373250" y="1255050"/>
            <a:ext cx="4618352" cy="301852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99" name="Shape 1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0" name="Google Shape;200;p39"/>
          <p:cNvSpPr txBox="1"/>
          <p:nvPr>
            <p:ph type="title"/>
          </p:nvPr>
        </p:nvSpPr>
        <p:spPr>
          <a:xfrm>
            <a:off x="490250" y="409452"/>
            <a:ext cx="7915200" cy="5763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</a:pPr>
            <a:r>
              <a:rPr b="1" lang="en" sz="2400"/>
              <a:t> Installation Wizard – Gateway Configuration Summary</a:t>
            </a:r>
            <a:endParaRPr b="1" sz="2400"/>
          </a:p>
        </p:txBody>
      </p:sp>
      <p:sp>
        <p:nvSpPr>
          <p:cNvPr id="201" name="Google Shape;201;p39"/>
          <p:cNvSpPr txBox="1"/>
          <p:nvPr>
            <p:ph idx="4294967295" type="body"/>
          </p:nvPr>
        </p:nvSpPr>
        <p:spPr>
          <a:xfrm>
            <a:off x="0" y="1265300"/>
            <a:ext cx="4221000" cy="3156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Gateway Name: A‑GW  |  IP Address: 10.1.1.1</a:t>
            </a:r>
            <a:br>
              <a:rPr lang="en"/>
            </a:br>
            <a:endParaRPr/>
          </a:p>
          <a:p>
            <a:pPr indent="-342900" lvl="0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Platform: Open Server  |  SIC: Trust established</a:t>
            </a:r>
            <a:br>
              <a:rPr lang="en"/>
            </a:br>
            <a:endParaRPr/>
          </a:p>
          <a:p>
            <a:pPr indent="-342900" lvl="0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Active Blades: Firewall and NAT</a:t>
            </a:r>
            <a:br>
              <a:rPr lang="en"/>
            </a:br>
            <a:endParaRPr/>
          </a:p>
          <a:p>
            <a:pPr indent="-342900" lvl="0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Wizard completed successfully and gateway ready for editing.</a:t>
            </a:r>
            <a:endParaRPr/>
          </a:p>
          <a:p>
            <a:pPr indent="0" lvl="0" marL="914400" rtl="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/>
          </a:p>
          <a:p>
            <a:pPr indent="0" lvl="0" marL="457200" rtl="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800"/>
              <a:buNone/>
            </a:pPr>
            <a:r>
              <a:t/>
            </a:r>
            <a:endParaRPr/>
          </a:p>
        </p:txBody>
      </p:sp>
      <p:pic>
        <p:nvPicPr>
          <p:cNvPr id="202" name="Google Shape;202;p39" title="Screenshot 2026-04-13 172639.png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4373250" y="1138149"/>
            <a:ext cx="4618352" cy="322309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06" name="Shape 2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" name="Google Shape;207;p40"/>
          <p:cNvSpPr txBox="1"/>
          <p:nvPr>
            <p:ph type="title"/>
          </p:nvPr>
        </p:nvSpPr>
        <p:spPr>
          <a:xfrm>
            <a:off x="329516" y="336391"/>
            <a:ext cx="7842000" cy="5763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</a:pPr>
            <a:r>
              <a:rPr b="1" lang="en" sz="2400"/>
              <a:t>Network Interfaces Configuration – Gateway Properties</a:t>
            </a:r>
            <a:endParaRPr b="1" sz="2400"/>
          </a:p>
        </p:txBody>
      </p:sp>
      <p:sp>
        <p:nvSpPr>
          <p:cNvPr id="208" name="Google Shape;208;p40"/>
          <p:cNvSpPr txBox="1"/>
          <p:nvPr>
            <p:ph idx="4294967295" type="body"/>
          </p:nvPr>
        </p:nvSpPr>
        <p:spPr>
          <a:xfrm>
            <a:off x="136353" y="1265295"/>
            <a:ext cx="4084500" cy="3156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Displays gateway interfaces eth0–eth3 with assigned IP addresses.</a:t>
            </a:r>
            <a:br>
              <a:rPr lang="en"/>
            </a:br>
            <a:endParaRPr/>
          </a:p>
          <a:p>
            <a:pPr indent="-342900" lvl="0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Each interface mapped to a specific network zone.</a:t>
            </a:r>
            <a:br>
              <a:rPr lang="en"/>
            </a:br>
            <a:endParaRPr/>
          </a:p>
          <a:p>
            <a:pPr indent="-342900" lvl="0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Ensures proper routing and traffic segregation between segments.</a:t>
            </a:r>
            <a:endParaRPr/>
          </a:p>
          <a:p>
            <a:pPr indent="0" lvl="0" marL="457200" rtl="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800"/>
              <a:buNone/>
            </a:pPr>
            <a:r>
              <a:t/>
            </a:r>
            <a:endParaRPr/>
          </a:p>
        </p:txBody>
      </p:sp>
      <p:pic>
        <p:nvPicPr>
          <p:cNvPr id="209" name="Google Shape;209;p40" title="Screenshot 2026-04-13 173058.png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4724250" y="1508475"/>
            <a:ext cx="3870150" cy="283987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13" name="Shape 2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4" name="Google Shape;214;p41"/>
          <p:cNvSpPr txBox="1"/>
          <p:nvPr>
            <p:ph type="title"/>
          </p:nvPr>
        </p:nvSpPr>
        <p:spPr>
          <a:xfrm>
            <a:off x="295651" y="211375"/>
            <a:ext cx="6882300" cy="6573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</a:pPr>
            <a:r>
              <a:rPr b="1" lang="en" sz="2400">
                <a:highlight>
                  <a:schemeClr val="lt1"/>
                </a:highlight>
              </a:rPr>
              <a:t> Secure Internal Communication Establishment</a:t>
            </a:r>
            <a:endParaRPr b="1" sz="2400">
              <a:highlight>
                <a:schemeClr val="lt1"/>
              </a:highlight>
            </a:endParaRPr>
          </a:p>
        </p:txBody>
      </p:sp>
      <p:sp>
        <p:nvSpPr>
          <p:cNvPr id="215" name="Google Shape;215;p41"/>
          <p:cNvSpPr txBox="1"/>
          <p:nvPr>
            <p:ph idx="1" type="subTitle"/>
          </p:nvPr>
        </p:nvSpPr>
        <p:spPr>
          <a:xfrm>
            <a:off x="105700" y="1307300"/>
            <a:ext cx="4312200" cy="3667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6195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Char char="●"/>
            </a:pPr>
            <a:r>
              <a:rPr lang="en"/>
              <a:t>Security Management Server and Gateway trust verified through SIC.</a:t>
            </a:r>
            <a:br>
              <a:rPr lang="en"/>
            </a:br>
            <a:endParaRPr/>
          </a:p>
          <a:p>
            <a:pPr indent="-36195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Char char="●"/>
            </a:pPr>
            <a:r>
              <a:rPr lang="en"/>
              <a:t>Status: “Trust established” — encrypted communication active.</a:t>
            </a:r>
            <a:br>
              <a:rPr lang="en"/>
            </a:br>
            <a:endParaRPr/>
          </a:p>
          <a:p>
            <a:pPr indent="-36195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Char char="●"/>
            </a:pPr>
            <a:r>
              <a:rPr lang="en"/>
              <a:t>Ensures secure management channel between SMS and Gateway.</a:t>
            </a:r>
            <a:endParaRPr/>
          </a:p>
          <a:p>
            <a:pPr indent="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</a:pPr>
            <a:r>
              <a:t/>
            </a:r>
            <a:endParaRPr/>
          </a:p>
        </p:txBody>
      </p:sp>
      <p:pic>
        <p:nvPicPr>
          <p:cNvPr id="216" name="Google Shape;216;p41" title="Screenshot 2026-04-13 173247.png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4567225" y="1821858"/>
            <a:ext cx="4576775" cy="19776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20" name="Shape 2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1" name="Google Shape;221;p42"/>
          <p:cNvSpPr txBox="1"/>
          <p:nvPr>
            <p:ph type="title"/>
          </p:nvPr>
        </p:nvSpPr>
        <p:spPr>
          <a:xfrm>
            <a:off x="265500" y="446000"/>
            <a:ext cx="7511700" cy="5691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</a:pPr>
            <a:r>
              <a:rPr b="1" lang="en" sz="2400">
                <a:highlight>
                  <a:schemeClr val="lt1"/>
                </a:highlight>
              </a:rPr>
              <a:t> Publishing Configuration Changes in SmartConsole</a:t>
            </a:r>
            <a:endParaRPr b="1" sz="2400">
              <a:highlight>
                <a:schemeClr val="lt1"/>
              </a:highlight>
            </a:endParaRPr>
          </a:p>
        </p:txBody>
      </p:sp>
      <p:sp>
        <p:nvSpPr>
          <p:cNvPr id="222" name="Google Shape;222;p42"/>
          <p:cNvSpPr txBox="1"/>
          <p:nvPr>
            <p:ph idx="1" type="subTitle"/>
          </p:nvPr>
        </p:nvSpPr>
        <p:spPr>
          <a:xfrm>
            <a:off x="120300" y="1570325"/>
            <a:ext cx="4190400" cy="3205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Char char="●"/>
            </a:pPr>
            <a:r>
              <a:rPr lang="en" sz="18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Administrator enters session name before publishing changes.</a:t>
            </a:r>
            <a:br>
              <a:rPr lang="en" sz="18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</a:br>
            <a:endParaRPr sz="18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42900" lvl="0" marL="45720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 sz="18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Example: Session </a:t>
            </a:r>
            <a:r>
              <a:rPr lang="en" sz="1800">
                <a:solidFill>
                  <a:srgbClr val="188038"/>
                </a:solidFill>
                <a:latin typeface="Roboto Mono"/>
                <a:ea typeface="Roboto Mono"/>
                <a:cs typeface="Roboto Mono"/>
                <a:sym typeface="Roboto Mono"/>
              </a:rPr>
              <a:t>admin@13/04/2026</a:t>
            </a:r>
            <a:br>
              <a:rPr lang="en" sz="1800">
                <a:solidFill>
                  <a:srgbClr val="188038"/>
                </a:solidFill>
                <a:latin typeface="Roboto Mono"/>
                <a:ea typeface="Roboto Mono"/>
                <a:cs typeface="Roboto Mono"/>
                <a:sym typeface="Roboto Mono"/>
              </a:rPr>
            </a:br>
            <a:endParaRPr sz="1800">
              <a:solidFill>
                <a:srgbClr val="188038"/>
              </a:solidFill>
              <a:latin typeface="Roboto Mono"/>
              <a:ea typeface="Roboto Mono"/>
              <a:cs typeface="Roboto Mono"/>
              <a:sym typeface="Roboto Mono"/>
            </a:endParaRPr>
          </a:p>
          <a:p>
            <a:pPr indent="-342900" lvl="0" marL="45720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Char char="●"/>
            </a:pPr>
            <a:r>
              <a:rPr lang="en" sz="18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Publishes configuration changes to make them available centrally.</a:t>
            </a:r>
            <a:endParaRPr sz="18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45720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</a:pPr>
            <a:r>
              <a:t/>
            </a:r>
            <a:endParaRPr sz="1800"/>
          </a:p>
        </p:txBody>
      </p:sp>
      <p:pic>
        <p:nvPicPr>
          <p:cNvPr id="223" name="Google Shape;223;p42" title="Screenshot 2026-04-13 173432.png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4536175" y="1015100"/>
            <a:ext cx="4528500" cy="37607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27" name="Shape 2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" name="Google Shape;228;p43"/>
          <p:cNvSpPr txBox="1"/>
          <p:nvPr>
            <p:ph idx="4294967295" type="title"/>
          </p:nvPr>
        </p:nvSpPr>
        <p:spPr>
          <a:xfrm>
            <a:off x="311700" y="445025"/>
            <a:ext cx="7056300" cy="657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</a:pPr>
            <a:r>
              <a:rPr b="1" lang="en" sz="2400"/>
              <a:t> Publishing in Progress – SmartConsole</a:t>
            </a:r>
            <a:endParaRPr b="1" sz="2400"/>
          </a:p>
        </p:txBody>
      </p:sp>
      <p:sp>
        <p:nvSpPr>
          <p:cNvPr id="229" name="Google Shape;229;p43"/>
          <p:cNvSpPr txBox="1"/>
          <p:nvPr>
            <p:ph idx="4294967295" type="body"/>
          </p:nvPr>
        </p:nvSpPr>
        <p:spPr>
          <a:xfrm>
            <a:off x="311700" y="1630600"/>
            <a:ext cx="4084500" cy="3402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SmartConsole shows “Publishing…” while database updates propagate.</a:t>
            </a:r>
            <a:br>
              <a:rPr lang="en"/>
            </a:br>
            <a:endParaRPr/>
          </a:p>
          <a:p>
            <a:pPr indent="-342900" lvl="0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Ensures all object and policy changes saved to management server.</a:t>
            </a:r>
            <a:br>
              <a:rPr lang="en"/>
            </a:br>
            <a:endParaRPr/>
          </a:p>
          <a:p>
            <a:pPr indent="-342900" lvl="0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Pre‑requisite step before installing firewall policies.</a:t>
            </a:r>
            <a:endParaRPr/>
          </a:p>
          <a:p>
            <a:pPr indent="0" lvl="0" marL="914400" rtl="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/>
          </a:p>
          <a:p>
            <a:pPr indent="0" lvl="0" marL="457200" rtl="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800"/>
              <a:buNone/>
            </a:pPr>
            <a:r>
              <a:t/>
            </a:r>
            <a:endParaRPr/>
          </a:p>
        </p:txBody>
      </p:sp>
      <p:pic>
        <p:nvPicPr>
          <p:cNvPr id="230" name="Google Shape;230;p43" title="Screenshot 2026-04-13 173522.png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4548600" y="1255025"/>
            <a:ext cx="4443002" cy="353187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34" name="Shape 2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" name="Google Shape;235;p44"/>
          <p:cNvSpPr txBox="1"/>
          <p:nvPr>
            <p:ph idx="4294967295" type="title"/>
          </p:nvPr>
        </p:nvSpPr>
        <p:spPr>
          <a:xfrm>
            <a:off x="311700" y="445025"/>
            <a:ext cx="7056300" cy="657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</a:pPr>
            <a:r>
              <a:rPr b="1" lang="en" sz="2400"/>
              <a:t>Device Information – A‑GW Operational Status</a:t>
            </a:r>
            <a:endParaRPr b="1" sz="2400"/>
          </a:p>
        </p:txBody>
      </p:sp>
      <p:sp>
        <p:nvSpPr>
          <p:cNvPr id="236" name="Google Shape;236;p44"/>
          <p:cNvSpPr txBox="1"/>
          <p:nvPr>
            <p:ph idx="4294967295" type="body"/>
          </p:nvPr>
        </p:nvSpPr>
        <p:spPr>
          <a:xfrm>
            <a:off x="149525" y="1630600"/>
            <a:ext cx="4246500" cy="3156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Gateway A‑GW running GAiA R81.20 kernel 3.10.</a:t>
            </a:r>
            <a:br>
              <a:rPr lang="en"/>
            </a:br>
            <a:endParaRPr/>
          </a:p>
          <a:p>
            <a:pPr indent="-342900" lvl="0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Firewall Blade active and policy installed as InitialPolicy.</a:t>
            </a:r>
            <a:br>
              <a:rPr lang="en"/>
            </a:br>
            <a:endParaRPr/>
          </a:p>
          <a:p>
            <a:pPr indent="-342900" lvl="0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System up and ready for traffic </a:t>
            </a:r>
            <a:br>
              <a:rPr lang="en"/>
            </a:br>
            <a:r>
              <a:rPr lang="en"/>
              <a:t>inspection.</a:t>
            </a:r>
            <a:endParaRPr/>
          </a:p>
          <a:p>
            <a:pPr indent="0" lvl="0" marL="914400" rtl="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/>
          </a:p>
          <a:p>
            <a:pPr indent="0" lvl="0" marL="457200" rtl="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800"/>
              <a:buNone/>
            </a:pPr>
            <a:r>
              <a:t/>
            </a:r>
            <a:endParaRPr/>
          </a:p>
        </p:txBody>
      </p:sp>
      <p:pic>
        <p:nvPicPr>
          <p:cNvPr id="237" name="Google Shape;237;p44" title="Screenshot 2026-04-13 174031.png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4519375" y="1219625"/>
            <a:ext cx="4443002" cy="372612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41" name="Shape 2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2" name="Google Shape;242;p45"/>
          <p:cNvSpPr txBox="1"/>
          <p:nvPr>
            <p:ph type="title"/>
          </p:nvPr>
        </p:nvSpPr>
        <p:spPr>
          <a:xfrm>
            <a:off x="329516" y="336391"/>
            <a:ext cx="7842000" cy="5763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</a:pPr>
            <a:r>
              <a:rPr b="1" lang="en" sz="2400"/>
              <a:t> License Monitoring – A‑GW Evaluation License</a:t>
            </a:r>
            <a:endParaRPr b="1" sz="2400"/>
          </a:p>
        </p:txBody>
      </p:sp>
      <p:sp>
        <p:nvSpPr>
          <p:cNvPr id="243" name="Google Shape;243;p45"/>
          <p:cNvSpPr txBox="1"/>
          <p:nvPr>
            <p:ph idx="4294967295" type="body"/>
          </p:nvPr>
        </p:nvSpPr>
        <p:spPr>
          <a:xfrm>
            <a:off x="136353" y="1265295"/>
            <a:ext cx="4084500" cy="3156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Gateway firewall blade license valid until April 28, 2026 </a:t>
            </a:r>
            <a:br>
              <a:rPr lang="en"/>
            </a:br>
            <a:r>
              <a:rPr lang="en"/>
              <a:t>(Evaluation).</a:t>
            </a:r>
            <a:br>
              <a:rPr lang="en"/>
            </a:br>
            <a:endParaRPr/>
          </a:p>
          <a:p>
            <a:pPr indent="-342900" lvl="0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Shows license availability </a:t>
            </a:r>
            <a:br>
              <a:rPr lang="en"/>
            </a:br>
            <a:r>
              <a:rPr lang="en"/>
              <a:t>status = Available.</a:t>
            </a:r>
            <a:br>
              <a:rPr lang="en"/>
            </a:br>
            <a:endParaRPr/>
          </a:p>
          <a:p>
            <a:pPr indent="-342900" lvl="0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Next step: attach permanent </a:t>
            </a:r>
            <a:br>
              <a:rPr lang="en"/>
            </a:br>
            <a:r>
              <a:rPr lang="en"/>
              <a:t>SmartUpdate license.</a:t>
            </a:r>
            <a:endParaRPr/>
          </a:p>
          <a:p>
            <a:pPr indent="0" lvl="0" marL="457200" rtl="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800"/>
              <a:buNone/>
            </a:pPr>
            <a:r>
              <a:t/>
            </a:r>
            <a:endParaRPr/>
          </a:p>
        </p:txBody>
      </p:sp>
      <p:pic>
        <p:nvPicPr>
          <p:cNvPr id="244" name="Google Shape;244;p45" title="Screenshot 2026-04-13 174211.png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4373250" y="1065103"/>
            <a:ext cx="4618350" cy="34422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48" name="Shape 2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9" name="Google Shape;249;p46"/>
          <p:cNvSpPr txBox="1"/>
          <p:nvPr>
            <p:ph type="title"/>
          </p:nvPr>
        </p:nvSpPr>
        <p:spPr>
          <a:xfrm>
            <a:off x="192439" y="212205"/>
            <a:ext cx="7511700" cy="5691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</a:pPr>
            <a:r>
              <a:rPr b="1" lang="en" sz="2400">
                <a:highlight>
                  <a:schemeClr val="lt1"/>
                </a:highlight>
              </a:rPr>
              <a:t> SmartUpdate View – Package Management Window</a:t>
            </a:r>
            <a:endParaRPr b="1" sz="2400">
              <a:highlight>
                <a:schemeClr val="lt1"/>
              </a:highlight>
            </a:endParaRPr>
          </a:p>
        </p:txBody>
      </p:sp>
      <p:sp>
        <p:nvSpPr>
          <p:cNvPr id="250" name="Google Shape;250;p46"/>
          <p:cNvSpPr txBox="1"/>
          <p:nvPr>
            <p:ph idx="1" type="subTitle"/>
          </p:nvPr>
        </p:nvSpPr>
        <p:spPr>
          <a:xfrm>
            <a:off x="120300" y="1570325"/>
            <a:ext cx="4190400" cy="3205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Char char="●"/>
            </a:pPr>
            <a:r>
              <a:rPr lang="en" sz="18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Displays connected machines A‑SMS and A‑GW.</a:t>
            </a:r>
            <a:br>
              <a:rPr lang="en" sz="18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</a:br>
            <a:endParaRPr sz="18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42900" lvl="0" marL="45720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Char char="●"/>
            </a:pPr>
            <a:r>
              <a:rPr lang="en" sz="18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Shows version R81.20 with Trial License state.</a:t>
            </a:r>
            <a:br>
              <a:rPr lang="en" sz="18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</a:br>
            <a:endParaRPr sz="18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42900" lvl="0" marL="45720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Char char="●"/>
            </a:pPr>
            <a:r>
              <a:rPr lang="en" sz="18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Used for central license and contract management.</a:t>
            </a:r>
            <a:endParaRPr sz="18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9144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</a:pPr>
            <a:r>
              <a:t/>
            </a:r>
            <a:endParaRPr sz="18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54" name="Shape 2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5" name="Google Shape;255;p47"/>
          <p:cNvSpPr txBox="1"/>
          <p:nvPr>
            <p:ph idx="4294967295" type="title"/>
          </p:nvPr>
        </p:nvSpPr>
        <p:spPr>
          <a:xfrm>
            <a:off x="311700" y="445025"/>
            <a:ext cx="7056300" cy="657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</a:pPr>
            <a:r>
              <a:rPr b="1" lang="en" sz="2400"/>
              <a:t> License Attachment – Operation Status Logged</a:t>
            </a:r>
            <a:endParaRPr b="1" sz="2400"/>
          </a:p>
        </p:txBody>
      </p:sp>
      <p:sp>
        <p:nvSpPr>
          <p:cNvPr id="256" name="Google Shape;256;p47"/>
          <p:cNvSpPr txBox="1"/>
          <p:nvPr>
            <p:ph idx="4294967295" type="body"/>
          </p:nvPr>
        </p:nvSpPr>
        <p:spPr>
          <a:xfrm>
            <a:off x="149525" y="1630600"/>
            <a:ext cx="7771500" cy="3156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Licenses attached successfully to Security Management and </a:t>
            </a:r>
            <a:br>
              <a:rPr lang="en"/>
            </a:br>
            <a:r>
              <a:rPr lang="en"/>
              <a:t>Gateway.</a:t>
            </a:r>
            <a:br>
              <a:rPr lang="en"/>
            </a:br>
            <a:endParaRPr/>
          </a:p>
          <a:p>
            <a:pPr indent="-342900" lvl="0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Operation Status = Done.</a:t>
            </a:r>
            <a:br>
              <a:rPr lang="en"/>
            </a:br>
            <a:endParaRPr/>
          </a:p>
          <a:p>
            <a:pPr indent="-342900" lvl="0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Marks completion of SmartUpdate license deployment process.</a:t>
            </a:r>
            <a:endParaRPr/>
          </a:p>
          <a:p>
            <a:pPr indent="0" lvl="0" marL="914400" rtl="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/>
          </a:p>
          <a:p>
            <a:pPr indent="0" lvl="0" marL="457200" rtl="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8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60" name="Shape 2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1" name="Google Shape;261;p48"/>
          <p:cNvSpPr txBox="1"/>
          <p:nvPr>
            <p:ph idx="4294967295" type="title"/>
          </p:nvPr>
        </p:nvSpPr>
        <p:spPr>
          <a:xfrm>
            <a:off x="311700" y="445025"/>
            <a:ext cx="7056300" cy="657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</a:pPr>
            <a:r>
              <a:rPr b="1" lang="en" sz="2400"/>
              <a:t> Security Management Administrator Setup</a:t>
            </a:r>
            <a:endParaRPr b="1" sz="2400"/>
          </a:p>
        </p:txBody>
      </p:sp>
      <p:sp>
        <p:nvSpPr>
          <p:cNvPr id="262" name="Google Shape;262;p48"/>
          <p:cNvSpPr txBox="1"/>
          <p:nvPr>
            <p:ph idx="4294967295" type="body"/>
          </p:nvPr>
        </p:nvSpPr>
        <p:spPr>
          <a:xfrm>
            <a:off x="149525" y="1175800"/>
            <a:ext cx="8073600" cy="3611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During GAiA First Time Configuration Wizard, a new administrator was defined.</a:t>
            </a:r>
            <a:br>
              <a:rPr lang="en"/>
            </a:br>
            <a:endParaRPr/>
          </a:p>
          <a:p>
            <a:pPr indent="-342900" lvl="0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Administrator Name: Vinay</a:t>
            </a:r>
            <a:br>
              <a:rPr lang="en"/>
            </a:br>
            <a:endParaRPr/>
          </a:p>
          <a:p>
            <a:pPr indent="-342900" lvl="0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Password created with strong complexity requirements met.</a:t>
            </a:r>
            <a:br>
              <a:rPr lang="en"/>
            </a:br>
            <a:endParaRPr/>
          </a:p>
          <a:p>
            <a:pPr indent="-342900" lvl="0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This admin account manages Security Management Server operations.</a:t>
            </a:r>
            <a:endParaRPr/>
          </a:p>
          <a:p>
            <a:pPr indent="0" lvl="0" marL="0" rtl="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/>
          </a:p>
          <a:p>
            <a:pPr indent="0" lvl="0" marL="914400" rtl="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/>
          </a:p>
          <a:p>
            <a:pPr indent="0" lvl="0" marL="457200" rtl="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8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66" name="Shape 2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7" name="Google Shape;267;p49"/>
          <p:cNvSpPr txBox="1"/>
          <p:nvPr>
            <p:ph type="title"/>
          </p:nvPr>
        </p:nvSpPr>
        <p:spPr>
          <a:xfrm>
            <a:off x="329516" y="336391"/>
            <a:ext cx="7842000" cy="5763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</a:pPr>
            <a:r>
              <a:rPr b="1" lang="en" sz="2400"/>
              <a:t> Importing Licenses via Smart Update Tool</a:t>
            </a:r>
            <a:endParaRPr b="1" sz="2400"/>
          </a:p>
        </p:txBody>
      </p:sp>
      <p:sp>
        <p:nvSpPr>
          <p:cNvPr id="268" name="Google Shape;268;p49"/>
          <p:cNvSpPr txBox="1"/>
          <p:nvPr>
            <p:ph idx="4294967295" type="body"/>
          </p:nvPr>
        </p:nvSpPr>
        <p:spPr>
          <a:xfrm>
            <a:off x="136347" y="1276911"/>
            <a:ext cx="8098200" cy="3156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License files (.lic contracts) downloaded from Check Point User Center.</a:t>
            </a:r>
            <a:br>
              <a:rPr lang="en"/>
            </a:br>
            <a:endParaRPr/>
          </a:p>
          <a:p>
            <a:pPr indent="-342900" lvl="0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SmartUpdate used to attach ServiceContract files to A‑SMS and A‑GW machines.</a:t>
            </a:r>
            <a:br>
              <a:rPr lang="en"/>
            </a:br>
            <a:endParaRPr/>
          </a:p>
          <a:p>
            <a:pPr indent="-342900" lvl="0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Enables activation of Security Gateway and Management Blades.</a:t>
            </a:r>
            <a:endParaRPr/>
          </a:p>
          <a:p>
            <a:pPr indent="0" lvl="0" marL="914400" rtl="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/>
          </a:p>
          <a:p>
            <a:pPr indent="0" lvl="0" marL="457200" rtl="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8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72" name="Shape 2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3" name="Google Shape;273;p50"/>
          <p:cNvSpPr txBox="1"/>
          <p:nvPr>
            <p:ph type="title"/>
          </p:nvPr>
        </p:nvSpPr>
        <p:spPr>
          <a:xfrm>
            <a:off x="192439" y="212205"/>
            <a:ext cx="7511700" cy="5691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</a:pPr>
            <a:r>
              <a:rPr b="1" lang="en" sz="2400">
                <a:highlight>
                  <a:schemeClr val="lt1"/>
                </a:highlight>
              </a:rPr>
              <a:t> SmartUpdate – License and Contract Repository</a:t>
            </a:r>
            <a:endParaRPr b="1" sz="2400">
              <a:highlight>
                <a:schemeClr val="lt1"/>
              </a:highlight>
            </a:endParaRPr>
          </a:p>
        </p:txBody>
      </p:sp>
      <p:sp>
        <p:nvSpPr>
          <p:cNvPr id="274" name="Google Shape;274;p50"/>
          <p:cNvSpPr txBox="1"/>
          <p:nvPr>
            <p:ph idx="1" type="subTitle"/>
          </p:nvPr>
        </p:nvSpPr>
        <p:spPr>
          <a:xfrm>
            <a:off x="105700" y="1570325"/>
            <a:ext cx="4204800" cy="3243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91440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Char char="●"/>
            </a:pPr>
            <a:r>
              <a:rPr lang="en" sz="18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Attached licenses visible in License and Contract Repository.</a:t>
            </a:r>
            <a:br>
              <a:rPr lang="en" sz="18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</a:br>
            <a:endParaRPr sz="18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42900" lvl="0" marL="91440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Char char="●"/>
            </a:pPr>
            <a:r>
              <a:rPr lang="en" sz="18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Shows machine, IP address, SKU, and certificate details.</a:t>
            </a:r>
            <a:br>
              <a:rPr lang="en" sz="18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</a:br>
            <a:endParaRPr sz="18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42900" lvl="0" marL="91440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Char char="●"/>
            </a:pPr>
            <a:r>
              <a:rPr lang="en" sz="18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Operation Status = Done confirming the license was applied successfully.</a:t>
            </a:r>
            <a:endParaRPr sz="18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91440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</a:pPr>
            <a:r>
              <a:t/>
            </a:r>
            <a:endParaRPr sz="18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91440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</a:pPr>
            <a:r>
              <a:t/>
            </a:r>
            <a:endParaRPr sz="18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9144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</a:pPr>
            <a:r>
              <a:t/>
            </a:r>
            <a:endParaRPr sz="18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78" name="Shape 2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" name="Google Shape;279;p51"/>
          <p:cNvSpPr txBox="1"/>
          <p:nvPr>
            <p:ph idx="4294967295" type="title"/>
          </p:nvPr>
        </p:nvSpPr>
        <p:spPr>
          <a:xfrm>
            <a:off x="311700" y="445025"/>
            <a:ext cx="7056300" cy="657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</a:pPr>
            <a:r>
              <a:rPr b="1" lang="en" sz="2400"/>
              <a:t> Check Point License Inventory Generation</a:t>
            </a:r>
            <a:endParaRPr b="1" sz="2400"/>
          </a:p>
        </p:txBody>
      </p:sp>
      <p:sp>
        <p:nvSpPr>
          <p:cNvPr id="280" name="Google Shape;280;p51"/>
          <p:cNvSpPr txBox="1"/>
          <p:nvPr>
            <p:ph idx="4294967295" type="body"/>
          </p:nvPr>
        </p:nvSpPr>
        <p:spPr>
          <a:xfrm>
            <a:off x="105699" y="1396800"/>
            <a:ext cx="8581800" cy="3156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Automatic report generated from SmartUpdate between Apr 14–15 2026.</a:t>
            </a:r>
            <a:br>
              <a:rPr lang="en"/>
            </a:br>
            <a:endParaRPr/>
          </a:p>
          <a:p>
            <a:pPr indent="-342900" lvl="0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Displays active and expired licenses by device and feature.</a:t>
            </a:r>
            <a:br>
              <a:rPr lang="en"/>
            </a:br>
            <a:endParaRPr/>
          </a:p>
          <a:p>
            <a:pPr indent="-342900" lvl="0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Helpful for auditing and asset management in enterprise network environments.</a:t>
            </a:r>
            <a:endParaRPr/>
          </a:p>
          <a:p>
            <a:pPr indent="0" lvl="0" marL="914400" rtl="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/>
          </a:p>
          <a:p>
            <a:pPr indent="0" lvl="0" marL="0" rtl="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/>
          </a:p>
          <a:p>
            <a:pPr indent="0" lvl="0" marL="914400" rtl="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/>
          </a:p>
          <a:p>
            <a:pPr indent="0" lvl="0" marL="457200" rtl="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8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84" name="Shape 2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5" name="Google Shape;285;p52"/>
          <p:cNvSpPr txBox="1"/>
          <p:nvPr>
            <p:ph type="title"/>
          </p:nvPr>
        </p:nvSpPr>
        <p:spPr>
          <a:xfrm>
            <a:off x="192439" y="212205"/>
            <a:ext cx="7511700" cy="5691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</a:pPr>
            <a:r>
              <a:rPr b="1" lang="en" sz="2400">
                <a:highlight>
                  <a:schemeClr val="lt1"/>
                </a:highlight>
              </a:rPr>
              <a:t> SmartUpdate – License Attachment Completed</a:t>
            </a:r>
            <a:endParaRPr b="1" sz="2400">
              <a:highlight>
                <a:schemeClr val="lt1"/>
              </a:highlight>
            </a:endParaRPr>
          </a:p>
        </p:txBody>
      </p:sp>
      <p:sp>
        <p:nvSpPr>
          <p:cNvPr id="286" name="Google Shape;286;p52"/>
          <p:cNvSpPr txBox="1"/>
          <p:nvPr>
            <p:ph idx="1" type="subTitle"/>
          </p:nvPr>
        </p:nvSpPr>
        <p:spPr>
          <a:xfrm>
            <a:off x="105700" y="1570325"/>
            <a:ext cx="4204800" cy="3243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91440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Char char="●"/>
            </a:pPr>
            <a:r>
              <a:rPr lang="en" sz="18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Final operation logs show all licenses attached and contracts </a:t>
            </a:r>
            <a:br>
              <a:rPr lang="en" sz="18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</a:br>
            <a:r>
              <a:rPr lang="en" sz="18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updated.</a:t>
            </a:r>
            <a:br>
              <a:rPr lang="en" sz="18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</a:br>
            <a:endParaRPr sz="18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42900" lvl="0" marL="91440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Char char="●"/>
            </a:pPr>
            <a:r>
              <a:rPr lang="en" sz="18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Local and central license types display expiry dates and validation status.</a:t>
            </a:r>
            <a:br>
              <a:rPr lang="en" sz="18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</a:br>
            <a:endParaRPr sz="18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42900" lvl="0" marL="91440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Char char="●"/>
            </a:pPr>
            <a:r>
              <a:rPr lang="en" sz="18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Confirms SmartUpdate and Check Point software blades are</a:t>
            </a:r>
            <a:br>
              <a:rPr lang="en" sz="18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</a:br>
            <a:r>
              <a:rPr lang="en" sz="18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 fully licensed.</a:t>
            </a:r>
            <a:endParaRPr sz="18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91440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</a:pPr>
            <a:r>
              <a:t/>
            </a:r>
            <a:endParaRPr sz="18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91440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</a:pPr>
            <a:r>
              <a:t/>
            </a:r>
            <a:endParaRPr sz="18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9144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</a:pPr>
            <a:r>
              <a:t/>
            </a:r>
            <a:endParaRPr sz="18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90" name="Shape 2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1" name="Google Shape;291;p53"/>
          <p:cNvSpPr txBox="1"/>
          <p:nvPr>
            <p:ph idx="4294967295" type="title"/>
          </p:nvPr>
        </p:nvSpPr>
        <p:spPr>
          <a:xfrm>
            <a:off x="311700" y="196617"/>
            <a:ext cx="7056300" cy="657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</a:pPr>
            <a:r>
              <a:rPr b="1" lang="en" sz="2400"/>
              <a:t>Conclusion</a:t>
            </a:r>
            <a:endParaRPr b="1" sz="2400"/>
          </a:p>
        </p:txBody>
      </p:sp>
      <p:sp>
        <p:nvSpPr>
          <p:cNvPr id="292" name="Google Shape;292;p53"/>
          <p:cNvSpPr txBox="1"/>
          <p:nvPr>
            <p:ph idx="4294967295" type="body"/>
          </p:nvPr>
        </p:nvSpPr>
        <p:spPr>
          <a:xfrm>
            <a:off x="105725" y="766650"/>
            <a:ext cx="8971800" cy="3786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17500" lvl="0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b="1" lang="en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Successful Deployment:</a:t>
            </a:r>
            <a:r>
              <a:rPr lang="en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Confirmed the end-to-end installation and configuration of the Check Point Gateway and Management Server.</a:t>
            </a:r>
            <a:br>
              <a:rPr lang="en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</a:br>
            <a:endParaRPr sz="14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17500" lvl="0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b="1" lang="en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Network Objectivity:</a:t>
            </a:r>
            <a:r>
              <a:rPr lang="en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Established a clean network topology with accurately defined hosts, networks, and gateways.</a:t>
            </a:r>
            <a:br>
              <a:rPr lang="en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</a:br>
            <a:endParaRPr sz="14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17500" lvl="0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b="1" lang="en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Active Protection:</a:t>
            </a:r>
            <a:r>
              <a:rPr lang="en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Transitioned from setup to enforcement by successfully installing the Access Control and NAT policies.</a:t>
            </a:r>
            <a:br>
              <a:rPr lang="en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</a:br>
            <a:endParaRPr sz="14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17500" lvl="0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b="1" lang="en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System Validation:</a:t>
            </a:r>
            <a:r>
              <a:rPr lang="en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Verified operational health through active API services and error-free policy deployment logs.</a:t>
            </a:r>
            <a:br>
              <a:rPr lang="en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</a:br>
            <a:endParaRPr sz="14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17500" lvl="0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b="1" lang="en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Administrative Readiness:</a:t>
            </a:r>
            <a:r>
              <a:rPr lang="en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Secured management access with defined administrator roles and permissions.</a:t>
            </a:r>
            <a:br>
              <a:rPr lang="en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</a:br>
            <a:endParaRPr sz="14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17500" lvl="0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b="1" lang="en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Final Result:</a:t>
            </a:r>
            <a:r>
              <a:rPr lang="en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The infrastructure is now fully operational and ready to secure enterprise network traffic.</a:t>
            </a:r>
            <a:endParaRPr sz="14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914400" rtl="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 sz="1400"/>
          </a:p>
          <a:p>
            <a:pPr indent="0" lvl="0" marL="914400" rtl="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 sz="1400"/>
          </a:p>
          <a:p>
            <a:pPr indent="0" lvl="0" marL="0" rtl="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 sz="1400"/>
          </a:p>
          <a:p>
            <a:pPr indent="0" lvl="0" marL="914400" rtl="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 sz="1400"/>
          </a:p>
          <a:p>
            <a:pPr indent="0" lvl="0" marL="457200" rtl="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800"/>
              <a:buNone/>
            </a:pPr>
            <a:r>
              <a:t/>
            </a:r>
            <a:endParaRPr sz="1400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96" name="Shape 2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" name="Google Shape;297;p54"/>
          <p:cNvSpPr txBox="1"/>
          <p:nvPr>
            <p:ph type="title"/>
          </p:nvPr>
        </p:nvSpPr>
        <p:spPr>
          <a:xfrm>
            <a:off x="329525" y="336448"/>
            <a:ext cx="7842000" cy="37473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</a:pPr>
            <a:r>
              <a:rPr b="1" i="1" lang="en" sz="10000">
                <a:latin typeface="Caveat"/>
                <a:ea typeface="Caveat"/>
                <a:cs typeface="Caveat"/>
                <a:sym typeface="Caveat"/>
              </a:rPr>
              <a:t>      Thank You</a:t>
            </a:r>
            <a:endParaRPr b="1" i="1" sz="10000">
              <a:latin typeface="Caveat"/>
              <a:ea typeface="Caveat"/>
              <a:cs typeface="Caveat"/>
              <a:sym typeface="Caveat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FFAB40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3.xml><?xml version="1.0" encoding="utf-8"?>
<a:theme xmlns:a="http://schemas.openxmlformats.org/drawingml/2006/main" xmlns:r="http://schemas.openxmlformats.org/officeDocument/2006/relationships" name="Spearmint">
  <a:themeElements>
    <a:clrScheme name="Spearmint">
      <a:dk1>
        <a:srgbClr val="202729"/>
      </a:dk1>
      <a:lt1>
        <a:srgbClr val="FFFFFF"/>
      </a:lt1>
      <a:dk2>
        <a:srgbClr val="4BA173"/>
      </a:dk2>
      <a:lt2>
        <a:srgbClr val="63D297"/>
      </a:lt2>
      <a:accent1>
        <a:srgbClr val="353744"/>
      </a:accent1>
      <a:accent2>
        <a:srgbClr val="424242"/>
      </a:accent2>
      <a:accent3>
        <a:srgbClr val="616161"/>
      </a:accent3>
      <a:accent4>
        <a:srgbClr val="999999"/>
      </a:accent4>
      <a:accent5>
        <a:srgbClr val="FF5252"/>
      </a:accent5>
      <a:accent6>
        <a:srgbClr val="FFF176"/>
      </a:accent6>
      <a:hlink>
        <a:srgbClr val="FF5252"/>
      </a:hlink>
      <a:folHlink>
        <a:srgbClr val="FF525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