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3F8DA2-2D12-425A-8943-766A7A2933E1}" v="552" dt="2022-06-09T20:49:59.2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ulti-coloured dialogue boxes">
            <a:extLst>
              <a:ext uri="{FF2B5EF4-FFF2-40B4-BE49-F238E27FC236}">
                <a16:creationId xmlns:a16="http://schemas.microsoft.com/office/drawing/2014/main" id="{9CFDD691-D365-CA1E-8D44-903BCEF79B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940" r="-2" b="656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  <a:cs typeface="Calibri Light"/>
              </a:rPr>
              <a:t>Dialogue Spanish</a:t>
            </a:r>
            <a:endParaRPr lang="en-US" sz="5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br>
              <a:rPr lang="en-US" sz="1700" dirty="0">
                <a:cs typeface="Calibri"/>
              </a:rPr>
            </a:br>
            <a:r>
              <a:rPr lang="en-US" sz="2000" dirty="0">
                <a:solidFill>
                  <a:srgbClr val="FFFFFF"/>
                </a:solidFill>
                <a:cs typeface="Calibri"/>
              </a:rPr>
              <a:t>Name: Viorica Albu</a:t>
            </a:r>
          </a:p>
          <a:p>
            <a:r>
              <a:rPr lang="en-US" sz="2000" dirty="0">
                <a:solidFill>
                  <a:srgbClr val="FFFFFF"/>
                </a:solidFill>
                <a:cs typeface="Calibri"/>
              </a:rPr>
              <a:t>Student number: 2029976</a:t>
            </a:r>
          </a:p>
          <a:p>
            <a:r>
              <a:rPr lang="en-US" sz="2000" dirty="0">
                <a:solidFill>
                  <a:srgbClr val="FFFFFF"/>
                </a:solidFill>
                <a:cs typeface="Calibri"/>
              </a:rPr>
              <a:t>Lecturer: Rodrigo F. Aguilera</a:t>
            </a:r>
          </a:p>
          <a:p>
            <a:endParaRPr lang="en-US" sz="17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B70F7-4063-8A19-A2D9-09C5BC354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0221"/>
          </a:xfrm>
        </p:spPr>
        <p:txBody>
          <a:bodyPr/>
          <a:lstStyle/>
          <a:p>
            <a:r>
              <a:rPr lang="en-US" dirty="0">
                <a:cs typeface="Calibri Light"/>
              </a:rPr>
              <a:t>Dialogue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207DB-3D78-C04F-4AA8-0A1050E9D9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4584"/>
            <a:ext cx="10515600" cy="516552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 err="1">
                <a:ea typeface="+mn-lt"/>
                <a:cs typeface="+mn-lt"/>
              </a:rPr>
              <a:t>Receptionista</a:t>
            </a:r>
            <a:r>
              <a:rPr lang="en-US" sz="1600" dirty="0">
                <a:ea typeface="+mn-lt"/>
                <a:cs typeface="+mn-lt"/>
              </a:rPr>
              <a:t>:            Buenos días! Hotel </a:t>
            </a:r>
            <a:r>
              <a:rPr lang="en-US" sz="1600" dirty="0" err="1">
                <a:ea typeface="+mn-lt"/>
                <a:cs typeface="+mn-lt"/>
              </a:rPr>
              <a:t>Serenidad</a:t>
            </a:r>
            <a:r>
              <a:rPr lang="en-US" sz="1600" dirty="0">
                <a:ea typeface="+mn-lt"/>
                <a:cs typeface="+mn-lt"/>
              </a:rPr>
              <a:t>. Como le </a:t>
            </a:r>
            <a:r>
              <a:rPr lang="en-US" sz="1600" dirty="0" err="1">
                <a:ea typeface="+mn-lt"/>
                <a:cs typeface="+mn-lt"/>
              </a:rPr>
              <a:t>puedo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ayudar</a:t>
            </a:r>
            <a:r>
              <a:rPr lang="en-US" sz="1600" dirty="0">
                <a:ea typeface="+mn-lt"/>
                <a:cs typeface="+mn-lt"/>
              </a:rPr>
              <a:t>? </a:t>
            </a:r>
            <a:endParaRPr lang="en-US" sz="1600">
              <a:cs typeface="Calibri" panose="020F0502020204030204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>
                <a:ea typeface="+mn-lt"/>
                <a:cs typeface="+mn-lt"/>
              </a:rPr>
              <a:t>Srta. Camila:               Buenos </a:t>
            </a:r>
            <a:r>
              <a:rPr lang="en-US" sz="1600" dirty="0" err="1">
                <a:ea typeface="+mn-lt"/>
                <a:cs typeface="+mn-lt"/>
              </a:rPr>
              <a:t>díasl</a:t>
            </a:r>
            <a:r>
              <a:rPr lang="en-US" sz="1600" dirty="0">
                <a:ea typeface="+mn-lt"/>
                <a:cs typeface="+mn-lt"/>
              </a:rPr>
              <a:t> Me </a:t>
            </a:r>
            <a:r>
              <a:rPr lang="en-US" sz="1600" dirty="0" err="1">
                <a:ea typeface="+mn-lt"/>
                <a:cs typeface="+mn-lt"/>
              </a:rPr>
              <a:t>gustaría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reservar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una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habitación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en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el</a:t>
            </a:r>
            <a:r>
              <a:rPr lang="en-US" sz="1600" dirty="0">
                <a:ea typeface="+mn-lt"/>
                <a:cs typeface="+mn-lt"/>
              </a:rPr>
              <a:t> hotel. </a:t>
            </a:r>
            <a:endParaRPr lang="en-US" sz="1600">
              <a:cs typeface="Calibri" panose="020F0502020204030204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 err="1">
                <a:ea typeface="+mn-lt"/>
                <a:cs typeface="+mn-lt"/>
              </a:rPr>
              <a:t>Receptionista</a:t>
            </a:r>
            <a:r>
              <a:rPr lang="en-US" sz="1600" dirty="0">
                <a:ea typeface="+mn-lt"/>
                <a:cs typeface="+mn-lt"/>
              </a:rPr>
              <a:t>:             Muy bien. Como se llama </a:t>
            </a:r>
            <a:r>
              <a:rPr lang="en-US" sz="1600" dirty="0" err="1">
                <a:ea typeface="+mn-lt"/>
                <a:cs typeface="+mn-lt"/>
              </a:rPr>
              <a:t>usted</a:t>
            </a:r>
            <a:r>
              <a:rPr lang="en-US" sz="1600" dirty="0">
                <a:ea typeface="+mn-lt"/>
                <a:cs typeface="+mn-lt"/>
              </a:rPr>
              <a:t>?</a:t>
            </a:r>
            <a:endParaRPr lang="en-US" sz="1600">
              <a:cs typeface="Calibri" panose="020F0502020204030204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>
                <a:ea typeface="+mn-lt"/>
                <a:cs typeface="+mn-lt"/>
              </a:rPr>
              <a:t>Srta. Camila:               Me </a:t>
            </a:r>
            <a:r>
              <a:rPr lang="en-US" sz="1600" dirty="0" err="1">
                <a:ea typeface="+mn-lt"/>
                <a:cs typeface="+mn-lt"/>
              </a:rPr>
              <a:t>llamo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Señorita</a:t>
            </a:r>
            <a:r>
              <a:rPr lang="en-US" sz="1600" dirty="0">
                <a:ea typeface="+mn-lt"/>
                <a:cs typeface="+mn-lt"/>
              </a:rPr>
              <a:t> Camila Dolores.</a:t>
            </a:r>
            <a:endParaRPr lang="en-US" sz="1600" dirty="0">
              <a:cs typeface="Calibri" panose="020F0502020204030204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 err="1">
                <a:ea typeface="+mn-lt"/>
                <a:cs typeface="+mn-lt"/>
              </a:rPr>
              <a:t>Receptionista</a:t>
            </a:r>
            <a:r>
              <a:rPr lang="en-US" sz="1600" dirty="0">
                <a:ea typeface="+mn-lt"/>
                <a:cs typeface="+mn-lt"/>
              </a:rPr>
              <a:t>:             Muy bien </a:t>
            </a:r>
            <a:r>
              <a:rPr lang="en-US" sz="1600" dirty="0" err="1">
                <a:ea typeface="+mn-lt"/>
                <a:cs typeface="+mn-lt"/>
              </a:rPr>
              <a:t>Señorita</a:t>
            </a:r>
            <a:r>
              <a:rPr lang="en-US" sz="1600" dirty="0">
                <a:ea typeface="+mn-lt"/>
                <a:cs typeface="+mn-lt"/>
              </a:rPr>
              <a:t> Dolores. Para </a:t>
            </a:r>
            <a:r>
              <a:rPr lang="en-US" sz="1600" dirty="0" err="1">
                <a:ea typeface="+mn-lt"/>
                <a:cs typeface="+mn-lt"/>
              </a:rPr>
              <a:t>cuantas</a:t>
            </a:r>
            <a:r>
              <a:rPr lang="en-US" sz="1600" dirty="0">
                <a:ea typeface="+mn-lt"/>
                <a:cs typeface="+mn-lt"/>
              </a:rPr>
              <a:t> personas? </a:t>
            </a:r>
            <a:endParaRPr lang="en-US" sz="1600">
              <a:cs typeface="Calibri" panose="020F0502020204030204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>
                <a:ea typeface="+mn-lt"/>
                <a:cs typeface="+mn-lt"/>
              </a:rPr>
              <a:t>Srta. Camila:               Para </a:t>
            </a:r>
            <a:r>
              <a:rPr lang="en-US" sz="1600" dirty="0" err="1">
                <a:ea typeface="+mn-lt"/>
                <a:cs typeface="+mn-lt"/>
              </a:rPr>
              <a:t>tres</a:t>
            </a:r>
            <a:r>
              <a:rPr lang="en-US" sz="1600" dirty="0">
                <a:ea typeface="+mn-lt"/>
                <a:cs typeface="+mn-lt"/>
              </a:rPr>
              <a:t> personas.</a:t>
            </a:r>
            <a:endParaRPr lang="en-US" sz="1600" dirty="0">
              <a:cs typeface="Calibri" panose="020F0502020204030204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 err="1">
                <a:ea typeface="+mn-lt"/>
                <a:cs typeface="+mn-lt"/>
              </a:rPr>
              <a:t>Receptionista</a:t>
            </a:r>
            <a:r>
              <a:rPr lang="en-US" sz="1600" dirty="0">
                <a:ea typeface="+mn-lt"/>
                <a:cs typeface="+mn-lt"/>
              </a:rPr>
              <a:t>:            Una o dos </a:t>
            </a:r>
            <a:r>
              <a:rPr lang="en-US" sz="1600" dirty="0" err="1">
                <a:ea typeface="+mn-lt"/>
                <a:cs typeface="+mn-lt"/>
              </a:rPr>
              <a:t>habitaciones</a:t>
            </a:r>
            <a:r>
              <a:rPr lang="en-US" sz="1600" dirty="0">
                <a:ea typeface="+mn-lt"/>
                <a:cs typeface="+mn-lt"/>
              </a:rPr>
              <a:t>?</a:t>
            </a:r>
            <a:endParaRPr lang="en-US" sz="1600">
              <a:cs typeface="Calibri" panose="020F0502020204030204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>
                <a:ea typeface="+mn-lt"/>
                <a:cs typeface="+mn-lt"/>
              </a:rPr>
              <a:t>Srta. Camila:               Dos </a:t>
            </a:r>
            <a:r>
              <a:rPr lang="en-US" sz="1600" dirty="0" err="1">
                <a:ea typeface="+mn-lt"/>
                <a:cs typeface="+mn-lt"/>
              </a:rPr>
              <a:t>habitaciones</a:t>
            </a:r>
            <a:r>
              <a:rPr lang="en-US" sz="1600" dirty="0">
                <a:ea typeface="+mn-lt"/>
                <a:cs typeface="+mn-lt"/>
              </a:rPr>
              <a:t>.</a:t>
            </a:r>
            <a:endParaRPr lang="en-US" sz="1600" dirty="0" err="1">
              <a:cs typeface="Calibri" panose="020F0502020204030204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 err="1">
                <a:ea typeface="+mn-lt"/>
                <a:cs typeface="+mn-lt"/>
              </a:rPr>
              <a:t>Receptionista</a:t>
            </a:r>
            <a:r>
              <a:rPr lang="en-US" sz="1600" dirty="0">
                <a:ea typeface="+mn-lt"/>
                <a:cs typeface="+mn-lt"/>
              </a:rPr>
              <a:t>:            Camas </a:t>
            </a:r>
            <a:r>
              <a:rPr lang="en-US" sz="1600" dirty="0" err="1">
                <a:ea typeface="+mn-lt"/>
                <a:cs typeface="+mn-lt"/>
              </a:rPr>
              <a:t>dobles</a:t>
            </a:r>
            <a:r>
              <a:rPr lang="en-US" sz="1600" dirty="0">
                <a:ea typeface="+mn-lt"/>
                <a:cs typeface="+mn-lt"/>
              </a:rPr>
              <a:t> o dos </a:t>
            </a:r>
            <a:r>
              <a:rPr lang="en-US" sz="1600" dirty="0" err="1">
                <a:ea typeface="+mn-lt"/>
                <a:cs typeface="+mn-lt"/>
              </a:rPr>
              <a:t>individuales</a:t>
            </a:r>
            <a:r>
              <a:rPr lang="en-US" sz="1600" dirty="0">
                <a:ea typeface="+mn-lt"/>
                <a:cs typeface="+mn-lt"/>
              </a:rPr>
              <a:t>? </a:t>
            </a:r>
            <a:endParaRPr lang="en-US" sz="1600">
              <a:cs typeface="Calibri" panose="020F0502020204030204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>
                <a:ea typeface="+mn-lt"/>
                <a:cs typeface="+mn-lt"/>
              </a:rPr>
              <a:t>Srta. Camila:               Una </a:t>
            </a:r>
            <a:r>
              <a:rPr lang="en-US" sz="1600" dirty="0" err="1">
                <a:ea typeface="+mn-lt"/>
                <a:cs typeface="+mn-lt"/>
              </a:rPr>
              <a:t>cama</a:t>
            </a:r>
            <a:r>
              <a:rPr lang="en-US" sz="1600" dirty="0">
                <a:ea typeface="+mn-lt"/>
                <a:cs typeface="+mn-lt"/>
              </a:rPr>
              <a:t> doble y </a:t>
            </a:r>
            <a:r>
              <a:rPr lang="en-US" sz="1600" dirty="0" err="1">
                <a:ea typeface="+mn-lt"/>
                <a:cs typeface="+mn-lt"/>
              </a:rPr>
              <a:t>una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cama</a:t>
            </a:r>
            <a:r>
              <a:rPr lang="en-US" sz="1600" dirty="0">
                <a:ea typeface="+mn-lt"/>
                <a:cs typeface="+mn-lt"/>
              </a:rPr>
              <a:t> individual.</a:t>
            </a:r>
            <a:endParaRPr lang="en-US" sz="1600" dirty="0">
              <a:cs typeface="Calibri" panose="020F0502020204030204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 err="1">
                <a:ea typeface="+mn-lt"/>
                <a:cs typeface="+mn-lt"/>
              </a:rPr>
              <a:t>Receptionista</a:t>
            </a:r>
            <a:r>
              <a:rPr lang="en-US" sz="1600" dirty="0">
                <a:ea typeface="+mn-lt"/>
                <a:cs typeface="+mn-lt"/>
              </a:rPr>
              <a:t>:            Para que </a:t>
            </a:r>
            <a:r>
              <a:rPr lang="en-US" sz="1600" dirty="0" err="1">
                <a:ea typeface="+mn-lt"/>
                <a:cs typeface="+mn-lt"/>
              </a:rPr>
              <a:t>fecha</a:t>
            </a:r>
            <a:r>
              <a:rPr lang="en-US" sz="1600" dirty="0">
                <a:ea typeface="+mn-lt"/>
                <a:cs typeface="+mn-lt"/>
              </a:rPr>
              <a:t>?</a:t>
            </a:r>
            <a:endParaRPr lang="en-US" sz="1600" dirty="0">
              <a:cs typeface="Calibri" panose="020F0502020204030204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>
                <a:ea typeface="+mn-lt"/>
                <a:cs typeface="+mn-lt"/>
              </a:rPr>
              <a:t>Srta. Camila:               Para </a:t>
            </a:r>
            <a:r>
              <a:rPr lang="en-US" sz="1600" dirty="0" err="1">
                <a:ea typeface="+mn-lt"/>
                <a:cs typeface="+mn-lt"/>
              </a:rPr>
              <a:t>el</a:t>
            </a:r>
            <a:r>
              <a:rPr lang="en-US" sz="1600" dirty="0">
                <a:ea typeface="+mn-lt"/>
                <a:cs typeface="+mn-lt"/>
              </a:rPr>
              <a:t> </a:t>
            </a:r>
            <a:r>
              <a:rPr lang="en-US" sz="1600" dirty="0" err="1">
                <a:ea typeface="+mn-lt"/>
                <a:cs typeface="+mn-lt"/>
              </a:rPr>
              <a:t>diez</a:t>
            </a:r>
            <a:r>
              <a:rPr lang="en-US" sz="1600" dirty="0">
                <a:ea typeface="+mn-lt"/>
                <a:cs typeface="+mn-lt"/>
              </a:rPr>
              <a:t> de Junio de 2022. </a:t>
            </a:r>
            <a:r>
              <a:rPr lang="en-US" sz="1600" dirty="0" err="1">
                <a:ea typeface="+mn-lt"/>
                <a:cs typeface="+mn-lt"/>
              </a:rPr>
              <a:t>Dosmil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veintidos</a:t>
            </a:r>
            <a:endParaRPr lang="en-US" sz="1600" dirty="0" err="1">
              <a:cs typeface="Calibri" panose="020F0502020204030204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 err="1">
                <a:ea typeface="+mn-lt"/>
                <a:cs typeface="+mn-lt"/>
              </a:rPr>
              <a:t>Receptionista</a:t>
            </a:r>
            <a:r>
              <a:rPr lang="en-US" sz="1600" dirty="0">
                <a:ea typeface="+mn-lt"/>
                <a:cs typeface="+mn-lt"/>
              </a:rPr>
              <a:t>:            Por </a:t>
            </a:r>
            <a:r>
              <a:rPr lang="en-US" sz="1600" dirty="0" err="1">
                <a:ea typeface="+mn-lt"/>
                <a:cs typeface="+mn-lt"/>
              </a:rPr>
              <a:t>cuantas</a:t>
            </a:r>
            <a:r>
              <a:rPr lang="en-US" sz="1600" dirty="0">
                <a:ea typeface="+mn-lt"/>
                <a:cs typeface="+mn-lt"/>
              </a:rPr>
              <a:t> </a:t>
            </a:r>
            <a:r>
              <a:rPr lang="en-US" sz="1600" dirty="0" err="1">
                <a:ea typeface="+mn-lt"/>
                <a:cs typeface="+mn-lt"/>
              </a:rPr>
              <a:t>noches</a:t>
            </a:r>
            <a:r>
              <a:rPr lang="en-US" sz="1600" dirty="0">
                <a:ea typeface="+mn-lt"/>
                <a:cs typeface="+mn-lt"/>
              </a:rPr>
              <a:t>? </a:t>
            </a:r>
            <a:endParaRPr lang="en-US" sz="1600">
              <a:cs typeface="Calibri"/>
            </a:endParaRP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>
                <a:cs typeface="Calibri"/>
              </a:rPr>
              <a:t>Srta. Camila:               Por </a:t>
            </a:r>
            <a:r>
              <a:rPr lang="en-US" sz="1600" dirty="0" err="1">
                <a:cs typeface="Calibri"/>
              </a:rPr>
              <a:t>quatro</a:t>
            </a:r>
            <a:r>
              <a:rPr lang="en-US" sz="1600" dirty="0">
                <a:cs typeface="Calibri"/>
              </a:rPr>
              <a:t> </a:t>
            </a:r>
            <a:r>
              <a:rPr lang="en-US" sz="1600" dirty="0" err="1">
                <a:cs typeface="Calibri"/>
              </a:rPr>
              <a:t>noches</a:t>
            </a:r>
            <a:r>
              <a:rPr lang="en-US" sz="1600" dirty="0">
                <a:cs typeface="Calibri"/>
              </a:rPr>
              <a:t>.</a:t>
            </a: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 err="1">
                <a:cs typeface="Calibri"/>
              </a:rPr>
              <a:t>Receptionista</a:t>
            </a:r>
            <a:r>
              <a:rPr lang="en-US" sz="1600" dirty="0">
                <a:cs typeface="Calibri"/>
              </a:rPr>
              <a:t>:            Bueno. Todo </a:t>
            </a:r>
            <a:r>
              <a:rPr lang="en-US" sz="1600" dirty="0" err="1">
                <a:cs typeface="Calibri"/>
              </a:rPr>
              <a:t>este</a:t>
            </a:r>
            <a:r>
              <a:rPr lang="en-US" sz="1600" dirty="0">
                <a:cs typeface="Calibri"/>
              </a:rPr>
              <a:t> </a:t>
            </a:r>
            <a:r>
              <a:rPr lang="en-US" sz="1600" dirty="0" err="1">
                <a:cs typeface="Calibri"/>
              </a:rPr>
              <a:t>reservato</a:t>
            </a:r>
            <a:r>
              <a:rPr lang="en-US" sz="1600" dirty="0">
                <a:cs typeface="Calibri"/>
              </a:rPr>
              <a:t>.</a:t>
            </a:r>
            <a:endParaRPr lang="en-US"/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>
                <a:cs typeface="Calibri"/>
              </a:rPr>
              <a:t>Srta. Camila:               </a:t>
            </a:r>
            <a:r>
              <a:rPr lang="en-US" sz="1600" dirty="0" err="1">
                <a:cs typeface="Calibri"/>
              </a:rPr>
              <a:t>Geniall</a:t>
            </a:r>
            <a:r>
              <a:rPr lang="en-US" sz="1600" dirty="0">
                <a:cs typeface="Calibri"/>
              </a:rPr>
              <a:t>! </a:t>
            </a:r>
            <a:r>
              <a:rPr lang="en-US" sz="1600" dirty="0" err="1">
                <a:cs typeface="Calibri"/>
              </a:rPr>
              <a:t>Muchas</a:t>
            </a:r>
            <a:r>
              <a:rPr lang="en-US" sz="1600" dirty="0">
                <a:cs typeface="Calibri"/>
              </a:rPr>
              <a:t> Gracias. Adios.</a:t>
            </a:r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600" dirty="0" err="1">
                <a:cs typeface="Calibri"/>
              </a:rPr>
              <a:t>Receptionista</a:t>
            </a:r>
            <a:r>
              <a:rPr lang="en-US" sz="1600" dirty="0">
                <a:cs typeface="Calibri"/>
              </a:rPr>
              <a:t>:            Muchas Gracias. Adios.</a:t>
            </a:r>
            <a:endParaRPr lang="en-US"/>
          </a:p>
          <a:p>
            <a:pPr marL="0" lvl="1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600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pic>
        <p:nvPicPr>
          <p:cNvPr id="4" name="Dialogue">
            <a:hlinkClick r:id="" action="ppaction://media"/>
            <a:extLst>
              <a:ext uri="{FF2B5EF4-FFF2-40B4-BE49-F238E27FC236}">
                <a16:creationId xmlns:a16="http://schemas.microsoft.com/office/drawing/2014/main" id="{C2718F6C-2E1F-FC1B-9222-576364041A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6217" y="530812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30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Dialogue Spanish</vt:lpstr>
      <vt:lpstr>Dialogue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163</cp:revision>
  <dcterms:created xsi:type="dcterms:W3CDTF">2022-06-09T19:34:01Z</dcterms:created>
  <dcterms:modified xsi:type="dcterms:W3CDTF">2022-06-09T20:51:16Z</dcterms:modified>
</cp:coreProperties>
</file>