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70" r:id="rId5"/>
    <p:sldMasterId id="2147483671"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Lst>
  <p:sldSz cy="9753600" cx="13004800"/>
  <p:notesSz cx="6889750" cy="10018700"/>
  <p:embeddedFontLst>
    <p:embeddedFont>
      <p:font typeface="Merriweather Sans"/>
      <p:regular r:id="rId19"/>
      <p:bold r:id="rId20"/>
      <p:italic r:id="rId21"/>
      <p:boldItalic r:id="rId22"/>
    </p:embeddedFont>
    <p:embeddedFont>
      <p:font typeface="Helvetica Neue"/>
      <p:regular r:id="rId23"/>
      <p:bold r:id="rId24"/>
      <p:italic r:id="rId25"/>
      <p:boldItalic r:id="rId26"/>
    </p:embeddedFont>
    <p:embeddedFont>
      <p:font typeface="Gill Sans"/>
      <p:regular r:id="rId27"/>
      <p:bold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3072">
          <p15:clr>
            <a:srgbClr val="A4A3A4"/>
          </p15:clr>
        </p15:guide>
        <p15:guide id="2" pos="409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xml><?xml version="1.0" encoding="utf-8"?>
<a:tblStyleLst xmlns:a="http://schemas.openxmlformats.org/drawingml/2006/main" xmlns:r="http://schemas.openxmlformats.org/officeDocument/2006/relationships" def="{35549738-5E0F-43F4-A32B-FCFC400E2AD9}">
  <a:tblStyle styleId="{35549738-5E0F-43F4-A32B-FCFC400E2AD9}" styleName="Table_0">
    <a:wholeTbl>
      <a:tcTxStyle b="off" i="off">
        <a:font>
          <a:latin typeface="Calibri"/>
          <a:ea typeface="Calibri"/>
          <a:cs typeface="Calibri"/>
        </a:font>
        <a:schemeClr val="dk1"/>
      </a:tcTxStyle>
      <a:tcStyle>
        <a:tcBdr>
          <a:left>
            <a:ln cap="flat" cmpd="sng" w="12700">
              <a:solidFill>
                <a:schemeClr val="dk1"/>
              </a:solidFill>
              <a:prstDash val="solid"/>
              <a:round/>
              <a:headEnd len="sm" w="sm" type="none"/>
              <a:tailEnd len="sm" w="sm" type="none"/>
            </a:ln>
          </a:left>
          <a:right>
            <a:ln cap="flat" cmpd="sng" w="12700">
              <a:solidFill>
                <a:schemeClr val="dk1"/>
              </a:solidFill>
              <a:prstDash val="solid"/>
              <a:round/>
              <a:headEnd len="sm" w="sm" type="none"/>
              <a:tailEnd len="sm" w="sm" type="none"/>
            </a:ln>
          </a:right>
          <a:top>
            <a:ln cap="flat" cmpd="sng" w="12700">
              <a:solidFill>
                <a:schemeClr val="dk1"/>
              </a:solidFill>
              <a:prstDash val="solid"/>
              <a:round/>
              <a:headEnd len="sm" w="sm" type="none"/>
              <a:tailEnd len="sm" w="sm" type="none"/>
            </a:ln>
          </a:top>
          <a:bottom>
            <a:ln cap="flat" cmpd="sng" w="12700">
              <a:solidFill>
                <a:schemeClr val="dk1"/>
              </a:solidFill>
              <a:prstDash val="solid"/>
              <a:round/>
              <a:headEnd len="sm" w="sm" type="none"/>
              <a:tailEnd len="sm" w="sm" type="none"/>
            </a:ln>
          </a:bottom>
          <a:insideH>
            <a:ln cap="flat" cmpd="sng" w="12700">
              <a:solidFill>
                <a:schemeClr val="dk1"/>
              </a:solidFill>
              <a:prstDash val="solid"/>
              <a:round/>
              <a:headEnd len="sm" w="sm" type="none"/>
              <a:tailEnd len="sm" w="sm" type="none"/>
            </a:ln>
          </a:insideH>
          <a:insideV>
            <a:ln cap="flat" cmpd="sng" w="12700">
              <a:solidFill>
                <a:schemeClr val="dk1"/>
              </a:solidFill>
              <a:prstDash val="solid"/>
              <a:round/>
              <a:headEnd len="sm" w="sm" type="none"/>
              <a:tailEnd len="sm" w="sm" type="none"/>
            </a:ln>
          </a:insideV>
        </a:tcBdr>
        <a:fill>
          <a:solidFill>
            <a:srgbClr val="FFFFFF">
              <a:alpha val="0"/>
            </a:srgbClr>
          </a:solidFill>
        </a:fill>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3072" orient="horz"/>
        <p:guide pos="4096"/>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MerriweatherSans-bold.fntdata"/><Relationship Id="rId22" Type="http://schemas.openxmlformats.org/officeDocument/2006/relationships/font" Target="fonts/MerriweatherSans-boldItalic.fntdata"/><Relationship Id="rId21" Type="http://schemas.openxmlformats.org/officeDocument/2006/relationships/font" Target="fonts/MerriweatherSans-italic.fntdata"/><Relationship Id="rId24" Type="http://schemas.openxmlformats.org/officeDocument/2006/relationships/font" Target="fonts/HelveticaNeue-bold.fntdata"/><Relationship Id="rId23" Type="http://schemas.openxmlformats.org/officeDocument/2006/relationships/font" Target="fonts/HelveticaNeue-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2.xml"/><Relationship Id="rId26" Type="http://schemas.openxmlformats.org/officeDocument/2006/relationships/font" Target="fonts/HelveticaNeue-boldItalic.fntdata"/><Relationship Id="rId25" Type="http://schemas.openxmlformats.org/officeDocument/2006/relationships/font" Target="fonts/HelveticaNeue-italic.fntdata"/><Relationship Id="rId28" Type="http://schemas.openxmlformats.org/officeDocument/2006/relationships/font" Target="fonts/GillSans-bold.fntdata"/><Relationship Id="rId27" Type="http://schemas.openxmlformats.org/officeDocument/2006/relationships/font" Target="fonts/GillSans-regular.fntdata"/><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notesMaster" Target="notesMasters/notesMaster1.xml"/><Relationship Id="rId8" Type="http://schemas.openxmlformats.org/officeDocument/2006/relationships/slide" Target="slides/slide1.xml"/><Relationship Id="rId11" Type="http://schemas.openxmlformats.org/officeDocument/2006/relationships/slide" Target="slides/slide4.xml"/><Relationship Id="rId10" Type="http://schemas.openxmlformats.org/officeDocument/2006/relationships/slide" Target="slides/slide3.xml"/><Relationship Id="rId13" Type="http://schemas.openxmlformats.org/officeDocument/2006/relationships/slide" Target="slides/slide6.xml"/><Relationship Id="rId12" Type="http://schemas.openxmlformats.org/officeDocument/2006/relationships/slide" Target="slides/slide5.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font" Target="fonts/MerriweatherSans-regular.fntdata"/><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a:noFill/>
          <a:ln>
            <a:noFill/>
          </a:ln>
        </p:spPr>
      </p:sp>
      <p:sp>
        <p:nvSpPr>
          <p:cNvPr id="4" name="Google Shape;4;n"/>
          <p:cNvSpPr txBox="1"/>
          <p:nvPr>
            <p:ph idx="1" type="body"/>
          </p:nvPr>
        </p:nvSpPr>
        <p:spPr>
          <a:xfrm>
            <a:off x="918634" y="4758889"/>
            <a:ext cx="5052483" cy="4508421"/>
          </a:xfrm>
          <a:prstGeom prst="rect">
            <a:avLst/>
          </a:prstGeom>
          <a:noFill/>
          <a:ln>
            <a:noFill/>
          </a:ln>
        </p:spPr>
        <p:txBody>
          <a:bodyPr anchorCtr="0" anchor="t" bIns="48300" lIns="96600" spcFirstLastPara="1" rIns="96600" wrap="square" tIns="48300">
            <a:noAutofit/>
          </a:bodyPr>
          <a:lstStyle>
            <a:lvl1pPr indent="-228600" lvl="0" marL="457200" marR="0" rtl="0" algn="l">
              <a:spcBef>
                <a:spcPts val="0"/>
              </a:spcBef>
              <a:spcAft>
                <a:spcPts val="0"/>
              </a:spcAft>
              <a:buSzPts val="1400"/>
              <a:buNone/>
              <a:defRPr b="0" i="0" sz="2200" u="none" cap="none" strike="noStrike">
                <a:latin typeface="Merriweather Sans"/>
                <a:ea typeface="Merriweather Sans"/>
                <a:cs typeface="Merriweather Sans"/>
                <a:sym typeface="Merriweather Sans"/>
              </a:defRPr>
            </a:lvl1pPr>
            <a:lvl2pPr indent="-228600" lvl="1" marL="914400" marR="0" rtl="0" algn="l">
              <a:spcBef>
                <a:spcPts val="0"/>
              </a:spcBef>
              <a:spcAft>
                <a:spcPts val="0"/>
              </a:spcAft>
              <a:buSzPts val="1400"/>
              <a:buNone/>
              <a:defRPr b="0" i="0" sz="2200" u="none" cap="none" strike="noStrike">
                <a:latin typeface="Merriweather Sans"/>
                <a:ea typeface="Merriweather Sans"/>
                <a:cs typeface="Merriweather Sans"/>
                <a:sym typeface="Merriweather Sans"/>
              </a:defRPr>
            </a:lvl2pPr>
            <a:lvl3pPr indent="-228600" lvl="2" marL="1371600" marR="0" rtl="0" algn="l">
              <a:spcBef>
                <a:spcPts val="0"/>
              </a:spcBef>
              <a:spcAft>
                <a:spcPts val="0"/>
              </a:spcAft>
              <a:buSzPts val="1400"/>
              <a:buNone/>
              <a:defRPr b="0" i="0" sz="2200" u="none" cap="none" strike="noStrike">
                <a:latin typeface="Merriweather Sans"/>
                <a:ea typeface="Merriweather Sans"/>
                <a:cs typeface="Merriweather Sans"/>
                <a:sym typeface="Merriweather Sans"/>
              </a:defRPr>
            </a:lvl3pPr>
            <a:lvl4pPr indent="-228600" lvl="3" marL="1828800" marR="0" rtl="0" algn="l">
              <a:spcBef>
                <a:spcPts val="0"/>
              </a:spcBef>
              <a:spcAft>
                <a:spcPts val="0"/>
              </a:spcAft>
              <a:buSzPts val="1400"/>
              <a:buNone/>
              <a:defRPr b="0" i="0" sz="2200" u="none" cap="none" strike="noStrike">
                <a:latin typeface="Merriweather Sans"/>
                <a:ea typeface="Merriweather Sans"/>
                <a:cs typeface="Merriweather Sans"/>
                <a:sym typeface="Merriweather Sans"/>
              </a:defRPr>
            </a:lvl4pPr>
            <a:lvl5pPr indent="-228600" lvl="4" marL="2286000" marR="0" rtl="0" algn="l">
              <a:spcBef>
                <a:spcPts val="0"/>
              </a:spcBef>
              <a:spcAft>
                <a:spcPts val="0"/>
              </a:spcAft>
              <a:buSzPts val="1400"/>
              <a:buNone/>
              <a:defRPr b="0" i="0" sz="2200" u="none" cap="none" strike="noStrike">
                <a:latin typeface="Merriweather Sans"/>
                <a:ea typeface="Merriweather Sans"/>
                <a:cs typeface="Merriweather Sans"/>
                <a:sym typeface="Merriweather Sans"/>
              </a:defRPr>
            </a:lvl5pPr>
            <a:lvl6pPr indent="-228600" lvl="5" marL="2743200" marR="0" rtl="0" algn="l">
              <a:spcBef>
                <a:spcPts val="0"/>
              </a:spcBef>
              <a:spcAft>
                <a:spcPts val="0"/>
              </a:spcAft>
              <a:buSzPts val="1400"/>
              <a:buNone/>
              <a:defRPr b="0" i="0" sz="2200" u="none" cap="none" strike="noStrike">
                <a:latin typeface="Merriweather Sans"/>
                <a:ea typeface="Merriweather Sans"/>
                <a:cs typeface="Merriweather Sans"/>
                <a:sym typeface="Merriweather Sans"/>
              </a:defRPr>
            </a:lvl6pPr>
            <a:lvl7pPr indent="-228600" lvl="6" marL="3200400" marR="0" rtl="0" algn="l">
              <a:spcBef>
                <a:spcPts val="0"/>
              </a:spcBef>
              <a:spcAft>
                <a:spcPts val="0"/>
              </a:spcAft>
              <a:buSzPts val="1400"/>
              <a:buNone/>
              <a:defRPr b="0" i="0" sz="2200" u="none" cap="none" strike="noStrike">
                <a:latin typeface="Merriweather Sans"/>
                <a:ea typeface="Merriweather Sans"/>
                <a:cs typeface="Merriweather Sans"/>
                <a:sym typeface="Merriweather Sans"/>
              </a:defRPr>
            </a:lvl7pPr>
            <a:lvl8pPr indent="-228600" lvl="7" marL="3657600" marR="0" rtl="0" algn="l">
              <a:spcBef>
                <a:spcPts val="0"/>
              </a:spcBef>
              <a:spcAft>
                <a:spcPts val="0"/>
              </a:spcAft>
              <a:buSzPts val="1400"/>
              <a:buNone/>
              <a:defRPr b="0" i="0" sz="2200" u="none" cap="none" strike="noStrike">
                <a:latin typeface="Merriweather Sans"/>
                <a:ea typeface="Merriweather Sans"/>
                <a:cs typeface="Merriweather Sans"/>
                <a:sym typeface="Merriweather Sans"/>
              </a:defRPr>
            </a:lvl8pPr>
            <a:lvl9pPr indent="-228600" lvl="8" marL="4114800" marR="0" rtl="0" algn="l">
              <a:spcBef>
                <a:spcPts val="0"/>
              </a:spcBef>
              <a:spcAft>
                <a:spcPts val="0"/>
              </a:spcAft>
              <a:buSzPts val="1400"/>
              <a:buNone/>
              <a:defRPr b="0" i="0" sz="2200" u="none" cap="none" strike="noStrike">
                <a:latin typeface="Merriweather Sans"/>
                <a:ea typeface="Merriweather Sans"/>
                <a:cs typeface="Merriweather Sans"/>
                <a:sym typeface="Merriweather Sans"/>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4" name="Shape 164"/>
        <p:cNvGrpSpPr/>
        <p:nvPr/>
      </p:nvGrpSpPr>
      <p:grpSpPr>
        <a:xfrm>
          <a:off x="0" y="0"/>
          <a:ext cx="0" cy="0"/>
          <a:chOff x="0" y="0"/>
          <a:chExt cx="0" cy="0"/>
        </a:xfrm>
      </p:grpSpPr>
      <p:sp>
        <p:nvSpPr>
          <p:cNvPr id="165" name="Google Shape;165;p1: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166" name="Google Shape;166;p1: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4" name="Shape 174"/>
        <p:cNvGrpSpPr/>
        <p:nvPr/>
      </p:nvGrpSpPr>
      <p:grpSpPr>
        <a:xfrm>
          <a:off x="0" y="0"/>
          <a:ext cx="0" cy="0"/>
          <a:chOff x="0" y="0"/>
          <a:chExt cx="0" cy="0"/>
        </a:xfrm>
      </p:grpSpPr>
      <p:sp>
        <p:nvSpPr>
          <p:cNvPr id="175" name="Google Shape;175;p2: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176" name="Google Shape;176;p2: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2" name="Shape 182"/>
        <p:cNvGrpSpPr/>
        <p:nvPr/>
      </p:nvGrpSpPr>
      <p:grpSpPr>
        <a:xfrm>
          <a:off x="0" y="0"/>
          <a:ext cx="0" cy="0"/>
          <a:chOff x="0" y="0"/>
          <a:chExt cx="0" cy="0"/>
        </a:xfrm>
      </p:grpSpPr>
      <p:sp>
        <p:nvSpPr>
          <p:cNvPr id="183" name="Google Shape;183;p3: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184" name="Google Shape;184;p3: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0" name="Shape 190"/>
        <p:cNvGrpSpPr/>
        <p:nvPr/>
      </p:nvGrpSpPr>
      <p:grpSpPr>
        <a:xfrm>
          <a:off x="0" y="0"/>
          <a:ext cx="0" cy="0"/>
          <a:chOff x="0" y="0"/>
          <a:chExt cx="0" cy="0"/>
        </a:xfrm>
      </p:grpSpPr>
      <p:sp>
        <p:nvSpPr>
          <p:cNvPr id="191" name="Google Shape;191;p4: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192" name="Google Shape;192;p4: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0" name="Shape 200"/>
        <p:cNvGrpSpPr/>
        <p:nvPr/>
      </p:nvGrpSpPr>
      <p:grpSpPr>
        <a:xfrm>
          <a:off x="0" y="0"/>
          <a:ext cx="0" cy="0"/>
          <a:chOff x="0" y="0"/>
          <a:chExt cx="0" cy="0"/>
        </a:xfrm>
      </p:grpSpPr>
      <p:sp>
        <p:nvSpPr>
          <p:cNvPr id="201" name="Google Shape;201;p5: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202" name="Google Shape;202;p5: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9" name="Shape 209"/>
        <p:cNvGrpSpPr/>
        <p:nvPr/>
      </p:nvGrpSpPr>
      <p:grpSpPr>
        <a:xfrm>
          <a:off x="0" y="0"/>
          <a:ext cx="0" cy="0"/>
          <a:chOff x="0" y="0"/>
          <a:chExt cx="0" cy="0"/>
        </a:xfrm>
      </p:grpSpPr>
      <p:sp>
        <p:nvSpPr>
          <p:cNvPr id="210" name="Google Shape;210;p6: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211" name="Google Shape;211;p6: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7" name="Shape 217"/>
        <p:cNvGrpSpPr/>
        <p:nvPr/>
      </p:nvGrpSpPr>
      <p:grpSpPr>
        <a:xfrm>
          <a:off x="0" y="0"/>
          <a:ext cx="0" cy="0"/>
          <a:chOff x="0" y="0"/>
          <a:chExt cx="0" cy="0"/>
        </a:xfrm>
      </p:grpSpPr>
      <p:sp>
        <p:nvSpPr>
          <p:cNvPr id="218" name="Google Shape;218;p7: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219" name="Google Shape;219;p7: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6" name="Shape 226"/>
        <p:cNvGrpSpPr/>
        <p:nvPr/>
      </p:nvGrpSpPr>
      <p:grpSpPr>
        <a:xfrm>
          <a:off x="0" y="0"/>
          <a:ext cx="0" cy="0"/>
          <a:chOff x="0" y="0"/>
          <a:chExt cx="0" cy="0"/>
        </a:xfrm>
      </p:grpSpPr>
      <p:sp>
        <p:nvSpPr>
          <p:cNvPr id="227" name="Google Shape;227;p8: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228" name="Google Shape;228;p8: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5" name="Shape 235"/>
        <p:cNvGrpSpPr/>
        <p:nvPr/>
      </p:nvGrpSpPr>
      <p:grpSpPr>
        <a:xfrm>
          <a:off x="0" y="0"/>
          <a:ext cx="0" cy="0"/>
          <a:chOff x="0" y="0"/>
          <a:chExt cx="0" cy="0"/>
        </a:xfrm>
      </p:grpSpPr>
      <p:sp>
        <p:nvSpPr>
          <p:cNvPr id="236" name="Google Shape;236;p9: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237" name="Google Shape;237;p9: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3" name="Shape 243"/>
        <p:cNvGrpSpPr/>
        <p:nvPr/>
      </p:nvGrpSpPr>
      <p:grpSpPr>
        <a:xfrm>
          <a:off x="0" y="0"/>
          <a:ext cx="0" cy="0"/>
          <a:chOff x="0" y="0"/>
          <a:chExt cx="0" cy="0"/>
        </a:xfrm>
      </p:grpSpPr>
      <p:sp>
        <p:nvSpPr>
          <p:cNvPr id="244" name="Google Shape;244;p10: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245" name="Google Shape;245;p10: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2" name="Shape 252"/>
        <p:cNvGrpSpPr/>
        <p:nvPr/>
      </p:nvGrpSpPr>
      <p:grpSpPr>
        <a:xfrm>
          <a:off x="0" y="0"/>
          <a:ext cx="0" cy="0"/>
          <a:chOff x="0" y="0"/>
          <a:chExt cx="0" cy="0"/>
        </a:xfrm>
      </p:grpSpPr>
      <p:sp>
        <p:nvSpPr>
          <p:cNvPr id="253" name="Google Shape;253;p11:notes"/>
          <p:cNvSpPr txBox="1"/>
          <p:nvPr>
            <p:ph idx="1" type="body"/>
          </p:nvPr>
        </p:nvSpPr>
        <p:spPr>
          <a:xfrm>
            <a:off x="918634" y="4758889"/>
            <a:ext cx="5052483" cy="4508421"/>
          </a:xfrm>
          <a:prstGeom prst="rect">
            <a:avLst/>
          </a:prstGeom>
        </p:spPr>
        <p:txBody>
          <a:bodyPr anchorCtr="0" anchor="t" bIns="48300" lIns="96600" spcFirstLastPara="1" rIns="96600" wrap="square" tIns="48300">
            <a:noAutofit/>
          </a:bodyPr>
          <a:lstStyle/>
          <a:p>
            <a:pPr indent="0" lvl="0" marL="0" rtl="0" algn="l">
              <a:spcBef>
                <a:spcPts val="0"/>
              </a:spcBef>
              <a:spcAft>
                <a:spcPts val="0"/>
              </a:spcAft>
              <a:buNone/>
            </a:pPr>
            <a:r>
              <a:t/>
            </a:r>
            <a:endParaRPr/>
          </a:p>
        </p:txBody>
      </p:sp>
      <p:sp>
        <p:nvSpPr>
          <p:cNvPr id="254" name="Google Shape;254;p11:notes"/>
          <p:cNvSpPr/>
          <p:nvPr>
            <p:ph idx="2" type="sldImg"/>
          </p:nvPr>
        </p:nvSpPr>
        <p:spPr>
          <a:xfrm>
            <a:off x="939800" y="750888"/>
            <a:ext cx="5010150" cy="3757612"/>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1.jp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showMasterSp="0" type="title">
  <p:cSld name="TITLE">
    <p:spTree>
      <p:nvGrpSpPr>
        <p:cNvPr id="14" name="Shape 14"/>
        <p:cNvGrpSpPr/>
        <p:nvPr/>
      </p:nvGrpSpPr>
      <p:grpSpPr>
        <a:xfrm>
          <a:off x="0" y="0"/>
          <a:ext cx="0" cy="0"/>
          <a:chOff x="0" y="0"/>
          <a:chExt cx="0" cy="0"/>
        </a:xfrm>
      </p:grpSpPr>
      <p:sp>
        <p:nvSpPr>
          <p:cNvPr id="15" name="Google Shape;15;p2"/>
          <p:cNvSpPr/>
          <p:nvPr/>
        </p:nvSpPr>
        <p:spPr>
          <a:xfrm>
            <a:off x="3388" y="9103360"/>
            <a:ext cx="13001414" cy="65024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18" y="9008805"/>
            <a:ext cx="13001414" cy="91034"/>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txBox="1"/>
          <p:nvPr>
            <p:ph type="ctrTitle"/>
          </p:nvPr>
        </p:nvSpPr>
        <p:spPr>
          <a:xfrm>
            <a:off x="1170432" y="1079398"/>
            <a:ext cx="10728960" cy="5071872"/>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rgbClr val="262626"/>
              </a:buClr>
              <a:buSzPts val="11378"/>
              <a:buFont typeface="Calibri"/>
              <a:buNone/>
              <a:defRPr sz="11378">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2"/>
          <p:cNvSpPr txBox="1"/>
          <p:nvPr>
            <p:ph idx="1" type="subTitle"/>
          </p:nvPr>
        </p:nvSpPr>
        <p:spPr>
          <a:xfrm>
            <a:off x="1173387" y="6336883"/>
            <a:ext cx="10728960" cy="1625600"/>
          </a:xfrm>
          <a:prstGeom prst="rect">
            <a:avLst/>
          </a:prstGeom>
          <a:noFill/>
          <a:ln>
            <a:noFill/>
          </a:ln>
        </p:spPr>
        <p:txBody>
          <a:bodyPr anchorCtr="0" anchor="t" bIns="45700" lIns="91425" spcFirstLastPara="1" rIns="91425" wrap="square" tIns="45700">
            <a:noAutofit/>
          </a:bodyPr>
          <a:lstStyle>
            <a:lvl1pPr lvl="0" algn="l">
              <a:lnSpc>
                <a:spcPct val="90000"/>
              </a:lnSpc>
              <a:spcBef>
                <a:spcPts val="1707"/>
              </a:spcBef>
              <a:spcAft>
                <a:spcPts val="0"/>
              </a:spcAft>
              <a:buSzPts val="3413"/>
              <a:buNone/>
              <a:defRPr sz="3413" cap="none">
                <a:solidFill>
                  <a:schemeClr val="dk2"/>
                </a:solidFill>
                <a:latin typeface="Calibri"/>
                <a:ea typeface="Calibri"/>
                <a:cs typeface="Calibri"/>
                <a:sym typeface="Calibri"/>
              </a:defRPr>
            </a:lvl1pPr>
            <a:lvl2pPr lvl="1" algn="ctr">
              <a:lnSpc>
                <a:spcPct val="90000"/>
              </a:lnSpc>
              <a:spcBef>
                <a:spcPts val="284"/>
              </a:spcBef>
              <a:spcAft>
                <a:spcPts val="0"/>
              </a:spcAft>
              <a:buSzPts val="3413"/>
              <a:buNone/>
              <a:defRPr sz="3413"/>
            </a:lvl2pPr>
            <a:lvl3pPr lvl="2" algn="ctr">
              <a:lnSpc>
                <a:spcPct val="90000"/>
              </a:lnSpc>
              <a:spcBef>
                <a:spcPts val="569"/>
              </a:spcBef>
              <a:spcAft>
                <a:spcPts val="0"/>
              </a:spcAft>
              <a:buSzPts val="3413"/>
              <a:buNone/>
              <a:defRPr sz="3413"/>
            </a:lvl3pPr>
            <a:lvl4pPr lvl="3" algn="ctr">
              <a:lnSpc>
                <a:spcPct val="90000"/>
              </a:lnSpc>
              <a:spcBef>
                <a:spcPts val="569"/>
              </a:spcBef>
              <a:spcAft>
                <a:spcPts val="0"/>
              </a:spcAft>
              <a:buSzPts val="2844"/>
              <a:buNone/>
              <a:defRPr sz="2844"/>
            </a:lvl4pPr>
            <a:lvl5pPr lvl="4" algn="ctr">
              <a:lnSpc>
                <a:spcPct val="90000"/>
              </a:lnSpc>
              <a:spcBef>
                <a:spcPts val="569"/>
              </a:spcBef>
              <a:spcAft>
                <a:spcPts val="0"/>
              </a:spcAft>
              <a:buSzPts val="2844"/>
              <a:buNone/>
              <a:defRPr sz="2844"/>
            </a:lvl5pPr>
            <a:lvl6pPr lvl="5" algn="ctr">
              <a:lnSpc>
                <a:spcPct val="90000"/>
              </a:lnSpc>
              <a:spcBef>
                <a:spcPts val="569"/>
              </a:spcBef>
              <a:spcAft>
                <a:spcPts val="0"/>
              </a:spcAft>
              <a:buSzPts val="2844"/>
              <a:buNone/>
              <a:defRPr sz="2844"/>
            </a:lvl6pPr>
            <a:lvl7pPr lvl="6" algn="ctr">
              <a:lnSpc>
                <a:spcPct val="90000"/>
              </a:lnSpc>
              <a:spcBef>
                <a:spcPts val="569"/>
              </a:spcBef>
              <a:spcAft>
                <a:spcPts val="0"/>
              </a:spcAft>
              <a:buSzPts val="2844"/>
              <a:buNone/>
              <a:defRPr sz="2844"/>
            </a:lvl7pPr>
            <a:lvl8pPr lvl="7" algn="ctr">
              <a:lnSpc>
                <a:spcPct val="90000"/>
              </a:lnSpc>
              <a:spcBef>
                <a:spcPts val="569"/>
              </a:spcBef>
              <a:spcAft>
                <a:spcPts val="0"/>
              </a:spcAft>
              <a:buSzPts val="2844"/>
              <a:buNone/>
              <a:defRPr sz="2844"/>
            </a:lvl8pPr>
            <a:lvl9pPr lvl="8" algn="ctr">
              <a:lnSpc>
                <a:spcPct val="90000"/>
              </a:lnSpc>
              <a:spcBef>
                <a:spcPts val="569"/>
              </a:spcBef>
              <a:spcAft>
                <a:spcPts val="569"/>
              </a:spcAft>
              <a:buSzPts val="2844"/>
              <a:buNone/>
              <a:defRPr sz="2844"/>
            </a:lvl9pPr>
          </a:lstStyle>
          <a:p/>
        </p:txBody>
      </p:sp>
      <p:sp>
        <p:nvSpPr>
          <p:cNvPr id="19" name="Google Shape;19;p2"/>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20" name="Google Shape;20;p2"/>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21" name="Google Shape;21;p2"/>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cxnSp>
        <p:nvCxnSpPr>
          <p:cNvPr id="22" name="Google Shape;22;p2"/>
          <p:cNvCxnSpPr/>
          <p:nvPr/>
        </p:nvCxnSpPr>
        <p:spPr>
          <a:xfrm>
            <a:off x="1288169" y="6177280"/>
            <a:ext cx="10533888" cy="0"/>
          </a:xfrm>
          <a:prstGeom prst="straightConnector1">
            <a:avLst/>
          </a:prstGeom>
          <a:noFill/>
          <a:ln cap="flat" cmpd="sng" w="9525">
            <a:solidFill>
              <a:srgbClr val="7F7F7F"/>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23" name="Shape 23"/>
        <p:cNvGrpSpPr/>
        <p:nvPr/>
      </p:nvGrpSpPr>
      <p:grpSpPr>
        <a:xfrm>
          <a:off x="0" y="0"/>
          <a:ext cx="0" cy="0"/>
          <a:chOff x="0" y="0"/>
          <a:chExt cx="0" cy="0"/>
        </a:xfrm>
      </p:grpSpPr>
      <p:sp>
        <p:nvSpPr>
          <p:cNvPr id="24" name="Google Shape;24;p3"/>
          <p:cNvSpPr txBox="1"/>
          <p:nvPr>
            <p:ph type="title"/>
          </p:nvPr>
        </p:nvSpPr>
        <p:spPr>
          <a:xfrm>
            <a:off x="1170432" y="407615"/>
            <a:ext cx="10728960" cy="2063299"/>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3"/>
          <p:cNvSpPr txBox="1"/>
          <p:nvPr>
            <p:ph idx="1" type="body"/>
          </p:nvPr>
        </p:nvSpPr>
        <p:spPr>
          <a:xfrm>
            <a:off x="1170431" y="2625044"/>
            <a:ext cx="10728961" cy="5722112"/>
          </a:xfrm>
          <a:prstGeom prst="rect">
            <a:avLst/>
          </a:prstGeom>
          <a:noFill/>
          <a:ln>
            <a:noFill/>
          </a:ln>
        </p:spPr>
        <p:txBody>
          <a:bodyPr anchorCtr="0" anchor="t" bIns="45700" lIns="0" spcFirstLastPara="1" rIns="0" wrap="square" tIns="45700">
            <a:noAutofit/>
          </a:bodyPr>
          <a:lstStyle>
            <a:lvl1pPr indent="-342900" lvl="0" marL="457200" algn="l">
              <a:lnSpc>
                <a:spcPct val="90000"/>
              </a:lnSpc>
              <a:spcBef>
                <a:spcPts val="1707"/>
              </a:spcBef>
              <a:spcAft>
                <a:spcPts val="0"/>
              </a:spcAft>
              <a:buSzPts val="1800"/>
              <a:buChar char=" "/>
              <a:defRPr/>
            </a:lvl1pPr>
            <a:lvl2pPr indent="-342900" lvl="1" marL="914400" algn="l">
              <a:lnSpc>
                <a:spcPct val="90000"/>
              </a:lnSpc>
              <a:spcBef>
                <a:spcPts val="284"/>
              </a:spcBef>
              <a:spcAft>
                <a:spcPts val="0"/>
              </a:spcAft>
              <a:buSzPts val="1800"/>
              <a:buChar char="◦"/>
              <a:defRPr/>
            </a:lvl2pPr>
            <a:lvl3pPr indent="-342900" lvl="2" marL="1371600" algn="l">
              <a:lnSpc>
                <a:spcPct val="90000"/>
              </a:lnSpc>
              <a:spcBef>
                <a:spcPts val="569"/>
              </a:spcBef>
              <a:spcAft>
                <a:spcPts val="0"/>
              </a:spcAft>
              <a:buSzPts val="1800"/>
              <a:buChar char="◦"/>
              <a:defRPr/>
            </a:lvl3pPr>
            <a:lvl4pPr indent="-342900" lvl="3" marL="1828800" algn="l">
              <a:lnSpc>
                <a:spcPct val="90000"/>
              </a:lnSpc>
              <a:spcBef>
                <a:spcPts val="569"/>
              </a:spcBef>
              <a:spcAft>
                <a:spcPts val="0"/>
              </a:spcAft>
              <a:buSzPts val="1800"/>
              <a:buChar char="◦"/>
              <a:defRPr/>
            </a:lvl4pPr>
            <a:lvl5pPr indent="-342900" lvl="4" marL="2286000" algn="l">
              <a:lnSpc>
                <a:spcPct val="90000"/>
              </a:lnSpc>
              <a:spcBef>
                <a:spcPts val="569"/>
              </a:spcBef>
              <a:spcAft>
                <a:spcPts val="0"/>
              </a:spcAft>
              <a:buSzPts val="1800"/>
              <a:buChar char="◦"/>
              <a:defRPr/>
            </a:lvl5pPr>
            <a:lvl6pPr indent="-342900" lvl="5" marL="2743200" algn="l">
              <a:lnSpc>
                <a:spcPct val="90000"/>
              </a:lnSpc>
              <a:spcBef>
                <a:spcPts val="569"/>
              </a:spcBef>
              <a:spcAft>
                <a:spcPts val="0"/>
              </a:spcAft>
              <a:buSzPts val="1800"/>
              <a:buChar char="◦"/>
              <a:defRPr/>
            </a:lvl6pPr>
            <a:lvl7pPr indent="-342900" lvl="6" marL="3200400" algn="l">
              <a:lnSpc>
                <a:spcPct val="90000"/>
              </a:lnSpc>
              <a:spcBef>
                <a:spcPts val="569"/>
              </a:spcBef>
              <a:spcAft>
                <a:spcPts val="0"/>
              </a:spcAft>
              <a:buSzPts val="1800"/>
              <a:buChar char="◦"/>
              <a:defRPr/>
            </a:lvl7pPr>
            <a:lvl8pPr indent="-342900" lvl="7" marL="3657600" algn="l">
              <a:lnSpc>
                <a:spcPct val="90000"/>
              </a:lnSpc>
              <a:spcBef>
                <a:spcPts val="569"/>
              </a:spcBef>
              <a:spcAft>
                <a:spcPts val="0"/>
              </a:spcAft>
              <a:buSzPts val="1800"/>
              <a:buChar char="◦"/>
              <a:defRPr/>
            </a:lvl8pPr>
            <a:lvl9pPr indent="-342900" lvl="8" marL="4114800" algn="l">
              <a:lnSpc>
                <a:spcPct val="90000"/>
              </a:lnSpc>
              <a:spcBef>
                <a:spcPts val="569"/>
              </a:spcBef>
              <a:spcAft>
                <a:spcPts val="569"/>
              </a:spcAft>
              <a:buSzPts val="1800"/>
              <a:buChar char="◦"/>
              <a:defRPr/>
            </a:lvl9pPr>
          </a:lstStyle>
          <a:p/>
        </p:txBody>
      </p:sp>
      <p:sp>
        <p:nvSpPr>
          <p:cNvPr id="26" name="Google Shape;26;p3"/>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27" name="Google Shape;27;p3"/>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28" name="Google Shape;28;p3"/>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showMasterSp="0" type="secHead">
  <p:cSld name="SECTION_HEADER">
    <p:bg>
      <p:bgPr>
        <a:solidFill>
          <a:schemeClr val="lt1"/>
        </a:solidFill>
      </p:bgPr>
    </p:bg>
    <p:spTree>
      <p:nvGrpSpPr>
        <p:cNvPr id="29" name="Shape 29"/>
        <p:cNvGrpSpPr/>
        <p:nvPr/>
      </p:nvGrpSpPr>
      <p:grpSpPr>
        <a:xfrm>
          <a:off x="0" y="0"/>
          <a:ext cx="0" cy="0"/>
          <a:chOff x="0" y="0"/>
          <a:chExt cx="0" cy="0"/>
        </a:xfrm>
      </p:grpSpPr>
      <p:sp>
        <p:nvSpPr>
          <p:cNvPr id="30" name="Google Shape;30;p4"/>
          <p:cNvSpPr/>
          <p:nvPr/>
        </p:nvSpPr>
        <p:spPr>
          <a:xfrm>
            <a:off x="3388" y="9103360"/>
            <a:ext cx="13001414" cy="65024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4"/>
          <p:cNvSpPr/>
          <p:nvPr/>
        </p:nvSpPr>
        <p:spPr>
          <a:xfrm>
            <a:off x="18" y="9008805"/>
            <a:ext cx="13001414" cy="91034"/>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4"/>
          <p:cNvSpPr txBox="1"/>
          <p:nvPr>
            <p:ph type="title"/>
          </p:nvPr>
        </p:nvSpPr>
        <p:spPr>
          <a:xfrm>
            <a:off x="1170432" y="1079398"/>
            <a:ext cx="10728960" cy="5071872"/>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rgbClr val="262626"/>
              </a:buClr>
              <a:buSzPts val="11378"/>
              <a:buFont typeface="Calibri"/>
              <a:buNone/>
              <a:defRPr b="0" sz="11378">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4"/>
          <p:cNvSpPr txBox="1"/>
          <p:nvPr>
            <p:ph idx="1" type="body"/>
          </p:nvPr>
        </p:nvSpPr>
        <p:spPr>
          <a:xfrm>
            <a:off x="1170432" y="6333338"/>
            <a:ext cx="10728960" cy="1625600"/>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707"/>
              </a:spcBef>
              <a:spcAft>
                <a:spcPts val="0"/>
              </a:spcAft>
              <a:buSzPts val="3413"/>
              <a:buNone/>
              <a:defRPr sz="3413" cap="none">
                <a:solidFill>
                  <a:schemeClr val="dk2"/>
                </a:solidFill>
                <a:latin typeface="Calibri"/>
                <a:ea typeface="Calibri"/>
                <a:cs typeface="Calibri"/>
                <a:sym typeface="Calibri"/>
              </a:defRPr>
            </a:lvl1pPr>
            <a:lvl2pPr indent="-228600" lvl="1" marL="914400" algn="l">
              <a:lnSpc>
                <a:spcPct val="90000"/>
              </a:lnSpc>
              <a:spcBef>
                <a:spcPts val="284"/>
              </a:spcBef>
              <a:spcAft>
                <a:spcPts val="0"/>
              </a:spcAft>
              <a:buSzPts val="2560"/>
              <a:buNone/>
              <a:defRPr sz="2560">
                <a:solidFill>
                  <a:srgbClr val="888888"/>
                </a:solidFill>
              </a:defRPr>
            </a:lvl2pPr>
            <a:lvl3pPr indent="-228600" lvl="2" marL="1371600" algn="l">
              <a:lnSpc>
                <a:spcPct val="90000"/>
              </a:lnSpc>
              <a:spcBef>
                <a:spcPts val="569"/>
              </a:spcBef>
              <a:spcAft>
                <a:spcPts val="0"/>
              </a:spcAft>
              <a:buSzPts val="2276"/>
              <a:buNone/>
              <a:defRPr sz="2276">
                <a:solidFill>
                  <a:srgbClr val="888888"/>
                </a:solidFill>
              </a:defRPr>
            </a:lvl3pPr>
            <a:lvl4pPr indent="-228600" lvl="3" marL="1828800" algn="l">
              <a:lnSpc>
                <a:spcPct val="90000"/>
              </a:lnSpc>
              <a:spcBef>
                <a:spcPts val="569"/>
              </a:spcBef>
              <a:spcAft>
                <a:spcPts val="0"/>
              </a:spcAft>
              <a:buSzPts val="1991"/>
              <a:buNone/>
              <a:defRPr sz="1991">
                <a:solidFill>
                  <a:srgbClr val="888888"/>
                </a:solidFill>
              </a:defRPr>
            </a:lvl4pPr>
            <a:lvl5pPr indent="-228600" lvl="4" marL="2286000" algn="l">
              <a:lnSpc>
                <a:spcPct val="90000"/>
              </a:lnSpc>
              <a:spcBef>
                <a:spcPts val="569"/>
              </a:spcBef>
              <a:spcAft>
                <a:spcPts val="0"/>
              </a:spcAft>
              <a:buSzPts val="1991"/>
              <a:buNone/>
              <a:defRPr sz="1991">
                <a:solidFill>
                  <a:srgbClr val="888888"/>
                </a:solidFill>
              </a:defRPr>
            </a:lvl5pPr>
            <a:lvl6pPr indent="-228600" lvl="5" marL="2743200" algn="l">
              <a:lnSpc>
                <a:spcPct val="90000"/>
              </a:lnSpc>
              <a:spcBef>
                <a:spcPts val="569"/>
              </a:spcBef>
              <a:spcAft>
                <a:spcPts val="0"/>
              </a:spcAft>
              <a:buSzPts val="1991"/>
              <a:buNone/>
              <a:defRPr sz="1991">
                <a:solidFill>
                  <a:srgbClr val="888888"/>
                </a:solidFill>
              </a:defRPr>
            </a:lvl6pPr>
            <a:lvl7pPr indent="-228600" lvl="6" marL="3200400" algn="l">
              <a:lnSpc>
                <a:spcPct val="90000"/>
              </a:lnSpc>
              <a:spcBef>
                <a:spcPts val="569"/>
              </a:spcBef>
              <a:spcAft>
                <a:spcPts val="0"/>
              </a:spcAft>
              <a:buSzPts val="1991"/>
              <a:buNone/>
              <a:defRPr sz="1991">
                <a:solidFill>
                  <a:srgbClr val="888888"/>
                </a:solidFill>
              </a:defRPr>
            </a:lvl7pPr>
            <a:lvl8pPr indent="-228600" lvl="7" marL="3657600" algn="l">
              <a:lnSpc>
                <a:spcPct val="90000"/>
              </a:lnSpc>
              <a:spcBef>
                <a:spcPts val="569"/>
              </a:spcBef>
              <a:spcAft>
                <a:spcPts val="0"/>
              </a:spcAft>
              <a:buSzPts val="1991"/>
              <a:buNone/>
              <a:defRPr sz="1991">
                <a:solidFill>
                  <a:srgbClr val="888888"/>
                </a:solidFill>
              </a:defRPr>
            </a:lvl8pPr>
            <a:lvl9pPr indent="-228600" lvl="8" marL="4114800" algn="l">
              <a:lnSpc>
                <a:spcPct val="90000"/>
              </a:lnSpc>
              <a:spcBef>
                <a:spcPts val="569"/>
              </a:spcBef>
              <a:spcAft>
                <a:spcPts val="569"/>
              </a:spcAft>
              <a:buSzPts val="1991"/>
              <a:buNone/>
              <a:defRPr sz="1991">
                <a:solidFill>
                  <a:srgbClr val="888888"/>
                </a:solidFill>
              </a:defRPr>
            </a:lvl9pPr>
          </a:lstStyle>
          <a:p/>
        </p:txBody>
      </p:sp>
      <p:sp>
        <p:nvSpPr>
          <p:cNvPr id="34" name="Google Shape;34;p4"/>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35" name="Google Shape;35;p4"/>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36" name="Google Shape;36;p4"/>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cxnSp>
        <p:nvCxnSpPr>
          <p:cNvPr id="37" name="Google Shape;37;p4"/>
          <p:cNvCxnSpPr/>
          <p:nvPr/>
        </p:nvCxnSpPr>
        <p:spPr>
          <a:xfrm>
            <a:off x="1288169" y="6177280"/>
            <a:ext cx="10533888" cy="0"/>
          </a:xfrm>
          <a:prstGeom prst="straightConnector1">
            <a:avLst/>
          </a:prstGeom>
          <a:noFill/>
          <a:ln cap="flat" cmpd="sng" w="9525">
            <a:solidFill>
              <a:srgbClr val="7F7F7F"/>
            </a:solidFill>
            <a:prstDash val="solid"/>
            <a:round/>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38" name="Shape 38"/>
        <p:cNvGrpSpPr/>
        <p:nvPr/>
      </p:nvGrpSpPr>
      <p:grpSpPr>
        <a:xfrm>
          <a:off x="0" y="0"/>
          <a:ext cx="0" cy="0"/>
          <a:chOff x="0" y="0"/>
          <a:chExt cx="0" cy="0"/>
        </a:xfrm>
      </p:grpSpPr>
      <p:sp>
        <p:nvSpPr>
          <p:cNvPr id="39" name="Google Shape;39;p5"/>
          <p:cNvSpPr txBox="1"/>
          <p:nvPr>
            <p:ph type="title"/>
          </p:nvPr>
        </p:nvSpPr>
        <p:spPr>
          <a:xfrm>
            <a:off x="1170432" y="407615"/>
            <a:ext cx="10728960" cy="2063299"/>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5"/>
          <p:cNvSpPr txBox="1"/>
          <p:nvPr>
            <p:ph idx="1" type="body"/>
          </p:nvPr>
        </p:nvSpPr>
        <p:spPr>
          <a:xfrm>
            <a:off x="1170432" y="2625044"/>
            <a:ext cx="5266944" cy="5722112"/>
          </a:xfrm>
          <a:prstGeom prst="rect">
            <a:avLst/>
          </a:prstGeom>
          <a:noFill/>
          <a:ln>
            <a:noFill/>
          </a:ln>
        </p:spPr>
        <p:txBody>
          <a:bodyPr anchorCtr="0" anchor="t" bIns="45700" lIns="0" spcFirstLastPara="1" rIns="0" wrap="square" tIns="45700">
            <a:noAutofit/>
          </a:bodyPr>
          <a:lstStyle>
            <a:lvl1pPr indent="-342900" lvl="0" marL="457200" algn="l">
              <a:lnSpc>
                <a:spcPct val="90000"/>
              </a:lnSpc>
              <a:spcBef>
                <a:spcPts val="1707"/>
              </a:spcBef>
              <a:spcAft>
                <a:spcPts val="0"/>
              </a:spcAft>
              <a:buSzPts val="1800"/>
              <a:buChar char=" "/>
              <a:defRPr/>
            </a:lvl1pPr>
            <a:lvl2pPr indent="-342900" lvl="1" marL="914400" algn="l">
              <a:lnSpc>
                <a:spcPct val="90000"/>
              </a:lnSpc>
              <a:spcBef>
                <a:spcPts val="284"/>
              </a:spcBef>
              <a:spcAft>
                <a:spcPts val="0"/>
              </a:spcAft>
              <a:buSzPts val="1800"/>
              <a:buChar char="◦"/>
              <a:defRPr/>
            </a:lvl2pPr>
            <a:lvl3pPr indent="-342900" lvl="2" marL="1371600" algn="l">
              <a:lnSpc>
                <a:spcPct val="90000"/>
              </a:lnSpc>
              <a:spcBef>
                <a:spcPts val="569"/>
              </a:spcBef>
              <a:spcAft>
                <a:spcPts val="0"/>
              </a:spcAft>
              <a:buSzPts val="1800"/>
              <a:buChar char="◦"/>
              <a:defRPr/>
            </a:lvl3pPr>
            <a:lvl4pPr indent="-342900" lvl="3" marL="1828800" algn="l">
              <a:lnSpc>
                <a:spcPct val="90000"/>
              </a:lnSpc>
              <a:spcBef>
                <a:spcPts val="569"/>
              </a:spcBef>
              <a:spcAft>
                <a:spcPts val="0"/>
              </a:spcAft>
              <a:buSzPts val="1800"/>
              <a:buChar char="◦"/>
              <a:defRPr/>
            </a:lvl4pPr>
            <a:lvl5pPr indent="-342900" lvl="4" marL="2286000" algn="l">
              <a:lnSpc>
                <a:spcPct val="90000"/>
              </a:lnSpc>
              <a:spcBef>
                <a:spcPts val="569"/>
              </a:spcBef>
              <a:spcAft>
                <a:spcPts val="0"/>
              </a:spcAft>
              <a:buSzPts val="1800"/>
              <a:buChar char="◦"/>
              <a:defRPr/>
            </a:lvl5pPr>
            <a:lvl6pPr indent="-342900" lvl="5" marL="2743200" algn="l">
              <a:lnSpc>
                <a:spcPct val="90000"/>
              </a:lnSpc>
              <a:spcBef>
                <a:spcPts val="569"/>
              </a:spcBef>
              <a:spcAft>
                <a:spcPts val="0"/>
              </a:spcAft>
              <a:buSzPts val="1800"/>
              <a:buChar char="◦"/>
              <a:defRPr/>
            </a:lvl6pPr>
            <a:lvl7pPr indent="-342900" lvl="6" marL="3200400" algn="l">
              <a:lnSpc>
                <a:spcPct val="90000"/>
              </a:lnSpc>
              <a:spcBef>
                <a:spcPts val="569"/>
              </a:spcBef>
              <a:spcAft>
                <a:spcPts val="0"/>
              </a:spcAft>
              <a:buSzPts val="1800"/>
              <a:buChar char="◦"/>
              <a:defRPr/>
            </a:lvl7pPr>
            <a:lvl8pPr indent="-342900" lvl="7" marL="3657600" algn="l">
              <a:lnSpc>
                <a:spcPct val="90000"/>
              </a:lnSpc>
              <a:spcBef>
                <a:spcPts val="569"/>
              </a:spcBef>
              <a:spcAft>
                <a:spcPts val="0"/>
              </a:spcAft>
              <a:buSzPts val="1800"/>
              <a:buChar char="◦"/>
              <a:defRPr/>
            </a:lvl8pPr>
            <a:lvl9pPr indent="-342900" lvl="8" marL="4114800" algn="l">
              <a:lnSpc>
                <a:spcPct val="90000"/>
              </a:lnSpc>
              <a:spcBef>
                <a:spcPts val="569"/>
              </a:spcBef>
              <a:spcAft>
                <a:spcPts val="569"/>
              </a:spcAft>
              <a:buSzPts val="1800"/>
              <a:buChar char="◦"/>
              <a:defRPr/>
            </a:lvl9pPr>
          </a:lstStyle>
          <a:p/>
        </p:txBody>
      </p:sp>
      <p:sp>
        <p:nvSpPr>
          <p:cNvPr id="41" name="Google Shape;41;p5"/>
          <p:cNvSpPr txBox="1"/>
          <p:nvPr>
            <p:ph idx="2" type="body"/>
          </p:nvPr>
        </p:nvSpPr>
        <p:spPr>
          <a:xfrm>
            <a:off x="6632448" y="2625047"/>
            <a:ext cx="5266944" cy="5722111"/>
          </a:xfrm>
          <a:prstGeom prst="rect">
            <a:avLst/>
          </a:prstGeom>
          <a:noFill/>
          <a:ln>
            <a:noFill/>
          </a:ln>
        </p:spPr>
        <p:txBody>
          <a:bodyPr anchorCtr="0" anchor="t" bIns="45700" lIns="0" spcFirstLastPara="1" rIns="0" wrap="square" tIns="45700">
            <a:noAutofit/>
          </a:bodyPr>
          <a:lstStyle>
            <a:lvl1pPr indent="-342900" lvl="0" marL="457200" algn="l">
              <a:lnSpc>
                <a:spcPct val="90000"/>
              </a:lnSpc>
              <a:spcBef>
                <a:spcPts val="1707"/>
              </a:spcBef>
              <a:spcAft>
                <a:spcPts val="0"/>
              </a:spcAft>
              <a:buSzPts val="1800"/>
              <a:buChar char=" "/>
              <a:defRPr/>
            </a:lvl1pPr>
            <a:lvl2pPr indent="-342900" lvl="1" marL="914400" algn="l">
              <a:lnSpc>
                <a:spcPct val="90000"/>
              </a:lnSpc>
              <a:spcBef>
                <a:spcPts val="284"/>
              </a:spcBef>
              <a:spcAft>
                <a:spcPts val="0"/>
              </a:spcAft>
              <a:buSzPts val="1800"/>
              <a:buChar char="◦"/>
              <a:defRPr/>
            </a:lvl2pPr>
            <a:lvl3pPr indent="-342900" lvl="2" marL="1371600" algn="l">
              <a:lnSpc>
                <a:spcPct val="90000"/>
              </a:lnSpc>
              <a:spcBef>
                <a:spcPts val="569"/>
              </a:spcBef>
              <a:spcAft>
                <a:spcPts val="0"/>
              </a:spcAft>
              <a:buSzPts val="1800"/>
              <a:buChar char="◦"/>
              <a:defRPr/>
            </a:lvl3pPr>
            <a:lvl4pPr indent="-342900" lvl="3" marL="1828800" algn="l">
              <a:lnSpc>
                <a:spcPct val="90000"/>
              </a:lnSpc>
              <a:spcBef>
                <a:spcPts val="569"/>
              </a:spcBef>
              <a:spcAft>
                <a:spcPts val="0"/>
              </a:spcAft>
              <a:buSzPts val="1800"/>
              <a:buChar char="◦"/>
              <a:defRPr/>
            </a:lvl4pPr>
            <a:lvl5pPr indent="-342900" lvl="4" marL="2286000" algn="l">
              <a:lnSpc>
                <a:spcPct val="90000"/>
              </a:lnSpc>
              <a:spcBef>
                <a:spcPts val="569"/>
              </a:spcBef>
              <a:spcAft>
                <a:spcPts val="0"/>
              </a:spcAft>
              <a:buSzPts val="1800"/>
              <a:buChar char="◦"/>
              <a:defRPr/>
            </a:lvl5pPr>
            <a:lvl6pPr indent="-342900" lvl="5" marL="2743200" algn="l">
              <a:lnSpc>
                <a:spcPct val="90000"/>
              </a:lnSpc>
              <a:spcBef>
                <a:spcPts val="569"/>
              </a:spcBef>
              <a:spcAft>
                <a:spcPts val="0"/>
              </a:spcAft>
              <a:buSzPts val="1800"/>
              <a:buChar char="◦"/>
              <a:defRPr/>
            </a:lvl6pPr>
            <a:lvl7pPr indent="-342900" lvl="6" marL="3200400" algn="l">
              <a:lnSpc>
                <a:spcPct val="90000"/>
              </a:lnSpc>
              <a:spcBef>
                <a:spcPts val="569"/>
              </a:spcBef>
              <a:spcAft>
                <a:spcPts val="0"/>
              </a:spcAft>
              <a:buSzPts val="1800"/>
              <a:buChar char="◦"/>
              <a:defRPr/>
            </a:lvl7pPr>
            <a:lvl8pPr indent="-342900" lvl="7" marL="3657600" algn="l">
              <a:lnSpc>
                <a:spcPct val="90000"/>
              </a:lnSpc>
              <a:spcBef>
                <a:spcPts val="569"/>
              </a:spcBef>
              <a:spcAft>
                <a:spcPts val="0"/>
              </a:spcAft>
              <a:buSzPts val="1800"/>
              <a:buChar char="◦"/>
              <a:defRPr/>
            </a:lvl8pPr>
            <a:lvl9pPr indent="-342900" lvl="8" marL="4114800" algn="l">
              <a:lnSpc>
                <a:spcPct val="90000"/>
              </a:lnSpc>
              <a:spcBef>
                <a:spcPts val="569"/>
              </a:spcBef>
              <a:spcAft>
                <a:spcPts val="569"/>
              </a:spcAft>
              <a:buSzPts val="1800"/>
              <a:buChar char="◦"/>
              <a:defRPr/>
            </a:lvl9pPr>
          </a:lstStyle>
          <a:p/>
        </p:txBody>
      </p:sp>
      <p:sp>
        <p:nvSpPr>
          <p:cNvPr id="42" name="Google Shape;42;p5"/>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43" name="Google Shape;43;p5"/>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44" name="Google Shape;44;p5"/>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45" name="Shape 45"/>
        <p:cNvGrpSpPr/>
        <p:nvPr/>
      </p:nvGrpSpPr>
      <p:grpSpPr>
        <a:xfrm>
          <a:off x="0" y="0"/>
          <a:ext cx="0" cy="0"/>
          <a:chOff x="0" y="0"/>
          <a:chExt cx="0" cy="0"/>
        </a:xfrm>
      </p:grpSpPr>
      <p:sp>
        <p:nvSpPr>
          <p:cNvPr id="46" name="Google Shape;46;p6"/>
          <p:cNvSpPr txBox="1"/>
          <p:nvPr>
            <p:ph type="title"/>
          </p:nvPr>
        </p:nvSpPr>
        <p:spPr>
          <a:xfrm>
            <a:off x="1170432" y="407615"/>
            <a:ext cx="10728960" cy="2063299"/>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6"/>
          <p:cNvSpPr txBox="1"/>
          <p:nvPr>
            <p:ph idx="1" type="body"/>
          </p:nvPr>
        </p:nvSpPr>
        <p:spPr>
          <a:xfrm>
            <a:off x="1170432" y="2625496"/>
            <a:ext cx="5266944" cy="1047157"/>
          </a:xfrm>
          <a:prstGeom prst="rect">
            <a:avLst/>
          </a:prstGeom>
          <a:noFill/>
          <a:ln>
            <a:noFill/>
          </a:ln>
        </p:spPr>
        <p:txBody>
          <a:bodyPr anchorCtr="0" anchor="ctr" bIns="45700" lIns="91425" spcFirstLastPara="1" rIns="91425" wrap="square" tIns="45700">
            <a:noAutofit/>
          </a:bodyPr>
          <a:lstStyle>
            <a:lvl1pPr indent="-228600" lvl="0" marL="457200" algn="l">
              <a:lnSpc>
                <a:spcPct val="90000"/>
              </a:lnSpc>
              <a:spcBef>
                <a:spcPts val="1707"/>
              </a:spcBef>
              <a:spcAft>
                <a:spcPts val="0"/>
              </a:spcAft>
              <a:buSzPts val="2844"/>
              <a:buNone/>
              <a:defRPr b="0" sz="2844" cap="none">
                <a:solidFill>
                  <a:schemeClr val="dk2"/>
                </a:solidFill>
              </a:defRPr>
            </a:lvl1pPr>
            <a:lvl2pPr indent="-228600" lvl="1" marL="914400" algn="l">
              <a:lnSpc>
                <a:spcPct val="90000"/>
              </a:lnSpc>
              <a:spcBef>
                <a:spcPts val="284"/>
              </a:spcBef>
              <a:spcAft>
                <a:spcPts val="0"/>
              </a:spcAft>
              <a:buSzPts val="2844"/>
              <a:buNone/>
              <a:defRPr b="1" sz="2844"/>
            </a:lvl2pPr>
            <a:lvl3pPr indent="-228600" lvl="2" marL="1371600" algn="l">
              <a:lnSpc>
                <a:spcPct val="90000"/>
              </a:lnSpc>
              <a:spcBef>
                <a:spcPts val="569"/>
              </a:spcBef>
              <a:spcAft>
                <a:spcPts val="0"/>
              </a:spcAft>
              <a:buSzPts val="2560"/>
              <a:buNone/>
              <a:defRPr b="1" sz="2560"/>
            </a:lvl3pPr>
            <a:lvl4pPr indent="-228600" lvl="3" marL="1828800" algn="l">
              <a:lnSpc>
                <a:spcPct val="90000"/>
              </a:lnSpc>
              <a:spcBef>
                <a:spcPts val="569"/>
              </a:spcBef>
              <a:spcAft>
                <a:spcPts val="0"/>
              </a:spcAft>
              <a:buSzPts val="2276"/>
              <a:buNone/>
              <a:defRPr b="1" sz="2276"/>
            </a:lvl4pPr>
            <a:lvl5pPr indent="-228600" lvl="4" marL="2286000" algn="l">
              <a:lnSpc>
                <a:spcPct val="90000"/>
              </a:lnSpc>
              <a:spcBef>
                <a:spcPts val="569"/>
              </a:spcBef>
              <a:spcAft>
                <a:spcPts val="0"/>
              </a:spcAft>
              <a:buSzPts val="2276"/>
              <a:buNone/>
              <a:defRPr b="1" sz="2276"/>
            </a:lvl5pPr>
            <a:lvl6pPr indent="-228600" lvl="5" marL="2743200" algn="l">
              <a:lnSpc>
                <a:spcPct val="90000"/>
              </a:lnSpc>
              <a:spcBef>
                <a:spcPts val="569"/>
              </a:spcBef>
              <a:spcAft>
                <a:spcPts val="0"/>
              </a:spcAft>
              <a:buSzPts val="2276"/>
              <a:buNone/>
              <a:defRPr b="1" sz="2276"/>
            </a:lvl6pPr>
            <a:lvl7pPr indent="-228600" lvl="6" marL="3200400" algn="l">
              <a:lnSpc>
                <a:spcPct val="90000"/>
              </a:lnSpc>
              <a:spcBef>
                <a:spcPts val="569"/>
              </a:spcBef>
              <a:spcAft>
                <a:spcPts val="0"/>
              </a:spcAft>
              <a:buSzPts val="2276"/>
              <a:buNone/>
              <a:defRPr b="1" sz="2276"/>
            </a:lvl7pPr>
            <a:lvl8pPr indent="-228600" lvl="7" marL="3657600" algn="l">
              <a:lnSpc>
                <a:spcPct val="90000"/>
              </a:lnSpc>
              <a:spcBef>
                <a:spcPts val="569"/>
              </a:spcBef>
              <a:spcAft>
                <a:spcPts val="0"/>
              </a:spcAft>
              <a:buSzPts val="2276"/>
              <a:buNone/>
              <a:defRPr b="1" sz="2276"/>
            </a:lvl8pPr>
            <a:lvl9pPr indent="-228600" lvl="8" marL="4114800" algn="l">
              <a:lnSpc>
                <a:spcPct val="90000"/>
              </a:lnSpc>
              <a:spcBef>
                <a:spcPts val="569"/>
              </a:spcBef>
              <a:spcAft>
                <a:spcPts val="569"/>
              </a:spcAft>
              <a:buSzPts val="2276"/>
              <a:buNone/>
              <a:defRPr b="1" sz="2276"/>
            </a:lvl9pPr>
          </a:lstStyle>
          <a:p/>
        </p:txBody>
      </p:sp>
      <p:sp>
        <p:nvSpPr>
          <p:cNvPr id="48" name="Google Shape;48;p6"/>
          <p:cNvSpPr txBox="1"/>
          <p:nvPr>
            <p:ph idx="2" type="body"/>
          </p:nvPr>
        </p:nvSpPr>
        <p:spPr>
          <a:xfrm>
            <a:off x="1170432" y="3672653"/>
            <a:ext cx="5266944" cy="4674503"/>
          </a:xfrm>
          <a:prstGeom prst="rect">
            <a:avLst/>
          </a:prstGeom>
          <a:noFill/>
          <a:ln>
            <a:noFill/>
          </a:ln>
        </p:spPr>
        <p:txBody>
          <a:bodyPr anchorCtr="0" anchor="t" bIns="45700" lIns="0" spcFirstLastPara="1" rIns="0" wrap="square" tIns="45700">
            <a:noAutofit/>
          </a:bodyPr>
          <a:lstStyle>
            <a:lvl1pPr indent="-342900" lvl="0" marL="457200" algn="l">
              <a:lnSpc>
                <a:spcPct val="90000"/>
              </a:lnSpc>
              <a:spcBef>
                <a:spcPts val="1707"/>
              </a:spcBef>
              <a:spcAft>
                <a:spcPts val="0"/>
              </a:spcAft>
              <a:buSzPts val="1800"/>
              <a:buChar char=" "/>
              <a:defRPr/>
            </a:lvl1pPr>
            <a:lvl2pPr indent="-342900" lvl="1" marL="914400" algn="l">
              <a:lnSpc>
                <a:spcPct val="90000"/>
              </a:lnSpc>
              <a:spcBef>
                <a:spcPts val="284"/>
              </a:spcBef>
              <a:spcAft>
                <a:spcPts val="0"/>
              </a:spcAft>
              <a:buSzPts val="1800"/>
              <a:buChar char="◦"/>
              <a:defRPr/>
            </a:lvl2pPr>
            <a:lvl3pPr indent="-342900" lvl="2" marL="1371600" algn="l">
              <a:lnSpc>
                <a:spcPct val="90000"/>
              </a:lnSpc>
              <a:spcBef>
                <a:spcPts val="569"/>
              </a:spcBef>
              <a:spcAft>
                <a:spcPts val="0"/>
              </a:spcAft>
              <a:buSzPts val="1800"/>
              <a:buChar char="◦"/>
              <a:defRPr/>
            </a:lvl3pPr>
            <a:lvl4pPr indent="-342900" lvl="3" marL="1828800" algn="l">
              <a:lnSpc>
                <a:spcPct val="90000"/>
              </a:lnSpc>
              <a:spcBef>
                <a:spcPts val="569"/>
              </a:spcBef>
              <a:spcAft>
                <a:spcPts val="0"/>
              </a:spcAft>
              <a:buSzPts val="1800"/>
              <a:buChar char="◦"/>
              <a:defRPr/>
            </a:lvl4pPr>
            <a:lvl5pPr indent="-342900" lvl="4" marL="2286000" algn="l">
              <a:lnSpc>
                <a:spcPct val="90000"/>
              </a:lnSpc>
              <a:spcBef>
                <a:spcPts val="569"/>
              </a:spcBef>
              <a:spcAft>
                <a:spcPts val="0"/>
              </a:spcAft>
              <a:buSzPts val="1800"/>
              <a:buChar char="◦"/>
              <a:defRPr/>
            </a:lvl5pPr>
            <a:lvl6pPr indent="-342900" lvl="5" marL="2743200" algn="l">
              <a:lnSpc>
                <a:spcPct val="90000"/>
              </a:lnSpc>
              <a:spcBef>
                <a:spcPts val="569"/>
              </a:spcBef>
              <a:spcAft>
                <a:spcPts val="0"/>
              </a:spcAft>
              <a:buSzPts val="1800"/>
              <a:buChar char="◦"/>
              <a:defRPr/>
            </a:lvl6pPr>
            <a:lvl7pPr indent="-342900" lvl="6" marL="3200400" algn="l">
              <a:lnSpc>
                <a:spcPct val="90000"/>
              </a:lnSpc>
              <a:spcBef>
                <a:spcPts val="569"/>
              </a:spcBef>
              <a:spcAft>
                <a:spcPts val="0"/>
              </a:spcAft>
              <a:buSzPts val="1800"/>
              <a:buChar char="◦"/>
              <a:defRPr/>
            </a:lvl7pPr>
            <a:lvl8pPr indent="-342900" lvl="7" marL="3657600" algn="l">
              <a:lnSpc>
                <a:spcPct val="90000"/>
              </a:lnSpc>
              <a:spcBef>
                <a:spcPts val="569"/>
              </a:spcBef>
              <a:spcAft>
                <a:spcPts val="0"/>
              </a:spcAft>
              <a:buSzPts val="1800"/>
              <a:buChar char="◦"/>
              <a:defRPr/>
            </a:lvl8pPr>
            <a:lvl9pPr indent="-342900" lvl="8" marL="4114800" algn="l">
              <a:lnSpc>
                <a:spcPct val="90000"/>
              </a:lnSpc>
              <a:spcBef>
                <a:spcPts val="569"/>
              </a:spcBef>
              <a:spcAft>
                <a:spcPts val="569"/>
              </a:spcAft>
              <a:buSzPts val="1800"/>
              <a:buChar char="◦"/>
              <a:defRPr/>
            </a:lvl9pPr>
          </a:lstStyle>
          <a:p/>
        </p:txBody>
      </p:sp>
      <p:sp>
        <p:nvSpPr>
          <p:cNvPr id="49" name="Google Shape;49;p6"/>
          <p:cNvSpPr txBox="1"/>
          <p:nvPr>
            <p:ph idx="3" type="body"/>
          </p:nvPr>
        </p:nvSpPr>
        <p:spPr>
          <a:xfrm>
            <a:off x="6632448" y="2625496"/>
            <a:ext cx="5266944" cy="1047157"/>
          </a:xfrm>
          <a:prstGeom prst="rect">
            <a:avLst/>
          </a:prstGeom>
          <a:noFill/>
          <a:ln>
            <a:noFill/>
          </a:ln>
        </p:spPr>
        <p:txBody>
          <a:bodyPr anchorCtr="0" anchor="ctr" bIns="45700" lIns="91425" spcFirstLastPara="1" rIns="91425" wrap="square" tIns="45700">
            <a:noAutofit/>
          </a:bodyPr>
          <a:lstStyle>
            <a:lvl1pPr indent="-228600" lvl="0" marL="457200" algn="l">
              <a:lnSpc>
                <a:spcPct val="90000"/>
              </a:lnSpc>
              <a:spcBef>
                <a:spcPts val="1707"/>
              </a:spcBef>
              <a:spcAft>
                <a:spcPts val="0"/>
              </a:spcAft>
              <a:buSzPts val="2844"/>
              <a:buNone/>
              <a:defRPr b="0" sz="2844" cap="none">
                <a:solidFill>
                  <a:schemeClr val="dk2"/>
                </a:solidFill>
              </a:defRPr>
            </a:lvl1pPr>
            <a:lvl2pPr indent="-228600" lvl="1" marL="914400" algn="l">
              <a:lnSpc>
                <a:spcPct val="90000"/>
              </a:lnSpc>
              <a:spcBef>
                <a:spcPts val="284"/>
              </a:spcBef>
              <a:spcAft>
                <a:spcPts val="0"/>
              </a:spcAft>
              <a:buSzPts val="2844"/>
              <a:buNone/>
              <a:defRPr b="1" sz="2844"/>
            </a:lvl2pPr>
            <a:lvl3pPr indent="-228600" lvl="2" marL="1371600" algn="l">
              <a:lnSpc>
                <a:spcPct val="90000"/>
              </a:lnSpc>
              <a:spcBef>
                <a:spcPts val="569"/>
              </a:spcBef>
              <a:spcAft>
                <a:spcPts val="0"/>
              </a:spcAft>
              <a:buSzPts val="2560"/>
              <a:buNone/>
              <a:defRPr b="1" sz="2560"/>
            </a:lvl3pPr>
            <a:lvl4pPr indent="-228600" lvl="3" marL="1828800" algn="l">
              <a:lnSpc>
                <a:spcPct val="90000"/>
              </a:lnSpc>
              <a:spcBef>
                <a:spcPts val="569"/>
              </a:spcBef>
              <a:spcAft>
                <a:spcPts val="0"/>
              </a:spcAft>
              <a:buSzPts val="2276"/>
              <a:buNone/>
              <a:defRPr b="1" sz="2276"/>
            </a:lvl4pPr>
            <a:lvl5pPr indent="-228600" lvl="4" marL="2286000" algn="l">
              <a:lnSpc>
                <a:spcPct val="90000"/>
              </a:lnSpc>
              <a:spcBef>
                <a:spcPts val="569"/>
              </a:spcBef>
              <a:spcAft>
                <a:spcPts val="0"/>
              </a:spcAft>
              <a:buSzPts val="2276"/>
              <a:buNone/>
              <a:defRPr b="1" sz="2276"/>
            </a:lvl5pPr>
            <a:lvl6pPr indent="-228600" lvl="5" marL="2743200" algn="l">
              <a:lnSpc>
                <a:spcPct val="90000"/>
              </a:lnSpc>
              <a:spcBef>
                <a:spcPts val="569"/>
              </a:spcBef>
              <a:spcAft>
                <a:spcPts val="0"/>
              </a:spcAft>
              <a:buSzPts val="2276"/>
              <a:buNone/>
              <a:defRPr b="1" sz="2276"/>
            </a:lvl6pPr>
            <a:lvl7pPr indent="-228600" lvl="6" marL="3200400" algn="l">
              <a:lnSpc>
                <a:spcPct val="90000"/>
              </a:lnSpc>
              <a:spcBef>
                <a:spcPts val="569"/>
              </a:spcBef>
              <a:spcAft>
                <a:spcPts val="0"/>
              </a:spcAft>
              <a:buSzPts val="2276"/>
              <a:buNone/>
              <a:defRPr b="1" sz="2276"/>
            </a:lvl7pPr>
            <a:lvl8pPr indent="-228600" lvl="7" marL="3657600" algn="l">
              <a:lnSpc>
                <a:spcPct val="90000"/>
              </a:lnSpc>
              <a:spcBef>
                <a:spcPts val="569"/>
              </a:spcBef>
              <a:spcAft>
                <a:spcPts val="0"/>
              </a:spcAft>
              <a:buSzPts val="2276"/>
              <a:buNone/>
              <a:defRPr b="1" sz="2276"/>
            </a:lvl8pPr>
            <a:lvl9pPr indent="-228600" lvl="8" marL="4114800" algn="l">
              <a:lnSpc>
                <a:spcPct val="90000"/>
              </a:lnSpc>
              <a:spcBef>
                <a:spcPts val="569"/>
              </a:spcBef>
              <a:spcAft>
                <a:spcPts val="569"/>
              </a:spcAft>
              <a:buSzPts val="2276"/>
              <a:buNone/>
              <a:defRPr b="1" sz="2276"/>
            </a:lvl9pPr>
          </a:lstStyle>
          <a:p/>
        </p:txBody>
      </p:sp>
      <p:sp>
        <p:nvSpPr>
          <p:cNvPr id="50" name="Google Shape;50;p6"/>
          <p:cNvSpPr txBox="1"/>
          <p:nvPr>
            <p:ph idx="4" type="body"/>
          </p:nvPr>
        </p:nvSpPr>
        <p:spPr>
          <a:xfrm>
            <a:off x="6632448" y="3672653"/>
            <a:ext cx="5266944" cy="4674503"/>
          </a:xfrm>
          <a:prstGeom prst="rect">
            <a:avLst/>
          </a:prstGeom>
          <a:noFill/>
          <a:ln>
            <a:noFill/>
          </a:ln>
        </p:spPr>
        <p:txBody>
          <a:bodyPr anchorCtr="0" anchor="t" bIns="45700" lIns="0" spcFirstLastPara="1" rIns="0" wrap="square" tIns="45700">
            <a:noAutofit/>
          </a:bodyPr>
          <a:lstStyle>
            <a:lvl1pPr indent="-342900" lvl="0" marL="457200" algn="l">
              <a:lnSpc>
                <a:spcPct val="90000"/>
              </a:lnSpc>
              <a:spcBef>
                <a:spcPts val="1707"/>
              </a:spcBef>
              <a:spcAft>
                <a:spcPts val="0"/>
              </a:spcAft>
              <a:buSzPts val="1800"/>
              <a:buChar char=" "/>
              <a:defRPr/>
            </a:lvl1pPr>
            <a:lvl2pPr indent="-342900" lvl="1" marL="914400" algn="l">
              <a:lnSpc>
                <a:spcPct val="90000"/>
              </a:lnSpc>
              <a:spcBef>
                <a:spcPts val="284"/>
              </a:spcBef>
              <a:spcAft>
                <a:spcPts val="0"/>
              </a:spcAft>
              <a:buSzPts val="1800"/>
              <a:buChar char="◦"/>
              <a:defRPr/>
            </a:lvl2pPr>
            <a:lvl3pPr indent="-342900" lvl="2" marL="1371600" algn="l">
              <a:lnSpc>
                <a:spcPct val="90000"/>
              </a:lnSpc>
              <a:spcBef>
                <a:spcPts val="569"/>
              </a:spcBef>
              <a:spcAft>
                <a:spcPts val="0"/>
              </a:spcAft>
              <a:buSzPts val="1800"/>
              <a:buChar char="◦"/>
              <a:defRPr/>
            </a:lvl3pPr>
            <a:lvl4pPr indent="-342900" lvl="3" marL="1828800" algn="l">
              <a:lnSpc>
                <a:spcPct val="90000"/>
              </a:lnSpc>
              <a:spcBef>
                <a:spcPts val="569"/>
              </a:spcBef>
              <a:spcAft>
                <a:spcPts val="0"/>
              </a:spcAft>
              <a:buSzPts val="1800"/>
              <a:buChar char="◦"/>
              <a:defRPr/>
            </a:lvl4pPr>
            <a:lvl5pPr indent="-342900" lvl="4" marL="2286000" algn="l">
              <a:lnSpc>
                <a:spcPct val="90000"/>
              </a:lnSpc>
              <a:spcBef>
                <a:spcPts val="569"/>
              </a:spcBef>
              <a:spcAft>
                <a:spcPts val="0"/>
              </a:spcAft>
              <a:buSzPts val="1800"/>
              <a:buChar char="◦"/>
              <a:defRPr/>
            </a:lvl5pPr>
            <a:lvl6pPr indent="-342900" lvl="5" marL="2743200" algn="l">
              <a:lnSpc>
                <a:spcPct val="90000"/>
              </a:lnSpc>
              <a:spcBef>
                <a:spcPts val="569"/>
              </a:spcBef>
              <a:spcAft>
                <a:spcPts val="0"/>
              </a:spcAft>
              <a:buSzPts val="1800"/>
              <a:buChar char="◦"/>
              <a:defRPr/>
            </a:lvl6pPr>
            <a:lvl7pPr indent="-342900" lvl="6" marL="3200400" algn="l">
              <a:lnSpc>
                <a:spcPct val="90000"/>
              </a:lnSpc>
              <a:spcBef>
                <a:spcPts val="569"/>
              </a:spcBef>
              <a:spcAft>
                <a:spcPts val="0"/>
              </a:spcAft>
              <a:buSzPts val="1800"/>
              <a:buChar char="◦"/>
              <a:defRPr/>
            </a:lvl7pPr>
            <a:lvl8pPr indent="-342900" lvl="7" marL="3657600" algn="l">
              <a:lnSpc>
                <a:spcPct val="90000"/>
              </a:lnSpc>
              <a:spcBef>
                <a:spcPts val="569"/>
              </a:spcBef>
              <a:spcAft>
                <a:spcPts val="0"/>
              </a:spcAft>
              <a:buSzPts val="1800"/>
              <a:buChar char="◦"/>
              <a:defRPr/>
            </a:lvl8pPr>
            <a:lvl9pPr indent="-342900" lvl="8" marL="4114800" algn="l">
              <a:lnSpc>
                <a:spcPct val="90000"/>
              </a:lnSpc>
              <a:spcBef>
                <a:spcPts val="569"/>
              </a:spcBef>
              <a:spcAft>
                <a:spcPts val="569"/>
              </a:spcAft>
              <a:buSzPts val="1800"/>
              <a:buChar char="◦"/>
              <a:defRPr/>
            </a:lvl9pPr>
          </a:lstStyle>
          <a:p/>
        </p:txBody>
      </p:sp>
      <p:sp>
        <p:nvSpPr>
          <p:cNvPr id="51" name="Google Shape;51;p6"/>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52" name="Google Shape;52;p6"/>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53" name="Google Shape;53;p6"/>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54" name="Shape 54"/>
        <p:cNvGrpSpPr/>
        <p:nvPr/>
      </p:nvGrpSpPr>
      <p:grpSpPr>
        <a:xfrm>
          <a:off x="0" y="0"/>
          <a:ext cx="0" cy="0"/>
          <a:chOff x="0" y="0"/>
          <a:chExt cx="0" cy="0"/>
        </a:xfrm>
      </p:grpSpPr>
      <p:sp>
        <p:nvSpPr>
          <p:cNvPr id="55" name="Google Shape;55;p7"/>
          <p:cNvSpPr txBox="1"/>
          <p:nvPr>
            <p:ph type="title"/>
          </p:nvPr>
        </p:nvSpPr>
        <p:spPr>
          <a:xfrm>
            <a:off x="1170432" y="407615"/>
            <a:ext cx="10728960" cy="2063299"/>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7"/>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57" name="Google Shape;57;p7"/>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58" name="Google Shape;58;p7"/>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showMasterSp="0" type="blank">
  <p:cSld name="BLANK">
    <p:spTree>
      <p:nvGrpSpPr>
        <p:cNvPr id="59" name="Shape 59"/>
        <p:cNvGrpSpPr/>
        <p:nvPr/>
      </p:nvGrpSpPr>
      <p:grpSpPr>
        <a:xfrm>
          <a:off x="0" y="0"/>
          <a:ext cx="0" cy="0"/>
          <a:chOff x="0" y="0"/>
          <a:chExt cx="0" cy="0"/>
        </a:xfrm>
      </p:grpSpPr>
      <p:sp>
        <p:nvSpPr>
          <p:cNvPr id="60" name="Google Shape;60;p8"/>
          <p:cNvSpPr/>
          <p:nvPr/>
        </p:nvSpPr>
        <p:spPr>
          <a:xfrm>
            <a:off x="3388" y="9103360"/>
            <a:ext cx="13001414" cy="65024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8"/>
          <p:cNvSpPr/>
          <p:nvPr/>
        </p:nvSpPr>
        <p:spPr>
          <a:xfrm>
            <a:off x="18" y="9008805"/>
            <a:ext cx="13001414" cy="91034"/>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8"/>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63" name="Google Shape;63;p8"/>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280"/>
              <a:buFont typeface="Calibri"/>
              <a:buNone/>
              <a:defRPr>
                <a:solidFill>
                  <a:srgbClr val="FFFFFF"/>
                </a:solidFill>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64" name="Google Shape;64;p8"/>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showMasterSp="0" type="objTx">
  <p:cSld name="OBJECT_WITH_CAPTION_TEXT">
    <p:spTree>
      <p:nvGrpSpPr>
        <p:cNvPr id="65" name="Shape 65"/>
        <p:cNvGrpSpPr/>
        <p:nvPr/>
      </p:nvGrpSpPr>
      <p:grpSpPr>
        <a:xfrm>
          <a:off x="0" y="0"/>
          <a:ext cx="0" cy="0"/>
          <a:chOff x="0" y="0"/>
          <a:chExt cx="0" cy="0"/>
        </a:xfrm>
      </p:grpSpPr>
      <p:sp>
        <p:nvSpPr>
          <p:cNvPr id="66" name="Google Shape;66;p9"/>
          <p:cNvSpPr/>
          <p:nvPr/>
        </p:nvSpPr>
        <p:spPr>
          <a:xfrm>
            <a:off x="19" y="0"/>
            <a:ext cx="4320843" cy="97536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9"/>
          <p:cNvSpPr/>
          <p:nvPr/>
        </p:nvSpPr>
        <p:spPr>
          <a:xfrm>
            <a:off x="4309409" y="0"/>
            <a:ext cx="68275" cy="97536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9"/>
          <p:cNvSpPr txBox="1"/>
          <p:nvPr>
            <p:ph type="title"/>
          </p:nvPr>
        </p:nvSpPr>
        <p:spPr>
          <a:xfrm>
            <a:off x="487680" y="845311"/>
            <a:ext cx="3413760" cy="3251200"/>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rgbClr val="FFFFFF"/>
              </a:buClr>
              <a:buSzPts val="5120"/>
              <a:buFont typeface="Calibri"/>
              <a:buNone/>
              <a:defRPr b="0" sz="512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9"/>
          <p:cNvSpPr txBox="1"/>
          <p:nvPr>
            <p:ph idx="1" type="body"/>
          </p:nvPr>
        </p:nvSpPr>
        <p:spPr>
          <a:xfrm>
            <a:off x="4921227" y="1040384"/>
            <a:ext cx="7124470" cy="7477760"/>
          </a:xfrm>
          <a:prstGeom prst="rect">
            <a:avLst/>
          </a:prstGeom>
          <a:noFill/>
          <a:ln>
            <a:noFill/>
          </a:ln>
        </p:spPr>
        <p:txBody>
          <a:bodyPr anchorCtr="0" anchor="t" bIns="45700" lIns="0" spcFirstLastPara="1" rIns="0" wrap="square" tIns="45700">
            <a:noAutofit/>
          </a:bodyPr>
          <a:lstStyle>
            <a:lvl1pPr indent="-342900" lvl="0" marL="457200" algn="l">
              <a:lnSpc>
                <a:spcPct val="90000"/>
              </a:lnSpc>
              <a:spcBef>
                <a:spcPts val="1707"/>
              </a:spcBef>
              <a:spcAft>
                <a:spcPts val="0"/>
              </a:spcAft>
              <a:buSzPts val="1800"/>
              <a:buChar char=" "/>
              <a:defRPr/>
            </a:lvl1pPr>
            <a:lvl2pPr indent="-342900" lvl="1" marL="914400" algn="l">
              <a:lnSpc>
                <a:spcPct val="90000"/>
              </a:lnSpc>
              <a:spcBef>
                <a:spcPts val="284"/>
              </a:spcBef>
              <a:spcAft>
                <a:spcPts val="0"/>
              </a:spcAft>
              <a:buSzPts val="1800"/>
              <a:buChar char="◦"/>
              <a:defRPr/>
            </a:lvl2pPr>
            <a:lvl3pPr indent="-342900" lvl="2" marL="1371600" algn="l">
              <a:lnSpc>
                <a:spcPct val="90000"/>
              </a:lnSpc>
              <a:spcBef>
                <a:spcPts val="569"/>
              </a:spcBef>
              <a:spcAft>
                <a:spcPts val="0"/>
              </a:spcAft>
              <a:buSzPts val="1800"/>
              <a:buChar char="◦"/>
              <a:defRPr/>
            </a:lvl3pPr>
            <a:lvl4pPr indent="-342900" lvl="3" marL="1828800" algn="l">
              <a:lnSpc>
                <a:spcPct val="90000"/>
              </a:lnSpc>
              <a:spcBef>
                <a:spcPts val="569"/>
              </a:spcBef>
              <a:spcAft>
                <a:spcPts val="0"/>
              </a:spcAft>
              <a:buSzPts val="1800"/>
              <a:buChar char="◦"/>
              <a:defRPr/>
            </a:lvl4pPr>
            <a:lvl5pPr indent="-342900" lvl="4" marL="2286000" algn="l">
              <a:lnSpc>
                <a:spcPct val="90000"/>
              </a:lnSpc>
              <a:spcBef>
                <a:spcPts val="569"/>
              </a:spcBef>
              <a:spcAft>
                <a:spcPts val="0"/>
              </a:spcAft>
              <a:buSzPts val="1800"/>
              <a:buChar char="◦"/>
              <a:defRPr/>
            </a:lvl5pPr>
            <a:lvl6pPr indent="-342900" lvl="5" marL="2743200" algn="l">
              <a:lnSpc>
                <a:spcPct val="90000"/>
              </a:lnSpc>
              <a:spcBef>
                <a:spcPts val="569"/>
              </a:spcBef>
              <a:spcAft>
                <a:spcPts val="0"/>
              </a:spcAft>
              <a:buSzPts val="1800"/>
              <a:buChar char="◦"/>
              <a:defRPr/>
            </a:lvl6pPr>
            <a:lvl7pPr indent="-342900" lvl="6" marL="3200400" algn="l">
              <a:lnSpc>
                <a:spcPct val="90000"/>
              </a:lnSpc>
              <a:spcBef>
                <a:spcPts val="569"/>
              </a:spcBef>
              <a:spcAft>
                <a:spcPts val="0"/>
              </a:spcAft>
              <a:buSzPts val="1800"/>
              <a:buChar char="◦"/>
              <a:defRPr/>
            </a:lvl7pPr>
            <a:lvl8pPr indent="-342900" lvl="7" marL="3657600" algn="l">
              <a:lnSpc>
                <a:spcPct val="90000"/>
              </a:lnSpc>
              <a:spcBef>
                <a:spcPts val="569"/>
              </a:spcBef>
              <a:spcAft>
                <a:spcPts val="0"/>
              </a:spcAft>
              <a:buSzPts val="1800"/>
              <a:buChar char="◦"/>
              <a:defRPr/>
            </a:lvl8pPr>
            <a:lvl9pPr indent="-342900" lvl="8" marL="4114800" algn="l">
              <a:lnSpc>
                <a:spcPct val="90000"/>
              </a:lnSpc>
              <a:spcBef>
                <a:spcPts val="569"/>
              </a:spcBef>
              <a:spcAft>
                <a:spcPts val="569"/>
              </a:spcAft>
              <a:buSzPts val="1800"/>
              <a:buChar char="◦"/>
              <a:defRPr/>
            </a:lvl9pPr>
          </a:lstStyle>
          <a:p/>
        </p:txBody>
      </p:sp>
      <p:sp>
        <p:nvSpPr>
          <p:cNvPr id="70" name="Google Shape;70;p9"/>
          <p:cNvSpPr txBox="1"/>
          <p:nvPr>
            <p:ph idx="2" type="body"/>
          </p:nvPr>
        </p:nvSpPr>
        <p:spPr>
          <a:xfrm>
            <a:off x="487680" y="4161536"/>
            <a:ext cx="3413760" cy="4805865"/>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707"/>
              </a:spcBef>
              <a:spcAft>
                <a:spcPts val="0"/>
              </a:spcAft>
              <a:buSzPts val="2133"/>
              <a:buNone/>
              <a:defRPr sz="2133">
                <a:solidFill>
                  <a:srgbClr val="FFFFFF"/>
                </a:solidFill>
              </a:defRPr>
            </a:lvl1pPr>
            <a:lvl2pPr indent="-228600" lvl="1" marL="914400" algn="l">
              <a:lnSpc>
                <a:spcPct val="90000"/>
              </a:lnSpc>
              <a:spcBef>
                <a:spcPts val="284"/>
              </a:spcBef>
              <a:spcAft>
                <a:spcPts val="0"/>
              </a:spcAft>
              <a:buSzPts val="1707"/>
              <a:buNone/>
              <a:defRPr sz="1707"/>
            </a:lvl2pPr>
            <a:lvl3pPr indent="-228600" lvl="2" marL="1371600" algn="l">
              <a:lnSpc>
                <a:spcPct val="90000"/>
              </a:lnSpc>
              <a:spcBef>
                <a:spcPts val="569"/>
              </a:spcBef>
              <a:spcAft>
                <a:spcPts val="0"/>
              </a:spcAft>
              <a:buSzPts val="1422"/>
              <a:buNone/>
              <a:defRPr sz="1422"/>
            </a:lvl3pPr>
            <a:lvl4pPr indent="-228600" lvl="3" marL="1828800" algn="l">
              <a:lnSpc>
                <a:spcPct val="90000"/>
              </a:lnSpc>
              <a:spcBef>
                <a:spcPts val="569"/>
              </a:spcBef>
              <a:spcAft>
                <a:spcPts val="0"/>
              </a:spcAft>
              <a:buSzPts val="1280"/>
              <a:buNone/>
              <a:defRPr sz="1280"/>
            </a:lvl4pPr>
            <a:lvl5pPr indent="-228600" lvl="4" marL="2286000" algn="l">
              <a:lnSpc>
                <a:spcPct val="90000"/>
              </a:lnSpc>
              <a:spcBef>
                <a:spcPts val="569"/>
              </a:spcBef>
              <a:spcAft>
                <a:spcPts val="0"/>
              </a:spcAft>
              <a:buSzPts val="1280"/>
              <a:buNone/>
              <a:defRPr sz="1280"/>
            </a:lvl5pPr>
            <a:lvl6pPr indent="-228600" lvl="5" marL="2743200" algn="l">
              <a:lnSpc>
                <a:spcPct val="90000"/>
              </a:lnSpc>
              <a:spcBef>
                <a:spcPts val="569"/>
              </a:spcBef>
              <a:spcAft>
                <a:spcPts val="0"/>
              </a:spcAft>
              <a:buSzPts val="1280"/>
              <a:buNone/>
              <a:defRPr sz="1280"/>
            </a:lvl6pPr>
            <a:lvl7pPr indent="-228600" lvl="6" marL="3200400" algn="l">
              <a:lnSpc>
                <a:spcPct val="90000"/>
              </a:lnSpc>
              <a:spcBef>
                <a:spcPts val="569"/>
              </a:spcBef>
              <a:spcAft>
                <a:spcPts val="0"/>
              </a:spcAft>
              <a:buSzPts val="1280"/>
              <a:buNone/>
              <a:defRPr sz="1280"/>
            </a:lvl7pPr>
            <a:lvl8pPr indent="-228600" lvl="7" marL="3657600" algn="l">
              <a:lnSpc>
                <a:spcPct val="90000"/>
              </a:lnSpc>
              <a:spcBef>
                <a:spcPts val="569"/>
              </a:spcBef>
              <a:spcAft>
                <a:spcPts val="0"/>
              </a:spcAft>
              <a:buSzPts val="1280"/>
              <a:buNone/>
              <a:defRPr sz="1280"/>
            </a:lvl8pPr>
            <a:lvl9pPr indent="-228600" lvl="8" marL="4114800" algn="l">
              <a:lnSpc>
                <a:spcPct val="90000"/>
              </a:lnSpc>
              <a:spcBef>
                <a:spcPts val="569"/>
              </a:spcBef>
              <a:spcAft>
                <a:spcPts val="569"/>
              </a:spcAft>
              <a:buSzPts val="1280"/>
              <a:buNone/>
              <a:defRPr sz="1280"/>
            </a:lvl9pPr>
          </a:lstStyle>
          <a:p/>
        </p:txBody>
      </p:sp>
      <p:sp>
        <p:nvSpPr>
          <p:cNvPr id="71" name="Google Shape;71;p9"/>
          <p:cNvSpPr txBox="1"/>
          <p:nvPr>
            <p:ph idx="10" type="dt"/>
          </p:nvPr>
        </p:nvSpPr>
        <p:spPr>
          <a:xfrm>
            <a:off x="496547" y="9187252"/>
            <a:ext cx="2793078"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280"/>
              <a:buFont typeface="Calibri"/>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72" name="Google Shape;72;p9"/>
          <p:cNvSpPr txBox="1"/>
          <p:nvPr>
            <p:ph idx="11" type="ftr"/>
          </p:nvPr>
        </p:nvSpPr>
        <p:spPr>
          <a:xfrm>
            <a:off x="5120640" y="9187252"/>
            <a:ext cx="4958080"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chemeClr val="dk2"/>
              </a:buClr>
              <a:buSzPts val="1280"/>
              <a:buFont typeface="Calibri"/>
              <a:buNone/>
              <a:defRPr>
                <a:solidFill>
                  <a:schemeClr val="dk2"/>
                </a:solidFill>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73" name="Google Shape;73;p9"/>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chemeClr val="dk2"/>
              </a:buClr>
              <a:buSzPts val="1493"/>
              <a:buFont typeface="Calibri"/>
              <a:buNone/>
              <a:defRPr b="0" i="0" sz="1493" u="none" cap="none" strike="noStrike">
                <a:solidFill>
                  <a:schemeClr val="dk2"/>
                </a:solidFill>
                <a:latin typeface="Calibri"/>
                <a:ea typeface="Calibri"/>
                <a:cs typeface="Calibri"/>
                <a:sym typeface="Calibri"/>
              </a:defRPr>
            </a:lvl1pPr>
            <a:lvl2pPr indent="0" lvl="1" marL="0" algn="r">
              <a:lnSpc>
                <a:spcPct val="100000"/>
              </a:lnSpc>
              <a:spcBef>
                <a:spcPts val="0"/>
              </a:spcBef>
              <a:spcAft>
                <a:spcPts val="0"/>
              </a:spcAft>
              <a:buClr>
                <a:schemeClr val="dk2"/>
              </a:buClr>
              <a:buSzPts val="1493"/>
              <a:buFont typeface="Calibri"/>
              <a:buNone/>
              <a:defRPr b="0" i="0" sz="1493" u="none" cap="none" strike="noStrike">
                <a:solidFill>
                  <a:schemeClr val="dk2"/>
                </a:solidFill>
                <a:latin typeface="Calibri"/>
                <a:ea typeface="Calibri"/>
                <a:cs typeface="Calibri"/>
                <a:sym typeface="Calibri"/>
              </a:defRPr>
            </a:lvl2pPr>
            <a:lvl3pPr indent="0" lvl="2" marL="0" algn="r">
              <a:lnSpc>
                <a:spcPct val="100000"/>
              </a:lnSpc>
              <a:spcBef>
                <a:spcPts val="0"/>
              </a:spcBef>
              <a:spcAft>
                <a:spcPts val="0"/>
              </a:spcAft>
              <a:buClr>
                <a:schemeClr val="dk2"/>
              </a:buClr>
              <a:buSzPts val="1493"/>
              <a:buFont typeface="Calibri"/>
              <a:buNone/>
              <a:defRPr b="0" i="0" sz="1493" u="none" cap="none" strike="noStrike">
                <a:solidFill>
                  <a:schemeClr val="dk2"/>
                </a:solidFill>
                <a:latin typeface="Calibri"/>
                <a:ea typeface="Calibri"/>
                <a:cs typeface="Calibri"/>
                <a:sym typeface="Calibri"/>
              </a:defRPr>
            </a:lvl3pPr>
            <a:lvl4pPr indent="0" lvl="3" marL="0" algn="r">
              <a:lnSpc>
                <a:spcPct val="100000"/>
              </a:lnSpc>
              <a:spcBef>
                <a:spcPts val="0"/>
              </a:spcBef>
              <a:spcAft>
                <a:spcPts val="0"/>
              </a:spcAft>
              <a:buClr>
                <a:schemeClr val="dk2"/>
              </a:buClr>
              <a:buSzPts val="1493"/>
              <a:buFont typeface="Calibri"/>
              <a:buNone/>
              <a:defRPr b="0" i="0" sz="1493" u="none" cap="none" strike="noStrike">
                <a:solidFill>
                  <a:schemeClr val="dk2"/>
                </a:solidFill>
                <a:latin typeface="Calibri"/>
                <a:ea typeface="Calibri"/>
                <a:cs typeface="Calibri"/>
                <a:sym typeface="Calibri"/>
              </a:defRPr>
            </a:lvl4pPr>
            <a:lvl5pPr indent="0" lvl="4" marL="0" algn="r">
              <a:lnSpc>
                <a:spcPct val="100000"/>
              </a:lnSpc>
              <a:spcBef>
                <a:spcPts val="0"/>
              </a:spcBef>
              <a:spcAft>
                <a:spcPts val="0"/>
              </a:spcAft>
              <a:buClr>
                <a:schemeClr val="dk2"/>
              </a:buClr>
              <a:buSzPts val="1493"/>
              <a:buFont typeface="Calibri"/>
              <a:buNone/>
              <a:defRPr b="0" i="0" sz="1493" u="none" cap="none" strike="noStrike">
                <a:solidFill>
                  <a:schemeClr val="dk2"/>
                </a:solidFill>
                <a:latin typeface="Calibri"/>
                <a:ea typeface="Calibri"/>
                <a:cs typeface="Calibri"/>
                <a:sym typeface="Calibri"/>
              </a:defRPr>
            </a:lvl5pPr>
            <a:lvl6pPr indent="0" lvl="5" marL="0" algn="r">
              <a:lnSpc>
                <a:spcPct val="100000"/>
              </a:lnSpc>
              <a:spcBef>
                <a:spcPts val="0"/>
              </a:spcBef>
              <a:spcAft>
                <a:spcPts val="0"/>
              </a:spcAft>
              <a:buClr>
                <a:schemeClr val="dk2"/>
              </a:buClr>
              <a:buSzPts val="1493"/>
              <a:buFont typeface="Calibri"/>
              <a:buNone/>
              <a:defRPr b="0" i="0" sz="1493" u="none" cap="none" strike="noStrike">
                <a:solidFill>
                  <a:schemeClr val="dk2"/>
                </a:solidFill>
                <a:latin typeface="Calibri"/>
                <a:ea typeface="Calibri"/>
                <a:cs typeface="Calibri"/>
                <a:sym typeface="Calibri"/>
              </a:defRPr>
            </a:lvl6pPr>
            <a:lvl7pPr indent="0" lvl="6" marL="0" algn="r">
              <a:lnSpc>
                <a:spcPct val="100000"/>
              </a:lnSpc>
              <a:spcBef>
                <a:spcPts val="0"/>
              </a:spcBef>
              <a:spcAft>
                <a:spcPts val="0"/>
              </a:spcAft>
              <a:buClr>
                <a:schemeClr val="dk2"/>
              </a:buClr>
              <a:buSzPts val="1493"/>
              <a:buFont typeface="Calibri"/>
              <a:buNone/>
              <a:defRPr b="0" i="0" sz="1493" u="none" cap="none" strike="noStrike">
                <a:solidFill>
                  <a:schemeClr val="dk2"/>
                </a:solidFill>
                <a:latin typeface="Calibri"/>
                <a:ea typeface="Calibri"/>
                <a:cs typeface="Calibri"/>
                <a:sym typeface="Calibri"/>
              </a:defRPr>
            </a:lvl7pPr>
            <a:lvl8pPr indent="0" lvl="7" marL="0" algn="r">
              <a:lnSpc>
                <a:spcPct val="100000"/>
              </a:lnSpc>
              <a:spcBef>
                <a:spcPts val="0"/>
              </a:spcBef>
              <a:spcAft>
                <a:spcPts val="0"/>
              </a:spcAft>
              <a:buClr>
                <a:schemeClr val="dk2"/>
              </a:buClr>
              <a:buSzPts val="1493"/>
              <a:buFont typeface="Calibri"/>
              <a:buNone/>
              <a:defRPr b="0" i="0" sz="1493" u="none" cap="none" strike="noStrike">
                <a:solidFill>
                  <a:schemeClr val="dk2"/>
                </a:solidFill>
                <a:latin typeface="Calibri"/>
                <a:ea typeface="Calibri"/>
                <a:cs typeface="Calibri"/>
                <a:sym typeface="Calibri"/>
              </a:defRPr>
            </a:lvl8pPr>
            <a:lvl9pPr indent="0" lvl="8" marL="0" algn="r">
              <a:lnSpc>
                <a:spcPct val="100000"/>
              </a:lnSpc>
              <a:spcBef>
                <a:spcPts val="0"/>
              </a:spcBef>
              <a:spcAft>
                <a:spcPts val="0"/>
              </a:spcAft>
              <a:buClr>
                <a:schemeClr val="dk2"/>
              </a:buClr>
              <a:buSzPts val="1493"/>
              <a:buFont typeface="Calibri"/>
              <a:buNone/>
              <a:defRPr b="0" i="0" sz="1493" u="none" cap="none" strike="noStrike">
                <a:solidFill>
                  <a:schemeClr val="dk2"/>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showMasterSp="0" type="picTx">
  <p:cSld name="PICTURE_WITH_CAPTION_TEXT">
    <p:spTree>
      <p:nvGrpSpPr>
        <p:cNvPr id="74" name="Shape 74"/>
        <p:cNvGrpSpPr/>
        <p:nvPr/>
      </p:nvGrpSpPr>
      <p:grpSpPr>
        <a:xfrm>
          <a:off x="0" y="0"/>
          <a:ext cx="0" cy="0"/>
          <a:chOff x="0" y="0"/>
          <a:chExt cx="0" cy="0"/>
        </a:xfrm>
      </p:grpSpPr>
      <p:sp>
        <p:nvSpPr>
          <p:cNvPr id="75" name="Google Shape;75;p10"/>
          <p:cNvSpPr/>
          <p:nvPr/>
        </p:nvSpPr>
        <p:spPr>
          <a:xfrm>
            <a:off x="1" y="7044267"/>
            <a:ext cx="13001414" cy="2709333"/>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0"/>
          <p:cNvSpPr/>
          <p:nvPr/>
        </p:nvSpPr>
        <p:spPr>
          <a:xfrm>
            <a:off x="18" y="6990330"/>
            <a:ext cx="13001414" cy="91034"/>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10"/>
          <p:cNvSpPr txBox="1"/>
          <p:nvPr>
            <p:ph type="title"/>
          </p:nvPr>
        </p:nvSpPr>
        <p:spPr>
          <a:xfrm>
            <a:off x="1170432" y="7217664"/>
            <a:ext cx="10793984" cy="1170432"/>
          </a:xfrm>
          <a:prstGeom prst="rect">
            <a:avLst/>
          </a:prstGeom>
          <a:noFill/>
          <a:ln>
            <a:noFill/>
          </a:ln>
        </p:spPr>
        <p:txBody>
          <a:bodyPr anchorCtr="0" anchor="b" bIns="0" lIns="91425" spcFirstLastPara="1" rIns="91425" wrap="square" tIns="0">
            <a:noAutofit/>
          </a:bodyPr>
          <a:lstStyle>
            <a:lvl1pPr lvl="0" algn="l">
              <a:lnSpc>
                <a:spcPct val="85000"/>
              </a:lnSpc>
              <a:spcBef>
                <a:spcPts val="0"/>
              </a:spcBef>
              <a:spcAft>
                <a:spcPts val="0"/>
              </a:spcAft>
              <a:buClr>
                <a:srgbClr val="FFFFFF"/>
              </a:buClr>
              <a:buSzPts val="5120"/>
              <a:buFont typeface="Calibri"/>
              <a:buNone/>
              <a:defRPr b="0" sz="512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8" name="Google Shape;78;p10"/>
          <p:cNvSpPr/>
          <p:nvPr>
            <p:ph idx="2" type="pic"/>
          </p:nvPr>
        </p:nvSpPr>
        <p:spPr>
          <a:xfrm>
            <a:off x="18" y="0"/>
            <a:ext cx="13004784" cy="6990330"/>
          </a:xfrm>
          <a:prstGeom prst="rect">
            <a:avLst/>
          </a:prstGeom>
          <a:blipFill rotWithShape="1">
            <a:blip r:embed="rId2">
              <a:alphaModFix/>
            </a:blip>
            <a:stretch>
              <a:fillRect b="0" l="0" r="0" t="0"/>
            </a:stretch>
          </a:blipFill>
          <a:ln>
            <a:noFill/>
          </a:ln>
        </p:spPr>
        <p:txBody>
          <a:bodyPr anchorCtr="0" anchor="t" bIns="45700" lIns="457200" spcFirstLastPara="1" rIns="0" wrap="square" tIns="457200">
            <a:noAutofit/>
          </a:bodyPr>
          <a:lstStyle>
            <a:lvl1pPr lvl="0" marR="0" rtl="0" algn="l">
              <a:lnSpc>
                <a:spcPct val="90000"/>
              </a:lnSpc>
              <a:spcBef>
                <a:spcPts val="1707"/>
              </a:spcBef>
              <a:spcAft>
                <a:spcPts val="0"/>
              </a:spcAft>
              <a:buClr>
                <a:schemeClr val="accent1"/>
              </a:buClr>
              <a:buSzPts val="4551"/>
              <a:buFont typeface="Calibri"/>
              <a:buNone/>
              <a:defRPr b="0" i="0" sz="4551" u="none" cap="none" strike="noStrike">
                <a:solidFill>
                  <a:schemeClr val="lt1"/>
                </a:solidFill>
                <a:latin typeface="Calibri"/>
                <a:ea typeface="Calibri"/>
                <a:cs typeface="Calibri"/>
                <a:sym typeface="Calibri"/>
              </a:defRPr>
            </a:lvl1pPr>
            <a:lvl2pPr lvl="1" marR="0" rtl="0" algn="l">
              <a:lnSpc>
                <a:spcPct val="90000"/>
              </a:lnSpc>
              <a:spcBef>
                <a:spcPts val="284"/>
              </a:spcBef>
              <a:spcAft>
                <a:spcPts val="0"/>
              </a:spcAft>
              <a:buClr>
                <a:schemeClr val="accent1"/>
              </a:buClr>
              <a:buSzPts val="3982"/>
              <a:buFont typeface="Calibri"/>
              <a:buNone/>
              <a:defRPr b="0" i="0" sz="3982" u="none" cap="none" strike="noStrike">
                <a:solidFill>
                  <a:srgbClr val="3F3F3F"/>
                </a:solidFill>
                <a:latin typeface="Calibri"/>
                <a:ea typeface="Calibri"/>
                <a:cs typeface="Calibri"/>
                <a:sym typeface="Calibri"/>
              </a:defRPr>
            </a:lvl2pPr>
            <a:lvl3pPr lvl="2" marR="0" rtl="0" algn="l">
              <a:lnSpc>
                <a:spcPct val="90000"/>
              </a:lnSpc>
              <a:spcBef>
                <a:spcPts val="569"/>
              </a:spcBef>
              <a:spcAft>
                <a:spcPts val="0"/>
              </a:spcAft>
              <a:buClr>
                <a:schemeClr val="accent1"/>
              </a:buClr>
              <a:buSzPts val="3413"/>
              <a:buFont typeface="Calibri"/>
              <a:buNone/>
              <a:defRPr b="0" i="0" sz="3413" u="none" cap="none" strike="noStrike">
                <a:solidFill>
                  <a:srgbClr val="3F3F3F"/>
                </a:solidFill>
                <a:latin typeface="Calibri"/>
                <a:ea typeface="Calibri"/>
                <a:cs typeface="Calibri"/>
                <a:sym typeface="Calibri"/>
              </a:defRPr>
            </a:lvl3pPr>
            <a:lvl4pPr lvl="3" marR="0" rtl="0" algn="l">
              <a:lnSpc>
                <a:spcPct val="90000"/>
              </a:lnSpc>
              <a:spcBef>
                <a:spcPts val="569"/>
              </a:spcBef>
              <a:spcAft>
                <a:spcPts val="0"/>
              </a:spcAft>
              <a:buClr>
                <a:schemeClr val="accent1"/>
              </a:buClr>
              <a:buSzPts val="2844"/>
              <a:buFont typeface="Calibri"/>
              <a:buNone/>
              <a:defRPr b="0" i="0" sz="2844" u="none" cap="none" strike="noStrike">
                <a:solidFill>
                  <a:srgbClr val="3F3F3F"/>
                </a:solidFill>
                <a:latin typeface="Calibri"/>
                <a:ea typeface="Calibri"/>
                <a:cs typeface="Calibri"/>
                <a:sym typeface="Calibri"/>
              </a:defRPr>
            </a:lvl4pPr>
            <a:lvl5pPr lvl="4" marR="0" rtl="0" algn="l">
              <a:lnSpc>
                <a:spcPct val="90000"/>
              </a:lnSpc>
              <a:spcBef>
                <a:spcPts val="569"/>
              </a:spcBef>
              <a:spcAft>
                <a:spcPts val="0"/>
              </a:spcAft>
              <a:buClr>
                <a:schemeClr val="accent1"/>
              </a:buClr>
              <a:buSzPts val="2844"/>
              <a:buFont typeface="Calibri"/>
              <a:buNone/>
              <a:defRPr b="0" i="0" sz="2844" u="none" cap="none" strike="noStrike">
                <a:solidFill>
                  <a:srgbClr val="3F3F3F"/>
                </a:solidFill>
                <a:latin typeface="Calibri"/>
                <a:ea typeface="Calibri"/>
                <a:cs typeface="Calibri"/>
                <a:sym typeface="Calibri"/>
              </a:defRPr>
            </a:lvl5pPr>
            <a:lvl6pPr lvl="5" marR="0" rtl="0" algn="l">
              <a:lnSpc>
                <a:spcPct val="90000"/>
              </a:lnSpc>
              <a:spcBef>
                <a:spcPts val="569"/>
              </a:spcBef>
              <a:spcAft>
                <a:spcPts val="0"/>
              </a:spcAft>
              <a:buClr>
                <a:schemeClr val="accent1"/>
              </a:buClr>
              <a:buSzPts val="2844"/>
              <a:buFont typeface="Calibri"/>
              <a:buNone/>
              <a:defRPr b="0" i="0" sz="2844" u="none" cap="none" strike="noStrike">
                <a:solidFill>
                  <a:srgbClr val="3F3F3F"/>
                </a:solidFill>
                <a:latin typeface="Calibri"/>
                <a:ea typeface="Calibri"/>
                <a:cs typeface="Calibri"/>
                <a:sym typeface="Calibri"/>
              </a:defRPr>
            </a:lvl6pPr>
            <a:lvl7pPr lvl="6" marR="0" rtl="0" algn="l">
              <a:lnSpc>
                <a:spcPct val="90000"/>
              </a:lnSpc>
              <a:spcBef>
                <a:spcPts val="569"/>
              </a:spcBef>
              <a:spcAft>
                <a:spcPts val="0"/>
              </a:spcAft>
              <a:buClr>
                <a:schemeClr val="accent1"/>
              </a:buClr>
              <a:buSzPts val="2844"/>
              <a:buFont typeface="Calibri"/>
              <a:buNone/>
              <a:defRPr b="0" i="0" sz="2844" u="none" cap="none" strike="noStrike">
                <a:solidFill>
                  <a:srgbClr val="3F3F3F"/>
                </a:solidFill>
                <a:latin typeface="Calibri"/>
                <a:ea typeface="Calibri"/>
                <a:cs typeface="Calibri"/>
                <a:sym typeface="Calibri"/>
              </a:defRPr>
            </a:lvl7pPr>
            <a:lvl8pPr lvl="7" marR="0" rtl="0" algn="l">
              <a:lnSpc>
                <a:spcPct val="90000"/>
              </a:lnSpc>
              <a:spcBef>
                <a:spcPts val="569"/>
              </a:spcBef>
              <a:spcAft>
                <a:spcPts val="0"/>
              </a:spcAft>
              <a:buClr>
                <a:schemeClr val="accent1"/>
              </a:buClr>
              <a:buSzPts val="2844"/>
              <a:buFont typeface="Calibri"/>
              <a:buNone/>
              <a:defRPr b="0" i="0" sz="2844" u="none" cap="none" strike="noStrike">
                <a:solidFill>
                  <a:srgbClr val="3F3F3F"/>
                </a:solidFill>
                <a:latin typeface="Calibri"/>
                <a:ea typeface="Calibri"/>
                <a:cs typeface="Calibri"/>
                <a:sym typeface="Calibri"/>
              </a:defRPr>
            </a:lvl8pPr>
            <a:lvl9pPr lvl="8" marR="0" rtl="0" algn="l">
              <a:lnSpc>
                <a:spcPct val="90000"/>
              </a:lnSpc>
              <a:spcBef>
                <a:spcPts val="569"/>
              </a:spcBef>
              <a:spcAft>
                <a:spcPts val="569"/>
              </a:spcAft>
              <a:buClr>
                <a:schemeClr val="accent1"/>
              </a:buClr>
              <a:buSzPts val="2844"/>
              <a:buFont typeface="Calibri"/>
              <a:buNone/>
              <a:defRPr b="0" i="0" sz="2844" u="none" cap="none" strike="noStrike">
                <a:solidFill>
                  <a:srgbClr val="3F3F3F"/>
                </a:solidFill>
                <a:latin typeface="Calibri"/>
                <a:ea typeface="Calibri"/>
                <a:cs typeface="Calibri"/>
                <a:sym typeface="Calibri"/>
              </a:defRPr>
            </a:lvl9pPr>
          </a:lstStyle>
          <a:p/>
        </p:txBody>
      </p:sp>
      <p:sp>
        <p:nvSpPr>
          <p:cNvPr id="79" name="Google Shape;79;p10"/>
          <p:cNvSpPr txBox="1"/>
          <p:nvPr>
            <p:ph idx="1" type="body"/>
          </p:nvPr>
        </p:nvSpPr>
        <p:spPr>
          <a:xfrm>
            <a:off x="1170431" y="8401101"/>
            <a:ext cx="10793984" cy="845312"/>
          </a:xfrm>
          <a:prstGeom prst="rect">
            <a:avLst/>
          </a:prstGeom>
          <a:noFill/>
          <a:ln>
            <a:noFill/>
          </a:ln>
        </p:spPr>
        <p:txBody>
          <a:bodyPr anchorCtr="0" anchor="t" bIns="0" lIns="91425" spcFirstLastPara="1" rIns="91425" wrap="square" tIns="0">
            <a:noAutofit/>
          </a:bodyPr>
          <a:lstStyle>
            <a:lvl1pPr indent="-228600" lvl="0" marL="457200" algn="l">
              <a:lnSpc>
                <a:spcPct val="90000"/>
              </a:lnSpc>
              <a:spcBef>
                <a:spcPts val="0"/>
              </a:spcBef>
              <a:spcAft>
                <a:spcPts val="0"/>
              </a:spcAft>
              <a:buSzPts val="2133"/>
              <a:buNone/>
              <a:defRPr sz="2133">
                <a:solidFill>
                  <a:srgbClr val="FFFFFF"/>
                </a:solidFill>
              </a:defRPr>
            </a:lvl1pPr>
            <a:lvl2pPr indent="-228600" lvl="1" marL="914400" algn="l">
              <a:lnSpc>
                <a:spcPct val="90000"/>
              </a:lnSpc>
              <a:spcBef>
                <a:spcPts val="853"/>
              </a:spcBef>
              <a:spcAft>
                <a:spcPts val="0"/>
              </a:spcAft>
              <a:buSzPts val="1707"/>
              <a:buNone/>
              <a:defRPr sz="1707"/>
            </a:lvl2pPr>
            <a:lvl3pPr indent="-228600" lvl="2" marL="1371600" algn="l">
              <a:lnSpc>
                <a:spcPct val="90000"/>
              </a:lnSpc>
              <a:spcBef>
                <a:spcPts val="569"/>
              </a:spcBef>
              <a:spcAft>
                <a:spcPts val="0"/>
              </a:spcAft>
              <a:buSzPts val="1422"/>
              <a:buNone/>
              <a:defRPr sz="1422"/>
            </a:lvl3pPr>
            <a:lvl4pPr indent="-228600" lvl="3" marL="1828800" algn="l">
              <a:lnSpc>
                <a:spcPct val="90000"/>
              </a:lnSpc>
              <a:spcBef>
                <a:spcPts val="569"/>
              </a:spcBef>
              <a:spcAft>
                <a:spcPts val="0"/>
              </a:spcAft>
              <a:buSzPts val="1280"/>
              <a:buNone/>
              <a:defRPr sz="1280"/>
            </a:lvl4pPr>
            <a:lvl5pPr indent="-228600" lvl="4" marL="2286000" algn="l">
              <a:lnSpc>
                <a:spcPct val="90000"/>
              </a:lnSpc>
              <a:spcBef>
                <a:spcPts val="569"/>
              </a:spcBef>
              <a:spcAft>
                <a:spcPts val="0"/>
              </a:spcAft>
              <a:buSzPts val="1280"/>
              <a:buNone/>
              <a:defRPr sz="1280"/>
            </a:lvl5pPr>
            <a:lvl6pPr indent="-228600" lvl="5" marL="2743200" algn="l">
              <a:lnSpc>
                <a:spcPct val="90000"/>
              </a:lnSpc>
              <a:spcBef>
                <a:spcPts val="569"/>
              </a:spcBef>
              <a:spcAft>
                <a:spcPts val="0"/>
              </a:spcAft>
              <a:buSzPts val="1280"/>
              <a:buNone/>
              <a:defRPr sz="1280"/>
            </a:lvl6pPr>
            <a:lvl7pPr indent="-228600" lvl="6" marL="3200400" algn="l">
              <a:lnSpc>
                <a:spcPct val="90000"/>
              </a:lnSpc>
              <a:spcBef>
                <a:spcPts val="569"/>
              </a:spcBef>
              <a:spcAft>
                <a:spcPts val="0"/>
              </a:spcAft>
              <a:buSzPts val="1280"/>
              <a:buNone/>
              <a:defRPr sz="1280"/>
            </a:lvl7pPr>
            <a:lvl8pPr indent="-228600" lvl="7" marL="3657600" algn="l">
              <a:lnSpc>
                <a:spcPct val="90000"/>
              </a:lnSpc>
              <a:spcBef>
                <a:spcPts val="569"/>
              </a:spcBef>
              <a:spcAft>
                <a:spcPts val="0"/>
              </a:spcAft>
              <a:buSzPts val="1280"/>
              <a:buNone/>
              <a:defRPr sz="1280"/>
            </a:lvl8pPr>
            <a:lvl9pPr indent="-228600" lvl="8" marL="4114800" algn="l">
              <a:lnSpc>
                <a:spcPct val="90000"/>
              </a:lnSpc>
              <a:spcBef>
                <a:spcPts val="569"/>
              </a:spcBef>
              <a:spcAft>
                <a:spcPts val="569"/>
              </a:spcAft>
              <a:buSzPts val="1280"/>
              <a:buNone/>
              <a:defRPr sz="1280"/>
            </a:lvl9pPr>
          </a:lstStyle>
          <a:p/>
        </p:txBody>
      </p:sp>
      <p:sp>
        <p:nvSpPr>
          <p:cNvPr id="80" name="Google Shape;80;p10"/>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81" name="Google Shape;81;p10"/>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82" name="Google Shape;82;p10"/>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83" name="Shape 83"/>
        <p:cNvGrpSpPr/>
        <p:nvPr/>
      </p:nvGrpSpPr>
      <p:grpSpPr>
        <a:xfrm>
          <a:off x="0" y="0"/>
          <a:ext cx="0" cy="0"/>
          <a:chOff x="0" y="0"/>
          <a:chExt cx="0" cy="0"/>
        </a:xfrm>
      </p:grpSpPr>
      <p:sp>
        <p:nvSpPr>
          <p:cNvPr id="84" name="Google Shape;84;p11"/>
          <p:cNvSpPr txBox="1"/>
          <p:nvPr>
            <p:ph type="title"/>
          </p:nvPr>
        </p:nvSpPr>
        <p:spPr>
          <a:xfrm>
            <a:off x="1170432" y="407615"/>
            <a:ext cx="10728960" cy="2063299"/>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5" name="Google Shape;85;p11"/>
          <p:cNvSpPr txBox="1"/>
          <p:nvPr>
            <p:ph idx="1" type="body"/>
          </p:nvPr>
        </p:nvSpPr>
        <p:spPr>
          <a:xfrm rot="5400000">
            <a:off x="3673856" y="121619"/>
            <a:ext cx="5722112" cy="10728961"/>
          </a:xfrm>
          <a:prstGeom prst="rect">
            <a:avLst/>
          </a:prstGeom>
          <a:noFill/>
          <a:ln>
            <a:noFill/>
          </a:ln>
        </p:spPr>
        <p:txBody>
          <a:bodyPr anchorCtr="0" anchor="t" bIns="0" lIns="45700" spcFirstLastPara="1" rIns="45700" wrap="square" tIns="0">
            <a:noAutofit/>
          </a:bodyPr>
          <a:lstStyle>
            <a:lvl1pPr indent="-342900" lvl="0" marL="457200" algn="l">
              <a:lnSpc>
                <a:spcPct val="90000"/>
              </a:lnSpc>
              <a:spcBef>
                <a:spcPts val="1707"/>
              </a:spcBef>
              <a:spcAft>
                <a:spcPts val="0"/>
              </a:spcAft>
              <a:buSzPts val="1800"/>
              <a:buChar char=" "/>
              <a:defRPr/>
            </a:lvl1pPr>
            <a:lvl2pPr indent="-342900" lvl="1" marL="914400" algn="l">
              <a:lnSpc>
                <a:spcPct val="90000"/>
              </a:lnSpc>
              <a:spcBef>
                <a:spcPts val="284"/>
              </a:spcBef>
              <a:spcAft>
                <a:spcPts val="0"/>
              </a:spcAft>
              <a:buSzPts val="1800"/>
              <a:buChar char="◦"/>
              <a:defRPr/>
            </a:lvl2pPr>
            <a:lvl3pPr indent="-342900" lvl="2" marL="1371600" algn="l">
              <a:lnSpc>
                <a:spcPct val="90000"/>
              </a:lnSpc>
              <a:spcBef>
                <a:spcPts val="569"/>
              </a:spcBef>
              <a:spcAft>
                <a:spcPts val="0"/>
              </a:spcAft>
              <a:buSzPts val="1800"/>
              <a:buChar char="◦"/>
              <a:defRPr/>
            </a:lvl3pPr>
            <a:lvl4pPr indent="-342900" lvl="3" marL="1828800" algn="l">
              <a:lnSpc>
                <a:spcPct val="90000"/>
              </a:lnSpc>
              <a:spcBef>
                <a:spcPts val="569"/>
              </a:spcBef>
              <a:spcAft>
                <a:spcPts val="0"/>
              </a:spcAft>
              <a:buSzPts val="1800"/>
              <a:buChar char="◦"/>
              <a:defRPr/>
            </a:lvl4pPr>
            <a:lvl5pPr indent="-342900" lvl="4" marL="2286000" algn="l">
              <a:lnSpc>
                <a:spcPct val="90000"/>
              </a:lnSpc>
              <a:spcBef>
                <a:spcPts val="569"/>
              </a:spcBef>
              <a:spcAft>
                <a:spcPts val="0"/>
              </a:spcAft>
              <a:buSzPts val="1800"/>
              <a:buChar char="◦"/>
              <a:defRPr/>
            </a:lvl5pPr>
            <a:lvl6pPr indent="-342900" lvl="5" marL="2743200" algn="l">
              <a:lnSpc>
                <a:spcPct val="90000"/>
              </a:lnSpc>
              <a:spcBef>
                <a:spcPts val="569"/>
              </a:spcBef>
              <a:spcAft>
                <a:spcPts val="0"/>
              </a:spcAft>
              <a:buSzPts val="1800"/>
              <a:buChar char="◦"/>
              <a:defRPr/>
            </a:lvl6pPr>
            <a:lvl7pPr indent="-342900" lvl="6" marL="3200400" algn="l">
              <a:lnSpc>
                <a:spcPct val="90000"/>
              </a:lnSpc>
              <a:spcBef>
                <a:spcPts val="569"/>
              </a:spcBef>
              <a:spcAft>
                <a:spcPts val="0"/>
              </a:spcAft>
              <a:buSzPts val="1800"/>
              <a:buChar char="◦"/>
              <a:defRPr/>
            </a:lvl7pPr>
            <a:lvl8pPr indent="-342900" lvl="7" marL="3657600" algn="l">
              <a:lnSpc>
                <a:spcPct val="90000"/>
              </a:lnSpc>
              <a:spcBef>
                <a:spcPts val="569"/>
              </a:spcBef>
              <a:spcAft>
                <a:spcPts val="0"/>
              </a:spcAft>
              <a:buSzPts val="1800"/>
              <a:buChar char="◦"/>
              <a:defRPr/>
            </a:lvl8pPr>
            <a:lvl9pPr indent="-342900" lvl="8" marL="4114800" algn="l">
              <a:lnSpc>
                <a:spcPct val="90000"/>
              </a:lnSpc>
              <a:spcBef>
                <a:spcPts val="569"/>
              </a:spcBef>
              <a:spcAft>
                <a:spcPts val="569"/>
              </a:spcAft>
              <a:buSzPts val="1800"/>
              <a:buChar char="◦"/>
              <a:defRPr/>
            </a:lvl9pPr>
          </a:lstStyle>
          <a:p/>
        </p:txBody>
      </p:sp>
      <p:sp>
        <p:nvSpPr>
          <p:cNvPr id="86" name="Google Shape;86;p11"/>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87" name="Google Shape;87;p11"/>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88" name="Google Shape;88;p11"/>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showMasterSp="0" type="vertTitleAndTx">
  <p:cSld name="VERTICAL_TITLE_AND_VERTICAL_TEXT">
    <p:spTree>
      <p:nvGrpSpPr>
        <p:cNvPr id="89" name="Shape 89"/>
        <p:cNvGrpSpPr/>
        <p:nvPr/>
      </p:nvGrpSpPr>
      <p:grpSpPr>
        <a:xfrm>
          <a:off x="0" y="0"/>
          <a:ext cx="0" cy="0"/>
          <a:chOff x="0" y="0"/>
          <a:chExt cx="0" cy="0"/>
        </a:xfrm>
      </p:grpSpPr>
      <p:sp>
        <p:nvSpPr>
          <p:cNvPr id="90" name="Google Shape;90;p12"/>
          <p:cNvSpPr/>
          <p:nvPr/>
        </p:nvSpPr>
        <p:spPr>
          <a:xfrm>
            <a:off x="3388" y="9103360"/>
            <a:ext cx="13001414" cy="65024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12"/>
          <p:cNvSpPr/>
          <p:nvPr/>
        </p:nvSpPr>
        <p:spPr>
          <a:xfrm>
            <a:off x="18" y="9008805"/>
            <a:ext cx="13001414" cy="91034"/>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12"/>
          <p:cNvSpPr txBox="1"/>
          <p:nvPr>
            <p:ph type="title"/>
          </p:nvPr>
        </p:nvSpPr>
        <p:spPr>
          <a:xfrm rot="5400000">
            <a:off x="6614475" y="3281995"/>
            <a:ext cx="8188332" cy="2804160"/>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3" name="Google Shape;93;p12"/>
          <p:cNvSpPr txBox="1"/>
          <p:nvPr>
            <p:ph idx="1" type="body"/>
          </p:nvPr>
        </p:nvSpPr>
        <p:spPr>
          <a:xfrm rot="5400000">
            <a:off x="924876" y="559113"/>
            <a:ext cx="8188331" cy="8249920"/>
          </a:xfrm>
          <a:prstGeom prst="rect">
            <a:avLst/>
          </a:prstGeom>
          <a:noFill/>
          <a:ln>
            <a:noFill/>
          </a:ln>
        </p:spPr>
        <p:txBody>
          <a:bodyPr anchorCtr="0" anchor="t" bIns="0" lIns="45700" spcFirstLastPara="1" rIns="45700" wrap="square" tIns="0">
            <a:noAutofit/>
          </a:bodyPr>
          <a:lstStyle>
            <a:lvl1pPr indent="-342900" lvl="0" marL="457200" algn="l">
              <a:lnSpc>
                <a:spcPct val="90000"/>
              </a:lnSpc>
              <a:spcBef>
                <a:spcPts val="1707"/>
              </a:spcBef>
              <a:spcAft>
                <a:spcPts val="0"/>
              </a:spcAft>
              <a:buSzPts val="1800"/>
              <a:buChar char=" "/>
              <a:defRPr/>
            </a:lvl1pPr>
            <a:lvl2pPr indent="-342900" lvl="1" marL="914400" algn="l">
              <a:lnSpc>
                <a:spcPct val="90000"/>
              </a:lnSpc>
              <a:spcBef>
                <a:spcPts val="284"/>
              </a:spcBef>
              <a:spcAft>
                <a:spcPts val="0"/>
              </a:spcAft>
              <a:buSzPts val="1800"/>
              <a:buChar char="◦"/>
              <a:defRPr/>
            </a:lvl2pPr>
            <a:lvl3pPr indent="-342900" lvl="2" marL="1371600" algn="l">
              <a:lnSpc>
                <a:spcPct val="90000"/>
              </a:lnSpc>
              <a:spcBef>
                <a:spcPts val="569"/>
              </a:spcBef>
              <a:spcAft>
                <a:spcPts val="0"/>
              </a:spcAft>
              <a:buSzPts val="1800"/>
              <a:buChar char="◦"/>
              <a:defRPr/>
            </a:lvl3pPr>
            <a:lvl4pPr indent="-342900" lvl="3" marL="1828800" algn="l">
              <a:lnSpc>
                <a:spcPct val="90000"/>
              </a:lnSpc>
              <a:spcBef>
                <a:spcPts val="569"/>
              </a:spcBef>
              <a:spcAft>
                <a:spcPts val="0"/>
              </a:spcAft>
              <a:buSzPts val="1800"/>
              <a:buChar char="◦"/>
              <a:defRPr/>
            </a:lvl4pPr>
            <a:lvl5pPr indent="-342900" lvl="4" marL="2286000" algn="l">
              <a:lnSpc>
                <a:spcPct val="90000"/>
              </a:lnSpc>
              <a:spcBef>
                <a:spcPts val="569"/>
              </a:spcBef>
              <a:spcAft>
                <a:spcPts val="0"/>
              </a:spcAft>
              <a:buSzPts val="1800"/>
              <a:buChar char="◦"/>
              <a:defRPr/>
            </a:lvl5pPr>
            <a:lvl6pPr indent="-342900" lvl="5" marL="2743200" algn="l">
              <a:lnSpc>
                <a:spcPct val="90000"/>
              </a:lnSpc>
              <a:spcBef>
                <a:spcPts val="569"/>
              </a:spcBef>
              <a:spcAft>
                <a:spcPts val="0"/>
              </a:spcAft>
              <a:buSzPts val="1800"/>
              <a:buChar char="◦"/>
              <a:defRPr/>
            </a:lvl6pPr>
            <a:lvl7pPr indent="-342900" lvl="6" marL="3200400" algn="l">
              <a:lnSpc>
                <a:spcPct val="90000"/>
              </a:lnSpc>
              <a:spcBef>
                <a:spcPts val="569"/>
              </a:spcBef>
              <a:spcAft>
                <a:spcPts val="0"/>
              </a:spcAft>
              <a:buSzPts val="1800"/>
              <a:buChar char="◦"/>
              <a:defRPr/>
            </a:lvl7pPr>
            <a:lvl8pPr indent="-342900" lvl="7" marL="3657600" algn="l">
              <a:lnSpc>
                <a:spcPct val="90000"/>
              </a:lnSpc>
              <a:spcBef>
                <a:spcPts val="569"/>
              </a:spcBef>
              <a:spcAft>
                <a:spcPts val="0"/>
              </a:spcAft>
              <a:buSzPts val="1800"/>
              <a:buChar char="◦"/>
              <a:defRPr/>
            </a:lvl8pPr>
            <a:lvl9pPr indent="-342900" lvl="8" marL="4114800" algn="l">
              <a:lnSpc>
                <a:spcPct val="90000"/>
              </a:lnSpc>
              <a:spcBef>
                <a:spcPts val="569"/>
              </a:spcBef>
              <a:spcAft>
                <a:spcPts val="569"/>
              </a:spcAft>
              <a:buSzPts val="1800"/>
              <a:buChar char="◦"/>
              <a:defRPr/>
            </a:lvl9pPr>
          </a:lstStyle>
          <a:p/>
        </p:txBody>
      </p:sp>
      <p:sp>
        <p:nvSpPr>
          <p:cNvPr id="94" name="Google Shape;94;p12"/>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95" name="Google Shape;95;p12"/>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Clr>
                <a:srgbClr val="FFFFFF"/>
              </a:buClr>
              <a:buSzPts val="1800"/>
              <a:buNone/>
              <a:defRPr/>
            </a:lvl1pPr>
            <a:lvl2pPr lvl="1" algn="ctr">
              <a:lnSpc>
                <a:spcPct val="100000"/>
              </a:lnSpc>
              <a:spcBef>
                <a:spcPts val="0"/>
              </a:spcBef>
              <a:spcAft>
                <a:spcPts val="0"/>
              </a:spcAft>
              <a:buClr>
                <a:srgbClr val="FFFFFF"/>
              </a:buClr>
              <a:buSzPts val="1800"/>
              <a:buNone/>
              <a:defRPr/>
            </a:lvl2pPr>
            <a:lvl3pPr lvl="2" algn="ctr">
              <a:lnSpc>
                <a:spcPct val="100000"/>
              </a:lnSpc>
              <a:spcBef>
                <a:spcPts val="0"/>
              </a:spcBef>
              <a:spcAft>
                <a:spcPts val="0"/>
              </a:spcAft>
              <a:buClr>
                <a:srgbClr val="FFFFFF"/>
              </a:buClr>
              <a:buSzPts val="1800"/>
              <a:buNone/>
              <a:defRPr/>
            </a:lvl3pPr>
            <a:lvl4pPr lvl="3" algn="ctr">
              <a:lnSpc>
                <a:spcPct val="100000"/>
              </a:lnSpc>
              <a:spcBef>
                <a:spcPts val="0"/>
              </a:spcBef>
              <a:spcAft>
                <a:spcPts val="0"/>
              </a:spcAft>
              <a:buClr>
                <a:srgbClr val="FFFFFF"/>
              </a:buClr>
              <a:buSzPts val="1800"/>
              <a:buNone/>
              <a:defRPr/>
            </a:lvl4pPr>
            <a:lvl5pPr lvl="4" algn="ctr">
              <a:lnSpc>
                <a:spcPct val="100000"/>
              </a:lnSpc>
              <a:spcBef>
                <a:spcPts val="0"/>
              </a:spcBef>
              <a:spcAft>
                <a:spcPts val="0"/>
              </a:spcAft>
              <a:buClr>
                <a:srgbClr val="FFFFFF"/>
              </a:buClr>
              <a:buSzPts val="1800"/>
              <a:buNone/>
              <a:defRPr/>
            </a:lvl5pPr>
            <a:lvl6pPr lvl="5" algn="ctr">
              <a:lnSpc>
                <a:spcPct val="100000"/>
              </a:lnSpc>
              <a:spcBef>
                <a:spcPts val="0"/>
              </a:spcBef>
              <a:spcAft>
                <a:spcPts val="0"/>
              </a:spcAft>
              <a:buClr>
                <a:srgbClr val="FFFFFF"/>
              </a:buClr>
              <a:buSzPts val="1800"/>
              <a:buNone/>
              <a:defRPr/>
            </a:lvl6pPr>
            <a:lvl7pPr lvl="6" algn="ctr">
              <a:lnSpc>
                <a:spcPct val="100000"/>
              </a:lnSpc>
              <a:spcBef>
                <a:spcPts val="0"/>
              </a:spcBef>
              <a:spcAft>
                <a:spcPts val="0"/>
              </a:spcAft>
              <a:buClr>
                <a:srgbClr val="FFFFFF"/>
              </a:buClr>
              <a:buSzPts val="1800"/>
              <a:buNone/>
              <a:defRPr/>
            </a:lvl7pPr>
            <a:lvl8pPr lvl="7" algn="ctr">
              <a:lnSpc>
                <a:spcPct val="100000"/>
              </a:lnSpc>
              <a:spcBef>
                <a:spcPts val="0"/>
              </a:spcBef>
              <a:spcAft>
                <a:spcPts val="0"/>
              </a:spcAft>
              <a:buClr>
                <a:srgbClr val="FFFFFF"/>
              </a:buClr>
              <a:buSzPts val="1800"/>
              <a:buNone/>
              <a:defRPr/>
            </a:lvl8pPr>
            <a:lvl9pPr lvl="8" algn="ctr">
              <a:lnSpc>
                <a:spcPct val="100000"/>
              </a:lnSpc>
              <a:spcBef>
                <a:spcPts val="0"/>
              </a:spcBef>
              <a:spcAft>
                <a:spcPts val="0"/>
              </a:spcAft>
              <a:buClr>
                <a:srgbClr val="FFFFFF"/>
              </a:buClr>
              <a:buSzPts val="1800"/>
              <a:buNone/>
              <a:defRPr/>
            </a:lvl9pPr>
          </a:lstStyle>
          <a:p/>
        </p:txBody>
      </p:sp>
      <p:sp>
        <p:nvSpPr>
          <p:cNvPr id="96" name="Google Shape;96;p12"/>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Clr>
                <a:srgbClr val="FFFFFF"/>
              </a:buClr>
              <a:buSzPts val="1400"/>
              <a:buFont typeface="Calibri"/>
              <a:buNone/>
              <a:defRPr/>
            </a:lvl1pPr>
            <a:lvl2pPr indent="0" lvl="1" marL="0" algn="r">
              <a:lnSpc>
                <a:spcPct val="100000"/>
              </a:lnSpc>
              <a:spcBef>
                <a:spcPts val="0"/>
              </a:spcBef>
              <a:spcAft>
                <a:spcPts val="0"/>
              </a:spcAft>
              <a:buClr>
                <a:srgbClr val="FFFFFF"/>
              </a:buClr>
              <a:buSzPts val="1400"/>
              <a:buFont typeface="Calibri"/>
              <a:buNone/>
              <a:defRPr/>
            </a:lvl2pPr>
            <a:lvl3pPr indent="0" lvl="2" marL="0" algn="r">
              <a:lnSpc>
                <a:spcPct val="100000"/>
              </a:lnSpc>
              <a:spcBef>
                <a:spcPts val="0"/>
              </a:spcBef>
              <a:spcAft>
                <a:spcPts val="0"/>
              </a:spcAft>
              <a:buClr>
                <a:srgbClr val="FFFFFF"/>
              </a:buClr>
              <a:buSzPts val="1400"/>
              <a:buFont typeface="Calibri"/>
              <a:buNone/>
              <a:defRPr/>
            </a:lvl3pPr>
            <a:lvl4pPr indent="0" lvl="3" marL="0" algn="r">
              <a:lnSpc>
                <a:spcPct val="100000"/>
              </a:lnSpc>
              <a:spcBef>
                <a:spcPts val="0"/>
              </a:spcBef>
              <a:spcAft>
                <a:spcPts val="0"/>
              </a:spcAft>
              <a:buClr>
                <a:srgbClr val="FFFFFF"/>
              </a:buClr>
              <a:buSzPts val="1400"/>
              <a:buFont typeface="Calibri"/>
              <a:buNone/>
              <a:defRPr/>
            </a:lvl4pPr>
            <a:lvl5pPr indent="0" lvl="4" marL="0" algn="r">
              <a:lnSpc>
                <a:spcPct val="100000"/>
              </a:lnSpc>
              <a:spcBef>
                <a:spcPts val="0"/>
              </a:spcBef>
              <a:spcAft>
                <a:spcPts val="0"/>
              </a:spcAft>
              <a:buClr>
                <a:srgbClr val="FFFFFF"/>
              </a:buClr>
              <a:buSzPts val="1400"/>
              <a:buFont typeface="Calibri"/>
              <a:buNone/>
              <a:defRPr/>
            </a:lvl5pPr>
            <a:lvl6pPr indent="0" lvl="5" marL="0" algn="r">
              <a:lnSpc>
                <a:spcPct val="100000"/>
              </a:lnSpc>
              <a:spcBef>
                <a:spcPts val="0"/>
              </a:spcBef>
              <a:spcAft>
                <a:spcPts val="0"/>
              </a:spcAft>
              <a:buClr>
                <a:srgbClr val="FFFFFF"/>
              </a:buClr>
              <a:buSzPts val="1400"/>
              <a:buFont typeface="Calibri"/>
              <a:buNone/>
              <a:defRPr/>
            </a:lvl6pPr>
            <a:lvl7pPr indent="0" lvl="6" marL="0" algn="r">
              <a:lnSpc>
                <a:spcPct val="100000"/>
              </a:lnSpc>
              <a:spcBef>
                <a:spcPts val="0"/>
              </a:spcBef>
              <a:spcAft>
                <a:spcPts val="0"/>
              </a:spcAft>
              <a:buClr>
                <a:srgbClr val="FFFFFF"/>
              </a:buClr>
              <a:buSzPts val="1400"/>
              <a:buFont typeface="Calibri"/>
              <a:buNone/>
              <a:defRPr/>
            </a:lvl7pPr>
            <a:lvl8pPr indent="0" lvl="7" marL="0" algn="r">
              <a:lnSpc>
                <a:spcPct val="100000"/>
              </a:lnSpc>
              <a:spcBef>
                <a:spcPts val="0"/>
              </a:spcBef>
              <a:spcAft>
                <a:spcPts val="0"/>
              </a:spcAft>
              <a:buClr>
                <a:srgbClr val="FFFFFF"/>
              </a:buClr>
              <a:buSzPts val="1400"/>
              <a:buFont typeface="Calibri"/>
              <a:buNone/>
              <a:defRPr/>
            </a:lvl8pPr>
            <a:lvl9pPr indent="0" lvl="8" marL="0" algn="r">
              <a:lnSpc>
                <a:spcPct val="100000"/>
              </a:lnSpc>
              <a:spcBef>
                <a:spcPts val="0"/>
              </a:spcBef>
              <a:spcAft>
                <a:spcPts val="0"/>
              </a:spcAft>
              <a:buClr>
                <a:srgbClr val="FFFFFF"/>
              </a:buClr>
              <a:buSzPts val="1400"/>
              <a:buFont typeface="Calibri"/>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showMasterSp="0" type="title">
  <p:cSld name="TITLE">
    <p:spTree>
      <p:nvGrpSpPr>
        <p:cNvPr id="103" name="Shape 103"/>
        <p:cNvGrpSpPr/>
        <p:nvPr/>
      </p:nvGrpSpPr>
      <p:grpSpPr>
        <a:xfrm>
          <a:off x="0" y="0"/>
          <a:ext cx="0" cy="0"/>
          <a:chOff x="0" y="0"/>
          <a:chExt cx="0" cy="0"/>
        </a:xfrm>
      </p:grpSpPr>
      <p:pic>
        <p:nvPicPr>
          <p:cNvPr descr="Prospectus1-59.jpg" id="104" name="Google Shape;104;p14"/>
          <p:cNvPicPr preferRelativeResize="0"/>
          <p:nvPr/>
        </p:nvPicPr>
        <p:blipFill rotWithShape="1">
          <a:blip r:embed="rId2">
            <a:alphaModFix amt="28000"/>
          </a:blip>
          <a:srcRect b="0" l="0" r="0" t="0"/>
          <a:stretch/>
        </p:blipFill>
        <p:spPr>
          <a:xfrm>
            <a:off x="-1" y="-108374"/>
            <a:ext cx="13004801" cy="9645228"/>
          </a:xfrm>
          <a:prstGeom prst="rect">
            <a:avLst/>
          </a:prstGeom>
          <a:noFill/>
          <a:ln>
            <a:noFill/>
          </a:ln>
        </p:spPr>
      </p:pic>
      <p:pic>
        <p:nvPicPr>
          <p:cNvPr descr="signage-crop.jpg" id="105" name="Google Shape;105;p14"/>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06" name="Google Shape;106;p14"/>
          <p:cNvSpPr txBox="1"/>
          <p:nvPr>
            <p:ph type="title"/>
          </p:nvPr>
        </p:nvSpPr>
        <p:spPr>
          <a:xfrm>
            <a:off x="975359" y="2623537"/>
            <a:ext cx="11054082" cy="2903503"/>
          </a:xfrm>
          <a:prstGeom prst="rect">
            <a:avLst/>
          </a:prstGeom>
          <a:noFill/>
          <a:ln>
            <a:noFill/>
          </a:ln>
        </p:spPr>
        <p:txBody>
          <a:bodyPr anchorCtr="0" anchor="ctr" bIns="65000" lIns="65000" spcFirstLastPara="1" rIns="65000" wrap="square" tIns="6500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07" name="Google Shape;107;p14"/>
          <p:cNvSpPr txBox="1"/>
          <p:nvPr>
            <p:ph idx="1" type="body"/>
          </p:nvPr>
        </p:nvSpPr>
        <p:spPr>
          <a:xfrm>
            <a:off x="1950719" y="5527040"/>
            <a:ext cx="9103361" cy="4226561"/>
          </a:xfrm>
          <a:prstGeom prst="rect">
            <a:avLst/>
          </a:prstGeom>
          <a:noFill/>
          <a:ln>
            <a:noFill/>
          </a:ln>
        </p:spPr>
        <p:txBody>
          <a:bodyPr anchorCtr="0" anchor="t" bIns="65000" lIns="65000" spcFirstLastPara="1" rIns="65000" wrap="square" tIns="65000">
            <a:noAutofit/>
          </a:bodyPr>
          <a:lstStyle>
            <a:lvl1pPr indent="-228600" lvl="0" marL="457200" algn="ctr">
              <a:lnSpc>
                <a:spcPct val="100000"/>
              </a:lnSpc>
              <a:spcBef>
                <a:spcPts val="700"/>
              </a:spcBef>
              <a:spcAft>
                <a:spcPts val="0"/>
              </a:spcAft>
              <a:buClr>
                <a:srgbClr val="888888"/>
              </a:buClr>
              <a:buSzPts val="4400"/>
              <a:buFont typeface="Calibri"/>
              <a:buNone/>
              <a:defRPr sz="4400">
                <a:solidFill>
                  <a:srgbClr val="888888"/>
                </a:solidFill>
                <a:latin typeface="Calibri"/>
                <a:ea typeface="Calibri"/>
                <a:cs typeface="Calibri"/>
                <a:sym typeface="Calibri"/>
              </a:defRPr>
            </a:lvl1pPr>
            <a:lvl2pPr indent="-228600" lvl="1" marL="914400" algn="ctr">
              <a:lnSpc>
                <a:spcPct val="100000"/>
              </a:lnSpc>
              <a:spcBef>
                <a:spcPts val="700"/>
              </a:spcBef>
              <a:spcAft>
                <a:spcPts val="0"/>
              </a:spcAft>
              <a:buClr>
                <a:srgbClr val="888888"/>
              </a:buClr>
              <a:buSzPts val="4400"/>
              <a:buFont typeface="Calibri"/>
              <a:buNone/>
              <a:defRPr>
                <a:solidFill>
                  <a:srgbClr val="888888"/>
                </a:solidFill>
              </a:defRPr>
            </a:lvl2pPr>
            <a:lvl3pPr indent="-228600" lvl="2" marL="1371600" algn="ctr">
              <a:lnSpc>
                <a:spcPct val="100000"/>
              </a:lnSpc>
              <a:spcBef>
                <a:spcPts val="700"/>
              </a:spcBef>
              <a:spcAft>
                <a:spcPts val="0"/>
              </a:spcAft>
              <a:buClr>
                <a:srgbClr val="888888"/>
              </a:buClr>
              <a:buSzPts val="4400"/>
              <a:buFont typeface="Calibri"/>
              <a:buNone/>
              <a:defRPr>
                <a:solidFill>
                  <a:srgbClr val="888888"/>
                </a:solidFill>
              </a:defRPr>
            </a:lvl3pPr>
            <a:lvl4pPr indent="-228600" lvl="3" marL="1828800" algn="ctr">
              <a:lnSpc>
                <a:spcPct val="100000"/>
              </a:lnSpc>
              <a:spcBef>
                <a:spcPts val="700"/>
              </a:spcBef>
              <a:spcAft>
                <a:spcPts val="0"/>
              </a:spcAft>
              <a:buClr>
                <a:srgbClr val="888888"/>
              </a:buClr>
              <a:buSzPts val="4400"/>
              <a:buFont typeface="Calibri"/>
              <a:buNone/>
              <a:defRPr>
                <a:solidFill>
                  <a:srgbClr val="888888"/>
                </a:solidFill>
              </a:defRPr>
            </a:lvl4pPr>
            <a:lvl5pPr indent="-228600" lvl="4" marL="2286000" algn="ctr">
              <a:lnSpc>
                <a:spcPct val="100000"/>
              </a:lnSpc>
              <a:spcBef>
                <a:spcPts val="700"/>
              </a:spcBef>
              <a:spcAft>
                <a:spcPts val="0"/>
              </a:spcAft>
              <a:buClr>
                <a:srgbClr val="888888"/>
              </a:buClr>
              <a:buSzPts val="4400"/>
              <a:buFont typeface="Calibri"/>
              <a:buNone/>
              <a:defRPr>
                <a:solidFill>
                  <a:srgbClr val="888888"/>
                </a:solidFill>
              </a:defRPr>
            </a:lvl5pPr>
            <a:lvl6pPr indent="-342900" lvl="5" marL="2743200" algn="l">
              <a:lnSpc>
                <a:spcPct val="100000"/>
              </a:lnSpc>
              <a:spcBef>
                <a:spcPts val="700"/>
              </a:spcBef>
              <a:spcAft>
                <a:spcPts val="0"/>
              </a:spcAft>
              <a:buClr>
                <a:srgbClr val="000000"/>
              </a:buClr>
              <a:buSzPts val="1800"/>
              <a:buChar char="•"/>
              <a:defRPr/>
            </a:lvl6pPr>
            <a:lvl7pPr indent="-342900" lvl="6" marL="3200400" algn="l">
              <a:lnSpc>
                <a:spcPct val="100000"/>
              </a:lnSpc>
              <a:spcBef>
                <a:spcPts val="700"/>
              </a:spcBef>
              <a:spcAft>
                <a:spcPts val="0"/>
              </a:spcAft>
              <a:buClr>
                <a:srgbClr val="000000"/>
              </a:buClr>
              <a:buSzPts val="1800"/>
              <a:buChar char="•"/>
              <a:defRPr/>
            </a:lvl7pPr>
            <a:lvl8pPr indent="-342900" lvl="7" marL="3657600" algn="l">
              <a:lnSpc>
                <a:spcPct val="100000"/>
              </a:lnSpc>
              <a:spcBef>
                <a:spcPts val="700"/>
              </a:spcBef>
              <a:spcAft>
                <a:spcPts val="0"/>
              </a:spcAft>
              <a:buClr>
                <a:srgbClr val="000000"/>
              </a:buClr>
              <a:buSzPts val="1800"/>
              <a:buChar char="•"/>
              <a:defRPr/>
            </a:lvl8pPr>
            <a:lvl9pPr indent="-342900" lvl="8" marL="4114800" algn="l">
              <a:lnSpc>
                <a:spcPct val="100000"/>
              </a:lnSpc>
              <a:spcBef>
                <a:spcPts val="700"/>
              </a:spcBef>
              <a:spcAft>
                <a:spcPts val="0"/>
              </a:spcAft>
              <a:buClr>
                <a:srgbClr val="000000"/>
              </a:buClr>
              <a:buSzPts val="1800"/>
              <a:buChar char="•"/>
              <a:defRPr/>
            </a:lvl9pPr>
          </a:lstStyle>
          <a:p/>
        </p:txBody>
      </p:sp>
      <p:sp>
        <p:nvSpPr>
          <p:cNvPr id="108" name="Google Shape;108;p14"/>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tx">
  <p:cSld name="TITLE_AND_BODY">
    <p:spTree>
      <p:nvGrpSpPr>
        <p:cNvPr id="109" name="Shape 109"/>
        <p:cNvGrpSpPr/>
        <p:nvPr/>
      </p:nvGrpSpPr>
      <p:grpSpPr>
        <a:xfrm>
          <a:off x="0" y="0"/>
          <a:ext cx="0" cy="0"/>
          <a:chOff x="0" y="0"/>
          <a:chExt cx="0" cy="0"/>
        </a:xfrm>
      </p:grpSpPr>
      <p:sp>
        <p:nvSpPr>
          <p:cNvPr id="110" name="Google Shape;110;p15"/>
          <p:cNvSpPr txBox="1"/>
          <p:nvPr>
            <p:ph type="title"/>
          </p:nvPr>
        </p:nvSpPr>
        <p:spPr>
          <a:xfrm>
            <a:off x="650239" y="130952"/>
            <a:ext cx="11704322" cy="2144888"/>
          </a:xfrm>
          <a:prstGeom prst="rect">
            <a:avLst/>
          </a:prstGeom>
          <a:noFill/>
          <a:ln>
            <a:noFill/>
          </a:ln>
        </p:spPr>
        <p:txBody>
          <a:bodyPr anchorCtr="0" anchor="ctr" bIns="65000" lIns="65000" spcFirstLastPara="1" rIns="65000" wrap="square" tIns="6500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11" name="Google Shape;111;p15"/>
          <p:cNvSpPr txBox="1"/>
          <p:nvPr>
            <p:ph idx="1" type="body"/>
          </p:nvPr>
        </p:nvSpPr>
        <p:spPr>
          <a:xfrm>
            <a:off x="650239" y="2275839"/>
            <a:ext cx="11704322" cy="7477761"/>
          </a:xfrm>
          <a:prstGeom prst="rect">
            <a:avLst/>
          </a:prstGeom>
          <a:noFill/>
          <a:ln>
            <a:noFill/>
          </a:ln>
        </p:spPr>
        <p:txBody>
          <a:bodyPr anchorCtr="0" anchor="t" bIns="65000" lIns="65000" spcFirstLastPara="1" rIns="65000" wrap="square" tIns="65000">
            <a:noAutofit/>
          </a:bodyPr>
          <a:lstStyle>
            <a:lvl1pPr indent="-342900" lvl="0" marL="457200" algn="l">
              <a:lnSpc>
                <a:spcPct val="100000"/>
              </a:lnSpc>
              <a:spcBef>
                <a:spcPts val="700"/>
              </a:spcBef>
              <a:spcAft>
                <a:spcPts val="0"/>
              </a:spcAft>
              <a:buClr>
                <a:srgbClr val="000000"/>
              </a:buClr>
              <a:buSzPts val="1800"/>
              <a:buChar char="•"/>
              <a:defRPr/>
            </a:lvl1pPr>
            <a:lvl2pPr indent="-342900" lvl="1" marL="914400" algn="l">
              <a:lnSpc>
                <a:spcPct val="100000"/>
              </a:lnSpc>
              <a:spcBef>
                <a:spcPts val="700"/>
              </a:spcBef>
              <a:spcAft>
                <a:spcPts val="0"/>
              </a:spcAft>
              <a:buClr>
                <a:srgbClr val="000000"/>
              </a:buClr>
              <a:buSzPts val="1800"/>
              <a:buChar char="–"/>
              <a:defRPr/>
            </a:lvl2pPr>
            <a:lvl3pPr indent="-342900" lvl="2" marL="1371600" algn="l">
              <a:lnSpc>
                <a:spcPct val="100000"/>
              </a:lnSpc>
              <a:spcBef>
                <a:spcPts val="700"/>
              </a:spcBef>
              <a:spcAft>
                <a:spcPts val="0"/>
              </a:spcAft>
              <a:buClr>
                <a:srgbClr val="000000"/>
              </a:buClr>
              <a:buSzPts val="1800"/>
              <a:buChar char="•"/>
              <a:defRPr/>
            </a:lvl3pPr>
            <a:lvl4pPr indent="-342900" lvl="3" marL="1828800" algn="l">
              <a:lnSpc>
                <a:spcPct val="100000"/>
              </a:lnSpc>
              <a:spcBef>
                <a:spcPts val="700"/>
              </a:spcBef>
              <a:spcAft>
                <a:spcPts val="0"/>
              </a:spcAft>
              <a:buClr>
                <a:srgbClr val="000000"/>
              </a:buClr>
              <a:buSzPts val="1800"/>
              <a:buChar char="–"/>
              <a:defRPr/>
            </a:lvl4pPr>
            <a:lvl5pPr indent="-342900" lvl="4" marL="2286000" algn="l">
              <a:lnSpc>
                <a:spcPct val="100000"/>
              </a:lnSpc>
              <a:spcBef>
                <a:spcPts val="700"/>
              </a:spcBef>
              <a:spcAft>
                <a:spcPts val="0"/>
              </a:spcAft>
              <a:buClr>
                <a:srgbClr val="000000"/>
              </a:buClr>
              <a:buSzPts val="1800"/>
              <a:buChar char="»"/>
              <a:defRPr/>
            </a:lvl5pPr>
            <a:lvl6pPr indent="-342900" lvl="5" marL="2743200" algn="l">
              <a:lnSpc>
                <a:spcPct val="100000"/>
              </a:lnSpc>
              <a:spcBef>
                <a:spcPts val="700"/>
              </a:spcBef>
              <a:spcAft>
                <a:spcPts val="0"/>
              </a:spcAft>
              <a:buClr>
                <a:srgbClr val="000000"/>
              </a:buClr>
              <a:buSzPts val="1800"/>
              <a:buChar char="•"/>
              <a:defRPr/>
            </a:lvl6pPr>
            <a:lvl7pPr indent="-342900" lvl="6" marL="3200400" algn="l">
              <a:lnSpc>
                <a:spcPct val="100000"/>
              </a:lnSpc>
              <a:spcBef>
                <a:spcPts val="700"/>
              </a:spcBef>
              <a:spcAft>
                <a:spcPts val="0"/>
              </a:spcAft>
              <a:buClr>
                <a:srgbClr val="000000"/>
              </a:buClr>
              <a:buSzPts val="1800"/>
              <a:buChar char="•"/>
              <a:defRPr/>
            </a:lvl7pPr>
            <a:lvl8pPr indent="-342900" lvl="7" marL="3657600" algn="l">
              <a:lnSpc>
                <a:spcPct val="100000"/>
              </a:lnSpc>
              <a:spcBef>
                <a:spcPts val="700"/>
              </a:spcBef>
              <a:spcAft>
                <a:spcPts val="0"/>
              </a:spcAft>
              <a:buClr>
                <a:srgbClr val="000000"/>
              </a:buClr>
              <a:buSzPts val="1800"/>
              <a:buChar char="•"/>
              <a:defRPr/>
            </a:lvl8pPr>
            <a:lvl9pPr indent="-342900" lvl="8" marL="4114800" algn="l">
              <a:lnSpc>
                <a:spcPct val="100000"/>
              </a:lnSpc>
              <a:spcBef>
                <a:spcPts val="700"/>
              </a:spcBef>
              <a:spcAft>
                <a:spcPts val="0"/>
              </a:spcAft>
              <a:buClr>
                <a:srgbClr val="000000"/>
              </a:buClr>
              <a:buSzPts val="1800"/>
              <a:buChar char="•"/>
              <a:defRPr/>
            </a:lvl9pPr>
          </a:lstStyle>
          <a:p/>
        </p:txBody>
      </p:sp>
      <p:sp>
        <p:nvSpPr>
          <p:cNvPr id="112" name="Google Shape;112;p15"/>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showMasterSp="0">
  <p:cSld name="Section Header">
    <p:spTree>
      <p:nvGrpSpPr>
        <p:cNvPr id="113" name="Shape 113"/>
        <p:cNvGrpSpPr/>
        <p:nvPr/>
      </p:nvGrpSpPr>
      <p:grpSpPr>
        <a:xfrm>
          <a:off x="0" y="0"/>
          <a:ext cx="0" cy="0"/>
          <a:chOff x="0" y="0"/>
          <a:chExt cx="0" cy="0"/>
        </a:xfrm>
      </p:grpSpPr>
      <p:pic>
        <p:nvPicPr>
          <p:cNvPr descr="Prospectus1-59.jpg" id="114" name="Google Shape;114;p16"/>
          <p:cNvPicPr preferRelativeResize="0"/>
          <p:nvPr/>
        </p:nvPicPr>
        <p:blipFill rotWithShape="1">
          <a:blip r:embed="rId2">
            <a:alphaModFix/>
          </a:blip>
          <a:srcRect b="0" l="0" r="0" t="0"/>
          <a:stretch/>
        </p:blipFill>
        <p:spPr>
          <a:xfrm>
            <a:off x="-1" y="-108374"/>
            <a:ext cx="13004801" cy="9645228"/>
          </a:xfrm>
          <a:prstGeom prst="rect">
            <a:avLst/>
          </a:prstGeom>
          <a:noFill/>
          <a:ln>
            <a:noFill/>
          </a:ln>
        </p:spPr>
      </p:pic>
      <p:pic>
        <p:nvPicPr>
          <p:cNvPr descr="signage-crop.jpg" id="115" name="Google Shape;115;p16"/>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16" name="Google Shape;116;p16"/>
          <p:cNvSpPr txBox="1"/>
          <p:nvPr>
            <p:ph type="title"/>
          </p:nvPr>
        </p:nvSpPr>
        <p:spPr>
          <a:xfrm>
            <a:off x="1027289" y="6267591"/>
            <a:ext cx="11054081" cy="1937174"/>
          </a:xfrm>
          <a:prstGeom prst="rect">
            <a:avLst/>
          </a:prstGeom>
          <a:noFill/>
          <a:ln>
            <a:noFill/>
          </a:ln>
        </p:spPr>
        <p:txBody>
          <a:bodyPr anchorCtr="0" anchor="t" bIns="65000" lIns="65000" spcFirstLastPara="1" rIns="65000" wrap="square" tIns="65000">
            <a:noAutofit/>
          </a:bodyPr>
          <a:lstStyle>
            <a:lvl1pPr lvl="0" algn="l">
              <a:lnSpc>
                <a:spcPct val="100000"/>
              </a:lnSpc>
              <a:spcBef>
                <a:spcPts val="0"/>
              </a:spcBef>
              <a:spcAft>
                <a:spcPts val="0"/>
              </a:spcAft>
              <a:buClr>
                <a:srgbClr val="000000"/>
              </a:buClr>
              <a:buSzPts val="5600"/>
              <a:buFont typeface="Calibri"/>
              <a:buNone/>
              <a:defRPr b="1" sz="5600" cap="none"/>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17" name="Google Shape;117;p16"/>
          <p:cNvSpPr txBox="1"/>
          <p:nvPr>
            <p:ph idx="1" type="body"/>
          </p:nvPr>
        </p:nvSpPr>
        <p:spPr>
          <a:xfrm>
            <a:off x="1027289" y="4133991"/>
            <a:ext cx="11054081" cy="2133601"/>
          </a:xfrm>
          <a:prstGeom prst="rect">
            <a:avLst/>
          </a:prstGeom>
          <a:noFill/>
          <a:ln>
            <a:noFill/>
          </a:ln>
        </p:spPr>
        <p:txBody>
          <a:bodyPr anchorCtr="0" anchor="b" bIns="65000" lIns="65000" spcFirstLastPara="1" rIns="65000" wrap="square" tIns="65000">
            <a:noAutofit/>
          </a:bodyPr>
          <a:lstStyle>
            <a:lvl1pPr indent="-228600" lvl="0" marL="457200" algn="l">
              <a:lnSpc>
                <a:spcPct val="100000"/>
              </a:lnSpc>
              <a:spcBef>
                <a:spcPts val="400"/>
              </a:spcBef>
              <a:spcAft>
                <a:spcPts val="0"/>
              </a:spcAft>
              <a:buClr>
                <a:srgbClr val="888888"/>
              </a:buClr>
              <a:buSzPts val="2800"/>
              <a:buFont typeface="Calibri"/>
              <a:buNone/>
              <a:defRPr sz="2800">
                <a:solidFill>
                  <a:srgbClr val="888888"/>
                </a:solidFill>
                <a:latin typeface="Calibri"/>
                <a:ea typeface="Calibri"/>
                <a:cs typeface="Calibri"/>
                <a:sym typeface="Calibri"/>
              </a:defRPr>
            </a:lvl1pPr>
            <a:lvl2pPr indent="-228600" lvl="1" marL="914400" algn="l">
              <a:lnSpc>
                <a:spcPct val="100000"/>
              </a:lnSpc>
              <a:spcBef>
                <a:spcPts val="400"/>
              </a:spcBef>
              <a:spcAft>
                <a:spcPts val="0"/>
              </a:spcAft>
              <a:buClr>
                <a:srgbClr val="888888"/>
              </a:buClr>
              <a:buSzPts val="2800"/>
              <a:buFont typeface="Calibri"/>
              <a:buNone/>
              <a:defRPr sz="2800">
                <a:solidFill>
                  <a:srgbClr val="888888"/>
                </a:solidFill>
              </a:defRPr>
            </a:lvl2pPr>
            <a:lvl3pPr indent="-228600" lvl="2" marL="1371600" algn="l">
              <a:lnSpc>
                <a:spcPct val="100000"/>
              </a:lnSpc>
              <a:spcBef>
                <a:spcPts val="400"/>
              </a:spcBef>
              <a:spcAft>
                <a:spcPts val="0"/>
              </a:spcAft>
              <a:buClr>
                <a:srgbClr val="888888"/>
              </a:buClr>
              <a:buSzPts val="2800"/>
              <a:buFont typeface="Calibri"/>
              <a:buNone/>
              <a:defRPr sz="2800">
                <a:solidFill>
                  <a:srgbClr val="888888"/>
                </a:solidFill>
              </a:defRPr>
            </a:lvl3pPr>
            <a:lvl4pPr indent="-228600" lvl="3" marL="1828800" algn="l">
              <a:lnSpc>
                <a:spcPct val="100000"/>
              </a:lnSpc>
              <a:spcBef>
                <a:spcPts val="400"/>
              </a:spcBef>
              <a:spcAft>
                <a:spcPts val="0"/>
              </a:spcAft>
              <a:buClr>
                <a:srgbClr val="888888"/>
              </a:buClr>
              <a:buSzPts val="2800"/>
              <a:buFont typeface="Calibri"/>
              <a:buNone/>
              <a:defRPr sz="2800">
                <a:solidFill>
                  <a:srgbClr val="888888"/>
                </a:solidFill>
              </a:defRPr>
            </a:lvl4pPr>
            <a:lvl5pPr indent="-228600" lvl="4" marL="2286000" algn="l">
              <a:lnSpc>
                <a:spcPct val="100000"/>
              </a:lnSpc>
              <a:spcBef>
                <a:spcPts val="400"/>
              </a:spcBef>
              <a:spcAft>
                <a:spcPts val="0"/>
              </a:spcAft>
              <a:buClr>
                <a:srgbClr val="888888"/>
              </a:buClr>
              <a:buSzPts val="2800"/>
              <a:buFont typeface="Calibri"/>
              <a:buNone/>
              <a:defRPr sz="2800">
                <a:solidFill>
                  <a:srgbClr val="888888"/>
                </a:solidFill>
              </a:defRPr>
            </a:lvl5pPr>
            <a:lvl6pPr indent="-342900" lvl="5" marL="2743200" algn="l">
              <a:lnSpc>
                <a:spcPct val="100000"/>
              </a:lnSpc>
              <a:spcBef>
                <a:spcPts val="700"/>
              </a:spcBef>
              <a:spcAft>
                <a:spcPts val="0"/>
              </a:spcAft>
              <a:buClr>
                <a:srgbClr val="000000"/>
              </a:buClr>
              <a:buSzPts val="1800"/>
              <a:buChar char="•"/>
              <a:defRPr/>
            </a:lvl6pPr>
            <a:lvl7pPr indent="-342900" lvl="6" marL="3200400" algn="l">
              <a:lnSpc>
                <a:spcPct val="100000"/>
              </a:lnSpc>
              <a:spcBef>
                <a:spcPts val="700"/>
              </a:spcBef>
              <a:spcAft>
                <a:spcPts val="0"/>
              </a:spcAft>
              <a:buClr>
                <a:srgbClr val="000000"/>
              </a:buClr>
              <a:buSzPts val="1800"/>
              <a:buChar char="•"/>
              <a:defRPr/>
            </a:lvl7pPr>
            <a:lvl8pPr indent="-342900" lvl="7" marL="3657600" algn="l">
              <a:lnSpc>
                <a:spcPct val="100000"/>
              </a:lnSpc>
              <a:spcBef>
                <a:spcPts val="700"/>
              </a:spcBef>
              <a:spcAft>
                <a:spcPts val="0"/>
              </a:spcAft>
              <a:buClr>
                <a:srgbClr val="000000"/>
              </a:buClr>
              <a:buSzPts val="1800"/>
              <a:buChar char="•"/>
              <a:defRPr/>
            </a:lvl8pPr>
            <a:lvl9pPr indent="-342900" lvl="8" marL="4114800" algn="l">
              <a:lnSpc>
                <a:spcPct val="100000"/>
              </a:lnSpc>
              <a:spcBef>
                <a:spcPts val="700"/>
              </a:spcBef>
              <a:spcAft>
                <a:spcPts val="0"/>
              </a:spcAft>
              <a:buClr>
                <a:srgbClr val="000000"/>
              </a:buClr>
              <a:buSzPts val="1800"/>
              <a:buChar char="•"/>
              <a:defRPr/>
            </a:lvl9pPr>
          </a:lstStyle>
          <a:p/>
        </p:txBody>
      </p:sp>
      <p:sp>
        <p:nvSpPr>
          <p:cNvPr id="118" name="Google Shape;118;p16"/>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showMasterSp="0">
  <p:cSld name="Two Content">
    <p:spTree>
      <p:nvGrpSpPr>
        <p:cNvPr id="119" name="Shape 119"/>
        <p:cNvGrpSpPr/>
        <p:nvPr/>
      </p:nvGrpSpPr>
      <p:grpSpPr>
        <a:xfrm>
          <a:off x="0" y="0"/>
          <a:ext cx="0" cy="0"/>
          <a:chOff x="0" y="0"/>
          <a:chExt cx="0" cy="0"/>
        </a:xfrm>
      </p:grpSpPr>
      <p:pic>
        <p:nvPicPr>
          <p:cNvPr descr="Prospectus1-59.jpg" id="120" name="Google Shape;120;p17"/>
          <p:cNvPicPr preferRelativeResize="0"/>
          <p:nvPr/>
        </p:nvPicPr>
        <p:blipFill rotWithShape="1">
          <a:blip r:embed="rId2">
            <a:alphaModFix/>
          </a:blip>
          <a:srcRect b="0" l="0" r="0" t="0"/>
          <a:stretch/>
        </p:blipFill>
        <p:spPr>
          <a:xfrm>
            <a:off x="-1" y="-108374"/>
            <a:ext cx="13004801" cy="9645228"/>
          </a:xfrm>
          <a:prstGeom prst="rect">
            <a:avLst/>
          </a:prstGeom>
          <a:noFill/>
          <a:ln>
            <a:noFill/>
          </a:ln>
        </p:spPr>
      </p:pic>
      <p:pic>
        <p:nvPicPr>
          <p:cNvPr descr="signage-crop.jpg" id="121" name="Google Shape;121;p17"/>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22" name="Google Shape;122;p17"/>
          <p:cNvSpPr txBox="1"/>
          <p:nvPr>
            <p:ph type="title"/>
          </p:nvPr>
        </p:nvSpPr>
        <p:spPr>
          <a:xfrm>
            <a:off x="650239" y="130952"/>
            <a:ext cx="11704322" cy="2144888"/>
          </a:xfrm>
          <a:prstGeom prst="rect">
            <a:avLst/>
          </a:prstGeom>
          <a:noFill/>
          <a:ln>
            <a:noFill/>
          </a:ln>
        </p:spPr>
        <p:txBody>
          <a:bodyPr anchorCtr="0" anchor="ctr" bIns="65000" lIns="65000" spcFirstLastPara="1" rIns="65000" wrap="square" tIns="6500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23" name="Google Shape;123;p17"/>
          <p:cNvSpPr txBox="1"/>
          <p:nvPr>
            <p:ph idx="1" type="body"/>
          </p:nvPr>
        </p:nvSpPr>
        <p:spPr>
          <a:xfrm>
            <a:off x="650239" y="2275839"/>
            <a:ext cx="5743788" cy="7477761"/>
          </a:xfrm>
          <a:prstGeom prst="rect">
            <a:avLst/>
          </a:prstGeom>
          <a:noFill/>
          <a:ln>
            <a:noFill/>
          </a:ln>
        </p:spPr>
        <p:txBody>
          <a:bodyPr anchorCtr="0" anchor="t" bIns="65000" lIns="65000" spcFirstLastPara="1" rIns="65000" wrap="square" tIns="65000">
            <a:noAutofit/>
          </a:bodyPr>
          <a:lstStyle>
            <a:lvl1pPr indent="-469900" lvl="0" marL="457200" algn="l">
              <a:lnSpc>
                <a:spcPct val="100000"/>
              </a:lnSpc>
              <a:spcBef>
                <a:spcPts val="600"/>
              </a:spcBef>
              <a:spcAft>
                <a:spcPts val="0"/>
              </a:spcAft>
              <a:buClr>
                <a:srgbClr val="000000"/>
              </a:buClr>
              <a:buSzPts val="3800"/>
              <a:buChar char="•"/>
              <a:defRPr sz="3800">
                <a:latin typeface="Calibri"/>
                <a:ea typeface="Calibri"/>
                <a:cs typeface="Calibri"/>
                <a:sym typeface="Calibri"/>
              </a:defRPr>
            </a:lvl1pPr>
            <a:lvl2pPr indent="-469900" lvl="1" marL="914400" algn="l">
              <a:lnSpc>
                <a:spcPct val="100000"/>
              </a:lnSpc>
              <a:spcBef>
                <a:spcPts val="600"/>
              </a:spcBef>
              <a:spcAft>
                <a:spcPts val="0"/>
              </a:spcAft>
              <a:buClr>
                <a:srgbClr val="000000"/>
              </a:buClr>
              <a:buSzPts val="3800"/>
              <a:buChar char="–"/>
              <a:defRPr sz="3800"/>
            </a:lvl2pPr>
            <a:lvl3pPr indent="-469900" lvl="2" marL="1371600" algn="l">
              <a:lnSpc>
                <a:spcPct val="100000"/>
              </a:lnSpc>
              <a:spcBef>
                <a:spcPts val="600"/>
              </a:spcBef>
              <a:spcAft>
                <a:spcPts val="0"/>
              </a:spcAft>
              <a:buClr>
                <a:srgbClr val="000000"/>
              </a:buClr>
              <a:buSzPts val="3800"/>
              <a:buChar char="•"/>
              <a:defRPr sz="3800"/>
            </a:lvl3pPr>
            <a:lvl4pPr indent="-469900" lvl="3" marL="1828800" algn="l">
              <a:lnSpc>
                <a:spcPct val="100000"/>
              </a:lnSpc>
              <a:spcBef>
                <a:spcPts val="600"/>
              </a:spcBef>
              <a:spcAft>
                <a:spcPts val="0"/>
              </a:spcAft>
              <a:buClr>
                <a:srgbClr val="000000"/>
              </a:buClr>
              <a:buSzPts val="3800"/>
              <a:buChar char="–"/>
              <a:defRPr sz="3800"/>
            </a:lvl4pPr>
            <a:lvl5pPr indent="-469900" lvl="4" marL="2286000" algn="l">
              <a:lnSpc>
                <a:spcPct val="100000"/>
              </a:lnSpc>
              <a:spcBef>
                <a:spcPts val="600"/>
              </a:spcBef>
              <a:spcAft>
                <a:spcPts val="0"/>
              </a:spcAft>
              <a:buClr>
                <a:srgbClr val="000000"/>
              </a:buClr>
              <a:buSzPts val="3800"/>
              <a:buChar char="»"/>
              <a:defRPr sz="3800"/>
            </a:lvl5pPr>
            <a:lvl6pPr indent="-342900" lvl="5" marL="2743200" algn="l">
              <a:lnSpc>
                <a:spcPct val="100000"/>
              </a:lnSpc>
              <a:spcBef>
                <a:spcPts val="700"/>
              </a:spcBef>
              <a:spcAft>
                <a:spcPts val="0"/>
              </a:spcAft>
              <a:buClr>
                <a:srgbClr val="000000"/>
              </a:buClr>
              <a:buSzPts val="1800"/>
              <a:buChar char="•"/>
              <a:defRPr/>
            </a:lvl6pPr>
            <a:lvl7pPr indent="-342900" lvl="6" marL="3200400" algn="l">
              <a:lnSpc>
                <a:spcPct val="100000"/>
              </a:lnSpc>
              <a:spcBef>
                <a:spcPts val="700"/>
              </a:spcBef>
              <a:spcAft>
                <a:spcPts val="0"/>
              </a:spcAft>
              <a:buClr>
                <a:srgbClr val="000000"/>
              </a:buClr>
              <a:buSzPts val="1800"/>
              <a:buChar char="•"/>
              <a:defRPr/>
            </a:lvl7pPr>
            <a:lvl8pPr indent="-342900" lvl="7" marL="3657600" algn="l">
              <a:lnSpc>
                <a:spcPct val="100000"/>
              </a:lnSpc>
              <a:spcBef>
                <a:spcPts val="700"/>
              </a:spcBef>
              <a:spcAft>
                <a:spcPts val="0"/>
              </a:spcAft>
              <a:buClr>
                <a:srgbClr val="000000"/>
              </a:buClr>
              <a:buSzPts val="1800"/>
              <a:buChar char="•"/>
              <a:defRPr/>
            </a:lvl8pPr>
            <a:lvl9pPr indent="-342900" lvl="8" marL="4114800" algn="l">
              <a:lnSpc>
                <a:spcPct val="100000"/>
              </a:lnSpc>
              <a:spcBef>
                <a:spcPts val="700"/>
              </a:spcBef>
              <a:spcAft>
                <a:spcPts val="0"/>
              </a:spcAft>
              <a:buClr>
                <a:srgbClr val="000000"/>
              </a:buClr>
              <a:buSzPts val="1800"/>
              <a:buChar char="•"/>
              <a:defRPr/>
            </a:lvl9pPr>
          </a:lstStyle>
          <a:p/>
        </p:txBody>
      </p:sp>
      <p:sp>
        <p:nvSpPr>
          <p:cNvPr id="124" name="Google Shape;124;p17"/>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showMasterSp="0">
  <p:cSld name="Comparison">
    <p:spTree>
      <p:nvGrpSpPr>
        <p:cNvPr id="125" name="Shape 125"/>
        <p:cNvGrpSpPr/>
        <p:nvPr/>
      </p:nvGrpSpPr>
      <p:grpSpPr>
        <a:xfrm>
          <a:off x="0" y="0"/>
          <a:ext cx="0" cy="0"/>
          <a:chOff x="0" y="0"/>
          <a:chExt cx="0" cy="0"/>
        </a:xfrm>
      </p:grpSpPr>
      <p:pic>
        <p:nvPicPr>
          <p:cNvPr descr="Prospectus1-59.jpg" id="126" name="Google Shape;126;p18"/>
          <p:cNvPicPr preferRelativeResize="0"/>
          <p:nvPr/>
        </p:nvPicPr>
        <p:blipFill rotWithShape="1">
          <a:blip r:embed="rId2">
            <a:alphaModFix/>
          </a:blip>
          <a:srcRect b="0" l="0" r="0" t="0"/>
          <a:stretch/>
        </p:blipFill>
        <p:spPr>
          <a:xfrm>
            <a:off x="-1" y="-108374"/>
            <a:ext cx="13004801" cy="9645228"/>
          </a:xfrm>
          <a:prstGeom prst="rect">
            <a:avLst/>
          </a:prstGeom>
          <a:noFill/>
          <a:ln>
            <a:noFill/>
          </a:ln>
        </p:spPr>
      </p:pic>
      <p:pic>
        <p:nvPicPr>
          <p:cNvPr descr="signage-crop.jpg" id="127" name="Google Shape;127;p18"/>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28" name="Google Shape;128;p18"/>
          <p:cNvSpPr txBox="1"/>
          <p:nvPr>
            <p:ph type="title"/>
          </p:nvPr>
        </p:nvSpPr>
        <p:spPr>
          <a:xfrm>
            <a:off x="650239" y="365241"/>
            <a:ext cx="11704322" cy="1676310"/>
          </a:xfrm>
          <a:prstGeom prst="rect">
            <a:avLst/>
          </a:prstGeom>
          <a:noFill/>
          <a:ln>
            <a:noFill/>
          </a:ln>
        </p:spPr>
        <p:txBody>
          <a:bodyPr anchorCtr="0" anchor="ctr" bIns="65000" lIns="65000" spcFirstLastPara="1" rIns="65000" wrap="square" tIns="6500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29" name="Google Shape;129;p18"/>
          <p:cNvSpPr txBox="1"/>
          <p:nvPr>
            <p:ph idx="1" type="body"/>
          </p:nvPr>
        </p:nvSpPr>
        <p:spPr>
          <a:xfrm>
            <a:off x="650239" y="2041550"/>
            <a:ext cx="5746046" cy="1051606"/>
          </a:xfrm>
          <a:prstGeom prst="rect">
            <a:avLst/>
          </a:prstGeom>
          <a:noFill/>
          <a:ln>
            <a:noFill/>
          </a:ln>
        </p:spPr>
        <p:txBody>
          <a:bodyPr anchorCtr="0" anchor="b" bIns="65000" lIns="65000" spcFirstLastPara="1" rIns="65000" wrap="square" tIns="65000">
            <a:noAutofit/>
          </a:bodyPr>
          <a:lstStyle>
            <a:lvl1pPr indent="-228600" lvl="0" marL="457200" algn="l">
              <a:lnSpc>
                <a:spcPct val="100000"/>
              </a:lnSpc>
              <a:spcBef>
                <a:spcPts val="500"/>
              </a:spcBef>
              <a:spcAft>
                <a:spcPts val="0"/>
              </a:spcAft>
              <a:buClr>
                <a:srgbClr val="000000"/>
              </a:buClr>
              <a:buSzPts val="3400"/>
              <a:buFont typeface="Calibri"/>
              <a:buNone/>
              <a:defRPr b="1" sz="3400">
                <a:latin typeface="Calibri"/>
                <a:ea typeface="Calibri"/>
                <a:cs typeface="Calibri"/>
                <a:sym typeface="Calibri"/>
              </a:defRPr>
            </a:lvl1pPr>
            <a:lvl2pPr indent="-228600" lvl="1" marL="914400" algn="l">
              <a:lnSpc>
                <a:spcPct val="100000"/>
              </a:lnSpc>
              <a:spcBef>
                <a:spcPts val="500"/>
              </a:spcBef>
              <a:spcAft>
                <a:spcPts val="0"/>
              </a:spcAft>
              <a:buClr>
                <a:srgbClr val="000000"/>
              </a:buClr>
              <a:buSzPts val="3400"/>
              <a:buFont typeface="Calibri"/>
              <a:buNone/>
              <a:defRPr b="1" sz="3400"/>
            </a:lvl2pPr>
            <a:lvl3pPr indent="-228600" lvl="2" marL="1371600" algn="l">
              <a:lnSpc>
                <a:spcPct val="100000"/>
              </a:lnSpc>
              <a:spcBef>
                <a:spcPts val="500"/>
              </a:spcBef>
              <a:spcAft>
                <a:spcPts val="0"/>
              </a:spcAft>
              <a:buClr>
                <a:srgbClr val="000000"/>
              </a:buClr>
              <a:buSzPts val="3400"/>
              <a:buFont typeface="Calibri"/>
              <a:buNone/>
              <a:defRPr b="1" sz="3400"/>
            </a:lvl3pPr>
            <a:lvl4pPr indent="-228600" lvl="3" marL="1828800" algn="l">
              <a:lnSpc>
                <a:spcPct val="100000"/>
              </a:lnSpc>
              <a:spcBef>
                <a:spcPts val="500"/>
              </a:spcBef>
              <a:spcAft>
                <a:spcPts val="0"/>
              </a:spcAft>
              <a:buClr>
                <a:srgbClr val="000000"/>
              </a:buClr>
              <a:buSzPts val="3400"/>
              <a:buFont typeface="Calibri"/>
              <a:buNone/>
              <a:defRPr b="1" sz="3400"/>
            </a:lvl4pPr>
            <a:lvl5pPr indent="-228600" lvl="4" marL="2286000" algn="l">
              <a:lnSpc>
                <a:spcPct val="100000"/>
              </a:lnSpc>
              <a:spcBef>
                <a:spcPts val="500"/>
              </a:spcBef>
              <a:spcAft>
                <a:spcPts val="0"/>
              </a:spcAft>
              <a:buClr>
                <a:srgbClr val="000000"/>
              </a:buClr>
              <a:buSzPts val="3400"/>
              <a:buFont typeface="Calibri"/>
              <a:buNone/>
              <a:defRPr b="1" sz="3400"/>
            </a:lvl5pPr>
            <a:lvl6pPr indent="-342900" lvl="5" marL="2743200" algn="l">
              <a:lnSpc>
                <a:spcPct val="100000"/>
              </a:lnSpc>
              <a:spcBef>
                <a:spcPts val="700"/>
              </a:spcBef>
              <a:spcAft>
                <a:spcPts val="0"/>
              </a:spcAft>
              <a:buClr>
                <a:srgbClr val="000000"/>
              </a:buClr>
              <a:buSzPts val="1800"/>
              <a:buChar char="•"/>
              <a:defRPr/>
            </a:lvl6pPr>
            <a:lvl7pPr indent="-342900" lvl="6" marL="3200400" algn="l">
              <a:lnSpc>
                <a:spcPct val="100000"/>
              </a:lnSpc>
              <a:spcBef>
                <a:spcPts val="700"/>
              </a:spcBef>
              <a:spcAft>
                <a:spcPts val="0"/>
              </a:spcAft>
              <a:buClr>
                <a:srgbClr val="000000"/>
              </a:buClr>
              <a:buSzPts val="1800"/>
              <a:buChar char="•"/>
              <a:defRPr/>
            </a:lvl7pPr>
            <a:lvl8pPr indent="-342900" lvl="7" marL="3657600" algn="l">
              <a:lnSpc>
                <a:spcPct val="100000"/>
              </a:lnSpc>
              <a:spcBef>
                <a:spcPts val="700"/>
              </a:spcBef>
              <a:spcAft>
                <a:spcPts val="0"/>
              </a:spcAft>
              <a:buClr>
                <a:srgbClr val="000000"/>
              </a:buClr>
              <a:buSzPts val="1800"/>
              <a:buChar char="•"/>
              <a:defRPr/>
            </a:lvl8pPr>
            <a:lvl9pPr indent="-342900" lvl="8" marL="4114800" algn="l">
              <a:lnSpc>
                <a:spcPct val="100000"/>
              </a:lnSpc>
              <a:spcBef>
                <a:spcPts val="700"/>
              </a:spcBef>
              <a:spcAft>
                <a:spcPts val="0"/>
              </a:spcAft>
              <a:buClr>
                <a:srgbClr val="000000"/>
              </a:buClr>
              <a:buSzPts val="1800"/>
              <a:buChar char="•"/>
              <a:defRPr/>
            </a:lvl9pPr>
          </a:lstStyle>
          <a:p/>
        </p:txBody>
      </p:sp>
      <p:sp>
        <p:nvSpPr>
          <p:cNvPr id="130" name="Google Shape;130;p18"/>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showMasterSp="0">
  <p:cSld name="Title Only">
    <p:spTree>
      <p:nvGrpSpPr>
        <p:cNvPr id="131" name="Shape 131"/>
        <p:cNvGrpSpPr/>
        <p:nvPr/>
      </p:nvGrpSpPr>
      <p:grpSpPr>
        <a:xfrm>
          <a:off x="0" y="0"/>
          <a:ext cx="0" cy="0"/>
          <a:chOff x="0" y="0"/>
          <a:chExt cx="0" cy="0"/>
        </a:xfrm>
      </p:grpSpPr>
      <p:pic>
        <p:nvPicPr>
          <p:cNvPr descr="Prospectus1-59.jpg" id="132" name="Google Shape;132;p19"/>
          <p:cNvPicPr preferRelativeResize="0"/>
          <p:nvPr/>
        </p:nvPicPr>
        <p:blipFill rotWithShape="1">
          <a:blip r:embed="rId2">
            <a:alphaModFix/>
          </a:blip>
          <a:srcRect b="0" l="0" r="0" t="0"/>
          <a:stretch/>
        </p:blipFill>
        <p:spPr>
          <a:xfrm>
            <a:off x="-1" y="-108374"/>
            <a:ext cx="13004801" cy="9645228"/>
          </a:xfrm>
          <a:prstGeom prst="rect">
            <a:avLst/>
          </a:prstGeom>
          <a:noFill/>
          <a:ln>
            <a:noFill/>
          </a:ln>
        </p:spPr>
      </p:pic>
      <p:pic>
        <p:nvPicPr>
          <p:cNvPr descr="signage-crop.jpg" id="133" name="Google Shape;133;p19"/>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34" name="Google Shape;134;p19"/>
          <p:cNvSpPr txBox="1"/>
          <p:nvPr>
            <p:ph type="title"/>
          </p:nvPr>
        </p:nvSpPr>
        <p:spPr>
          <a:xfrm>
            <a:off x="650239" y="130952"/>
            <a:ext cx="11704322" cy="2144888"/>
          </a:xfrm>
          <a:prstGeom prst="rect">
            <a:avLst/>
          </a:prstGeom>
          <a:noFill/>
          <a:ln>
            <a:noFill/>
          </a:ln>
        </p:spPr>
        <p:txBody>
          <a:bodyPr anchorCtr="0" anchor="ctr" bIns="65000" lIns="65000" spcFirstLastPara="1" rIns="65000" wrap="square" tIns="6500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35" name="Google Shape;135;p19"/>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showMasterSp="0">
  <p:cSld name="Blank">
    <p:spTree>
      <p:nvGrpSpPr>
        <p:cNvPr id="136" name="Shape 136"/>
        <p:cNvGrpSpPr/>
        <p:nvPr/>
      </p:nvGrpSpPr>
      <p:grpSpPr>
        <a:xfrm>
          <a:off x="0" y="0"/>
          <a:ext cx="0" cy="0"/>
          <a:chOff x="0" y="0"/>
          <a:chExt cx="0" cy="0"/>
        </a:xfrm>
      </p:grpSpPr>
      <p:pic>
        <p:nvPicPr>
          <p:cNvPr descr="Prospectus1-59.jpg" id="137" name="Google Shape;137;p20"/>
          <p:cNvPicPr preferRelativeResize="0"/>
          <p:nvPr/>
        </p:nvPicPr>
        <p:blipFill rotWithShape="1">
          <a:blip r:embed="rId2">
            <a:alphaModFix/>
          </a:blip>
          <a:srcRect b="0" l="0" r="0" t="0"/>
          <a:stretch/>
        </p:blipFill>
        <p:spPr>
          <a:xfrm>
            <a:off x="-1" y="-108374"/>
            <a:ext cx="13004801" cy="9645228"/>
          </a:xfrm>
          <a:prstGeom prst="rect">
            <a:avLst/>
          </a:prstGeom>
          <a:noFill/>
          <a:ln>
            <a:noFill/>
          </a:ln>
        </p:spPr>
      </p:pic>
      <p:pic>
        <p:nvPicPr>
          <p:cNvPr descr="signage-crop.jpg" id="138" name="Google Shape;138;p20"/>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39" name="Google Shape;139;p20"/>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showMasterSp="0">
  <p:cSld name="Content with Caption">
    <p:spTree>
      <p:nvGrpSpPr>
        <p:cNvPr id="140" name="Shape 140"/>
        <p:cNvGrpSpPr/>
        <p:nvPr/>
      </p:nvGrpSpPr>
      <p:grpSpPr>
        <a:xfrm>
          <a:off x="0" y="0"/>
          <a:ext cx="0" cy="0"/>
          <a:chOff x="0" y="0"/>
          <a:chExt cx="0" cy="0"/>
        </a:xfrm>
      </p:grpSpPr>
      <p:pic>
        <p:nvPicPr>
          <p:cNvPr descr="Prospectus1-59.jpg" id="141" name="Google Shape;141;p21"/>
          <p:cNvPicPr preferRelativeResize="0"/>
          <p:nvPr/>
        </p:nvPicPr>
        <p:blipFill rotWithShape="1">
          <a:blip r:embed="rId2">
            <a:alphaModFix/>
          </a:blip>
          <a:srcRect b="0" l="0" r="0" t="0"/>
          <a:stretch/>
        </p:blipFill>
        <p:spPr>
          <a:xfrm>
            <a:off x="-1" y="-108374"/>
            <a:ext cx="13004801" cy="9645228"/>
          </a:xfrm>
          <a:prstGeom prst="rect">
            <a:avLst/>
          </a:prstGeom>
          <a:noFill/>
          <a:ln>
            <a:noFill/>
          </a:ln>
        </p:spPr>
      </p:pic>
      <p:pic>
        <p:nvPicPr>
          <p:cNvPr descr="signage-crop.jpg" id="142" name="Google Shape;142;p21"/>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43" name="Google Shape;143;p21"/>
          <p:cNvSpPr txBox="1"/>
          <p:nvPr>
            <p:ph type="title"/>
          </p:nvPr>
        </p:nvSpPr>
        <p:spPr>
          <a:xfrm>
            <a:off x="650239" y="-1"/>
            <a:ext cx="4278491" cy="2041033"/>
          </a:xfrm>
          <a:prstGeom prst="rect">
            <a:avLst/>
          </a:prstGeom>
          <a:noFill/>
          <a:ln>
            <a:noFill/>
          </a:ln>
        </p:spPr>
        <p:txBody>
          <a:bodyPr anchorCtr="0" anchor="b" bIns="65000" lIns="65000" spcFirstLastPara="1" rIns="65000" wrap="square" tIns="65000">
            <a:noAutofit/>
          </a:bodyPr>
          <a:lstStyle>
            <a:lvl1pPr lvl="0" algn="l">
              <a:lnSpc>
                <a:spcPct val="100000"/>
              </a:lnSpc>
              <a:spcBef>
                <a:spcPts val="0"/>
              </a:spcBef>
              <a:spcAft>
                <a:spcPts val="0"/>
              </a:spcAft>
              <a:buClr>
                <a:srgbClr val="000000"/>
              </a:buClr>
              <a:buSzPts val="2800"/>
              <a:buFont typeface="Calibri"/>
              <a:buNone/>
              <a:defRPr b="1" sz="2800"/>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44" name="Google Shape;144;p21"/>
          <p:cNvSpPr txBox="1"/>
          <p:nvPr>
            <p:ph idx="1" type="body"/>
          </p:nvPr>
        </p:nvSpPr>
        <p:spPr>
          <a:xfrm>
            <a:off x="5084515" y="388337"/>
            <a:ext cx="7270046" cy="9365264"/>
          </a:xfrm>
          <a:prstGeom prst="rect">
            <a:avLst/>
          </a:prstGeom>
          <a:noFill/>
          <a:ln>
            <a:noFill/>
          </a:ln>
        </p:spPr>
        <p:txBody>
          <a:bodyPr anchorCtr="0" anchor="t" bIns="65000" lIns="65000" spcFirstLastPara="1" rIns="65000" wrap="square" tIns="65000">
            <a:noAutofit/>
          </a:bodyPr>
          <a:lstStyle>
            <a:lvl1pPr indent="-508000" lvl="0" marL="457200" algn="l">
              <a:lnSpc>
                <a:spcPct val="100000"/>
              </a:lnSpc>
              <a:spcBef>
                <a:spcPts val="700"/>
              </a:spcBef>
              <a:spcAft>
                <a:spcPts val="0"/>
              </a:spcAft>
              <a:buClr>
                <a:srgbClr val="000000"/>
              </a:buClr>
              <a:buSzPts val="4400"/>
              <a:buChar char="•"/>
              <a:defRPr sz="4400">
                <a:latin typeface="Calibri"/>
                <a:ea typeface="Calibri"/>
                <a:cs typeface="Calibri"/>
                <a:sym typeface="Calibri"/>
              </a:defRPr>
            </a:lvl1pPr>
            <a:lvl2pPr indent="-342900" lvl="1" marL="914400" algn="l">
              <a:lnSpc>
                <a:spcPct val="100000"/>
              </a:lnSpc>
              <a:spcBef>
                <a:spcPts val="700"/>
              </a:spcBef>
              <a:spcAft>
                <a:spcPts val="0"/>
              </a:spcAft>
              <a:buClr>
                <a:srgbClr val="000000"/>
              </a:buClr>
              <a:buSzPts val="1800"/>
              <a:buChar char="–"/>
              <a:defRPr/>
            </a:lvl2pPr>
            <a:lvl3pPr indent="-342900" lvl="2" marL="1371600" algn="l">
              <a:lnSpc>
                <a:spcPct val="100000"/>
              </a:lnSpc>
              <a:spcBef>
                <a:spcPts val="700"/>
              </a:spcBef>
              <a:spcAft>
                <a:spcPts val="0"/>
              </a:spcAft>
              <a:buClr>
                <a:srgbClr val="000000"/>
              </a:buClr>
              <a:buSzPts val="1800"/>
              <a:buChar char="•"/>
              <a:defRPr/>
            </a:lvl3pPr>
            <a:lvl4pPr indent="-342900" lvl="3" marL="1828800" algn="l">
              <a:lnSpc>
                <a:spcPct val="100000"/>
              </a:lnSpc>
              <a:spcBef>
                <a:spcPts val="700"/>
              </a:spcBef>
              <a:spcAft>
                <a:spcPts val="0"/>
              </a:spcAft>
              <a:buClr>
                <a:srgbClr val="000000"/>
              </a:buClr>
              <a:buSzPts val="1800"/>
              <a:buChar char="–"/>
              <a:defRPr/>
            </a:lvl4pPr>
            <a:lvl5pPr indent="-342900" lvl="4" marL="2286000" algn="l">
              <a:lnSpc>
                <a:spcPct val="100000"/>
              </a:lnSpc>
              <a:spcBef>
                <a:spcPts val="700"/>
              </a:spcBef>
              <a:spcAft>
                <a:spcPts val="0"/>
              </a:spcAft>
              <a:buClr>
                <a:srgbClr val="000000"/>
              </a:buClr>
              <a:buSzPts val="1800"/>
              <a:buChar char="»"/>
              <a:defRPr/>
            </a:lvl5pPr>
            <a:lvl6pPr indent="-342900" lvl="5" marL="2743200" algn="l">
              <a:lnSpc>
                <a:spcPct val="100000"/>
              </a:lnSpc>
              <a:spcBef>
                <a:spcPts val="700"/>
              </a:spcBef>
              <a:spcAft>
                <a:spcPts val="0"/>
              </a:spcAft>
              <a:buClr>
                <a:srgbClr val="000000"/>
              </a:buClr>
              <a:buSzPts val="1800"/>
              <a:buChar char="•"/>
              <a:defRPr/>
            </a:lvl6pPr>
            <a:lvl7pPr indent="-342900" lvl="6" marL="3200400" algn="l">
              <a:lnSpc>
                <a:spcPct val="100000"/>
              </a:lnSpc>
              <a:spcBef>
                <a:spcPts val="700"/>
              </a:spcBef>
              <a:spcAft>
                <a:spcPts val="0"/>
              </a:spcAft>
              <a:buClr>
                <a:srgbClr val="000000"/>
              </a:buClr>
              <a:buSzPts val="1800"/>
              <a:buChar char="•"/>
              <a:defRPr/>
            </a:lvl7pPr>
            <a:lvl8pPr indent="-342900" lvl="7" marL="3657600" algn="l">
              <a:lnSpc>
                <a:spcPct val="100000"/>
              </a:lnSpc>
              <a:spcBef>
                <a:spcPts val="700"/>
              </a:spcBef>
              <a:spcAft>
                <a:spcPts val="0"/>
              </a:spcAft>
              <a:buClr>
                <a:srgbClr val="000000"/>
              </a:buClr>
              <a:buSzPts val="1800"/>
              <a:buChar char="•"/>
              <a:defRPr/>
            </a:lvl8pPr>
            <a:lvl9pPr indent="-342900" lvl="8" marL="4114800" algn="l">
              <a:lnSpc>
                <a:spcPct val="100000"/>
              </a:lnSpc>
              <a:spcBef>
                <a:spcPts val="700"/>
              </a:spcBef>
              <a:spcAft>
                <a:spcPts val="0"/>
              </a:spcAft>
              <a:buClr>
                <a:srgbClr val="000000"/>
              </a:buClr>
              <a:buSzPts val="1800"/>
              <a:buChar char="•"/>
              <a:defRPr/>
            </a:lvl9pPr>
          </a:lstStyle>
          <a:p/>
        </p:txBody>
      </p:sp>
      <p:sp>
        <p:nvSpPr>
          <p:cNvPr id="145" name="Google Shape;145;p21"/>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showMasterSp="0">
  <p:cSld name="Picture with Caption">
    <p:spTree>
      <p:nvGrpSpPr>
        <p:cNvPr id="146" name="Shape 146"/>
        <p:cNvGrpSpPr/>
        <p:nvPr/>
      </p:nvGrpSpPr>
      <p:grpSpPr>
        <a:xfrm>
          <a:off x="0" y="0"/>
          <a:ext cx="0" cy="0"/>
          <a:chOff x="0" y="0"/>
          <a:chExt cx="0" cy="0"/>
        </a:xfrm>
      </p:grpSpPr>
      <p:pic>
        <p:nvPicPr>
          <p:cNvPr descr="Prospectus1-59.jpg" id="147" name="Google Shape;147;p22"/>
          <p:cNvPicPr preferRelativeResize="0"/>
          <p:nvPr/>
        </p:nvPicPr>
        <p:blipFill rotWithShape="1">
          <a:blip r:embed="rId2">
            <a:alphaModFix/>
          </a:blip>
          <a:srcRect b="0" l="0" r="0" t="0"/>
          <a:stretch/>
        </p:blipFill>
        <p:spPr>
          <a:xfrm>
            <a:off x="-1" y="-108374"/>
            <a:ext cx="13004801" cy="9645228"/>
          </a:xfrm>
          <a:prstGeom prst="rect">
            <a:avLst/>
          </a:prstGeom>
          <a:noFill/>
          <a:ln>
            <a:noFill/>
          </a:ln>
        </p:spPr>
      </p:pic>
      <p:pic>
        <p:nvPicPr>
          <p:cNvPr descr="signage-crop.jpg" id="148" name="Google Shape;148;p22"/>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49" name="Google Shape;149;p22"/>
          <p:cNvSpPr txBox="1"/>
          <p:nvPr>
            <p:ph type="title"/>
          </p:nvPr>
        </p:nvSpPr>
        <p:spPr>
          <a:xfrm>
            <a:off x="2549031" y="6827519"/>
            <a:ext cx="7802882" cy="806029"/>
          </a:xfrm>
          <a:prstGeom prst="rect">
            <a:avLst/>
          </a:prstGeom>
          <a:noFill/>
          <a:ln>
            <a:noFill/>
          </a:ln>
        </p:spPr>
        <p:txBody>
          <a:bodyPr anchorCtr="0" anchor="b" bIns="65000" lIns="65000" spcFirstLastPara="1" rIns="65000" wrap="square" tIns="65000">
            <a:noAutofit/>
          </a:bodyPr>
          <a:lstStyle>
            <a:lvl1pPr lvl="0" algn="l">
              <a:lnSpc>
                <a:spcPct val="100000"/>
              </a:lnSpc>
              <a:spcBef>
                <a:spcPts val="0"/>
              </a:spcBef>
              <a:spcAft>
                <a:spcPts val="0"/>
              </a:spcAft>
              <a:buClr>
                <a:srgbClr val="000000"/>
              </a:buClr>
              <a:buSzPts val="2800"/>
              <a:buFont typeface="Calibri"/>
              <a:buNone/>
              <a:defRPr b="1" sz="2800"/>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50" name="Google Shape;150;p22"/>
          <p:cNvSpPr txBox="1"/>
          <p:nvPr>
            <p:ph idx="1" type="body"/>
          </p:nvPr>
        </p:nvSpPr>
        <p:spPr>
          <a:xfrm>
            <a:off x="2549031" y="7633547"/>
            <a:ext cx="7802882" cy="1144693"/>
          </a:xfrm>
          <a:prstGeom prst="rect">
            <a:avLst/>
          </a:prstGeom>
          <a:noFill/>
          <a:ln>
            <a:noFill/>
          </a:ln>
        </p:spPr>
        <p:txBody>
          <a:bodyPr anchorCtr="0" anchor="t" bIns="65000" lIns="65000" spcFirstLastPara="1" rIns="65000" wrap="square" tIns="65000">
            <a:noAutofit/>
          </a:bodyPr>
          <a:lstStyle>
            <a:lvl1pPr indent="-228600" lvl="0" marL="457200" algn="l">
              <a:lnSpc>
                <a:spcPct val="100000"/>
              </a:lnSpc>
              <a:spcBef>
                <a:spcPts val="300"/>
              </a:spcBef>
              <a:spcAft>
                <a:spcPts val="0"/>
              </a:spcAft>
              <a:buClr>
                <a:srgbClr val="000000"/>
              </a:buClr>
              <a:buSzPts val="1800"/>
              <a:buFont typeface="Calibri"/>
              <a:buNone/>
              <a:defRPr sz="1800">
                <a:latin typeface="Calibri"/>
                <a:ea typeface="Calibri"/>
                <a:cs typeface="Calibri"/>
                <a:sym typeface="Calibri"/>
              </a:defRPr>
            </a:lvl1pPr>
            <a:lvl2pPr indent="-228600" lvl="1" marL="914400" algn="l">
              <a:lnSpc>
                <a:spcPct val="100000"/>
              </a:lnSpc>
              <a:spcBef>
                <a:spcPts val="300"/>
              </a:spcBef>
              <a:spcAft>
                <a:spcPts val="0"/>
              </a:spcAft>
              <a:buClr>
                <a:srgbClr val="000000"/>
              </a:buClr>
              <a:buSzPts val="1800"/>
              <a:buFont typeface="Calibri"/>
              <a:buNone/>
              <a:defRPr sz="1800"/>
            </a:lvl2pPr>
            <a:lvl3pPr indent="-228600" lvl="2" marL="1371600" algn="l">
              <a:lnSpc>
                <a:spcPct val="100000"/>
              </a:lnSpc>
              <a:spcBef>
                <a:spcPts val="300"/>
              </a:spcBef>
              <a:spcAft>
                <a:spcPts val="0"/>
              </a:spcAft>
              <a:buClr>
                <a:srgbClr val="000000"/>
              </a:buClr>
              <a:buSzPts val="1800"/>
              <a:buFont typeface="Calibri"/>
              <a:buNone/>
              <a:defRPr sz="1800"/>
            </a:lvl3pPr>
            <a:lvl4pPr indent="-228600" lvl="3" marL="1828800" algn="l">
              <a:lnSpc>
                <a:spcPct val="100000"/>
              </a:lnSpc>
              <a:spcBef>
                <a:spcPts val="300"/>
              </a:spcBef>
              <a:spcAft>
                <a:spcPts val="0"/>
              </a:spcAft>
              <a:buClr>
                <a:srgbClr val="000000"/>
              </a:buClr>
              <a:buSzPts val="1800"/>
              <a:buFont typeface="Calibri"/>
              <a:buNone/>
              <a:defRPr sz="1800"/>
            </a:lvl4pPr>
            <a:lvl5pPr indent="-228600" lvl="4" marL="2286000" algn="l">
              <a:lnSpc>
                <a:spcPct val="100000"/>
              </a:lnSpc>
              <a:spcBef>
                <a:spcPts val="300"/>
              </a:spcBef>
              <a:spcAft>
                <a:spcPts val="0"/>
              </a:spcAft>
              <a:buClr>
                <a:srgbClr val="000000"/>
              </a:buClr>
              <a:buSzPts val="1800"/>
              <a:buFont typeface="Calibri"/>
              <a:buNone/>
              <a:defRPr sz="1800"/>
            </a:lvl5pPr>
            <a:lvl6pPr indent="-342900" lvl="5" marL="2743200" algn="l">
              <a:lnSpc>
                <a:spcPct val="100000"/>
              </a:lnSpc>
              <a:spcBef>
                <a:spcPts val="700"/>
              </a:spcBef>
              <a:spcAft>
                <a:spcPts val="0"/>
              </a:spcAft>
              <a:buClr>
                <a:srgbClr val="000000"/>
              </a:buClr>
              <a:buSzPts val="1800"/>
              <a:buChar char="•"/>
              <a:defRPr/>
            </a:lvl6pPr>
            <a:lvl7pPr indent="-342900" lvl="6" marL="3200400" algn="l">
              <a:lnSpc>
                <a:spcPct val="100000"/>
              </a:lnSpc>
              <a:spcBef>
                <a:spcPts val="700"/>
              </a:spcBef>
              <a:spcAft>
                <a:spcPts val="0"/>
              </a:spcAft>
              <a:buClr>
                <a:srgbClr val="000000"/>
              </a:buClr>
              <a:buSzPts val="1800"/>
              <a:buChar char="•"/>
              <a:defRPr/>
            </a:lvl7pPr>
            <a:lvl8pPr indent="-342900" lvl="7" marL="3657600" algn="l">
              <a:lnSpc>
                <a:spcPct val="100000"/>
              </a:lnSpc>
              <a:spcBef>
                <a:spcPts val="700"/>
              </a:spcBef>
              <a:spcAft>
                <a:spcPts val="0"/>
              </a:spcAft>
              <a:buClr>
                <a:srgbClr val="000000"/>
              </a:buClr>
              <a:buSzPts val="1800"/>
              <a:buChar char="•"/>
              <a:defRPr/>
            </a:lvl8pPr>
            <a:lvl9pPr indent="-342900" lvl="8" marL="4114800" algn="l">
              <a:lnSpc>
                <a:spcPct val="100000"/>
              </a:lnSpc>
              <a:spcBef>
                <a:spcPts val="700"/>
              </a:spcBef>
              <a:spcAft>
                <a:spcPts val="0"/>
              </a:spcAft>
              <a:buClr>
                <a:srgbClr val="000000"/>
              </a:buClr>
              <a:buSzPts val="1800"/>
              <a:buChar char="•"/>
              <a:defRPr/>
            </a:lvl9pPr>
          </a:lstStyle>
          <a:p/>
        </p:txBody>
      </p:sp>
      <p:sp>
        <p:nvSpPr>
          <p:cNvPr id="151" name="Google Shape;151;p22"/>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showMasterSp="0">
  <p:cSld name="Title and Vertical Text">
    <p:spTree>
      <p:nvGrpSpPr>
        <p:cNvPr id="152" name="Shape 152"/>
        <p:cNvGrpSpPr/>
        <p:nvPr/>
      </p:nvGrpSpPr>
      <p:grpSpPr>
        <a:xfrm>
          <a:off x="0" y="0"/>
          <a:ext cx="0" cy="0"/>
          <a:chOff x="0" y="0"/>
          <a:chExt cx="0" cy="0"/>
        </a:xfrm>
      </p:grpSpPr>
      <p:pic>
        <p:nvPicPr>
          <p:cNvPr descr="Prospectus1-59.jpg" id="153" name="Google Shape;153;p23"/>
          <p:cNvPicPr preferRelativeResize="0"/>
          <p:nvPr/>
        </p:nvPicPr>
        <p:blipFill rotWithShape="1">
          <a:blip r:embed="rId2">
            <a:alphaModFix/>
          </a:blip>
          <a:srcRect b="0" l="0" r="0" t="0"/>
          <a:stretch/>
        </p:blipFill>
        <p:spPr>
          <a:xfrm>
            <a:off x="-1" y="-108374"/>
            <a:ext cx="13004801" cy="9645228"/>
          </a:xfrm>
          <a:prstGeom prst="rect">
            <a:avLst/>
          </a:prstGeom>
          <a:noFill/>
          <a:ln>
            <a:noFill/>
          </a:ln>
        </p:spPr>
      </p:pic>
      <p:pic>
        <p:nvPicPr>
          <p:cNvPr descr="signage-crop.jpg" id="154" name="Google Shape;154;p23"/>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55" name="Google Shape;155;p23"/>
          <p:cNvSpPr txBox="1"/>
          <p:nvPr>
            <p:ph type="title"/>
          </p:nvPr>
        </p:nvSpPr>
        <p:spPr>
          <a:xfrm>
            <a:off x="650239" y="130952"/>
            <a:ext cx="11704322" cy="2144888"/>
          </a:xfrm>
          <a:prstGeom prst="rect">
            <a:avLst/>
          </a:prstGeom>
          <a:noFill/>
          <a:ln>
            <a:noFill/>
          </a:ln>
        </p:spPr>
        <p:txBody>
          <a:bodyPr anchorCtr="0" anchor="ctr" bIns="65000" lIns="65000" spcFirstLastPara="1" rIns="65000" wrap="square" tIns="6500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56" name="Google Shape;156;p23"/>
          <p:cNvSpPr txBox="1"/>
          <p:nvPr>
            <p:ph idx="1" type="body"/>
          </p:nvPr>
        </p:nvSpPr>
        <p:spPr>
          <a:xfrm>
            <a:off x="650239" y="2275839"/>
            <a:ext cx="11704322" cy="7477761"/>
          </a:xfrm>
          <a:prstGeom prst="rect">
            <a:avLst/>
          </a:prstGeom>
          <a:noFill/>
          <a:ln>
            <a:noFill/>
          </a:ln>
        </p:spPr>
        <p:txBody>
          <a:bodyPr anchorCtr="0" anchor="t" bIns="65000" lIns="65000" spcFirstLastPara="1" rIns="65000" wrap="square" tIns="65000">
            <a:noAutofit/>
          </a:bodyPr>
          <a:lstStyle>
            <a:lvl1pPr indent="-508000" lvl="0" marL="457200" algn="l">
              <a:lnSpc>
                <a:spcPct val="100000"/>
              </a:lnSpc>
              <a:spcBef>
                <a:spcPts val="700"/>
              </a:spcBef>
              <a:spcAft>
                <a:spcPts val="0"/>
              </a:spcAft>
              <a:buClr>
                <a:srgbClr val="000000"/>
              </a:buClr>
              <a:buSzPts val="4400"/>
              <a:buChar char="•"/>
              <a:defRPr sz="4400">
                <a:latin typeface="Calibri"/>
                <a:ea typeface="Calibri"/>
                <a:cs typeface="Calibri"/>
                <a:sym typeface="Calibri"/>
              </a:defRPr>
            </a:lvl1pPr>
            <a:lvl2pPr indent="-342900" lvl="1" marL="914400" algn="l">
              <a:lnSpc>
                <a:spcPct val="100000"/>
              </a:lnSpc>
              <a:spcBef>
                <a:spcPts val="700"/>
              </a:spcBef>
              <a:spcAft>
                <a:spcPts val="0"/>
              </a:spcAft>
              <a:buClr>
                <a:srgbClr val="000000"/>
              </a:buClr>
              <a:buSzPts val="1800"/>
              <a:buChar char="–"/>
              <a:defRPr/>
            </a:lvl2pPr>
            <a:lvl3pPr indent="-342900" lvl="2" marL="1371600" algn="l">
              <a:lnSpc>
                <a:spcPct val="100000"/>
              </a:lnSpc>
              <a:spcBef>
                <a:spcPts val="700"/>
              </a:spcBef>
              <a:spcAft>
                <a:spcPts val="0"/>
              </a:spcAft>
              <a:buClr>
                <a:srgbClr val="000000"/>
              </a:buClr>
              <a:buSzPts val="1800"/>
              <a:buChar char="•"/>
              <a:defRPr/>
            </a:lvl3pPr>
            <a:lvl4pPr indent="-342900" lvl="3" marL="1828800" algn="l">
              <a:lnSpc>
                <a:spcPct val="100000"/>
              </a:lnSpc>
              <a:spcBef>
                <a:spcPts val="700"/>
              </a:spcBef>
              <a:spcAft>
                <a:spcPts val="0"/>
              </a:spcAft>
              <a:buClr>
                <a:srgbClr val="000000"/>
              </a:buClr>
              <a:buSzPts val="1800"/>
              <a:buChar char="–"/>
              <a:defRPr/>
            </a:lvl4pPr>
            <a:lvl5pPr indent="-342900" lvl="4" marL="2286000" algn="l">
              <a:lnSpc>
                <a:spcPct val="100000"/>
              </a:lnSpc>
              <a:spcBef>
                <a:spcPts val="700"/>
              </a:spcBef>
              <a:spcAft>
                <a:spcPts val="0"/>
              </a:spcAft>
              <a:buClr>
                <a:srgbClr val="000000"/>
              </a:buClr>
              <a:buSzPts val="1800"/>
              <a:buChar char="»"/>
              <a:defRPr/>
            </a:lvl5pPr>
            <a:lvl6pPr indent="-342900" lvl="5" marL="2743200" algn="l">
              <a:lnSpc>
                <a:spcPct val="100000"/>
              </a:lnSpc>
              <a:spcBef>
                <a:spcPts val="700"/>
              </a:spcBef>
              <a:spcAft>
                <a:spcPts val="0"/>
              </a:spcAft>
              <a:buClr>
                <a:srgbClr val="000000"/>
              </a:buClr>
              <a:buSzPts val="1800"/>
              <a:buChar char="•"/>
              <a:defRPr/>
            </a:lvl6pPr>
            <a:lvl7pPr indent="-342900" lvl="6" marL="3200400" algn="l">
              <a:lnSpc>
                <a:spcPct val="100000"/>
              </a:lnSpc>
              <a:spcBef>
                <a:spcPts val="700"/>
              </a:spcBef>
              <a:spcAft>
                <a:spcPts val="0"/>
              </a:spcAft>
              <a:buClr>
                <a:srgbClr val="000000"/>
              </a:buClr>
              <a:buSzPts val="1800"/>
              <a:buChar char="•"/>
              <a:defRPr/>
            </a:lvl7pPr>
            <a:lvl8pPr indent="-342900" lvl="7" marL="3657600" algn="l">
              <a:lnSpc>
                <a:spcPct val="100000"/>
              </a:lnSpc>
              <a:spcBef>
                <a:spcPts val="700"/>
              </a:spcBef>
              <a:spcAft>
                <a:spcPts val="0"/>
              </a:spcAft>
              <a:buClr>
                <a:srgbClr val="000000"/>
              </a:buClr>
              <a:buSzPts val="1800"/>
              <a:buChar char="•"/>
              <a:defRPr/>
            </a:lvl8pPr>
            <a:lvl9pPr indent="-342900" lvl="8" marL="4114800" algn="l">
              <a:lnSpc>
                <a:spcPct val="100000"/>
              </a:lnSpc>
              <a:spcBef>
                <a:spcPts val="700"/>
              </a:spcBef>
              <a:spcAft>
                <a:spcPts val="0"/>
              </a:spcAft>
              <a:buClr>
                <a:srgbClr val="000000"/>
              </a:buClr>
              <a:buSzPts val="1800"/>
              <a:buChar char="•"/>
              <a:defRPr/>
            </a:lvl9pPr>
          </a:lstStyle>
          <a:p/>
        </p:txBody>
      </p:sp>
      <p:sp>
        <p:nvSpPr>
          <p:cNvPr id="157" name="Google Shape;157;p23"/>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showMasterSp="0">
  <p:cSld name="Vertical Title and Text">
    <p:spTree>
      <p:nvGrpSpPr>
        <p:cNvPr id="158" name="Shape 158"/>
        <p:cNvGrpSpPr/>
        <p:nvPr/>
      </p:nvGrpSpPr>
      <p:grpSpPr>
        <a:xfrm>
          <a:off x="0" y="0"/>
          <a:ext cx="0" cy="0"/>
          <a:chOff x="0" y="0"/>
          <a:chExt cx="0" cy="0"/>
        </a:xfrm>
      </p:grpSpPr>
      <p:pic>
        <p:nvPicPr>
          <p:cNvPr descr="Prospectus1-59.jpg" id="159" name="Google Shape;159;p24"/>
          <p:cNvPicPr preferRelativeResize="0"/>
          <p:nvPr/>
        </p:nvPicPr>
        <p:blipFill rotWithShape="1">
          <a:blip r:embed="rId2">
            <a:alphaModFix/>
          </a:blip>
          <a:srcRect b="0" l="0" r="0" t="0"/>
          <a:stretch/>
        </p:blipFill>
        <p:spPr>
          <a:xfrm>
            <a:off x="-1" y="-108374"/>
            <a:ext cx="13004801" cy="9645228"/>
          </a:xfrm>
          <a:prstGeom prst="rect">
            <a:avLst/>
          </a:prstGeom>
          <a:noFill/>
          <a:ln>
            <a:noFill/>
          </a:ln>
        </p:spPr>
      </p:pic>
      <p:pic>
        <p:nvPicPr>
          <p:cNvPr descr="signage-crop.jpg" id="160" name="Google Shape;160;p24"/>
          <p:cNvPicPr preferRelativeResize="0"/>
          <p:nvPr/>
        </p:nvPicPr>
        <p:blipFill rotWithShape="1">
          <a:blip r:embed="rId3">
            <a:alphaModFix/>
          </a:blip>
          <a:srcRect b="0" l="0" r="0" t="0"/>
          <a:stretch/>
        </p:blipFill>
        <p:spPr>
          <a:xfrm>
            <a:off x="-1" y="9517219"/>
            <a:ext cx="13113175" cy="561501"/>
          </a:xfrm>
          <a:prstGeom prst="rect">
            <a:avLst/>
          </a:prstGeom>
          <a:noFill/>
          <a:ln>
            <a:noFill/>
          </a:ln>
        </p:spPr>
      </p:pic>
      <p:sp>
        <p:nvSpPr>
          <p:cNvPr id="161" name="Google Shape;161;p24"/>
          <p:cNvSpPr txBox="1"/>
          <p:nvPr>
            <p:ph type="title"/>
          </p:nvPr>
        </p:nvSpPr>
        <p:spPr>
          <a:xfrm>
            <a:off x="9428480" y="-1"/>
            <a:ext cx="2926081" cy="9103363"/>
          </a:xfrm>
          <a:prstGeom prst="rect">
            <a:avLst/>
          </a:prstGeom>
          <a:noFill/>
          <a:ln>
            <a:noFill/>
          </a:ln>
        </p:spPr>
        <p:txBody>
          <a:bodyPr anchorCtr="0" anchor="ctr" bIns="65000" lIns="65000" spcFirstLastPara="1" rIns="65000" wrap="square" tIns="65000">
            <a:noAutofit/>
          </a:bodyPr>
          <a:lstStyle>
            <a:lvl1pPr lvl="0" algn="ctr">
              <a:lnSpc>
                <a:spcPct val="100000"/>
              </a:lnSpc>
              <a:spcBef>
                <a:spcPts val="0"/>
              </a:spcBef>
              <a:spcAft>
                <a:spcPts val="0"/>
              </a:spcAft>
              <a:buClr>
                <a:srgbClr val="000000"/>
              </a:buClr>
              <a:buSzPts val="1800"/>
              <a:buNone/>
              <a:defRPr/>
            </a:lvl1pPr>
            <a:lvl2pPr lvl="1" algn="ctr">
              <a:lnSpc>
                <a:spcPct val="100000"/>
              </a:lnSpc>
              <a:spcBef>
                <a:spcPts val="0"/>
              </a:spcBef>
              <a:spcAft>
                <a:spcPts val="0"/>
              </a:spcAft>
              <a:buClr>
                <a:srgbClr val="000000"/>
              </a:buClr>
              <a:buSzPts val="1800"/>
              <a:buNone/>
              <a:defRPr/>
            </a:lvl2pPr>
            <a:lvl3pPr lvl="2" algn="ctr">
              <a:lnSpc>
                <a:spcPct val="100000"/>
              </a:lnSpc>
              <a:spcBef>
                <a:spcPts val="0"/>
              </a:spcBef>
              <a:spcAft>
                <a:spcPts val="0"/>
              </a:spcAft>
              <a:buClr>
                <a:srgbClr val="000000"/>
              </a:buClr>
              <a:buSzPts val="1800"/>
              <a:buNone/>
              <a:defRPr/>
            </a:lvl3pPr>
            <a:lvl4pPr lvl="3" algn="ctr">
              <a:lnSpc>
                <a:spcPct val="100000"/>
              </a:lnSpc>
              <a:spcBef>
                <a:spcPts val="0"/>
              </a:spcBef>
              <a:spcAft>
                <a:spcPts val="0"/>
              </a:spcAft>
              <a:buClr>
                <a:srgbClr val="000000"/>
              </a:buClr>
              <a:buSzPts val="1800"/>
              <a:buNone/>
              <a:defRPr/>
            </a:lvl4pPr>
            <a:lvl5pPr lvl="4" algn="ctr">
              <a:lnSpc>
                <a:spcPct val="100000"/>
              </a:lnSpc>
              <a:spcBef>
                <a:spcPts val="0"/>
              </a:spcBef>
              <a:spcAft>
                <a:spcPts val="0"/>
              </a:spcAft>
              <a:buClr>
                <a:srgbClr val="000000"/>
              </a:buClr>
              <a:buSzPts val="1800"/>
              <a:buNone/>
              <a:defRPr/>
            </a:lvl5pPr>
            <a:lvl6pPr lvl="5" algn="ctr">
              <a:lnSpc>
                <a:spcPct val="100000"/>
              </a:lnSpc>
              <a:spcBef>
                <a:spcPts val="0"/>
              </a:spcBef>
              <a:spcAft>
                <a:spcPts val="0"/>
              </a:spcAft>
              <a:buClr>
                <a:srgbClr val="000000"/>
              </a:buClr>
              <a:buSzPts val="1800"/>
              <a:buNone/>
              <a:defRPr/>
            </a:lvl6pPr>
            <a:lvl7pPr lvl="6" algn="ctr">
              <a:lnSpc>
                <a:spcPct val="100000"/>
              </a:lnSpc>
              <a:spcBef>
                <a:spcPts val="0"/>
              </a:spcBef>
              <a:spcAft>
                <a:spcPts val="0"/>
              </a:spcAft>
              <a:buClr>
                <a:srgbClr val="000000"/>
              </a:buClr>
              <a:buSzPts val="1800"/>
              <a:buNone/>
              <a:defRPr/>
            </a:lvl7pPr>
            <a:lvl8pPr lvl="7" algn="ctr">
              <a:lnSpc>
                <a:spcPct val="100000"/>
              </a:lnSpc>
              <a:spcBef>
                <a:spcPts val="0"/>
              </a:spcBef>
              <a:spcAft>
                <a:spcPts val="0"/>
              </a:spcAft>
              <a:buClr>
                <a:srgbClr val="000000"/>
              </a:buClr>
              <a:buSzPts val="1800"/>
              <a:buNone/>
              <a:defRPr/>
            </a:lvl8pPr>
            <a:lvl9pPr lvl="8" algn="ctr">
              <a:lnSpc>
                <a:spcPct val="100000"/>
              </a:lnSpc>
              <a:spcBef>
                <a:spcPts val="0"/>
              </a:spcBef>
              <a:spcAft>
                <a:spcPts val="0"/>
              </a:spcAft>
              <a:buClr>
                <a:srgbClr val="000000"/>
              </a:buClr>
              <a:buSzPts val="1800"/>
              <a:buNone/>
              <a:defRPr/>
            </a:lvl9pPr>
          </a:lstStyle>
          <a:p/>
        </p:txBody>
      </p:sp>
      <p:sp>
        <p:nvSpPr>
          <p:cNvPr id="162" name="Google Shape;162;p24"/>
          <p:cNvSpPr txBox="1"/>
          <p:nvPr>
            <p:ph idx="1" type="body"/>
          </p:nvPr>
        </p:nvSpPr>
        <p:spPr>
          <a:xfrm>
            <a:off x="650239" y="390596"/>
            <a:ext cx="8561495" cy="9363005"/>
          </a:xfrm>
          <a:prstGeom prst="rect">
            <a:avLst/>
          </a:prstGeom>
          <a:noFill/>
          <a:ln>
            <a:noFill/>
          </a:ln>
        </p:spPr>
        <p:txBody>
          <a:bodyPr anchorCtr="0" anchor="t" bIns="65000" lIns="65000" spcFirstLastPara="1" rIns="65000" wrap="square" tIns="65000">
            <a:noAutofit/>
          </a:bodyPr>
          <a:lstStyle>
            <a:lvl1pPr indent="-508000" lvl="0" marL="457200" algn="l">
              <a:lnSpc>
                <a:spcPct val="100000"/>
              </a:lnSpc>
              <a:spcBef>
                <a:spcPts val="700"/>
              </a:spcBef>
              <a:spcAft>
                <a:spcPts val="0"/>
              </a:spcAft>
              <a:buClr>
                <a:srgbClr val="000000"/>
              </a:buClr>
              <a:buSzPts val="4400"/>
              <a:buChar char="•"/>
              <a:defRPr sz="4400">
                <a:latin typeface="Calibri"/>
                <a:ea typeface="Calibri"/>
                <a:cs typeface="Calibri"/>
                <a:sym typeface="Calibri"/>
              </a:defRPr>
            </a:lvl1pPr>
            <a:lvl2pPr indent="-342900" lvl="1" marL="914400" algn="l">
              <a:lnSpc>
                <a:spcPct val="100000"/>
              </a:lnSpc>
              <a:spcBef>
                <a:spcPts val="700"/>
              </a:spcBef>
              <a:spcAft>
                <a:spcPts val="0"/>
              </a:spcAft>
              <a:buClr>
                <a:srgbClr val="000000"/>
              </a:buClr>
              <a:buSzPts val="1800"/>
              <a:buChar char="–"/>
              <a:defRPr/>
            </a:lvl2pPr>
            <a:lvl3pPr indent="-342900" lvl="2" marL="1371600" algn="l">
              <a:lnSpc>
                <a:spcPct val="100000"/>
              </a:lnSpc>
              <a:spcBef>
                <a:spcPts val="700"/>
              </a:spcBef>
              <a:spcAft>
                <a:spcPts val="0"/>
              </a:spcAft>
              <a:buClr>
                <a:srgbClr val="000000"/>
              </a:buClr>
              <a:buSzPts val="1800"/>
              <a:buChar char="•"/>
              <a:defRPr/>
            </a:lvl3pPr>
            <a:lvl4pPr indent="-342900" lvl="3" marL="1828800" algn="l">
              <a:lnSpc>
                <a:spcPct val="100000"/>
              </a:lnSpc>
              <a:spcBef>
                <a:spcPts val="700"/>
              </a:spcBef>
              <a:spcAft>
                <a:spcPts val="0"/>
              </a:spcAft>
              <a:buClr>
                <a:srgbClr val="000000"/>
              </a:buClr>
              <a:buSzPts val="1800"/>
              <a:buChar char="–"/>
              <a:defRPr/>
            </a:lvl4pPr>
            <a:lvl5pPr indent="-342900" lvl="4" marL="2286000" algn="l">
              <a:lnSpc>
                <a:spcPct val="100000"/>
              </a:lnSpc>
              <a:spcBef>
                <a:spcPts val="700"/>
              </a:spcBef>
              <a:spcAft>
                <a:spcPts val="0"/>
              </a:spcAft>
              <a:buClr>
                <a:srgbClr val="000000"/>
              </a:buClr>
              <a:buSzPts val="1800"/>
              <a:buChar char="»"/>
              <a:defRPr/>
            </a:lvl5pPr>
            <a:lvl6pPr indent="-342900" lvl="5" marL="2743200" algn="l">
              <a:lnSpc>
                <a:spcPct val="100000"/>
              </a:lnSpc>
              <a:spcBef>
                <a:spcPts val="700"/>
              </a:spcBef>
              <a:spcAft>
                <a:spcPts val="0"/>
              </a:spcAft>
              <a:buClr>
                <a:srgbClr val="000000"/>
              </a:buClr>
              <a:buSzPts val="1800"/>
              <a:buChar char="•"/>
              <a:defRPr/>
            </a:lvl6pPr>
            <a:lvl7pPr indent="-342900" lvl="6" marL="3200400" algn="l">
              <a:lnSpc>
                <a:spcPct val="100000"/>
              </a:lnSpc>
              <a:spcBef>
                <a:spcPts val="700"/>
              </a:spcBef>
              <a:spcAft>
                <a:spcPts val="0"/>
              </a:spcAft>
              <a:buClr>
                <a:srgbClr val="000000"/>
              </a:buClr>
              <a:buSzPts val="1800"/>
              <a:buChar char="•"/>
              <a:defRPr/>
            </a:lvl7pPr>
            <a:lvl8pPr indent="-342900" lvl="7" marL="3657600" algn="l">
              <a:lnSpc>
                <a:spcPct val="100000"/>
              </a:lnSpc>
              <a:spcBef>
                <a:spcPts val="700"/>
              </a:spcBef>
              <a:spcAft>
                <a:spcPts val="0"/>
              </a:spcAft>
              <a:buClr>
                <a:srgbClr val="000000"/>
              </a:buClr>
              <a:buSzPts val="1800"/>
              <a:buChar char="•"/>
              <a:defRPr/>
            </a:lvl8pPr>
            <a:lvl9pPr indent="-342900" lvl="8" marL="4114800" algn="l">
              <a:lnSpc>
                <a:spcPct val="100000"/>
              </a:lnSpc>
              <a:spcBef>
                <a:spcPts val="700"/>
              </a:spcBef>
              <a:spcAft>
                <a:spcPts val="0"/>
              </a:spcAft>
              <a:buClr>
                <a:srgbClr val="000000"/>
              </a:buClr>
              <a:buSzPts val="1800"/>
              <a:buChar char="•"/>
              <a:defRPr/>
            </a:lvl9pPr>
          </a:lstStyle>
          <a:p/>
        </p:txBody>
      </p:sp>
      <p:sp>
        <p:nvSpPr>
          <p:cNvPr id="163" name="Google Shape;163;p24"/>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algn="r">
              <a:lnSpc>
                <a:spcPct val="100000"/>
              </a:lnSpc>
              <a:spcBef>
                <a:spcPts val="0"/>
              </a:spcBef>
              <a:spcAft>
                <a:spcPts val="0"/>
              </a:spcAft>
              <a:buClr>
                <a:srgbClr val="888888"/>
              </a:buClr>
              <a:buSzPts val="1600"/>
              <a:buFont typeface="Helvetica Neue"/>
              <a:buNone/>
              <a:defRPr sz="1600">
                <a:solidFill>
                  <a:srgbClr val="888888"/>
                </a:solidFill>
              </a:defRPr>
            </a:lvl1pPr>
            <a:lvl2pPr indent="0" lvl="1" marL="0" algn="r">
              <a:lnSpc>
                <a:spcPct val="100000"/>
              </a:lnSpc>
              <a:spcBef>
                <a:spcPts val="0"/>
              </a:spcBef>
              <a:spcAft>
                <a:spcPts val="0"/>
              </a:spcAft>
              <a:buClr>
                <a:srgbClr val="888888"/>
              </a:buClr>
              <a:buSzPts val="1600"/>
              <a:buFont typeface="Helvetica Neue"/>
              <a:buNone/>
              <a:defRPr sz="1600">
                <a:solidFill>
                  <a:srgbClr val="888888"/>
                </a:solidFill>
              </a:defRPr>
            </a:lvl2pPr>
            <a:lvl3pPr indent="0" lvl="2" marL="0" algn="r">
              <a:lnSpc>
                <a:spcPct val="100000"/>
              </a:lnSpc>
              <a:spcBef>
                <a:spcPts val="0"/>
              </a:spcBef>
              <a:spcAft>
                <a:spcPts val="0"/>
              </a:spcAft>
              <a:buClr>
                <a:srgbClr val="888888"/>
              </a:buClr>
              <a:buSzPts val="1600"/>
              <a:buFont typeface="Helvetica Neue"/>
              <a:buNone/>
              <a:defRPr sz="1600">
                <a:solidFill>
                  <a:srgbClr val="888888"/>
                </a:solidFill>
              </a:defRPr>
            </a:lvl3pPr>
            <a:lvl4pPr indent="0" lvl="3" marL="0" algn="r">
              <a:lnSpc>
                <a:spcPct val="100000"/>
              </a:lnSpc>
              <a:spcBef>
                <a:spcPts val="0"/>
              </a:spcBef>
              <a:spcAft>
                <a:spcPts val="0"/>
              </a:spcAft>
              <a:buClr>
                <a:srgbClr val="888888"/>
              </a:buClr>
              <a:buSzPts val="1600"/>
              <a:buFont typeface="Helvetica Neue"/>
              <a:buNone/>
              <a:defRPr sz="1600">
                <a:solidFill>
                  <a:srgbClr val="888888"/>
                </a:solidFill>
              </a:defRPr>
            </a:lvl4pPr>
            <a:lvl5pPr indent="0" lvl="4" marL="0" algn="r">
              <a:lnSpc>
                <a:spcPct val="100000"/>
              </a:lnSpc>
              <a:spcBef>
                <a:spcPts val="0"/>
              </a:spcBef>
              <a:spcAft>
                <a:spcPts val="0"/>
              </a:spcAft>
              <a:buClr>
                <a:srgbClr val="888888"/>
              </a:buClr>
              <a:buSzPts val="1600"/>
              <a:buFont typeface="Helvetica Neue"/>
              <a:buNone/>
              <a:defRPr sz="1600">
                <a:solidFill>
                  <a:srgbClr val="888888"/>
                </a:solidFill>
              </a:defRPr>
            </a:lvl5pPr>
            <a:lvl6pPr indent="0" lvl="5" marL="0" algn="r">
              <a:lnSpc>
                <a:spcPct val="100000"/>
              </a:lnSpc>
              <a:spcBef>
                <a:spcPts val="0"/>
              </a:spcBef>
              <a:spcAft>
                <a:spcPts val="0"/>
              </a:spcAft>
              <a:buClr>
                <a:srgbClr val="888888"/>
              </a:buClr>
              <a:buSzPts val="1600"/>
              <a:buFont typeface="Helvetica Neue"/>
              <a:buNone/>
              <a:defRPr sz="1600">
                <a:solidFill>
                  <a:srgbClr val="888888"/>
                </a:solidFill>
              </a:defRPr>
            </a:lvl6pPr>
            <a:lvl7pPr indent="0" lvl="6" marL="0" algn="r">
              <a:lnSpc>
                <a:spcPct val="100000"/>
              </a:lnSpc>
              <a:spcBef>
                <a:spcPts val="0"/>
              </a:spcBef>
              <a:spcAft>
                <a:spcPts val="0"/>
              </a:spcAft>
              <a:buClr>
                <a:srgbClr val="888888"/>
              </a:buClr>
              <a:buSzPts val="1600"/>
              <a:buFont typeface="Helvetica Neue"/>
              <a:buNone/>
              <a:defRPr sz="1600">
                <a:solidFill>
                  <a:srgbClr val="888888"/>
                </a:solidFill>
              </a:defRPr>
            </a:lvl7pPr>
            <a:lvl8pPr indent="0" lvl="7" marL="0" algn="r">
              <a:lnSpc>
                <a:spcPct val="100000"/>
              </a:lnSpc>
              <a:spcBef>
                <a:spcPts val="0"/>
              </a:spcBef>
              <a:spcAft>
                <a:spcPts val="0"/>
              </a:spcAft>
              <a:buClr>
                <a:srgbClr val="888888"/>
              </a:buClr>
              <a:buSzPts val="1600"/>
              <a:buFont typeface="Helvetica Neue"/>
              <a:buNone/>
              <a:defRPr sz="1600">
                <a:solidFill>
                  <a:srgbClr val="888888"/>
                </a:solidFill>
              </a:defRPr>
            </a:lvl8pPr>
            <a:lvl9pPr indent="0" lvl="8" marL="0" algn="r">
              <a:lnSpc>
                <a:spcPct val="100000"/>
              </a:lnSpc>
              <a:spcBef>
                <a:spcPts val="0"/>
              </a:spcBef>
              <a:spcAft>
                <a:spcPts val="0"/>
              </a:spcAft>
              <a:buClr>
                <a:srgbClr val="888888"/>
              </a:buClr>
              <a:buSzPts val="1600"/>
              <a:buFont typeface="Helvetica Neue"/>
              <a:buNone/>
              <a:defRPr sz="1600">
                <a:solidFill>
                  <a:srgbClr val="888888"/>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0.xml"/><Relationship Id="rId10" Type="http://schemas.openxmlformats.org/officeDocument/2006/relationships/slideLayout" Target="../slideLayouts/slideLayout19.xml"/><Relationship Id="rId13" Type="http://schemas.openxmlformats.org/officeDocument/2006/relationships/slideLayout" Target="../slideLayouts/slideLayout22.xml"/><Relationship Id="rId12" Type="http://schemas.openxmlformats.org/officeDocument/2006/relationships/slideLayout" Target="../slideLayouts/slideLayout21.xml"/><Relationship Id="rId1" Type="http://schemas.openxmlformats.org/officeDocument/2006/relationships/image" Target="../media/image9.jpg"/><Relationship Id="rId2" Type="http://schemas.openxmlformats.org/officeDocument/2006/relationships/image" Target="../media/image1.jpg"/><Relationship Id="rId3" Type="http://schemas.openxmlformats.org/officeDocument/2006/relationships/slideLayout" Target="../slideLayouts/slideLayout12.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theme" Target="../theme/theme1.xml"/><Relationship Id="rId5" Type="http://schemas.openxmlformats.org/officeDocument/2006/relationships/slideLayout" Target="../slideLayouts/slideLayout14.xml"/><Relationship Id="rId6" Type="http://schemas.openxmlformats.org/officeDocument/2006/relationships/slideLayout" Target="../slideLayouts/slideLayout15.xml"/><Relationship Id="rId7" Type="http://schemas.openxmlformats.org/officeDocument/2006/relationships/slideLayout" Target="../slideLayouts/slideLayout16.xml"/><Relationship Id="rId8"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 name="Shape 5"/>
        <p:cNvGrpSpPr/>
        <p:nvPr/>
      </p:nvGrpSpPr>
      <p:grpSpPr>
        <a:xfrm>
          <a:off x="0" y="0"/>
          <a:ext cx="0" cy="0"/>
          <a:chOff x="0" y="0"/>
          <a:chExt cx="0" cy="0"/>
        </a:xfrm>
      </p:grpSpPr>
      <p:sp>
        <p:nvSpPr>
          <p:cNvPr id="6" name="Google Shape;6;p1"/>
          <p:cNvSpPr/>
          <p:nvPr/>
        </p:nvSpPr>
        <p:spPr>
          <a:xfrm>
            <a:off x="1" y="9103360"/>
            <a:ext cx="13004801" cy="65024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 name="Google Shape;7;p1"/>
          <p:cNvSpPr/>
          <p:nvPr/>
        </p:nvSpPr>
        <p:spPr>
          <a:xfrm>
            <a:off x="1" y="9008804"/>
            <a:ext cx="13004801" cy="93865"/>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 name="Google Shape;8;p1"/>
          <p:cNvSpPr txBox="1"/>
          <p:nvPr>
            <p:ph type="title"/>
          </p:nvPr>
        </p:nvSpPr>
        <p:spPr>
          <a:xfrm>
            <a:off x="1170432" y="407615"/>
            <a:ext cx="10728960" cy="2063299"/>
          </a:xfrm>
          <a:prstGeom prst="rect">
            <a:avLst/>
          </a:prstGeom>
          <a:noFill/>
          <a:ln>
            <a:noFill/>
          </a:ln>
        </p:spPr>
        <p:txBody>
          <a:bodyPr anchorCtr="0" anchor="b" bIns="45700" lIns="91425" spcFirstLastPara="1" rIns="91425" wrap="square" tIns="45700">
            <a:noAutofit/>
          </a:bodyPr>
          <a:lstStyle>
            <a:lvl1pPr lvl="0" marR="0" rtl="0" algn="l">
              <a:lnSpc>
                <a:spcPct val="85000"/>
              </a:lnSpc>
              <a:spcBef>
                <a:spcPts val="0"/>
              </a:spcBef>
              <a:spcAft>
                <a:spcPts val="0"/>
              </a:spcAft>
              <a:buClr>
                <a:srgbClr val="3F3F3F"/>
              </a:buClr>
              <a:buSzPts val="6827"/>
              <a:buFont typeface="Calibri"/>
              <a:buNone/>
              <a:defRPr b="0" i="0" sz="6826" u="none" cap="none" strike="noStrike">
                <a:solidFill>
                  <a:srgbClr val="3F3F3F"/>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9" name="Google Shape;9;p1"/>
          <p:cNvSpPr txBox="1"/>
          <p:nvPr>
            <p:ph idx="1" type="body"/>
          </p:nvPr>
        </p:nvSpPr>
        <p:spPr>
          <a:xfrm>
            <a:off x="1170431" y="2625044"/>
            <a:ext cx="10728961" cy="5722112"/>
          </a:xfrm>
          <a:prstGeom prst="rect">
            <a:avLst/>
          </a:prstGeom>
          <a:noFill/>
          <a:ln>
            <a:noFill/>
          </a:ln>
        </p:spPr>
        <p:txBody>
          <a:bodyPr anchorCtr="0" anchor="t" bIns="45700" lIns="0" spcFirstLastPara="1" rIns="0" wrap="square" tIns="45700">
            <a:noAutofit/>
          </a:bodyPr>
          <a:lstStyle>
            <a:lvl1pPr indent="-409194" lvl="0" marL="457200" marR="0" rtl="0" algn="l">
              <a:lnSpc>
                <a:spcPct val="90000"/>
              </a:lnSpc>
              <a:spcBef>
                <a:spcPts val="1707"/>
              </a:spcBef>
              <a:spcAft>
                <a:spcPts val="0"/>
              </a:spcAft>
              <a:buClr>
                <a:schemeClr val="accent1"/>
              </a:buClr>
              <a:buSzPts val="2844"/>
              <a:buFont typeface="Calibri"/>
              <a:buChar char=" "/>
              <a:defRPr b="0" i="0" sz="2844" u="none" cap="none" strike="noStrike">
                <a:solidFill>
                  <a:srgbClr val="3F3F3F"/>
                </a:solidFill>
                <a:latin typeface="Calibri"/>
                <a:ea typeface="Calibri"/>
                <a:cs typeface="Calibri"/>
                <a:sym typeface="Calibri"/>
              </a:defRPr>
            </a:lvl1pPr>
            <a:lvl2pPr indent="-391160" lvl="1" marL="914400" marR="0" rtl="0" algn="l">
              <a:lnSpc>
                <a:spcPct val="90000"/>
              </a:lnSpc>
              <a:spcBef>
                <a:spcPts val="284"/>
              </a:spcBef>
              <a:spcAft>
                <a:spcPts val="0"/>
              </a:spcAft>
              <a:buClr>
                <a:schemeClr val="accent1"/>
              </a:buClr>
              <a:buSzPts val="2560"/>
              <a:buFont typeface="Calibri"/>
              <a:buChar char="◦"/>
              <a:defRPr b="0" i="0" sz="2560" u="none" cap="none" strike="noStrike">
                <a:solidFill>
                  <a:srgbClr val="3F3F3F"/>
                </a:solidFill>
                <a:latin typeface="Calibri"/>
                <a:ea typeface="Calibri"/>
                <a:cs typeface="Calibri"/>
                <a:sym typeface="Calibri"/>
              </a:defRPr>
            </a:lvl2pPr>
            <a:lvl3pPr indent="-355028" lvl="2" marL="1371600" marR="0" rtl="0" algn="l">
              <a:lnSpc>
                <a:spcPct val="90000"/>
              </a:lnSpc>
              <a:spcBef>
                <a:spcPts val="569"/>
              </a:spcBef>
              <a:spcAft>
                <a:spcPts val="0"/>
              </a:spcAft>
              <a:buClr>
                <a:schemeClr val="accent1"/>
              </a:buClr>
              <a:buSzPts val="1991"/>
              <a:buFont typeface="Calibri"/>
              <a:buChar char="◦"/>
              <a:defRPr b="0" i="0" sz="1991" u="none" cap="none" strike="noStrike">
                <a:solidFill>
                  <a:srgbClr val="3F3F3F"/>
                </a:solidFill>
                <a:latin typeface="Calibri"/>
                <a:ea typeface="Calibri"/>
                <a:cs typeface="Calibri"/>
                <a:sym typeface="Calibri"/>
              </a:defRPr>
            </a:lvl3pPr>
            <a:lvl4pPr indent="-355028" lvl="3" marL="1828800" marR="0" rtl="0" algn="l">
              <a:lnSpc>
                <a:spcPct val="90000"/>
              </a:lnSpc>
              <a:spcBef>
                <a:spcPts val="569"/>
              </a:spcBef>
              <a:spcAft>
                <a:spcPts val="0"/>
              </a:spcAft>
              <a:buClr>
                <a:schemeClr val="accent1"/>
              </a:buClr>
              <a:buSzPts val="1991"/>
              <a:buFont typeface="Calibri"/>
              <a:buChar char="◦"/>
              <a:defRPr b="0" i="0" sz="1991" u="none" cap="none" strike="noStrike">
                <a:solidFill>
                  <a:srgbClr val="3F3F3F"/>
                </a:solidFill>
                <a:latin typeface="Calibri"/>
                <a:ea typeface="Calibri"/>
                <a:cs typeface="Calibri"/>
                <a:sym typeface="Calibri"/>
              </a:defRPr>
            </a:lvl4pPr>
            <a:lvl5pPr indent="-355028" lvl="4" marL="2286000" marR="0" rtl="0" algn="l">
              <a:lnSpc>
                <a:spcPct val="90000"/>
              </a:lnSpc>
              <a:spcBef>
                <a:spcPts val="569"/>
              </a:spcBef>
              <a:spcAft>
                <a:spcPts val="0"/>
              </a:spcAft>
              <a:buClr>
                <a:schemeClr val="accent1"/>
              </a:buClr>
              <a:buSzPts val="1991"/>
              <a:buFont typeface="Calibri"/>
              <a:buChar char="◦"/>
              <a:defRPr b="0" i="0" sz="1991" u="none" cap="none" strike="noStrike">
                <a:solidFill>
                  <a:srgbClr val="3F3F3F"/>
                </a:solidFill>
                <a:latin typeface="Calibri"/>
                <a:ea typeface="Calibri"/>
                <a:cs typeface="Calibri"/>
                <a:sym typeface="Calibri"/>
              </a:defRPr>
            </a:lvl5pPr>
            <a:lvl6pPr indent="-355028" lvl="5" marL="2743200" marR="0" rtl="0" algn="l">
              <a:lnSpc>
                <a:spcPct val="90000"/>
              </a:lnSpc>
              <a:spcBef>
                <a:spcPts val="569"/>
              </a:spcBef>
              <a:spcAft>
                <a:spcPts val="0"/>
              </a:spcAft>
              <a:buClr>
                <a:schemeClr val="accent1"/>
              </a:buClr>
              <a:buSzPts val="1991"/>
              <a:buFont typeface="Calibri"/>
              <a:buChar char="◦"/>
              <a:defRPr b="0" i="0" sz="1991" u="none" cap="none" strike="noStrike">
                <a:solidFill>
                  <a:srgbClr val="3F3F3F"/>
                </a:solidFill>
                <a:latin typeface="Calibri"/>
                <a:ea typeface="Calibri"/>
                <a:cs typeface="Calibri"/>
                <a:sym typeface="Calibri"/>
              </a:defRPr>
            </a:lvl6pPr>
            <a:lvl7pPr indent="-355028" lvl="6" marL="3200400" marR="0" rtl="0" algn="l">
              <a:lnSpc>
                <a:spcPct val="90000"/>
              </a:lnSpc>
              <a:spcBef>
                <a:spcPts val="569"/>
              </a:spcBef>
              <a:spcAft>
                <a:spcPts val="0"/>
              </a:spcAft>
              <a:buClr>
                <a:schemeClr val="accent1"/>
              </a:buClr>
              <a:buSzPts val="1991"/>
              <a:buFont typeface="Calibri"/>
              <a:buChar char="◦"/>
              <a:defRPr b="0" i="0" sz="1991" u="none" cap="none" strike="noStrike">
                <a:solidFill>
                  <a:srgbClr val="3F3F3F"/>
                </a:solidFill>
                <a:latin typeface="Calibri"/>
                <a:ea typeface="Calibri"/>
                <a:cs typeface="Calibri"/>
                <a:sym typeface="Calibri"/>
              </a:defRPr>
            </a:lvl7pPr>
            <a:lvl8pPr indent="-355028" lvl="7" marL="3657600" marR="0" rtl="0" algn="l">
              <a:lnSpc>
                <a:spcPct val="90000"/>
              </a:lnSpc>
              <a:spcBef>
                <a:spcPts val="569"/>
              </a:spcBef>
              <a:spcAft>
                <a:spcPts val="0"/>
              </a:spcAft>
              <a:buClr>
                <a:schemeClr val="accent1"/>
              </a:buClr>
              <a:buSzPts val="1991"/>
              <a:buFont typeface="Calibri"/>
              <a:buChar char="◦"/>
              <a:defRPr b="0" i="0" sz="1991" u="none" cap="none" strike="noStrike">
                <a:solidFill>
                  <a:srgbClr val="3F3F3F"/>
                </a:solidFill>
                <a:latin typeface="Calibri"/>
                <a:ea typeface="Calibri"/>
                <a:cs typeface="Calibri"/>
                <a:sym typeface="Calibri"/>
              </a:defRPr>
            </a:lvl8pPr>
            <a:lvl9pPr indent="-355028" lvl="8" marL="4114800" marR="0" rtl="0" algn="l">
              <a:lnSpc>
                <a:spcPct val="90000"/>
              </a:lnSpc>
              <a:spcBef>
                <a:spcPts val="569"/>
              </a:spcBef>
              <a:spcAft>
                <a:spcPts val="569"/>
              </a:spcAft>
              <a:buClr>
                <a:schemeClr val="accent1"/>
              </a:buClr>
              <a:buSzPts val="1991"/>
              <a:buFont typeface="Calibri"/>
              <a:buChar char="◦"/>
              <a:defRPr b="0" i="0" sz="1991" u="none" cap="none" strike="noStrike">
                <a:solidFill>
                  <a:srgbClr val="3F3F3F"/>
                </a:solidFill>
                <a:latin typeface="Calibri"/>
                <a:ea typeface="Calibri"/>
                <a:cs typeface="Calibri"/>
                <a:sym typeface="Calibri"/>
              </a:defRPr>
            </a:lvl9pPr>
          </a:lstStyle>
          <a:p/>
        </p:txBody>
      </p:sp>
      <p:sp>
        <p:nvSpPr>
          <p:cNvPr id="10" name="Google Shape;10;p1"/>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FFFFFF"/>
              </a:buClr>
              <a:buSzPts val="1280"/>
              <a:buFont typeface="Calibri"/>
              <a:buNone/>
              <a:defRPr b="0" i="0" sz="1280" u="none" cap="none" strike="noStrike">
                <a:solidFill>
                  <a:srgbClr val="FFFFFF"/>
                </a:solidFill>
                <a:latin typeface="Calibri"/>
                <a:ea typeface="Calibri"/>
                <a:cs typeface="Calibri"/>
                <a:sym typeface="Calibri"/>
              </a:defRPr>
            </a:lvl1pPr>
            <a:lvl2pPr lvl="1"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2pPr>
            <a:lvl3pPr lvl="2"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3pPr>
            <a:lvl4pPr lvl="3"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4pPr>
            <a:lvl5pPr lvl="4"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5pPr>
            <a:lvl6pPr lvl="5"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6pPr>
            <a:lvl7pPr lvl="6"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7pPr>
            <a:lvl8pPr lvl="7"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8pPr>
            <a:lvl9pPr lvl="8"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9pPr>
          </a:lstStyle>
          <a:p/>
        </p:txBody>
      </p:sp>
      <p:sp>
        <p:nvSpPr>
          <p:cNvPr id="11" name="Google Shape;11;p1"/>
          <p:cNvSpPr txBox="1"/>
          <p:nvPr>
            <p:ph idx="11" type="ftr"/>
          </p:nvPr>
        </p:nvSpPr>
        <p:spPr>
          <a:xfrm>
            <a:off x="3931932" y="9187252"/>
            <a:ext cx="5144324" cy="519289"/>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FFFFFF"/>
              </a:buClr>
              <a:buSzPts val="1280"/>
              <a:buFont typeface="Calibri"/>
              <a:buNone/>
              <a:defRPr b="0" i="0" sz="1280" u="none" cap="none" strike="noStrike">
                <a:solidFill>
                  <a:srgbClr val="FFFFFF"/>
                </a:solidFill>
                <a:latin typeface="Calibri"/>
                <a:ea typeface="Calibri"/>
                <a:cs typeface="Calibri"/>
                <a:sym typeface="Calibri"/>
              </a:defRPr>
            </a:lvl1pPr>
            <a:lvl2pPr lvl="1"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2pPr>
            <a:lvl3pPr lvl="2"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3pPr>
            <a:lvl4pPr lvl="3"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4pPr>
            <a:lvl5pPr lvl="4"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5pPr>
            <a:lvl6pPr lvl="5"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6pPr>
            <a:lvl7pPr lvl="6"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7pPr>
            <a:lvl8pPr lvl="7"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8pPr>
            <a:lvl9pPr lvl="8" marR="0" rtl="0" algn="ctr">
              <a:lnSpc>
                <a:spcPct val="100000"/>
              </a:lnSpc>
              <a:spcBef>
                <a:spcPts val="0"/>
              </a:spcBef>
              <a:spcAft>
                <a:spcPts val="0"/>
              </a:spcAft>
              <a:buClr>
                <a:srgbClr val="FFFFFF"/>
              </a:buClr>
              <a:buSzPts val="4200"/>
              <a:buFont typeface="Calibri"/>
              <a:buNone/>
              <a:defRPr b="0" i="0" sz="4200" u="none" cap="none" strike="noStrike">
                <a:solidFill>
                  <a:srgbClr val="FFFFFF"/>
                </a:solidFill>
                <a:latin typeface="Calibri"/>
                <a:ea typeface="Calibri"/>
                <a:cs typeface="Calibri"/>
                <a:sym typeface="Calibri"/>
              </a:defRPr>
            </a:lvl9pPr>
          </a:lstStyle>
          <a:p/>
        </p:txBody>
      </p:sp>
      <p:sp>
        <p:nvSpPr>
          <p:cNvPr id="12" name="Google Shape;12;p1"/>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FFFFFF"/>
              </a:buClr>
              <a:buSzPts val="1493"/>
              <a:buFont typeface="Calibri"/>
              <a:buNone/>
              <a:defRPr b="0" i="0" sz="1493" u="none" cap="none" strike="noStrike">
                <a:solidFill>
                  <a:srgbClr val="FFFFFF"/>
                </a:solidFill>
                <a:latin typeface="Calibri"/>
                <a:ea typeface="Calibri"/>
                <a:cs typeface="Calibri"/>
                <a:sym typeface="Calibri"/>
              </a:defRPr>
            </a:lvl1pPr>
            <a:lvl2pPr indent="0" lvl="1" marL="0" marR="0" rtl="0" algn="r">
              <a:lnSpc>
                <a:spcPct val="100000"/>
              </a:lnSpc>
              <a:spcBef>
                <a:spcPts val="0"/>
              </a:spcBef>
              <a:spcAft>
                <a:spcPts val="0"/>
              </a:spcAft>
              <a:buClr>
                <a:srgbClr val="FFFFFF"/>
              </a:buClr>
              <a:buSzPts val="1493"/>
              <a:buFont typeface="Calibri"/>
              <a:buNone/>
              <a:defRPr b="0" i="0" sz="1493" u="none" cap="none" strike="noStrike">
                <a:solidFill>
                  <a:srgbClr val="FFFFFF"/>
                </a:solidFill>
                <a:latin typeface="Calibri"/>
                <a:ea typeface="Calibri"/>
                <a:cs typeface="Calibri"/>
                <a:sym typeface="Calibri"/>
              </a:defRPr>
            </a:lvl2pPr>
            <a:lvl3pPr indent="0" lvl="2" marL="0" marR="0" rtl="0" algn="r">
              <a:lnSpc>
                <a:spcPct val="100000"/>
              </a:lnSpc>
              <a:spcBef>
                <a:spcPts val="0"/>
              </a:spcBef>
              <a:spcAft>
                <a:spcPts val="0"/>
              </a:spcAft>
              <a:buClr>
                <a:srgbClr val="FFFFFF"/>
              </a:buClr>
              <a:buSzPts val="1493"/>
              <a:buFont typeface="Calibri"/>
              <a:buNone/>
              <a:defRPr b="0" i="0" sz="1493" u="none" cap="none" strike="noStrike">
                <a:solidFill>
                  <a:srgbClr val="FFFFFF"/>
                </a:solidFill>
                <a:latin typeface="Calibri"/>
                <a:ea typeface="Calibri"/>
                <a:cs typeface="Calibri"/>
                <a:sym typeface="Calibri"/>
              </a:defRPr>
            </a:lvl3pPr>
            <a:lvl4pPr indent="0" lvl="3" marL="0" marR="0" rtl="0" algn="r">
              <a:lnSpc>
                <a:spcPct val="100000"/>
              </a:lnSpc>
              <a:spcBef>
                <a:spcPts val="0"/>
              </a:spcBef>
              <a:spcAft>
                <a:spcPts val="0"/>
              </a:spcAft>
              <a:buClr>
                <a:srgbClr val="FFFFFF"/>
              </a:buClr>
              <a:buSzPts val="1493"/>
              <a:buFont typeface="Calibri"/>
              <a:buNone/>
              <a:defRPr b="0" i="0" sz="1493" u="none" cap="none" strike="noStrike">
                <a:solidFill>
                  <a:srgbClr val="FFFFFF"/>
                </a:solidFill>
                <a:latin typeface="Calibri"/>
                <a:ea typeface="Calibri"/>
                <a:cs typeface="Calibri"/>
                <a:sym typeface="Calibri"/>
              </a:defRPr>
            </a:lvl4pPr>
            <a:lvl5pPr indent="0" lvl="4" marL="0" marR="0" rtl="0" algn="r">
              <a:lnSpc>
                <a:spcPct val="100000"/>
              </a:lnSpc>
              <a:spcBef>
                <a:spcPts val="0"/>
              </a:spcBef>
              <a:spcAft>
                <a:spcPts val="0"/>
              </a:spcAft>
              <a:buClr>
                <a:srgbClr val="FFFFFF"/>
              </a:buClr>
              <a:buSzPts val="1493"/>
              <a:buFont typeface="Calibri"/>
              <a:buNone/>
              <a:defRPr b="0" i="0" sz="1493" u="none" cap="none" strike="noStrike">
                <a:solidFill>
                  <a:srgbClr val="FFFFFF"/>
                </a:solidFill>
                <a:latin typeface="Calibri"/>
                <a:ea typeface="Calibri"/>
                <a:cs typeface="Calibri"/>
                <a:sym typeface="Calibri"/>
              </a:defRPr>
            </a:lvl5pPr>
            <a:lvl6pPr indent="0" lvl="5" marL="0" marR="0" rtl="0" algn="r">
              <a:lnSpc>
                <a:spcPct val="100000"/>
              </a:lnSpc>
              <a:spcBef>
                <a:spcPts val="0"/>
              </a:spcBef>
              <a:spcAft>
                <a:spcPts val="0"/>
              </a:spcAft>
              <a:buClr>
                <a:srgbClr val="FFFFFF"/>
              </a:buClr>
              <a:buSzPts val="1493"/>
              <a:buFont typeface="Calibri"/>
              <a:buNone/>
              <a:defRPr b="0" i="0" sz="1493" u="none" cap="none" strike="noStrike">
                <a:solidFill>
                  <a:srgbClr val="FFFFFF"/>
                </a:solidFill>
                <a:latin typeface="Calibri"/>
                <a:ea typeface="Calibri"/>
                <a:cs typeface="Calibri"/>
                <a:sym typeface="Calibri"/>
              </a:defRPr>
            </a:lvl6pPr>
            <a:lvl7pPr indent="0" lvl="6" marL="0" marR="0" rtl="0" algn="r">
              <a:lnSpc>
                <a:spcPct val="100000"/>
              </a:lnSpc>
              <a:spcBef>
                <a:spcPts val="0"/>
              </a:spcBef>
              <a:spcAft>
                <a:spcPts val="0"/>
              </a:spcAft>
              <a:buClr>
                <a:srgbClr val="FFFFFF"/>
              </a:buClr>
              <a:buSzPts val="1493"/>
              <a:buFont typeface="Calibri"/>
              <a:buNone/>
              <a:defRPr b="0" i="0" sz="1493" u="none" cap="none" strike="noStrike">
                <a:solidFill>
                  <a:srgbClr val="FFFFFF"/>
                </a:solidFill>
                <a:latin typeface="Calibri"/>
                <a:ea typeface="Calibri"/>
                <a:cs typeface="Calibri"/>
                <a:sym typeface="Calibri"/>
              </a:defRPr>
            </a:lvl7pPr>
            <a:lvl8pPr indent="0" lvl="7" marL="0" marR="0" rtl="0" algn="r">
              <a:lnSpc>
                <a:spcPct val="100000"/>
              </a:lnSpc>
              <a:spcBef>
                <a:spcPts val="0"/>
              </a:spcBef>
              <a:spcAft>
                <a:spcPts val="0"/>
              </a:spcAft>
              <a:buClr>
                <a:srgbClr val="FFFFFF"/>
              </a:buClr>
              <a:buSzPts val="1493"/>
              <a:buFont typeface="Calibri"/>
              <a:buNone/>
              <a:defRPr b="0" i="0" sz="1493" u="none" cap="none" strike="noStrike">
                <a:solidFill>
                  <a:srgbClr val="FFFFFF"/>
                </a:solidFill>
                <a:latin typeface="Calibri"/>
                <a:ea typeface="Calibri"/>
                <a:cs typeface="Calibri"/>
                <a:sym typeface="Calibri"/>
              </a:defRPr>
            </a:lvl8pPr>
            <a:lvl9pPr indent="0" lvl="8" marL="0" marR="0" rtl="0" algn="r">
              <a:lnSpc>
                <a:spcPct val="100000"/>
              </a:lnSpc>
              <a:spcBef>
                <a:spcPts val="0"/>
              </a:spcBef>
              <a:spcAft>
                <a:spcPts val="0"/>
              </a:spcAft>
              <a:buClr>
                <a:srgbClr val="FFFFFF"/>
              </a:buClr>
              <a:buSzPts val="1493"/>
              <a:buFont typeface="Calibri"/>
              <a:buNone/>
              <a:defRPr b="0" i="0" sz="1493" u="none" cap="none" strike="noStrike">
                <a:solidFill>
                  <a:srgbClr val="FFFFFF"/>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cxnSp>
        <p:nvCxnSpPr>
          <p:cNvPr id="13" name="Google Shape;13;p1"/>
          <p:cNvCxnSpPr/>
          <p:nvPr/>
        </p:nvCxnSpPr>
        <p:spPr>
          <a:xfrm>
            <a:off x="1273101" y="2471602"/>
            <a:ext cx="10631424" cy="0"/>
          </a:xfrm>
          <a:prstGeom prst="straightConnector1">
            <a:avLst/>
          </a:prstGeom>
          <a:noFill/>
          <a:ln cap="flat" cmpd="sng" w="9525">
            <a:solidFill>
              <a:srgbClr val="7F7F7F"/>
            </a:solidFill>
            <a:prstDash val="solid"/>
            <a:round/>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97" name="Shape 97"/>
        <p:cNvGrpSpPr/>
        <p:nvPr/>
      </p:nvGrpSpPr>
      <p:grpSpPr>
        <a:xfrm>
          <a:off x="0" y="0"/>
          <a:ext cx="0" cy="0"/>
          <a:chOff x="0" y="0"/>
          <a:chExt cx="0" cy="0"/>
        </a:xfrm>
      </p:grpSpPr>
      <p:pic>
        <p:nvPicPr>
          <p:cNvPr descr="Prospectus1-59.jpg" id="98" name="Google Shape;98;p13"/>
          <p:cNvPicPr preferRelativeResize="0"/>
          <p:nvPr/>
        </p:nvPicPr>
        <p:blipFill rotWithShape="1">
          <a:blip r:embed="rId1">
            <a:alphaModFix amt="30044"/>
          </a:blip>
          <a:srcRect b="0" l="0" r="0" t="0"/>
          <a:stretch/>
        </p:blipFill>
        <p:spPr>
          <a:xfrm>
            <a:off x="-1" y="-108374"/>
            <a:ext cx="13004801" cy="9645228"/>
          </a:xfrm>
          <a:prstGeom prst="rect">
            <a:avLst/>
          </a:prstGeom>
          <a:noFill/>
          <a:ln>
            <a:noFill/>
          </a:ln>
        </p:spPr>
      </p:pic>
      <p:pic>
        <p:nvPicPr>
          <p:cNvPr descr="signage-crop.jpg" id="99" name="Google Shape;99;p13"/>
          <p:cNvPicPr preferRelativeResize="0"/>
          <p:nvPr/>
        </p:nvPicPr>
        <p:blipFill rotWithShape="1">
          <a:blip r:embed="rId2">
            <a:alphaModFix/>
          </a:blip>
          <a:srcRect b="0" l="0" r="0" t="0"/>
          <a:stretch/>
        </p:blipFill>
        <p:spPr>
          <a:xfrm>
            <a:off x="-1" y="9517219"/>
            <a:ext cx="13113175" cy="561501"/>
          </a:xfrm>
          <a:prstGeom prst="rect">
            <a:avLst/>
          </a:prstGeom>
          <a:noFill/>
          <a:ln>
            <a:noFill/>
          </a:ln>
        </p:spPr>
      </p:pic>
      <p:sp>
        <p:nvSpPr>
          <p:cNvPr id="100" name="Google Shape;100;p13"/>
          <p:cNvSpPr txBox="1"/>
          <p:nvPr>
            <p:ph type="title"/>
          </p:nvPr>
        </p:nvSpPr>
        <p:spPr>
          <a:xfrm>
            <a:off x="650239" y="130952"/>
            <a:ext cx="11704322" cy="2144888"/>
          </a:xfrm>
          <a:prstGeom prst="rect">
            <a:avLst/>
          </a:prstGeom>
          <a:noFill/>
          <a:ln>
            <a:noFill/>
          </a:ln>
        </p:spPr>
        <p:txBody>
          <a:bodyPr anchorCtr="0" anchor="ctr" bIns="65000" lIns="65000" spcFirstLastPara="1" rIns="65000" wrap="square" tIns="65000">
            <a:noAutofit/>
          </a:bodyPr>
          <a:lstStyle>
            <a:lvl1pPr lvl="0" marR="0" rtl="0" algn="ctr">
              <a:lnSpc>
                <a:spcPct val="100000"/>
              </a:lnSpc>
              <a:spcBef>
                <a:spcPts val="0"/>
              </a:spcBef>
              <a:spcAft>
                <a:spcPts val="0"/>
              </a:spcAft>
              <a:buClr>
                <a:srgbClr val="000000"/>
              </a:buClr>
              <a:buSzPts val="6200"/>
              <a:buFont typeface="Calibri"/>
              <a:buNone/>
              <a:defRPr b="0" i="0" sz="6200" u="none" cap="none" strike="noStrike">
                <a:solidFill>
                  <a:srgbClr val="000000"/>
                </a:solidFill>
                <a:latin typeface="Calibri"/>
                <a:ea typeface="Calibri"/>
                <a:cs typeface="Calibri"/>
                <a:sym typeface="Calibri"/>
              </a:defRPr>
            </a:lvl1pPr>
            <a:lvl2pPr lvl="1" marR="0" rtl="0" algn="ctr">
              <a:lnSpc>
                <a:spcPct val="100000"/>
              </a:lnSpc>
              <a:spcBef>
                <a:spcPts val="0"/>
              </a:spcBef>
              <a:spcAft>
                <a:spcPts val="0"/>
              </a:spcAft>
              <a:buClr>
                <a:srgbClr val="000000"/>
              </a:buClr>
              <a:buSzPts val="6200"/>
              <a:buFont typeface="Calibri"/>
              <a:buNone/>
              <a:defRPr b="0" i="0" sz="6200" u="none" cap="none" strike="noStrike">
                <a:solidFill>
                  <a:srgbClr val="000000"/>
                </a:solidFill>
                <a:latin typeface="Calibri"/>
                <a:ea typeface="Calibri"/>
                <a:cs typeface="Calibri"/>
                <a:sym typeface="Calibri"/>
              </a:defRPr>
            </a:lvl2pPr>
            <a:lvl3pPr lvl="2" marR="0" rtl="0" algn="ctr">
              <a:lnSpc>
                <a:spcPct val="100000"/>
              </a:lnSpc>
              <a:spcBef>
                <a:spcPts val="0"/>
              </a:spcBef>
              <a:spcAft>
                <a:spcPts val="0"/>
              </a:spcAft>
              <a:buClr>
                <a:srgbClr val="000000"/>
              </a:buClr>
              <a:buSzPts val="6200"/>
              <a:buFont typeface="Calibri"/>
              <a:buNone/>
              <a:defRPr b="0" i="0" sz="6200" u="none" cap="none" strike="noStrike">
                <a:solidFill>
                  <a:srgbClr val="000000"/>
                </a:solidFill>
                <a:latin typeface="Calibri"/>
                <a:ea typeface="Calibri"/>
                <a:cs typeface="Calibri"/>
                <a:sym typeface="Calibri"/>
              </a:defRPr>
            </a:lvl3pPr>
            <a:lvl4pPr lvl="3" marR="0" rtl="0" algn="ctr">
              <a:lnSpc>
                <a:spcPct val="100000"/>
              </a:lnSpc>
              <a:spcBef>
                <a:spcPts val="0"/>
              </a:spcBef>
              <a:spcAft>
                <a:spcPts val="0"/>
              </a:spcAft>
              <a:buClr>
                <a:srgbClr val="000000"/>
              </a:buClr>
              <a:buSzPts val="6200"/>
              <a:buFont typeface="Calibri"/>
              <a:buNone/>
              <a:defRPr b="0" i="0" sz="6200" u="none" cap="none" strike="noStrike">
                <a:solidFill>
                  <a:srgbClr val="000000"/>
                </a:solidFill>
                <a:latin typeface="Calibri"/>
                <a:ea typeface="Calibri"/>
                <a:cs typeface="Calibri"/>
                <a:sym typeface="Calibri"/>
              </a:defRPr>
            </a:lvl4pPr>
            <a:lvl5pPr lvl="4" marR="0" rtl="0" algn="ctr">
              <a:lnSpc>
                <a:spcPct val="100000"/>
              </a:lnSpc>
              <a:spcBef>
                <a:spcPts val="0"/>
              </a:spcBef>
              <a:spcAft>
                <a:spcPts val="0"/>
              </a:spcAft>
              <a:buClr>
                <a:srgbClr val="000000"/>
              </a:buClr>
              <a:buSzPts val="6200"/>
              <a:buFont typeface="Calibri"/>
              <a:buNone/>
              <a:defRPr b="0" i="0" sz="6200" u="none" cap="none" strike="noStrike">
                <a:solidFill>
                  <a:srgbClr val="000000"/>
                </a:solidFill>
                <a:latin typeface="Calibri"/>
                <a:ea typeface="Calibri"/>
                <a:cs typeface="Calibri"/>
                <a:sym typeface="Calibri"/>
              </a:defRPr>
            </a:lvl5pPr>
            <a:lvl6pPr lvl="5" marR="0" rtl="0" algn="ctr">
              <a:lnSpc>
                <a:spcPct val="100000"/>
              </a:lnSpc>
              <a:spcBef>
                <a:spcPts val="0"/>
              </a:spcBef>
              <a:spcAft>
                <a:spcPts val="0"/>
              </a:spcAft>
              <a:buClr>
                <a:srgbClr val="000000"/>
              </a:buClr>
              <a:buSzPts val="6200"/>
              <a:buFont typeface="Calibri"/>
              <a:buNone/>
              <a:defRPr b="0" i="0" sz="6200" u="none" cap="none" strike="noStrike">
                <a:solidFill>
                  <a:srgbClr val="000000"/>
                </a:solidFill>
                <a:latin typeface="Calibri"/>
                <a:ea typeface="Calibri"/>
                <a:cs typeface="Calibri"/>
                <a:sym typeface="Calibri"/>
              </a:defRPr>
            </a:lvl6pPr>
            <a:lvl7pPr lvl="6" marR="0" rtl="0" algn="ctr">
              <a:lnSpc>
                <a:spcPct val="100000"/>
              </a:lnSpc>
              <a:spcBef>
                <a:spcPts val="0"/>
              </a:spcBef>
              <a:spcAft>
                <a:spcPts val="0"/>
              </a:spcAft>
              <a:buClr>
                <a:srgbClr val="000000"/>
              </a:buClr>
              <a:buSzPts val="6200"/>
              <a:buFont typeface="Calibri"/>
              <a:buNone/>
              <a:defRPr b="0" i="0" sz="6200" u="none" cap="none" strike="noStrike">
                <a:solidFill>
                  <a:srgbClr val="000000"/>
                </a:solidFill>
                <a:latin typeface="Calibri"/>
                <a:ea typeface="Calibri"/>
                <a:cs typeface="Calibri"/>
                <a:sym typeface="Calibri"/>
              </a:defRPr>
            </a:lvl7pPr>
            <a:lvl8pPr lvl="7" marR="0" rtl="0" algn="ctr">
              <a:lnSpc>
                <a:spcPct val="100000"/>
              </a:lnSpc>
              <a:spcBef>
                <a:spcPts val="0"/>
              </a:spcBef>
              <a:spcAft>
                <a:spcPts val="0"/>
              </a:spcAft>
              <a:buClr>
                <a:srgbClr val="000000"/>
              </a:buClr>
              <a:buSzPts val="6200"/>
              <a:buFont typeface="Calibri"/>
              <a:buNone/>
              <a:defRPr b="0" i="0" sz="6200" u="none" cap="none" strike="noStrike">
                <a:solidFill>
                  <a:srgbClr val="000000"/>
                </a:solidFill>
                <a:latin typeface="Calibri"/>
                <a:ea typeface="Calibri"/>
                <a:cs typeface="Calibri"/>
                <a:sym typeface="Calibri"/>
              </a:defRPr>
            </a:lvl8pPr>
            <a:lvl9pPr lvl="8" marR="0" rtl="0" algn="ctr">
              <a:lnSpc>
                <a:spcPct val="100000"/>
              </a:lnSpc>
              <a:spcBef>
                <a:spcPts val="0"/>
              </a:spcBef>
              <a:spcAft>
                <a:spcPts val="0"/>
              </a:spcAft>
              <a:buClr>
                <a:srgbClr val="000000"/>
              </a:buClr>
              <a:buSzPts val="6200"/>
              <a:buFont typeface="Calibri"/>
              <a:buNone/>
              <a:defRPr b="0" i="0" sz="6200" u="none" cap="none" strike="noStrike">
                <a:solidFill>
                  <a:srgbClr val="000000"/>
                </a:solidFill>
                <a:latin typeface="Calibri"/>
                <a:ea typeface="Calibri"/>
                <a:cs typeface="Calibri"/>
                <a:sym typeface="Calibri"/>
              </a:defRPr>
            </a:lvl9pPr>
          </a:lstStyle>
          <a:p/>
        </p:txBody>
      </p:sp>
      <p:sp>
        <p:nvSpPr>
          <p:cNvPr id="101" name="Google Shape;101;p13"/>
          <p:cNvSpPr txBox="1"/>
          <p:nvPr>
            <p:ph idx="1" type="body"/>
          </p:nvPr>
        </p:nvSpPr>
        <p:spPr>
          <a:xfrm>
            <a:off x="650239" y="2275839"/>
            <a:ext cx="11704322" cy="7477761"/>
          </a:xfrm>
          <a:prstGeom prst="rect">
            <a:avLst/>
          </a:prstGeom>
          <a:noFill/>
          <a:ln>
            <a:noFill/>
          </a:ln>
        </p:spPr>
        <p:txBody>
          <a:bodyPr anchorCtr="0" anchor="t" bIns="65000" lIns="65000" spcFirstLastPara="1" rIns="65000" wrap="square" tIns="65000">
            <a:noAutofit/>
          </a:bodyPr>
          <a:lstStyle>
            <a:lvl1pPr indent="-482600" lvl="0" marL="457200" marR="0" rtl="0" algn="l">
              <a:lnSpc>
                <a:spcPct val="100000"/>
              </a:lnSpc>
              <a:spcBef>
                <a:spcPts val="700"/>
              </a:spcBef>
              <a:spcAft>
                <a:spcPts val="0"/>
              </a:spcAft>
              <a:buClr>
                <a:srgbClr val="000000"/>
              </a:buClr>
              <a:buSzPts val="4000"/>
              <a:buFont typeface="Arial"/>
              <a:buChar char="•"/>
              <a:defRPr b="0" i="0" sz="4000" u="none" cap="none" strike="noStrike">
                <a:solidFill>
                  <a:srgbClr val="000000"/>
                </a:solidFill>
                <a:latin typeface="Gill Sans"/>
                <a:ea typeface="Gill Sans"/>
                <a:cs typeface="Gill Sans"/>
                <a:sym typeface="Gill Sans"/>
              </a:defRPr>
            </a:lvl1pPr>
            <a:lvl2pPr indent="-508000" lvl="1" marL="914400" marR="0" rtl="0" algn="l">
              <a:lnSpc>
                <a:spcPct val="100000"/>
              </a:lnSpc>
              <a:spcBef>
                <a:spcPts val="700"/>
              </a:spcBef>
              <a:spcAft>
                <a:spcPts val="0"/>
              </a:spcAft>
              <a:buClr>
                <a:srgbClr val="000000"/>
              </a:buClr>
              <a:buSzPts val="4400"/>
              <a:buFont typeface="Arial"/>
              <a:buChar char="–"/>
              <a:defRPr b="0" i="0" sz="4400" u="none" cap="none" strike="noStrike">
                <a:solidFill>
                  <a:srgbClr val="000000"/>
                </a:solidFill>
                <a:latin typeface="Calibri"/>
                <a:ea typeface="Calibri"/>
                <a:cs typeface="Calibri"/>
                <a:sym typeface="Calibri"/>
              </a:defRPr>
            </a:lvl2pPr>
            <a:lvl3pPr indent="-508000" lvl="2" marL="1371600" marR="0" rtl="0" algn="l">
              <a:lnSpc>
                <a:spcPct val="100000"/>
              </a:lnSpc>
              <a:spcBef>
                <a:spcPts val="700"/>
              </a:spcBef>
              <a:spcAft>
                <a:spcPts val="0"/>
              </a:spcAft>
              <a:buClr>
                <a:srgbClr val="000000"/>
              </a:buClr>
              <a:buSzPts val="4400"/>
              <a:buFont typeface="Arial"/>
              <a:buChar char="•"/>
              <a:defRPr b="0" i="0" sz="4400" u="none" cap="none" strike="noStrike">
                <a:solidFill>
                  <a:srgbClr val="000000"/>
                </a:solidFill>
                <a:latin typeface="Calibri"/>
                <a:ea typeface="Calibri"/>
                <a:cs typeface="Calibri"/>
                <a:sym typeface="Calibri"/>
              </a:defRPr>
            </a:lvl3pPr>
            <a:lvl4pPr indent="-508000" lvl="3" marL="1828800" marR="0" rtl="0" algn="l">
              <a:lnSpc>
                <a:spcPct val="100000"/>
              </a:lnSpc>
              <a:spcBef>
                <a:spcPts val="700"/>
              </a:spcBef>
              <a:spcAft>
                <a:spcPts val="0"/>
              </a:spcAft>
              <a:buClr>
                <a:srgbClr val="000000"/>
              </a:buClr>
              <a:buSzPts val="4400"/>
              <a:buFont typeface="Arial"/>
              <a:buChar char="–"/>
              <a:defRPr b="0" i="0" sz="4400" u="none" cap="none" strike="noStrike">
                <a:solidFill>
                  <a:srgbClr val="000000"/>
                </a:solidFill>
                <a:latin typeface="Calibri"/>
                <a:ea typeface="Calibri"/>
                <a:cs typeface="Calibri"/>
                <a:sym typeface="Calibri"/>
              </a:defRPr>
            </a:lvl4pPr>
            <a:lvl5pPr indent="-508000" lvl="4" marL="2286000" marR="0" rtl="0" algn="l">
              <a:lnSpc>
                <a:spcPct val="100000"/>
              </a:lnSpc>
              <a:spcBef>
                <a:spcPts val="700"/>
              </a:spcBef>
              <a:spcAft>
                <a:spcPts val="0"/>
              </a:spcAft>
              <a:buClr>
                <a:srgbClr val="000000"/>
              </a:buClr>
              <a:buSzPts val="4400"/>
              <a:buFont typeface="Arial"/>
              <a:buChar char="»"/>
              <a:defRPr b="0" i="0" sz="4400" u="none" cap="none" strike="noStrike">
                <a:solidFill>
                  <a:srgbClr val="000000"/>
                </a:solidFill>
                <a:latin typeface="Calibri"/>
                <a:ea typeface="Calibri"/>
                <a:cs typeface="Calibri"/>
                <a:sym typeface="Calibri"/>
              </a:defRPr>
            </a:lvl5pPr>
            <a:lvl6pPr indent="-482600" lvl="5" marL="2743200" marR="0" rtl="0" algn="l">
              <a:lnSpc>
                <a:spcPct val="100000"/>
              </a:lnSpc>
              <a:spcBef>
                <a:spcPts val="700"/>
              </a:spcBef>
              <a:spcAft>
                <a:spcPts val="0"/>
              </a:spcAft>
              <a:buClr>
                <a:srgbClr val="000000"/>
              </a:buClr>
              <a:buSzPts val="4000"/>
              <a:buFont typeface="Arial"/>
              <a:buChar char="•"/>
              <a:defRPr b="0" i="0" sz="4000" u="none" cap="none" strike="noStrike">
                <a:solidFill>
                  <a:srgbClr val="000000"/>
                </a:solidFill>
                <a:latin typeface="Gill Sans"/>
                <a:ea typeface="Gill Sans"/>
                <a:cs typeface="Gill Sans"/>
                <a:sym typeface="Gill Sans"/>
              </a:defRPr>
            </a:lvl6pPr>
            <a:lvl7pPr indent="-482600" lvl="6" marL="3200400" marR="0" rtl="0" algn="l">
              <a:lnSpc>
                <a:spcPct val="100000"/>
              </a:lnSpc>
              <a:spcBef>
                <a:spcPts val="700"/>
              </a:spcBef>
              <a:spcAft>
                <a:spcPts val="0"/>
              </a:spcAft>
              <a:buClr>
                <a:srgbClr val="000000"/>
              </a:buClr>
              <a:buSzPts val="4000"/>
              <a:buFont typeface="Arial"/>
              <a:buChar char="•"/>
              <a:defRPr b="0" i="0" sz="4000" u="none" cap="none" strike="noStrike">
                <a:solidFill>
                  <a:srgbClr val="000000"/>
                </a:solidFill>
                <a:latin typeface="Gill Sans"/>
                <a:ea typeface="Gill Sans"/>
                <a:cs typeface="Gill Sans"/>
                <a:sym typeface="Gill Sans"/>
              </a:defRPr>
            </a:lvl7pPr>
            <a:lvl8pPr indent="-482600" lvl="7" marL="3657600" marR="0" rtl="0" algn="l">
              <a:lnSpc>
                <a:spcPct val="100000"/>
              </a:lnSpc>
              <a:spcBef>
                <a:spcPts val="700"/>
              </a:spcBef>
              <a:spcAft>
                <a:spcPts val="0"/>
              </a:spcAft>
              <a:buClr>
                <a:srgbClr val="000000"/>
              </a:buClr>
              <a:buSzPts val="4000"/>
              <a:buFont typeface="Arial"/>
              <a:buChar char="•"/>
              <a:defRPr b="0" i="0" sz="4000" u="none" cap="none" strike="noStrike">
                <a:solidFill>
                  <a:srgbClr val="000000"/>
                </a:solidFill>
                <a:latin typeface="Gill Sans"/>
                <a:ea typeface="Gill Sans"/>
                <a:cs typeface="Gill Sans"/>
                <a:sym typeface="Gill Sans"/>
              </a:defRPr>
            </a:lvl8pPr>
            <a:lvl9pPr indent="-482600" lvl="8" marL="4114800" marR="0" rtl="0" algn="l">
              <a:lnSpc>
                <a:spcPct val="100000"/>
              </a:lnSpc>
              <a:spcBef>
                <a:spcPts val="700"/>
              </a:spcBef>
              <a:spcAft>
                <a:spcPts val="0"/>
              </a:spcAft>
              <a:buClr>
                <a:srgbClr val="000000"/>
              </a:buClr>
              <a:buSzPts val="4000"/>
              <a:buFont typeface="Arial"/>
              <a:buChar char="•"/>
              <a:defRPr b="0" i="0" sz="4000" u="none" cap="none" strike="noStrike">
                <a:solidFill>
                  <a:srgbClr val="000000"/>
                </a:solidFill>
                <a:latin typeface="Gill Sans"/>
                <a:ea typeface="Gill Sans"/>
                <a:cs typeface="Gill Sans"/>
                <a:sym typeface="Gill Sans"/>
              </a:defRPr>
            </a:lvl9pPr>
          </a:lstStyle>
          <a:p/>
        </p:txBody>
      </p:sp>
      <p:sp>
        <p:nvSpPr>
          <p:cNvPr id="102" name="Google Shape;102;p13"/>
          <p:cNvSpPr txBox="1"/>
          <p:nvPr>
            <p:ph idx="12" type="sldNum"/>
          </p:nvPr>
        </p:nvSpPr>
        <p:spPr>
          <a:xfrm>
            <a:off x="9320107" y="9114112"/>
            <a:ext cx="3034454" cy="371349"/>
          </a:xfrm>
          <a:prstGeom prst="rect">
            <a:avLst/>
          </a:prstGeom>
          <a:noFill/>
          <a:ln>
            <a:noFill/>
          </a:ln>
        </p:spPr>
        <p:txBody>
          <a:bodyPr anchorCtr="0" anchor="ctr" bIns="65000" lIns="65000" spcFirstLastPara="1" rIns="65000" wrap="square" tIns="65000">
            <a:noAutofit/>
          </a:bodyPr>
          <a:lstStyle>
            <a:lvl1pPr indent="0" lvl="0" marL="0" marR="0" rtl="0" algn="r">
              <a:lnSpc>
                <a:spcPct val="100000"/>
              </a:lnSpc>
              <a:spcBef>
                <a:spcPts val="0"/>
              </a:spcBef>
              <a:spcAft>
                <a:spcPts val="0"/>
              </a:spcAft>
              <a:buClr>
                <a:srgbClr val="888888"/>
              </a:buClr>
              <a:buSzPts val="1600"/>
              <a:buFont typeface="Helvetica Neue"/>
              <a:buNone/>
              <a:defRPr b="0" i="0" sz="1600" u="none" cap="none" strike="noStrike">
                <a:solidFill>
                  <a:srgbClr val="888888"/>
                </a:solidFill>
                <a:latin typeface="Helvetica Neue"/>
                <a:ea typeface="Helvetica Neue"/>
                <a:cs typeface="Helvetica Neue"/>
                <a:sym typeface="Helvetica Neue"/>
              </a:defRPr>
            </a:lvl1pPr>
            <a:lvl2pPr indent="0" lvl="1" marL="0" marR="0" rtl="0" algn="r">
              <a:lnSpc>
                <a:spcPct val="100000"/>
              </a:lnSpc>
              <a:spcBef>
                <a:spcPts val="0"/>
              </a:spcBef>
              <a:spcAft>
                <a:spcPts val="0"/>
              </a:spcAft>
              <a:buClr>
                <a:srgbClr val="888888"/>
              </a:buClr>
              <a:buSzPts val="1600"/>
              <a:buFont typeface="Helvetica Neue"/>
              <a:buNone/>
              <a:defRPr b="0" i="0" sz="1600" u="none" cap="none" strike="noStrike">
                <a:solidFill>
                  <a:srgbClr val="888888"/>
                </a:solidFill>
                <a:latin typeface="Helvetica Neue"/>
                <a:ea typeface="Helvetica Neue"/>
                <a:cs typeface="Helvetica Neue"/>
                <a:sym typeface="Helvetica Neue"/>
              </a:defRPr>
            </a:lvl2pPr>
            <a:lvl3pPr indent="0" lvl="2" marL="0" marR="0" rtl="0" algn="r">
              <a:lnSpc>
                <a:spcPct val="100000"/>
              </a:lnSpc>
              <a:spcBef>
                <a:spcPts val="0"/>
              </a:spcBef>
              <a:spcAft>
                <a:spcPts val="0"/>
              </a:spcAft>
              <a:buClr>
                <a:srgbClr val="888888"/>
              </a:buClr>
              <a:buSzPts val="1600"/>
              <a:buFont typeface="Helvetica Neue"/>
              <a:buNone/>
              <a:defRPr b="0" i="0" sz="1600" u="none" cap="none" strike="noStrike">
                <a:solidFill>
                  <a:srgbClr val="888888"/>
                </a:solidFill>
                <a:latin typeface="Helvetica Neue"/>
                <a:ea typeface="Helvetica Neue"/>
                <a:cs typeface="Helvetica Neue"/>
                <a:sym typeface="Helvetica Neue"/>
              </a:defRPr>
            </a:lvl3pPr>
            <a:lvl4pPr indent="0" lvl="3" marL="0" marR="0" rtl="0" algn="r">
              <a:lnSpc>
                <a:spcPct val="100000"/>
              </a:lnSpc>
              <a:spcBef>
                <a:spcPts val="0"/>
              </a:spcBef>
              <a:spcAft>
                <a:spcPts val="0"/>
              </a:spcAft>
              <a:buClr>
                <a:srgbClr val="888888"/>
              </a:buClr>
              <a:buSzPts val="1600"/>
              <a:buFont typeface="Helvetica Neue"/>
              <a:buNone/>
              <a:defRPr b="0" i="0" sz="1600" u="none" cap="none" strike="noStrike">
                <a:solidFill>
                  <a:srgbClr val="888888"/>
                </a:solidFill>
                <a:latin typeface="Helvetica Neue"/>
                <a:ea typeface="Helvetica Neue"/>
                <a:cs typeface="Helvetica Neue"/>
                <a:sym typeface="Helvetica Neue"/>
              </a:defRPr>
            </a:lvl4pPr>
            <a:lvl5pPr indent="0" lvl="4" marL="0" marR="0" rtl="0" algn="r">
              <a:lnSpc>
                <a:spcPct val="100000"/>
              </a:lnSpc>
              <a:spcBef>
                <a:spcPts val="0"/>
              </a:spcBef>
              <a:spcAft>
                <a:spcPts val="0"/>
              </a:spcAft>
              <a:buClr>
                <a:srgbClr val="888888"/>
              </a:buClr>
              <a:buSzPts val="1600"/>
              <a:buFont typeface="Helvetica Neue"/>
              <a:buNone/>
              <a:defRPr b="0" i="0" sz="1600" u="none" cap="none" strike="noStrike">
                <a:solidFill>
                  <a:srgbClr val="888888"/>
                </a:solidFill>
                <a:latin typeface="Helvetica Neue"/>
                <a:ea typeface="Helvetica Neue"/>
                <a:cs typeface="Helvetica Neue"/>
                <a:sym typeface="Helvetica Neue"/>
              </a:defRPr>
            </a:lvl5pPr>
            <a:lvl6pPr indent="0" lvl="5" marL="0" marR="0" rtl="0" algn="r">
              <a:lnSpc>
                <a:spcPct val="100000"/>
              </a:lnSpc>
              <a:spcBef>
                <a:spcPts val="0"/>
              </a:spcBef>
              <a:spcAft>
                <a:spcPts val="0"/>
              </a:spcAft>
              <a:buClr>
                <a:srgbClr val="888888"/>
              </a:buClr>
              <a:buSzPts val="1600"/>
              <a:buFont typeface="Helvetica Neue"/>
              <a:buNone/>
              <a:defRPr b="0" i="0" sz="1600" u="none" cap="none" strike="noStrike">
                <a:solidFill>
                  <a:srgbClr val="888888"/>
                </a:solidFill>
                <a:latin typeface="Helvetica Neue"/>
                <a:ea typeface="Helvetica Neue"/>
                <a:cs typeface="Helvetica Neue"/>
                <a:sym typeface="Helvetica Neue"/>
              </a:defRPr>
            </a:lvl6pPr>
            <a:lvl7pPr indent="0" lvl="6" marL="0" marR="0" rtl="0" algn="r">
              <a:lnSpc>
                <a:spcPct val="100000"/>
              </a:lnSpc>
              <a:spcBef>
                <a:spcPts val="0"/>
              </a:spcBef>
              <a:spcAft>
                <a:spcPts val="0"/>
              </a:spcAft>
              <a:buClr>
                <a:srgbClr val="888888"/>
              </a:buClr>
              <a:buSzPts val="1600"/>
              <a:buFont typeface="Helvetica Neue"/>
              <a:buNone/>
              <a:defRPr b="0" i="0" sz="1600" u="none" cap="none" strike="noStrike">
                <a:solidFill>
                  <a:srgbClr val="888888"/>
                </a:solidFill>
                <a:latin typeface="Helvetica Neue"/>
                <a:ea typeface="Helvetica Neue"/>
                <a:cs typeface="Helvetica Neue"/>
                <a:sym typeface="Helvetica Neue"/>
              </a:defRPr>
            </a:lvl7pPr>
            <a:lvl8pPr indent="0" lvl="7" marL="0" marR="0" rtl="0" algn="r">
              <a:lnSpc>
                <a:spcPct val="100000"/>
              </a:lnSpc>
              <a:spcBef>
                <a:spcPts val="0"/>
              </a:spcBef>
              <a:spcAft>
                <a:spcPts val="0"/>
              </a:spcAft>
              <a:buClr>
                <a:srgbClr val="888888"/>
              </a:buClr>
              <a:buSzPts val="1600"/>
              <a:buFont typeface="Helvetica Neue"/>
              <a:buNone/>
              <a:defRPr b="0" i="0" sz="1600" u="none" cap="none" strike="noStrike">
                <a:solidFill>
                  <a:srgbClr val="888888"/>
                </a:solidFill>
                <a:latin typeface="Helvetica Neue"/>
                <a:ea typeface="Helvetica Neue"/>
                <a:cs typeface="Helvetica Neue"/>
                <a:sym typeface="Helvetica Neue"/>
              </a:defRPr>
            </a:lvl8pPr>
            <a:lvl9pPr indent="0" lvl="8" marL="0" marR="0" rtl="0" algn="r">
              <a:lnSpc>
                <a:spcPct val="100000"/>
              </a:lnSpc>
              <a:spcBef>
                <a:spcPts val="0"/>
              </a:spcBef>
              <a:spcAft>
                <a:spcPts val="0"/>
              </a:spcAft>
              <a:buClr>
                <a:srgbClr val="888888"/>
              </a:buClr>
              <a:buSzPts val="1600"/>
              <a:buFont typeface="Helvetica Neue"/>
              <a:buNone/>
              <a:defRPr b="0" i="0" sz="1600" u="none" cap="none" strike="noStrike">
                <a:solidFill>
                  <a:srgbClr val="888888"/>
                </a:solidFill>
                <a:latin typeface="Helvetica Neue"/>
                <a:ea typeface="Helvetica Neue"/>
                <a:cs typeface="Helvetica Neue"/>
                <a:sym typeface="Helvetica Neue"/>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9" r:id="rId3"/>
    <p:sldLayoutId id="2147483660" r:id="rId4"/>
    <p:sldLayoutId id="2147483661" r:id="rId5"/>
    <p:sldLayoutId id="2147483662" r:id="rId6"/>
    <p:sldLayoutId id="2147483663" r:id="rId7"/>
    <p:sldLayoutId id="2147483664" r:id="rId8"/>
    <p:sldLayoutId id="2147483665" r:id="rId9"/>
    <p:sldLayoutId id="2147483666" r:id="rId10"/>
    <p:sldLayoutId id="2147483667" r:id="rId11"/>
    <p:sldLayoutId id="2147483668" r:id="rId12"/>
    <p:sldLayoutId id="2147483669" r:id="rId13"/>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hyperlink" Target="https://link.springer.com/article/10.1057/bm.1995.23" TargetMode="External"/><Relationship Id="rId4" Type="http://schemas.openxmlformats.org/officeDocument/2006/relationships/hyperlink" Target="https://www.costa.co.uk/"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7" name="Shape 167"/>
        <p:cNvGrpSpPr/>
        <p:nvPr/>
      </p:nvGrpSpPr>
      <p:grpSpPr>
        <a:xfrm>
          <a:off x="0" y="0"/>
          <a:ext cx="0" cy="0"/>
          <a:chOff x="0" y="0"/>
          <a:chExt cx="0" cy="0"/>
        </a:xfrm>
      </p:grpSpPr>
      <p:sp>
        <p:nvSpPr>
          <p:cNvPr id="168" name="Google Shape;168;p25"/>
          <p:cNvSpPr txBox="1"/>
          <p:nvPr>
            <p:ph type="ctrTitle"/>
          </p:nvPr>
        </p:nvSpPr>
        <p:spPr>
          <a:xfrm>
            <a:off x="1018031" y="1577697"/>
            <a:ext cx="11184000" cy="3375300"/>
          </a:xfrm>
          <a:prstGeom prst="rect">
            <a:avLst/>
          </a:prstGeom>
          <a:noFill/>
          <a:ln>
            <a:noFill/>
          </a:ln>
        </p:spPr>
        <p:txBody>
          <a:bodyPr anchorCtr="0" anchor="b" bIns="45700" lIns="91425" spcFirstLastPara="1" rIns="91425" wrap="square" tIns="45700">
            <a:noAutofit/>
          </a:bodyPr>
          <a:lstStyle/>
          <a:p>
            <a:pPr indent="0" lvl="0" marL="0" rtl="0" algn="l">
              <a:lnSpc>
                <a:spcPct val="85000"/>
              </a:lnSpc>
              <a:spcBef>
                <a:spcPts val="0"/>
              </a:spcBef>
              <a:spcAft>
                <a:spcPts val="0"/>
              </a:spcAft>
              <a:buClr>
                <a:srgbClr val="262626"/>
              </a:buClr>
              <a:buSzPts val="6000"/>
              <a:buFont typeface="Calibri"/>
              <a:buNone/>
            </a:pPr>
            <a:br>
              <a:rPr lang="en-GB">
                <a:latin typeface="Calibri"/>
                <a:ea typeface="Calibri"/>
                <a:cs typeface="Calibri"/>
                <a:sym typeface="Calibri"/>
              </a:rPr>
            </a:br>
            <a:br>
              <a:rPr lang="en-GB">
                <a:latin typeface="Calibri"/>
                <a:ea typeface="Calibri"/>
                <a:cs typeface="Calibri"/>
                <a:sym typeface="Calibri"/>
              </a:rPr>
            </a:br>
            <a:r>
              <a:rPr lang="en-GB">
                <a:latin typeface="Calibri"/>
                <a:ea typeface="Calibri"/>
                <a:cs typeface="Calibri"/>
                <a:sym typeface="Calibri"/>
              </a:rPr>
              <a:t>Business Plan: Costa Coffee in Bangladesh	</a:t>
            </a:r>
            <a:endParaRPr>
              <a:latin typeface="Calibri"/>
              <a:ea typeface="Calibri"/>
              <a:cs typeface="Calibri"/>
              <a:sym typeface="Calibri"/>
            </a:endParaRPr>
          </a:p>
        </p:txBody>
      </p:sp>
      <p:sp>
        <p:nvSpPr>
          <p:cNvPr id="169" name="Google Shape;169;p25"/>
          <p:cNvSpPr txBox="1"/>
          <p:nvPr>
            <p:ph idx="12" type="sldNum"/>
          </p:nvPr>
        </p:nvSpPr>
        <p:spPr>
          <a:xfrm>
            <a:off x="9320107" y="8882098"/>
            <a:ext cx="3034454" cy="475677"/>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2400"/>
              <a:buFont typeface="Calibri"/>
              <a:buNone/>
            </a:pPr>
            <a:fld id="{00000000-1234-1234-1234-123412341234}" type="slidenum">
              <a:rPr lang="en-GB" sz="2400"/>
              <a:t>‹#›</a:t>
            </a:fld>
            <a:endParaRPr b="0" i="0" sz="2400" u="none" cap="none" strike="noStrike">
              <a:solidFill>
                <a:srgbClr val="FFFFFF"/>
              </a:solidFill>
              <a:latin typeface="Calibri"/>
              <a:ea typeface="Calibri"/>
              <a:cs typeface="Calibri"/>
              <a:sym typeface="Calibri"/>
            </a:endParaRPr>
          </a:p>
        </p:txBody>
      </p:sp>
      <p:sp>
        <p:nvSpPr>
          <p:cNvPr id="170" name="Google Shape;170;p25"/>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pic>
        <p:nvPicPr>
          <p:cNvPr id="171" name="Google Shape;171;p25"/>
          <p:cNvPicPr preferRelativeResize="0"/>
          <p:nvPr/>
        </p:nvPicPr>
        <p:blipFill>
          <a:blip r:embed="rId3">
            <a:alphaModFix/>
          </a:blip>
          <a:stretch>
            <a:fillRect/>
          </a:stretch>
        </p:blipFill>
        <p:spPr>
          <a:xfrm>
            <a:off x="8045324" y="6401076"/>
            <a:ext cx="3883125" cy="2329875"/>
          </a:xfrm>
          <a:prstGeom prst="rect">
            <a:avLst/>
          </a:prstGeom>
          <a:noFill/>
          <a:ln>
            <a:noFill/>
          </a:ln>
        </p:spPr>
      </p:pic>
      <p:pic>
        <p:nvPicPr>
          <p:cNvPr id="172" name="Google Shape;172;p25"/>
          <p:cNvPicPr preferRelativeResize="0"/>
          <p:nvPr/>
        </p:nvPicPr>
        <p:blipFill>
          <a:blip r:embed="rId4">
            <a:alphaModFix/>
          </a:blip>
          <a:stretch>
            <a:fillRect/>
          </a:stretch>
        </p:blipFill>
        <p:spPr>
          <a:xfrm>
            <a:off x="1365748" y="6289175"/>
            <a:ext cx="2441775" cy="2441775"/>
          </a:xfrm>
          <a:prstGeom prst="rect">
            <a:avLst/>
          </a:prstGeom>
          <a:noFill/>
          <a:ln>
            <a:noFill/>
          </a:ln>
        </p:spPr>
      </p:pic>
      <p:sp>
        <p:nvSpPr>
          <p:cNvPr id="173" name="Google Shape;173;p25"/>
          <p:cNvSpPr txBox="1"/>
          <p:nvPr/>
        </p:nvSpPr>
        <p:spPr>
          <a:xfrm>
            <a:off x="1170425" y="4754675"/>
            <a:ext cx="8400900" cy="1078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800">
                <a:latin typeface="Calibri"/>
                <a:ea typeface="Calibri"/>
                <a:cs typeface="Calibri"/>
                <a:sym typeface="Calibri"/>
              </a:rPr>
              <a:t>Abdur Rob</a:t>
            </a:r>
            <a:endParaRPr b="1" sz="1800">
              <a:latin typeface="Calibri"/>
              <a:ea typeface="Calibri"/>
              <a:cs typeface="Calibri"/>
              <a:sym typeface="Calibri"/>
            </a:endParaRPr>
          </a:p>
          <a:p>
            <a:pPr indent="0" lvl="0" marL="0" rtl="0" algn="l">
              <a:spcBef>
                <a:spcPts val="0"/>
              </a:spcBef>
              <a:spcAft>
                <a:spcPts val="0"/>
              </a:spcAft>
              <a:buNone/>
            </a:pPr>
            <a:r>
              <a:rPr b="1" lang="en-GB" sz="1800">
                <a:latin typeface="Calibri"/>
                <a:ea typeface="Calibri"/>
                <a:cs typeface="Calibri"/>
                <a:sym typeface="Calibri"/>
              </a:rPr>
              <a:t>Shaikulla </a:t>
            </a:r>
            <a:endParaRPr b="1" sz="2200">
              <a:latin typeface="Calibri"/>
              <a:ea typeface="Calibri"/>
              <a:cs typeface="Calibri"/>
              <a:sym typeface="Calibri"/>
            </a:endParaRPr>
          </a:p>
          <a:p>
            <a:pPr indent="0" lvl="0" marL="0" rtl="0" algn="l">
              <a:spcBef>
                <a:spcPts val="0"/>
              </a:spcBef>
              <a:spcAft>
                <a:spcPts val="0"/>
              </a:spcAft>
              <a:buNone/>
            </a:pPr>
            <a:r>
              <a:rPr b="1" lang="en-GB" sz="1800">
                <a:latin typeface="Calibri"/>
                <a:ea typeface="Calibri"/>
                <a:cs typeface="Calibri"/>
                <a:sym typeface="Calibri"/>
              </a:rPr>
              <a:t>Muhit Miah</a:t>
            </a:r>
            <a:endParaRPr b="1" sz="1800">
              <a:latin typeface="Calibri"/>
              <a:ea typeface="Calibri"/>
              <a:cs typeface="Calibri"/>
              <a:sym typeface="Calibri"/>
            </a:endParaRPr>
          </a:p>
          <a:p>
            <a:pPr indent="0" lvl="0" marL="0" rtl="0" algn="l">
              <a:spcBef>
                <a:spcPts val="0"/>
              </a:spcBef>
              <a:spcAft>
                <a:spcPts val="0"/>
              </a:spcAft>
              <a:buNone/>
            </a:pPr>
            <a:r>
              <a:rPr b="1" lang="en-GB" sz="1800">
                <a:latin typeface="Calibri"/>
                <a:ea typeface="Calibri"/>
                <a:cs typeface="Calibri"/>
                <a:sym typeface="Calibri"/>
              </a:rPr>
              <a:t>Jushna Begum</a:t>
            </a:r>
            <a:r>
              <a:rPr lang="en-GB">
                <a:latin typeface="Calibri"/>
                <a:ea typeface="Calibri"/>
                <a:cs typeface="Calibri"/>
                <a:sym typeface="Calibri"/>
              </a:rPr>
              <a:t> </a:t>
            </a:r>
            <a:endParaRPr>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7" name="Shape 177"/>
        <p:cNvGrpSpPr/>
        <p:nvPr/>
      </p:nvGrpSpPr>
      <p:grpSpPr>
        <a:xfrm>
          <a:off x="0" y="0"/>
          <a:ext cx="0" cy="0"/>
          <a:chOff x="0" y="0"/>
          <a:chExt cx="0" cy="0"/>
        </a:xfrm>
      </p:grpSpPr>
      <p:sp>
        <p:nvSpPr>
          <p:cNvPr id="178" name="Google Shape;178;p26"/>
          <p:cNvSpPr txBox="1"/>
          <p:nvPr>
            <p:ph type="title"/>
          </p:nvPr>
        </p:nvSpPr>
        <p:spPr>
          <a:xfrm>
            <a:off x="1170431" y="407615"/>
            <a:ext cx="10728961" cy="1377333"/>
          </a:xfrm>
          <a:prstGeom prst="rect">
            <a:avLst/>
          </a:prstGeom>
          <a:noFill/>
          <a:ln>
            <a:noFill/>
          </a:ln>
        </p:spPr>
        <p:txBody>
          <a:bodyPr anchorCtr="0" anchor="b" bIns="45700" lIns="91425" spcFirstLastPara="1" rIns="91425" wrap="square" tIns="45700">
            <a:noAutofit/>
          </a:bodyPr>
          <a:lstStyle/>
          <a:p>
            <a:pPr indent="0" lvl="0" marL="0" rtl="0" algn="l">
              <a:lnSpc>
                <a:spcPct val="85000"/>
              </a:lnSpc>
              <a:spcBef>
                <a:spcPts val="0"/>
              </a:spcBef>
              <a:spcAft>
                <a:spcPts val="0"/>
              </a:spcAft>
              <a:buClr>
                <a:srgbClr val="3F3F3F"/>
              </a:buClr>
              <a:buSzPts val="4800"/>
              <a:buFont typeface="Arial"/>
              <a:buNone/>
            </a:pPr>
            <a:r>
              <a:rPr lang="en-GB" sz="4800">
                <a:latin typeface="Arial"/>
                <a:ea typeface="Arial"/>
                <a:cs typeface="Arial"/>
                <a:sym typeface="Arial"/>
              </a:rPr>
              <a:t>Outline of Presentation</a:t>
            </a:r>
            <a:endParaRPr sz="4800">
              <a:latin typeface="Arial"/>
              <a:ea typeface="Arial"/>
              <a:cs typeface="Arial"/>
              <a:sym typeface="Arial"/>
            </a:endParaRPr>
          </a:p>
        </p:txBody>
      </p:sp>
      <p:sp>
        <p:nvSpPr>
          <p:cNvPr id="179" name="Google Shape;179;p26"/>
          <p:cNvSpPr txBox="1"/>
          <p:nvPr>
            <p:ph idx="1" type="body"/>
          </p:nvPr>
        </p:nvSpPr>
        <p:spPr>
          <a:xfrm>
            <a:off x="661481" y="2723745"/>
            <a:ext cx="11537004" cy="6108971"/>
          </a:xfrm>
          <a:prstGeom prst="rect">
            <a:avLst/>
          </a:prstGeom>
          <a:noFill/>
          <a:ln>
            <a:noFill/>
          </a:ln>
        </p:spPr>
        <p:txBody>
          <a:bodyPr anchorCtr="0" anchor="t" bIns="45700" lIns="0" spcFirstLastPara="1" rIns="0" wrap="square" tIns="45700">
            <a:noAutofit/>
          </a:bodyPr>
          <a:lstStyle/>
          <a:p>
            <a:pPr indent="-514350" lvl="0" marL="514350" rtl="0" algn="just">
              <a:lnSpc>
                <a:spcPct val="90000"/>
              </a:lnSpc>
              <a:spcBef>
                <a:spcPts val="0"/>
              </a:spcBef>
              <a:spcAft>
                <a:spcPts val="0"/>
              </a:spcAft>
              <a:buSzPts val="3200"/>
              <a:buFont typeface="Calibri"/>
              <a:buAutoNum type="arabicPeriod"/>
            </a:pPr>
            <a:r>
              <a:rPr lang="en-GB" sz="3200">
                <a:solidFill>
                  <a:srgbClr val="002060"/>
                </a:solidFill>
                <a:latin typeface="Arial"/>
                <a:ea typeface="Arial"/>
                <a:cs typeface="Arial"/>
                <a:sym typeface="Arial"/>
              </a:rPr>
              <a:t>Background to the company</a:t>
            </a:r>
            <a:endParaRPr/>
          </a:p>
          <a:p>
            <a:pPr indent="-514350" lvl="0" marL="514350" rtl="0" algn="just">
              <a:lnSpc>
                <a:spcPct val="90000"/>
              </a:lnSpc>
              <a:spcBef>
                <a:spcPts val="1991"/>
              </a:spcBef>
              <a:spcAft>
                <a:spcPts val="0"/>
              </a:spcAft>
              <a:buSzPts val="3200"/>
              <a:buFont typeface="Calibri"/>
              <a:buAutoNum type="arabicPeriod"/>
            </a:pPr>
            <a:r>
              <a:rPr lang="en-GB" sz="3200">
                <a:solidFill>
                  <a:srgbClr val="002060"/>
                </a:solidFill>
                <a:latin typeface="Arial"/>
                <a:ea typeface="Arial"/>
                <a:cs typeface="Arial"/>
                <a:sym typeface="Arial"/>
              </a:rPr>
              <a:t>Bangladesh: Country Profile</a:t>
            </a:r>
            <a:endParaRPr/>
          </a:p>
          <a:p>
            <a:pPr indent="-514350" lvl="0" marL="514350" rtl="0" algn="just">
              <a:lnSpc>
                <a:spcPct val="90000"/>
              </a:lnSpc>
              <a:spcBef>
                <a:spcPts val="1991"/>
              </a:spcBef>
              <a:spcAft>
                <a:spcPts val="0"/>
              </a:spcAft>
              <a:buSzPts val="3200"/>
              <a:buFont typeface="Calibri"/>
              <a:buAutoNum type="arabicPeriod"/>
            </a:pPr>
            <a:r>
              <a:rPr lang="en-GB" sz="3200">
                <a:solidFill>
                  <a:srgbClr val="002060"/>
                </a:solidFill>
                <a:latin typeface="Arial"/>
                <a:ea typeface="Arial"/>
                <a:cs typeface="Arial"/>
                <a:sym typeface="Arial"/>
              </a:rPr>
              <a:t>Rationale for the proposed plan</a:t>
            </a:r>
            <a:endParaRPr/>
          </a:p>
          <a:p>
            <a:pPr indent="-514350" lvl="0" marL="514350" rtl="0" algn="just">
              <a:lnSpc>
                <a:spcPct val="90000"/>
              </a:lnSpc>
              <a:spcBef>
                <a:spcPts val="1991"/>
              </a:spcBef>
              <a:spcAft>
                <a:spcPts val="0"/>
              </a:spcAft>
              <a:buSzPts val="3200"/>
              <a:buFont typeface="Calibri"/>
              <a:buAutoNum type="arabicPeriod"/>
            </a:pPr>
            <a:r>
              <a:rPr lang="en-GB" sz="3200">
                <a:solidFill>
                  <a:srgbClr val="002060"/>
                </a:solidFill>
                <a:latin typeface="Arial"/>
                <a:ea typeface="Arial"/>
                <a:cs typeface="Arial"/>
                <a:sym typeface="Arial"/>
              </a:rPr>
              <a:t>Competitive Analysis</a:t>
            </a:r>
            <a:endParaRPr/>
          </a:p>
          <a:p>
            <a:pPr indent="-514350" lvl="0" marL="514350" rtl="0" algn="just">
              <a:lnSpc>
                <a:spcPct val="90000"/>
              </a:lnSpc>
              <a:spcBef>
                <a:spcPts val="1991"/>
              </a:spcBef>
              <a:spcAft>
                <a:spcPts val="0"/>
              </a:spcAft>
              <a:buSzPts val="3200"/>
              <a:buFont typeface="Calibri"/>
              <a:buAutoNum type="arabicPeriod"/>
            </a:pPr>
            <a:r>
              <a:rPr lang="en-GB" sz="3200">
                <a:solidFill>
                  <a:srgbClr val="002060"/>
                </a:solidFill>
                <a:latin typeface="Arial"/>
                <a:ea typeface="Arial"/>
                <a:cs typeface="Arial"/>
                <a:sym typeface="Arial"/>
              </a:rPr>
              <a:t>Marketing Mix</a:t>
            </a:r>
            <a:endParaRPr/>
          </a:p>
          <a:p>
            <a:pPr indent="-514350" lvl="0" marL="514350" rtl="0" algn="just">
              <a:lnSpc>
                <a:spcPct val="90000"/>
              </a:lnSpc>
              <a:spcBef>
                <a:spcPts val="1991"/>
              </a:spcBef>
              <a:spcAft>
                <a:spcPts val="0"/>
              </a:spcAft>
              <a:buSzPts val="3200"/>
              <a:buFont typeface="Calibri"/>
              <a:buAutoNum type="arabicPeriod"/>
            </a:pPr>
            <a:r>
              <a:rPr lang="en-GB" sz="3200">
                <a:solidFill>
                  <a:srgbClr val="002060"/>
                </a:solidFill>
                <a:latin typeface="Arial"/>
                <a:ea typeface="Arial"/>
                <a:cs typeface="Arial"/>
                <a:sym typeface="Arial"/>
              </a:rPr>
              <a:t>Competitive Strategy</a:t>
            </a:r>
            <a:endParaRPr/>
          </a:p>
          <a:p>
            <a:pPr indent="-514350" lvl="0" marL="514350" rtl="0" algn="just">
              <a:lnSpc>
                <a:spcPct val="90000"/>
              </a:lnSpc>
              <a:spcBef>
                <a:spcPts val="1991"/>
              </a:spcBef>
              <a:spcAft>
                <a:spcPts val="0"/>
              </a:spcAft>
              <a:buSzPts val="3200"/>
              <a:buFont typeface="Calibri"/>
              <a:buAutoNum type="arabicPeriod"/>
            </a:pPr>
            <a:r>
              <a:rPr lang="en-GB" sz="3200">
                <a:solidFill>
                  <a:srgbClr val="002060"/>
                </a:solidFill>
                <a:latin typeface="Arial"/>
                <a:ea typeface="Arial"/>
                <a:cs typeface="Arial"/>
                <a:sym typeface="Arial"/>
              </a:rPr>
              <a:t>Financial Forecast</a:t>
            </a:r>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p:txBody>
      </p:sp>
      <p:sp>
        <p:nvSpPr>
          <p:cNvPr id="180" name="Google Shape;180;p26"/>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181" name="Google Shape;181;p26"/>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spTree>
  </p:cSld>
  <p:clrMapOvr>
    <a:masterClrMapping/>
  </p:clrMapOvr>
  <p:transition>
    <p:fade thruBlk="1"/>
  </p:transition>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5" name="Shape 185"/>
        <p:cNvGrpSpPr/>
        <p:nvPr/>
      </p:nvGrpSpPr>
      <p:grpSpPr>
        <a:xfrm>
          <a:off x="0" y="0"/>
          <a:ext cx="0" cy="0"/>
          <a:chOff x="0" y="0"/>
          <a:chExt cx="0" cy="0"/>
        </a:xfrm>
      </p:grpSpPr>
      <p:sp>
        <p:nvSpPr>
          <p:cNvPr id="186" name="Google Shape;186;p27"/>
          <p:cNvSpPr txBox="1"/>
          <p:nvPr>
            <p:ph type="title"/>
          </p:nvPr>
        </p:nvSpPr>
        <p:spPr>
          <a:xfrm>
            <a:off x="1170431" y="407615"/>
            <a:ext cx="10728961" cy="1377333"/>
          </a:xfrm>
          <a:prstGeom prst="rect">
            <a:avLst/>
          </a:prstGeom>
          <a:noFill/>
          <a:ln>
            <a:noFill/>
          </a:ln>
        </p:spPr>
        <p:txBody>
          <a:bodyPr anchorCtr="0" anchor="b" bIns="45700" lIns="91425" spcFirstLastPara="1" rIns="91425" wrap="square" tIns="45700">
            <a:noAutofit/>
          </a:bodyPr>
          <a:lstStyle/>
          <a:p>
            <a:pPr indent="0" lvl="0" marL="0" rtl="0" algn="l">
              <a:lnSpc>
                <a:spcPct val="85000"/>
              </a:lnSpc>
              <a:spcBef>
                <a:spcPts val="0"/>
              </a:spcBef>
              <a:spcAft>
                <a:spcPts val="0"/>
              </a:spcAft>
              <a:buClr>
                <a:srgbClr val="3F3F3F"/>
              </a:buClr>
              <a:buSzPts val="4800"/>
              <a:buFont typeface="Arial"/>
              <a:buNone/>
            </a:pPr>
            <a:r>
              <a:rPr lang="en-GB" sz="4800">
                <a:latin typeface="Arial"/>
                <a:ea typeface="Arial"/>
                <a:cs typeface="Arial"/>
                <a:sym typeface="Arial"/>
              </a:rPr>
              <a:t>About Costa Coffee</a:t>
            </a:r>
            <a:endParaRPr sz="4800">
              <a:latin typeface="Arial"/>
              <a:ea typeface="Arial"/>
              <a:cs typeface="Arial"/>
              <a:sym typeface="Arial"/>
            </a:endParaRPr>
          </a:p>
        </p:txBody>
      </p:sp>
      <p:sp>
        <p:nvSpPr>
          <p:cNvPr id="187" name="Google Shape;187;p27"/>
          <p:cNvSpPr txBox="1"/>
          <p:nvPr>
            <p:ph idx="1" type="body"/>
          </p:nvPr>
        </p:nvSpPr>
        <p:spPr>
          <a:xfrm>
            <a:off x="972767" y="2801566"/>
            <a:ext cx="11225718" cy="5972784"/>
          </a:xfrm>
          <a:prstGeom prst="rect">
            <a:avLst/>
          </a:prstGeom>
          <a:noFill/>
          <a:ln>
            <a:noFill/>
          </a:ln>
        </p:spPr>
        <p:txBody>
          <a:bodyPr anchorCtr="0" anchor="t" bIns="45700" lIns="0" spcFirstLastPara="1" rIns="0" wrap="square" tIns="45700">
            <a:noAutofit/>
          </a:bodyPr>
          <a:lstStyle/>
          <a:p>
            <a:pPr indent="0" lvl="0" marL="0" rtl="0" algn="just">
              <a:lnSpc>
                <a:spcPct val="90000"/>
              </a:lnSpc>
              <a:spcBef>
                <a:spcPts val="0"/>
              </a:spcBef>
              <a:spcAft>
                <a:spcPts val="0"/>
              </a:spcAft>
              <a:buSzPts val="3200"/>
              <a:buNone/>
            </a:pPr>
            <a:r>
              <a:rPr lang="en-GB" sz="3200">
                <a:solidFill>
                  <a:srgbClr val="002060"/>
                </a:solidFill>
                <a:latin typeface="Arial"/>
                <a:ea typeface="Arial"/>
                <a:cs typeface="Arial"/>
                <a:sym typeface="Arial"/>
              </a:rPr>
              <a:t>A British coffeehouse chain</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A subsidiary of the Coca-Cola Company (acquired in 2019 for £3.9 bn) </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Headquartered in Dunstable, England.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Founded in London in 1971 by Bruno and Sergio Costa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Has 2,121 UK outlets, over 6,000 Costa Express vending facilities and 1,280 outlets overseas</a:t>
            </a:r>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p:txBody>
      </p:sp>
      <p:sp>
        <p:nvSpPr>
          <p:cNvPr id="188" name="Google Shape;188;p27"/>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189" name="Google Shape;189;p27"/>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spTree>
  </p:cSld>
  <p:clrMapOvr>
    <a:masterClrMapping/>
  </p:clrMapOvr>
  <p:transition>
    <p:fade thruBlk="1"/>
  </p:transition>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3" name="Shape 193"/>
        <p:cNvGrpSpPr/>
        <p:nvPr/>
      </p:nvGrpSpPr>
      <p:grpSpPr>
        <a:xfrm>
          <a:off x="0" y="0"/>
          <a:ext cx="0" cy="0"/>
          <a:chOff x="0" y="0"/>
          <a:chExt cx="0" cy="0"/>
        </a:xfrm>
      </p:grpSpPr>
      <p:sp>
        <p:nvSpPr>
          <p:cNvPr id="194" name="Google Shape;194;p28"/>
          <p:cNvSpPr txBox="1"/>
          <p:nvPr>
            <p:ph type="title"/>
          </p:nvPr>
        </p:nvSpPr>
        <p:spPr>
          <a:xfrm>
            <a:off x="1170431" y="407615"/>
            <a:ext cx="10728961" cy="1377333"/>
          </a:xfrm>
          <a:prstGeom prst="rect">
            <a:avLst/>
          </a:prstGeom>
          <a:noFill/>
          <a:ln>
            <a:noFill/>
          </a:ln>
        </p:spPr>
        <p:txBody>
          <a:bodyPr anchorCtr="0" anchor="b" bIns="45700" lIns="91425" spcFirstLastPara="1" rIns="91425" wrap="square" tIns="45700">
            <a:noAutofit/>
          </a:bodyPr>
          <a:lstStyle/>
          <a:p>
            <a:pPr indent="0" lvl="0" marL="0" rtl="0" algn="l">
              <a:lnSpc>
                <a:spcPct val="85000"/>
              </a:lnSpc>
              <a:spcBef>
                <a:spcPts val="0"/>
              </a:spcBef>
              <a:spcAft>
                <a:spcPts val="0"/>
              </a:spcAft>
              <a:buClr>
                <a:srgbClr val="3F3F3F"/>
              </a:buClr>
              <a:buSzPts val="4800"/>
              <a:buFont typeface="Arial"/>
              <a:buNone/>
            </a:pPr>
            <a:r>
              <a:rPr lang="en-GB" sz="4800">
                <a:latin typeface="Arial"/>
                <a:ea typeface="Arial"/>
                <a:cs typeface="Arial"/>
                <a:sym typeface="Arial"/>
              </a:rPr>
              <a:t>Global Presence</a:t>
            </a:r>
            <a:endParaRPr sz="4800">
              <a:latin typeface="Arial"/>
              <a:ea typeface="Arial"/>
              <a:cs typeface="Arial"/>
              <a:sym typeface="Arial"/>
            </a:endParaRPr>
          </a:p>
        </p:txBody>
      </p:sp>
      <p:pic>
        <p:nvPicPr>
          <p:cNvPr id="195" name="Google Shape;195;p28"/>
          <p:cNvPicPr preferRelativeResize="0"/>
          <p:nvPr>
            <p:ph idx="1" type="body"/>
          </p:nvPr>
        </p:nvPicPr>
        <p:blipFill rotWithShape="1">
          <a:blip r:embed="rId3">
            <a:alphaModFix/>
          </a:blip>
          <a:srcRect b="0" l="0" r="0" t="0"/>
          <a:stretch/>
        </p:blipFill>
        <p:spPr>
          <a:xfrm>
            <a:off x="254897" y="2863903"/>
            <a:ext cx="8204418" cy="5244393"/>
          </a:xfrm>
          <a:prstGeom prst="rect">
            <a:avLst/>
          </a:prstGeom>
          <a:noFill/>
          <a:ln>
            <a:noFill/>
          </a:ln>
        </p:spPr>
      </p:pic>
      <p:sp>
        <p:nvSpPr>
          <p:cNvPr id="196" name="Google Shape;196;p28"/>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197" name="Google Shape;197;p28"/>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sp>
        <p:nvSpPr>
          <p:cNvPr id="198" name="Google Shape;198;p28"/>
          <p:cNvSpPr txBox="1"/>
          <p:nvPr/>
        </p:nvSpPr>
        <p:spPr>
          <a:xfrm>
            <a:off x="9046724" y="2631611"/>
            <a:ext cx="3677056" cy="655564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202122"/>
              </a:buClr>
              <a:buSzPts val="4200"/>
              <a:buFont typeface="Arial"/>
              <a:buNone/>
            </a:pPr>
            <a:r>
              <a:rPr b="0" i="0" lang="en-GB" sz="4200" u="none" cap="none" strike="noStrike">
                <a:solidFill>
                  <a:srgbClr val="202122"/>
                </a:solidFill>
                <a:latin typeface="Arial"/>
                <a:ea typeface="Arial"/>
                <a:cs typeface="Arial"/>
                <a:sym typeface="Arial"/>
              </a:rPr>
              <a:t>3 continents in 32 countries, with 3,882 locations</a:t>
            </a:r>
            <a:endParaRPr b="0" i="0" sz="4200" u="none" cap="none" strike="noStrike">
              <a:solidFill>
                <a:schemeClr val="dk1"/>
              </a:solidFill>
              <a:latin typeface="Calibri"/>
              <a:ea typeface="Calibri"/>
              <a:cs typeface="Calibri"/>
              <a:sym typeface="Calibri"/>
            </a:endParaRPr>
          </a:p>
          <a:p>
            <a:pPr indent="0" lvl="0" marL="0" marR="0" rtl="0" algn="ctr">
              <a:lnSpc>
                <a:spcPct val="100000"/>
              </a:lnSpc>
              <a:spcBef>
                <a:spcPts val="0"/>
              </a:spcBef>
              <a:spcAft>
                <a:spcPts val="0"/>
              </a:spcAft>
              <a:buClr>
                <a:srgbClr val="FFFFFF"/>
              </a:buClr>
              <a:buSzPts val="4200"/>
              <a:buFont typeface="Calibri"/>
              <a:buNone/>
            </a:pPr>
            <a:r>
              <a:t/>
            </a:r>
            <a:endParaRPr b="0" i="0" sz="4200" u="none" cap="none" strike="noStrike">
              <a:solidFill>
                <a:schemeClr val="dk1"/>
              </a:solidFill>
              <a:latin typeface="Calibri"/>
              <a:ea typeface="Calibri"/>
              <a:cs typeface="Calibri"/>
              <a:sym typeface="Calibri"/>
            </a:endParaRPr>
          </a:p>
          <a:p>
            <a:pPr indent="0" lvl="0" marL="0" marR="0" rtl="0" algn="ctr">
              <a:lnSpc>
                <a:spcPct val="100000"/>
              </a:lnSpc>
              <a:spcBef>
                <a:spcPts val="0"/>
              </a:spcBef>
              <a:spcAft>
                <a:spcPts val="0"/>
              </a:spcAft>
              <a:buClr>
                <a:schemeClr val="dk1"/>
              </a:buClr>
              <a:buSzPts val="4200"/>
              <a:buFont typeface="Calibri"/>
              <a:buNone/>
            </a:pPr>
            <a:r>
              <a:rPr b="0" i="0" lang="en-GB" sz="4200" u="none" cap="none" strike="noStrike">
                <a:solidFill>
                  <a:schemeClr val="dk1"/>
                </a:solidFill>
                <a:latin typeface="Calibri"/>
                <a:ea typeface="Calibri"/>
                <a:cs typeface="Calibri"/>
                <a:sym typeface="Calibri"/>
              </a:rPr>
              <a:t>Outlets in China, Indonesia, Thailand and India</a:t>
            </a:r>
            <a:endParaRPr b="0" i="0" sz="4200" u="none" cap="none" strike="noStrike">
              <a:solidFill>
                <a:srgbClr val="FFFFFF"/>
              </a:solidFill>
              <a:latin typeface="Calibri"/>
              <a:ea typeface="Calibri"/>
              <a:cs typeface="Calibri"/>
              <a:sym typeface="Calibri"/>
            </a:endParaRPr>
          </a:p>
        </p:txBody>
      </p:sp>
      <p:sp>
        <p:nvSpPr>
          <p:cNvPr id="199" name="Google Shape;199;p28"/>
          <p:cNvSpPr txBox="1"/>
          <p:nvPr/>
        </p:nvSpPr>
        <p:spPr>
          <a:xfrm flipH="1">
            <a:off x="525293" y="7801583"/>
            <a:ext cx="7723761" cy="1200329"/>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chemeClr val="dk1"/>
              </a:buClr>
              <a:buSzPts val="3600"/>
              <a:buFont typeface="Calibri"/>
              <a:buNone/>
            </a:pPr>
            <a:r>
              <a:rPr b="0" i="0" lang="en-GB" sz="3600" u="none" cap="none" strike="noStrike">
                <a:solidFill>
                  <a:schemeClr val="dk1"/>
                </a:solidFill>
                <a:latin typeface="Calibri"/>
                <a:ea typeface="Calibri"/>
                <a:cs typeface="Calibri"/>
                <a:sym typeface="Calibri"/>
              </a:rPr>
              <a:t>Worldwide Revenue 2011-2019 (Statista, 2020)</a:t>
            </a:r>
            <a:endParaRPr b="0" i="0" sz="3600" u="none" cap="none" strike="noStrike">
              <a:solidFill>
                <a:schemeClr val="dk1"/>
              </a:solidFill>
              <a:latin typeface="Calibri"/>
              <a:ea typeface="Calibri"/>
              <a:cs typeface="Calibri"/>
              <a:sym typeface="Calibri"/>
            </a:endParaRPr>
          </a:p>
        </p:txBody>
      </p:sp>
    </p:spTree>
  </p:cSld>
  <p:clrMapOvr>
    <a:masterClrMapping/>
  </p:clrMapOvr>
  <p:transition>
    <p:fade thruBlk="1"/>
  </p:transition>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3" name="Shape 203"/>
        <p:cNvGrpSpPr/>
        <p:nvPr/>
      </p:nvGrpSpPr>
      <p:grpSpPr>
        <a:xfrm>
          <a:off x="0" y="0"/>
          <a:ext cx="0" cy="0"/>
          <a:chOff x="0" y="0"/>
          <a:chExt cx="0" cy="0"/>
        </a:xfrm>
      </p:grpSpPr>
      <p:sp>
        <p:nvSpPr>
          <p:cNvPr id="204" name="Google Shape;204;p29"/>
          <p:cNvSpPr txBox="1"/>
          <p:nvPr>
            <p:ph type="title"/>
          </p:nvPr>
        </p:nvSpPr>
        <p:spPr>
          <a:xfrm>
            <a:off x="366606" y="397815"/>
            <a:ext cx="10728900" cy="1377300"/>
          </a:xfrm>
          <a:prstGeom prst="rect">
            <a:avLst/>
          </a:prstGeom>
          <a:noFill/>
          <a:ln>
            <a:noFill/>
          </a:ln>
        </p:spPr>
        <p:txBody>
          <a:bodyPr anchorCtr="0" anchor="b" bIns="45700" lIns="91425" spcFirstLastPara="1" rIns="91425" wrap="square" tIns="45700">
            <a:noAutofit/>
          </a:bodyPr>
          <a:lstStyle/>
          <a:p>
            <a:pPr indent="0" lvl="0" marL="0" rtl="0" algn="l">
              <a:lnSpc>
                <a:spcPct val="85000"/>
              </a:lnSpc>
              <a:spcBef>
                <a:spcPts val="0"/>
              </a:spcBef>
              <a:spcAft>
                <a:spcPts val="0"/>
              </a:spcAft>
              <a:buClr>
                <a:srgbClr val="3F3F3F"/>
              </a:buClr>
              <a:buSzPts val="4800"/>
              <a:buFont typeface="Arial"/>
              <a:buNone/>
            </a:pPr>
            <a:r>
              <a:rPr lang="en-GB" sz="4800">
                <a:latin typeface="Arial"/>
                <a:ea typeface="Arial"/>
                <a:cs typeface="Arial"/>
                <a:sym typeface="Arial"/>
              </a:rPr>
              <a:t>Why Bangladesh is an ideal location</a:t>
            </a:r>
            <a:endParaRPr sz="4800">
              <a:latin typeface="Arial"/>
              <a:ea typeface="Arial"/>
              <a:cs typeface="Arial"/>
              <a:sym typeface="Arial"/>
            </a:endParaRPr>
          </a:p>
        </p:txBody>
      </p:sp>
      <p:sp>
        <p:nvSpPr>
          <p:cNvPr id="205" name="Google Shape;205;p29"/>
          <p:cNvSpPr txBox="1"/>
          <p:nvPr>
            <p:ph idx="1" type="body"/>
          </p:nvPr>
        </p:nvSpPr>
        <p:spPr>
          <a:xfrm>
            <a:off x="758757" y="2587557"/>
            <a:ext cx="11731558" cy="6599695"/>
          </a:xfrm>
          <a:prstGeom prst="rect">
            <a:avLst/>
          </a:prstGeom>
          <a:noFill/>
          <a:ln>
            <a:noFill/>
          </a:ln>
        </p:spPr>
        <p:txBody>
          <a:bodyPr anchorCtr="0" anchor="t" bIns="45700" lIns="0" spcFirstLastPara="1" rIns="0" wrap="square" tIns="45700">
            <a:noAutofit/>
          </a:bodyPr>
          <a:lstStyle/>
          <a:p>
            <a:pPr indent="0" lvl="0" marL="0" rtl="0" algn="just">
              <a:lnSpc>
                <a:spcPct val="90000"/>
              </a:lnSpc>
              <a:spcBef>
                <a:spcPts val="0"/>
              </a:spcBef>
              <a:spcAft>
                <a:spcPts val="0"/>
              </a:spcAft>
              <a:buSzPts val="3200"/>
              <a:buNone/>
            </a:pPr>
            <a:r>
              <a:rPr lang="en-GB" sz="3200">
                <a:solidFill>
                  <a:srgbClr val="002060"/>
                </a:solidFill>
                <a:latin typeface="Arial"/>
                <a:ea typeface="Arial"/>
                <a:cs typeface="Arial"/>
                <a:sym typeface="Arial"/>
              </a:rPr>
              <a:t>A huge population of 168 million people with a strong demand base and unprecedented economic growth prospects makes Bangladesh an ideal emerging market for businesses.</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Widespread digital technology and rise of mobile phone users has made significant impact in the lifestyle and food habit of people</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Rise of coffee drinkers, largely youth – global convergence</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Socio-cultural factors: coffee shops are part of entertainment, relaxation, official meetings, celebrations etc. </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Huge demand for coffee brands but massive gap between demand and supply. Only two international brands are present. </a:t>
            </a:r>
            <a:endParaRPr sz="3200">
              <a:solidFill>
                <a:srgbClr val="002060"/>
              </a:solidFill>
              <a:latin typeface="Arial"/>
              <a:ea typeface="Arial"/>
              <a:cs typeface="Arial"/>
              <a:sym typeface="Arial"/>
            </a:endParaRPr>
          </a:p>
        </p:txBody>
      </p:sp>
      <p:sp>
        <p:nvSpPr>
          <p:cNvPr id="206" name="Google Shape;206;p29"/>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207" name="Google Shape;207;p29"/>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pic>
        <p:nvPicPr>
          <p:cNvPr id="208" name="Google Shape;208;p29"/>
          <p:cNvPicPr preferRelativeResize="0"/>
          <p:nvPr/>
        </p:nvPicPr>
        <p:blipFill>
          <a:blip r:embed="rId3">
            <a:alphaModFix/>
          </a:blip>
          <a:stretch>
            <a:fillRect/>
          </a:stretch>
        </p:blipFill>
        <p:spPr>
          <a:xfrm>
            <a:off x="10446025" y="397823"/>
            <a:ext cx="2342050" cy="1560125"/>
          </a:xfrm>
          <a:prstGeom prst="rect">
            <a:avLst/>
          </a:prstGeom>
          <a:noFill/>
          <a:ln>
            <a:noFill/>
          </a:ln>
        </p:spPr>
      </p:pic>
    </p:spTree>
  </p:cSld>
  <p:clrMapOvr>
    <a:masterClrMapping/>
  </p:clrMapOvr>
  <p:transition>
    <p:fade thruBlk="1"/>
  </p:transition>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2" name="Shape 212"/>
        <p:cNvGrpSpPr/>
        <p:nvPr/>
      </p:nvGrpSpPr>
      <p:grpSpPr>
        <a:xfrm>
          <a:off x="0" y="0"/>
          <a:ext cx="0" cy="0"/>
          <a:chOff x="0" y="0"/>
          <a:chExt cx="0" cy="0"/>
        </a:xfrm>
      </p:grpSpPr>
      <p:sp>
        <p:nvSpPr>
          <p:cNvPr id="213" name="Google Shape;213;p30"/>
          <p:cNvSpPr txBox="1"/>
          <p:nvPr>
            <p:ph type="title"/>
          </p:nvPr>
        </p:nvSpPr>
        <p:spPr>
          <a:xfrm>
            <a:off x="1420238" y="719847"/>
            <a:ext cx="10479154" cy="1065101"/>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rgbClr val="3F3F3F"/>
              </a:buClr>
              <a:buSzPts val="4800"/>
              <a:buFont typeface="Arial"/>
              <a:buNone/>
            </a:pPr>
            <a:r>
              <a:rPr b="1" lang="en-GB" sz="4800">
                <a:latin typeface="Arial"/>
                <a:ea typeface="Arial"/>
                <a:cs typeface="Arial"/>
                <a:sym typeface="Arial"/>
              </a:rPr>
              <a:t>Coffee Industry Structure Analysis</a:t>
            </a:r>
            <a:endParaRPr b="1" sz="4800">
              <a:latin typeface="Arial"/>
              <a:ea typeface="Arial"/>
              <a:cs typeface="Arial"/>
              <a:sym typeface="Arial"/>
            </a:endParaRPr>
          </a:p>
        </p:txBody>
      </p:sp>
      <p:sp>
        <p:nvSpPr>
          <p:cNvPr id="214" name="Google Shape;214;p30"/>
          <p:cNvSpPr txBox="1"/>
          <p:nvPr>
            <p:ph idx="1" type="body"/>
          </p:nvPr>
        </p:nvSpPr>
        <p:spPr>
          <a:xfrm>
            <a:off x="466928" y="2665379"/>
            <a:ext cx="12023387" cy="6381344"/>
          </a:xfrm>
          <a:prstGeom prst="rect">
            <a:avLst/>
          </a:prstGeom>
          <a:noFill/>
          <a:ln>
            <a:noFill/>
          </a:ln>
        </p:spPr>
        <p:txBody>
          <a:bodyPr anchorCtr="0" anchor="t" bIns="45700" lIns="0" spcFirstLastPara="1" rIns="0" wrap="square" tIns="45700">
            <a:noAutofit/>
          </a:bodyPr>
          <a:lstStyle/>
          <a:p>
            <a:pPr indent="0" lvl="0" marL="0" rtl="0" algn="just">
              <a:lnSpc>
                <a:spcPct val="80000"/>
              </a:lnSpc>
              <a:spcBef>
                <a:spcPts val="0"/>
              </a:spcBef>
              <a:spcAft>
                <a:spcPts val="0"/>
              </a:spcAft>
              <a:buSzPts val="3200"/>
              <a:buNone/>
            </a:pPr>
            <a:r>
              <a:rPr lang="en-GB" sz="3200">
                <a:solidFill>
                  <a:srgbClr val="002060"/>
                </a:solidFill>
                <a:latin typeface="Arial"/>
                <a:ea typeface="Arial"/>
                <a:cs typeface="Arial"/>
                <a:sym typeface="Arial"/>
              </a:rPr>
              <a:t>Competitive rivalry or competition: Weak Force (only two international brands in the market, both from USA)</a:t>
            </a:r>
            <a:endParaRPr sz="3200">
              <a:solidFill>
                <a:srgbClr val="002060"/>
              </a:solidFill>
              <a:latin typeface="Arial"/>
              <a:ea typeface="Arial"/>
              <a:cs typeface="Arial"/>
              <a:sym typeface="Arial"/>
            </a:endParaRPr>
          </a:p>
          <a:p>
            <a:pPr indent="0" lvl="0" marL="0" rtl="0" algn="just">
              <a:lnSpc>
                <a:spcPct val="80000"/>
              </a:lnSpc>
              <a:spcBef>
                <a:spcPts val="1991"/>
              </a:spcBef>
              <a:spcAft>
                <a:spcPts val="0"/>
              </a:spcAft>
              <a:buSzPts val="3200"/>
              <a:buNone/>
            </a:pPr>
            <a:r>
              <a:rPr lang="en-GB" sz="3200">
                <a:solidFill>
                  <a:srgbClr val="002060"/>
                </a:solidFill>
                <a:latin typeface="Arial"/>
                <a:ea typeface="Arial"/>
                <a:cs typeface="Arial"/>
                <a:sym typeface="Arial"/>
              </a:rPr>
              <a:t>Bargaining power of buyers or customers: Moderate Force (customers have fewer options)</a:t>
            </a:r>
            <a:endParaRPr sz="3200">
              <a:solidFill>
                <a:srgbClr val="002060"/>
              </a:solidFill>
              <a:latin typeface="Arial"/>
              <a:ea typeface="Arial"/>
              <a:cs typeface="Arial"/>
              <a:sym typeface="Arial"/>
            </a:endParaRPr>
          </a:p>
          <a:p>
            <a:pPr indent="0" lvl="0" marL="0" rtl="0" algn="just">
              <a:lnSpc>
                <a:spcPct val="80000"/>
              </a:lnSpc>
              <a:spcBef>
                <a:spcPts val="1991"/>
              </a:spcBef>
              <a:spcAft>
                <a:spcPts val="0"/>
              </a:spcAft>
              <a:buSzPts val="3200"/>
              <a:buNone/>
            </a:pPr>
            <a:r>
              <a:rPr lang="en-GB" sz="3200">
                <a:solidFill>
                  <a:srgbClr val="002060"/>
                </a:solidFill>
                <a:latin typeface="Arial"/>
                <a:ea typeface="Arial"/>
                <a:cs typeface="Arial"/>
                <a:sym typeface="Arial"/>
              </a:rPr>
              <a:t>Bargaining power of suppliers: Weak Force (Owing to the oligopolistic structure of the market and few credible suppliers; most want to secure contracts with international brands)</a:t>
            </a:r>
            <a:endParaRPr sz="3200">
              <a:solidFill>
                <a:srgbClr val="002060"/>
              </a:solidFill>
              <a:latin typeface="Arial"/>
              <a:ea typeface="Arial"/>
              <a:cs typeface="Arial"/>
              <a:sym typeface="Arial"/>
            </a:endParaRPr>
          </a:p>
          <a:p>
            <a:pPr indent="0" lvl="0" marL="0" rtl="0" algn="just">
              <a:lnSpc>
                <a:spcPct val="80000"/>
              </a:lnSpc>
              <a:spcBef>
                <a:spcPts val="1991"/>
              </a:spcBef>
              <a:spcAft>
                <a:spcPts val="0"/>
              </a:spcAft>
              <a:buSzPts val="3200"/>
              <a:buNone/>
            </a:pPr>
            <a:r>
              <a:rPr lang="en-GB" sz="3200">
                <a:solidFill>
                  <a:srgbClr val="002060"/>
                </a:solidFill>
                <a:latin typeface="Arial"/>
                <a:ea typeface="Arial"/>
                <a:cs typeface="Arial"/>
                <a:sym typeface="Arial"/>
              </a:rPr>
              <a:t>Threat of substitutes or substitution: Moderate Force (Not many options available for hot beverage drinkers)</a:t>
            </a:r>
            <a:endParaRPr sz="3200">
              <a:solidFill>
                <a:srgbClr val="002060"/>
              </a:solidFill>
              <a:latin typeface="Arial"/>
              <a:ea typeface="Arial"/>
              <a:cs typeface="Arial"/>
              <a:sym typeface="Arial"/>
            </a:endParaRPr>
          </a:p>
          <a:p>
            <a:pPr indent="0" lvl="0" marL="0" rtl="0" algn="just">
              <a:lnSpc>
                <a:spcPct val="80000"/>
              </a:lnSpc>
              <a:spcBef>
                <a:spcPts val="1991"/>
              </a:spcBef>
              <a:spcAft>
                <a:spcPts val="0"/>
              </a:spcAft>
              <a:buSzPts val="3200"/>
              <a:buNone/>
            </a:pPr>
            <a:r>
              <a:rPr lang="en-GB" sz="3200">
                <a:solidFill>
                  <a:srgbClr val="002060"/>
                </a:solidFill>
                <a:latin typeface="Arial"/>
                <a:ea typeface="Arial"/>
                <a:cs typeface="Arial"/>
                <a:sym typeface="Arial"/>
              </a:rPr>
              <a:t>Threat of new entrants or new entry: Strong Force (huge gap between demand and supply and market is open to international entrants)</a:t>
            </a:r>
            <a:endParaRPr sz="3200">
              <a:solidFill>
                <a:srgbClr val="002060"/>
              </a:solidFill>
              <a:latin typeface="Arial"/>
              <a:ea typeface="Arial"/>
              <a:cs typeface="Arial"/>
              <a:sym typeface="Arial"/>
            </a:endParaRPr>
          </a:p>
          <a:p>
            <a:pPr indent="0" lvl="0" marL="0" rtl="0" algn="just">
              <a:lnSpc>
                <a:spcPct val="8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8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8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80000"/>
              </a:lnSpc>
              <a:spcBef>
                <a:spcPts val="1991"/>
              </a:spcBef>
              <a:spcAft>
                <a:spcPts val="0"/>
              </a:spcAft>
              <a:buSzPts val="3200"/>
              <a:buNone/>
            </a:pPr>
            <a:r>
              <a:t/>
            </a:r>
            <a:endParaRPr sz="3200">
              <a:solidFill>
                <a:srgbClr val="002060"/>
              </a:solidFill>
              <a:latin typeface="Arial"/>
              <a:ea typeface="Arial"/>
              <a:cs typeface="Arial"/>
              <a:sym typeface="Arial"/>
            </a:endParaRPr>
          </a:p>
        </p:txBody>
      </p:sp>
      <p:sp>
        <p:nvSpPr>
          <p:cNvPr id="215" name="Google Shape;215;p30"/>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216" name="Google Shape;216;p30"/>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spTree>
  </p:cSld>
  <p:clrMapOvr>
    <a:masterClrMapping/>
  </p:clrMapOvr>
  <p:transition>
    <p:fade thruBlk="1"/>
  </p:transition>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0" name="Shape 220"/>
        <p:cNvGrpSpPr/>
        <p:nvPr/>
      </p:nvGrpSpPr>
      <p:grpSpPr>
        <a:xfrm>
          <a:off x="0" y="0"/>
          <a:ext cx="0" cy="0"/>
          <a:chOff x="0" y="0"/>
          <a:chExt cx="0" cy="0"/>
        </a:xfrm>
      </p:grpSpPr>
      <p:sp>
        <p:nvSpPr>
          <p:cNvPr id="221" name="Google Shape;221;p31"/>
          <p:cNvSpPr txBox="1"/>
          <p:nvPr>
            <p:ph type="title"/>
          </p:nvPr>
        </p:nvSpPr>
        <p:spPr>
          <a:xfrm>
            <a:off x="1420238" y="719847"/>
            <a:ext cx="10479154" cy="1065101"/>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rgbClr val="3F3F3F"/>
              </a:buClr>
              <a:buSzPts val="4800"/>
              <a:buFont typeface="Arial"/>
              <a:buNone/>
            </a:pPr>
            <a:r>
              <a:rPr b="1" lang="en-GB" sz="4800">
                <a:latin typeface="Arial"/>
                <a:ea typeface="Arial"/>
                <a:cs typeface="Arial"/>
                <a:sym typeface="Arial"/>
              </a:rPr>
              <a:t>Marketing Mix</a:t>
            </a:r>
            <a:endParaRPr b="1" sz="4800">
              <a:latin typeface="Arial"/>
              <a:ea typeface="Arial"/>
              <a:cs typeface="Arial"/>
              <a:sym typeface="Arial"/>
            </a:endParaRPr>
          </a:p>
        </p:txBody>
      </p:sp>
      <p:sp>
        <p:nvSpPr>
          <p:cNvPr id="222" name="Google Shape;222;p31"/>
          <p:cNvSpPr txBox="1"/>
          <p:nvPr>
            <p:ph idx="1" type="body"/>
          </p:nvPr>
        </p:nvSpPr>
        <p:spPr>
          <a:xfrm>
            <a:off x="505839" y="2626469"/>
            <a:ext cx="12315216" cy="6245158"/>
          </a:xfrm>
          <a:prstGeom prst="rect">
            <a:avLst/>
          </a:prstGeom>
          <a:noFill/>
          <a:ln>
            <a:noFill/>
          </a:ln>
        </p:spPr>
        <p:txBody>
          <a:bodyPr anchorCtr="0" anchor="t" bIns="45700" lIns="0" spcFirstLastPara="1" rIns="0" wrap="square" tIns="45700">
            <a:noAutofit/>
          </a:bodyPr>
          <a:lstStyle/>
          <a:p>
            <a:pPr indent="0" lvl="0" marL="0" rtl="0" algn="just">
              <a:lnSpc>
                <a:spcPct val="80000"/>
              </a:lnSpc>
              <a:spcBef>
                <a:spcPts val="0"/>
              </a:spcBef>
              <a:spcAft>
                <a:spcPts val="0"/>
              </a:spcAft>
              <a:buSzPts val="2960"/>
              <a:buNone/>
            </a:pPr>
            <a:r>
              <a:rPr lang="en-GB" sz="2960">
                <a:solidFill>
                  <a:srgbClr val="002060"/>
                </a:solidFill>
                <a:latin typeface="Arial"/>
                <a:ea typeface="Arial"/>
                <a:cs typeface="Arial"/>
                <a:sym typeface="Arial"/>
              </a:rPr>
              <a:t>PRODUCT: Renowned British coffee brand with a significant global presence. Variety of coffee and supplementary products like sandwiches, Frappuccino, Iced tea and bakery stuff.</a:t>
            </a:r>
            <a:endParaRPr/>
          </a:p>
          <a:p>
            <a:pPr indent="0" lvl="0" marL="0" rtl="0" algn="just">
              <a:lnSpc>
                <a:spcPct val="80000"/>
              </a:lnSpc>
              <a:spcBef>
                <a:spcPts val="1991"/>
              </a:spcBef>
              <a:spcAft>
                <a:spcPts val="0"/>
              </a:spcAft>
              <a:buSzPts val="2960"/>
              <a:buNone/>
            </a:pPr>
            <a:r>
              <a:rPr lang="en-GB" sz="2960">
                <a:solidFill>
                  <a:srgbClr val="002060"/>
                </a:solidFill>
                <a:latin typeface="Arial"/>
                <a:ea typeface="Arial"/>
                <a:cs typeface="Arial"/>
                <a:sym typeface="Arial"/>
              </a:rPr>
              <a:t>PRICE: Premium pricing justified by international branding and high quality. Target market is wealthy – higher income bands! </a:t>
            </a:r>
            <a:endParaRPr/>
          </a:p>
          <a:p>
            <a:pPr indent="0" lvl="0" marL="0" rtl="0" algn="just">
              <a:lnSpc>
                <a:spcPct val="80000"/>
              </a:lnSpc>
              <a:spcBef>
                <a:spcPts val="1991"/>
              </a:spcBef>
              <a:spcAft>
                <a:spcPts val="0"/>
              </a:spcAft>
              <a:buSzPts val="2960"/>
              <a:buNone/>
            </a:pPr>
            <a:r>
              <a:rPr lang="en-GB" sz="2960">
                <a:solidFill>
                  <a:srgbClr val="002060"/>
                </a:solidFill>
                <a:latin typeface="Arial"/>
                <a:ea typeface="Arial"/>
                <a:cs typeface="Arial"/>
                <a:sym typeface="Arial"/>
              </a:rPr>
              <a:t>PLACE: Three prominent locations: Dhanmondi, Gulshan and the Airport (the first two are the wealthy areas in the capital city)</a:t>
            </a:r>
            <a:endParaRPr/>
          </a:p>
          <a:p>
            <a:pPr indent="0" lvl="0" marL="0" rtl="0" algn="just">
              <a:lnSpc>
                <a:spcPct val="80000"/>
              </a:lnSpc>
              <a:spcBef>
                <a:spcPts val="1991"/>
              </a:spcBef>
              <a:spcAft>
                <a:spcPts val="0"/>
              </a:spcAft>
              <a:buSzPts val="2960"/>
              <a:buNone/>
            </a:pPr>
            <a:r>
              <a:rPr lang="en-GB" sz="2960">
                <a:solidFill>
                  <a:srgbClr val="002060"/>
                </a:solidFill>
                <a:latin typeface="Arial"/>
                <a:ea typeface="Arial"/>
                <a:cs typeface="Arial"/>
                <a:sym typeface="Arial"/>
              </a:rPr>
              <a:t>PROMOTION: Billboards, digital marketing, social media (Facebook, Twitter, Instagram and YouTube)</a:t>
            </a:r>
            <a:endParaRPr/>
          </a:p>
          <a:p>
            <a:pPr indent="0" lvl="0" marL="0" rtl="0" algn="just">
              <a:lnSpc>
                <a:spcPct val="80000"/>
              </a:lnSpc>
              <a:spcBef>
                <a:spcPts val="1991"/>
              </a:spcBef>
              <a:spcAft>
                <a:spcPts val="0"/>
              </a:spcAft>
              <a:buSzPts val="2960"/>
              <a:buNone/>
            </a:pPr>
            <a:r>
              <a:rPr lang="en-GB" sz="2960">
                <a:solidFill>
                  <a:srgbClr val="002060"/>
                </a:solidFill>
                <a:latin typeface="Arial"/>
                <a:ea typeface="Arial"/>
                <a:cs typeface="Arial"/>
                <a:sym typeface="Arial"/>
              </a:rPr>
              <a:t>PEOPLE: Trained Baristas, Accreditations and Celebrity Endorsements</a:t>
            </a:r>
            <a:endParaRPr/>
          </a:p>
          <a:p>
            <a:pPr indent="0" lvl="0" marL="0" rtl="0" algn="just">
              <a:lnSpc>
                <a:spcPct val="80000"/>
              </a:lnSpc>
              <a:spcBef>
                <a:spcPts val="1991"/>
              </a:spcBef>
              <a:spcAft>
                <a:spcPts val="0"/>
              </a:spcAft>
              <a:buSzPts val="2960"/>
              <a:buNone/>
            </a:pPr>
            <a:r>
              <a:rPr lang="en-GB" sz="2960">
                <a:solidFill>
                  <a:srgbClr val="002060"/>
                </a:solidFill>
                <a:latin typeface="Arial"/>
                <a:ea typeface="Arial"/>
                <a:cs typeface="Arial"/>
                <a:sym typeface="Arial"/>
              </a:rPr>
              <a:t>PROCESS: Quick service, transparent, user friendly</a:t>
            </a:r>
            <a:endParaRPr/>
          </a:p>
          <a:p>
            <a:pPr indent="0" lvl="0" marL="0" rtl="0" algn="just">
              <a:lnSpc>
                <a:spcPct val="80000"/>
              </a:lnSpc>
              <a:spcBef>
                <a:spcPts val="1991"/>
              </a:spcBef>
              <a:spcAft>
                <a:spcPts val="0"/>
              </a:spcAft>
              <a:buSzPts val="2960"/>
              <a:buNone/>
            </a:pPr>
            <a:r>
              <a:rPr lang="en-GB" sz="2960">
                <a:solidFill>
                  <a:srgbClr val="002060"/>
                </a:solidFill>
                <a:latin typeface="Arial"/>
                <a:ea typeface="Arial"/>
                <a:cs typeface="Arial"/>
                <a:sym typeface="Arial"/>
              </a:rPr>
              <a:t>PHYSICAL EVIDENCE: Logo, Costa Cups, Merchandise, Ambience  </a:t>
            </a:r>
            <a:endParaRPr sz="2960">
              <a:solidFill>
                <a:srgbClr val="002060"/>
              </a:solidFill>
              <a:latin typeface="Arial"/>
              <a:ea typeface="Arial"/>
              <a:cs typeface="Arial"/>
              <a:sym typeface="Arial"/>
            </a:endParaRPr>
          </a:p>
          <a:p>
            <a:pPr indent="0" lvl="0" marL="0" rtl="0" algn="just">
              <a:lnSpc>
                <a:spcPct val="80000"/>
              </a:lnSpc>
              <a:spcBef>
                <a:spcPts val="1991"/>
              </a:spcBef>
              <a:spcAft>
                <a:spcPts val="0"/>
              </a:spcAft>
              <a:buSzPts val="2960"/>
              <a:buNone/>
            </a:pPr>
            <a:r>
              <a:t/>
            </a:r>
            <a:endParaRPr sz="2960">
              <a:solidFill>
                <a:srgbClr val="002060"/>
              </a:solidFill>
              <a:latin typeface="Arial"/>
              <a:ea typeface="Arial"/>
              <a:cs typeface="Arial"/>
              <a:sym typeface="Arial"/>
            </a:endParaRPr>
          </a:p>
          <a:p>
            <a:pPr indent="0" lvl="0" marL="0" rtl="0" algn="just">
              <a:lnSpc>
                <a:spcPct val="80000"/>
              </a:lnSpc>
              <a:spcBef>
                <a:spcPts val="1991"/>
              </a:spcBef>
              <a:spcAft>
                <a:spcPts val="0"/>
              </a:spcAft>
              <a:buSzPts val="2960"/>
              <a:buNone/>
            </a:pPr>
            <a:r>
              <a:t/>
            </a:r>
            <a:endParaRPr sz="2960">
              <a:solidFill>
                <a:srgbClr val="002060"/>
              </a:solidFill>
              <a:latin typeface="Arial"/>
              <a:ea typeface="Arial"/>
              <a:cs typeface="Arial"/>
              <a:sym typeface="Arial"/>
            </a:endParaRPr>
          </a:p>
          <a:p>
            <a:pPr indent="0" lvl="0" marL="0" rtl="0" algn="just">
              <a:lnSpc>
                <a:spcPct val="80000"/>
              </a:lnSpc>
              <a:spcBef>
                <a:spcPts val="1991"/>
              </a:spcBef>
              <a:spcAft>
                <a:spcPts val="0"/>
              </a:spcAft>
              <a:buSzPts val="2960"/>
              <a:buNone/>
            </a:pPr>
            <a:r>
              <a:t/>
            </a:r>
            <a:endParaRPr sz="2960">
              <a:solidFill>
                <a:srgbClr val="002060"/>
              </a:solidFill>
              <a:latin typeface="Arial"/>
              <a:ea typeface="Arial"/>
              <a:cs typeface="Arial"/>
              <a:sym typeface="Arial"/>
            </a:endParaRPr>
          </a:p>
          <a:p>
            <a:pPr indent="0" lvl="0" marL="0" rtl="0" algn="just">
              <a:lnSpc>
                <a:spcPct val="80000"/>
              </a:lnSpc>
              <a:spcBef>
                <a:spcPts val="1991"/>
              </a:spcBef>
              <a:spcAft>
                <a:spcPts val="0"/>
              </a:spcAft>
              <a:buSzPts val="2960"/>
              <a:buNone/>
            </a:pPr>
            <a:r>
              <a:t/>
            </a:r>
            <a:endParaRPr sz="2960">
              <a:solidFill>
                <a:srgbClr val="002060"/>
              </a:solidFill>
              <a:latin typeface="Arial"/>
              <a:ea typeface="Arial"/>
              <a:cs typeface="Arial"/>
              <a:sym typeface="Arial"/>
            </a:endParaRPr>
          </a:p>
        </p:txBody>
      </p:sp>
      <p:sp>
        <p:nvSpPr>
          <p:cNvPr id="223" name="Google Shape;223;p31"/>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224" name="Google Shape;224;p31"/>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pic>
        <p:nvPicPr>
          <p:cNvPr id="225" name="Google Shape;225;p31"/>
          <p:cNvPicPr preferRelativeResize="0"/>
          <p:nvPr/>
        </p:nvPicPr>
        <p:blipFill>
          <a:blip r:embed="rId3">
            <a:alphaModFix/>
          </a:blip>
          <a:stretch>
            <a:fillRect/>
          </a:stretch>
        </p:blipFill>
        <p:spPr>
          <a:xfrm>
            <a:off x="1013150" y="470528"/>
            <a:ext cx="2951649" cy="1751300"/>
          </a:xfrm>
          <a:prstGeom prst="rect">
            <a:avLst/>
          </a:prstGeom>
          <a:noFill/>
          <a:ln>
            <a:noFill/>
          </a:ln>
        </p:spPr>
      </p:pic>
    </p:spTree>
  </p:cSld>
  <p:clrMapOvr>
    <a:masterClrMapping/>
  </p:clrMapOvr>
  <p:transition>
    <p:fade thruBlk="1"/>
  </p:transition>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9" name="Shape 229"/>
        <p:cNvGrpSpPr/>
        <p:nvPr/>
      </p:nvGrpSpPr>
      <p:grpSpPr>
        <a:xfrm>
          <a:off x="0" y="0"/>
          <a:ext cx="0" cy="0"/>
          <a:chOff x="0" y="0"/>
          <a:chExt cx="0" cy="0"/>
        </a:xfrm>
      </p:grpSpPr>
      <p:sp>
        <p:nvSpPr>
          <p:cNvPr id="230" name="Google Shape;230;p32"/>
          <p:cNvSpPr txBox="1"/>
          <p:nvPr>
            <p:ph type="title"/>
          </p:nvPr>
        </p:nvSpPr>
        <p:spPr>
          <a:xfrm>
            <a:off x="1420238" y="719847"/>
            <a:ext cx="10479154" cy="1065101"/>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rgbClr val="3F3F3F"/>
              </a:buClr>
              <a:buSzPts val="4800"/>
              <a:buFont typeface="Arial"/>
              <a:buNone/>
            </a:pPr>
            <a:r>
              <a:rPr b="1" lang="en-GB" sz="4800">
                <a:latin typeface="Arial"/>
                <a:ea typeface="Arial"/>
                <a:cs typeface="Arial"/>
                <a:sym typeface="Arial"/>
              </a:rPr>
              <a:t>Segmentation</a:t>
            </a:r>
            <a:endParaRPr b="1" sz="4800">
              <a:latin typeface="Arial"/>
              <a:ea typeface="Arial"/>
              <a:cs typeface="Arial"/>
              <a:sym typeface="Arial"/>
            </a:endParaRPr>
          </a:p>
        </p:txBody>
      </p:sp>
      <p:sp>
        <p:nvSpPr>
          <p:cNvPr id="231" name="Google Shape;231;p32"/>
          <p:cNvSpPr txBox="1"/>
          <p:nvPr>
            <p:ph idx="1" type="body"/>
          </p:nvPr>
        </p:nvSpPr>
        <p:spPr>
          <a:xfrm>
            <a:off x="505839" y="2626469"/>
            <a:ext cx="12315216" cy="6245158"/>
          </a:xfrm>
          <a:prstGeom prst="rect">
            <a:avLst/>
          </a:prstGeom>
          <a:noFill/>
          <a:ln>
            <a:noFill/>
          </a:ln>
        </p:spPr>
        <p:txBody>
          <a:bodyPr anchorCtr="0" anchor="t" bIns="45700" lIns="0" spcFirstLastPara="1" rIns="0" wrap="square" tIns="45700">
            <a:noAutofit/>
          </a:bodyPr>
          <a:lstStyle/>
          <a:p>
            <a:pPr indent="0" lvl="0" marL="0" rtl="0" algn="just">
              <a:lnSpc>
                <a:spcPct val="90000"/>
              </a:lnSpc>
              <a:spcBef>
                <a:spcPts val="0"/>
              </a:spcBef>
              <a:spcAft>
                <a:spcPts val="0"/>
              </a:spcAft>
              <a:buSzPts val="3200"/>
              <a:buNone/>
            </a:pPr>
            <a:r>
              <a:rPr lang="en-GB" sz="3200">
                <a:solidFill>
                  <a:srgbClr val="002060"/>
                </a:solidFill>
                <a:latin typeface="Arial"/>
                <a:ea typeface="Arial"/>
                <a:cs typeface="Arial"/>
                <a:sym typeface="Arial"/>
              </a:rPr>
              <a:t>GEOGRAPHIC: Wealthy areas within the Capital City and the International Airport</a:t>
            </a:r>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DEMOGRAPHIC:</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Gender: Both male and female / Age: 18-50 (University students, household size 3-4)</a:t>
            </a:r>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SOCIO-ECONOMIC: Private university students, education (high school – postgraduate), Profession (team leaders, managers and senior level professionals). Income above 60,000 BDT per month [the equivalent of 500GBP per month)</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p:txBody>
      </p:sp>
      <p:sp>
        <p:nvSpPr>
          <p:cNvPr id="232" name="Google Shape;232;p32"/>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233" name="Google Shape;233;p32"/>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pic>
        <p:nvPicPr>
          <p:cNvPr id="234" name="Google Shape;234;p32"/>
          <p:cNvPicPr preferRelativeResize="0"/>
          <p:nvPr/>
        </p:nvPicPr>
        <p:blipFill rotWithShape="1">
          <a:blip r:embed="rId3">
            <a:alphaModFix/>
          </a:blip>
          <a:srcRect b="8037" l="0" r="0" t="0"/>
          <a:stretch/>
        </p:blipFill>
        <p:spPr>
          <a:xfrm>
            <a:off x="1170425" y="311350"/>
            <a:ext cx="1894950" cy="1882100"/>
          </a:xfrm>
          <a:prstGeom prst="rect">
            <a:avLst/>
          </a:prstGeom>
          <a:noFill/>
          <a:ln>
            <a:noFill/>
          </a:ln>
        </p:spPr>
      </p:pic>
    </p:spTree>
  </p:cSld>
  <p:clrMapOvr>
    <a:masterClrMapping/>
  </p:clrMapOvr>
  <p:transition>
    <p:fade thruBlk="1"/>
  </p:transition>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8" name="Shape 238"/>
        <p:cNvGrpSpPr/>
        <p:nvPr/>
      </p:nvGrpSpPr>
      <p:grpSpPr>
        <a:xfrm>
          <a:off x="0" y="0"/>
          <a:ext cx="0" cy="0"/>
          <a:chOff x="0" y="0"/>
          <a:chExt cx="0" cy="0"/>
        </a:xfrm>
      </p:grpSpPr>
      <p:sp>
        <p:nvSpPr>
          <p:cNvPr id="239" name="Google Shape;239;p33"/>
          <p:cNvSpPr txBox="1"/>
          <p:nvPr>
            <p:ph type="title"/>
          </p:nvPr>
        </p:nvSpPr>
        <p:spPr>
          <a:xfrm>
            <a:off x="700391" y="719847"/>
            <a:ext cx="11199001" cy="1065101"/>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rgbClr val="3F3F3F"/>
              </a:buClr>
              <a:buSzPts val="4800"/>
              <a:buFont typeface="Arial"/>
              <a:buNone/>
            </a:pPr>
            <a:r>
              <a:rPr b="1" lang="en-GB" sz="4800">
                <a:latin typeface="Arial"/>
                <a:ea typeface="Arial"/>
                <a:cs typeface="Arial"/>
                <a:sym typeface="Arial"/>
              </a:rPr>
              <a:t>Customer Based Brand Equity Model</a:t>
            </a:r>
            <a:endParaRPr b="1" sz="4800">
              <a:latin typeface="Arial"/>
              <a:ea typeface="Arial"/>
              <a:cs typeface="Arial"/>
              <a:sym typeface="Arial"/>
            </a:endParaRPr>
          </a:p>
        </p:txBody>
      </p:sp>
      <p:sp>
        <p:nvSpPr>
          <p:cNvPr id="240" name="Google Shape;240;p33"/>
          <p:cNvSpPr txBox="1"/>
          <p:nvPr>
            <p:ph idx="1" type="body"/>
          </p:nvPr>
        </p:nvSpPr>
        <p:spPr>
          <a:xfrm>
            <a:off x="505839" y="2626469"/>
            <a:ext cx="12315216" cy="6245158"/>
          </a:xfrm>
          <a:prstGeom prst="rect">
            <a:avLst/>
          </a:prstGeom>
          <a:noFill/>
          <a:ln>
            <a:noFill/>
          </a:ln>
        </p:spPr>
        <p:txBody>
          <a:bodyPr anchorCtr="0" anchor="t" bIns="45700" lIns="0" spcFirstLastPara="1" rIns="0" wrap="square" tIns="45700">
            <a:noAutofit/>
          </a:bodyPr>
          <a:lstStyle/>
          <a:p>
            <a:pPr indent="0" lvl="0" marL="0" rtl="0" algn="just">
              <a:lnSpc>
                <a:spcPct val="90000"/>
              </a:lnSpc>
              <a:spcBef>
                <a:spcPts val="0"/>
              </a:spcBef>
              <a:spcAft>
                <a:spcPts val="0"/>
              </a:spcAft>
              <a:buSzPts val="3200"/>
              <a:buNone/>
            </a:pPr>
            <a:r>
              <a:rPr lang="en-GB" sz="3200">
                <a:solidFill>
                  <a:srgbClr val="002060"/>
                </a:solidFill>
                <a:latin typeface="Arial"/>
                <a:ea typeface="Arial"/>
                <a:cs typeface="Arial"/>
                <a:sym typeface="Arial"/>
              </a:rPr>
              <a:t>Brand Identity and Salience: Prominent British brand with an international presence [the red colour as first impact, 3 coffee beans as symbolic logo and an Italian name (Costa)]</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Brand Performance and Brand Imagery: high quality services, variety of coffee and flavours such as syrups, cream or toppings, different types of milk (almond, soya, coconut), alternative cold drinks for the hot climate, nice seating arrangement such as sofas and leather armchairs. </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Judgment and Feelings: Relaxation, rejuvenating, nice, warm and refreshing</a:t>
            </a:r>
            <a:endParaRPr/>
          </a:p>
          <a:p>
            <a:pPr indent="0" lvl="0" marL="0" rtl="0" algn="just">
              <a:lnSpc>
                <a:spcPct val="90000"/>
              </a:lnSpc>
              <a:spcBef>
                <a:spcPts val="1991"/>
              </a:spcBef>
              <a:spcAft>
                <a:spcPts val="0"/>
              </a:spcAft>
              <a:buSzPts val="3200"/>
              <a:buNone/>
            </a:pPr>
            <a:r>
              <a:rPr lang="en-GB" sz="3200">
                <a:solidFill>
                  <a:srgbClr val="002060"/>
                </a:solidFill>
                <a:latin typeface="Arial"/>
                <a:ea typeface="Arial"/>
                <a:cs typeface="Arial"/>
                <a:sym typeface="Arial"/>
              </a:rPr>
              <a:t>Consumer Brand Resonance: Use prominent festivals, happy hour periods, loyalty card, bonus schemes, breakfast offers etc</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p:txBody>
      </p:sp>
      <p:sp>
        <p:nvSpPr>
          <p:cNvPr id="241" name="Google Shape;241;p33"/>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242" name="Google Shape;242;p33"/>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spTree>
  </p:cSld>
  <p:clrMapOvr>
    <a:masterClrMapping/>
  </p:clrMapOvr>
  <p:transition>
    <p:fade thruBlk="1"/>
  </p:transition>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6" name="Shape 246"/>
        <p:cNvGrpSpPr/>
        <p:nvPr/>
      </p:nvGrpSpPr>
      <p:grpSpPr>
        <a:xfrm>
          <a:off x="0" y="0"/>
          <a:ext cx="0" cy="0"/>
          <a:chOff x="0" y="0"/>
          <a:chExt cx="0" cy="0"/>
        </a:xfrm>
      </p:grpSpPr>
      <p:sp>
        <p:nvSpPr>
          <p:cNvPr id="247" name="Google Shape;247;p34"/>
          <p:cNvSpPr txBox="1"/>
          <p:nvPr>
            <p:ph type="title"/>
          </p:nvPr>
        </p:nvSpPr>
        <p:spPr>
          <a:xfrm>
            <a:off x="700391" y="719847"/>
            <a:ext cx="11199001" cy="1065101"/>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rgbClr val="3F3F3F"/>
              </a:buClr>
              <a:buSzPts val="4800"/>
              <a:buFont typeface="Arial"/>
              <a:buNone/>
            </a:pPr>
            <a:r>
              <a:rPr b="1" lang="en-GB" sz="4800">
                <a:latin typeface="Arial"/>
                <a:ea typeface="Arial"/>
                <a:cs typeface="Arial"/>
                <a:sym typeface="Arial"/>
              </a:rPr>
              <a:t>Measurement of Success</a:t>
            </a:r>
            <a:endParaRPr b="1" sz="4800">
              <a:latin typeface="Arial"/>
              <a:ea typeface="Arial"/>
              <a:cs typeface="Arial"/>
              <a:sym typeface="Arial"/>
            </a:endParaRPr>
          </a:p>
        </p:txBody>
      </p:sp>
      <p:sp>
        <p:nvSpPr>
          <p:cNvPr id="248" name="Google Shape;248;p34"/>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249" name="Google Shape;249;p34"/>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sp>
        <p:nvSpPr>
          <p:cNvPr id="250" name="Google Shape;250;p34"/>
          <p:cNvSpPr txBox="1"/>
          <p:nvPr>
            <p:ph idx="1" type="body"/>
          </p:nvPr>
        </p:nvSpPr>
        <p:spPr>
          <a:xfrm>
            <a:off x="719847" y="2568102"/>
            <a:ext cx="12101209" cy="5719865"/>
          </a:xfrm>
          <a:prstGeom prst="rect">
            <a:avLst/>
          </a:prstGeom>
          <a:noFill/>
          <a:ln>
            <a:noFill/>
          </a:ln>
        </p:spPr>
        <p:txBody>
          <a:bodyPr anchorCtr="0" anchor="t" bIns="45700" lIns="0" spcFirstLastPara="1" rIns="0" wrap="square" tIns="45700">
            <a:noAutofit/>
          </a:bodyPr>
          <a:lstStyle/>
          <a:p>
            <a:pPr indent="0" lvl="0" marL="0" rtl="0" algn="just">
              <a:lnSpc>
                <a:spcPct val="90000"/>
              </a:lnSpc>
              <a:spcBef>
                <a:spcPts val="0"/>
              </a:spcBef>
              <a:spcAft>
                <a:spcPts val="0"/>
              </a:spcAft>
              <a:buSzPts val="3200"/>
              <a:buNone/>
            </a:pPr>
            <a:r>
              <a:rPr lang="en-GB" sz="3200">
                <a:solidFill>
                  <a:srgbClr val="002060"/>
                </a:solidFill>
                <a:latin typeface="Arial"/>
                <a:ea typeface="Arial"/>
                <a:cs typeface="Arial"/>
                <a:sym typeface="Arial"/>
              </a:rPr>
              <a:t>Assuming the below revenue and expenses, based on similar openings the profitability is analysed.  </a:t>
            </a:r>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a:p>
            <a:pPr indent="0" lvl="0" marL="0" rtl="0" algn="just">
              <a:lnSpc>
                <a:spcPct val="90000"/>
              </a:lnSpc>
              <a:spcBef>
                <a:spcPts val="1991"/>
              </a:spcBef>
              <a:spcAft>
                <a:spcPts val="0"/>
              </a:spcAft>
              <a:buSzPts val="3200"/>
              <a:buNone/>
            </a:pPr>
            <a:r>
              <a:t/>
            </a:r>
            <a:endParaRPr sz="3200">
              <a:solidFill>
                <a:srgbClr val="002060"/>
              </a:solidFill>
              <a:latin typeface="Arial"/>
              <a:ea typeface="Arial"/>
              <a:cs typeface="Arial"/>
              <a:sym typeface="Arial"/>
            </a:endParaRPr>
          </a:p>
        </p:txBody>
      </p:sp>
      <p:graphicFrame>
        <p:nvGraphicFramePr>
          <p:cNvPr id="251" name="Google Shape;251;p34"/>
          <p:cNvGraphicFramePr/>
          <p:nvPr/>
        </p:nvGraphicFramePr>
        <p:xfrm>
          <a:off x="1170435" y="3774330"/>
          <a:ext cx="3000000" cy="3000000"/>
        </p:xfrm>
        <a:graphic>
          <a:graphicData uri="http://schemas.openxmlformats.org/drawingml/2006/table">
            <a:tbl>
              <a:tblPr bandRow="1" firstCol="1" firstRow="1">
                <a:noFill/>
                <a:tableStyleId>{35549738-5E0F-43F4-A32B-FCFC400E2AD9}</a:tableStyleId>
              </a:tblPr>
              <a:tblGrid>
                <a:gridCol w="1530400"/>
                <a:gridCol w="2450825"/>
                <a:gridCol w="1989050"/>
                <a:gridCol w="1778450"/>
                <a:gridCol w="3318225"/>
              </a:tblGrid>
              <a:tr h="794975">
                <a:tc>
                  <a:txBody>
                    <a:bodyPr/>
                    <a:lstStyle/>
                    <a:p>
                      <a:pPr indent="0" lvl="0" marL="0" marR="0" rtl="0" algn="just">
                        <a:lnSpc>
                          <a:spcPct val="150000"/>
                        </a:lnSpc>
                        <a:spcBef>
                          <a:spcPts val="0"/>
                        </a:spcBef>
                        <a:spcAft>
                          <a:spcPts val="0"/>
                        </a:spcAft>
                        <a:buNone/>
                      </a:pPr>
                      <a:r>
                        <a:rPr b="1" lang="en-GB" sz="2400" u="none" cap="none" strike="noStrike">
                          <a:solidFill>
                            <a:schemeClr val="dk1"/>
                          </a:solidFill>
                          <a:latin typeface="Arial"/>
                          <a:ea typeface="Arial"/>
                          <a:cs typeface="Arial"/>
                          <a:sym typeface="Arial"/>
                        </a:rPr>
                        <a:t>Year 1</a:t>
                      </a:r>
                      <a:endParaRPr b="1" sz="2800" u="none" cap="none" strike="noStrike">
                        <a:solidFill>
                          <a:schemeClr val="dk1"/>
                        </a:solidFill>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b="1" lang="en-GB" sz="2400" u="none" cap="none" strike="noStrike">
                          <a:solidFill>
                            <a:schemeClr val="dk1"/>
                          </a:solidFill>
                          <a:latin typeface="Arial"/>
                          <a:ea typeface="Arial"/>
                          <a:cs typeface="Arial"/>
                          <a:sym typeface="Arial"/>
                        </a:rPr>
                        <a:t>Actual revenue</a:t>
                      </a:r>
                      <a:endParaRPr b="1" sz="2800" u="none" cap="none" strike="noStrike">
                        <a:solidFill>
                          <a:schemeClr val="dk1"/>
                        </a:solidFill>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b="1" lang="en-GB" sz="2400" u="none" cap="none" strike="noStrike">
                          <a:solidFill>
                            <a:schemeClr val="dk1"/>
                          </a:solidFill>
                          <a:latin typeface="Arial"/>
                          <a:ea typeface="Arial"/>
                          <a:cs typeface="Arial"/>
                          <a:sym typeface="Arial"/>
                        </a:rPr>
                        <a:t>Expenses</a:t>
                      </a:r>
                      <a:endParaRPr b="1" sz="2800" u="none" cap="none" strike="noStrike">
                        <a:solidFill>
                          <a:schemeClr val="dk1"/>
                        </a:solidFill>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b="1" lang="en-GB" sz="2400" u="none" cap="none" strike="noStrike">
                          <a:solidFill>
                            <a:schemeClr val="dk1"/>
                          </a:solidFill>
                          <a:latin typeface="Arial"/>
                          <a:ea typeface="Arial"/>
                          <a:cs typeface="Arial"/>
                          <a:sym typeface="Arial"/>
                        </a:rPr>
                        <a:t>Net profit / loss</a:t>
                      </a:r>
                      <a:endParaRPr b="1" sz="2800" u="none" cap="none" strike="noStrike">
                        <a:solidFill>
                          <a:schemeClr val="dk1"/>
                        </a:solidFill>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b="1" lang="en-GB" sz="2400" u="none" cap="none" strike="noStrike">
                          <a:solidFill>
                            <a:schemeClr val="dk1"/>
                          </a:solidFill>
                          <a:latin typeface="Arial"/>
                          <a:ea typeface="Arial"/>
                          <a:cs typeface="Arial"/>
                          <a:sym typeface="Arial"/>
                        </a:rPr>
                        <a:t>Net profit margin</a:t>
                      </a:r>
                      <a:endParaRPr b="1" sz="2800" u="none" cap="none" strike="noStrike">
                        <a:solidFill>
                          <a:schemeClr val="dk1"/>
                        </a:solidFill>
                        <a:latin typeface="Arial"/>
                        <a:ea typeface="Arial"/>
                        <a:cs typeface="Arial"/>
                        <a:sym typeface="Arial"/>
                      </a:endParaRPr>
                    </a:p>
                  </a:txBody>
                  <a:tcPr marT="0" marB="0" marR="68575" marL="68575" anchor="b"/>
                </a:tc>
              </a:tr>
              <a:tr h="794975">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Quarter:</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 net profit / revenue)</a:t>
                      </a:r>
                      <a:endParaRPr sz="2800" u="none" cap="none" strike="noStrike">
                        <a:latin typeface="Arial"/>
                        <a:ea typeface="Arial"/>
                        <a:cs typeface="Arial"/>
                        <a:sym typeface="Arial"/>
                      </a:endParaRPr>
                    </a:p>
                  </a:txBody>
                  <a:tcPr marT="0" marB="0" marR="68575" marL="68575" anchor="b"/>
                </a:tc>
              </a:tr>
              <a:tr h="414775">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1</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4500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5800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-1300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-0.29</a:t>
                      </a:r>
                      <a:endParaRPr sz="2800" u="none" cap="none" strike="noStrike">
                        <a:latin typeface="Arial"/>
                        <a:ea typeface="Arial"/>
                        <a:cs typeface="Arial"/>
                        <a:sym typeface="Arial"/>
                      </a:endParaRPr>
                    </a:p>
                  </a:txBody>
                  <a:tcPr marT="0" marB="0" marR="68575" marL="68575" anchor="b"/>
                </a:tc>
              </a:tr>
              <a:tr h="414775">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2</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6300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4900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1400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0.22</a:t>
                      </a:r>
                      <a:endParaRPr sz="2800" u="none" cap="none" strike="noStrike">
                        <a:latin typeface="Arial"/>
                        <a:ea typeface="Arial"/>
                        <a:cs typeface="Arial"/>
                        <a:sym typeface="Arial"/>
                      </a:endParaRPr>
                    </a:p>
                  </a:txBody>
                  <a:tcPr marT="0" marB="0" marR="68575" marL="68575" anchor="b"/>
                </a:tc>
              </a:tr>
              <a:tr h="414775">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3</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5300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4500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800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0.15</a:t>
                      </a:r>
                      <a:endParaRPr sz="2800" u="none" cap="none" strike="noStrike">
                        <a:latin typeface="Arial"/>
                        <a:ea typeface="Arial"/>
                        <a:cs typeface="Arial"/>
                        <a:sym typeface="Arial"/>
                      </a:endParaRPr>
                    </a:p>
                  </a:txBody>
                  <a:tcPr marT="0" marB="0" marR="68575" marL="68575" anchor="b"/>
                </a:tc>
              </a:tr>
              <a:tr h="414775">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4</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7900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4300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3600</a:t>
                      </a:r>
                      <a:endParaRPr sz="2800" u="none" cap="none" strike="noStrike">
                        <a:latin typeface="Arial"/>
                        <a:ea typeface="Arial"/>
                        <a:cs typeface="Arial"/>
                        <a:sym typeface="Arial"/>
                      </a:endParaRPr>
                    </a:p>
                  </a:txBody>
                  <a:tcPr marT="0" marB="0" marR="68575" marL="68575" anchor="b"/>
                </a:tc>
                <a:tc>
                  <a:txBody>
                    <a:bodyPr/>
                    <a:lstStyle/>
                    <a:p>
                      <a:pPr indent="0" lvl="0" marL="0" marR="0" rtl="0" algn="just">
                        <a:lnSpc>
                          <a:spcPct val="150000"/>
                        </a:lnSpc>
                        <a:spcBef>
                          <a:spcPts val="0"/>
                        </a:spcBef>
                        <a:spcAft>
                          <a:spcPts val="0"/>
                        </a:spcAft>
                        <a:buNone/>
                      </a:pPr>
                      <a:r>
                        <a:rPr lang="en-GB" sz="2400" u="none" cap="none" strike="noStrike">
                          <a:latin typeface="Arial"/>
                          <a:ea typeface="Arial"/>
                          <a:cs typeface="Arial"/>
                          <a:sym typeface="Arial"/>
                        </a:rPr>
                        <a:t>0.46</a:t>
                      </a:r>
                      <a:endParaRPr sz="2800" u="none" cap="none" strike="noStrike">
                        <a:latin typeface="Arial"/>
                        <a:ea typeface="Arial"/>
                        <a:cs typeface="Arial"/>
                        <a:sym typeface="Arial"/>
                      </a:endParaRPr>
                    </a:p>
                  </a:txBody>
                  <a:tcPr marT="0" marB="0" marR="68575" marL="68575" anchor="b"/>
                </a:tc>
              </a:tr>
            </a:tbl>
          </a:graphicData>
        </a:graphic>
      </p:graphicFrame>
    </p:spTree>
  </p:cSld>
  <p:clrMapOvr>
    <a:masterClrMapping/>
  </p:clrMapOvr>
  <p:transition>
    <p:fade thruBlk="1"/>
  </p:transition>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5" name="Shape 255"/>
        <p:cNvGrpSpPr/>
        <p:nvPr/>
      </p:nvGrpSpPr>
      <p:grpSpPr>
        <a:xfrm>
          <a:off x="0" y="0"/>
          <a:ext cx="0" cy="0"/>
          <a:chOff x="0" y="0"/>
          <a:chExt cx="0" cy="0"/>
        </a:xfrm>
      </p:grpSpPr>
      <p:sp>
        <p:nvSpPr>
          <p:cNvPr id="256" name="Google Shape;256;p35"/>
          <p:cNvSpPr txBox="1"/>
          <p:nvPr>
            <p:ph type="title"/>
          </p:nvPr>
        </p:nvSpPr>
        <p:spPr>
          <a:xfrm>
            <a:off x="1170431" y="407615"/>
            <a:ext cx="10728961" cy="1377333"/>
          </a:xfrm>
          <a:prstGeom prst="rect">
            <a:avLst/>
          </a:prstGeom>
          <a:noFill/>
          <a:ln>
            <a:noFill/>
          </a:ln>
        </p:spPr>
        <p:txBody>
          <a:bodyPr anchorCtr="0" anchor="b" bIns="45700" lIns="91425" spcFirstLastPara="1" rIns="91425" wrap="square" tIns="45700">
            <a:noAutofit/>
          </a:bodyPr>
          <a:lstStyle/>
          <a:p>
            <a:pPr indent="0" lvl="0" marL="0" rtl="0" algn="l">
              <a:lnSpc>
                <a:spcPct val="85000"/>
              </a:lnSpc>
              <a:spcBef>
                <a:spcPts val="0"/>
              </a:spcBef>
              <a:spcAft>
                <a:spcPts val="0"/>
              </a:spcAft>
              <a:buClr>
                <a:srgbClr val="3F3F3F"/>
              </a:buClr>
              <a:buSzPts val="4800"/>
              <a:buFont typeface="Arial"/>
              <a:buNone/>
            </a:pPr>
            <a:r>
              <a:rPr lang="en-GB" sz="4800">
                <a:latin typeface="Arial"/>
                <a:ea typeface="Arial"/>
                <a:cs typeface="Arial"/>
                <a:sym typeface="Arial"/>
              </a:rPr>
              <a:t>References</a:t>
            </a:r>
            <a:endParaRPr sz="4800">
              <a:latin typeface="Arial"/>
              <a:ea typeface="Arial"/>
              <a:cs typeface="Arial"/>
              <a:sym typeface="Arial"/>
            </a:endParaRPr>
          </a:p>
        </p:txBody>
      </p:sp>
      <p:sp>
        <p:nvSpPr>
          <p:cNvPr id="257" name="Google Shape;257;p35"/>
          <p:cNvSpPr txBox="1"/>
          <p:nvPr>
            <p:ph idx="1" type="body"/>
          </p:nvPr>
        </p:nvSpPr>
        <p:spPr>
          <a:xfrm>
            <a:off x="758757" y="2645923"/>
            <a:ext cx="11731558" cy="6599695"/>
          </a:xfrm>
          <a:prstGeom prst="rect">
            <a:avLst/>
          </a:prstGeom>
          <a:noFill/>
          <a:ln>
            <a:noFill/>
          </a:ln>
        </p:spPr>
        <p:txBody>
          <a:bodyPr anchorCtr="0" anchor="t" bIns="45700" lIns="0" spcFirstLastPara="1" rIns="0" wrap="square" tIns="45700">
            <a:noAutofit/>
          </a:bodyPr>
          <a:lstStyle/>
          <a:p>
            <a:pPr indent="0" lvl="0" marL="0" rtl="0" algn="just">
              <a:lnSpc>
                <a:spcPct val="70000"/>
              </a:lnSpc>
              <a:spcBef>
                <a:spcPts val="0"/>
              </a:spcBef>
              <a:spcAft>
                <a:spcPts val="0"/>
              </a:spcAft>
              <a:buSzPts val="2480"/>
              <a:buNone/>
            </a:pPr>
            <a:r>
              <a:rPr lang="en-GB" sz="2480">
                <a:solidFill>
                  <a:srgbClr val="002060"/>
                </a:solidFill>
                <a:latin typeface="Arial"/>
                <a:ea typeface="Arial"/>
                <a:cs typeface="Arial"/>
                <a:sym typeface="Arial"/>
              </a:rPr>
              <a:t>Ambler, T. (1995). ‘Brand equity as a relational concept’: Journal of Brand Management, vol. 2(6), p 386, Palgrave Macmillan, available at </a:t>
            </a:r>
            <a:r>
              <a:rPr lang="en-GB" sz="2480" u="sng">
                <a:solidFill>
                  <a:schemeClr val="hlink"/>
                </a:solidFill>
                <a:latin typeface="Arial"/>
                <a:ea typeface="Arial"/>
                <a:cs typeface="Arial"/>
                <a:sym typeface="Arial"/>
                <a:hlinkClick r:id="rId3"/>
              </a:rPr>
              <a:t>https://link.springer.com/article/10.1057/bm.1995.23</a:t>
            </a:r>
            <a:endParaRPr sz="2480">
              <a:solidFill>
                <a:srgbClr val="002060"/>
              </a:solidFill>
              <a:latin typeface="Arial"/>
              <a:ea typeface="Arial"/>
              <a:cs typeface="Arial"/>
              <a:sym typeface="Arial"/>
            </a:endParaRPr>
          </a:p>
          <a:p>
            <a:pPr indent="0" lvl="0" marL="0" rtl="0" algn="just">
              <a:lnSpc>
                <a:spcPct val="70000"/>
              </a:lnSpc>
              <a:spcBef>
                <a:spcPts val="1991"/>
              </a:spcBef>
              <a:spcAft>
                <a:spcPts val="0"/>
              </a:spcAft>
              <a:buSzPts val="2480"/>
              <a:buNone/>
            </a:pPr>
            <a:r>
              <a:rPr lang="en-GB" sz="2480">
                <a:solidFill>
                  <a:srgbClr val="002060"/>
                </a:solidFill>
                <a:latin typeface="Arial"/>
                <a:ea typeface="Arial"/>
                <a:cs typeface="Arial"/>
                <a:sym typeface="Arial"/>
              </a:rPr>
              <a:t>Armstrong, G.M., Kotler, P., Harker, M.J. and Brennan, R., (2018). Marketing: an introduction. Pearson UK.</a:t>
            </a:r>
            <a:endParaRPr/>
          </a:p>
          <a:p>
            <a:pPr indent="0" lvl="0" marL="0" rtl="0" algn="just">
              <a:lnSpc>
                <a:spcPct val="70000"/>
              </a:lnSpc>
              <a:spcBef>
                <a:spcPts val="1991"/>
              </a:spcBef>
              <a:spcAft>
                <a:spcPts val="0"/>
              </a:spcAft>
              <a:buSzPts val="2480"/>
              <a:buNone/>
            </a:pPr>
            <a:r>
              <a:rPr lang="en-GB" sz="2480">
                <a:solidFill>
                  <a:srgbClr val="002060"/>
                </a:solidFill>
                <a:latin typeface="Arial"/>
                <a:ea typeface="Arial"/>
                <a:cs typeface="Arial"/>
                <a:sym typeface="Arial"/>
              </a:rPr>
              <a:t>Costa (2020). The Nation's Favourite Coffee Shop | Costa Coffee. [online] Available at: </a:t>
            </a:r>
            <a:r>
              <a:rPr lang="en-GB" sz="2480" u="sng">
                <a:solidFill>
                  <a:schemeClr val="hlink"/>
                </a:solidFill>
                <a:latin typeface="Arial"/>
                <a:ea typeface="Arial"/>
                <a:cs typeface="Arial"/>
                <a:sym typeface="Arial"/>
                <a:hlinkClick r:id="rId4"/>
              </a:rPr>
              <a:t>https://www.costa.co.uk/</a:t>
            </a:r>
            <a:r>
              <a:rPr lang="en-GB" sz="2480">
                <a:solidFill>
                  <a:srgbClr val="002060"/>
                </a:solidFill>
                <a:latin typeface="Arial"/>
                <a:ea typeface="Arial"/>
                <a:cs typeface="Arial"/>
                <a:sym typeface="Arial"/>
              </a:rPr>
              <a:t>.</a:t>
            </a:r>
            <a:endParaRPr/>
          </a:p>
          <a:p>
            <a:pPr indent="0" lvl="0" marL="0" rtl="0" algn="just">
              <a:lnSpc>
                <a:spcPct val="70000"/>
              </a:lnSpc>
              <a:spcBef>
                <a:spcPts val="1991"/>
              </a:spcBef>
              <a:spcAft>
                <a:spcPts val="0"/>
              </a:spcAft>
              <a:buSzPts val="2480"/>
              <a:buNone/>
            </a:pPr>
            <a:r>
              <a:rPr lang="en-GB" sz="2480">
                <a:solidFill>
                  <a:srgbClr val="002060"/>
                </a:solidFill>
                <a:latin typeface="Arial"/>
                <a:ea typeface="Arial"/>
                <a:cs typeface="Arial"/>
                <a:sym typeface="Arial"/>
              </a:rPr>
              <a:t>Keller, K.L., 2016. Reflections on customer-based brand equity: perspectives, progress, and priorities. AMS review, 6(1-2), pp.1-16. </a:t>
            </a:r>
            <a:endParaRPr/>
          </a:p>
          <a:p>
            <a:pPr indent="0" lvl="0" marL="0" rtl="0" algn="just">
              <a:lnSpc>
                <a:spcPct val="70000"/>
              </a:lnSpc>
              <a:spcBef>
                <a:spcPts val="1991"/>
              </a:spcBef>
              <a:spcAft>
                <a:spcPts val="0"/>
              </a:spcAft>
              <a:buSzPts val="2480"/>
              <a:buNone/>
            </a:pPr>
            <a:r>
              <a:rPr lang="en-GB" sz="2480">
                <a:solidFill>
                  <a:srgbClr val="002060"/>
                </a:solidFill>
                <a:latin typeface="Arial"/>
                <a:ea typeface="Arial"/>
                <a:cs typeface="Arial"/>
                <a:sym typeface="Arial"/>
              </a:rPr>
              <a:t>Keller, K.L. (2003). Strategic Brand Management: Building, Measuring and Managing Brand Equity, Prentice hall</a:t>
            </a:r>
            <a:endParaRPr/>
          </a:p>
          <a:p>
            <a:pPr indent="0" lvl="0" marL="0" rtl="0" algn="just">
              <a:lnSpc>
                <a:spcPct val="70000"/>
              </a:lnSpc>
              <a:spcBef>
                <a:spcPts val="1991"/>
              </a:spcBef>
              <a:spcAft>
                <a:spcPts val="0"/>
              </a:spcAft>
              <a:buSzPts val="2480"/>
              <a:buNone/>
            </a:pPr>
            <a:r>
              <a:rPr lang="en-GB" sz="2480">
                <a:solidFill>
                  <a:srgbClr val="002060"/>
                </a:solidFill>
                <a:latin typeface="Arial"/>
                <a:ea typeface="Arial"/>
                <a:cs typeface="Arial"/>
                <a:sym typeface="Arial"/>
              </a:rPr>
              <a:t>Kotler et al (2008). Principles of Marketing. Financial Times, 5th edition, Prentice hall</a:t>
            </a:r>
            <a:endParaRPr/>
          </a:p>
          <a:p>
            <a:pPr indent="0" lvl="0" marL="0" rtl="0" algn="just">
              <a:lnSpc>
                <a:spcPct val="70000"/>
              </a:lnSpc>
              <a:spcBef>
                <a:spcPts val="1991"/>
              </a:spcBef>
              <a:spcAft>
                <a:spcPts val="0"/>
              </a:spcAft>
              <a:buSzPts val="2480"/>
              <a:buNone/>
            </a:pPr>
            <a:r>
              <a:rPr lang="en-GB" sz="2480">
                <a:solidFill>
                  <a:srgbClr val="002060"/>
                </a:solidFill>
                <a:latin typeface="Arial"/>
                <a:ea typeface="Arial"/>
                <a:cs typeface="Arial"/>
                <a:sym typeface="Arial"/>
              </a:rPr>
              <a:t>Kotler, P., Armstrong, G. (2009). Principles of Marketing: Global Edition, 13th edition, pp 72-79, ed. Pearson</a:t>
            </a:r>
            <a:endParaRPr/>
          </a:p>
          <a:p>
            <a:pPr indent="0" lvl="0" marL="0" rtl="0" algn="just">
              <a:lnSpc>
                <a:spcPct val="70000"/>
              </a:lnSpc>
              <a:spcBef>
                <a:spcPts val="1991"/>
              </a:spcBef>
              <a:spcAft>
                <a:spcPts val="0"/>
              </a:spcAft>
              <a:buSzPts val="2480"/>
              <a:buNone/>
            </a:pPr>
            <a:r>
              <a:rPr lang="en-GB" sz="2480">
                <a:solidFill>
                  <a:srgbClr val="002060"/>
                </a:solidFill>
                <a:latin typeface="Arial"/>
                <a:ea typeface="Arial"/>
                <a:cs typeface="Arial"/>
                <a:sym typeface="Arial"/>
              </a:rPr>
              <a:t>Zairi, M., (2012). Measuring performance for business results. Springer Science &amp; Business Media.</a:t>
            </a:r>
            <a:endParaRPr/>
          </a:p>
          <a:p>
            <a:pPr indent="0" lvl="0" marL="0" rtl="0" algn="just">
              <a:lnSpc>
                <a:spcPct val="70000"/>
              </a:lnSpc>
              <a:spcBef>
                <a:spcPts val="1991"/>
              </a:spcBef>
              <a:spcAft>
                <a:spcPts val="0"/>
              </a:spcAft>
              <a:buSzPts val="2480"/>
              <a:buNone/>
            </a:pPr>
            <a:r>
              <a:t/>
            </a:r>
            <a:endParaRPr sz="2480">
              <a:solidFill>
                <a:srgbClr val="002060"/>
              </a:solidFill>
              <a:latin typeface="Arial"/>
              <a:ea typeface="Arial"/>
              <a:cs typeface="Arial"/>
              <a:sym typeface="Arial"/>
            </a:endParaRPr>
          </a:p>
          <a:p>
            <a:pPr indent="0" lvl="0" marL="0" rtl="0" algn="just">
              <a:lnSpc>
                <a:spcPct val="70000"/>
              </a:lnSpc>
              <a:spcBef>
                <a:spcPts val="1991"/>
              </a:spcBef>
              <a:spcAft>
                <a:spcPts val="0"/>
              </a:spcAft>
              <a:buSzPts val="2480"/>
              <a:buNone/>
            </a:pPr>
            <a:r>
              <a:t/>
            </a:r>
            <a:endParaRPr sz="2480">
              <a:solidFill>
                <a:srgbClr val="002060"/>
              </a:solidFill>
              <a:latin typeface="Arial"/>
              <a:ea typeface="Arial"/>
              <a:cs typeface="Arial"/>
              <a:sym typeface="Arial"/>
            </a:endParaRPr>
          </a:p>
        </p:txBody>
      </p:sp>
      <p:sp>
        <p:nvSpPr>
          <p:cNvPr id="258" name="Google Shape;258;p35"/>
          <p:cNvSpPr txBox="1"/>
          <p:nvPr>
            <p:ph idx="12" type="sldNum"/>
          </p:nvPr>
        </p:nvSpPr>
        <p:spPr>
          <a:xfrm>
            <a:off x="10560490" y="9187252"/>
            <a:ext cx="1399494" cy="519289"/>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FFFFFF"/>
              </a:buClr>
              <a:buSzPts val="1493"/>
              <a:buFont typeface="Calibri"/>
              <a:buNone/>
            </a:pPr>
            <a:fld id="{00000000-1234-1234-1234-123412341234}" type="slidenum">
              <a:rPr lang="en-GB" sz="1493">
                <a:solidFill>
                  <a:srgbClr val="FFFFFF"/>
                </a:solidFill>
              </a:rPr>
              <a:t>‹#›</a:t>
            </a:fld>
            <a:endParaRPr/>
          </a:p>
        </p:txBody>
      </p:sp>
      <p:sp>
        <p:nvSpPr>
          <p:cNvPr id="259" name="Google Shape;259;p35"/>
          <p:cNvSpPr txBox="1"/>
          <p:nvPr>
            <p:ph idx="10" type="dt"/>
          </p:nvPr>
        </p:nvSpPr>
        <p:spPr>
          <a:xfrm>
            <a:off x="1170434" y="9187252"/>
            <a:ext cx="2637089" cy="519289"/>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rgbClr val="FFFFFF"/>
              </a:buClr>
              <a:buSzPts val="1200"/>
              <a:buFont typeface="Calibri"/>
              <a:buNone/>
            </a:pPr>
            <a:r>
              <a:rPr lang="en-GB"/>
              <a:t>6/27/2020</a:t>
            </a:r>
            <a:endParaRPr/>
          </a:p>
        </p:txBody>
      </p:sp>
    </p:spTree>
  </p:cSld>
  <p:clrMapOvr>
    <a:masterClrMapping/>
  </p:clrMapOvr>
  <p:transition>
    <p:fade thruBlk="1"/>
  </p:transition>
</p:sld>
</file>

<file path=ppt/theme/theme1.xml><?xml version="1.0" encoding="utf-8"?>
<a:theme xmlns:a="http://schemas.openxmlformats.org/drawingml/2006/main" xmlns:r="http://schemas.openxmlformats.org/officeDocument/2006/relationships" name="Default">
  <a:themeElements>
    <a:clrScheme name="Default">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Retrospect">
  <a:themeElements>
    <a:clrScheme name="Retrospect">
      <a:dk1>
        <a:srgbClr val="000000"/>
      </a:dk1>
      <a:lt1>
        <a:srgbClr val="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Gradient">
  <a:themeElements>
    <a:clrScheme name="Gradient">
      <a:dk1>
        <a:srgbClr val="000000"/>
      </a:dk1>
      <a:lt1>
        <a:srgbClr val="FFFFFF"/>
      </a:lt1>
      <a:dk2>
        <a:srgbClr val="53585F"/>
      </a:dk2>
      <a:lt2>
        <a:srgbClr val="DCDEE0"/>
      </a:lt2>
      <a:accent1>
        <a:srgbClr val="0065C1"/>
      </a:accent1>
      <a:accent2>
        <a:srgbClr val="189B1A"/>
      </a:accent2>
      <a:accent3>
        <a:srgbClr val="008C91"/>
      </a:accent3>
      <a:accent4>
        <a:srgbClr val="5747C1"/>
      </a:accent4>
      <a:accent5>
        <a:srgbClr val="971817"/>
      </a:accent5>
      <a:accent6>
        <a:srgbClr val="BC802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